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98" r:id="rId3"/>
    <p:sldId id="4119" r:id="rId4"/>
    <p:sldId id="270" r:id="rId5"/>
    <p:sldId id="4123" r:id="rId6"/>
    <p:sldId id="305" r:id="rId7"/>
    <p:sldId id="4118" r:id="rId8"/>
    <p:sldId id="307" r:id="rId9"/>
    <p:sldId id="4121" r:id="rId10"/>
    <p:sldId id="4129" r:id="rId11"/>
    <p:sldId id="4125" r:id="rId12"/>
    <p:sldId id="4122" r:id="rId13"/>
    <p:sldId id="4115" r:id="rId14"/>
    <p:sldId id="4126" r:id="rId15"/>
    <p:sldId id="4127" r:id="rId16"/>
    <p:sldId id="4128" r:id="rId17"/>
    <p:sldId id="4130" r:id="rId18"/>
    <p:sldId id="4131" r:id="rId19"/>
    <p:sldId id="4132" r:id="rId20"/>
    <p:sldId id="308" r:id="rId2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Microsoft Office User" initials="MOU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204"/>
    <p:restoredTop sz="94686"/>
  </p:normalViewPr>
  <p:slideViewPr>
    <p:cSldViewPr snapToObjects="1">
      <p:cViewPr>
        <p:scale>
          <a:sx n="70" d="100"/>
          <a:sy n="70" d="100"/>
        </p:scale>
        <p:origin x="852" y="7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15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chesta\cernbox\WINDOWS\Desktop\LocalDataChesta\Environmental%20and%20Energy%20Applications\CIPEA\Proposals\List\CIPEA_proposals_list-for-plo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echesta\cernbox\WINDOWS\Desktop\LocalDataChesta\Environmental%20and%20Energy%20Applications\CIPEA\Proposals\List\CIPEA_proposals_list-for-plo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smtClean="0"/>
              <a:t>External </a:t>
            </a:r>
            <a:r>
              <a:rPr lang="en-US" sz="1800" b="1" dirty="0"/>
              <a:t>Partners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B8A-4E9E-89BE-B3904666555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B8A-4E9E-89BE-B390466655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B8A-4E9E-89BE-B3904666555E}"/>
              </c:ext>
            </c:extLst>
          </c:dPt>
          <c:dLbls>
            <c:dLbl>
              <c:idx val="0"/>
              <c:layout>
                <c:manualLayout>
                  <c:x val="-0.18349832676174954"/>
                  <c:y val="9.0714912782930649E-3"/>
                </c:manualLayout>
              </c:layout>
              <c:tx>
                <c:rich>
                  <a:bodyPr/>
                  <a:lstStyle/>
                  <a:p>
                    <a:fld id="{08A0FD83-38F0-47EC-9BB3-ACBBC75924DB}" type="CATEGORYNAME">
                      <a:rPr lang="en-US" smtClean="0"/>
                      <a:pPr/>
                      <a:t>[CATEGORY NAME]</a:t>
                    </a:fld>
                    <a:endParaRPr lang="en-GB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EB8A-4E9E-89BE-B3904666555E}"/>
                </c:ext>
              </c:extLst>
            </c:dLbl>
            <c:dLbl>
              <c:idx val="1"/>
              <c:layout>
                <c:manualLayout>
                  <c:x val="0.16166621473136655"/>
                  <c:y val="-0.1745104774991412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B8A-4E9E-89BE-B3904666555E}"/>
                </c:ext>
              </c:extLst>
            </c:dLbl>
            <c:dLbl>
              <c:idx val="2"/>
              <c:layout>
                <c:manualLayout>
                  <c:x val="0.12689090470442421"/>
                  <c:y val="0.18599213710446963"/>
                </c:manualLayout>
              </c:layout>
              <c:tx>
                <c:rich>
                  <a:bodyPr/>
                  <a:lstStyle/>
                  <a:p>
                    <a:fld id="{7B57E2FB-4AE2-4881-94F9-699F6A2C928D}" type="CATEGORYNAME">
                      <a:rPr lang="en-US" smtClean="0"/>
                      <a:pPr/>
                      <a:t>[CATEGORY NAME]</a:t>
                    </a:fld>
                    <a:endParaRPr lang="en-GB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308260959700437"/>
                      <c:h val="0.1125010878277796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B8A-4E9E-89BE-B390466655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31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>
                  <a:noFill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Sheet1!$C$37:$C$39</c:f>
              <c:strCache>
                <c:ptCount val="3"/>
                <c:pt idx="0">
                  <c:v>Industrial partner</c:v>
                </c:pt>
                <c:pt idx="1">
                  <c:v>Academic partner</c:v>
                </c:pt>
                <c:pt idx="2">
                  <c:v>No partner yet</c:v>
                </c:pt>
              </c:strCache>
            </c:strRef>
          </c:cat>
          <c:val>
            <c:numRef>
              <c:f>Sheet1!$D$37:$D$39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8A-4E9E-89BE-B390466655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Sheet1!$C$22:$C$28</cx:f>
        <cx:lvl ptCount="7">
          <cx:pt idx="0">SY</cx:pt>
          <cx:pt idx="1">EP</cx:pt>
          <cx:pt idx="2">EN</cx:pt>
          <cx:pt idx="3">TE</cx:pt>
          <cx:pt idx="4">IT</cx:pt>
          <cx:pt idx="5">HSE</cx:pt>
          <cx:pt idx="6">ATS</cx:pt>
        </cx:lvl>
      </cx:strDim>
      <cx:numDim type="size">
        <cx:f>Sheet1!$D$22:$D$28</cx:f>
        <cx:lvl ptCount="7" formatCode="General">
          <cx:pt idx="0">3</cx:pt>
          <cx:pt idx="1">3</cx:pt>
          <cx:pt idx="2">2</cx:pt>
          <cx:pt idx="3">2</cx:pt>
          <cx:pt idx="4">2</cx:pt>
          <cx:pt idx="5">2</cx:pt>
          <cx:pt idx="6">1</cx:pt>
        </cx:lvl>
      </cx:numDim>
    </cx:data>
  </cx:chartData>
  <cx:chart>
    <cx:title pos="t" align="ctr" overlay="0">
      <cx:tx>
        <cx:rich>
          <a:bodyPr spcFirstLastPara="1" vertOverflow="ellipsis" wrap="square" lIns="0" tIns="0" rIns="0" bIns="0" anchor="ctr" anchorCtr="1"/>
          <a:lstStyle/>
          <a:p>
            <a:pPr algn="ctr">
              <a:defRPr b="1"/>
            </a:pPr>
            <a:r>
              <a:rPr lang="en-US" sz="1800" b="1" dirty="0" smtClean="0"/>
              <a:t>Internal Distribution</a:t>
            </a:r>
            <a:endParaRPr lang="en-US" sz="1800" b="1" dirty="0"/>
          </a:p>
        </cx:rich>
      </cx:tx>
    </cx:title>
    <cx:plotArea>
      <cx:plotAreaRegion>
        <cx:series layoutId="sunburst" uniqueId="{61E552F9-EF48-4EAF-BB4A-F42E15910F68}">
          <cx:dataLabels pos="ctr">
            <cx:txPr>
              <a:bodyPr spcFirstLastPara="1" vertOverflow="ellipsis" wrap="square" lIns="0" tIns="0" rIns="0" bIns="0" anchor="ctr" anchorCtr="1">
                <a:spAutoFit/>
              </a:bodyPr>
              <a:lstStyle/>
              <a:p>
                <a:pPr>
                  <a:defRPr sz="1200" baseline="0"/>
                </a:pPr>
                <a:endParaRPr lang="en-US" sz="1200" baseline="0"/>
              </a:p>
            </cx:txPr>
            <cx:visibility seriesName="0" categoryName="1" value="0"/>
          </cx:dataLabels>
          <cx:dataId val="0"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50" kern="1200"/>
    <cs:bodyPr wrap="square" lIns="38100" tIns="19050" rIns="38100" bIns="19050" anchor="ctr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31" kern="1200"/>
    <cs:bodyPr wrap="square" lIns="38100" tIns="19050" rIns="38100" bIns="19050" anchor="ctr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  <cs:bodyPr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534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534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534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534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89E89B-F9B4-AB42-857D-97FF2856B9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35236-0C05-9B4D-A2B2-22E95CEAE47B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4D1B7E7-1DB1-5340-A508-EC814B578656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6BBBA3-EE8E-3E47-A724-FA686494E944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521FE55-C10E-B647-87B6-98EE2D5D7647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2FD99B3-88D8-D44B-8DAA-8734F9DCC6B8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C537298-69F1-2949-83FB-384DB032F0E8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6359-2443-0D45-B2DA-174F54CA4850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BA9799-6293-974B-A1AC-3212CEEE0E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77154" y="1942181"/>
            <a:ext cx="5637693" cy="213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E7E3-9F5E-5E49-9073-B3E5B1AB954B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7C79C7-4AE6-C042-9D89-8D5A1AF1A8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4456CCF3-A819-D449-A03B-4994F8EE7CC8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Chesta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B0F1B-4161-154F-9B89-23B383E7F87D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Enrico Chesta | CERN Innovation Programme on </a:t>
            </a:r>
            <a:r>
              <a:rPr lang="fr-FR" dirty="0" err="1"/>
              <a:t>Environmental</a:t>
            </a:r>
            <a:r>
              <a:rPr lang="fr-FR" dirty="0"/>
              <a:t> Applications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42EAC-BBFB-F049-B8F2-F99E98706F7F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5CBC2-AEAE-824D-8C0F-355DDA21BFC5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F7405-F077-3C49-9175-A2DCF2AD90E5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8586F-2D2C-624A-B8C5-10A20C87A241}" type="datetime3">
              <a:rPr lang="en-US" smtClean="0"/>
              <a:t>24 June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19796" y="6378349"/>
            <a:ext cx="189659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A7D8CE88-3237-124D-AD19-2E8E6746B8FB}" type="datetime3">
              <a:rPr lang="en-US" smtClean="0"/>
              <a:pPr/>
              <a:t>24 June 2022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Enrico Chesta | CERN Innovation Programme on </a:t>
            </a:r>
            <a:r>
              <a:rPr lang="fr-FR" dirty="0" err="1"/>
              <a:t>Environmental</a:t>
            </a:r>
            <a:r>
              <a:rPr lang="fr-FR" dirty="0"/>
              <a:t> Applications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09320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A55E926-777E-914F-A21E-5018586F8711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327600" y="6264000"/>
            <a:ext cx="1616133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60" r:id="rId15"/>
    <p:sldLayoutId id="2147483651" r:id="rId16"/>
    <p:sldLayoutId id="2147483655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6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12" Type="http://schemas.openxmlformats.org/officeDocument/2006/relationships/image" Target="../media/image24.png"/><Relationship Id="rId17" Type="http://schemas.microsoft.com/office/2007/relationships/hdphoto" Target="../media/hdphoto1.wdp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5.png"/><Relationship Id="rId1" Type="http://schemas.openxmlformats.org/officeDocument/2006/relationships/tags" Target="../tags/tag2.xml"/><Relationship Id="rId6" Type="http://schemas.openxmlformats.org/officeDocument/2006/relationships/image" Target="../media/image17.svg"/><Relationship Id="rId11" Type="http://schemas.openxmlformats.org/officeDocument/2006/relationships/image" Target="../media/image27.png"/><Relationship Id="rId5" Type="http://schemas.openxmlformats.org/officeDocument/2006/relationships/image" Target="../media/image15.png"/><Relationship Id="rId15" Type="http://schemas.openxmlformats.org/officeDocument/2006/relationships/image" Target="../media/image23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17.png"/><Relationship Id="rId1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13" Type="http://schemas.openxmlformats.org/officeDocument/2006/relationships/image" Target="../media/image39.png"/><Relationship Id="rId3" Type="http://schemas.microsoft.com/office/2014/relationships/chartEx" Target="../charts/chartEx1.xml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11" Type="http://schemas.openxmlformats.org/officeDocument/2006/relationships/image" Target="../media/image37.emf"/><Relationship Id="rId5" Type="http://schemas.openxmlformats.org/officeDocument/2006/relationships/chart" Target="../charts/chart1.xml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Relationship Id="rId14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7.svg"/><Relationship Id="rId4" Type="http://schemas.openxmlformats.org/officeDocument/2006/relationships/image" Target="../media/image15.png"/><Relationship Id="rId9" Type="http://schemas.openxmlformats.org/officeDocument/2006/relationships/image" Target="../media/image21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kt.cern/environment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12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19.png"/><Relationship Id="rId5" Type="http://schemas.openxmlformats.org/officeDocument/2006/relationships/image" Target="../media/image17.svg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image" Target="../media/image21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8283" y="3861048"/>
            <a:ext cx="11376025" cy="1800200"/>
          </a:xfrm>
        </p:spPr>
        <p:txBody>
          <a:bodyPr/>
          <a:lstStyle/>
          <a:p>
            <a:pPr algn="ctr"/>
            <a:r>
              <a:rPr lang="en-US" sz="6000" dirty="0" smtClean="0"/>
              <a:t>CIPEA Innovation Day</a:t>
            </a:r>
            <a:br>
              <a:rPr lang="en-US" sz="6000" dirty="0" smtClean="0"/>
            </a:br>
            <a:r>
              <a:rPr lang="en-US" sz="6000" dirty="0" smtClean="0"/>
              <a:t>Introduction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9058004" y="5877272"/>
            <a:ext cx="27363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 smtClean="0">
                <a:solidFill>
                  <a:schemeClr val="bg1"/>
                </a:solidFill>
              </a:rPr>
              <a:t>Enrico Chesta</a:t>
            </a:r>
          </a:p>
          <a:p>
            <a:pPr algn="l"/>
            <a:r>
              <a:rPr lang="fr-CH" sz="2400" dirty="0" smtClean="0">
                <a:solidFill>
                  <a:schemeClr val="bg1"/>
                </a:solidFill>
              </a:rPr>
              <a:t>CIPEA </a:t>
            </a:r>
            <a:r>
              <a:rPr lang="fr-CH" sz="2400" dirty="0" err="1" smtClean="0">
                <a:solidFill>
                  <a:schemeClr val="bg1"/>
                </a:solidFill>
              </a:rPr>
              <a:t>Coordinator</a:t>
            </a:r>
            <a:endParaRPr lang="en-GB" sz="2400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5400" y="6061938"/>
            <a:ext cx="273630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 smtClean="0">
                <a:solidFill>
                  <a:schemeClr val="bg1"/>
                </a:solidFill>
              </a:rPr>
              <a:t>27/06/2022</a:t>
            </a:r>
            <a:endParaRPr lang="fr-CH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22429" y="202147"/>
            <a:ext cx="11376025" cy="1065742"/>
          </a:xfrm>
        </p:spPr>
        <p:txBody>
          <a:bodyPr/>
          <a:lstStyle/>
          <a:p>
            <a:pPr algn="ctr"/>
            <a:r>
              <a:rPr lang="fr-CH" dirty="0" smtClean="0"/>
              <a:t>CIPEA </a:t>
            </a:r>
            <a:r>
              <a:rPr lang="fr-CH" dirty="0" err="1" smtClean="0"/>
              <a:t>submitted</a:t>
            </a:r>
            <a:r>
              <a:rPr lang="fr-CH" dirty="0" smtClean="0"/>
              <a:t> </a:t>
            </a:r>
            <a:r>
              <a:rPr lang="fr-CH" dirty="0" err="1" smtClean="0"/>
              <a:t>proposals</a:t>
            </a:r>
            <a:endParaRPr lang="en-GB" dirty="0"/>
          </a:p>
        </p:txBody>
      </p:sp>
      <p:pic>
        <p:nvPicPr>
          <p:cNvPr id="9" name="Graphic 17">
            <a:extLst>
              <a:ext uri="{FF2B5EF4-FFF2-40B4-BE49-F238E27FC236}">
                <a16:creationId xmlns:a16="http://schemas.microsoft.com/office/drawing/2014/main" id="{E8F276EB-F41D-F34A-8329-78B800A4F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25732" y="522288"/>
            <a:ext cx="1685859" cy="1685859"/>
          </a:xfrm>
          <a:prstGeom prst="rect">
            <a:avLst/>
          </a:prstGeom>
        </p:spPr>
      </p:pic>
      <p:pic>
        <p:nvPicPr>
          <p:cNvPr id="10" name="Graphic 19">
            <a:extLst>
              <a:ext uri="{FF2B5EF4-FFF2-40B4-BE49-F238E27FC236}">
                <a16:creationId xmlns:a16="http://schemas.microsoft.com/office/drawing/2014/main" id="{4A2EA19D-0BE3-5244-8586-B27A16090B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04764" y="4672459"/>
            <a:ext cx="1565389" cy="1565389"/>
          </a:xfrm>
          <a:prstGeom prst="rect">
            <a:avLst/>
          </a:prstGeom>
        </p:spPr>
      </p:pic>
      <p:pic>
        <p:nvPicPr>
          <p:cNvPr id="11" name="Graphic 21">
            <a:extLst>
              <a:ext uri="{FF2B5EF4-FFF2-40B4-BE49-F238E27FC236}">
                <a16:creationId xmlns:a16="http://schemas.microsoft.com/office/drawing/2014/main" id="{E19C8FC4-E01A-6748-824B-4D8C196D7A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0434" y="4648510"/>
            <a:ext cx="1570811" cy="1570811"/>
          </a:xfrm>
          <a:prstGeom prst="rect">
            <a:avLst/>
          </a:prstGeom>
        </p:spPr>
      </p:pic>
      <p:pic>
        <p:nvPicPr>
          <p:cNvPr id="12" name="Graphic 23">
            <a:extLst>
              <a:ext uri="{FF2B5EF4-FFF2-40B4-BE49-F238E27FC236}">
                <a16:creationId xmlns:a16="http://schemas.microsoft.com/office/drawing/2014/main" id="{5FCCC9DD-1319-3944-8615-798B9551EB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352" y="534897"/>
            <a:ext cx="1591492" cy="15914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12997" y="1373419"/>
            <a:ext cx="1115665" cy="110347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751810" y="910701"/>
            <a:ext cx="1183474" cy="1152000"/>
            <a:chOff x="4180522" y="949660"/>
            <a:chExt cx="1183474" cy="1152000"/>
          </a:xfrm>
        </p:grpSpPr>
        <p:sp>
          <p:nvSpPr>
            <p:cNvPr id="15" name="Freeform 25"/>
            <p:cNvSpPr>
              <a:spLocks noChangeAspect="1" noEditPoints="1"/>
            </p:cNvSpPr>
            <p:nvPr/>
          </p:nvSpPr>
          <p:spPr bwMode="auto">
            <a:xfrm>
              <a:off x="4452741" y="1165893"/>
              <a:ext cx="666000" cy="648000"/>
            </a:xfrm>
            <a:custGeom>
              <a:avLst/>
              <a:gdLst>
                <a:gd name="T0" fmla="*/ 12 w 142"/>
                <a:gd name="T1" fmla="*/ 16 h 138"/>
                <a:gd name="T2" fmla="*/ 21 w 142"/>
                <a:gd name="T3" fmla="*/ 10 h 138"/>
                <a:gd name="T4" fmla="*/ 23 w 142"/>
                <a:gd name="T5" fmla="*/ 7 h 138"/>
                <a:gd name="T6" fmla="*/ 26 w 142"/>
                <a:gd name="T7" fmla="*/ 10 h 138"/>
                <a:gd name="T8" fmla="*/ 34 w 142"/>
                <a:gd name="T9" fmla="*/ 16 h 138"/>
                <a:gd name="T10" fmla="*/ 43 w 142"/>
                <a:gd name="T11" fmla="*/ 10 h 138"/>
                <a:gd name="T12" fmla="*/ 45 w 142"/>
                <a:gd name="T13" fmla="*/ 7 h 138"/>
                <a:gd name="T14" fmla="*/ 48 w 142"/>
                <a:gd name="T15" fmla="*/ 10 h 138"/>
                <a:gd name="T16" fmla="*/ 57 w 142"/>
                <a:gd name="T17" fmla="*/ 16 h 138"/>
                <a:gd name="T18" fmla="*/ 65 w 142"/>
                <a:gd name="T19" fmla="*/ 10 h 138"/>
                <a:gd name="T20" fmla="*/ 68 w 142"/>
                <a:gd name="T21" fmla="*/ 7 h 138"/>
                <a:gd name="T22" fmla="*/ 70 w 142"/>
                <a:gd name="T23" fmla="*/ 10 h 138"/>
                <a:gd name="T24" fmla="*/ 79 w 142"/>
                <a:gd name="T25" fmla="*/ 16 h 138"/>
                <a:gd name="T26" fmla="*/ 88 w 142"/>
                <a:gd name="T27" fmla="*/ 10 h 138"/>
                <a:gd name="T28" fmla="*/ 90 w 142"/>
                <a:gd name="T29" fmla="*/ 7 h 138"/>
                <a:gd name="T30" fmla="*/ 94 w 142"/>
                <a:gd name="T31" fmla="*/ 4 h 138"/>
                <a:gd name="T32" fmla="*/ 90 w 142"/>
                <a:gd name="T33" fmla="*/ 0 h 138"/>
                <a:gd name="T34" fmla="*/ 81 w 142"/>
                <a:gd name="T35" fmla="*/ 6 h 138"/>
                <a:gd name="T36" fmla="*/ 79 w 142"/>
                <a:gd name="T37" fmla="*/ 9 h 138"/>
                <a:gd name="T38" fmla="*/ 76 w 142"/>
                <a:gd name="T39" fmla="*/ 6 h 138"/>
                <a:gd name="T40" fmla="*/ 68 w 142"/>
                <a:gd name="T41" fmla="*/ 0 h 138"/>
                <a:gd name="T42" fmla="*/ 59 w 142"/>
                <a:gd name="T43" fmla="*/ 6 h 138"/>
                <a:gd name="T44" fmla="*/ 57 w 142"/>
                <a:gd name="T45" fmla="*/ 9 h 138"/>
                <a:gd name="T46" fmla="*/ 54 w 142"/>
                <a:gd name="T47" fmla="*/ 6 h 138"/>
                <a:gd name="T48" fmla="*/ 45 w 142"/>
                <a:gd name="T49" fmla="*/ 0 h 138"/>
                <a:gd name="T50" fmla="*/ 37 w 142"/>
                <a:gd name="T51" fmla="*/ 6 h 138"/>
                <a:gd name="T52" fmla="*/ 34 w 142"/>
                <a:gd name="T53" fmla="*/ 9 h 138"/>
                <a:gd name="T54" fmla="*/ 32 w 142"/>
                <a:gd name="T55" fmla="*/ 6 h 138"/>
                <a:gd name="T56" fmla="*/ 23 w 142"/>
                <a:gd name="T57" fmla="*/ 0 h 138"/>
                <a:gd name="T58" fmla="*/ 14 w 142"/>
                <a:gd name="T59" fmla="*/ 6 h 138"/>
                <a:gd name="T60" fmla="*/ 12 w 142"/>
                <a:gd name="T61" fmla="*/ 9 h 138"/>
                <a:gd name="T62" fmla="*/ 8 w 142"/>
                <a:gd name="T63" fmla="*/ 13 h 138"/>
                <a:gd name="T64" fmla="*/ 12 w 142"/>
                <a:gd name="T65" fmla="*/ 16 h 138"/>
                <a:gd name="T66" fmla="*/ 108 w 142"/>
                <a:gd name="T67" fmla="*/ 68 h 138"/>
                <a:gd name="T68" fmla="*/ 69 w 142"/>
                <a:gd name="T69" fmla="*/ 87 h 138"/>
                <a:gd name="T70" fmla="*/ 69 w 142"/>
                <a:gd name="T71" fmla="*/ 70 h 138"/>
                <a:gd name="T72" fmla="*/ 28 w 142"/>
                <a:gd name="T73" fmla="*/ 90 h 138"/>
                <a:gd name="T74" fmla="*/ 23 w 142"/>
                <a:gd name="T75" fmla="*/ 25 h 138"/>
                <a:gd name="T76" fmla="*/ 5 w 142"/>
                <a:gd name="T77" fmla="*/ 25 h 138"/>
                <a:gd name="T78" fmla="*/ 0 w 142"/>
                <a:gd name="T79" fmla="*/ 138 h 138"/>
                <a:gd name="T80" fmla="*/ 142 w 142"/>
                <a:gd name="T81" fmla="*/ 138 h 138"/>
                <a:gd name="T82" fmla="*/ 142 w 142"/>
                <a:gd name="T83" fmla="*/ 70 h 138"/>
                <a:gd name="T84" fmla="*/ 108 w 142"/>
                <a:gd name="T85" fmla="*/ 86 h 138"/>
                <a:gd name="T86" fmla="*/ 108 w 142"/>
                <a:gd name="T87" fmla="*/ 6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" h="138">
                  <a:moveTo>
                    <a:pt x="12" y="16"/>
                  </a:moveTo>
                  <a:cubicBezTo>
                    <a:pt x="17" y="16"/>
                    <a:pt x="19" y="12"/>
                    <a:pt x="21" y="10"/>
                  </a:cubicBezTo>
                  <a:cubicBezTo>
                    <a:pt x="22" y="8"/>
                    <a:pt x="23" y="7"/>
                    <a:pt x="23" y="7"/>
                  </a:cubicBezTo>
                  <a:cubicBezTo>
                    <a:pt x="24" y="7"/>
                    <a:pt x="24" y="8"/>
                    <a:pt x="26" y="10"/>
                  </a:cubicBezTo>
                  <a:cubicBezTo>
                    <a:pt x="27" y="12"/>
                    <a:pt x="29" y="16"/>
                    <a:pt x="34" y="16"/>
                  </a:cubicBezTo>
                  <a:cubicBezTo>
                    <a:pt x="39" y="16"/>
                    <a:pt x="42" y="12"/>
                    <a:pt x="43" y="10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6" y="7"/>
                    <a:pt x="46" y="8"/>
                    <a:pt x="48" y="10"/>
                  </a:cubicBezTo>
                  <a:cubicBezTo>
                    <a:pt x="49" y="12"/>
                    <a:pt x="51" y="16"/>
                    <a:pt x="57" y="16"/>
                  </a:cubicBezTo>
                  <a:cubicBezTo>
                    <a:pt x="62" y="16"/>
                    <a:pt x="64" y="12"/>
                    <a:pt x="65" y="10"/>
                  </a:cubicBezTo>
                  <a:cubicBezTo>
                    <a:pt x="67" y="8"/>
                    <a:pt x="67" y="7"/>
                    <a:pt x="68" y="7"/>
                  </a:cubicBezTo>
                  <a:cubicBezTo>
                    <a:pt x="68" y="7"/>
                    <a:pt x="69" y="8"/>
                    <a:pt x="70" y="10"/>
                  </a:cubicBezTo>
                  <a:cubicBezTo>
                    <a:pt x="71" y="12"/>
                    <a:pt x="74" y="16"/>
                    <a:pt x="79" y="16"/>
                  </a:cubicBezTo>
                  <a:cubicBezTo>
                    <a:pt x="84" y="16"/>
                    <a:pt x="86" y="12"/>
                    <a:pt x="88" y="10"/>
                  </a:cubicBezTo>
                  <a:cubicBezTo>
                    <a:pt x="89" y="8"/>
                    <a:pt x="90" y="7"/>
                    <a:pt x="90" y="7"/>
                  </a:cubicBezTo>
                  <a:cubicBezTo>
                    <a:pt x="92" y="7"/>
                    <a:pt x="94" y="6"/>
                    <a:pt x="94" y="4"/>
                  </a:cubicBezTo>
                  <a:cubicBezTo>
                    <a:pt x="94" y="2"/>
                    <a:pt x="92" y="0"/>
                    <a:pt x="90" y="0"/>
                  </a:cubicBezTo>
                  <a:cubicBezTo>
                    <a:pt x="85" y="0"/>
                    <a:pt x="83" y="4"/>
                    <a:pt x="81" y="6"/>
                  </a:cubicBezTo>
                  <a:cubicBezTo>
                    <a:pt x="80" y="9"/>
                    <a:pt x="79" y="9"/>
                    <a:pt x="79" y="9"/>
                  </a:cubicBezTo>
                  <a:cubicBezTo>
                    <a:pt x="78" y="9"/>
                    <a:pt x="78" y="9"/>
                    <a:pt x="76" y="6"/>
                  </a:cubicBezTo>
                  <a:cubicBezTo>
                    <a:pt x="75" y="4"/>
                    <a:pt x="73" y="0"/>
                    <a:pt x="68" y="0"/>
                  </a:cubicBezTo>
                  <a:cubicBezTo>
                    <a:pt x="63" y="0"/>
                    <a:pt x="60" y="4"/>
                    <a:pt x="59" y="6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9"/>
                    <a:pt x="56" y="9"/>
                    <a:pt x="54" y="6"/>
                  </a:cubicBezTo>
                  <a:cubicBezTo>
                    <a:pt x="53" y="4"/>
                    <a:pt x="51" y="0"/>
                    <a:pt x="45" y="0"/>
                  </a:cubicBezTo>
                  <a:cubicBezTo>
                    <a:pt x="40" y="0"/>
                    <a:pt x="38" y="4"/>
                    <a:pt x="37" y="6"/>
                  </a:cubicBezTo>
                  <a:cubicBezTo>
                    <a:pt x="35" y="9"/>
                    <a:pt x="35" y="9"/>
                    <a:pt x="34" y="9"/>
                  </a:cubicBezTo>
                  <a:cubicBezTo>
                    <a:pt x="34" y="9"/>
                    <a:pt x="33" y="9"/>
                    <a:pt x="32" y="6"/>
                  </a:cubicBezTo>
                  <a:cubicBezTo>
                    <a:pt x="31" y="4"/>
                    <a:pt x="28" y="0"/>
                    <a:pt x="23" y="0"/>
                  </a:cubicBezTo>
                  <a:cubicBezTo>
                    <a:pt x="18" y="0"/>
                    <a:pt x="16" y="4"/>
                    <a:pt x="14" y="6"/>
                  </a:cubicBezTo>
                  <a:cubicBezTo>
                    <a:pt x="13" y="9"/>
                    <a:pt x="12" y="9"/>
                    <a:pt x="12" y="9"/>
                  </a:cubicBezTo>
                  <a:cubicBezTo>
                    <a:pt x="10" y="9"/>
                    <a:pt x="8" y="11"/>
                    <a:pt x="8" y="13"/>
                  </a:cubicBezTo>
                  <a:cubicBezTo>
                    <a:pt x="8" y="15"/>
                    <a:pt x="10" y="16"/>
                    <a:pt x="12" y="16"/>
                  </a:cubicBezTo>
                  <a:close/>
                  <a:moveTo>
                    <a:pt x="108" y="68"/>
                  </a:moveTo>
                  <a:cubicBezTo>
                    <a:pt x="69" y="87"/>
                    <a:pt x="69" y="87"/>
                    <a:pt x="69" y="87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42" y="138"/>
                    <a:pt x="142" y="138"/>
                    <a:pt x="142" y="138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08" y="86"/>
                    <a:pt x="108" y="86"/>
                    <a:pt x="108" y="86"/>
                  </a:cubicBezTo>
                  <a:lnTo>
                    <a:pt x="108" y="6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180522" y="949660"/>
              <a:ext cx="1183474" cy="1152000"/>
              <a:chOff x="4636321" y="1916063"/>
              <a:chExt cx="1183474" cy="1152000"/>
            </a:xfrm>
          </p:grpSpPr>
          <p:sp>
            <p:nvSpPr>
              <p:cNvPr id="17" name="Freeform 15"/>
              <p:cNvSpPr>
                <a:spLocks noChangeAspect="1"/>
              </p:cNvSpPr>
              <p:nvPr/>
            </p:nvSpPr>
            <p:spPr bwMode="auto">
              <a:xfrm rot="16200000">
                <a:off x="4988611" y="2447132"/>
                <a:ext cx="557770" cy="295110"/>
              </a:xfrm>
              <a:custGeom>
                <a:avLst/>
                <a:gdLst>
                  <a:gd name="T0" fmla="*/ 6 w 161"/>
                  <a:gd name="T1" fmla="*/ 12 h 39"/>
                  <a:gd name="T2" fmla="*/ 2 w 161"/>
                  <a:gd name="T3" fmla="*/ 14 h 39"/>
                  <a:gd name="T4" fmla="*/ 0 w 161"/>
                  <a:gd name="T5" fmla="*/ 16 h 39"/>
                  <a:gd name="T6" fmla="*/ 1 w 161"/>
                  <a:gd name="T7" fmla="*/ 19 h 39"/>
                  <a:gd name="T8" fmla="*/ 3 w 161"/>
                  <a:gd name="T9" fmla="*/ 20 h 39"/>
                  <a:gd name="T10" fmla="*/ 5 w 161"/>
                  <a:gd name="T11" fmla="*/ 20 h 39"/>
                  <a:gd name="T12" fmla="*/ 9 w 161"/>
                  <a:gd name="T13" fmla="*/ 17 h 39"/>
                  <a:gd name="T14" fmla="*/ 14 w 161"/>
                  <a:gd name="T15" fmla="*/ 15 h 39"/>
                  <a:gd name="T16" fmla="*/ 64 w 161"/>
                  <a:gd name="T17" fmla="*/ 16 h 39"/>
                  <a:gd name="T18" fmla="*/ 66 w 161"/>
                  <a:gd name="T19" fmla="*/ 17 h 39"/>
                  <a:gd name="T20" fmla="*/ 66 w 161"/>
                  <a:gd name="T21" fmla="*/ 17 h 39"/>
                  <a:gd name="T22" fmla="*/ 67 w 161"/>
                  <a:gd name="T23" fmla="*/ 18 h 39"/>
                  <a:gd name="T24" fmla="*/ 70 w 161"/>
                  <a:gd name="T25" fmla="*/ 20 h 39"/>
                  <a:gd name="T26" fmla="*/ 70 w 161"/>
                  <a:gd name="T27" fmla="*/ 20 h 39"/>
                  <a:gd name="T28" fmla="*/ 70 w 161"/>
                  <a:gd name="T29" fmla="*/ 20 h 39"/>
                  <a:gd name="T30" fmla="*/ 159 w 161"/>
                  <a:gd name="T31" fmla="*/ 18 h 39"/>
                  <a:gd name="T32" fmla="*/ 160 w 161"/>
                  <a:gd name="T33" fmla="*/ 17 h 39"/>
                  <a:gd name="T34" fmla="*/ 160 w 161"/>
                  <a:gd name="T35" fmla="*/ 14 h 39"/>
                  <a:gd name="T36" fmla="*/ 158 w 161"/>
                  <a:gd name="T37" fmla="*/ 13 h 39"/>
                  <a:gd name="T38" fmla="*/ 155 w 161"/>
                  <a:gd name="T39" fmla="*/ 13 h 39"/>
                  <a:gd name="T40" fmla="*/ 74 w 161"/>
                  <a:gd name="T41" fmla="*/ 15 h 39"/>
                  <a:gd name="T42" fmla="*/ 74 w 161"/>
                  <a:gd name="T43" fmla="*/ 14 h 39"/>
                  <a:gd name="T44" fmla="*/ 69 w 161"/>
                  <a:gd name="T45" fmla="*/ 12 h 39"/>
                  <a:gd name="T46" fmla="*/ 14 w 161"/>
                  <a:gd name="T47" fmla="*/ 8 h 39"/>
                  <a:gd name="T48" fmla="*/ 6 w 161"/>
                  <a:gd name="T49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39">
                    <a:moveTo>
                      <a:pt x="6" y="12"/>
                    </a:moveTo>
                    <a:cubicBezTo>
                      <a:pt x="5" y="13"/>
                      <a:pt x="3" y="13"/>
                      <a:pt x="2" y="14"/>
                    </a:cubicBezTo>
                    <a:cubicBezTo>
                      <a:pt x="1" y="15"/>
                      <a:pt x="1" y="15"/>
                      <a:pt x="0" y="16"/>
                    </a:cubicBezTo>
                    <a:cubicBezTo>
                      <a:pt x="0" y="17"/>
                      <a:pt x="0" y="18"/>
                      <a:pt x="1" y="19"/>
                    </a:cubicBezTo>
                    <a:cubicBezTo>
                      <a:pt x="1" y="19"/>
                      <a:pt x="2" y="20"/>
                      <a:pt x="3" y="20"/>
                    </a:cubicBezTo>
                    <a:cubicBezTo>
                      <a:pt x="3" y="20"/>
                      <a:pt x="4" y="20"/>
                      <a:pt x="5" y="20"/>
                    </a:cubicBezTo>
                    <a:cubicBezTo>
                      <a:pt x="6" y="19"/>
                      <a:pt x="8" y="18"/>
                      <a:pt x="9" y="17"/>
                    </a:cubicBezTo>
                    <a:cubicBezTo>
                      <a:pt x="11" y="17"/>
                      <a:pt x="12" y="16"/>
                      <a:pt x="14" y="15"/>
                    </a:cubicBezTo>
                    <a:cubicBezTo>
                      <a:pt x="32" y="7"/>
                      <a:pt x="48" y="7"/>
                      <a:pt x="64" y="16"/>
                    </a:cubicBezTo>
                    <a:cubicBezTo>
                      <a:pt x="65" y="17"/>
                      <a:pt x="65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8"/>
                      <a:pt x="67" y="18"/>
                      <a:pt x="67" y="18"/>
                    </a:cubicBezTo>
                    <a:cubicBezTo>
                      <a:pt x="68" y="19"/>
                      <a:pt x="69" y="19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96" y="39"/>
                      <a:pt x="126" y="38"/>
                      <a:pt x="159" y="18"/>
                    </a:cubicBezTo>
                    <a:cubicBezTo>
                      <a:pt x="159" y="18"/>
                      <a:pt x="160" y="17"/>
                      <a:pt x="160" y="17"/>
                    </a:cubicBezTo>
                    <a:cubicBezTo>
                      <a:pt x="161" y="16"/>
                      <a:pt x="160" y="15"/>
                      <a:pt x="160" y="14"/>
                    </a:cubicBezTo>
                    <a:cubicBezTo>
                      <a:pt x="159" y="13"/>
                      <a:pt x="159" y="13"/>
                      <a:pt x="158" y="13"/>
                    </a:cubicBezTo>
                    <a:cubicBezTo>
                      <a:pt x="157" y="12"/>
                      <a:pt x="156" y="12"/>
                      <a:pt x="155" y="13"/>
                    </a:cubicBezTo>
                    <a:cubicBezTo>
                      <a:pt x="125" y="31"/>
                      <a:pt x="98" y="31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2" y="13"/>
                      <a:pt x="71" y="13"/>
                      <a:pt x="69" y="12"/>
                    </a:cubicBezTo>
                    <a:cubicBezTo>
                      <a:pt x="52" y="1"/>
                      <a:pt x="33" y="0"/>
                      <a:pt x="14" y="8"/>
                    </a:cubicBezTo>
                    <a:cubicBezTo>
                      <a:pt x="11" y="9"/>
                      <a:pt x="9" y="10"/>
                      <a:pt x="6" y="12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FFC000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" name="Freeform 15"/>
              <p:cNvSpPr>
                <a:spLocks noChangeAspect="1"/>
              </p:cNvSpPr>
              <p:nvPr/>
            </p:nvSpPr>
            <p:spPr bwMode="auto">
              <a:xfrm rot="16200000">
                <a:off x="5183613" y="2452339"/>
                <a:ext cx="557770" cy="300905"/>
              </a:xfrm>
              <a:custGeom>
                <a:avLst/>
                <a:gdLst>
                  <a:gd name="T0" fmla="*/ 6 w 161"/>
                  <a:gd name="T1" fmla="*/ 12 h 39"/>
                  <a:gd name="T2" fmla="*/ 2 w 161"/>
                  <a:gd name="T3" fmla="*/ 14 h 39"/>
                  <a:gd name="T4" fmla="*/ 0 w 161"/>
                  <a:gd name="T5" fmla="*/ 16 h 39"/>
                  <a:gd name="T6" fmla="*/ 1 w 161"/>
                  <a:gd name="T7" fmla="*/ 19 h 39"/>
                  <a:gd name="T8" fmla="*/ 3 w 161"/>
                  <a:gd name="T9" fmla="*/ 20 h 39"/>
                  <a:gd name="T10" fmla="*/ 5 w 161"/>
                  <a:gd name="T11" fmla="*/ 20 h 39"/>
                  <a:gd name="T12" fmla="*/ 9 w 161"/>
                  <a:gd name="T13" fmla="*/ 17 h 39"/>
                  <a:gd name="T14" fmla="*/ 14 w 161"/>
                  <a:gd name="T15" fmla="*/ 15 h 39"/>
                  <a:gd name="T16" fmla="*/ 64 w 161"/>
                  <a:gd name="T17" fmla="*/ 16 h 39"/>
                  <a:gd name="T18" fmla="*/ 66 w 161"/>
                  <a:gd name="T19" fmla="*/ 17 h 39"/>
                  <a:gd name="T20" fmla="*/ 66 w 161"/>
                  <a:gd name="T21" fmla="*/ 17 h 39"/>
                  <a:gd name="T22" fmla="*/ 67 w 161"/>
                  <a:gd name="T23" fmla="*/ 18 h 39"/>
                  <a:gd name="T24" fmla="*/ 70 w 161"/>
                  <a:gd name="T25" fmla="*/ 20 h 39"/>
                  <a:gd name="T26" fmla="*/ 70 w 161"/>
                  <a:gd name="T27" fmla="*/ 20 h 39"/>
                  <a:gd name="T28" fmla="*/ 70 w 161"/>
                  <a:gd name="T29" fmla="*/ 20 h 39"/>
                  <a:gd name="T30" fmla="*/ 159 w 161"/>
                  <a:gd name="T31" fmla="*/ 18 h 39"/>
                  <a:gd name="T32" fmla="*/ 160 w 161"/>
                  <a:gd name="T33" fmla="*/ 17 h 39"/>
                  <a:gd name="T34" fmla="*/ 160 w 161"/>
                  <a:gd name="T35" fmla="*/ 14 h 39"/>
                  <a:gd name="T36" fmla="*/ 158 w 161"/>
                  <a:gd name="T37" fmla="*/ 13 h 39"/>
                  <a:gd name="T38" fmla="*/ 155 w 161"/>
                  <a:gd name="T39" fmla="*/ 13 h 39"/>
                  <a:gd name="T40" fmla="*/ 74 w 161"/>
                  <a:gd name="T41" fmla="*/ 15 h 39"/>
                  <a:gd name="T42" fmla="*/ 74 w 161"/>
                  <a:gd name="T43" fmla="*/ 14 h 39"/>
                  <a:gd name="T44" fmla="*/ 69 w 161"/>
                  <a:gd name="T45" fmla="*/ 12 h 39"/>
                  <a:gd name="T46" fmla="*/ 14 w 161"/>
                  <a:gd name="T47" fmla="*/ 8 h 39"/>
                  <a:gd name="T48" fmla="*/ 6 w 161"/>
                  <a:gd name="T49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39">
                    <a:moveTo>
                      <a:pt x="6" y="12"/>
                    </a:moveTo>
                    <a:cubicBezTo>
                      <a:pt x="5" y="13"/>
                      <a:pt x="3" y="13"/>
                      <a:pt x="2" y="14"/>
                    </a:cubicBezTo>
                    <a:cubicBezTo>
                      <a:pt x="1" y="15"/>
                      <a:pt x="1" y="15"/>
                      <a:pt x="0" y="16"/>
                    </a:cubicBezTo>
                    <a:cubicBezTo>
                      <a:pt x="0" y="17"/>
                      <a:pt x="0" y="18"/>
                      <a:pt x="1" y="19"/>
                    </a:cubicBezTo>
                    <a:cubicBezTo>
                      <a:pt x="1" y="19"/>
                      <a:pt x="2" y="20"/>
                      <a:pt x="3" y="20"/>
                    </a:cubicBezTo>
                    <a:cubicBezTo>
                      <a:pt x="3" y="20"/>
                      <a:pt x="4" y="20"/>
                      <a:pt x="5" y="20"/>
                    </a:cubicBezTo>
                    <a:cubicBezTo>
                      <a:pt x="6" y="19"/>
                      <a:pt x="8" y="18"/>
                      <a:pt x="9" y="17"/>
                    </a:cubicBezTo>
                    <a:cubicBezTo>
                      <a:pt x="11" y="17"/>
                      <a:pt x="12" y="16"/>
                      <a:pt x="14" y="15"/>
                    </a:cubicBezTo>
                    <a:cubicBezTo>
                      <a:pt x="32" y="7"/>
                      <a:pt x="48" y="7"/>
                      <a:pt x="64" y="16"/>
                    </a:cubicBezTo>
                    <a:cubicBezTo>
                      <a:pt x="65" y="17"/>
                      <a:pt x="65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8"/>
                      <a:pt x="67" y="18"/>
                      <a:pt x="67" y="18"/>
                    </a:cubicBezTo>
                    <a:cubicBezTo>
                      <a:pt x="68" y="19"/>
                      <a:pt x="69" y="19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96" y="39"/>
                      <a:pt x="126" y="38"/>
                      <a:pt x="159" y="18"/>
                    </a:cubicBezTo>
                    <a:cubicBezTo>
                      <a:pt x="159" y="18"/>
                      <a:pt x="160" y="17"/>
                      <a:pt x="160" y="17"/>
                    </a:cubicBezTo>
                    <a:cubicBezTo>
                      <a:pt x="161" y="16"/>
                      <a:pt x="160" y="15"/>
                      <a:pt x="160" y="14"/>
                    </a:cubicBezTo>
                    <a:cubicBezTo>
                      <a:pt x="159" y="13"/>
                      <a:pt x="159" y="13"/>
                      <a:pt x="158" y="13"/>
                    </a:cubicBezTo>
                    <a:cubicBezTo>
                      <a:pt x="157" y="12"/>
                      <a:pt x="156" y="12"/>
                      <a:pt x="155" y="13"/>
                    </a:cubicBezTo>
                    <a:cubicBezTo>
                      <a:pt x="125" y="31"/>
                      <a:pt x="98" y="31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2" y="13"/>
                      <a:pt x="71" y="13"/>
                      <a:pt x="69" y="12"/>
                    </a:cubicBezTo>
                    <a:cubicBezTo>
                      <a:pt x="52" y="1"/>
                      <a:pt x="33" y="0"/>
                      <a:pt x="14" y="8"/>
                    </a:cubicBezTo>
                    <a:cubicBezTo>
                      <a:pt x="11" y="9"/>
                      <a:pt x="9" y="10"/>
                      <a:pt x="6" y="12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FFC000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" name="Freeform 15"/>
              <p:cNvSpPr>
                <a:spLocks noChangeAspect="1"/>
              </p:cNvSpPr>
              <p:nvPr/>
            </p:nvSpPr>
            <p:spPr bwMode="auto">
              <a:xfrm rot="16200000">
                <a:off x="5366121" y="2460444"/>
                <a:ext cx="557770" cy="300905"/>
              </a:xfrm>
              <a:custGeom>
                <a:avLst/>
                <a:gdLst>
                  <a:gd name="T0" fmla="*/ 6 w 161"/>
                  <a:gd name="T1" fmla="*/ 12 h 39"/>
                  <a:gd name="T2" fmla="*/ 2 w 161"/>
                  <a:gd name="T3" fmla="*/ 14 h 39"/>
                  <a:gd name="T4" fmla="*/ 0 w 161"/>
                  <a:gd name="T5" fmla="*/ 16 h 39"/>
                  <a:gd name="T6" fmla="*/ 1 w 161"/>
                  <a:gd name="T7" fmla="*/ 19 h 39"/>
                  <a:gd name="T8" fmla="*/ 3 w 161"/>
                  <a:gd name="T9" fmla="*/ 20 h 39"/>
                  <a:gd name="T10" fmla="*/ 5 w 161"/>
                  <a:gd name="T11" fmla="*/ 20 h 39"/>
                  <a:gd name="T12" fmla="*/ 9 w 161"/>
                  <a:gd name="T13" fmla="*/ 17 h 39"/>
                  <a:gd name="T14" fmla="*/ 14 w 161"/>
                  <a:gd name="T15" fmla="*/ 15 h 39"/>
                  <a:gd name="T16" fmla="*/ 64 w 161"/>
                  <a:gd name="T17" fmla="*/ 16 h 39"/>
                  <a:gd name="T18" fmla="*/ 66 w 161"/>
                  <a:gd name="T19" fmla="*/ 17 h 39"/>
                  <a:gd name="T20" fmla="*/ 66 w 161"/>
                  <a:gd name="T21" fmla="*/ 17 h 39"/>
                  <a:gd name="T22" fmla="*/ 67 w 161"/>
                  <a:gd name="T23" fmla="*/ 18 h 39"/>
                  <a:gd name="T24" fmla="*/ 70 w 161"/>
                  <a:gd name="T25" fmla="*/ 20 h 39"/>
                  <a:gd name="T26" fmla="*/ 70 w 161"/>
                  <a:gd name="T27" fmla="*/ 20 h 39"/>
                  <a:gd name="T28" fmla="*/ 70 w 161"/>
                  <a:gd name="T29" fmla="*/ 20 h 39"/>
                  <a:gd name="T30" fmla="*/ 159 w 161"/>
                  <a:gd name="T31" fmla="*/ 18 h 39"/>
                  <a:gd name="T32" fmla="*/ 160 w 161"/>
                  <a:gd name="T33" fmla="*/ 17 h 39"/>
                  <a:gd name="T34" fmla="*/ 160 w 161"/>
                  <a:gd name="T35" fmla="*/ 14 h 39"/>
                  <a:gd name="T36" fmla="*/ 158 w 161"/>
                  <a:gd name="T37" fmla="*/ 13 h 39"/>
                  <a:gd name="T38" fmla="*/ 155 w 161"/>
                  <a:gd name="T39" fmla="*/ 13 h 39"/>
                  <a:gd name="T40" fmla="*/ 74 w 161"/>
                  <a:gd name="T41" fmla="*/ 15 h 39"/>
                  <a:gd name="T42" fmla="*/ 74 w 161"/>
                  <a:gd name="T43" fmla="*/ 14 h 39"/>
                  <a:gd name="T44" fmla="*/ 69 w 161"/>
                  <a:gd name="T45" fmla="*/ 12 h 39"/>
                  <a:gd name="T46" fmla="*/ 14 w 161"/>
                  <a:gd name="T47" fmla="*/ 8 h 39"/>
                  <a:gd name="T48" fmla="*/ 6 w 161"/>
                  <a:gd name="T49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39">
                    <a:moveTo>
                      <a:pt x="6" y="12"/>
                    </a:moveTo>
                    <a:cubicBezTo>
                      <a:pt x="5" y="13"/>
                      <a:pt x="3" y="13"/>
                      <a:pt x="2" y="14"/>
                    </a:cubicBezTo>
                    <a:cubicBezTo>
                      <a:pt x="1" y="15"/>
                      <a:pt x="1" y="15"/>
                      <a:pt x="0" y="16"/>
                    </a:cubicBezTo>
                    <a:cubicBezTo>
                      <a:pt x="0" y="17"/>
                      <a:pt x="0" y="18"/>
                      <a:pt x="1" y="19"/>
                    </a:cubicBezTo>
                    <a:cubicBezTo>
                      <a:pt x="1" y="19"/>
                      <a:pt x="2" y="20"/>
                      <a:pt x="3" y="20"/>
                    </a:cubicBezTo>
                    <a:cubicBezTo>
                      <a:pt x="3" y="20"/>
                      <a:pt x="4" y="20"/>
                      <a:pt x="5" y="20"/>
                    </a:cubicBezTo>
                    <a:cubicBezTo>
                      <a:pt x="6" y="19"/>
                      <a:pt x="8" y="18"/>
                      <a:pt x="9" y="17"/>
                    </a:cubicBezTo>
                    <a:cubicBezTo>
                      <a:pt x="11" y="17"/>
                      <a:pt x="12" y="16"/>
                      <a:pt x="14" y="15"/>
                    </a:cubicBezTo>
                    <a:cubicBezTo>
                      <a:pt x="32" y="7"/>
                      <a:pt x="48" y="7"/>
                      <a:pt x="64" y="16"/>
                    </a:cubicBezTo>
                    <a:cubicBezTo>
                      <a:pt x="65" y="17"/>
                      <a:pt x="65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8"/>
                      <a:pt x="67" y="18"/>
                      <a:pt x="67" y="18"/>
                    </a:cubicBezTo>
                    <a:cubicBezTo>
                      <a:pt x="68" y="19"/>
                      <a:pt x="69" y="19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96" y="39"/>
                      <a:pt x="126" y="38"/>
                      <a:pt x="159" y="18"/>
                    </a:cubicBezTo>
                    <a:cubicBezTo>
                      <a:pt x="159" y="18"/>
                      <a:pt x="160" y="17"/>
                      <a:pt x="160" y="17"/>
                    </a:cubicBezTo>
                    <a:cubicBezTo>
                      <a:pt x="161" y="16"/>
                      <a:pt x="160" y="15"/>
                      <a:pt x="160" y="14"/>
                    </a:cubicBezTo>
                    <a:cubicBezTo>
                      <a:pt x="159" y="13"/>
                      <a:pt x="159" y="13"/>
                      <a:pt x="158" y="13"/>
                    </a:cubicBezTo>
                    <a:cubicBezTo>
                      <a:pt x="157" y="12"/>
                      <a:pt x="156" y="12"/>
                      <a:pt x="155" y="13"/>
                    </a:cubicBezTo>
                    <a:cubicBezTo>
                      <a:pt x="125" y="31"/>
                      <a:pt x="98" y="31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2" y="13"/>
                      <a:pt x="71" y="13"/>
                      <a:pt x="69" y="12"/>
                    </a:cubicBezTo>
                    <a:cubicBezTo>
                      <a:pt x="52" y="1"/>
                      <a:pt x="33" y="0"/>
                      <a:pt x="14" y="8"/>
                    </a:cubicBezTo>
                    <a:cubicBezTo>
                      <a:pt x="11" y="9"/>
                      <a:pt x="9" y="10"/>
                      <a:pt x="6" y="12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FFC000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4636321" y="1916063"/>
                <a:ext cx="1183474" cy="1152000"/>
                <a:chOff x="2795587" y="890214"/>
                <a:chExt cx="1183474" cy="1152000"/>
              </a:xfrm>
            </p:grpSpPr>
            <p:sp>
              <p:nvSpPr>
                <p:cNvPr id="21" name="Oval 20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Oval 21"/>
                <p:cNvSpPr>
                  <a:spLocks noChangeAspect="1"/>
                </p:cNvSpPr>
                <p:nvPr/>
              </p:nvSpPr>
              <p:spPr>
                <a:xfrm>
                  <a:off x="2863802" y="900802"/>
                  <a:ext cx="1115259" cy="1116000"/>
                </a:xfrm>
                <a:prstGeom prst="ellipse">
                  <a:avLst/>
                </a:prstGeom>
                <a:noFill/>
                <a:ln w="57150">
                  <a:solidFill>
                    <a:srgbClr val="D6DE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3" name="Group 22"/>
          <p:cNvGrpSpPr/>
          <p:nvPr/>
        </p:nvGrpSpPr>
        <p:grpSpPr>
          <a:xfrm>
            <a:off x="5270279" y="781820"/>
            <a:ext cx="1121167" cy="1084273"/>
            <a:chOff x="1338907" y="2205588"/>
            <a:chExt cx="1121167" cy="1084273"/>
          </a:xfrm>
        </p:grpSpPr>
        <p:grpSp>
          <p:nvGrpSpPr>
            <p:cNvPr id="24" name="Group 23"/>
            <p:cNvGrpSpPr/>
            <p:nvPr/>
          </p:nvGrpSpPr>
          <p:grpSpPr>
            <a:xfrm>
              <a:off x="1338907" y="2205588"/>
              <a:ext cx="1121167" cy="1084273"/>
              <a:chOff x="1559913" y="2281460"/>
              <a:chExt cx="1121167" cy="1084273"/>
            </a:xfrm>
          </p:grpSpPr>
          <p:sp>
            <p:nvSpPr>
              <p:cNvPr id="46" name="Freeform 5"/>
              <p:cNvSpPr>
                <a:spLocks noEditPoints="1"/>
              </p:cNvSpPr>
              <p:nvPr/>
            </p:nvSpPr>
            <p:spPr bwMode="auto">
              <a:xfrm>
                <a:off x="1875905" y="2440063"/>
                <a:ext cx="645094" cy="643352"/>
              </a:xfrm>
              <a:custGeom>
                <a:avLst/>
                <a:gdLst>
                  <a:gd name="T0" fmla="*/ 117 w 156"/>
                  <a:gd name="T1" fmla="*/ 134 h 156"/>
                  <a:gd name="T2" fmla="*/ 106 w 156"/>
                  <a:gd name="T3" fmla="*/ 132 h 156"/>
                  <a:gd name="T4" fmla="*/ 102 w 156"/>
                  <a:gd name="T5" fmla="*/ 125 h 156"/>
                  <a:gd name="T6" fmla="*/ 107 w 156"/>
                  <a:gd name="T7" fmla="*/ 127 h 156"/>
                  <a:gd name="T8" fmla="*/ 126 w 156"/>
                  <a:gd name="T9" fmla="*/ 126 h 156"/>
                  <a:gd name="T10" fmla="*/ 129 w 156"/>
                  <a:gd name="T11" fmla="*/ 90 h 156"/>
                  <a:gd name="T12" fmla="*/ 102 w 156"/>
                  <a:gd name="T13" fmla="*/ 112 h 156"/>
                  <a:gd name="T14" fmla="*/ 96 w 156"/>
                  <a:gd name="T15" fmla="*/ 111 h 156"/>
                  <a:gd name="T16" fmla="*/ 104 w 156"/>
                  <a:gd name="T17" fmla="*/ 100 h 156"/>
                  <a:gd name="T18" fmla="*/ 76 w 156"/>
                  <a:gd name="T19" fmla="*/ 114 h 156"/>
                  <a:gd name="T20" fmla="*/ 57 w 156"/>
                  <a:gd name="T21" fmla="*/ 105 h 156"/>
                  <a:gd name="T22" fmla="*/ 20 w 156"/>
                  <a:gd name="T23" fmla="*/ 113 h 156"/>
                  <a:gd name="T24" fmla="*/ 48 w 156"/>
                  <a:gd name="T25" fmla="*/ 139 h 156"/>
                  <a:gd name="T26" fmla="*/ 77 w 156"/>
                  <a:gd name="T27" fmla="*/ 133 h 156"/>
                  <a:gd name="T28" fmla="*/ 78 w 156"/>
                  <a:gd name="T29" fmla="*/ 146 h 156"/>
                  <a:gd name="T30" fmla="*/ 124 w 156"/>
                  <a:gd name="T31" fmla="*/ 41 h 156"/>
                  <a:gd name="T32" fmla="*/ 101 w 156"/>
                  <a:gd name="T33" fmla="*/ 41 h 156"/>
                  <a:gd name="T34" fmla="*/ 40 w 156"/>
                  <a:gd name="T35" fmla="*/ 82 h 156"/>
                  <a:gd name="T36" fmla="*/ 40 w 156"/>
                  <a:gd name="T37" fmla="*/ 59 h 156"/>
                  <a:gd name="T38" fmla="*/ 40 w 156"/>
                  <a:gd name="T39" fmla="*/ 82 h 156"/>
                  <a:gd name="T40" fmla="*/ 76 w 156"/>
                  <a:gd name="T41" fmla="*/ 123 h 156"/>
                  <a:gd name="T42" fmla="*/ 99 w 156"/>
                  <a:gd name="T43" fmla="*/ 123 h 156"/>
                  <a:gd name="T44" fmla="*/ 13 w 156"/>
                  <a:gd name="T45" fmla="*/ 97 h 156"/>
                  <a:gd name="T46" fmla="*/ 21 w 156"/>
                  <a:gd name="T47" fmla="*/ 42 h 156"/>
                  <a:gd name="T48" fmla="*/ 35 w 156"/>
                  <a:gd name="T49" fmla="*/ 56 h 156"/>
                  <a:gd name="T50" fmla="*/ 40 w 156"/>
                  <a:gd name="T51" fmla="*/ 56 h 156"/>
                  <a:gd name="T52" fmla="*/ 66 w 156"/>
                  <a:gd name="T53" fmla="*/ 49 h 156"/>
                  <a:gd name="T54" fmla="*/ 50 w 156"/>
                  <a:gd name="T55" fmla="*/ 59 h 156"/>
                  <a:gd name="T56" fmla="*/ 67 w 156"/>
                  <a:gd name="T57" fmla="*/ 55 h 156"/>
                  <a:gd name="T58" fmla="*/ 92 w 156"/>
                  <a:gd name="T59" fmla="*/ 61 h 156"/>
                  <a:gd name="T60" fmla="*/ 107 w 156"/>
                  <a:gd name="T61" fmla="*/ 93 h 156"/>
                  <a:gd name="T62" fmla="*/ 59 w 156"/>
                  <a:gd name="T63" fmla="*/ 100 h 156"/>
                  <a:gd name="T64" fmla="*/ 48 w 156"/>
                  <a:gd name="T65" fmla="*/ 82 h 156"/>
                  <a:gd name="T66" fmla="*/ 52 w 156"/>
                  <a:gd name="T67" fmla="*/ 100 h 156"/>
                  <a:gd name="T68" fmla="*/ 33 w 156"/>
                  <a:gd name="T69" fmla="*/ 83 h 156"/>
                  <a:gd name="T70" fmla="*/ 20 w 156"/>
                  <a:gd name="T71" fmla="*/ 96 h 156"/>
                  <a:gd name="T72" fmla="*/ 13 w 156"/>
                  <a:gd name="T73" fmla="*/ 97 h 156"/>
                  <a:gd name="T74" fmla="*/ 117 w 156"/>
                  <a:gd name="T75" fmla="*/ 79 h 156"/>
                  <a:gd name="T76" fmla="*/ 114 w 156"/>
                  <a:gd name="T77" fmla="*/ 91 h 156"/>
                  <a:gd name="T78" fmla="*/ 118 w 156"/>
                  <a:gd name="T79" fmla="*/ 73 h 156"/>
                  <a:gd name="T80" fmla="*/ 113 w 156"/>
                  <a:gd name="T81" fmla="*/ 55 h 156"/>
                  <a:gd name="T82" fmla="*/ 95 w 156"/>
                  <a:gd name="T83" fmla="*/ 57 h 156"/>
                  <a:gd name="T84" fmla="*/ 98 w 156"/>
                  <a:gd name="T85" fmla="*/ 44 h 156"/>
                  <a:gd name="T86" fmla="*/ 98 w 156"/>
                  <a:gd name="T87" fmla="*/ 39 h 156"/>
                  <a:gd name="T88" fmla="*/ 40 w 156"/>
                  <a:gd name="T89" fmla="*/ 38 h 156"/>
                  <a:gd name="T90" fmla="*/ 78 w 156"/>
                  <a:gd name="T91" fmla="*/ 10 h 156"/>
                  <a:gd name="T92" fmla="*/ 104 w 156"/>
                  <a:gd name="T93" fmla="*/ 29 h 156"/>
                  <a:gd name="T94" fmla="*/ 97 w 156"/>
                  <a:gd name="T95" fmla="*/ 13 h 156"/>
                  <a:gd name="T96" fmla="*/ 133 w 156"/>
                  <a:gd name="T97" fmla="*/ 39 h 156"/>
                  <a:gd name="T98" fmla="*/ 127 w 156"/>
                  <a:gd name="T99" fmla="*/ 41 h 156"/>
                  <a:gd name="T100" fmla="*/ 137 w 156"/>
                  <a:gd name="T101" fmla="*/ 46 h 156"/>
                  <a:gd name="T102" fmla="*/ 130 w 156"/>
                  <a:gd name="T103" fmla="*/ 84 h 156"/>
                  <a:gd name="T104" fmla="*/ 146 w 156"/>
                  <a:gd name="T105" fmla="*/ 78 h 156"/>
                  <a:gd name="T106" fmla="*/ 133 w 156"/>
                  <a:gd name="T107" fmla="*/ 88 h 156"/>
                  <a:gd name="T108" fmla="*/ 18 w 156"/>
                  <a:gd name="T109" fmla="*/ 102 h 156"/>
                  <a:gd name="T110" fmla="*/ 17 w 156"/>
                  <a:gd name="T111" fmla="*/ 106 h 156"/>
                  <a:gd name="T112" fmla="*/ 25 w 156"/>
                  <a:gd name="T113" fmla="*/ 37 h 156"/>
                  <a:gd name="T114" fmla="*/ 36 w 156"/>
                  <a:gd name="T115" fmla="*/ 25 h 156"/>
                  <a:gd name="T116" fmla="*/ 25 w 156"/>
                  <a:gd name="T117" fmla="*/ 37 h 156"/>
                  <a:gd name="T118" fmla="*/ 78 w 156"/>
                  <a:gd name="T119" fmla="*/ 156 h 156"/>
                  <a:gd name="T120" fmla="*/ 0 w 156"/>
                  <a:gd name="T121" fmla="*/ 78 h 156"/>
                  <a:gd name="T122" fmla="*/ 78 w 156"/>
                  <a:gd name="T123" fmla="*/ 0 h 156"/>
                  <a:gd name="T124" fmla="*/ 156 w 156"/>
                  <a:gd name="T125" fmla="*/ 78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" h="156">
                    <a:moveTo>
                      <a:pt x="78" y="146"/>
                    </a:moveTo>
                    <a:cubicBezTo>
                      <a:pt x="92" y="146"/>
                      <a:pt x="106" y="141"/>
                      <a:pt x="117" y="134"/>
                    </a:cubicBezTo>
                    <a:cubicBezTo>
                      <a:pt x="113" y="133"/>
                      <a:pt x="110" y="133"/>
                      <a:pt x="106" y="132"/>
                    </a:cubicBezTo>
                    <a:cubicBezTo>
                      <a:pt x="106" y="132"/>
                      <a:pt x="106" y="132"/>
                      <a:pt x="106" y="132"/>
                    </a:cubicBezTo>
                    <a:cubicBezTo>
                      <a:pt x="104" y="131"/>
                      <a:pt x="102" y="131"/>
                      <a:pt x="100" y="130"/>
                    </a:cubicBezTo>
                    <a:cubicBezTo>
                      <a:pt x="101" y="129"/>
                      <a:pt x="102" y="127"/>
                      <a:pt x="102" y="125"/>
                    </a:cubicBezTo>
                    <a:cubicBezTo>
                      <a:pt x="104" y="126"/>
                      <a:pt x="106" y="126"/>
                      <a:pt x="107" y="127"/>
                    </a:cubicBezTo>
                    <a:cubicBezTo>
                      <a:pt x="107" y="127"/>
                      <a:pt x="107" y="127"/>
                      <a:pt x="107" y="127"/>
                    </a:cubicBezTo>
                    <a:cubicBezTo>
                      <a:pt x="112" y="128"/>
                      <a:pt x="117" y="128"/>
                      <a:pt x="123" y="129"/>
                    </a:cubicBezTo>
                    <a:cubicBezTo>
                      <a:pt x="124" y="128"/>
                      <a:pt x="125" y="127"/>
                      <a:pt x="126" y="126"/>
                    </a:cubicBezTo>
                    <a:cubicBezTo>
                      <a:pt x="131" y="120"/>
                      <a:pt x="136" y="114"/>
                      <a:pt x="139" y="107"/>
                    </a:cubicBezTo>
                    <a:cubicBezTo>
                      <a:pt x="137" y="102"/>
                      <a:pt x="134" y="96"/>
                      <a:pt x="129" y="90"/>
                    </a:cubicBezTo>
                    <a:cubicBezTo>
                      <a:pt x="124" y="93"/>
                      <a:pt x="118" y="96"/>
                      <a:pt x="111" y="98"/>
                    </a:cubicBezTo>
                    <a:cubicBezTo>
                      <a:pt x="108" y="103"/>
                      <a:pt x="106" y="107"/>
                      <a:pt x="102" y="112"/>
                    </a:cubicBezTo>
                    <a:cubicBezTo>
                      <a:pt x="101" y="113"/>
                      <a:pt x="101" y="114"/>
                      <a:pt x="100" y="115"/>
                    </a:cubicBezTo>
                    <a:cubicBezTo>
                      <a:pt x="99" y="113"/>
                      <a:pt x="97" y="112"/>
                      <a:pt x="96" y="111"/>
                    </a:cubicBezTo>
                    <a:cubicBezTo>
                      <a:pt x="97" y="110"/>
                      <a:pt x="97" y="109"/>
                      <a:pt x="98" y="108"/>
                    </a:cubicBezTo>
                    <a:cubicBezTo>
                      <a:pt x="100" y="106"/>
                      <a:pt x="102" y="103"/>
                      <a:pt x="104" y="100"/>
                    </a:cubicBezTo>
                    <a:cubicBezTo>
                      <a:pt x="92" y="102"/>
                      <a:pt x="79" y="104"/>
                      <a:pt x="64" y="105"/>
                    </a:cubicBezTo>
                    <a:cubicBezTo>
                      <a:pt x="68" y="108"/>
                      <a:pt x="72" y="111"/>
                      <a:pt x="76" y="114"/>
                    </a:cubicBezTo>
                    <a:cubicBezTo>
                      <a:pt x="75" y="115"/>
                      <a:pt x="74" y="117"/>
                      <a:pt x="74" y="119"/>
                    </a:cubicBezTo>
                    <a:cubicBezTo>
                      <a:pt x="67" y="115"/>
                      <a:pt x="62" y="110"/>
                      <a:pt x="57" y="105"/>
                    </a:cubicBezTo>
                    <a:cubicBezTo>
                      <a:pt x="46" y="105"/>
                      <a:pt x="35" y="104"/>
                      <a:pt x="23" y="103"/>
                    </a:cubicBezTo>
                    <a:cubicBezTo>
                      <a:pt x="22" y="106"/>
                      <a:pt x="21" y="110"/>
                      <a:pt x="20" y="113"/>
                    </a:cubicBezTo>
                    <a:cubicBezTo>
                      <a:pt x="23" y="118"/>
                      <a:pt x="27" y="122"/>
                      <a:pt x="30" y="126"/>
                    </a:cubicBezTo>
                    <a:cubicBezTo>
                      <a:pt x="35" y="131"/>
                      <a:pt x="41" y="135"/>
                      <a:pt x="48" y="139"/>
                    </a:cubicBezTo>
                    <a:cubicBezTo>
                      <a:pt x="58" y="137"/>
                      <a:pt x="67" y="133"/>
                      <a:pt x="74" y="129"/>
                    </a:cubicBezTo>
                    <a:cubicBezTo>
                      <a:pt x="75" y="131"/>
                      <a:pt x="76" y="132"/>
                      <a:pt x="77" y="133"/>
                    </a:cubicBezTo>
                    <a:cubicBezTo>
                      <a:pt x="71" y="137"/>
                      <a:pt x="64" y="140"/>
                      <a:pt x="56" y="142"/>
                    </a:cubicBezTo>
                    <a:cubicBezTo>
                      <a:pt x="63" y="144"/>
                      <a:pt x="70" y="146"/>
                      <a:pt x="78" y="146"/>
                    </a:cubicBezTo>
                    <a:close/>
                    <a:moveTo>
                      <a:pt x="112" y="52"/>
                    </a:moveTo>
                    <a:cubicBezTo>
                      <a:pt x="118" y="52"/>
                      <a:pt x="124" y="47"/>
                      <a:pt x="124" y="41"/>
                    </a:cubicBezTo>
                    <a:cubicBezTo>
                      <a:pt x="124" y="35"/>
                      <a:pt x="118" y="30"/>
                      <a:pt x="112" y="30"/>
                    </a:cubicBezTo>
                    <a:cubicBezTo>
                      <a:pt x="106" y="30"/>
                      <a:pt x="101" y="35"/>
                      <a:pt x="101" y="41"/>
                    </a:cubicBezTo>
                    <a:cubicBezTo>
                      <a:pt x="101" y="47"/>
                      <a:pt x="106" y="52"/>
                      <a:pt x="112" y="52"/>
                    </a:cubicBezTo>
                    <a:close/>
                    <a:moveTo>
                      <a:pt x="40" y="82"/>
                    </a:moveTo>
                    <a:cubicBezTo>
                      <a:pt x="46" y="82"/>
                      <a:pt x="51" y="76"/>
                      <a:pt x="51" y="70"/>
                    </a:cubicBezTo>
                    <a:cubicBezTo>
                      <a:pt x="51" y="64"/>
                      <a:pt x="46" y="59"/>
                      <a:pt x="40" y="59"/>
                    </a:cubicBezTo>
                    <a:cubicBezTo>
                      <a:pt x="34" y="59"/>
                      <a:pt x="28" y="64"/>
                      <a:pt x="28" y="70"/>
                    </a:cubicBezTo>
                    <a:cubicBezTo>
                      <a:pt x="28" y="76"/>
                      <a:pt x="34" y="82"/>
                      <a:pt x="40" y="82"/>
                    </a:cubicBezTo>
                    <a:close/>
                    <a:moveTo>
                      <a:pt x="88" y="135"/>
                    </a:moveTo>
                    <a:cubicBezTo>
                      <a:pt x="81" y="135"/>
                      <a:pt x="76" y="129"/>
                      <a:pt x="76" y="123"/>
                    </a:cubicBezTo>
                    <a:cubicBezTo>
                      <a:pt x="76" y="117"/>
                      <a:pt x="81" y="112"/>
                      <a:pt x="88" y="112"/>
                    </a:cubicBezTo>
                    <a:cubicBezTo>
                      <a:pt x="94" y="112"/>
                      <a:pt x="99" y="117"/>
                      <a:pt x="99" y="123"/>
                    </a:cubicBezTo>
                    <a:cubicBezTo>
                      <a:pt x="99" y="129"/>
                      <a:pt x="94" y="135"/>
                      <a:pt x="88" y="135"/>
                    </a:cubicBezTo>
                    <a:close/>
                    <a:moveTo>
                      <a:pt x="13" y="97"/>
                    </a:moveTo>
                    <a:cubicBezTo>
                      <a:pt x="11" y="91"/>
                      <a:pt x="10" y="84"/>
                      <a:pt x="10" y="78"/>
                    </a:cubicBezTo>
                    <a:cubicBezTo>
                      <a:pt x="10" y="65"/>
                      <a:pt x="14" y="52"/>
                      <a:pt x="21" y="42"/>
                    </a:cubicBezTo>
                    <a:cubicBezTo>
                      <a:pt x="25" y="42"/>
                      <a:pt x="30" y="42"/>
                      <a:pt x="34" y="42"/>
                    </a:cubicBezTo>
                    <a:cubicBezTo>
                      <a:pt x="34" y="47"/>
                      <a:pt x="35" y="52"/>
                      <a:pt x="35" y="56"/>
                    </a:cubicBezTo>
                    <a:cubicBezTo>
                      <a:pt x="37" y="56"/>
                      <a:pt x="38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1"/>
                      <a:pt x="40" y="47"/>
                      <a:pt x="40" y="43"/>
                    </a:cubicBezTo>
                    <a:cubicBezTo>
                      <a:pt x="49" y="44"/>
                      <a:pt x="57" y="46"/>
                      <a:pt x="66" y="49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59" y="53"/>
                      <a:pt x="54" y="56"/>
                      <a:pt x="50" y="59"/>
                    </a:cubicBezTo>
                    <a:cubicBezTo>
                      <a:pt x="51" y="60"/>
                      <a:pt x="52" y="62"/>
                      <a:pt x="53" y="63"/>
                    </a:cubicBezTo>
                    <a:cubicBezTo>
                      <a:pt x="57" y="60"/>
                      <a:pt x="62" y="57"/>
                      <a:pt x="67" y="55"/>
                    </a:cubicBezTo>
                    <a:cubicBezTo>
                      <a:pt x="69" y="54"/>
                      <a:pt x="71" y="53"/>
                      <a:pt x="73" y="52"/>
                    </a:cubicBezTo>
                    <a:cubicBezTo>
                      <a:pt x="79" y="55"/>
                      <a:pt x="86" y="58"/>
                      <a:pt x="92" y="61"/>
                    </a:cubicBezTo>
                    <a:cubicBezTo>
                      <a:pt x="99" y="65"/>
                      <a:pt x="106" y="70"/>
                      <a:pt x="113" y="75"/>
                    </a:cubicBezTo>
                    <a:cubicBezTo>
                      <a:pt x="112" y="81"/>
                      <a:pt x="110" y="87"/>
                      <a:pt x="107" y="93"/>
                    </a:cubicBezTo>
                    <a:cubicBezTo>
                      <a:pt x="106" y="94"/>
                      <a:pt x="104" y="94"/>
                      <a:pt x="103" y="94"/>
                    </a:cubicBezTo>
                    <a:cubicBezTo>
                      <a:pt x="90" y="98"/>
                      <a:pt x="76" y="99"/>
                      <a:pt x="59" y="100"/>
                    </a:cubicBezTo>
                    <a:cubicBezTo>
                      <a:pt x="58" y="99"/>
                      <a:pt x="58" y="98"/>
                      <a:pt x="57" y="97"/>
                    </a:cubicBezTo>
                    <a:cubicBezTo>
                      <a:pt x="54" y="93"/>
                      <a:pt x="50" y="88"/>
                      <a:pt x="48" y="82"/>
                    </a:cubicBezTo>
                    <a:cubicBezTo>
                      <a:pt x="46" y="83"/>
                      <a:pt x="45" y="84"/>
                      <a:pt x="43" y="84"/>
                    </a:cubicBezTo>
                    <a:cubicBezTo>
                      <a:pt x="45" y="90"/>
                      <a:pt x="49" y="95"/>
                      <a:pt x="52" y="100"/>
                    </a:cubicBezTo>
                    <a:cubicBezTo>
                      <a:pt x="44" y="99"/>
                      <a:pt x="35" y="99"/>
                      <a:pt x="25" y="98"/>
                    </a:cubicBezTo>
                    <a:cubicBezTo>
                      <a:pt x="27" y="93"/>
                      <a:pt x="30" y="88"/>
                      <a:pt x="33" y="83"/>
                    </a:cubicBezTo>
                    <a:cubicBezTo>
                      <a:pt x="32" y="82"/>
                      <a:pt x="30" y="81"/>
                      <a:pt x="29" y="80"/>
                    </a:cubicBezTo>
                    <a:cubicBezTo>
                      <a:pt x="25" y="85"/>
                      <a:pt x="22" y="90"/>
                      <a:pt x="20" y="96"/>
                    </a:cubicBezTo>
                    <a:cubicBezTo>
                      <a:pt x="20" y="97"/>
                      <a:pt x="20" y="97"/>
                      <a:pt x="20" y="97"/>
                    </a:cubicBezTo>
                    <a:cubicBezTo>
                      <a:pt x="17" y="97"/>
                      <a:pt x="15" y="97"/>
                      <a:pt x="13" y="97"/>
                    </a:cubicBezTo>
                    <a:close/>
                    <a:moveTo>
                      <a:pt x="114" y="91"/>
                    </a:moveTo>
                    <a:cubicBezTo>
                      <a:pt x="115" y="87"/>
                      <a:pt x="116" y="83"/>
                      <a:pt x="117" y="79"/>
                    </a:cubicBezTo>
                    <a:cubicBezTo>
                      <a:pt x="120" y="81"/>
                      <a:pt x="123" y="84"/>
                      <a:pt x="125" y="86"/>
                    </a:cubicBezTo>
                    <a:cubicBezTo>
                      <a:pt x="122" y="88"/>
                      <a:pt x="118" y="90"/>
                      <a:pt x="114" y="91"/>
                    </a:cubicBezTo>
                    <a:close/>
                    <a:moveTo>
                      <a:pt x="130" y="84"/>
                    </a:moveTo>
                    <a:cubicBezTo>
                      <a:pt x="126" y="80"/>
                      <a:pt x="123" y="76"/>
                      <a:pt x="118" y="73"/>
                    </a:cubicBezTo>
                    <a:cubicBezTo>
                      <a:pt x="119" y="67"/>
                      <a:pt x="119" y="60"/>
                      <a:pt x="118" y="54"/>
                    </a:cubicBezTo>
                    <a:cubicBezTo>
                      <a:pt x="117" y="55"/>
                      <a:pt x="115" y="55"/>
                      <a:pt x="113" y="55"/>
                    </a:cubicBezTo>
                    <a:cubicBezTo>
                      <a:pt x="114" y="60"/>
                      <a:pt x="114" y="64"/>
                      <a:pt x="113" y="69"/>
                    </a:cubicBezTo>
                    <a:cubicBezTo>
                      <a:pt x="108" y="65"/>
                      <a:pt x="101" y="60"/>
                      <a:pt x="95" y="57"/>
                    </a:cubicBezTo>
                    <a:cubicBezTo>
                      <a:pt x="90" y="54"/>
                      <a:pt x="85" y="51"/>
                      <a:pt x="80" y="49"/>
                    </a:cubicBezTo>
                    <a:cubicBezTo>
                      <a:pt x="86" y="47"/>
                      <a:pt x="92" y="45"/>
                      <a:pt x="98" y="44"/>
                    </a:cubicBezTo>
                    <a:cubicBezTo>
                      <a:pt x="98" y="43"/>
                      <a:pt x="98" y="42"/>
                      <a:pt x="98" y="41"/>
                    </a:cubicBezTo>
                    <a:cubicBezTo>
                      <a:pt x="98" y="40"/>
                      <a:pt x="98" y="40"/>
                      <a:pt x="98" y="39"/>
                    </a:cubicBezTo>
                    <a:cubicBezTo>
                      <a:pt x="89" y="40"/>
                      <a:pt x="81" y="43"/>
                      <a:pt x="73" y="46"/>
                    </a:cubicBezTo>
                    <a:cubicBezTo>
                      <a:pt x="62" y="42"/>
                      <a:pt x="51" y="39"/>
                      <a:pt x="40" y="38"/>
                    </a:cubicBezTo>
                    <a:cubicBezTo>
                      <a:pt x="40" y="32"/>
                      <a:pt x="41" y="27"/>
                      <a:pt x="42" y="21"/>
                    </a:cubicBezTo>
                    <a:cubicBezTo>
                      <a:pt x="53" y="14"/>
                      <a:pt x="65" y="10"/>
                      <a:pt x="78" y="10"/>
                    </a:cubicBezTo>
                    <a:cubicBezTo>
                      <a:pt x="80" y="10"/>
                      <a:pt x="82" y="11"/>
                      <a:pt x="84" y="11"/>
                    </a:cubicBezTo>
                    <a:cubicBezTo>
                      <a:pt x="92" y="15"/>
                      <a:pt x="99" y="22"/>
                      <a:pt x="104" y="29"/>
                    </a:cubicBezTo>
                    <a:cubicBezTo>
                      <a:pt x="105" y="28"/>
                      <a:pt x="107" y="27"/>
                      <a:pt x="109" y="27"/>
                    </a:cubicBezTo>
                    <a:cubicBezTo>
                      <a:pt x="105" y="22"/>
                      <a:pt x="101" y="17"/>
                      <a:pt x="97" y="13"/>
                    </a:cubicBezTo>
                    <a:cubicBezTo>
                      <a:pt x="108" y="16"/>
                      <a:pt x="118" y="22"/>
                      <a:pt x="126" y="30"/>
                    </a:cubicBezTo>
                    <a:cubicBezTo>
                      <a:pt x="129" y="33"/>
                      <a:pt x="131" y="36"/>
                      <a:pt x="133" y="39"/>
                    </a:cubicBezTo>
                    <a:cubicBezTo>
                      <a:pt x="131" y="39"/>
                      <a:pt x="129" y="38"/>
                      <a:pt x="126" y="38"/>
                    </a:cubicBezTo>
                    <a:cubicBezTo>
                      <a:pt x="127" y="39"/>
                      <a:pt x="127" y="40"/>
                      <a:pt x="127" y="41"/>
                    </a:cubicBezTo>
                    <a:cubicBezTo>
                      <a:pt x="127" y="42"/>
                      <a:pt x="127" y="43"/>
                      <a:pt x="126" y="43"/>
                    </a:cubicBezTo>
                    <a:cubicBezTo>
                      <a:pt x="130" y="44"/>
                      <a:pt x="134" y="45"/>
                      <a:pt x="137" y="46"/>
                    </a:cubicBezTo>
                    <a:cubicBezTo>
                      <a:pt x="141" y="53"/>
                      <a:pt x="144" y="61"/>
                      <a:pt x="145" y="69"/>
                    </a:cubicBezTo>
                    <a:cubicBezTo>
                      <a:pt x="142" y="74"/>
                      <a:pt x="137" y="80"/>
                      <a:pt x="130" y="84"/>
                    </a:cubicBezTo>
                    <a:close/>
                    <a:moveTo>
                      <a:pt x="146" y="77"/>
                    </a:moveTo>
                    <a:cubicBezTo>
                      <a:pt x="146" y="78"/>
                      <a:pt x="146" y="78"/>
                      <a:pt x="146" y="78"/>
                    </a:cubicBezTo>
                    <a:cubicBezTo>
                      <a:pt x="146" y="86"/>
                      <a:pt x="144" y="93"/>
                      <a:pt x="142" y="100"/>
                    </a:cubicBezTo>
                    <a:cubicBezTo>
                      <a:pt x="140" y="96"/>
                      <a:pt x="137" y="92"/>
                      <a:pt x="133" y="88"/>
                    </a:cubicBezTo>
                    <a:cubicBezTo>
                      <a:pt x="138" y="85"/>
                      <a:pt x="143" y="81"/>
                      <a:pt x="146" y="77"/>
                    </a:cubicBezTo>
                    <a:close/>
                    <a:moveTo>
                      <a:pt x="18" y="102"/>
                    </a:moveTo>
                    <a:cubicBezTo>
                      <a:pt x="17" y="102"/>
                      <a:pt x="16" y="102"/>
                      <a:pt x="15" y="102"/>
                    </a:cubicBezTo>
                    <a:cubicBezTo>
                      <a:pt x="15" y="104"/>
                      <a:pt x="16" y="105"/>
                      <a:pt x="17" y="106"/>
                    </a:cubicBezTo>
                    <a:cubicBezTo>
                      <a:pt x="17" y="105"/>
                      <a:pt x="17" y="104"/>
                      <a:pt x="18" y="102"/>
                    </a:cubicBezTo>
                    <a:close/>
                    <a:moveTo>
                      <a:pt x="25" y="37"/>
                    </a:moveTo>
                    <a:cubicBezTo>
                      <a:pt x="28" y="37"/>
                      <a:pt x="31" y="37"/>
                      <a:pt x="35" y="37"/>
                    </a:cubicBezTo>
                    <a:cubicBezTo>
                      <a:pt x="35" y="33"/>
                      <a:pt x="35" y="29"/>
                      <a:pt x="36" y="25"/>
                    </a:cubicBezTo>
                    <a:cubicBezTo>
                      <a:pt x="34" y="27"/>
                      <a:pt x="32" y="28"/>
                      <a:pt x="30" y="30"/>
                    </a:cubicBezTo>
                    <a:cubicBezTo>
                      <a:pt x="28" y="32"/>
                      <a:pt x="26" y="34"/>
                      <a:pt x="25" y="37"/>
                    </a:cubicBezTo>
                    <a:close/>
                    <a:moveTo>
                      <a:pt x="133" y="133"/>
                    </a:moveTo>
                    <a:cubicBezTo>
                      <a:pt x="119" y="147"/>
                      <a:pt x="100" y="156"/>
                      <a:pt x="78" y="156"/>
                    </a:cubicBezTo>
                    <a:cubicBezTo>
                      <a:pt x="56" y="156"/>
                      <a:pt x="37" y="147"/>
                      <a:pt x="23" y="133"/>
                    </a:cubicBezTo>
                    <a:cubicBezTo>
                      <a:pt x="9" y="119"/>
                      <a:pt x="0" y="100"/>
                      <a:pt x="0" y="78"/>
                    </a:cubicBezTo>
                    <a:cubicBezTo>
                      <a:pt x="0" y="56"/>
                      <a:pt x="9" y="37"/>
                      <a:pt x="23" y="23"/>
                    </a:cubicBezTo>
                    <a:cubicBezTo>
                      <a:pt x="37" y="9"/>
                      <a:pt x="56" y="0"/>
                      <a:pt x="78" y="0"/>
                    </a:cubicBezTo>
                    <a:cubicBezTo>
                      <a:pt x="100" y="0"/>
                      <a:pt x="119" y="9"/>
                      <a:pt x="133" y="23"/>
                    </a:cubicBezTo>
                    <a:cubicBezTo>
                      <a:pt x="147" y="37"/>
                      <a:pt x="156" y="56"/>
                      <a:pt x="156" y="78"/>
                    </a:cubicBezTo>
                    <a:cubicBezTo>
                      <a:pt x="156" y="100"/>
                      <a:pt x="147" y="119"/>
                      <a:pt x="133" y="13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grpSp>
            <p:nvGrpSpPr>
              <p:cNvPr id="47" name="Group 46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51" name="Oval 50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Oval 51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1559913" y="2281460"/>
                <a:ext cx="1121167" cy="1084273"/>
                <a:chOff x="2795587" y="890214"/>
                <a:chExt cx="1183474" cy="1152000"/>
              </a:xfrm>
            </p:grpSpPr>
            <p:sp>
              <p:nvSpPr>
                <p:cNvPr id="49" name="Oval 48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Oval 49"/>
                <p:cNvSpPr>
                  <a:spLocks noChangeAspect="1"/>
                </p:cNvSpPr>
                <p:nvPr/>
              </p:nvSpPr>
              <p:spPr>
                <a:xfrm>
                  <a:off x="2863802" y="900802"/>
                  <a:ext cx="1115259" cy="1116000"/>
                </a:xfrm>
                <a:prstGeom prst="ellipse">
                  <a:avLst/>
                </a:prstGeom>
                <a:noFill/>
                <a:ln w="57150">
                  <a:solidFill>
                    <a:srgbClr val="D9DE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1481175" y="2826114"/>
              <a:ext cx="633325" cy="324000"/>
              <a:chOff x="2392020" y="4123261"/>
              <a:chExt cx="817714" cy="418331"/>
            </a:xfrm>
          </p:grpSpPr>
          <p:sp>
            <p:nvSpPr>
              <p:cNvPr id="26" name="Rounded Rectangle 25"/>
              <p:cNvSpPr/>
              <p:nvPr/>
            </p:nvSpPr>
            <p:spPr>
              <a:xfrm rot="17781751">
                <a:off x="2596000" y="3919281"/>
                <a:ext cx="360097" cy="768058"/>
              </a:xfrm>
              <a:prstGeom prst="roundRect">
                <a:avLst>
                  <a:gd name="adj" fmla="val 50000"/>
                </a:avLst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>
                <a:spLocks noChangeAspect="1"/>
              </p:cNvSpPr>
              <p:nvPr/>
            </p:nvSpPr>
            <p:spPr>
              <a:xfrm>
                <a:off x="2808987" y="4242847"/>
                <a:ext cx="287526" cy="28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>
                <a:spLocks noChangeAspect="1"/>
              </p:cNvSpPr>
              <p:nvPr/>
            </p:nvSpPr>
            <p:spPr>
              <a:xfrm>
                <a:off x="2925371" y="4250164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/>
              <p:cNvSpPr>
                <a:spLocks noChangeAspect="1"/>
              </p:cNvSpPr>
              <p:nvPr/>
            </p:nvSpPr>
            <p:spPr>
              <a:xfrm>
                <a:off x="2814813" y="4370179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/>
              <p:cNvSpPr>
                <a:spLocks noChangeAspect="1"/>
              </p:cNvSpPr>
              <p:nvPr/>
            </p:nvSpPr>
            <p:spPr>
              <a:xfrm>
                <a:off x="2933827" y="4490613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/>
              <p:cNvSpPr>
                <a:spLocks noChangeAspect="1"/>
              </p:cNvSpPr>
              <p:nvPr/>
            </p:nvSpPr>
            <p:spPr>
              <a:xfrm>
                <a:off x="2830666" y="4314079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2870841" y="4269213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>
                <a:off x="2987751" y="4262465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>
                <a:off x="3032778" y="4298440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>
                <a:off x="2830189" y="4429213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>
                <a:spLocks noChangeAspect="1"/>
              </p:cNvSpPr>
              <p:nvPr/>
            </p:nvSpPr>
            <p:spPr>
              <a:xfrm>
                <a:off x="2870723" y="4472613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7" name="Group 36"/>
              <p:cNvGrpSpPr>
                <a:grpSpLocks noChangeAspect="1"/>
              </p:cNvGrpSpPr>
              <p:nvPr/>
            </p:nvGrpSpPr>
            <p:grpSpPr>
              <a:xfrm>
                <a:off x="2893088" y="4348807"/>
                <a:ext cx="267238" cy="90000"/>
                <a:chOff x="2893089" y="4348807"/>
                <a:chExt cx="222081" cy="74792"/>
              </a:xfrm>
            </p:grpSpPr>
            <p:sp>
              <p:nvSpPr>
                <p:cNvPr id="44" name="Rounded Rectangle 43"/>
                <p:cNvSpPr/>
                <p:nvPr/>
              </p:nvSpPr>
              <p:spPr>
                <a:xfrm rot="17781751">
                  <a:off x="2981270" y="4260626"/>
                  <a:ext cx="45719" cy="222081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Oval 44"/>
                <p:cNvSpPr>
                  <a:spLocks noChangeAspect="1"/>
                </p:cNvSpPr>
                <p:nvPr/>
              </p:nvSpPr>
              <p:spPr>
                <a:xfrm flipV="1">
                  <a:off x="3070539" y="4398399"/>
                  <a:ext cx="25159" cy="25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8" name="Group 37"/>
              <p:cNvGrpSpPr>
                <a:grpSpLocks noChangeAspect="1"/>
              </p:cNvGrpSpPr>
              <p:nvPr/>
            </p:nvGrpSpPr>
            <p:grpSpPr>
              <a:xfrm>
                <a:off x="2942496" y="4451592"/>
                <a:ext cx="267238" cy="90000"/>
                <a:chOff x="2893089" y="4348807"/>
                <a:chExt cx="222081" cy="74792"/>
              </a:xfrm>
            </p:grpSpPr>
            <p:sp>
              <p:nvSpPr>
                <p:cNvPr id="42" name="Rounded Rectangle 41"/>
                <p:cNvSpPr/>
                <p:nvPr/>
              </p:nvSpPr>
              <p:spPr>
                <a:xfrm rot="17781751">
                  <a:off x="2981270" y="4260626"/>
                  <a:ext cx="45719" cy="222081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Oval 42"/>
                <p:cNvSpPr>
                  <a:spLocks noChangeAspect="1"/>
                </p:cNvSpPr>
                <p:nvPr/>
              </p:nvSpPr>
              <p:spPr>
                <a:xfrm flipV="1">
                  <a:off x="3070539" y="4398399"/>
                  <a:ext cx="25159" cy="25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9" name="Group 38"/>
              <p:cNvGrpSpPr>
                <a:grpSpLocks noChangeAspect="1"/>
              </p:cNvGrpSpPr>
              <p:nvPr/>
            </p:nvGrpSpPr>
            <p:grpSpPr>
              <a:xfrm>
                <a:off x="2881239" y="4408998"/>
                <a:ext cx="118193" cy="56948"/>
                <a:chOff x="3010369" y="4376274"/>
                <a:chExt cx="98221" cy="47325"/>
              </a:xfrm>
            </p:grpSpPr>
            <p:sp>
              <p:nvSpPr>
                <p:cNvPr id="40" name="Rounded Rectangle 39"/>
                <p:cNvSpPr/>
                <p:nvPr/>
              </p:nvSpPr>
              <p:spPr>
                <a:xfrm rot="17781751">
                  <a:off x="3036309" y="4350334"/>
                  <a:ext cx="46341" cy="98221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Oval 40"/>
                <p:cNvSpPr>
                  <a:spLocks noChangeAspect="1"/>
                </p:cNvSpPr>
                <p:nvPr/>
              </p:nvSpPr>
              <p:spPr>
                <a:xfrm flipV="1">
                  <a:off x="3070539" y="4398399"/>
                  <a:ext cx="25159" cy="25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69" name="Group 68"/>
          <p:cNvGrpSpPr/>
          <p:nvPr/>
        </p:nvGrpSpPr>
        <p:grpSpPr>
          <a:xfrm>
            <a:off x="6731732" y="864504"/>
            <a:ext cx="1111760" cy="1134332"/>
            <a:chOff x="5689220" y="2337678"/>
            <a:chExt cx="1111760" cy="1134332"/>
          </a:xfrm>
        </p:grpSpPr>
        <p:grpSp>
          <p:nvGrpSpPr>
            <p:cNvPr id="70" name="Group 69"/>
            <p:cNvGrpSpPr/>
            <p:nvPr/>
          </p:nvGrpSpPr>
          <p:grpSpPr>
            <a:xfrm rot="10800000">
              <a:off x="6050384" y="2472490"/>
              <a:ext cx="390524" cy="632277"/>
              <a:chOff x="512587" y="2838069"/>
              <a:chExt cx="390524" cy="632277"/>
            </a:xfrm>
          </p:grpSpPr>
          <p:sp>
            <p:nvSpPr>
              <p:cNvPr id="82" name="Freeform 28"/>
              <p:cNvSpPr>
                <a:spLocks/>
              </p:cNvSpPr>
              <p:nvPr/>
            </p:nvSpPr>
            <p:spPr bwMode="auto">
              <a:xfrm>
                <a:off x="665733" y="3427683"/>
                <a:ext cx="85324" cy="42663"/>
              </a:xfrm>
              <a:custGeom>
                <a:avLst/>
                <a:gdLst>
                  <a:gd name="T0" fmla="*/ 39 w 78"/>
                  <a:gd name="T1" fmla="*/ 39 h 39"/>
                  <a:gd name="T2" fmla="*/ 39 w 78"/>
                  <a:gd name="T3" fmla="*/ 39 h 39"/>
                  <a:gd name="T4" fmla="*/ 47 w 78"/>
                  <a:gd name="T5" fmla="*/ 39 h 39"/>
                  <a:gd name="T6" fmla="*/ 55 w 78"/>
                  <a:gd name="T7" fmla="*/ 36 h 39"/>
                  <a:gd name="T8" fmla="*/ 61 w 78"/>
                  <a:gd name="T9" fmla="*/ 32 h 39"/>
                  <a:gd name="T10" fmla="*/ 66 w 78"/>
                  <a:gd name="T11" fmla="*/ 27 h 39"/>
                  <a:gd name="T12" fmla="*/ 72 w 78"/>
                  <a:gd name="T13" fmla="*/ 22 h 39"/>
                  <a:gd name="T14" fmla="*/ 75 w 78"/>
                  <a:gd name="T15" fmla="*/ 15 h 39"/>
                  <a:gd name="T16" fmla="*/ 77 w 78"/>
                  <a:gd name="T17" fmla="*/ 7 h 39"/>
                  <a:gd name="T18" fmla="*/ 78 w 78"/>
                  <a:gd name="T19" fmla="*/ 0 h 39"/>
                  <a:gd name="T20" fmla="*/ 0 w 78"/>
                  <a:gd name="T21" fmla="*/ 0 h 39"/>
                  <a:gd name="T22" fmla="*/ 0 w 78"/>
                  <a:gd name="T23" fmla="*/ 0 h 39"/>
                  <a:gd name="T24" fmla="*/ 1 w 78"/>
                  <a:gd name="T25" fmla="*/ 7 h 39"/>
                  <a:gd name="T26" fmla="*/ 4 w 78"/>
                  <a:gd name="T27" fmla="*/ 15 h 39"/>
                  <a:gd name="T28" fmla="*/ 7 w 78"/>
                  <a:gd name="T29" fmla="*/ 22 h 39"/>
                  <a:gd name="T30" fmla="*/ 12 w 78"/>
                  <a:gd name="T31" fmla="*/ 27 h 39"/>
                  <a:gd name="T32" fmla="*/ 18 w 78"/>
                  <a:gd name="T33" fmla="*/ 32 h 39"/>
                  <a:gd name="T34" fmla="*/ 25 w 78"/>
                  <a:gd name="T35" fmla="*/ 36 h 39"/>
                  <a:gd name="T36" fmla="*/ 31 w 78"/>
                  <a:gd name="T37" fmla="*/ 39 h 39"/>
                  <a:gd name="T38" fmla="*/ 39 w 78"/>
                  <a:gd name="T3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39">
                    <a:moveTo>
                      <a:pt x="39" y="39"/>
                    </a:moveTo>
                    <a:lnTo>
                      <a:pt x="39" y="39"/>
                    </a:lnTo>
                    <a:lnTo>
                      <a:pt x="47" y="39"/>
                    </a:lnTo>
                    <a:lnTo>
                      <a:pt x="55" y="36"/>
                    </a:lnTo>
                    <a:lnTo>
                      <a:pt x="61" y="32"/>
                    </a:lnTo>
                    <a:lnTo>
                      <a:pt x="66" y="27"/>
                    </a:lnTo>
                    <a:lnTo>
                      <a:pt x="72" y="22"/>
                    </a:lnTo>
                    <a:lnTo>
                      <a:pt x="75" y="15"/>
                    </a:lnTo>
                    <a:lnTo>
                      <a:pt x="77" y="7"/>
                    </a:lnTo>
                    <a:lnTo>
                      <a:pt x="7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4" y="15"/>
                    </a:lnTo>
                    <a:lnTo>
                      <a:pt x="7" y="22"/>
                    </a:lnTo>
                    <a:lnTo>
                      <a:pt x="12" y="27"/>
                    </a:lnTo>
                    <a:lnTo>
                      <a:pt x="18" y="32"/>
                    </a:lnTo>
                    <a:lnTo>
                      <a:pt x="25" y="36"/>
                    </a:lnTo>
                    <a:lnTo>
                      <a:pt x="31" y="39"/>
                    </a:ln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3" name="Freeform 30"/>
              <p:cNvSpPr>
                <a:spLocks noEditPoints="1"/>
              </p:cNvSpPr>
              <p:nvPr/>
            </p:nvSpPr>
            <p:spPr bwMode="auto">
              <a:xfrm>
                <a:off x="512587" y="2838069"/>
                <a:ext cx="390524" cy="494443"/>
              </a:xfrm>
              <a:custGeom>
                <a:avLst/>
                <a:gdLst>
                  <a:gd name="T0" fmla="*/ 179 w 357"/>
                  <a:gd name="T1" fmla="*/ 0 h 452"/>
                  <a:gd name="T2" fmla="*/ 179 w 357"/>
                  <a:gd name="T3" fmla="*/ 0 h 452"/>
                  <a:gd name="T4" fmla="*/ 128 w 357"/>
                  <a:gd name="T5" fmla="*/ 7 h 452"/>
                  <a:gd name="T6" fmla="*/ 83 w 357"/>
                  <a:gd name="T7" fmla="*/ 25 h 452"/>
                  <a:gd name="T8" fmla="*/ 44 w 357"/>
                  <a:gd name="T9" fmla="*/ 56 h 452"/>
                  <a:gd name="T10" fmla="*/ 15 w 357"/>
                  <a:gd name="T11" fmla="*/ 99 h 452"/>
                  <a:gd name="T12" fmla="*/ 1 w 357"/>
                  <a:gd name="T13" fmla="*/ 152 h 452"/>
                  <a:gd name="T14" fmla="*/ 1 w 357"/>
                  <a:gd name="T15" fmla="*/ 197 h 452"/>
                  <a:gd name="T16" fmla="*/ 16 w 357"/>
                  <a:gd name="T17" fmla="*/ 251 h 452"/>
                  <a:gd name="T18" fmla="*/ 50 w 357"/>
                  <a:gd name="T19" fmla="*/ 298 h 452"/>
                  <a:gd name="T20" fmla="*/ 67 w 357"/>
                  <a:gd name="T21" fmla="*/ 320 h 452"/>
                  <a:gd name="T22" fmla="*/ 79 w 357"/>
                  <a:gd name="T23" fmla="*/ 344 h 452"/>
                  <a:gd name="T24" fmla="*/ 81 w 357"/>
                  <a:gd name="T25" fmla="*/ 407 h 452"/>
                  <a:gd name="T26" fmla="*/ 277 w 357"/>
                  <a:gd name="T27" fmla="*/ 452 h 452"/>
                  <a:gd name="T28" fmla="*/ 277 w 357"/>
                  <a:gd name="T29" fmla="*/ 366 h 452"/>
                  <a:gd name="T30" fmla="*/ 278 w 357"/>
                  <a:gd name="T31" fmla="*/ 354 h 452"/>
                  <a:gd name="T32" fmla="*/ 286 w 357"/>
                  <a:gd name="T33" fmla="*/ 327 h 452"/>
                  <a:gd name="T34" fmla="*/ 308 w 357"/>
                  <a:gd name="T35" fmla="*/ 298 h 452"/>
                  <a:gd name="T36" fmla="*/ 334 w 357"/>
                  <a:gd name="T37" fmla="*/ 266 h 452"/>
                  <a:gd name="T38" fmla="*/ 353 w 357"/>
                  <a:gd name="T39" fmla="*/ 217 h 452"/>
                  <a:gd name="T40" fmla="*/ 357 w 357"/>
                  <a:gd name="T41" fmla="*/ 173 h 452"/>
                  <a:gd name="T42" fmla="*/ 349 w 357"/>
                  <a:gd name="T43" fmla="*/ 115 h 452"/>
                  <a:gd name="T44" fmla="*/ 325 w 357"/>
                  <a:gd name="T45" fmla="*/ 69 h 452"/>
                  <a:gd name="T46" fmla="*/ 288 w 357"/>
                  <a:gd name="T47" fmla="*/ 34 h 452"/>
                  <a:gd name="T48" fmla="*/ 244 w 357"/>
                  <a:gd name="T49" fmla="*/ 12 h 452"/>
                  <a:gd name="T50" fmla="*/ 196 w 357"/>
                  <a:gd name="T51" fmla="*/ 2 h 452"/>
                  <a:gd name="T52" fmla="*/ 274 w 357"/>
                  <a:gd name="T53" fmla="*/ 268 h 452"/>
                  <a:gd name="T54" fmla="*/ 245 w 357"/>
                  <a:gd name="T55" fmla="*/ 307 h 452"/>
                  <a:gd name="T56" fmla="*/ 234 w 357"/>
                  <a:gd name="T57" fmla="*/ 348 h 452"/>
                  <a:gd name="T58" fmla="*/ 232 w 357"/>
                  <a:gd name="T59" fmla="*/ 407 h 452"/>
                  <a:gd name="T60" fmla="*/ 126 w 357"/>
                  <a:gd name="T61" fmla="*/ 366 h 452"/>
                  <a:gd name="T62" fmla="*/ 118 w 357"/>
                  <a:gd name="T63" fmla="*/ 319 h 452"/>
                  <a:gd name="T64" fmla="*/ 98 w 357"/>
                  <a:gd name="T65" fmla="*/ 286 h 452"/>
                  <a:gd name="T66" fmla="*/ 68 w 357"/>
                  <a:gd name="T67" fmla="*/ 251 h 452"/>
                  <a:gd name="T68" fmla="*/ 52 w 357"/>
                  <a:gd name="T69" fmla="*/ 220 h 452"/>
                  <a:gd name="T70" fmla="*/ 44 w 357"/>
                  <a:gd name="T71" fmla="*/ 173 h 452"/>
                  <a:gd name="T72" fmla="*/ 48 w 357"/>
                  <a:gd name="T73" fmla="*/ 142 h 452"/>
                  <a:gd name="T74" fmla="*/ 62 w 357"/>
                  <a:gd name="T75" fmla="*/ 104 h 452"/>
                  <a:gd name="T76" fmla="*/ 87 w 357"/>
                  <a:gd name="T77" fmla="*/ 76 h 452"/>
                  <a:gd name="T78" fmla="*/ 118 w 357"/>
                  <a:gd name="T79" fmla="*/ 58 h 452"/>
                  <a:gd name="T80" fmla="*/ 154 w 357"/>
                  <a:gd name="T81" fmla="*/ 47 h 452"/>
                  <a:gd name="T82" fmla="*/ 179 w 357"/>
                  <a:gd name="T83" fmla="*/ 45 h 452"/>
                  <a:gd name="T84" fmla="*/ 217 w 357"/>
                  <a:gd name="T85" fmla="*/ 50 h 452"/>
                  <a:gd name="T86" fmla="*/ 251 w 357"/>
                  <a:gd name="T87" fmla="*/ 63 h 452"/>
                  <a:gd name="T88" fmla="*/ 280 w 357"/>
                  <a:gd name="T89" fmla="*/ 85 h 452"/>
                  <a:gd name="T90" fmla="*/ 301 w 357"/>
                  <a:gd name="T91" fmla="*/ 116 h 452"/>
                  <a:gd name="T92" fmla="*/ 313 w 357"/>
                  <a:gd name="T93" fmla="*/ 158 h 452"/>
                  <a:gd name="T94" fmla="*/ 313 w 357"/>
                  <a:gd name="T95" fmla="*/ 191 h 452"/>
                  <a:gd name="T96" fmla="*/ 301 w 357"/>
                  <a:gd name="T97" fmla="*/ 232 h 452"/>
                  <a:gd name="T98" fmla="*/ 274 w 357"/>
                  <a:gd name="T99" fmla="*/ 268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7" h="452">
                    <a:moveTo>
                      <a:pt x="179" y="0"/>
                    </a:moveTo>
                    <a:lnTo>
                      <a:pt x="179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2" y="2"/>
                    </a:lnTo>
                    <a:lnTo>
                      <a:pt x="145" y="3"/>
                    </a:lnTo>
                    <a:lnTo>
                      <a:pt x="128" y="7"/>
                    </a:lnTo>
                    <a:lnTo>
                      <a:pt x="113" y="12"/>
                    </a:lnTo>
                    <a:lnTo>
                      <a:pt x="97" y="19"/>
                    </a:lnTo>
                    <a:lnTo>
                      <a:pt x="83" y="25"/>
                    </a:lnTo>
                    <a:lnTo>
                      <a:pt x="68" y="34"/>
                    </a:lnTo>
                    <a:lnTo>
                      <a:pt x="55" y="45"/>
                    </a:lnTo>
                    <a:lnTo>
                      <a:pt x="44" y="56"/>
                    </a:lnTo>
                    <a:lnTo>
                      <a:pt x="33" y="69"/>
                    </a:lnTo>
                    <a:lnTo>
                      <a:pt x="23" y="84"/>
                    </a:lnTo>
                    <a:lnTo>
                      <a:pt x="15" y="99"/>
                    </a:lnTo>
                    <a:lnTo>
                      <a:pt x="9" y="115"/>
                    </a:lnTo>
                    <a:lnTo>
                      <a:pt x="3" y="133"/>
                    </a:lnTo>
                    <a:lnTo>
                      <a:pt x="1" y="152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1" y="197"/>
                    </a:lnTo>
                    <a:lnTo>
                      <a:pt x="5" y="217"/>
                    </a:lnTo>
                    <a:lnTo>
                      <a:pt x="10" y="236"/>
                    </a:lnTo>
                    <a:lnTo>
                      <a:pt x="16" y="251"/>
                    </a:lnTo>
                    <a:lnTo>
                      <a:pt x="24" y="266"/>
                    </a:lnTo>
                    <a:lnTo>
                      <a:pt x="32" y="277"/>
                    </a:lnTo>
                    <a:lnTo>
                      <a:pt x="50" y="298"/>
                    </a:lnTo>
                    <a:lnTo>
                      <a:pt x="50" y="298"/>
                    </a:lnTo>
                    <a:lnTo>
                      <a:pt x="62" y="312"/>
                    </a:lnTo>
                    <a:lnTo>
                      <a:pt x="67" y="320"/>
                    </a:lnTo>
                    <a:lnTo>
                      <a:pt x="72" y="327"/>
                    </a:lnTo>
                    <a:lnTo>
                      <a:pt x="76" y="335"/>
                    </a:lnTo>
                    <a:lnTo>
                      <a:pt x="79" y="344"/>
                    </a:lnTo>
                    <a:lnTo>
                      <a:pt x="80" y="354"/>
                    </a:lnTo>
                    <a:lnTo>
                      <a:pt x="81" y="366"/>
                    </a:lnTo>
                    <a:lnTo>
                      <a:pt x="81" y="407"/>
                    </a:lnTo>
                    <a:lnTo>
                      <a:pt x="81" y="407"/>
                    </a:lnTo>
                    <a:lnTo>
                      <a:pt x="81" y="452"/>
                    </a:lnTo>
                    <a:lnTo>
                      <a:pt x="277" y="452"/>
                    </a:lnTo>
                    <a:lnTo>
                      <a:pt x="277" y="407"/>
                    </a:lnTo>
                    <a:lnTo>
                      <a:pt x="277" y="407"/>
                    </a:lnTo>
                    <a:lnTo>
                      <a:pt x="277" y="366"/>
                    </a:lnTo>
                    <a:lnTo>
                      <a:pt x="277" y="366"/>
                    </a:lnTo>
                    <a:lnTo>
                      <a:pt x="277" y="366"/>
                    </a:lnTo>
                    <a:lnTo>
                      <a:pt x="278" y="354"/>
                    </a:lnTo>
                    <a:lnTo>
                      <a:pt x="279" y="344"/>
                    </a:lnTo>
                    <a:lnTo>
                      <a:pt x="282" y="335"/>
                    </a:lnTo>
                    <a:lnTo>
                      <a:pt x="286" y="327"/>
                    </a:lnTo>
                    <a:lnTo>
                      <a:pt x="290" y="320"/>
                    </a:lnTo>
                    <a:lnTo>
                      <a:pt x="295" y="312"/>
                    </a:lnTo>
                    <a:lnTo>
                      <a:pt x="308" y="298"/>
                    </a:lnTo>
                    <a:lnTo>
                      <a:pt x="308" y="298"/>
                    </a:lnTo>
                    <a:lnTo>
                      <a:pt x="325" y="277"/>
                    </a:lnTo>
                    <a:lnTo>
                      <a:pt x="334" y="266"/>
                    </a:lnTo>
                    <a:lnTo>
                      <a:pt x="342" y="251"/>
                    </a:lnTo>
                    <a:lnTo>
                      <a:pt x="348" y="236"/>
                    </a:lnTo>
                    <a:lnTo>
                      <a:pt x="353" y="217"/>
                    </a:lnTo>
                    <a:lnTo>
                      <a:pt x="357" y="197"/>
                    </a:lnTo>
                    <a:lnTo>
                      <a:pt x="357" y="173"/>
                    </a:lnTo>
                    <a:lnTo>
                      <a:pt x="357" y="173"/>
                    </a:lnTo>
                    <a:lnTo>
                      <a:pt x="357" y="152"/>
                    </a:lnTo>
                    <a:lnTo>
                      <a:pt x="353" y="133"/>
                    </a:lnTo>
                    <a:lnTo>
                      <a:pt x="349" y="115"/>
                    </a:lnTo>
                    <a:lnTo>
                      <a:pt x="343" y="99"/>
                    </a:lnTo>
                    <a:lnTo>
                      <a:pt x="334" y="84"/>
                    </a:lnTo>
                    <a:lnTo>
                      <a:pt x="325" y="69"/>
                    </a:lnTo>
                    <a:lnTo>
                      <a:pt x="314" y="56"/>
                    </a:lnTo>
                    <a:lnTo>
                      <a:pt x="301" y="45"/>
                    </a:lnTo>
                    <a:lnTo>
                      <a:pt x="288" y="34"/>
                    </a:lnTo>
                    <a:lnTo>
                      <a:pt x="275" y="25"/>
                    </a:lnTo>
                    <a:lnTo>
                      <a:pt x="260" y="19"/>
                    </a:lnTo>
                    <a:lnTo>
                      <a:pt x="244" y="12"/>
                    </a:lnTo>
                    <a:lnTo>
                      <a:pt x="228" y="7"/>
                    </a:lnTo>
                    <a:lnTo>
                      <a:pt x="213" y="3"/>
                    </a:lnTo>
                    <a:lnTo>
                      <a:pt x="196" y="2"/>
                    </a:lnTo>
                    <a:lnTo>
                      <a:pt x="179" y="0"/>
                    </a:lnTo>
                    <a:close/>
                    <a:moveTo>
                      <a:pt x="274" y="268"/>
                    </a:moveTo>
                    <a:lnTo>
                      <a:pt x="274" y="268"/>
                    </a:lnTo>
                    <a:lnTo>
                      <a:pt x="260" y="286"/>
                    </a:lnTo>
                    <a:lnTo>
                      <a:pt x="252" y="295"/>
                    </a:lnTo>
                    <a:lnTo>
                      <a:pt x="245" y="307"/>
                    </a:lnTo>
                    <a:lnTo>
                      <a:pt x="240" y="319"/>
                    </a:lnTo>
                    <a:lnTo>
                      <a:pt x="236" y="332"/>
                    </a:lnTo>
                    <a:lnTo>
                      <a:pt x="234" y="348"/>
                    </a:lnTo>
                    <a:lnTo>
                      <a:pt x="232" y="366"/>
                    </a:lnTo>
                    <a:lnTo>
                      <a:pt x="232" y="366"/>
                    </a:lnTo>
                    <a:lnTo>
                      <a:pt x="232" y="407"/>
                    </a:lnTo>
                    <a:lnTo>
                      <a:pt x="126" y="407"/>
                    </a:lnTo>
                    <a:lnTo>
                      <a:pt x="126" y="366"/>
                    </a:lnTo>
                    <a:lnTo>
                      <a:pt x="126" y="366"/>
                    </a:lnTo>
                    <a:lnTo>
                      <a:pt x="124" y="348"/>
                    </a:lnTo>
                    <a:lnTo>
                      <a:pt x="122" y="332"/>
                    </a:lnTo>
                    <a:lnTo>
                      <a:pt x="118" y="319"/>
                    </a:lnTo>
                    <a:lnTo>
                      <a:pt x="111" y="307"/>
                    </a:lnTo>
                    <a:lnTo>
                      <a:pt x="105" y="295"/>
                    </a:lnTo>
                    <a:lnTo>
                      <a:pt x="98" y="286"/>
                    </a:lnTo>
                    <a:lnTo>
                      <a:pt x="83" y="268"/>
                    </a:lnTo>
                    <a:lnTo>
                      <a:pt x="83" y="268"/>
                    </a:lnTo>
                    <a:lnTo>
                      <a:pt x="68" y="251"/>
                    </a:lnTo>
                    <a:lnTo>
                      <a:pt x="62" y="241"/>
                    </a:lnTo>
                    <a:lnTo>
                      <a:pt x="55" y="232"/>
                    </a:lnTo>
                    <a:lnTo>
                      <a:pt x="52" y="220"/>
                    </a:lnTo>
                    <a:lnTo>
                      <a:pt x="48" y="207"/>
                    </a:lnTo>
                    <a:lnTo>
                      <a:pt x="45" y="191"/>
                    </a:lnTo>
                    <a:lnTo>
                      <a:pt x="44" y="173"/>
                    </a:lnTo>
                    <a:lnTo>
                      <a:pt x="44" y="173"/>
                    </a:lnTo>
                    <a:lnTo>
                      <a:pt x="45" y="158"/>
                    </a:lnTo>
                    <a:lnTo>
                      <a:pt x="48" y="142"/>
                    </a:lnTo>
                    <a:lnTo>
                      <a:pt x="52" y="129"/>
                    </a:lnTo>
                    <a:lnTo>
                      <a:pt x="55" y="116"/>
                    </a:lnTo>
                    <a:lnTo>
                      <a:pt x="62" y="104"/>
                    </a:lnTo>
                    <a:lnTo>
                      <a:pt x="70" y="94"/>
                    </a:lnTo>
                    <a:lnTo>
                      <a:pt x="78" y="85"/>
                    </a:lnTo>
                    <a:lnTo>
                      <a:pt x="87" y="76"/>
                    </a:lnTo>
                    <a:lnTo>
                      <a:pt x="96" y="69"/>
                    </a:lnTo>
                    <a:lnTo>
                      <a:pt x="106" y="63"/>
                    </a:lnTo>
                    <a:lnTo>
                      <a:pt x="118" y="58"/>
                    </a:lnTo>
                    <a:lnTo>
                      <a:pt x="130" y="52"/>
                    </a:lnTo>
                    <a:lnTo>
                      <a:pt x="141" y="50"/>
                    </a:lnTo>
                    <a:lnTo>
                      <a:pt x="154" y="47"/>
                    </a:lnTo>
                    <a:lnTo>
                      <a:pt x="166" y="46"/>
                    </a:lnTo>
                    <a:lnTo>
                      <a:pt x="179" y="45"/>
                    </a:lnTo>
                    <a:lnTo>
                      <a:pt x="179" y="45"/>
                    </a:lnTo>
                    <a:lnTo>
                      <a:pt x="191" y="46"/>
                    </a:lnTo>
                    <a:lnTo>
                      <a:pt x="204" y="47"/>
                    </a:lnTo>
                    <a:lnTo>
                      <a:pt x="217" y="50"/>
                    </a:lnTo>
                    <a:lnTo>
                      <a:pt x="228" y="52"/>
                    </a:lnTo>
                    <a:lnTo>
                      <a:pt x="240" y="58"/>
                    </a:lnTo>
                    <a:lnTo>
                      <a:pt x="251" y="63"/>
                    </a:lnTo>
                    <a:lnTo>
                      <a:pt x="261" y="69"/>
                    </a:lnTo>
                    <a:lnTo>
                      <a:pt x="271" y="76"/>
                    </a:lnTo>
                    <a:lnTo>
                      <a:pt x="280" y="85"/>
                    </a:lnTo>
                    <a:lnTo>
                      <a:pt x="288" y="94"/>
                    </a:lnTo>
                    <a:lnTo>
                      <a:pt x="296" y="104"/>
                    </a:lnTo>
                    <a:lnTo>
                      <a:pt x="301" y="116"/>
                    </a:lnTo>
                    <a:lnTo>
                      <a:pt x="306" y="129"/>
                    </a:lnTo>
                    <a:lnTo>
                      <a:pt x="310" y="142"/>
                    </a:lnTo>
                    <a:lnTo>
                      <a:pt x="313" y="158"/>
                    </a:lnTo>
                    <a:lnTo>
                      <a:pt x="313" y="173"/>
                    </a:lnTo>
                    <a:lnTo>
                      <a:pt x="313" y="173"/>
                    </a:lnTo>
                    <a:lnTo>
                      <a:pt x="313" y="191"/>
                    </a:lnTo>
                    <a:lnTo>
                      <a:pt x="310" y="207"/>
                    </a:lnTo>
                    <a:lnTo>
                      <a:pt x="306" y="220"/>
                    </a:lnTo>
                    <a:lnTo>
                      <a:pt x="301" y="232"/>
                    </a:lnTo>
                    <a:lnTo>
                      <a:pt x="296" y="241"/>
                    </a:lnTo>
                    <a:lnTo>
                      <a:pt x="290" y="251"/>
                    </a:lnTo>
                    <a:lnTo>
                      <a:pt x="274" y="268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4" name="Freeform 33"/>
              <p:cNvSpPr>
                <a:spLocks/>
              </p:cNvSpPr>
              <p:nvPr/>
            </p:nvSpPr>
            <p:spPr bwMode="auto">
              <a:xfrm>
                <a:off x="615414" y="3357673"/>
                <a:ext cx="183776" cy="48132"/>
              </a:xfrm>
              <a:custGeom>
                <a:avLst/>
                <a:gdLst>
                  <a:gd name="T0" fmla="*/ 159 w 168"/>
                  <a:gd name="T1" fmla="*/ 0 h 44"/>
                  <a:gd name="T2" fmla="*/ 158 w 168"/>
                  <a:gd name="T3" fmla="*/ 0 h 44"/>
                  <a:gd name="T4" fmla="*/ 11 w 168"/>
                  <a:gd name="T5" fmla="*/ 0 h 44"/>
                  <a:gd name="T6" fmla="*/ 10 w 168"/>
                  <a:gd name="T7" fmla="*/ 0 h 44"/>
                  <a:gd name="T8" fmla="*/ 0 w 168"/>
                  <a:gd name="T9" fmla="*/ 0 h 44"/>
                  <a:gd name="T10" fmla="*/ 10 w 168"/>
                  <a:gd name="T11" fmla="*/ 44 h 44"/>
                  <a:gd name="T12" fmla="*/ 15 w 168"/>
                  <a:gd name="T13" fmla="*/ 44 h 44"/>
                  <a:gd name="T14" fmla="*/ 154 w 168"/>
                  <a:gd name="T15" fmla="*/ 44 h 44"/>
                  <a:gd name="T16" fmla="*/ 159 w 168"/>
                  <a:gd name="T17" fmla="*/ 44 h 44"/>
                  <a:gd name="T18" fmla="*/ 168 w 168"/>
                  <a:gd name="T19" fmla="*/ 0 h 44"/>
                  <a:gd name="T20" fmla="*/ 159 w 168"/>
                  <a:gd name="T2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" h="44">
                    <a:moveTo>
                      <a:pt x="159" y="0"/>
                    </a:moveTo>
                    <a:lnTo>
                      <a:pt x="158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10" y="44"/>
                    </a:lnTo>
                    <a:lnTo>
                      <a:pt x="15" y="44"/>
                    </a:lnTo>
                    <a:lnTo>
                      <a:pt x="154" y="44"/>
                    </a:lnTo>
                    <a:lnTo>
                      <a:pt x="159" y="44"/>
                    </a:lnTo>
                    <a:lnTo>
                      <a:pt x="168" y="0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pic>
          <p:nvPicPr>
            <p:cNvPr id="71" name="Picture 70"/>
            <p:cNvPicPr>
              <a:picLocks noChangeAspect="1"/>
            </p:cNvPicPr>
            <p:nvPr/>
          </p:nvPicPr>
          <p:blipFill rotWithShape="1">
            <a:blip r:embed="rId12">
              <a:duotone>
                <a:srgbClr val="4472C4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74"/>
            <a:stretch/>
          </p:blipFill>
          <p:spPr>
            <a:xfrm rot="16200000">
              <a:off x="6189853" y="2651324"/>
              <a:ext cx="449466" cy="720000"/>
            </a:xfrm>
            <a:prstGeom prst="rect">
              <a:avLst/>
            </a:prstGeom>
          </p:spPr>
        </p:pic>
        <p:cxnSp>
          <p:nvCxnSpPr>
            <p:cNvPr id="72" name="Straight Connector 71"/>
            <p:cNvCxnSpPr/>
            <p:nvPr/>
          </p:nvCxnSpPr>
          <p:spPr>
            <a:xfrm flipH="1">
              <a:off x="5990052" y="3018404"/>
              <a:ext cx="37572" cy="26832"/>
            </a:xfrm>
            <a:prstGeom prst="line">
              <a:avLst/>
            </a:prstGeom>
            <a:noFill/>
            <a:ln w="28575" cap="rnd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>
            <a:xfrm rot="-900000" flipH="1">
              <a:off x="6089136" y="3113602"/>
              <a:ext cx="37092" cy="36512"/>
            </a:xfrm>
            <a:prstGeom prst="line">
              <a:avLst/>
            </a:prstGeom>
            <a:noFill/>
            <a:ln w="28575" cap="rnd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>
            <a:xfrm>
              <a:off x="6262325" y="3138372"/>
              <a:ext cx="1399" cy="53561"/>
            </a:xfrm>
            <a:prstGeom prst="line">
              <a:avLst/>
            </a:prstGeom>
            <a:noFill/>
            <a:ln w="28575" cap="rnd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grpSp>
          <p:nvGrpSpPr>
            <p:cNvPr id="75" name="Group 74"/>
            <p:cNvGrpSpPr/>
            <p:nvPr/>
          </p:nvGrpSpPr>
          <p:grpSpPr>
            <a:xfrm>
              <a:off x="5689220" y="2337678"/>
              <a:ext cx="1111760" cy="1134332"/>
              <a:chOff x="1559913" y="2231401"/>
              <a:chExt cx="1111760" cy="1134332"/>
            </a:xfrm>
          </p:grpSpPr>
          <p:grpSp>
            <p:nvGrpSpPr>
              <p:cNvPr id="76" name="Group 75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80" name="Oval 79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Oval 80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1559913" y="2231401"/>
                <a:ext cx="1111760" cy="1134332"/>
                <a:chOff x="2795587" y="837028"/>
                <a:chExt cx="1173544" cy="1205186"/>
              </a:xfrm>
            </p:grpSpPr>
            <p:sp>
              <p:nvSpPr>
                <p:cNvPr id="78" name="Oval 77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Oval 78"/>
                <p:cNvSpPr>
                  <a:spLocks noChangeAspect="1"/>
                </p:cNvSpPr>
                <p:nvPr/>
              </p:nvSpPr>
              <p:spPr>
                <a:xfrm>
                  <a:off x="2853872" y="837028"/>
                  <a:ext cx="1115259" cy="1116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rgbClr val="D6DE5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101" name="Group 100"/>
          <p:cNvGrpSpPr/>
          <p:nvPr/>
        </p:nvGrpSpPr>
        <p:grpSpPr>
          <a:xfrm>
            <a:off x="8251971" y="1175608"/>
            <a:ext cx="1056544" cy="1050389"/>
            <a:chOff x="3042932" y="2297691"/>
            <a:chExt cx="1056544" cy="1050389"/>
          </a:xfrm>
        </p:grpSpPr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1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7656" y="2646232"/>
              <a:ext cx="630916" cy="630916"/>
            </a:xfrm>
            <a:prstGeom prst="rect">
              <a:avLst/>
            </a:prstGeom>
          </p:spPr>
        </p:pic>
        <p:sp>
          <p:nvSpPr>
            <p:cNvPr id="103" name="Oval 102"/>
            <p:cNvSpPr/>
            <p:nvPr/>
          </p:nvSpPr>
          <p:spPr>
            <a:xfrm rot="4904470">
              <a:off x="3422816" y="2828931"/>
              <a:ext cx="98873" cy="1518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4" name="Group 103"/>
            <p:cNvGrpSpPr>
              <a:grpSpLocks noChangeAspect="1"/>
            </p:cNvGrpSpPr>
            <p:nvPr/>
          </p:nvGrpSpPr>
          <p:grpSpPr>
            <a:xfrm>
              <a:off x="3137209" y="2624670"/>
              <a:ext cx="456693" cy="360000"/>
              <a:chOff x="1257394" y="3798036"/>
              <a:chExt cx="2389760" cy="1883800"/>
            </a:xfrm>
          </p:grpSpPr>
          <p:sp>
            <p:nvSpPr>
              <p:cNvPr id="110" name="Oval 109"/>
              <p:cNvSpPr/>
              <p:nvPr/>
            </p:nvSpPr>
            <p:spPr>
              <a:xfrm>
                <a:off x="2149115" y="4017390"/>
                <a:ext cx="1102473" cy="1039715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1257394" y="3798036"/>
                <a:ext cx="1102473" cy="1039715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1355985" y="4529055"/>
                <a:ext cx="892131" cy="907327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1834458" y="4642121"/>
                <a:ext cx="1102473" cy="1039715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451199" y="4686055"/>
                <a:ext cx="992872" cy="828905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3043499" y="4423991"/>
                <a:ext cx="603655" cy="512467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1310904" y="3980866"/>
                <a:ext cx="917882" cy="78084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29571" y="4063212"/>
                <a:ext cx="917882" cy="78084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1671360" y="4416607"/>
                <a:ext cx="917881" cy="78084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1495607" y="4818888"/>
                <a:ext cx="600745" cy="5743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150979" y="5010537"/>
                <a:ext cx="674949" cy="59881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2308278" y="4728634"/>
                <a:ext cx="679707" cy="468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852136" y="4546785"/>
                <a:ext cx="366241" cy="244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902693" y="4825422"/>
                <a:ext cx="366241" cy="244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3008579" y="4834478"/>
                <a:ext cx="386656" cy="50819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2868742" y="4466194"/>
                <a:ext cx="345402" cy="44552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3164055" y="4471777"/>
                <a:ext cx="317213" cy="2757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3042932" y="2297691"/>
              <a:ext cx="1056544" cy="1050389"/>
              <a:chOff x="1615131" y="2231401"/>
              <a:chExt cx="1056544" cy="1050389"/>
            </a:xfrm>
          </p:grpSpPr>
          <p:grpSp>
            <p:nvGrpSpPr>
              <p:cNvPr id="106" name="Group 105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108" name="Oval 107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" name="Oval 108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07" name="Oval 106"/>
              <p:cNvSpPr>
                <a:spLocks noChangeAspect="1"/>
              </p:cNvSpPr>
              <p:nvPr/>
            </p:nvSpPr>
            <p:spPr>
              <a:xfrm>
                <a:off x="1615131" y="2231401"/>
                <a:ext cx="1056544" cy="1050389"/>
              </a:xfrm>
              <a:prstGeom prst="ellipse">
                <a:avLst/>
              </a:prstGeom>
              <a:noFill/>
              <a:ln w="57150">
                <a:solidFill>
                  <a:srgbClr val="0348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27" name="Group 126"/>
          <p:cNvGrpSpPr/>
          <p:nvPr/>
        </p:nvGrpSpPr>
        <p:grpSpPr>
          <a:xfrm>
            <a:off x="9260655" y="1992575"/>
            <a:ext cx="1056544" cy="1050389"/>
            <a:chOff x="6996237" y="1058749"/>
            <a:chExt cx="1056544" cy="1050389"/>
          </a:xfrm>
        </p:grpSpPr>
        <p:grpSp>
          <p:nvGrpSpPr>
            <p:cNvPr id="128" name="Group 127"/>
            <p:cNvGrpSpPr>
              <a:grpSpLocks noChangeAspect="1"/>
            </p:cNvGrpSpPr>
            <p:nvPr/>
          </p:nvGrpSpPr>
          <p:grpSpPr>
            <a:xfrm>
              <a:off x="7588590" y="1286214"/>
              <a:ext cx="358362" cy="360000"/>
              <a:chOff x="6569248" y="3509937"/>
              <a:chExt cx="570479" cy="573088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569248" y="3509937"/>
                <a:ext cx="570479" cy="573088"/>
                <a:chOff x="5118740" y="4044427"/>
                <a:chExt cx="570479" cy="573088"/>
              </a:xfrm>
            </p:grpSpPr>
            <p:sp>
              <p:nvSpPr>
                <p:cNvPr id="139" name="Flowchart: Connector 138"/>
                <p:cNvSpPr/>
                <p:nvPr/>
              </p:nvSpPr>
              <p:spPr>
                <a:xfrm>
                  <a:off x="5118740" y="4044427"/>
                  <a:ext cx="570479" cy="573088"/>
                </a:xfrm>
                <a:prstGeom prst="flowChartConnector">
                  <a:avLst/>
                </a:prstGeom>
                <a:noFill/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Freeform 139"/>
                <p:cNvSpPr/>
                <p:nvPr/>
              </p:nvSpPr>
              <p:spPr>
                <a:xfrm rot="20891728">
                  <a:off x="5470792" y="4194899"/>
                  <a:ext cx="39814" cy="63073"/>
                </a:xfrm>
                <a:custGeom>
                  <a:avLst/>
                  <a:gdLst>
                    <a:gd name="connsiteX0" fmla="*/ 39814 w 39814"/>
                    <a:gd name="connsiteY0" fmla="*/ 0 h 63073"/>
                    <a:gd name="connsiteX1" fmla="*/ 17414 w 39814"/>
                    <a:gd name="connsiteY1" fmla="*/ 56465 h 63073"/>
                    <a:gd name="connsiteX2" fmla="*/ 16244 w 39814"/>
                    <a:gd name="connsiteY2" fmla="*/ 57489 h 63073"/>
                    <a:gd name="connsiteX3" fmla="*/ 0 w 39814"/>
                    <a:gd name="connsiteY3" fmla="*/ 63073 h 63073"/>
                    <a:gd name="connsiteX4" fmla="*/ 0 w 39814"/>
                    <a:gd name="connsiteY4" fmla="*/ 29965 h 63073"/>
                    <a:gd name="connsiteX5" fmla="*/ 14651 w 39814"/>
                    <a:gd name="connsiteY5" fmla="*/ 6818 h 63073"/>
                    <a:gd name="connsiteX6" fmla="*/ 39814 w 39814"/>
                    <a:gd name="connsiteY6" fmla="*/ 0 h 6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814" h="63073">
                      <a:moveTo>
                        <a:pt x="39814" y="0"/>
                      </a:moveTo>
                      <a:lnTo>
                        <a:pt x="17414" y="56465"/>
                      </a:lnTo>
                      <a:lnTo>
                        <a:pt x="16244" y="57489"/>
                      </a:lnTo>
                      <a:lnTo>
                        <a:pt x="0" y="63073"/>
                      </a:lnTo>
                      <a:lnTo>
                        <a:pt x="0" y="29965"/>
                      </a:lnTo>
                      <a:cubicBezTo>
                        <a:pt x="0" y="20925"/>
                        <a:pt x="5599" y="12742"/>
                        <a:pt x="14651" y="6818"/>
                      </a:cubicBezTo>
                      <a:lnTo>
                        <a:pt x="39814" y="0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Freeform 140"/>
                <p:cNvSpPr/>
                <p:nvPr/>
              </p:nvSpPr>
              <p:spPr>
                <a:xfrm rot="20891728">
                  <a:off x="5137638" y="4110639"/>
                  <a:ext cx="265594" cy="243434"/>
                </a:xfrm>
                <a:custGeom>
                  <a:avLst/>
                  <a:gdLst>
                    <a:gd name="connsiteX0" fmla="*/ 146755 w 233882"/>
                    <a:gd name="connsiteY0" fmla="*/ 77 h 242522"/>
                    <a:gd name="connsiteX1" fmla="*/ 164213 w 233882"/>
                    <a:gd name="connsiteY1" fmla="*/ 9694 h 242522"/>
                    <a:gd name="connsiteX2" fmla="*/ 228420 w 233882"/>
                    <a:gd name="connsiteY2" fmla="*/ 94272 h 242522"/>
                    <a:gd name="connsiteX3" fmla="*/ 223612 w 233882"/>
                    <a:gd name="connsiteY3" fmla="*/ 133634 h 242522"/>
                    <a:gd name="connsiteX4" fmla="*/ 205306 w 233882"/>
                    <a:gd name="connsiteY4" fmla="*/ 149620 h 242522"/>
                    <a:gd name="connsiteX5" fmla="*/ 174397 w 233882"/>
                    <a:gd name="connsiteY5" fmla="*/ 137359 h 242522"/>
                    <a:gd name="connsiteX6" fmla="*/ 139817 w 233882"/>
                    <a:gd name="connsiteY6" fmla="*/ 153976 h 242522"/>
                    <a:gd name="connsiteX7" fmla="*/ 130150 w 233882"/>
                    <a:gd name="connsiteY7" fmla="*/ 178346 h 242522"/>
                    <a:gd name="connsiteX8" fmla="*/ 104987 w 233882"/>
                    <a:gd name="connsiteY8" fmla="*/ 185164 h 242522"/>
                    <a:gd name="connsiteX9" fmla="*/ 90336 w 233882"/>
                    <a:gd name="connsiteY9" fmla="*/ 208311 h 242522"/>
                    <a:gd name="connsiteX10" fmla="*/ 90336 w 233882"/>
                    <a:gd name="connsiteY10" fmla="*/ 241419 h 242522"/>
                    <a:gd name="connsiteX11" fmla="*/ 87128 w 233882"/>
                    <a:gd name="connsiteY11" fmla="*/ 242522 h 242522"/>
                    <a:gd name="connsiteX12" fmla="*/ 69667 w 233882"/>
                    <a:gd name="connsiteY12" fmla="*/ 232905 h 242522"/>
                    <a:gd name="connsiteX13" fmla="*/ 5462 w 233882"/>
                    <a:gd name="connsiteY13" fmla="*/ 148327 h 242522"/>
                    <a:gd name="connsiteX14" fmla="*/ 10270 w 233882"/>
                    <a:gd name="connsiteY14" fmla="*/ 108965 h 242522"/>
                    <a:gd name="connsiteX15" fmla="*/ 127302 w 233882"/>
                    <a:gd name="connsiteY15" fmla="*/ 6765 h 242522"/>
                    <a:gd name="connsiteX16" fmla="*/ 146755 w 233882"/>
                    <a:gd name="connsiteY16" fmla="*/ 77 h 242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3882" h="242522">
                      <a:moveTo>
                        <a:pt x="146755" y="77"/>
                      </a:moveTo>
                      <a:cubicBezTo>
                        <a:pt x="153433" y="608"/>
                        <a:pt x="159781" y="3855"/>
                        <a:pt x="164213" y="9694"/>
                      </a:cubicBezTo>
                      <a:lnTo>
                        <a:pt x="228420" y="94272"/>
                      </a:lnTo>
                      <a:cubicBezTo>
                        <a:pt x="237285" y="105951"/>
                        <a:pt x="235132" y="123575"/>
                        <a:pt x="223612" y="133634"/>
                      </a:cubicBezTo>
                      <a:lnTo>
                        <a:pt x="205306" y="149620"/>
                      </a:lnTo>
                      <a:lnTo>
                        <a:pt x="174397" y="137359"/>
                      </a:lnTo>
                      <a:cubicBezTo>
                        <a:pt x="161041" y="132060"/>
                        <a:pt x="145560" y="139500"/>
                        <a:pt x="139817" y="153976"/>
                      </a:cubicBezTo>
                      <a:lnTo>
                        <a:pt x="130150" y="178346"/>
                      </a:lnTo>
                      <a:lnTo>
                        <a:pt x="104987" y="185164"/>
                      </a:lnTo>
                      <a:cubicBezTo>
                        <a:pt x="95935" y="191088"/>
                        <a:pt x="90336" y="199271"/>
                        <a:pt x="90336" y="208311"/>
                      </a:cubicBezTo>
                      <a:lnTo>
                        <a:pt x="90336" y="241419"/>
                      </a:lnTo>
                      <a:lnTo>
                        <a:pt x="87128" y="242522"/>
                      </a:lnTo>
                      <a:cubicBezTo>
                        <a:pt x="80448" y="241991"/>
                        <a:pt x="74100" y="238744"/>
                        <a:pt x="69667" y="232905"/>
                      </a:cubicBezTo>
                      <a:lnTo>
                        <a:pt x="5462" y="148327"/>
                      </a:lnTo>
                      <a:cubicBezTo>
                        <a:pt x="-3403" y="136648"/>
                        <a:pt x="-1251" y="119026"/>
                        <a:pt x="10270" y="108965"/>
                      </a:cubicBezTo>
                      <a:lnTo>
                        <a:pt x="127302" y="6765"/>
                      </a:lnTo>
                      <a:cubicBezTo>
                        <a:pt x="133063" y="1734"/>
                        <a:pt x="140075" y="-452"/>
                        <a:pt x="146755" y="7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2" name="Freeform 141"/>
                <p:cNvSpPr/>
                <p:nvPr/>
              </p:nvSpPr>
              <p:spPr>
                <a:xfrm rot="1933575">
                  <a:off x="5513118" y="4264719"/>
                  <a:ext cx="127207" cy="239962"/>
                </a:xfrm>
                <a:custGeom>
                  <a:avLst/>
                  <a:gdLst>
                    <a:gd name="connsiteX0" fmla="*/ 44647 w 149838"/>
                    <a:gd name="connsiteY0" fmla="*/ 427 h 239962"/>
                    <a:gd name="connsiteX1" fmla="*/ 61202 w 149838"/>
                    <a:gd name="connsiteY1" fmla="*/ 5122 h 239962"/>
                    <a:gd name="connsiteX2" fmla="*/ 118061 w 149838"/>
                    <a:gd name="connsiteY2" fmla="*/ 54496 h 239962"/>
                    <a:gd name="connsiteX3" fmla="*/ 118061 w 149838"/>
                    <a:gd name="connsiteY3" fmla="*/ 76903 h 239962"/>
                    <a:gd name="connsiteX4" fmla="*/ 122104 w 149838"/>
                    <a:gd name="connsiteY4" fmla="*/ 86663 h 239962"/>
                    <a:gd name="connsiteX5" fmla="*/ 116493 w 149838"/>
                    <a:gd name="connsiteY5" fmla="*/ 93995 h 239962"/>
                    <a:gd name="connsiteX6" fmla="*/ 118432 w 149838"/>
                    <a:gd name="connsiteY6" fmla="*/ 111242 h 239962"/>
                    <a:gd name="connsiteX7" fmla="*/ 149838 w 149838"/>
                    <a:gd name="connsiteY7" fmla="*/ 182803 h 239962"/>
                    <a:gd name="connsiteX8" fmla="*/ 127533 w 149838"/>
                    <a:gd name="connsiteY8" fmla="*/ 227936 h 239962"/>
                    <a:gd name="connsiteX9" fmla="*/ 97429 w 149838"/>
                    <a:gd name="connsiteY9" fmla="*/ 234840 h 239962"/>
                    <a:gd name="connsiteX10" fmla="*/ 50247 w 149838"/>
                    <a:gd name="connsiteY10" fmla="*/ 193870 h 239962"/>
                    <a:gd name="connsiteX11" fmla="*/ 0 w 149838"/>
                    <a:gd name="connsiteY11" fmla="*/ 74954 h 239962"/>
                    <a:gd name="connsiteX12" fmla="*/ 31098 w 149838"/>
                    <a:gd name="connsiteY12" fmla="*/ 12026 h 239962"/>
                    <a:gd name="connsiteX13" fmla="*/ 44647 w 149838"/>
                    <a:gd name="connsiteY13" fmla="*/ 427 h 239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9838" h="239962">
                      <a:moveTo>
                        <a:pt x="44647" y="427"/>
                      </a:moveTo>
                      <a:cubicBezTo>
                        <a:pt x="50096" y="-822"/>
                        <a:pt x="56044" y="644"/>
                        <a:pt x="61202" y="5122"/>
                      </a:cubicBezTo>
                      <a:lnTo>
                        <a:pt x="118061" y="54496"/>
                      </a:lnTo>
                      <a:lnTo>
                        <a:pt x="118061" y="76903"/>
                      </a:lnTo>
                      <a:lnTo>
                        <a:pt x="122104" y="86663"/>
                      </a:lnTo>
                      <a:lnTo>
                        <a:pt x="116493" y="93995"/>
                      </a:lnTo>
                      <a:cubicBezTo>
                        <a:pt x="115281" y="99158"/>
                        <a:pt x="115831" y="105316"/>
                        <a:pt x="118432" y="111242"/>
                      </a:cubicBezTo>
                      <a:lnTo>
                        <a:pt x="149838" y="182803"/>
                      </a:lnTo>
                      <a:lnTo>
                        <a:pt x="127533" y="227936"/>
                      </a:lnTo>
                      <a:cubicBezTo>
                        <a:pt x="121222" y="240706"/>
                        <a:pt x="107744" y="243796"/>
                        <a:pt x="97429" y="234840"/>
                      </a:cubicBezTo>
                      <a:lnTo>
                        <a:pt x="50247" y="193870"/>
                      </a:lnTo>
                      <a:lnTo>
                        <a:pt x="0" y="74954"/>
                      </a:lnTo>
                      <a:lnTo>
                        <a:pt x="31098" y="12026"/>
                      </a:lnTo>
                      <a:cubicBezTo>
                        <a:pt x="34253" y="5642"/>
                        <a:pt x="39200" y="1676"/>
                        <a:pt x="44647" y="42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3" name="Freeform 142"/>
                <p:cNvSpPr/>
                <p:nvPr/>
              </p:nvSpPr>
              <p:spPr>
                <a:xfrm rot="4224126">
                  <a:off x="5373571" y="4057447"/>
                  <a:ext cx="74777" cy="81953"/>
                </a:xfrm>
                <a:custGeom>
                  <a:avLst/>
                  <a:gdLst>
                    <a:gd name="connsiteX0" fmla="*/ 1 w 99996"/>
                    <a:gd name="connsiteY0" fmla="*/ 21294 h 68527"/>
                    <a:gd name="connsiteX1" fmla="*/ 28245 w 99996"/>
                    <a:gd name="connsiteY1" fmla="*/ 3489 h 68527"/>
                    <a:gd name="connsiteX2" fmla="*/ 66572 w 99996"/>
                    <a:gd name="connsiteY2" fmla="*/ 15507 h 68527"/>
                    <a:gd name="connsiteX3" fmla="*/ 99996 w 99996"/>
                    <a:gd name="connsiteY3" fmla="*/ 68527 h 68527"/>
                    <a:gd name="connsiteX4" fmla="*/ 23070 w 99996"/>
                    <a:gd name="connsiteY4" fmla="*/ 68527 h 68527"/>
                    <a:gd name="connsiteX5" fmla="*/ 6758 w 99996"/>
                    <a:gd name="connsiteY5" fmla="*/ 61769 h 68527"/>
                    <a:gd name="connsiteX6" fmla="*/ 4043 w 99996"/>
                    <a:gd name="connsiteY6" fmla="*/ 55217 h 68527"/>
                    <a:gd name="connsiteX7" fmla="*/ 7071 w 99996"/>
                    <a:gd name="connsiteY7" fmla="*/ 51261 h 68527"/>
                    <a:gd name="connsiteX8" fmla="*/ 23955 w 99996"/>
                    <a:gd name="connsiteY8" fmla="*/ 43851 h 68527"/>
                    <a:gd name="connsiteX9" fmla="*/ 0 w 99996"/>
                    <a:gd name="connsiteY9" fmla="*/ 23050 h 68527"/>
                    <a:gd name="connsiteX10" fmla="*/ 1 w 99996"/>
                    <a:gd name="connsiteY10" fmla="*/ 21294 h 6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9996" h="68527">
                      <a:moveTo>
                        <a:pt x="1" y="21294"/>
                      </a:moveTo>
                      <a:lnTo>
                        <a:pt x="28245" y="3489"/>
                      </a:lnTo>
                      <a:cubicBezTo>
                        <a:pt x="40398" y="-4173"/>
                        <a:pt x="57559" y="1207"/>
                        <a:pt x="66572" y="15507"/>
                      </a:cubicBezTo>
                      <a:lnTo>
                        <a:pt x="99996" y="68527"/>
                      </a:lnTo>
                      <a:lnTo>
                        <a:pt x="23070" y="68527"/>
                      </a:lnTo>
                      <a:cubicBezTo>
                        <a:pt x="16700" y="68527"/>
                        <a:pt x="10933" y="65945"/>
                        <a:pt x="6758" y="61769"/>
                      </a:cubicBezTo>
                      <a:lnTo>
                        <a:pt x="4043" y="55217"/>
                      </a:lnTo>
                      <a:lnTo>
                        <a:pt x="7071" y="51261"/>
                      </a:lnTo>
                      <a:lnTo>
                        <a:pt x="23955" y="43851"/>
                      </a:lnTo>
                      <a:lnTo>
                        <a:pt x="0" y="23050"/>
                      </a:lnTo>
                      <a:lnTo>
                        <a:pt x="1" y="21294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4" name="Freeform 143"/>
                <p:cNvSpPr/>
                <p:nvPr/>
              </p:nvSpPr>
              <p:spPr>
                <a:xfrm rot="1933575">
                  <a:off x="5195882" y="4354868"/>
                  <a:ext cx="138415" cy="168891"/>
                </a:xfrm>
                <a:custGeom>
                  <a:avLst/>
                  <a:gdLst>
                    <a:gd name="connsiteX0" fmla="*/ 6757 w 138415"/>
                    <a:gd name="connsiteY0" fmla="*/ 6758 h 168891"/>
                    <a:gd name="connsiteX1" fmla="*/ 23071 w 138415"/>
                    <a:gd name="connsiteY1" fmla="*/ 0 h 168891"/>
                    <a:gd name="connsiteX2" fmla="*/ 115345 w 138415"/>
                    <a:gd name="connsiteY2" fmla="*/ 1 h 168891"/>
                    <a:gd name="connsiteX3" fmla="*/ 138415 w 138415"/>
                    <a:gd name="connsiteY3" fmla="*/ 23070 h 168891"/>
                    <a:gd name="connsiteX4" fmla="*/ 138415 w 138415"/>
                    <a:gd name="connsiteY4" fmla="*/ 145821 h 168891"/>
                    <a:gd name="connsiteX5" fmla="*/ 115345 w 138415"/>
                    <a:gd name="connsiteY5" fmla="*/ 168891 h 168891"/>
                    <a:gd name="connsiteX6" fmla="*/ 99995 w 138415"/>
                    <a:gd name="connsiteY6" fmla="*/ 168891 h 168891"/>
                    <a:gd name="connsiteX7" fmla="*/ 66572 w 138415"/>
                    <a:gd name="connsiteY7" fmla="*/ 115871 h 168891"/>
                    <a:gd name="connsiteX8" fmla="*/ 28245 w 138415"/>
                    <a:gd name="connsiteY8" fmla="*/ 103853 h 168891"/>
                    <a:gd name="connsiteX9" fmla="*/ 0 w 138415"/>
                    <a:gd name="connsiteY9" fmla="*/ 121658 h 168891"/>
                    <a:gd name="connsiteX10" fmla="*/ 0 w 138415"/>
                    <a:gd name="connsiteY10" fmla="*/ 23070 h 168891"/>
                    <a:gd name="connsiteX11" fmla="*/ 6757 w 138415"/>
                    <a:gd name="connsiteY11" fmla="*/ 6758 h 168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8415" h="168891">
                      <a:moveTo>
                        <a:pt x="6757" y="6758"/>
                      </a:moveTo>
                      <a:cubicBezTo>
                        <a:pt x="10932" y="2582"/>
                        <a:pt x="16700" y="0"/>
                        <a:pt x="23071" y="0"/>
                      </a:cubicBezTo>
                      <a:lnTo>
                        <a:pt x="115345" y="1"/>
                      </a:lnTo>
                      <a:cubicBezTo>
                        <a:pt x="128087" y="0"/>
                        <a:pt x="138415" y="10329"/>
                        <a:pt x="138415" y="23070"/>
                      </a:cubicBezTo>
                      <a:lnTo>
                        <a:pt x="138415" y="145821"/>
                      </a:lnTo>
                      <a:cubicBezTo>
                        <a:pt x="138415" y="158562"/>
                        <a:pt x="128086" y="168891"/>
                        <a:pt x="115345" y="168891"/>
                      </a:cubicBezTo>
                      <a:lnTo>
                        <a:pt x="99995" y="168891"/>
                      </a:lnTo>
                      <a:lnTo>
                        <a:pt x="66572" y="115871"/>
                      </a:lnTo>
                      <a:cubicBezTo>
                        <a:pt x="57559" y="101571"/>
                        <a:pt x="40398" y="96190"/>
                        <a:pt x="28245" y="103853"/>
                      </a:cubicBezTo>
                      <a:lnTo>
                        <a:pt x="0" y="121658"/>
                      </a:lnTo>
                      <a:lnTo>
                        <a:pt x="0" y="23070"/>
                      </a:lnTo>
                      <a:cubicBezTo>
                        <a:pt x="0" y="16700"/>
                        <a:pt x="2582" y="10932"/>
                        <a:pt x="6757" y="6758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5" name="Flowchart: Connector 144"/>
                <p:cNvSpPr/>
                <p:nvPr/>
              </p:nvSpPr>
              <p:spPr>
                <a:xfrm>
                  <a:off x="5430866" y="4279804"/>
                  <a:ext cx="138158" cy="122238"/>
                </a:xfrm>
                <a:prstGeom prst="flowChartConnector">
                  <a:avLst/>
                </a:pr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6" name="Freeform 145"/>
                <p:cNvSpPr/>
                <p:nvPr/>
              </p:nvSpPr>
              <p:spPr>
                <a:xfrm rot="3936138">
                  <a:off x="5451157" y="4188604"/>
                  <a:ext cx="254898" cy="113268"/>
                </a:xfrm>
                <a:custGeom>
                  <a:avLst/>
                  <a:gdLst>
                    <a:gd name="connsiteX0" fmla="*/ 2410 w 254898"/>
                    <a:gd name="connsiteY0" fmla="*/ 29997 h 113268"/>
                    <a:gd name="connsiteX1" fmla="*/ 47663 w 254898"/>
                    <a:gd name="connsiteY1" fmla="*/ 1 h 113268"/>
                    <a:gd name="connsiteX2" fmla="*/ 205784 w 254898"/>
                    <a:gd name="connsiteY2" fmla="*/ 0 h 113268"/>
                    <a:gd name="connsiteX3" fmla="*/ 254898 w 254898"/>
                    <a:gd name="connsiteY3" fmla="*/ 49114 h 113268"/>
                    <a:gd name="connsiteX4" fmla="*/ 254898 w 254898"/>
                    <a:gd name="connsiteY4" fmla="*/ 64156 h 113268"/>
                    <a:gd name="connsiteX5" fmla="*/ 251038 w 254898"/>
                    <a:gd name="connsiteY5" fmla="*/ 83273 h 113268"/>
                    <a:gd name="connsiteX6" fmla="*/ 246807 w 254898"/>
                    <a:gd name="connsiteY6" fmla="*/ 89549 h 113268"/>
                    <a:gd name="connsiteX7" fmla="*/ 221901 w 254898"/>
                    <a:gd name="connsiteY7" fmla="*/ 58211 h 113268"/>
                    <a:gd name="connsiteX8" fmla="*/ 137379 w 254898"/>
                    <a:gd name="connsiteY8" fmla="*/ 48544 h 113268"/>
                    <a:gd name="connsiteX9" fmla="*/ 133676 w 254898"/>
                    <a:gd name="connsiteY9" fmla="*/ 51487 h 113268"/>
                    <a:gd name="connsiteX10" fmla="*/ 137493 w 254898"/>
                    <a:gd name="connsiteY10" fmla="*/ 58956 h 113268"/>
                    <a:gd name="connsiteX11" fmla="*/ 120729 w 254898"/>
                    <a:gd name="connsiteY11" fmla="*/ 110595 h 113268"/>
                    <a:gd name="connsiteX12" fmla="*/ 117365 w 254898"/>
                    <a:gd name="connsiteY12" fmla="*/ 113268 h 113268"/>
                    <a:gd name="connsiteX13" fmla="*/ 47664 w 254898"/>
                    <a:gd name="connsiteY13" fmla="*/ 113268 h 113268"/>
                    <a:gd name="connsiteX14" fmla="*/ 36768 w 254898"/>
                    <a:gd name="connsiteY14" fmla="*/ 111069 h 113268"/>
                    <a:gd name="connsiteX15" fmla="*/ 36769 w 254898"/>
                    <a:gd name="connsiteY15" fmla="*/ 97373 h 113268"/>
                    <a:gd name="connsiteX16" fmla="*/ 27 w 254898"/>
                    <a:gd name="connsiteY16" fmla="*/ 41942 h 113268"/>
                    <a:gd name="connsiteX17" fmla="*/ 0 w 254898"/>
                    <a:gd name="connsiteY17" fmla="*/ 41938 h 113268"/>
                    <a:gd name="connsiteX18" fmla="*/ 2410 w 254898"/>
                    <a:gd name="connsiteY18" fmla="*/ 29997 h 113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54898" h="113268">
                      <a:moveTo>
                        <a:pt x="2410" y="29997"/>
                      </a:moveTo>
                      <a:cubicBezTo>
                        <a:pt x="9867" y="12369"/>
                        <a:pt x="27320" y="1"/>
                        <a:pt x="47663" y="1"/>
                      </a:cubicBezTo>
                      <a:lnTo>
                        <a:pt x="205784" y="0"/>
                      </a:lnTo>
                      <a:cubicBezTo>
                        <a:pt x="232909" y="1"/>
                        <a:pt x="254898" y="21990"/>
                        <a:pt x="254898" y="49114"/>
                      </a:cubicBezTo>
                      <a:lnTo>
                        <a:pt x="254898" y="64156"/>
                      </a:lnTo>
                      <a:cubicBezTo>
                        <a:pt x="254898" y="70937"/>
                        <a:pt x="253524" y="77397"/>
                        <a:pt x="251038" y="83273"/>
                      </a:cubicBezTo>
                      <a:lnTo>
                        <a:pt x="246807" y="89549"/>
                      </a:lnTo>
                      <a:lnTo>
                        <a:pt x="221901" y="58211"/>
                      </a:lnTo>
                      <a:cubicBezTo>
                        <a:pt x="201231" y="32201"/>
                        <a:pt x="163389" y="27873"/>
                        <a:pt x="137379" y="48544"/>
                      </a:cubicBezTo>
                      <a:lnTo>
                        <a:pt x="133676" y="51487"/>
                      </a:lnTo>
                      <a:lnTo>
                        <a:pt x="137493" y="58956"/>
                      </a:lnTo>
                      <a:cubicBezTo>
                        <a:pt x="142623" y="77395"/>
                        <a:pt x="136654" y="97938"/>
                        <a:pt x="120729" y="110595"/>
                      </a:cubicBezTo>
                      <a:lnTo>
                        <a:pt x="117365" y="113268"/>
                      </a:lnTo>
                      <a:lnTo>
                        <a:pt x="47664" y="113268"/>
                      </a:lnTo>
                      <a:lnTo>
                        <a:pt x="36768" y="111069"/>
                      </a:lnTo>
                      <a:lnTo>
                        <a:pt x="36769" y="97373"/>
                      </a:lnTo>
                      <a:cubicBezTo>
                        <a:pt x="36768" y="72456"/>
                        <a:pt x="21619" y="51076"/>
                        <a:pt x="27" y="41942"/>
                      </a:cubicBezTo>
                      <a:lnTo>
                        <a:pt x="0" y="41938"/>
                      </a:lnTo>
                      <a:lnTo>
                        <a:pt x="2410" y="29997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36" name="Rounded Rectangle 135"/>
              <p:cNvSpPr/>
              <p:nvPr/>
            </p:nvSpPr>
            <p:spPr>
              <a:xfrm rot="1353379">
                <a:off x="6906283" y="3779737"/>
                <a:ext cx="137601" cy="71441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Rounded Rectangle 136"/>
              <p:cNvSpPr/>
              <p:nvPr/>
            </p:nvSpPr>
            <p:spPr>
              <a:xfrm rot="1353379">
                <a:off x="6999646" y="3779426"/>
                <a:ext cx="65351" cy="71441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8" name="Rounded Rectangle 137"/>
              <p:cNvSpPr/>
              <p:nvPr/>
            </p:nvSpPr>
            <p:spPr>
              <a:xfrm rot="2133391" flipH="1">
                <a:off x="7035837" y="3750178"/>
                <a:ext cx="65510" cy="71441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29" name="Straight Connector 128"/>
            <p:cNvCxnSpPr/>
            <p:nvPr/>
          </p:nvCxnSpPr>
          <p:spPr>
            <a:xfrm rot="120000" flipV="1">
              <a:off x="7212668" y="1284813"/>
              <a:ext cx="488965" cy="231199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cxnSp>
          <p:nvCxnSpPr>
            <p:cNvPr id="130" name="Straight Connector 129"/>
            <p:cNvCxnSpPr/>
            <p:nvPr/>
          </p:nvCxnSpPr>
          <p:spPr>
            <a:xfrm rot="21000000" flipV="1">
              <a:off x="7402178" y="1653108"/>
              <a:ext cx="488965" cy="231199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cxnSp>
          <p:nvCxnSpPr>
            <p:cNvPr id="131" name="Straight Connector 130"/>
            <p:cNvCxnSpPr/>
            <p:nvPr/>
          </p:nvCxnSpPr>
          <p:spPr>
            <a:xfrm rot="-300000" flipV="1">
              <a:off x="7539641" y="1413861"/>
              <a:ext cx="416997" cy="241762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cxnSp>
          <p:nvCxnSpPr>
            <p:cNvPr id="132" name="Straight Connector 131"/>
            <p:cNvCxnSpPr/>
            <p:nvPr/>
          </p:nvCxnSpPr>
          <p:spPr>
            <a:xfrm rot="720000" flipV="1">
              <a:off x="7479802" y="1496453"/>
              <a:ext cx="89414" cy="72255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sp>
          <p:nvSpPr>
            <p:cNvPr id="133" name="Freeform 23"/>
            <p:cNvSpPr>
              <a:spLocks noEditPoints="1"/>
            </p:cNvSpPr>
            <p:nvPr>
              <p:custDataLst>
                <p:tags r:id="rId1"/>
              </p:custDataLst>
            </p:nvPr>
          </p:nvSpPr>
          <p:spPr bwMode="auto">
            <a:xfrm>
              <a:off x="7084316" y="1476840"/>
              <a:ext cx="475472" cy="474158"/>
            </a:xfrm>
            <a:custGeom>
              <a:avLst/>
              <a:gdLst>
                <a:gd name="T0" fmla="*/ 0 w 321"/>
                <a:gd name="T1" fmla="*/ 160 h 320"/>
                <a:gd name="T2" fmla="*/ 321 w 321"/>
                <a:gd name="T3" fmla="*/ 160 h 320"/>
                <a:gd name="T4" fmla="*/ 126 w 321"/>
                <a:gd name="T5" fmla="*/ 99 h 320"/>
                <a:gd name="T6" fmla="*/ 88 w 321"/>
                <a:gd name="T7" fmla="*/ 140 h 320"/>
                <a:gd name="T8" fmla="*/ 127 w 321"/>
                <a:gd name="T9" fmla="*/ 193 h 320"/>
                <a:gd name="T10" fmla="*/ 75 w 321"/>
                <a:gd name="T11" fmla="*/ 249 h 320"/>
                <a:gd name="T12" fmla="*/ 62 w 321"/>
                <a:gd name="T13" fmla="*/ 179 h 320"/>
                <a:gd name="T14" fmla="*/ 26 w 321"/>
                <a:gd name="T15" fmla="*/ 103 h 320"/>
                <a:gd name="T16" fmla="*/ 111 w 321"/>
                <a:gd name="T17" fmla="*/ 44 h 320"/>
                <a:gd name="T18" fmla="*/ 126 w 321"/>
                <a:gd name="T19" fmla="*/ 99 h 320"/>
                <a:gd name="T20" fmla="*/ 159 w 321"/>
                <a:gd name="T21" fmla="*/ 56 h 320"/>
                <a:gd name="T22" fmla="*/ 137 w 321"/>
                <a:gd name="T23" fmla="*/ 45 h 320"/>
                <a:gd name="T24" fmla="*/ 122 w 321"/>
                <a:gd name="T25" fmla="*/ 20 h 320"/>
                <a:gd name="T26" fmla="*/ 161 w 321"/>
                <a:gd name="T27" fmla="*/ 12 h 320"/>
                <a:gd name="T28" fmla="*/ 173 w 321"/>
                <a:gd name="T29" fmla="*/ 21 h 320"/>
                <a:gd name="T30" fmla="*/ 293 w 321"/>
                <a:gd name="T31" fmla="*/ 168 h 320"/>
                <a:gd name="T32" fmla="*/ 267 w 321"/>
                <a:gd name="T33" fmla="*/ 145 h 320"/>
                <a:gd name="T34" fmla="*/ 269 w 321"/>
                <a:gd name="T35" fmla="*/ 165 h 320"/>
                <a:gd name="T36" fmla="*/ 282 w 321"/>
                <a:gd name="T37" fmla="*/ 187 h 320"/>
                <a:gd name="T38" fmla="*/ 265 w 321"/>
                <a:gd name="T39" fmla="*/ 233 h 320"/>
                <a:gd name="T40" fmla="*/ 239 w 321"/>
                <a:gd name="T41" fmla="*/ 254 h 320"/>
                <a:gd name="T42" fmla="*/ 234 w 321"/>
                <a:gd name="T43" fmla="*/ 217 h 320"/>
                <a:gd name="T44" fmla="*/ 224 w 321"/>
                <a:gd name="T45" fmla="*/ 190 h 320"/>
                <a:gd name="T46" fmla="*/ 186 w 321"/>
                <a:gd name="T47" fmla="*/ 175 h 320"/>
                <a:gd name="T48" fmla="*/ 193 w 321"/>
                <a:gd name="T49" fmla="*/ 142 h 320"/>
                <a:gd name="T50" fmla="*/ 231 w 321"/>
                <a:gd name="T51" fmla="*/ 136 h 320"/>
                <a:gd name="T52" fmla="*/ 267 w 321"/>
                <a:gd name="T53" fmla="*/ 135 h 320"/>
                <a:gd name="T54" fmla="*/ 270 w 321"/>
                <a:gd name="T55" fmla="*/ 133 h 320"/>
                <a:gd name="T56" fmla="*/ 248 w 321"/>
                <a:gd name="T57" fmla="*/ 120 h 320"/>
                <a:gd name="T58" fmla="*/ 198 w 321"/>
                <a:gd name="T59" fmla="*/ 124 h 320"/>
                <a:gd name="T60" fmla="*/ 215 w 321"/>
                <a:gd name="T61" fmla="*/ 76 h 320"/>
                <a:gd name="T62" fmla="*/ 267 w 321"/>
                <a:gd name="T63" fmla="*/ 62 h 320"/>
                <a:gd name="T64" fmla="*/ 293 w 321"/>
                <a:gd name="T65" fmla="*/ 16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cubicBezTo>
                    <a:pt x="72" y="0"/>
                    <a:pt x="0" y="72"/>
                    <a:pt x="0" y="160"/>
                  </a:cubicBezTo>
                  <a:cubicBezTo>
                    <a:pt x="0" y="249"/>
                    <a:pt x="72" y="320"/>
                    <a:pt x="160" y="320"/>
                  </a:cubicBezTo>
                  <a:cubicBezTo>
                    <a:pt x="249" y="320"/>
                    <a:pt x="321" y="249"/>
                    <a:pt x="321" y="160"/>
                  </a:cubicBezTo>
                  <a:cubicBezTo>
                    <a:pt x="321" y="72"/>
                    <a:pt x="249" y="0"/>
                    <a:pt x="160" y="0"/>
                  </a:cubicBezTo>
                  <a:close/>
                  <a:moveTo>
                    <a:pt x="126" y="99"/>
                  </a:moveTo>
                  <a:cubicBezTo>
                    <a:pt x="113" y="102"/>
                    <a:pt x="115" y="105"/>
                    <a:pt x="107" y="131"/>
                  </a:cubicBezTo>
                  <a:cubicBezTo>
                    <a:pt x="98" y="157"/>
                    <a:pt x="96" y="146"/>
                    <a:pt x="88" y="140"/>
                  </a:cubicBezTo>
                  <a:cubicBezTo>
                    <a:pt x="81" y="133"/>
                    <a:pt x="75" y="135"/>
                    <a:pt x="63" y="145"/>
                  </a:cubicBezTo>
                  <a:cubicBezTo>
                    <a:pt x="52" y="154"/>
                    <a:pt x="105" y="178"/>
                    <a:pt x="127" y="193"/>
                  </a:cubicBezTo>
                  <a:cubicBezTo>
                    <a:pt x="149" y="208"/>
                    <a:pt x="114" y="244"/>
                    <a:pt x="95" y="267"/>
                  </a:cubicBezTo>
                  <a:cubicBezTo>
                    <a:pt x="77" y="291"/>
                    <a:pt x="73" y="264"/>
                    <a:pt x="75" y="249"/>
                  </a:cubicBezTo>
                  <a:cubicBezTo>
                    <a:pt x="77" y="234"/>
                    <a:pt x="74" y="231"/>
                    <a:pt x="59" y="217"/>
                  </a:cubicBezTo>
                  <a:cubicBezTo>
                    <a:pt x="44" y="203"/>
                    <a:pt x="57" y="188"/>
                    <a:pt x="62" y="179"/>
                  </a:cubicBezTo>
                  <a:cubicBezTo>
                    <a:pt x="68" y="170"/>
                    <a:pt x="75" y="171"/>
                    <a:pt x="43" y="146"/>
                  </a:cubicBezTo>
                  <a:cubicBezTo>
                    <a:pt x="21" y="129"/>
                    <a:pt x="19" y="116"/>
                    <a:pt x="26" y="103"/>
                  </a:cubicBezTo>
                  <a:cubicBezTo>
                    <a:pt x="57" y="40"/>
                    <a:pt x="91" y="37"/>
                    <a:pt x="91" y="37"/>
                  </a:cubicBezTo>
                  <a:cubicBezTo>
                    <a:pt x="107" y="32"/>
                    <a:pt x="108" y="35"/>
                    <a:pt x="111" y="44"/>
                  </a:cubicBezTo>
                  <a:cubicBezTo>
                    <a:pt x="113" y="53"/>
                    <a:pt x="125" y="59"/>
                    <a:pt x="144" y="73"/>
                  </a:cubicBezTo>
                  <a:cubicBezTo>
                    <a:pt x="162" y="86"/>
                    <a:pt x="139" y="95"/>
                    <a:pt x="126" y="99"/>
                  </a:cubicBezTo>
                  <a:close/>
                  <a:moveTo>
                    <a:pt x="175" y="38"/>
                  </a:moveTo>
                  <a:cubicBezTo>
                    <a:pt x="167" y="47"/>
                    <a:pt x="168" y="45"/>
                    <a:pt x="159" y="56"/>
                  </a:cubicBezTo>
                  <a:cubicBezTo>
                    <a:pt x="151" y="67"/>
                    <a:pt x="150" y="66"/>
                    <a:pt x="145" y="61"/>
                  </a:cubicBezTo>
                  <a:cubicBezTo>
                    <a:pt x="140" y="56"/>
                    <a:pt x="136" y="51"/>
                    <a:pt x="137" y="45"/>
                  </a:cubicBezTo>
                  <a:cubicBezTo>
                    <a:pt x="139" y="39"/>
                    <a:pt x="138" y="33"/>
                    <a:pt x="134" y="25"/>
                  </a:cubicBezTo>
                  <a:cubicBezTo>
                    <a:pt x="131" y="17"/>
                    <a:pt x="129" y="25"/>
                    <a:pt x="122" y="20"/>
                  </a:cubicBezTo>
                  <a:cubicBezTo>
                    <a:pt x="121" y="20"/>
                    <a:pt x="120" y="19"/>
                    <a:pt x="121" y="18"/>
                  </a:cubicBezTo>
                  <a:cubicBezTo>
                    <a:pt x="133" y="14"/>
                    <a:pt x="147" y="12"/>
                    <a:pt x="161" y="12"/>
                  </a:cubicBezTo>
                  <a:cubicBezTo>
                    <a:pt x="164" y="12"/>
                    <a:pt x="167" y="12"/>
                    <a:pt x="170" y="12"/>
                  </a:cubicBezTo>
                  <a:cubicBezTo>
                    <a:pt x="167" y="17"/>
                    <a:pt x="165" y="22"/>
                    <a:pt x="173" y="21"/>
                  </a:cubicBezTo>
                  <a:cubicBezTo>
                    <a:pt x="183" y="20"/>
                    <a:pt x="182" y="29"/>
                    <a:pt x="175" y="38"/>
                  </a:cubicBezTo>
                  <a:close/>
                  <a:moveTo>
                    <a:pt x="293" y="168"/>
                  </a:moveTo>
                  <a:cubicBezTo>
                    <a:pt x="287" y="170"/>
                    <a:pt x="281" y="167"/>
                    <a:pt x="279" y="164"/>
                  </a:cubicBezTo>
                  <a:cubicBezTo>
                    <a:pt x="276" y="160"/>
                    <a:pt x="272" y="153"/>
                    <a:pt x="267" y="145"/>
                  </a:cubicBezTo>
                  <a:cubicBezTo>
                    <a:pt x="266" y="144"/>
                    <a:pt x="266" y="143"/>
                    <a:pt x="265" y="142"/>
                  </a:cubicBezTo>
                  <a:cubicBezTo>
                    <a:pt x="262" y="139"/>
                    <a:pt x="266" y="157"/>
                    <a:pt x="269" y="165"/>
                  </a:cubicBezTo>
                  <a:cubicBezTo>
                    <a:pt x="273" y="174"/>
                    <a:pt x="276" y="171"/>
                    <a:pt x="284" y="172"/>
                  </a:cubicBezTo>
                  <a:cubicBezTo>
                    <a:pt x="291" y="173"/>
                    <a:pt x="286" y="182"/>
                    <a:pt x="282" y="187"/>
                  </a:cubicBezTo>
                  <a:cubicBezTo>
                    <a:pt x="278" y="192"/>
                    <a:pt x="276" y="202"/>
                    <a:pt x="275" y="213"/>
                  </a:cubicBezTo>
                  <a:cubicBezTo>
                    <a:pt x="273" y="224"/>
                    <a:pt x="271" y="226"/>
                    <a:pt x="265" y="233"/>
                  </a:cubicBezTo>
                  <a:cubicBezTo>
                    <a:pt x="260" y="240"/>
                    <a:pt x="260" y="244"/>
                    <a:pt x="255" y="250"/>
                  </a:cubicBezTo>
                  <a:cubicBezTo>
                    <a:pt x="250" y="256"/>
                    <a:pt x="239" y="257"/>
                    <a:pt x="239" y="254"/>
                  </a:cubicBezTo>
                  <a:cubicBezTo>
                    <a:pt x="240" y="252"/>
                    <a:pt x="237" y="242"/>
                    <a:pt x="235" y="235"/>
                  </a:cubicBezTo>
                  <a:cubicBezTo>
                    <a:pt x="232" y="228"/>
                    <a:pt x="231" y="221"/>
                    <a:pt x="234" y="217"/>
                  </a:cubicBezTo>
                  <a:cubicBezTo>
                    <a:pt x="236" y="213"/>
                    <a:pt x="239" y="205"/>
                    <a:pt x="231" y="194"/>
                  </a:cubicBezTo>
                  <a:cubicBezTo>
                    <a:pt x="230" y="192"/>
                    <a:pt x="226" y="196"/>
                    <a:pt x="224" y="190"/>
                  </a:cubicBezTo>
                  <a:cubicBezTo>
                    <a:pt x="222" y="185"/>
                    <a:pt x="214" y="185"/>
                    <a:pt x="201" y="186"/>
                  </a:cubicBezTo>
                  <a:cubicBezTo>
                    <a:pt x="188" y="186"/>
                    <a:pt x="190" y="182"/>
                    <a:pt x="186" y="175"/>
                  </a:cubicBezTo>
                  <a:cubicBezTo>
                    <a:pt x="182" y="168"/>
                    <a:pt x="185" y="159"/>
                    <a:pt x="188" y="153"/>
                  </a:cubicBezTo>
                  <a:cubicBezTo>
                    <a:pt x="190" y="148"/>
                    <a:pt x="190" y="150"/>
                    <a:pt x="193" y="142"/>
                  </a:cubicBezTo>
                  <a:cubicBezTo>
                    <a:pt x="196" y="134"/>
                    <a:pt x="202" y="133"/>
                    <a:pt x="202" y="133"/>
                  </a:cubicBezTo>
                  <a:cubicBezTo>
                    <a:pt x="215" y="129"/>
                    <a:pt x="226" y="130"/>
                    <a:pt x="231" y="136"/>
                  </a:cubicBezTo>
                  <a:cubicBezTo>
                    <a:pt x="237" y="141"/>
                    <a:pt x="242" y="145"/>
                    <a:pt x="244" y="142"/>
                  </a:cubicBezTo>
                  <a:cubicBezTo>
                    <a:pt x="247" y="135"/>
                    <a:pt x="261" y="138"/>
                    <a:pt x="267" y="135"/>
                  </a:cubicBezTo>
                  <a:cubicBezTo>
                    <a:pt x="268" y="135"/>
                    <a:pt x="268" y="135"/>
                    <a:pt x="268" y="135"/>
                  </a:cubicBezTo>
                  <a:cubicBezTo>
                    <a:pt x="268" y="134"/>
                    <a:pt x="269" y="134"/>
                    <a:pt x="270" y="133"/>
                  </a:cubicBezTo>
                  <a:cubicBezTo>
                    <a:pt x="277" y="126"/>
                    <a:pt x="270" y="120"/>
                    <a:pt x="271" y="112"/>
                  </a:cubicBezTo>
                  <a:cubicBezTo>
                    <a:pt x="273" y="104"/>
                    <a:pt x="258" y="109"/>
                    <a:pt x="248" y="120"/>
                  </a:cubicBezTo>
                  <a:cubicBezTo>
                    <a:pt x="238" y="131"/>
                    <a:pt x="233" y="120"/>
                    <a:pt x="221" y="113"/>
                  </a:cubicBezTo>
                  <a:cubicBezTo>
                    <a:pt x="208" y="106"/>
                    <a:pt x="207" y="127"/>
                    <a:pt x="198" y="124"/>
                  </a:cubicBezTo>
                  <a:cubicBezTo>
                    <a:pt x="188" y="122"/>
                    <a:pt x="199" y="113"/>
                    <a:pt x="198" y="96"/>
                  </a:cubicBezTo>
                  <a:cubicBezTo>
                    <a:pt x="196" y="79"/>
                    <a:pt x="202" y="86"/>
                    <a:pt x="215" y="76"/>
                  </a:cubicBezTo>
                  <a:cubicBezTo>
                    <a:pt x="228" y="67"/>
                    <a:pt x="234" y="49"/>
                    <a:pt x="244" y="47"/>
                  </a:cubicBezTo>
                  <a:cubicBezTo>
                    <a:pt x="251" y="46"/>
                    <a:pt x="259" y="55"/>
                    <a:pt x="267" y="62"/>
                  </a:cubicBezTo>
                  <a:cubicBezTo>
                    <a:pt x="279" y="74"/>
                    <a:pt x="303" y="122"/>
                    <a:pt x="302" y="152"/>
                  </a:cubicBezTo>
                  <a:cubicBezTo>
                    <a:pt x="301" y="167"/>
                    <a:pt x="298" y="170"/>
                    <a:pt x="293" y="168"/>
                  </a:cubicBezTo>
                  <a:close/>
                </a:path>
              </a:pathLst>
            </a:custGeom>
            <a:solidFill>
              <a:srgbClr val="49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34" name="Oval 133"/>
            <p:cNvSpPr>
              <a:spLocks noChangeAspect="1"/>
            </p:cNvSpPr>
            <p:nvPr/>
          </p:nvSpPr>
          <p:spPr>
            <a:xfrm>
              <a:off x="6996237" y="1058749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49A59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8054878" y="4824097"/>
            <a:ext cx="1161873" cy="1154079"/>
            <a:chOff x="5174171" y="3613510"/>
            <a:chExt cx="1161873" cy="1154079"/>
          </a:xfrm>
        </p:grpSpPr>
        <p:grpSp>
          <p:nvGrpSpPr>
            <p:cNvPr id="85" name="Group 84"/>
            <p:cNvGrpSpPr/>
            <p:nvPr/>
          </p:nvGrpSpPr>
          <p:grpSpPr>
            <a:xfrm>
              <a:off x="5174171" y="3683316"/>
              <a:ext cx="1090626" cy="1084273"/>
              <a:chOff x="5689221" y="2387737"/>
              <a:chExt cx="1090626" cy="1084273"/>
            </a:xfrm>
          </p:grpSpPr>
          <p:grpSp>
            <p:nvGrpSpPr>
              <p:cNvPr id="86" name="Group 85"/>
              <p:cNvGrpSpPr/>
              <p:nvPr/>
            </p:nvGrpSpPr>
            <p:grpSpPr>
              <a:xfrm rot="10800000">
                <a:off x="6050384" y="2472490"/>
                <a:ext cx="390524" cy="632277"/>
                <a:chOff x="512587" y="2838069"/>
                <a:chExt cx="390524" cy="632277"/>
              </a:xfrm>
            </p:grpSpPr>
            <p:sp>
              <p:nvSpPr>
                <p:cNvPr id="98" name="Freeform 28"/>
                <p:cNvSpPr>
                  <a:spLocks/>
                </p:cNvSpPr>
                <p:nvPr/>
              </p:nvSpPr>
              <p:spPr bwMode="auto">
                <a:xfrm>
                  <a:off x="665733" y="3427683"/>
                  <a:ext cx="85324" cy="42663"/>
                </a:xfrm>
                <a:custGeom>
                  <a:avLst/>
                  <a:gdLst>
                    <a:gd name="T0" fmla="*/ 39 w 78"/>
                    <a:gd name="T1" fmla="*/ 39 h 39"/>
                    <a:gd name="T2" fmla="*/ 39 w 78"/>
                    <a:gd name="T3" fmla="*/ 39 h 39"/>
                    <a:gd name="T4" fmla="*/ 47 w 78"/>
                    <a:gd name="T5" fmla="*/ 39 h 39"/>
                    <a:gd name="T6" fmla="*/ 55 w 78"/>
                    <a:gd name="T7" fmla="*/ 36 h 39"/>
                    <a:gd name="T8" fmla="*/ 61 w 78"/>
                    <a:gd name="T9" fmla="*/ 32 h 39"/>
                    <a:gd name="T10" fmla="*/ 66 w 78"/>
                    <a:gd name="T11" fmla="*/ 27 h 39"/>
                    <a:gd name="T12" fmla="*/ 72 w 78"/>
                    <a:gd name="T13" fmla="*/ 22 h 39"/>
                    <a:gd name="T14" fmla="*/ 75 w 78"/>
                    <a:gd name="T15" fmla="*/ 15 h 39"/>
                    <a:gd name="T16" fmla="*/ 77 w 78"/>
                    <a:gd name="T17" fmla="*/ 7 h 39"/>
                    <a:gd name="T18" fmla="*/ 78 w 78"/>
                    <a:gd name="T19" fmla="*/ 0 h 39"/>
                    <a:gd name="T20" fmla="*/ 0 w 78"/>
                    <a:gd name="T21" fmla="*/ 0 h 39"/>
                    <a:gd name="T22" fmla="*/ 0 w 78"/>
                    <a:gd name="T23" fmla="*/ 0 h 39"/>
                    <a:gd name="T24" fmla="*/ 1 w 78"/>
                    <a:gd name="T25" fmla="*/ 7 h 39"/>
                    <a:gd name="T26" fmla="*/ 4 w 78"/>
                    <a:gd name="T27" fmla="*/ 15 h 39"/>
                    <a:gd name="T28" fmla="*/ 7 w 78"/>
                    <a:gd name="T29" fmla="*/ 22 h 39"/>
                    <a:gd name="T30" fmla="*/ 12 w 78"/>
                    <a:gd name="T31" fmla="*/ 27 h 39"/>
                    <a:gd name="T32" fmla="*/ 18 w 78"/>
                    <a:gd name="T33" fmla="*/ 32 h 39"/>
                    <a:gd name="T34" fmla="*/ 25 w 78"/>
                    <a:gd name="T35" fmla="*/ 36 h 39"/>
                    <a:gd name="T36" fmla="*/ 31 w 78"/>
                    <a:gd name="T37" fmla="*/ 39 h 39"/>
                    <a:gd name="T38" fmla="*/ 39 w 78"/>
                    <a:gd name="T39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8" h="39">
                      <a:moveTo>
                        <a:pt x="39" y="39"/>
                      </a:moveTo>
                      <a:lnTo>
                        <a:pt x="39" y="39"/>
                      </a:lnTo>
                      <a:lnTo>
                        <a:pt x="47" y="39"/>
                      </a:lnTo>
                      <a:lnTo>
                        <a:pt x="55" y="36"/>
                      </a:lnTo>
                      <a:lnTo>
                        <a:pt x="61" y="32"/>
                      </a:lnTo>
                      <a:lnTo>
                        <a:pt x="66" y="27"/>
                      </a:lnTo>
                      <a:lnTo>
                        <a:pt x="72" y="22"/>
                      </a:lnTo>
                      <a:lnTo>
                        <a:pt x="75" y="15"/>
                      </a:lnTo>
                      <a:lnTo>
                        <a:pt x="77" y="7"/>
                      </a:lnTo>
                      <a:lnTo>
                        <a:pt x="7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7"/>
                      </a:lnTo>
                      <a:lnTo>
                        <a:pt x="4" y="15"/>
                      </a:lnTo>
                      <a:lnTo>
                        <a:pt x="7" y="22"/>
                      </a:lnTo>
                      <a:lnTo>
                        <a:pt x="12" y="27"/>
                      </a:lnTo>
                      <a:lnTo>
                        <a:pt x="18" y="32"/>
                      </a:lnTo>
                      <a:lnTo>
                        <a:pt x="25" y="36"/>
                      </a:lnTo>
                      <a:lnTo>
                        <a:pt x="31" y="39"/>
                      </a:lnTo>
                      <a:lnTo>
                        <a:pt x="39" y="39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9" name="Freeform 30"/>
                <p:cNvSpPr>
                  <a:spLocks noEditPoints="1"/>
                </p:cNvSpPr>
                <p:nvPr/>
              </p:nvSpPr>
              <p:spPr bwMode="auto">
                <a:xfrm>
                  <a:off x="512587" y="2838069"/>
                  <a:ext cx="390524" cy="494443"/>
                </a:xfrm>
                <a:custGeom>
                  <a:avLst/>
                  <a:gdLst>
                    <a:gd name="T0" fmla="*/ 179 w 357"/>
                    <a:gd name="T1" fmla="*/ 0 h 452"/>
                    <a:gd name="T2" fmla="*/ 179 w 357"/>
                    <a:gd name="T3" fmla="*/ 0 h 452"/>
                    <a:gd name="T4" fmla="*/ 128 w 357"/>
                    <a:gd name="T5" fmla="*/ 7 h 452"/>
                    <a:gd name="T6" fmla="*/ 83 w 357"/>
                    <a:gd name="T7" fmla="*/ 25 h 452"/>
                    <a:gd name="T8" fmla="*/ 44 w 357"/>
                    <a:gd name="T9" fmla="*/ 56 h 452"/>
                    <a:gd name="T10" fmla="*/ 15 w 357"/>
                    <a:gd name="T11" fmla="*/ 99 h 452"/>
                    <a:gd name="T12" fmla="*/ 1 w 357"/>
                    <a:gd name="T13" fmla="*/ 152 h 452"/>
                    <a:gd name="T14" fmla="*/ 1 w 357"/>
                    <a:gd name="T15" fmla="*/ 197 h 452"/>
                    <a:gd name="T16" fmla="*/ 16 w 357"/>
                    <a:gd name="T17" fmla="*/ 251 h 452"/>
                    <a:gd name="T18" fmla="*/ 50 w 357"/>
                    <a:gd name="T19" fmla="*/ 298 h 452"/>
                    <a:gd name="T20" fmla="*/ 67 w 357"/>
                    <a:gd name="T21" fmla="*/ 320 h 452"/>
                    <a:gd name="T22" fmla="*/ 79 w 357"/>
                    <a:gd name="T23" fmla="*/ 344 h 452"/>
                    <a:gd name="T24" fmla="*/ 81 w 357"/>
                    <a:gd name="T25" fmla="*/ 407 h 452"/>
                    <a:gd name="T26" fmla="*/ 277 w 357"/>
                    <a:gd name="T27" fmla="*/ 452 h 452"/>
                    <a:gd name="T28" fmla="*/ 277 w 357"/>
                    <a:gd name="T29" fmla="*/ 366 h 452"/>
                    <a:gd name="T30" fmla="*/ 278 w 357"/>
                    <a:gd name="T31" fmla="*/ 354 h 452"/>
                    <a:gd name="T32" fmla="*/ 286 w 357"/>
                    <a:gd name="T33" fmla="*/ 327 h 452"/>
                    <a:gd name="T34" fmla="*/ 308 w 357"/>
                    <a:gd name="T35" fmla="*/ 298 h 452"/>
                    <a:gd name="T36" fmla="*/ 334 w 357"/>
                    <a:gd name="T37" fmla="*/ 266 h 452"/>
                    <a:gd name="T38" fmla="*/ 353 w 357"/>
                    <a:gd name="T39" fmla="*/ 217 h 452"/>
                    <a:gd name="T40" fmla="*/ 357 w 357"/>
                    <a:gd name="T41" fmla="*/ 173 h 452"/>
                    <a:gd name="T42" fmla="*/ 349 w 357"/>
                    <a:gd name="T43" fmla="*/ 115 h 452"/>
                    <a:gd name="T44" fmla="*/ 325 w 357"/>
                    <a:gd name="T45" fmla="*/ 69 h 452"/>
                    <a:gd name="T46" fmla="*/ 288 w 357"/>
                    <a:gd name="T47" fmla="*/ 34 h 452"/>
                    <a:gd name="T48" fmla="*/ 244 w 357"/>
                    <a:gd name="T49" fmla="*/ 12 h 452"/>
                    <a:gd name="T50" fmla="*/ 196 w 357"/>
                    <a:gd name="T51" fmla="*/ 2 h 452"/>
                    <a:gd name="T52" fmla="*/ 274 w 357"/>
                    <a:gd name="T53" fmla="*/ 268 h 452"/>
                    <a:gd name="T54" fmla="*/ 245 w 357"/>
                    <a:gd name="T55" fmla="*/ 307 h 452"/>
                    <a:gd name="T56" fmla="*/ 234 w 357"/>
                    <a:gd name="T57" fmla="*/ 348 h 452"/>
                    <a:gd name="T58" fmla="*/ 232 w 357"/>
                    <a:gd name="T59" fmla="*/ 407 h 452"/>
                    <a:gd name="T60" fmla="*/ 126 w 357"/>
                    <a:gd name="T61" fmla="*/ 366 h 452"/>
                    <a:gd name="T62" fmla="*/ 118 w 357"/>
                    <a:gd name="T63" fmla="*/ 319 h 452"/>
                    <a:gd name="T64" fmla="*/ 98 w 357"/>
                    <a:gd name="T65" fmla="*/ 286 h 452"/>
                    <a:gd name="T66" fmla="*/ 68 w 357"/>
                    <a:gd name="T67" fmla="*/ 251 h 452"/>
                    <a:gd name="T68" fmla="*/ 52 w 357"/>
                    <a:gd name="T69" fmla="*/ 220 h 452"/>
                    <a:gd name="T70" fmla="*/ 44 w 357"/>
                    <a:gd name="T71" fmla="*/ 173 h 452"/>
                    <a:gd name="T72" fmla="*/ 48 w 357"/>
                    <a:gd name="T73" fmla="*/ 142 h 452"/>
                    <a:gd name="T74" fmla="*/ 62 w 357"/>
                    <a:gd name="T75" fmla="*/ 104 h 452"/>
                    <a:gd name="T76" fmla="*/ 87 w 357"/>
                    <a:gd name="T77" fmla="*/ 76 h 452"/>
                    <a:gd name="T78" fmla="*/ 118 w 357"/>
                    <a:gd name="T79" fmla="*/ 58 h 452"/>
                    <a:gd name="T80" fmla="*/ 154 w 357"/>
                    <a:gd name="T81" fmla="*/ 47 h 452"/>
                    <a:gd name="T82" fmla="*/ 179 w 357"/>
                    <a:gd name="T83" fmla="*/ 45 h 452"/>
                    <a:gd name="T84" fmla="*/ 217 w 357"/>
                    <a:gd name="T85" fmla="*/ 50 h 452"/>
                    <a:gd name="T86" fmla="*/ 251 w 357"/>
                    <a:gd name="T87" fmla="*/ 63 h 452"/>
                    <a:gd name="T88" fmla="*/ 280 w 357"/>
                    <a:gd name="T89" fmla="*/ 85 h 452"/>
                    <a:gd name="T90" fmla="*/ 301 w 357"/>
                    <a:gd name="T91" fmla="*/ 116 h 452"/>
                    <a:gd name="T92" fmla="*/ 313 w 357"/>
                    <a:gd name="T93" fmla="*/ 158 h 452"/>
                    <a:gd name="T94" fmla="*/ 313 w 357"/>
                    <a:gd name="T95" fmla="*/ 191 h 452"/>
                    <a:gd name="T96" fmla="*/ 301 w 357"/>
                    <a:gd name="T97" fmla="*/ 232 h 452"/>
                    <a:gd name="T98" fmla="*/ 274 w 357"/>
                    <a:gd name="T99" fmla="*/ 268 h 4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57" h="452">
                      <a:moveTo>
                        <a:pt x="179" y="0"/>
                      </a:moveTo>
                      <a:lnTo>
                        <a:pt x="179" y="0"/>
                      </a:lnTo>
                      <a:lnTo>
                        <a:pt x="179" y="0"/>
                      </a:lnTo>
                      <a:lnTo>
                        <a:pt x="179" y="0"/>
                      </a:lnTo>
                      <a:lnTo>
                        <a:pt x="179" y="0"/>
                      </a:lnTo>
                      <a:lnTo>
                        <a:pt x="179" y="0"/>
                      </a:lnTo>
                      <a:lnTo>
                        <a:pt x="162" y="2"/>
                      </a:lnTo>
                      <a:lnTo>
                        <a:pt x="145" y="3"/>
                      </a:lnTo>
                      <a:lnTo>
                        <a:pt x="128" y="7"/>
                      </a:lnTo>
                      <a:lnTo>
                        <a:pt x="113" y="12"/>
                      </a:lnTo>
                      <a:lnTo>
                        <a:pt x="97" y="19"/>
                      </a:lnTo>
                      <a:lnTo>
                        <a:pt x="83" y="25"/>
                      </a:lnTo>
                      <a:lnTo>
                        <a:pt x="68" y="34"/>
                      </a:lnTo>
                      <a:lnTo>
                        <a:pt x="55" y="45"/>
                      </a:lnTo>
                      <a:lnTo>
                        <a:pt x="44" y="56"/>
                      </a:lnTo>
                      <a:lnTo>
                        <a:pt x="33" y="69"/>
                      </a:lnTo>
                      <a:lnTo>
                        <a:pt x="23" y="84"/>
                      </a:lnTo>
                      <a:lnTo>
                        <a:pt x="15" y="99"/>
                      </a:lnTo>
                      <a:lnTo>
                        <a:pt x="9" y="115"/>
                      </a:lnTo>
                      <a:lnTo>
                        <a:pt x="3" y="133"/>
                      </a:lnTo>
                      <a:lnTo>
                        <a:pt x="1" y="152"/>
                      </a:lnTo>
                      <a:lnTo>
                        <a:pt x="0" y="173"/>
                      </a:lnTo>
                      <a:lnTo>
                        <a:pt x="0" y="173"/>
                      </a:lnTo>
                      <a:lnTo>
                        <a:pt x="1" y="197"/>
                      </a:lnTo>
                      <a:lnTo>
                        <a:pt x="5" y="217"/>
                      </a:lnTo>
                      <a:lnTo>
                        <a:pt x="10" y="236"/>
                      </a:lnTo>
                      <a:lnTo>
                        <a:pt x="16" y="251"/>
                      </a:lnTo>
                      <a:lnTo>
                        <a:pt x="24" y="266"/>
                      </a:lnTo>
                      <a:lnTo>
                        <a:pt x="32" y="277"/>
                      </a:lnTo>
                      <a:lnTo>
                        <a:pt x="50" y="298"/>
                      </a:lnTo>
                      <a:lnTo>
                        <a:pt x="50" y="298"/>
                      </a:lnTo>
                      <a:lnTo>
                        <a:pt x="62" y="312"/>
                      </a:lnTo>
                      <a:lnTo>
                        <a:pt x="67" y="320"/>
                      </a:lnTo>
                      <a:lnTo>
                        <a:pt x="72" y="327"/>
                      </a:lnTo>
                      <a:lnTo>
                        <a:pt x="76" y="335"/>
                      </a:lnTo>
                      <a:lnTo>
                        <a:pt x="79" y="344"/>
                      </a:lnTo>
                      <a:lnTo>
                        <a:pt x="80" y="354"/>
                      </a:lnTo>
                      <a:lnTo>
                        <a:pt x="81" y="366"/>
                      </a:lnTo>
                      <a:lnTo>
                        <a:pt x="81" y="407"/>
                      </a:lnTo>
                      <a:lnTo>
                        <a:pt x="81" y="407"/>
                      </a:lnTo>
                      <a:lnTo>
                        <a:pt x="81" y="452"/>
                      </a:lnTo>
                      <a:lnTo>
                        <a:pt x="277" y="452"/>
                      </a:lnTo>
                      <a:lnTo>
                        <a:pt x="277" y="407"/>
                      </a:lnTo>
                      <a:lnTo>
                        <a:pt x="277" y="407"/>
                      </a:lnTo>
                      <a:lnTo>
                        <a:pt x="277" y="366"/>
                      </a:lnTo>
                      <a:lnTo>
                        <a:pt x="277" y="366"/>
                      </a:lnTo>
                      <a:lnTo>
                        <a:pt x="277" y="366"/>
                      </a:lnTo>
                      <a:lnTo>
                        <a:pt x="278" y="354"/>
                      </a:lnTo>
                      <a:lnTo>
                        <a:pt x="279" y="344"/>
                      </a:lnTo>
                      <a:lnTo>
                        <a:pt x="282" y="335"/>
                      </a:lnTo>
                      <a:lnTo>
                        <a:pt x="286" y="327"/>
                      </a:lnTo>
                      <a:lnTo>
                        <a:pt x="290" y="320"/>
                      </a:lnTo>
                      <a:lnTo>
                        <a:pt x="295" y="312"/>
                      </a:lnTo>
                      <a:lnTo>
                        <a:pt x="308" y="298"/>
                      </a:lnTo>
                      <a:lnTo>
                        <a:pt x="308" y="298"/>
                      </a:lnTo>
                      <a:lnTo>
                        <a:pt x="325" y="277"/>
                      </a:lnTo>
                      <a:lnTo>
                        <a:pt x="334" y="266"/>
                      </a:lnTo>
                      <a:lnTo>
                        <a:pt x="342" y="251"/>
                      </a:lnTo>
                      <a:lnTo>
                        <a:pt x="348" y="236"/>
                      </a:lnTo>
                      <a:lnTo>
                        <a:pt x="353" y="217"/>
                      </a:lnTo>
                      <a:lnTo>
                        <a:pt x="357" y="197"/>
                      </a:lnTo>
                      <a:lnTo>
                        <a:pt x="357" y="173"/>
                      </a:lnTo>
                      <a:lnTo>
                        <a:pt x="357" y="173"/>
                      </a:lnTo>
                      <a:lnTo>
                        <a:pt x="357" y="152"/>
                      </a:lnTo>
                      <a:lnTo>
                        <a:pt x="353" y="133"/>
                      </a:lnTo>
                      <a:lnTo>
                        <a:pt x="349" y="115"/>
                      </a:lnTo>
                      <a:lnTo>
                        <a:pt x="343" y="99"/>
                      </a:lnTo>
                      <a:lnTo>
                        <a:pt x="334" y="84"/>
                      </a:lnTo>
                      <a:lnTo>
                        <a:pt x="325" y="69"/>
                      </a:lnTo>
                      <a:lnTo>
                        <a:pt x="314" y="56"/>
                      </a:lnTo>
                      <a:lnTo>
                        <a:pt x="301" y="45"/>
                      </a:lnTo>
                      <a:lnTo>
                        <a:pt x="288" y="34"/>
                      </a:lnTo>
                      <a:lnTo>
                        <a:pt x="275" y="25"/>
                      </a:lnTo>
                      <a:lnTo>
                        <a:pt x="260" y="19"/>
                      </a:lnTo>
                      <a:lnTo>
                        <a:pt x="244" y="12"/>
                      </a:lnTo>
                      <a:lnTo>
                        <a:pt x="228" y="7"/>
                      </a:lnTo>
                      <a:lnTo>
                        <a:pt x="213" y="3"/>
                      </a:lnTo>
                      <a:lnTo>
                        <a:pt x="196" y="2"/>
                      </a:lnTo>
                      <a:lnTo>
                        <a:pt x="179" y="0"/>
                      </a:lnTo>
                      <a:close/>
                      <a:moveTo>
                        <a:pt x="274" y="268"/>
                      </a:moveTo>
                      <a:lnTo>
                        <a:pt x="274" y="268"/>
                      </a:lnTo>
                      <a:lnTo>
                        <a:pt x="260" y="286"/>
                      </a:lnTo>
                      <a:lnTo>
                        <a:pt x="252" y="295"/>
                      </a:lnTo>
                      <a:lnTo>
                        <a:pt x="245" y="307"/>
                      </a:lnTo>
                      <a:lnTo>
                        <a:pt x="240" y="319"/>
                      </a:lnTo>
                      <a:lnTo>
                        <a:pt x="236" y="332"/>
                      </a:lnTo>
                      <a:lnTo>
                        <a:pt x="234" y="348"/>
                      </a:lnTo>
                      <a:lnTo>
                        <a:pt x="232" y="366"/>
                      </a:lnTo>
                      <a:lnTo>
                        <a:pt x="232" y="366"/>
                      </a:lnTo>
                      <a:lnTo>
                        <a:pt x="232" y="407"/>
                      </a:lnTo>
                      <a:lnTo>
                        <a:pt x="126" y="407"/>
                      </a:lnTo>
                      <a:lnTo>
                        <a:pt x="126" y="366"/>
                      </a:lnTo>
                      <a:lnTo>
                        <a:pt x="126" y="366"/>
                      </a:lnTo>
                      <a:lnTo>
                        <a:pt x="124" y="348"/>
                      </a:lnTo>
                      <a:lnTo>
                        <a:pt x="122" y="332"/>
                      </a:lnTo>
                      <a:lnTo>
                        <a:pt x="118" y="319"/>
                      </a:lnTo>
                      <a:lnTo>
                        <a:pt x="111" y="307"/>
                      </a:lnTo>
                      <a:lnTo>
                        <a:pt x="105" y="295"/>
                      </a:lnTo>
                      <a:lnTo>
                        <a:pt x="98" y="286"/>
                      </a:lnTo>
                      <a:lnTo>
                        <a:pt x="83" y="268"/>
                      </a:lnTo>
                      <a:lnTo>
                        <a:pt x="83" y="268"/>
                      </a:lnTo>
                      <a:lnTo>
                        <a:pt x="68" y="251"/>
                      </a:lnTo>
                      <a:lnTo>
                        <a:pt x="62" y="241"/>
                      </a:lnTo>
                      <a:lnTo>
                        <a:pt x="55" y="232"/>
                      </a:lnTo>
                      <a:lnTo>
                        <a:pt x="52" y="220"/>
                      </a:lnTo>
                      <a:lnTo>
                        <a:pt x="48" y="207"/>
                      </a:lnTo>
                      <a:lnTo>
                        <a:pt x="45" y="191"/>
                      </a:lnTo>
                      <a:lnTo>
                        <a:pt x="44" y="173"/>
                      </a:lnTo>
                      <a:lnTo>
                        <a:pt x="44" y="173"/>
                      </a:lnTo>
                      <a:lnTo>
                        <a:pt x="45" y="158"/>
                      </a:lnTo>
                      <a:lnTo>
                        <a:pt x="48" y="142"/>
                      </a:lnTo>
                      <a:lnTo>
                        <a:pt x="52" y="129"/>
                      </a:lnTo>
                      <a:lnTo>
                        <a:pt x="55" y="116"/>
                      </a:lnTo>
                      <a:lnTo>
                        <a:pt x="62" y="104"/>
                      </a:lnTo>
                      <a:lnTo>
                        <a:pt x="70" y="94"/>
                      </a:lnTo>
                      <a:lnTo>
                        <a:pt x="78" y="85"/>
                      </a:lnTo>
                      <a:lnTo>
                        <a:pt x="87" y="76"/>
                      </a:lnTo>
                      <a:lnTo>
                        <a:pt x="96" y="69"/>
                      </a:lnTo>
                      <a:lnTo>
                        <a:pt x="106" y="63"/>
                      </a:lnTo>
                      <a:lnTo>
                        <a:pt x="118" y="58"/>
                      </a:lnTo>
                      <a:lnTo>
                        <a:pt x="130" y="52"/>
                      </a:lnTo>
                      <a:lnTo>
                        <a:pt x="141" y="50"/>
                      </a:lnTo>
                      <a:lnTo>
                        <a:pt x="154" y="47"/>
                      </a:lnTo>
                      <a:lnTo>
                        <a:pt x="166" y="46"/>
                      </a:lnTo>
                      <a:lnTo>
                        <a:pt x="179" y="45"/>
                      </a:lnTo>
                      <a:lnTo>
                        <a:pt x="179" y="45"/>
                      </a:lnTo>
                      <a:lnTo>
                        <a:pt x="191" y="46"/>
                      </a:lnTo>
                      <a:lnTo>
                        <a:pt x="204" y="47"/>
                      </a:lnTo>
                      <a:lnTo>
                        <a:pt x="217" y="50"/>
                      </a:lnTo>
                      <a:lnTo>
                        <a:pt x="228" y="52"/>
                      </a:lnTo>
                      <a:lnTo>
                        <a:pt x="240" y="58"/>
                      </a:lnTo>
                      <a:lnTo>
                        <a:pt x="251" y="63"/>
                      </a:lnTo>
                      <a:lnTo>
                        <a:pt x="261" y="69"/>
                      </a:lnTo>
                      <a:lnTo>
                        <a:pt x="271" y="76"/>
                      </a:lnTo>
                      <a:lnTo>
                        <a:pt x="280" y="85"/>
                      </a:lnTo>
                      <a:lnTo>
                        <a:pt x="288" y="94"/>
                      </a:lnTo>
                      <a:lnTo>
                        <a:pt x="296" y="104"/>
                      </a:lnTo>
                      <a:lnTo>
                        <a:pt x="301" y="116"/>
                      </a:lnTo>
                      <a:lnTo>
                        <a:pt x="306" y="129"/>
                      </a:lnTo>
                      <a:lnTo>
                        <a:pt x="310" y="142"/>
                      </a:lnTo>
                      <a:lnTo>
                        <a:pt x="313" y="158"/>
                      </a:lnTo>
                      <a:lnTo>
                        <a:pt x="313" y="173"/>
                      </a:lnTo>
                      <a:lnTo>
                        <a:pt x="313" y="173"/>
                      </a:lnTo>
                      <a:lnTo>
                        <a:pt x="313" y="191"/>
                      </a:lnTo>
                      <a:lnTo>
                        <a:pt x="310" y="207"/>
                      </a:lnTo>
                      <a:lnTo>
                        <a:pt x="306" y="220"/>
                      </a:lnTo>
                      <a:lnTo>
                        <a:pt x="301" y="232"/>
                      </a:lnTo>
                      <a:lnTo>
                        <a:pt x="296" y="241"/>
                      </a:lnTo>
                      <a:lnTo>
                        <a:pt x="290" y="251"/>
                      </a:lnTo>
                      <a:lnTo>
                        <a:pt x="274" y="26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0" name="Freeform 33"/>
                <p:cNvSpPr>
                  <a:spLocks/>
                </p:cNvSpPr>
                <p:nvPr/>
              </p:nvSpPr>
              <p:spPr bwMode="auto">
                <a:xfrm>
                  <a:off x="615414" y="3357673"/>
                  <a:ext cx="183776" cy="48132"/>
                </a:xfrm>
                <a:custGeom>
                  <a:avLst/>
                  <a:gdLst>
                    <a:gd name="T0" fmla="*/ 159 w 168"/>
                    <a:gd name="T1" fmla="*/ 0 h 44"/>
                    <a:gd name="T2" fmla="*/ 158 w 168"/>
                    <a:gd name="T3" fmla="*/ 0 h 44"/>
                    <a:gd name="T4" fmla="*/ 11 w 168"/>
                    <a:gd name="T5" fmla="*/ 0 h 44"/>
                    <a:gd name="T6" fmla="*/ 10 w 168"/>
                    <a:gd name="T7" fmla="*/ 0 h 44"/>
                    <a:gd name="T8" fmla="*/ 0 w 168"/>
                    <a:gd name="T9" fmla="*/ 0 h 44"/>
                    <a:gd name="T10" fmla="*/ 10 w 168"/>
                    <a:gd name="T11" fmla="*/ 44 h 44"/>
                    <a:gd name="T12" fmla="*/ 15 w 168"/>
                    <a:gd name="T13" fmla="*/ 44 h 44"/>
                    <a:gd name="T14" fmla="*/ 154 w 168"/>
                    <a:gd name="T15" fmla="*/ 44 h 44"/>
                    <a:gd name="T16" fmla="*/ 159 w 168"/>
                    <a:gd name="T17" fmla="*/ 44 h 44"/>
                    <a:gd name="T18" fmla="*/ 168 w 168"/>
                    <a:gd name="T19" fmla="*/ 0 h 44"/>
                    <a:gd name="T20" fmla="*/ 159 w 168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8" h="44">
                      <a:moveTo>
                        <a:pt x="159" y="0"/>
                      </a:moveTo>
                      <a:lnTo>
                        <a:pt x="158" y="0"/>
                      </a:lnTo>
                      <a:lnTo>
                        <a:pt x="11" y="0"/>
                      </a:lnTo>
                      <a:lnTo>
                        <a:pt x="10" y="0"/>
                      </a:lnTo>
                      <a:lnTo>
                        <a:pt x="0" y="0"/>
                      </a:lnTo>
                      <a:lnTo>
                        <a:pt x="10" y="44"/>
                      </a:lnTo>
                      <a:lnTo>
                        <a:pt x="15" y="44"/>
                      </a:lnTo>
                      <a:lnTo>
                        <a:pt x="154" y="44"/>
                      </a:lnTo>
                      <a:lnTo>
                        <a:pt x="159" y="44"/>
                      </a:lnTo>
                      <a:lnTo>
                        <a:pt x="168" y="0"/>
                      </a:lnTo>
                      <a:lnTo>
                        <a:pt x="159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pic>
            <p:nvPicPr>
              <p:cNvPr id="87" name="Picture 86"/>
              <p:cNvPicPr>
                <a:picLocks noChangeAspect="1"/>
              </p:cNvPicPr>
              <p:nvPr/>
            </p:nvPicPr>
            <p:blipFill rotWithShape="1">
              <a:blip r:embed="rId12">
                <a:duotone>
                  <a:srgbClr val="4472C4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574"/>
              <a:stretch/>
            </p:blipFill>
            <p:spPr>
              <a:xfrm rot="16200000">
                <a:off x="6189853" y="2651324"/>
                <a:ext cx="449466" cy="720000"/>
              </a:xfrm>
              <a:prstGeom prst="rect">
                <a:avLst/>
              </a:prstGeom>
            </p:spPr>
          </p:pic>
          <p:cxnSp>
            <p:nvCxnSpPr>
              <p:cNvPr id="88" name="Straight Connector 87"/>
              <p:cNvCxnSpPr/>
              <p:nvPr/>
            </p:nvCxnSpPr>
            <p:spPr>
              <a:xfrm flipH="1">
                <a:off x="5990052" y="3018404"/>
                <a:ext cx="37572" cy="26832"/>
              </a:xfrm>
              <a:prstGeom prst="line">
                <a:avLst/>
              </a:prstGeom>
              <a:noFill/>
              <a:ln w="28575" cap="rnd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>
              <a:xfrm rot="-900000" flipH="1">
                <a:off x="6089136" y="3113602"/>
                <a:ext cx="37092" cy="36512"/>
              </a:xfrm>
              <a:prstGeom prst="line">
                <a:avLst/>
              </a:prstGeom>
              <a:noFill/>
              <a:ln w="28575" cap="rnd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6262325" y="3138372"/>
                <a:ext cx="1399" cy="53561"/>
              </a:xfrm>
              <a:prstGeom prst="line">
                <a:avLst/>
              </a:prstGeom>
              <a:noFill/>
              <a:ln w="28575" cap="rnd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91" name="Group 90"/>
              <p:cNvGrpSpPr/>
              <p:nvPr/>
            </p:nvGrpSpPr>
            <p:grpSpPr>
              <a:xfrm>
                <a:off x="5689221" y="2387737"/>
                <a:ext cx="1090626" cy="1084273"/>
                <a:chOff x="1559914" y="2281460"/>
                <a:chExt cx="1090626" cy="1084273"/>
              </a:xfrm>
            </p:grpSpPr>
            <p:grpSp>
              <p:nvGrpSpPr>
                <p:cNvPr id="92" name="Group 91"/>
                <p:cNvGrpSpPr>
                  <a:grpSpLocks noChangeAspect="1"/>
                </p:cNvGrpSpPr>
                <p:nvPr/>
              </p:nvGrpSpPr>
              <p:grpSpPr>
                <a:xfrm>
                  <a:off x="2324013" y="3158645"/>
                  <a:ext cx="33695" cy="56288"/>
                  <a:chOff x="3106655" y="4408466"/>
                  <a:chExt cx="79682" cy="133109"/>
                </a:xfrm>
              </p:grpSpPr>
              <p:sp>
                <p:nvSpPr>
                  <p:cNvPr id="96" name="Oval 95"/>
                  <p:cNvSpPr>
                    <a:spLocks noChangeAspect="1"/>
                  </p:cNvSpPr>
                  <p:nvPr/>
                </p:nvSpPr>
                <p:spPr>
                  <a:xfrm flipV="1">
                    <a:off x="3106655" y="4408466"/>
                    <a:ext cx="30274" cy="3032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" name="Oval 96"/>
                  <p:cNvSpPr>
                    <a:spLocks noChangeAspect="1"/>
                  </p:cNvSpPr>
                  <p:nvPr/>
                </p:nvSpPr>
                <p:spPr>
                  <a:xfrm flipV="1">
                    <a:off x="3156063" y="4511251"/>
                    <a:ext cx="30274" cy="3032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94" name="Oval 93"/>
                <p:cNvSpPr>
                  <a:spLocks noChangeAspect="1"/>
                </p:cNvSpPr>
                <p:nvPr/>
              </p:nvSpPr>
              <p:spPr>
                <a:xfrm>
                  <a:off x="1559914" y="2281460"/>
                  <a:ext cx="1090626" cy="1084273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pic>
          <p:nvPicPr>
            <p:cNvPr id="148" name="Picture 14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226476" y="3613510"/>
              <a:ext cx="1109568" cy="1103472"/>
            </a:xfrm>
            <a:prstGeom prst="rect">
              <a:avLst/>
            </a:prstGeom>
          </p:spPr>
        </p:pic>
      </p:grpSp>
      <p:grpSp>
        <p:nvGrpSpPr>
          <p:cNvPr id="150" name="Group 149"/>
          <p:cNvGrpSpPr/>
          <p:nvPr/>
        </p:nvGrpSpPr>
        <p:grpSpPr>
          <a:xfrm>
            <a:off x="5534522" y="5135822"/>
            <a:ext cx="1168481" cy="1116000"/>
            <a:chOff x="1419816" y="807379"/>
            <a:chExt cx="1168481" cy="1116000"/>
          </a:xfrm>
        </p:grpSpPr>
        <p:sp>
          <p:nvSpPr>
            <p:cNvPr id="151" name="Oval 150"/>
            <p:cNvSpPr>
              <a:spLocks noChangeAspect="1"/>
            </p:cNvSpPr>
            <p:nvPr/>
          </p:nvSpPr>
          <p:spPr>
            <a:xfrm>
              <a:off x="1419816" y="807379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62B35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1523260" y="1095604"/>
              <a:ext cx="402716" cy="640878"/>
              <a:chOff x="3167032" y="4763162"/>
              <a:chExt cx="402716" cy="640878"/>
            </a:xfrm>
          </p:grpSpPr>
          <p:grpSp>
            <p:nvGrpSpPr>
              <p:cNvPr id="158" name="Group 157"/>
              <p:cNvGrpSpPr/>
              <p:nvPr/>
            </p:nvGrpSpPr>
            <p:grpSpPr>
              <a:xfrm>
                <a:off x="3167032" y="4763162"/>
                <a:ext cx="402716" cy="640878"/>
                <a:chOff x="3129280" y="4768242"/>
                <a:chExt cx="402716" cy="640878"/>
              </a:xfrm>
            </p:grpSpPr>
            <p:pic>
              <p:nvPicPr>
                <p:cNvPr id="161" name="Picture 160"/>
                <p:cNvPicPr>
                  <a:picLocks noChangeAspect="1"/>
                </p:cNvPicPr>
                <p:nvPr/>
              </p:nvPicPr>
              <p:blipFill rotWithShape="1">
                <a:blip r:embed="rId15">
                  <a:duotone>
                    <a:srgbClr val="4472C4">
                      <a:shade val="45000"/>
                      <a:satMod val="135000"/>
                    </a:srgb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593" r="25749"/>
                <a:stretch/>
              </p:blipFill>
              <p:spPr>
                <a:xfrm>
                  <a:off x="3129280" y="4768242"/>
                  <a:ext cx="375920" cy="640878"/>
                </a:xfrm>
                <a:prstGeom prst="rect">
                  <a:avLst/>
                </a:prstGeom>
              </p:spPr>
            </p:pic>
            <p:sp>
              <p:nvSpPr>
                <p:cNvPr id="162" name="Rectangle 161"/>
                <p:cNvSpPr/>
                <p:nvPr/>
              </p:nvSpPr>
              <p:spPr>
                <a:xfrm>
                  <a:off x="3426174" y="4768242"/>
                  <a:ext cx="105822" cy="382878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59" name="Straight Connector 158"/>
              <p:cNvCxnSpPr/>
              <p:nvPr/>
            </p:nvCxnSpPr>
            <p:spPr>
              <a:xfrm flipH="1">
                <a:off x="3270049" y="5086350"/>
                <a:ext cx="3600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1D49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>
              <a:xfrm flipH="1">
                <a:off x="3271111" y="5024968"/>
                <a:ext cx="3600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1D4999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53" name="Group 152"/>
            <p:cNvGrpSpPr>
              <a:grpSpLocks noChangeAspect="1"/>
            </p:cNvGrpSpPr>
            <p:nvPr/>
          </p:nvGrpSpPr>
          <p:grpSpPr>
            <a:xfrm>
              <a:off x="1745612" y="1018524"/>
              <a:ext cx="842685" cy="468000"/>
              <a:chOff x="1497842" y="1089007"/>
              <a:chExt cx="1183406" cy="657226"/>
            </a:xfrm>
          </p:grpSpPr>
          <p:sp>
            <p:nvSpPr>
              <p:cNvPr id="155" name="Freeform 16"/>
              <p:cNvSpPr>
                <a:spLocks noEditPoints="1"/>
              </p:cNvSpPr>
              <p:nvPr/>
            </p:nvSpPr>
            <p:spPr bwMode="auto">
              <a:xfrm>
                <a:off x="1497842" y="1089007"/>
                <a:ext cx="992188" cy="657225"/>
              </a:xfrm>
              <a:custGeom>
                <a:avLst/>
                <a:gdLst>
                  <a:gd name="T0" fmla="*/ 304 w 356"/>
                  <a:gd name="T1" fmla="*/ 236 h 236"/>
                  <a:gd name="T2" fmla="*/ 297 w 356"/>
                  <a:gd name="T3" fmla="*/ 236 h 236"/>
                  <a:gd name="T4" fmla="*/ 56 w 356"/>
                  <a:gd name="T5" fmla="*/ 236 h 236"/>
                  <a:gd name="T6" fmla="*/ 0 w 356"/>
                  <a:gd name="T7" fmla="*/ 186 h 236"/>
                  <a:gd name="T8" fmla="*/ 0 w 356"/>
                  <a:gd name="T9" fmla="*/ 182 h 236"/>
                  <a:gd name="T10" fmla="*/ 57 w 356"/>
                  <a:gd name="T11" fmla="*/ 88 h 236"/>
                  <a:gd name="T12" fmla="*/ 151 w 356"/>
                  <a:gd name="T13" fmla="*/ 0 h 236"/>
                  <a:gd name="T14" fmla="*/ 233 w 356"/>
                  <a:gd name="T15" fmla="*/ 47 h 236"/>
                  <a:gd name="T16" fmla="*/ 322 w 356"/>
                  <a:gd name="T17" fmla="*/ 132 h 236"/>
                  <a:gd name="T18" fmla="*/ 356 w 356"/>
                  <a:gd name="T19" fmla="*/ 183 h 236"/>
                  <a:gd name="T20" fmla="*/ 356 w 356"/>
                  <a:gd name="T21" fmla="*/ 185 h 236"/>
                  <a:gd name="T22" fmla="*/ 356 w 356"/>
                  <a:gd name="T23" fmla="*/ 186 h 236"/>
                  <a:gd name="T24" fmla="*/ 346 w 356"/>
                  <a:gd name="T25" fmla="*/ 215 h 236"/>
                  <a:gd name="T26" fmla="*/ 304 w 356"/>
                  <a:gd name="T27" fmla="*/ 236 h 236"/>
                  <a:gd name="T28" fmla="*/ 151 w 356"/>
                  <a:gd name="T29" fmla="*/ 31 h 236"/>
                  <a:gd name="T30" fmla="*/ 88 w 356"/>
                  <a:gd name="T31" fmla="*/ 94 h 236"/>
                  <a:gd name="T32" fmla="*/ 88 w 356"/>
                  <a:gd name="T33" fmla="*/ 96 h 236"/>
                  <a:gd name="T34" fmla="*/ 88 w 356"/>
                  <a:gd name="T35" fmla="*/ 109 h 236"/>
                  <a:gd name="T36" fmla="*/ 77 w 356"/>
                  <a:gd name="T37" fmla="*/ 113 h 236"/>
                  <a:gd name="T38" fmla="*/ 31 w 356"/>
                  <a:gd name="T39" fmla="*/ 182 h 236"/>
                  <a:gd name="T40" fmla="*/ 31 w 356"/>
                  <a:gd name="T41" fmla="*/ 186 h 236"/>
                  <a:gd name="T42" fmla="*/ 56 w 356"/>
                  <a:gd name="T43" fmla="*/ 205 h 236"/>
                  <a:gd name="T44" fmla="*/ 300 w 356"/>
                  <a:gd name="T45" fmla="*/ 205 h 236"/>
                  <a:gd name="T46" fmla="*/ 317 w 356"/>
                  <a:gd name="T47" fmla="*/ 202 h 236"/>
                  <a:gd name="T48" fmla="*/ 325 w 356"/>
                  <a:gd name="T49" fmla="*/ 187 h 236"/>
                  <a:gd name="T50" fmla="*/ 325 w 356"/>
                  <a:gd name="T51" fmla="*/ 183 h 236"/>
                  <a:gd name="T52" fmla="*/ 306 w 356"/>
                  <a:gd name="T53" fmla="*/ 160 h 236"/>
                  <a:gd name="T54" fmla="*/ 287 w 356"/>
                  <a:gd name="T55" fmla="*/ 159 h 236"/>
                  <a:gd name="T56" fmla="*/ 292 w 356"/>
                  <a:gd name="T57" fmla="*/ 141 h 236"/>
                  <a:gd name="T58" fmla="*/ 292 w 356"/>
                  <a:gd name="T59" fmla="*/ 140 h 236"/>
                  <a:gd name="T60" fmla="*/ 233 w 356"/>
                  <a:gd name="T61" fmla="*/ 78 h 236"/>
                  <a:gd name="T62" fmla="*/ 226 w 356"/>
                  <a:gd name="T63" fmla="*/ 79 h 236"/>
                  <a:gd name="T64" fmla="*/ 214 w 356"/>
                  <a:gd name="T65" fmla="*/ 80 h 236"/>
                  <a:gd name="T66" fmla="*/ 210 w 356"/>
                  <a:gd name="T67" fmla="*/ 69 h 236"/>
                  <a:gd name="T68" fmla="*/ 151 w 356"/>
                  <a:gd name="T69" fmla="*/ 31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236">
                    <a:moveTo>
                      <a:pt x="304" y="236"/>
                    </a:moveTo>
                    <a:cubicBezTo>
                      <a:pt x="302" y="236"/>
                      <a:pt x="297" y="236"/>
                      <a:pt x="297" y="236"/>
                    </a:cubicBezTo>
                    <a:cubicBezTo>
                      <a:pt x="56" y="236"/>
                      <a:pt x="56" y="236"/>
                      <a:pt x="56" y="236"/>
                    </a:cubicBezTo>
                    <a:cubicBezTo>
                      <a:pt x="25" y="236"/>
                      <a:pt x="0" y="214"/>
                      <a:pt x="0" y="186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41"/>
                      <a:pt x="22" y="105"/>
                      <a:pt x="57" y="88"/>
                    </a:cubicBezTo>
                    <a:cubicBezTo>
                      <a:pt x="60" y="39"/>
                      <a:pt x="101" y="0"/>
                      <a:pt x="151" y="0"/>
                    </a:cubicBezTo>
                    <a:cubicBezTo>
                      <a:pt x="185" y="0"/>
                      <a:pt x="216" y="18"/>
                      <a:pt x="233" y="47"/>
                    </a:cubicBezTo>
                    <a:cubicBezTo>
                      <a:pt x="279" y="47"/>
                      <a:pt x="318" y="85"/>
                      <a:pt x="322" y="132"/>
                    </a:cubicBezTo>
                    <a:cubicBezTo>
                      <a:pt x="342" y="140"/>
                      <a:pt x="356" y="160"/>
                      <a:pt x="356" y="183"/>
                    </a:cubicBezTo>
                    <a:cubicBezTo>
                      <a:pt x="356" y="183"/>
                      <a:pt x="356" y="184"/>
                      <a:pt x="356" y="185"/>
                    </a:cubicBezTo>
                    <a:cubicBezTo>
                      <a:pt x="356" y="185"/>
                      <a:pt x="356" y="186"/>
                      <a:pt x="356" y="186"/>
                    </a:cubicBezTo>
                    <a:cubicBezTo>
                      <a:pt x="356" y="197"/>
                      <a:pt x="352" y="207"/>
                      <a:pt x="346" y="215"/>
                    </a:cubicBezTo>
                    <a:cubicBezTo>
                      <a:pt x="336" y="229"/>
                      <a:pt x="321" y="236"/>
                      <a:pt x="304" y="236"/>
                    </a:cubicBezTo>
                    <a:close/>
                    <a:moveTo>
                      <a:pt x="151" y="31"/>
                    </a:moveTo>
                    <a:cubicBezTo>
                      <a:pt x="116" y="31"/>
                      <a:pt x="88" y="59"/>
                      <a:pt x="88" y="94"/>
                    </a:cubicBezTo>
                    <a:cubicBezTo>
                      <a:pt x="88" y="95"/>
                      <a:pt x="88" y="96"/>
                      <a:pt x="88" y="96"/>
                    </a:cubicBezTo>
                    <a:cubicBezTo>
                      <a:pt x="88" y="109"/>
                      <a:pt x="88" y="109"/>
                      <a:pt x="88" y="109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49" y="123"/>
                      <a:pt x="31" y="150"/>
                      <a:pt x="31" y="182"/>
                    </a:cubicBezTo>
                    <a:cubicBezTo>
                      <a:pt x="31" y="186"/>
                      <a:pt x="31" y="186"/>
                      <a:pt x="31" y="186"/>
                    </a:cubicBezTo>
                    <a:cubicBezTo>
                      <a:pt x="31" y="197"/>
                      <a:pt x="42" y="205"/>
                      <a:pt x="56" y="205"/>
                    </a:cubicBezTo>
                    <a:cubicBezTo>
                      <a:pt x="300" y="205"/>
                      <a:pt x="300" y="205"/>
                      <a:pt x="300" y="205"/>
                    </a:cubicBezTo>
                    <a:cubicBezTo>
                      <a:pt x="300" y="205"/>
                      <a:pt x="313" y="204"/>
                      <a:pt x="317" y="202"/>
                    </a:cubicBezTo>
                    <a:cubicBezTo>
                      <a:pt x="323" y="199"/>
                      <a:pt x="325" y="191"/>
                      <a:pt x="325" y="187"/>
                    </a:cubicBezTo>
                    <a:cubicBezTo>
                      <a:pt x="325" y="183"/>
                      <a:pt x="325" y="183"/>
                      <a:pt x="325" y="183"/>
                    </a:cubicBezTo>
                    <a:cubicBezTo>
                      <a:pt x="325" y="171"/>
                      <a:pt x="317" y="161"/>
                      <a:pt x="306" y="160"/>
                    </a:cubicBezTo>
                    <a:cubicBezTo>
                      <a:pt x="287" y="159"/>
                      <a:pt x="287" y="159"/>
                      <a:pt x="287" y="159"/>
                    </a:cubicBezTo>
                    <a:cubicBezTo>
                      <a:pt x="292" y="141"/>
                      <a:pt x="292" y="141"/>
                      <a:pt x="292" y="141"/>
                    </a:cubicBezTo>
                    <a:cubicBezTo>
                      <a:pt x="292" y="141"/>
                      <a:pt x="292" y="140"/>
                      <a:pt x="292" y="140"/>
                    </a:cubicBezTo>
                    <a:cubicBezTo>
                      <a:pt x="291" y="106"/>
                      <a:pt x="265" y="78"/>
                      <a:pt x="233" y="78"/>
                    </a:cubicBezTo>
                    <a:cubicBezTo>
                      <a:pt x="231" y="78"/>
                      <a:pt x="228" y="78"/>
                      <a:pt x="226" y="79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210" y="69"/>
                      <a:pt x="210" y="69"/>
                      <a:pt x="210" y="69"/>
                    </a:cubicBezTo>
                    <a:cubicBezTo>
                      <a:pt x="200" y="46"/>
                      <a:pt x="177" y="31"/>
                      <a:pt x="151" y="31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rgbClr val="38AF4C"/>
                  </a:gs>
                  <a:gs pos="43000">
                    <a:srgbClr val="FF0000"/>
                  </a:gs>
                  <a:gs pos="0">
                    <a:srgbClr val="FF0000"/>
                  </a:gs>
                  <a:gs pos="100000">
                    <a:srgbClr val="70AD47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1515326" y="1356789"/>
                <a:ext cx="1165922" cy="3673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HFC</a:t>
                </a:r>
                <a:r>
                  <a:rPr kumimoji="0" lang="en-US" sz="105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2</a:t>
                </a:r>
                <a:r>
                  <a:rPr kumimoji="0" 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    </a:t>
                </a:r>
                <a:r>
                  <a:rPr kumimoji="0" 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CO</a:t>
                </a:r>
                <a:r>
                  <a:rPr kumimoji="0" lang="en-US" sz="105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2</a:t>
                </a:r>
                <a:endParaRPr kumimoji="0" lang="en-GB" sz="105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Bahnschrift SemiBold Condensed" panose="020B0502040204020203" pitchFamily="34" charset="0"/>
                </a:endParaRPr>
              </a:p>
            </p:txBody>
          </p:sp>
          <p:sp>
            <p:nvSpPr>
              <p:cNvPr id="157" name="Chevron 156"/>
              <p:cNvSpPr>
                <a:spLocks/>
              </p:cNvSpPr>
              <p:nvPr/>
            </p:nvSpPr>
            <p:spPr>
              <a:xfrm>
                <a:off x="1899490" y="1091125"/>
                <a:ext cx="173414" cy="655108"/>
              </a:xfrm>
              <a:prstGeom prst="chevron">
                <a:avLst>
                  <a:gd name="adj" fmla="val 55865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54" name="Straight Connector 153"/>
            <p:cNvCxnSpPr/>
            <p:nvPr/>
          </p:nvCxnSpPr>
          <p:spPr>
            <a:xfrm flipH="1">
              <a:off x="1630514" y="1293910"/>
              <a:ext cx="36000" cy="0"/>
            </a:xfrm>
            <a:prstGeom prst="line">
              <a:avLst/>
            </a:prstGeom>
            <a:noFill/>
            <a:ln w="28575" cap="flat" cmpd="sng" algn="ctr">
              <a:solidFill>
                <a:srgbClr val="1D4999"/>
              </a:solidFill>
              <a:prstDash val="solid"/>
              <a:miter lim="800000"/>
            </a:ln>
            <a:effectLst/>
          </p:spPr>
        </p:cxnSp>
      </p:grpSp>
      <p:grpSp>
        <p:nvGrpSpPr>
          <p:cNvPr id="163" name="Group 162"/>
          <p:cNvGrpSpPr/>
          <p:nvPr/>
        </p:nvGrpSpPr>
        <p:grpSpPr>
          <a:xfrm>
            <a:off x="9830417" y="3116497"/>
            <a:ext cx="1056544" cy="1237542"/>
            <a:chOff x="6338081" y="4185691"/>
            <a:chExt cx="1056544" cy="1237542"/>
          </a:xfrm>
        </p:grpSpPr>
        <p:grpSp>
          <p:nvGrpSpPr>
            <p:cNvPr id="164" name="Group 163"/>
            <p:cNvGrpSpPr/>
            <p:nvPr/>
          </p:nvGrpSpPr>
          <p:grpSpPr>
            <a:xfrm>
              <a:off x="6338081" y="4185691"/>
              <a:ext cx="1056544" cy="1237542"/>
              <a:chOff x="5790906" y="4226945"/>
              <a:chExt cx="1056544" cy="1237542"/>
            </a:xfrm>
          </p:grpSpPr>
          <p:sp>
            <p:nvSpPr>
              <p:cNvPr id="166" name="Freeform 20"/>
              <p:cNvSpPr>
                <a:spLocks noChangeAspect="1" noEditPoints="1"/>
              </p:cNvSpPr>
              <p:nvPr/>
            </p:nvSpPr>
            <p:spPr bwMode="auto">
              <a:xfrm>
                <a:off x="6006832" y="4410139"/>
                <a:ext cx="485453" cy="503683"/>
              </a:xfrm>
              <a:custGeom>
                <a:avLst/>
                <a:gdLst>
                  <a:gd name="T0" fmla="*/ 1132 w 1610"/>
                  <a:gd name="T1" fmla="*/ 905 h 1671"/>
                  <a:gd name="T2" fmla="*/ 1204 w 1610"/>
                  <a:gd name="T3" fmla="*/ 636 h 1671"/>
                  <a:gd name="T4" fmla="*/ 1426 w 1610"/>
                  <a:gd name="T5" fmla="*/ 549 h 1671"/>
                  <a:gd name="T6" fmla="*/ 1463 w 1610"/>
                  <a:gd name="T7" fmla="*/ 494 h 1671"/>
                  <a:gd name="T8" fmla="*/ 1268 w 1610"/>
                  <a:gd name="T9" fmla="*/ 458 h 1671"/>
                  <a:gd name="T10" fmla="*/ 1191 w 1610"/>
                  <a:gd name="T11" fmla="*/ 200 h 1671"/>
                  <a:gd name="T12" fmla="*/ 1012 w 1610"/>
                  <a:gd name="T13" fmla="*/ 10 h 1671"/>
                  <a:gd name="T14" fmla="*/ 838 w 1610"/>
                  <a:gd name="T15" fmla="*/ 91 h 1671"/>
                  <a:gd name="T16" fmla="*/ 772 w 1610"/>
                  <a:gd name="T17" fmla="*/ 91 h 1671"/>
                  <a:gd name="T18" fmla="*/ 522 w 1610"/>
                  <a:gd name="T19" fmla="*/ 30 h 1671"/>
                  <a:gd name="T20" fmla="*/ 419 w 1610"/>
                  <a:gd name="T21" fmla="*/ 200 h 1671"/>
                  <a:gd name="T22" fmla="*/ 342 w 1610"/>
                  <a:gd name="T23" fmla="*/ 458 h 1671"/>
                  <a:gd name="T24" fmla="*/ 148 w 1610"/>
                  <a:gd name="T25" fmla="*/ 494 h 1671"/>
                  <a:gd name="T26" fmla="*/ 184 w 1610"/>
                  <a:gd name="T27" fmla="*/ 549 h 1671"/>
                  <a:gd name="T28" fmla="*/ 406 w 1610"/>
                  <a:gd name="T29" fmla="*/ 636 h 1671"/>
                  <a:gd name="T30" fmla="*/ 478 w 1610"/>
                  <a:gd name="T31" fmla="*/ 905 h 1671"/>
                  <a:gd name="T32" fmla="*/ 803 w 1610"/>
                  <a:gd name="T33" fmla="*/ 1106 h 1671"/>
                  <a:gd name="T34" fmla="*/ 807 w 1610"/>
                  <a:gd name="T35" fmla="*/ 1106 h 1671"/>
                  <a:gd name="T36" fmla="*/ 949 w 1610"/>
                  <a:gd name="T37" fmla="*/ 979 h 1671"/>
                  <a:gd name="T38" fmla="*/ 924 w 1610"/>
                  <a:gd name="T39" fmla="*/ 993 h 1671"/>
                  <a:gd name="T40" fmla="*/ 807 w 1610"/>
                  <a:gd name="T41" fmla="*/ 959 h 1671"/>
                  <a:gd name="T42" fmla="*/ 803 w 1610"/>
                  <a:gd name="T43" fmla="*/ 959 h 1671"/>
                  <a:gd name="T44" fmla="*/ 686 w 1610"/>
                  <a:gd name="T45" fmla="*/ 993 h 1671"/>
                  <a:gd name="T46" fmla="*/ 662 w 1610"/>
                  <a:gd name="T47" fmla="*/ 979 h 1671"/>
                  <a:gd name="T48" fmla="*/ 767 w 1610"/>
                  <a:gd name="T49" fmla="*/ 876 h 1671"/>
                  <a:gd name="T50" fmla="*/ 787 w 1610"/>
                  <a:gd name="T51" fmla="*/ 869 h 1671"/>
                  <a:gd name="T52" fmla="*/ 805 w 1610"/>
                  <a:gd name="T53" fmla="*/ 881 h 1671"/>
                  <a:gd name="T54" fmla="*/ 823 w 1610"/>
                  <a:gd name="T55" fmla="*/ 869 h 1671"/>
                  <a:gd name="T56" fmla="*/ 843 w 1610"/>
                  <a:gd name="T57" fmla="*/ 876 h 1671"/>
                  <a:gd name="T58" fmla="*/ 949 w 1610"/>
                  <a:gd name="T59" fmla="*/ 979 h 1671"/>
                  <a:gd name="T60" fmla="*/ 847 w 1610"/>
                  <a:gd name="T61" fmla="*/ 670 h 1671"/>
                  <a:gd name="T62" fmla="*/ 638 w 1610"/>
                  <a:gd name="T63" fmla="*/ 778 h 1671"/>
                  <a:gd name="T64" fmla="*/ 519 w 1610"/>
                  <a:gd name="T65" fmla="*/ 577 h 1671"/>
                  <a:gd name="T66" fmla="*/ 778 w 1610"/>
                  <a:gd name="T67" fmla="*/ 610 h 1671"/>
                  <a:gd name="T68" fmla="*/ 833 w 1610"/>
                  <a:gd name="T69" fmla="*/ 611 h 1671"/>
                  <a:gd name="T70" fmla="*/ 855 w 1610"/>
                  <a:gd name="T71" fmla="*/ 577 h 1671"/>
                  <a:gd name="T72" fmla="*/ 1113 w 1610"/>
                  <a:gd name="T73" fmla="*/ 610 h 1671"/>
                  <a:gd name="T74" fmla="*/ 1208 w 1610"/>
                  <a:gd name="T75" fmla="*/ 879 h 1671"/>
                  <a:gd name="T76" fmla="*/ 1082 w 1610"/>
                  <a:gd name="T77" fmla="*/ 1052 h 1671"/>
                  <a:gd name="T78" fmla="*/ 916 w 1610"/>
                  <a:gd name="T79" fmla="*/ 1671 h 1671"/>
                  <a:gd name="T80" fmla="*/ 1610 w 1610"/>
                  <a:gd name="T81" fmla="*/ 1633 h 1671"/>
                  <a:gd name="T82" fmla="*/ 1208 w 1610"/>
                  <a:gd name="T83" fmla="*/ 879 h 1671"/>
                  <a:gd name="T84" fmla="*/ 482 w 1610"/>
                  <a:gd name="T85" fmla="*/ 1006 h 1671"/>
                  <a:gd name="T86" fmla="*/ 0 w 1610"/>
                  <a:gd name="T87" fmla="*/ 1501 h 1671"/>
                  <a:gd name="T88" fmla="*/ 38 w 1610"/>
                  <a:gd name="T89" fmla="*/ 1671 h 1671"/>
                  <a:gd name="T90" fmla="*/ 725 w 1610"/>
                  <a:gd name="T91" fmla="*/ 163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10" h="1671">
                    <a:moveTo>
                      <a:pt x="1086" y="970"/>
                    </a:moveTo>
                    <a:cubicBezTo>
                      <a:pt x="1103" y="950"/>
                      <a:pt x="1119" y="929"/>
                      <a:pt x="1132" y="905"/>
                    </a:cubicBezTo>
                    <a:cubicBezTo>
                      <a:pt x="1141" y="891"/>
                      <a:pt x="1148" y="877"/>
                      <a:pt x="1155" y="862"/>
                    </a:cubicBezTo>
                    <a:cubicBezTo>
                      <a:pt x="1187" y="795"/>
                      <a:pt x="1204" y="718"/>
                      <a:pt x="1204" y="636"/>
                    </a:cubicBezTo>
                    <a:cubicBezTo>
                      <a:pt x="1204" y="606"/>
                      <a:pt x="1202" y="577"/>
                      <a:pt x="1198" y="549"/>
                    </a:cubicBezTo>
                    <a:cubicBezTo>
                      <a:pt x="1426" y="549"/>
                      <a:pt x="1426" y="549"/>
                      <a:pt x="1426" y="549"/>
                    </a:cubicBezTo>
                    <a:cubicBezTo>
                      <a:pt x="1446" y="549"/>
                      <a:pt x="1463" y="533"/>
                      <a:pt x="1463" y="513"/>
                    </a:cubicBezTo>
                    <a:cubicBezTo>
                      <a:pt x="1463" y="494"/>
                      <a:pt x="1463" y="494"/>
                      <a:pt x="1463" y="494"/>
                    </a:cubicBezTo>
                    <a:cubicBezTo>
                      <a:pt x="1463" y="474"/>
                      <a:pt x="1446" y="458"/>
                      <a:pt x="1426" y="458"/>
                    </a:cubicBezTo>
                    <a:cubicBezTo>
                      <a:pt x="1268" y="458"/>
                      <a:pt x="1268" y="458"/>
                      <a:pt x="1268" y="458"/>
                    </a:cubicBezTo>
                    <a:cubicBezTo>
                      <a:pt x="1248" y="458"/>
                      <a:pt x="1229" y="442"/>
                      <a:pt x="1226" y="422"/>
                    </a:cubicBezTo>
                    <a:cubicBezTo>
                      <a:pt x="1214" y="348"/>
                      <a:pt x="1203" y="274"/>
                      <a:pt x="1191" y="200"/>
                    </a:cubicBezTo>
                    <a:cubicBezTo>
                      <a:pt x="1181" y="135"/>
                      <a:pt x="1151" y="65"/>
                      <a:pt x="1092" y="30"/>
                    </a:cubicBezTo>
                    <a:cubicBezTo>
                      <a:pt x="1068" y="16"/>
                      <a:pt x="1040" y="10"/>
                      <a:pt x="1012" y="10"/>
                    </a:cubicBezTo>
                    <a:cubicBezTo>
                      <a:pt x="979" y="10"/>
                      <a:pt x="945" y="19"/>
                      <a:pt x="918" y="35"/>
                    </a:cubicBezTo>
                    <a:cubicBezTo>
                      <a:pt x="891" y="51"/>
                      <a:pt x="867" y="77"/>
                      <a:pt x="838" y="91"/>
                    </a:cubicBezTo>
                    <a:cubicBezTo>
                      <a:pt x="830" y="95"/>
                      <a:pt x="818" y="97"/>
                      <a:pt x="805" y="97"/>
                    </a:cubicBezTo>
                    <a:cubicBezTo>
                      <a:pt x="793" y="97"/>
                      <a:pt x="780" y="95"/>
                      <a:pt x="772" y="91"/>
                    </a:cubicBezTo>
                    <a:cubicBezTo>
                      <a:pt x="743" y="77"/>
                      <a:pt x="719" y="51"/>
                      <a:pt x="693" y="35"/>
                    </a:cubicBezTo>
                    <a:cubicBezTo>
                      <a:pt x="643" y="6"/>
                      <a:pt x="573" y="0"/>
                      <a:pt x="522" y="30"/>
                    </a:cubicBezTo>
                    <a:cubicBezTo>
                      <a:pt x="463" y="65"/>
                      <a:pt x="434" y="133"/>
                      <a:pt x="423" y="198"/>
                    </a:cubicBezTo>
                    <a:cubicBezTo>
                      <a:pt x="419" y="200"/>
                      <a:pt x="419" y="200"/>
                      <a:pt x="419" y="200"/>
                    </a:cubicBezTo>
                    <a:cubicBezTo>
                      <a:pt x="408" y="274"/>
                      <a:pt x="396" y="348"/>
                      <a:pt x="384" y="422"/>
                    </a:cubicBezTo>
                    <a:cubicBezTo>
                      <a:pt x="381" y="442"/>
                      <a:pt x="362" y="458"/>
                      <a:pt x="342" y="458"/>
                    </a:cubicBezTo>
                    <a:cubicBezTo>
                      <a:pt x="184" y="458"/>
                      <a:pt x="184" y="458"/>
                      <a:pt x="184" y="458"/>
                    </a:cubicBezTo>
                    <a:cubicBezTo>
                      <a:pt x="164" y="458"/>
                      <a:pt x="148" y="474"/>
                      <a:pt x="148" y="494"/>
                    </a:cubicBezTo>
                    <a:cubicBezTo>
                      <a:pt x="148" y="513"/>
                      <a:pt x="148" y="513"/>
                      <a:pt x="148" y="513"/>
                    </a:cubicBezTo>
                    <a:cubicBezTo>
                      <a:pt x="148" y="533"/>
                      <a:pt x="164" y="549"/>
                      <a:pt x="184" y="549"/>
                    </a:cubicBezTo>
                    <a:cubicBezTo>
                      <a:pt x="413" y="549"/>
                      <a:pt x="413" y="549"/>
                      <a:pt x="413" y="549"/>
                    </a:cubicBezTo>
                    <a:cubicBezTo>
                      <a:pt x="408" y="577"/>
                      <a:pt x="406" y="606"/>
                      <a:pt x="406" y="636"/>
                    </a:cubicBezTo>
                    <a:cubicBezTo>
                      <a:pt x="406" y="718"/>
                      <a:pt x="424" y="795"/>
                      <a:pt x="455" y="862"/>
                    </a:cubicBezTo>
                    <a:cubicBezTo>
                      <a:pt x="462" y="877"/>
                      <a:pt x="469" y="891"/>
                      <a:pt x="478" y="905"/>
                    </a:cubicBezTo>
                    <a:cubicBezTo>
                      <a:pt x="492" y="929"/>
                      <a:pt x="507" y="950"/>
                      <a:pt x="524" y="970"/>
                    </a:cubicBezTo>
                    <a:cubicBezTo>
                      <a:pt x="596" y="1055"/>
                      <a:pt x="695" y="1106"/>
                      <a:pt x="803" y="1106"/>
                    </a:cubicBezTo>
                    <a:cubicBezTo>
                      <a:pt x="804" y="1106"/>
                      <a:pt x="805" y="1106"/>
                      <a:pt x="805" y="1106"/>
                    </a:cubicBezTo>
                    <a:cubicBezTo>
                      <a:pt x="806" y="1106"/>
                      <a:pt x="806" y="1106"/>
                      <a:pt x="807" y="1106"/>
                    </a:cubicBezTo>
                    <a:cubicBezTo>
                      <a:pt x="915" y="1106"/>
                      <a:pt x="1014" y="1055"/>
                      <a:pt x="1086" y="970"/>
                    </a:cubicBezTo>
                    <a:close/>
                    <a:moveTo>
                      <a:pt x="949" y="979"/>
                    </a:moveTo>
                    <a:cubicBezTo>
                      <a:pt x="945" y="987"/>
                      <a:pt x="936" y="992"/>
                      <a:pt x="926" y="993"/>
                    </a:cubicBezTo>
                    <a:cubicBezTo>
                      <a:pt x="926" y="993"/>
                      <a:pt x="925" y="993"/>
                      <a:pt x="924" y="993"/>
                    </a:cubicBezTo>
                    <a:cubicBezTo>
                      <a:pt x="836" y="984"/>
                      <a:pt x="836" y="984"/>
                      <a:pt x="836" y="984"/>
                    </a:cubicBezTo>
                    <a:cubicBezTo>
                      <a:pt x="823" y="982"/>
                      <a:pt x="811" y="972"/>
                      <a:pt x="807" y="959"/>
                    </a:cubicBezTo>
                    <a:cubicBezTo>
                      <a:pt x="806" y="961"/>
                      <a:pt x="806" y="962"/>
                      <a:pt x="805" y="964"/>
                    </a:cubicBezTo>
                    <a:cubicBezTo>
                      <a:pt x="804" y="962"/>
                      <a:pt x="804" y="961"/>
                      <a:pt x="803" y="959"/>
                    </a:cubicBezTo>
                    <a:cubicBezTo>
                      <a:pt x="799" y="972"/>
                      <a:pt x="788" y="982"/>
                      <a:pt x="774" y="984"/>
                    </a:cubicBezTo>
                    <a:cubicBezTo>
                      <a:pt x="686" y="993"/>
                      <a:pt x="686" y="993"/>
                      <a:pt x="686" y="993"/>
                    </a:cubicBezTo>
                    <a:cubicBezTo>
                      <a:pt x="685" y="993"/>
                      <a:pt x="685" y="993"/>
                      <a:pt x="684" y="993"/>
                    </a:cubicBezTo>
                    <a:cubicBezTo>
                      <a:pt x="674" y="992"/>
                      <a:pt x="666" y="987"/>
                      <a:pt x="662" y="979"/>
                    </a:cubicBezTo>
                    <a:cubicBezTo>
                      <a:pt x="658" y="972"/>
                      <a:pt x="663" y="962"/>
                      <a:pt x="669" y="957"/>
                    </a:cubicBezTo>
                    <a:cubicBezTo>
                      <a:pt x="767" y="876"/>
                      <a:pt x="767" y="876"/>
                      <a:pt x="767" y="876"/>
                    </a:cubicBezTo>
                    <a:cubicBezTo>
                      <a:pt x="771" y="873"/>
                      <a:pt x="779" y="869"/>
                      <a:pt x="785" y="869"/>
                    </a:cubicBezTo>
                    <a:cubicBezTo>
                      <a:pt x="786" y="869"/>
                      <a:pt x="786" y="869"/>
                      <a:pt x="787" y="869"/>
                    </a:cubicBezTo>
                    <a:cubicBezTo>
                      <a:pt x="795" y="872"/>
                      <a:pt x="801" y="877"/>
                      <a:pt x="803" y="885"/>
                    </a:cubicBezTo>
                    <a:cubicBezTo>
                      <a:pt x="804" y="883"/>
                      <a:pt x="804" y="882"/>
                      <a:pt x="805" y="881"/>
                    </a:cubicBezTo>
                    <a:cubicBezTo>
                      <a:pt x="806" y="882"/>
                      <a:pt x="806" y="883"/>
                      <a:pt x="807" y="885"/>
                    </a:cubicBezTo>
                    <a:cubicBezTo>
                      <a:pt x="810" y="877"/>
                      <a:pt x="816" y="872"/>
                      <a:pt x="823" y="869"/>
                    </a:cubicBezTo>
                    <a:cubicBezTo>
                      <a:pt x="824" y="869"/>
                      <a:pt x="825" y="869"/>
                      <a:pt x="825" y="869"/>
                    </a:cubicBezTo>
                    <a:cubicBezTo>
                      <a:pt x="832" y="869"/>
                      <a:pt x="839" y="873"/>
                      <a:pt x="843" y="876"/>
                    </a:cubicBezTo>
                    <a:cubicBezTo>
                      <a:pt x="941" y="957"/>
                      <a:pt x="941" y="957"/>
                      <a:pt x="941" y="957"/>
                    </a:cubicBezTo>
                    <a:cubicBezTo>
                      <a:pt x="947" y="962"/>
                      <a:pt x="952" y="972"/>
                      <a:pt x="949" y="979"/>
                    </a:cubicBezTo>
                    <a:close/>
                    <a:moveTo>
                      <a:pt x="972" y="778"/>
                    </a:moveTo>
                    <a:cubicBezTo>
                      <a:pt x="918" y="777"/>
                      <a:pt x="871" y="734"/>
                      <a:pt x="847" y="670"/>
                    </a:cubicBezTo>
                    <a:cubicBezTo>
                      <a:pt x="763" y="670"/>
                      <a:pt x="763" y="670"/>
                      <a:pt x="763" y="670"/>
                    </a:cubicBezTo>
                    <a:cubicBezTo>
                      <a:pt x="740" y="734"/>
                      <a:pt x="692" y="777"/>
                      <a:pt x="638" y="778"/>
                    </a:cubicBezTo>
                    <a:cubicBezTo>
                      <a:pt x="567" y="777"/>
                      <a:pt x="509" y="705"/>
                      <a:pt x="497" y="610"/>
                    </a:cubicBezTo>
                    <a:cubicBezTo>
                      <a:pt x="495" y="592"/>
                      <a:pt x="506" y="577"/>
                      <a:pt x="519" y="577"/>
                    </a:cubicBezTo>
                    <a:cubicBezTo>
                      <a:pt x="756" y="577"/>
                      <a:pt x="756" y="577"/>
                      <a:pt x="756" y="577"/>
                    </a:cubicBezTo>
                    <a:cubicBezTo>
                      <a:pt x="769" y="577"/>
                      <a:pt x="780" y="592"/>
                      <a:pt x="778" y="610"/>
                    </a:cubicBezTo>
                    <a:cubicBezTo>
                      <a:pt x="778" y="611"/>
                      <a:pt x="778" y="611"/>
                      <a:pt x="778" y="611"/>
                    </a:cubicBezTo>
                    <a:cubicBezTo>
                      <a:pt x="833" y="611"/>
                      <a:pt x="833" y="611"/>
                      <a:pt x="833" y="611"/>
                    </a:cubicBezTo>
                    <a:cubicBezTo>
                      <a:pt x="833" y="611"/>
                      <a:pt x="833" y="611"/>
                      <a:pt x="833" y="610"/>
                    </a:cubicBezTo>
                    <a:cubicBezTo>
                      <a:pt x="830" y="592"/>
                      <a:pt x="841" y="577"/>
                      <a:pt x="855" y="577"/>
                    </a:cubicBezTo>
                    <a:cubicBezTo>
                      <a:pt x="1091" y="577"/>
                      <a:pt x="1091" y="577"/>
                      <a:pt x="1091" y="577"/>
                    </a:cubicBezTo>
                    <a:cubicBezTo>
                      <a:pt x="1104" y="577"/>
                      <a:pt x="1115" y="592"/>
                      <a:pt x="1113" y="610"/>
                    </a:cubicBezTo>
                    <a:cubicBezTo>
                      <a:pt x="1102" y="705"/>
                      <a:pt x="1043" y="777"/>
                      <a:pt x="972" y="778"/>
                    </a:cubicBezTo>
                    <a:close/>
                    <a:moveTo>
                      <a:pt x="1208" y="879"/>
                    </a:moveTo>
                    <a:cubicBezTo>
                      <a:pt x="1187" y="926"/>
                      <a:pt x="1160" y="968"/>
                      <a:pt x="1128" y="1006"/>
                    </a:cubicBezTo>
                    <a:cubicBezTo>
                      <a:pt x="1114" y="1022"/>
                      <a:pt x="1099" y="1038"/>
                      <a:pt x="1082" y="1052"/>
                    </a:cubicBezTo>
                    <a:cubicBezTo>
                      <a:pt x="885" y="1634"/>
                      <a:pt x="885" y="1634"/>
                      <a:pt x="885" y="1634"/>
                    </a:cubicBezTo>
                    <a:cubicBezTo>
                      <a:pt x="881" y="1654"/>
                      <a:pt x="895" y="1671"/>
                      <a:pt x="916" y="1671"/>
                    </a:cubicBezTo>
                    <a:cubicBezTo>
                      <a:pt x="1572" y="1671"/>
                      <a:pt x="1572" y="1671"/>
                      <a:pt x="1572" y="1671"/>
                    </a:cubicBezTo>
                    <a:cubicBezTo>
                      <a:pt x="1593" y="1671"/>
                      <a:pt x="1610" y="1654"/>
                      <a:pt x="1610" y="1633"/>
                    </a:cubicBezTo>
                    <a:cubicBezTo>
                      <a:pt x="1610" y="1501"/>
                      <a:pt x="1610" y="1501"/>
                      <a:pt x="1610" y="1501"/>
                    </a:cubicBezTo>
                    <a:cubicBezTo>
                      <a:pt x="1610" y="1213"/>
                      <a:pt x="1442" y="968"/>
                      <a:pt x="1208" y="879"/>
                    </a:cubicBezTo>
                    <a:close/>
                    <a:moveTo>
                      <a:pt x="528" y="1052"/>
                    </a:moveTo>
                    <a:cubicBezTo>
                      <a:pt x="512" y="1038"/>
                      <a:pt x="496" y="1022"/>
                      <a:pt x="482" y="1006"/>
                    </a:cubicBezTo>
                    <a:cubicBezTo>
                      <a:pt x="450" y="968"/>
                      <a:pt x="423" y="926"/>
                      <a:pt x="402" y="879"/>
                    </a:cubicBezTo>
                    <a:cubicBezTo>
                      <a:pt x="168" y="968"/>
                      <a:pt x="0" y="1213"/>
                      <a:pt x="0" y="1501"/>
                    </a:cubicBezTo>
                    <a:cubicBezTo>
                      <a:pt x="0" y="1633"/>
                      <a:pt x="0" y="1633"/>
                      <a:pt x="0" y="1633"/>
                    </a:cubicBezTo>
                    <a:cubicBezTo>
                      <a:pt x="0" y="1654"/>
                      <a:pt x="17" y="1671"/>
                      <a:pt x="38" y="1671"/>
                    </a:cubicBezTo>
                    <a:cubicBezTo>
                      <a:pt x="695" y="1671"/>
                      <a:pt x="695" y="1671"/>
                      <a:pt x="695" y="1671"/>
                    </a:cubicBezTo>
                    <a:cubicBezTo>
                      <a:pt x="716" y="1671"/>
                      <a:pt x="729" y="1654"/>
                      <a:pt x="725" y="1634"/>
                    </a:cubicBezTo>
                    <a:lnTo>
                      <a:pt x="528" y="105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6293306" y="4748990"/>
                <a:ext cx="351799" cy="299429"/>
                <a:chOff x="6137992" y="4674553"/>
                <a:chExt cx="551732" cy="469602"/>
              </a:xfrm>
            </p:grpSpPr>
            <p:sp>
              <p:nvSpPr>
                <p:cNvPr id="171" name="Trapezoid 170"/>
                <p:cNvSpPr/>
                <p:nvPr/>
              </p:nvSpPr>
              <p:spPr>
                <a:xfrm rot="10800000">
                  <a:off x="6182883" y="4684713"/>
                  <a:ext cx="487285" cy="459442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2" name="Group 171"/>
                <p:cNvGrpSpPr>
                  <a:grpSpLocks noChangeAspect="1"/>
                </p:cNvGrpSpPr>
                <p:nvPr/>
              </p:nvGrpSpPr>
              <p:grpSpPr>
                <a:xfrm>
                  <a:off x="6137992" y="4674553"/>
                  <a:ext cx="551732" cy="396000"/>
                  <a:chOff x="4751388" y="4605338"/>
                  <a:chExt cx="787400" cy="565150"/>
                </a:xfrm>
              </p:grpSpPr>
              <p:sp>
                <p:nvSpPr>
                  <p:cNvPr id="173" name="Freeform 7"/>
                  <p:cNvSpPr>
                    <a:spLocks/>
                  </p:cNvSpPr>
                  <p:nvPr/>
                </p:nvSpPr>
                <p:spPr bwMode="auto">
                  <a:xfrm>
                    <a:off x="4789488" y="5129213"/>
                    <a:ext cx="711200" cy="41275"/>
                  </a:xfrm>
                  <a:custGeom>
                    <a:avLst/>
                    <a:gdLst>
                      <a:gd name="T0" fmla="*/ 0 w 448"/>
                      <a:gd name="T1" fmla="*/ 26 h 26"/>
                      <a:gd name="T2" fmla="*/ 0 w 448"/>
                      <a:gd name="T3" fmla="*/ 26 h 26"/>
                      <a:gd name="T4" fmla="*/ 448 w 448"/>
                      <a:gd name="T5" fmla="*/ 26 h 26"/>
                      <a:gd name="T6" fmla="*/ 443 w 448"/>
                      <a:gd name="T7" fmla="*/ 0 h 26"/>
                      <a:gd name="T8" fmla="*/ 4 w 448"/>
                      <a:gd name="T9" fmla="*/ 0 h 26"/>
                      <a:gd name="T10" fmla="*/ 0 w 448"/>
                      <a:gd name="T11" fmla="*/ 2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48" h="26">
                        <a:moveTo>
                          <a:pt x="0" y="26"/>
                        </a:moveTo>
                        <a:lnTo>
                          <a:pt x="0" y="26"/>
                        </a:lnTo>
                        <a:lnTo>
                          <a:pt x="448" y="26"/>
                        </a:lnTo>
                        <a:lnTo>
                          <a:pt x="443" y="0"/>
                        </a:lnTo>
                        <a:lnTo>
                          <a:pt x="4" y="0"/>
                        </a:lnTo>
                        <a:lnTo>
                          <a:pt x="0" y="26"/>
                        </a:ln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74" name="Freeform 8"/>
                  <p:cNvSpPr>
                    <a:spLocks/>
                  </p:cNvSpPr>
                  <p:nvPr/>
                </p:nvSpPr>
                <p:spPr bwMode="auto">
                  <a:xfrm>
                    <a:off x="4779963" y="5051425"/>
                    <a:ext cx="731838" cy="41275"/>
                  </a:xfrm>
                  <a:custGeom>
                    <a:avLst/>
                    <a:gdLst>
                      <a:gd name="T0" fmla="*/ 4 w 461"/>
                      <a:gd name="T1" fmla="*/ 0 h 26"/>
                      <a:gd name="T2" fmla="*/ 0 w 461"/>
                      <a:gd name="T3" fmla="*/ 26 h 26"/>
                      <a:gd name="T4" fmla="*/ 0 w 461"/>
                      <a:gd name="T5" fmla="*/ 26 h 26"/>
                      <a:gd name="T6" fmla="*/ 461 w 461"/>
                      <a:gd name="T7" fmla="*/ 26 h 26"/>
                      <a:gd name="T8" fmla="*/ 456 w 461"/>
                      <a:gd name="T9" fmla="*/ 0 h 26"/>
                      <a:gd name="T10" fmla="*/ 4 w 461"/>
                      <a:gd name="T1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1" h="26">
                        <a:moveTo>
                          <a:pt x="4" y="0"/>
                        </a:moveTo>
                        <a:lnTo>
                          <a:pt x="0" y="26"/>
                        </a:lnTo>
                        <a:lnTo>
                          <a:pt x="0" y="26"/>
                        </a:lnTo>
                        <a:lnTo>
                          <a:pt x="461" y="26"/>
                        </a:lnTo>
                        <a:lnTo>
                          <a:pt x="456" y="0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75" name="Freeform 9"/>
                  <p:cNvSpPr>
                    <a:spLocks/>
                  </p:cNvSpPr>
                  <p:nvPr/>
                </p:nvSpPr>
                <p:spPr bwMode="auto">
                  <a:xfrm>
                    <a:off x="4765676" y="4970463"/>
                    <a:ext cx="758825" cy="44450"/>
                  </a:xfrm>
                  <a:custGeom>
                    <a:avLst/>
                    <a:gdLst>
                      <a:gd name="T0" fmla="*/ 5 w 478"/>
                      <a:gd name="T1" fmla="*/ 0 h 28"/>
                      <a:gd name="T2" fmla="*/ 0 w 478"/>
                      <a:gd name="T3" fmla="*/ 28 h 28"/>
                      <a:gd name="T4" fmla="*/ 0 w 478"/>
                      <a:gd name="T5" fmla="*/ 28 h 28"/>
                      <a:gd name="T6" fmla="*/ 478 w 478"/>
                      <a:gd name="T7" fmla="*/ 28 h 28"/>
                      <a:gd name="T8" fmla="*/ 473 w 478"/>
                      <a:gd name="T9" fmla="*/ 0 h 28"/>
                      <a:gd name="T10" fmla="*/ 5 w 478"/>
                      <a:gd name="T11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78" h="28">
                        <a:moveTo>
                          <a:pt x="5" y="0"/>
                        </a:moveTo>
                        <a:lnTo>
                          <a:pt x="0" y="28"/>
                        </a:lnTo>
                        <a:lnTo>
                          <a:pt x="0" y="28"/>
                        </a:lnTo>
                        <a:lnTo>
                          <a:pt x="478" y="28"/>
                        </a:lnTo>
                        <a:lnTo>
                          <a:pt x="473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76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4751388" y="4605338"/>
                    <a:ext cx="787400" cy="330200"/>
                  </a:xfrm>
                  <a:custGeom>
                    <a:avLst/>
                    <a:gdLst>
                      <a:gd name="T0" fmla="*/ 1468 w 1596"/>
                      <a:gd name="T1" fmla="*/ 0 h 669"/>
                      <a:gd name="T2" fmla="*/ 1468 w 1596"/>
                      <a:gd name="T3" fmla="*/ 0 h 669"/>
                      <a:gd name="T4" fmla="*/ 125 w 1596"/>
                      <a:gd name="T5" fmla="*/ 0 h 669"/>
                      <a:gd name="T6" fmla="*/ 125 w 1596"/>
                      <a:gd name="T7" fmla="*/ 0 h 669"/>
                      <a:gd name="T8" fmla="*/ 0 w 1596"/>
                      <a:gd name="T9" fmla="*/ 669 h 669"/>
                      <a:gd name="T10" fmla="*/ 0 w 1596"/>
                      <a:gd name="T11" fmla="*/ 669 h 669"/>
                      <a:gd name="T12" fmla="*/ 1596 w 1596"/>
                      <a:gd name="T13" fmla="*/ 669 h 669"/>
                      <a:gd name="T14" fmla="*/ 1468 w 1596"/>
                      <a:gd name="T15" fmla="*/ 0 h 669"/>
                      <a:gd name="T16" fmla="*/ 140 w 1596"/>
                      <a:gd name="T17" fmla="*/ 458 h 669"/>
                      <a:gd name="T18" fmla="*/ 188 w 1596"/>
                      <a:gd name="T19" fmla="*/ 164 h 669"/>
                      <a:gd name="T20" fmla="*/ 341 w 1596"/>
                      <a:gd name="T21" fmla="*/ 64 h 669"/>
                      <a:gd name="T22" fmla="*/ 1253 w 1596"/>
                      <a:gd name="T23" fmla="*/ 64 h 669"/>
                      <a:gd name="T24" fmla="*/ 1402 w 1596"/>
                      <a:gd name="T25" fmla="*/ 163 h 669"/>
                      <a:gd name="T26" fmla="*/ 1452 w 1596"/>
                      <a:gd name="T27" fmla="*/ 459 h 669"/>
                      <a:gd name="T28" fmla="*/ 1320 w 1596"/>
                      <a:gd name="T29" fmla="*/ 582 h 669"/>
                      <a:gd name="T30" fmla="*/ 276 w 1596"/>
                      <a:gd name="T31" fmla="*/ 582 h 669"/>
                      <a:gd name="T32" fmla="*/ 140 w 1596"/>
                      <a:gd name="T33" fmla="*/ 458 h 6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596" h="669">
                        <a:moveTo>
                          <a:pt x="1468" y="0"/>
                        </a:moveTo>
                        <a:cubicBezTo>
                          <a:pt x="1468" y="0"/>
                          <a:pt x="1468" y="0"/>
                          <a:pt x="1468" y="0"/>
                        </a:cubicBezTo>
                        <a:cubicBezTo>
                          <a:pt x="125" y="0"/>
                          <a:pt x="125" y="0"/>
                          <a:pt x="125" y="0"/>
                        </a:cubicBezTo>
                        <a:cubicBezTo>
                          <a:pt x="125" y="0"/>
                          <a:pt x="125" y="0"/>
                          <a:pt x="125" y="0"/>
                        </a:cubicBezTo>
                        <a:cubicBezTo>
                          <a:pt x="0" y="669"/>
                          <a:pt x="0" y="669"/>
                          <a:pt x="0" y="669"/>
                        </a:cubicBezTo>
                        <a:cubicBezTo>
                          <a:pt x="0" y="669"/>
                          <a:pt x="0" y="669"/>
                          <a:pt x="0" y="669"/>
                        </a:cubicBezTo>
                        <a:cubicBezTo>
                          <a:pt x="1596" y="669"/>
                          <a:pt x="1596" y="669"/>
                          <a:pt x="1596" y="669"/>
                        </a:cubicBezTo>
                        <a:lnTo>
                          <a:pt x="1468" y="0"/>
                        </a:lnTo>
                        <a:close/>
                        <a:moveTo>
                          <a:pt x="140" y="458"/>
                        </a:moveTo>
                        <a:cubicBezTo>
                          <a:pt x="188" y="164"/>
                          <a:pt x="188" y="164"/>
                          <a:pt x="188" y="164"/>
                        </a:cubicBezTo>
                        <a:cubicBezTo>
                          <a:pt x="254" y="146"/>
                          <a:pt x="310" y="109"/>
                          <a:pt x="341" y="64"/>
                        </a:cubicBezTo>
                        <a:cubicBezTo>
                          <a:pt x="1253" y="64"/>
                          <a:pt x="1253" y="64"/>
                          <a:pt x="1253" y="64"/>
                        </a:cubicBezTo>
                        <a:cubicBezTo>
                          <a:pt x="1283" y="108"/>
                          <a:pt x="1337" y="144"/>
                          <a:pt x="1402" y="163"/>
                        </a:cubicBezTo>
                        <a:cubicBezTo>
                          <a:pt x="1452" y="459"/>
                          <a:pt x="1452" y="459"/>
                          <a:pt x="1452" y="459"/>
                        </a:cubicBezTo>
                        <a:cubicBezTo>
                          <a:pt x="1388" y="482"/>
                          <a:pt x="1340" y="526"/>
                          <a:pt x="1320" y="582"/>
                        </a:cubicBezTo>
                        <a:cubicBezTo>
                          <a:pt x="276" y="582"/>
                          <a:pt x="276" y="582"/>
                          <a:pt x="276" y="582"/>
                        </a:cubicBezTo>
                        <a:cubicBezTo>
                          <a:pt x="255" y="525"/>
                          <a:pt x="206" y="480"/>
                          <a:pt x="140" y="45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77" name="Freeform 11"/>
                  <p:cNvSpPr>
                    <a:spLocks/>
                  </p:cNvSpPr>
                  <p:nvPr/>
                </p:nvSpPr>
                <p:spPr bwMode="auto">
                  <a:xfrm>
                    <a:off x="4891088" y="4732338"/>
                    <a:ext cx="68263" cy="47625"/>
                  </a:xfrm>
                  <a:custGeom>
                    <a:avLst/>
                    <a:gdLst>
                      <a:gd name="T0" fmla="*/ 4 w 137"/>
                      <a:gd name="T1" fmla="*/ 49 h 99"/>
                      <a:gd name="T2" fmla="*/ 63 w 137"/>
                      <a:gd name="T3" fmla="*/ 99 h 99"/>
                      <a:gd name="T4" fmla="*/ 134 w 137"/>
                      <a:gd name="T5" fmla="*/ 49 h 99"/>
                      <a:gd name="T6" fmla="*/ 75 w 137"/>
                      <a:gd name="T7" fmla="*/ 0 h 99"/>
                      <a:gd name="T8" fmla="*/ 4 w 137"/>
                      <a:gd name="T9" fmla="*/ 4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99">
                        <a:moveTo>
                          <a:pt x="4" y="49"/>
                        </a:moveTo>
                        <a:cubicBezTo>
                          <a:pt x="0" y="76"/>
                          <a:pt x="27" y="99"/>
                          <a:pt x="63" y="99"/>
                        </a:cubicBezTo>
                        <a:cubicBezTo>
                          <a:pt x="100" y="99"/>
                          <a:pt x="131" y="76"/>
                          <a:pt x="134" y="49"/>
                        </a:cubicBezTo>
                        <a:cubicBezTo>
                          <a:pt x="137" y="21"/>
                          <a:pt x="110" y="0"/>
                          <a:pt x="75" y="0"/>
                        </a:cubicBezTo>
                        <a:cubicBezTo>
                          <a:pt x="39" y="0"/>
                          <a:pt x="8" y="21"/>
                          <a:pt x="4" y="49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78" name="Freeform 12"/>
                  <p:cNvSpPr>
                    <a:spLocks/>
                  </p:cNvSpPr>
                  <p:nvPr/>
                </p:nvSpPr>
                <p:spPr bwMode="auto">
                  <a:xfrm>
                    <a:off x="5329238" y="4732338"/>
                    <a:ext cx="66675" cy="47625"/>
                  </a:xfrm>
                  <a:custGeom>
                    <a:avLst/>
                    <a:gdLst>
                      <a:gd name="T0" fmla="*/ 74 w 136"/>
                      <a:gd name="T1" fmla="*/ 99 h 99"/>
                      <a:gd name="T2" fmla="*/ 133 w 136"/>
                      <a:gd name="T3" fmla="*/ 49 h 99"/>
                      <a:gd name="T4" fmla="*/ 62 w 136"/>
                      <a:gd name="T5" fmla="*/ 0 h 99"/>
                      <a:gd name="T6" fmla="*/ 3 w 136"/>
                      <a:gd name="T7" fmla="*/ 49 h 99"/>
                      <a:gd name="T8" fmla="*/ 74 w 136"/>
                      <a:gd name="T9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99">
                        <a:moveTo>
                          <a:pt x="74" y="99"/>
                        </a:moveTo>
                        <a:cubicBezTo>
                          <a:pt x="110" y="99"/>
                          <a:pt x="136" y="76"/>
                          <a:pt x="133" y="49"/>
                        </a:cubicBezTo>
                        <a:cubicBezTo>
                          <a:pt x="129" y="21"/>
                          <a:pt x="97" y="0"/>
                          <a:pt x="62" y="0"/>
                        </a:cubicBezTo>
                        <a:cubicBezTo>
                          <a:pt x="26" y="0"/>
                          <a:pt x="0" y="21"/>
                          <a:pt x="3" y="49"/>
                        </a:cubicBezTo>
                        <a:cubicBezTo>
                          <a:pt x="5" y="76"/>
                          <a:pt x="37" y="99"/>
                          <a:pt x="74" y="99"/>
                        </a:cubicBez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79" name="Freeform 13"/>
                  <p:cNvSpPr>
                    <a:spLocks noEditPoints="1"/>
                  </p:cNvSpPr>
                  <p:nvPr/>
                </p:nvSpPr>
                <p:spPr bwMode="auto">
                  <a:xfrm>
                    <a:off x="5010151" y="4660900"/>
                    <a:ext cx="268288" cy="200025"/>
                  </a:xfrm>
                  <a:custGeom>
                    <a:avLst/>
                    <a:gdLst>
                      <a:gd name="T0" fmla="*/ 7 w 544"/>
                      <a:gd name="T1" fmla="*/ 192 h 405"/>
                      <a:gd name="T2" fmla="*/ 272 w 544"/>
                      <a:gd name="T3" fmla="*/ 405 h 405"/>
                      <a:gd name="T4" fmla="*/ 535 w 544"/>
                      <a:gd name="T5" fmla="*/ 192 h 405"/>
                      <a:gd name="T6" fmla="*/ 271 w 544"/>
                      <a:gd name="T7" fmla="*/ 0 h 405"/>
                      <a:gd name="T8" fmla="*/ 7 w 544"/>
                      <a:gd name="T9" fmla="*/ 192 h 405"/>
                      <a:gd name="T10" fmla="*/ 301 w 544"/>
                      <a:gd name="T11" fmla="*/ 93 h 405"/>
                      <a:gd name="T12" fmla="*/ 363 w 544"/>
                      <a:gd name="T13" fmla="*/ 102 h 405"/>
                      <a:gd name="T14" fmla="*/ 351 w 544"/>
                      <a:gd name="T15" fmla="*/ 141 h 405"/>
                      <a:gd name="T16" fmla="*/ 288 w 544"/>
                      <a:gd name="T17" fmla="*/ 131 h 405"/>
                      <a:gd name="T18" fmla="*/ 255 w 544"/>
                      <a:gd name="T19" fmla="*/ 144 h 405"/>
                      <a:gd name="T20" fmla="*/ 305 w 544"/>
                      <a:gd name="T21" fmla="*/ 166 h 405"/>
                      <a:gd name="T22" fmla="*/ 379 w 544"/>
                      <a:gd name="T23" fmla="*/ 224 h 405"/>
                      <a:gd name="T24" fmla="*/ 300 w 544"/>
                      <a:gd name="T25" fmla="*/ 284 h 405"/>
                      <a:gd name="T26" fmla="*/ 301 w 544"/>
                      <a:gd name="T27" fmla="*/ 317 h 405"/>
                      <a:gd name="T28" fmla="*/ 251 w 544"/>
                      <a:gd name="T29" fmla="*/ 317 h 405"/>
                      <a:gd name="T30" fmla="*/ 251 w 544"/>
                      <a:gd name="T31" fmla="*/ 287 h 405"/>
                      <a:gd name="T32" fmla="*/ 174 w 544"/>
                      <a:gd name="T33" fmla="*/ 274 h 405"/>
                      <a:gd name="T34" fmla="*/ 189 w 544"/>
                      <a:gd name="T35" fmla="*/ 230 h 405"/>
                      <a:gd name="T36" fmla="*/ 264 w 544"/>
                      <a:gd name="T37" fmla="*/ 244 h 405"/>
                      <a:gd name="T38" fmla="*/ 301 w 544"/>
                      <a:gd name="T39" fmla="*/ 229 h 405"/>
                      <a:gd name="T40" fmla="*/ 257 w 544"/>
                      <a:gd name="T41" fmla="*/ 207 h 405"/>
                      <a:gd name="T42" fmla="*/ 179 w 544"/>
                      <a:gd name="T43" fmla="*/ 150 h 405"/>
                      <a:gd name="T44" fmla="*/ 254 w 544"/>
                      <a:gd name="T45" fmla="*/ 95 h 405"/>
                      <a:gd name="T46" fmla="*/ 254 w 544"/>
                      <a:gd name="T47" fmla="*/ 69 h 405"/>
                      <a:gd name="T48" fmla="*/ 300 w 544"/>
                      <a:gd name="T49" fmla="*/ 69 h 405"/>
                      <a:gd name="T50" fmla="*/ 301 w 544"/>
                      <a:gd name="T51" fmla="*/ 93 h 4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544" h="405">
                        <a:moveTo>
                          <a:pt x="7" y="192"/>
                        </a:moveTo>
                        <a:cubicBezTo>
                          <a:pt x="0" y="307"/>
                          <a:pt x="118" y="405"/>
                          <a:pt x="272" y="405"/>
                        </a:cubicBezTo>
                        <a:cubicBezTo>
                          <a:pt x="426" y="405"/>
                          <a:pt x="544" y="307"/>
                          <a:pt x="535" y="192"/>
                        </a:cubicBezTo>
                        <a:cubicBezTo>
                          <a:pt x="528" y="83"/>
                          <a:pt x="410" y="0"/>
                          <a:pt x="271" y="0"/>
                        </a:cubicBezTo>
                        <a:cubicBezTo>
                          <a:pt x="132" y="0"/>
                          <a:pt x="15" y="83"/>
                          <a:pt x="7" y="192"/>
                        </a:cubicBezTo>
                        <a:close/>
                        <a:moveTo>
                          <a:pt x="301" y="93"/>
                        </a:moveTo>
                        <a:cubicBezTo>
                          <a:pt x="329" y="94"/>
                          <a:pt x="349" y="98"/>
                          <a:pt x="363" y="102"/>
                        </a:cubicBezTo>
                        <a:cubicBezTo>
                          <a:pt x="351" y="141"/>
                          <a:pt x="351" y="141"/>
                          <a:pt x="351" y="141"/>
                        </a:cubicBezTo>
                        <a:cubicBezTo>
                          <a:pt x="340" y="138"/>
                          <a:pt x="319" y="131"/>
                          <a:pt x="288" y="131"/>
                        </a:cubicBezTo>
                        <a:cubicBezTo>
                          <a:pt x="263" y="131"/>
                          <a:pt x="255" y="138"/>
                          <a:pt x="255" y="144"/>
                        </a:cubicBezTo>
                        <a:cubicBezTo>
                          <a:pt x="255" y="152"/>
                          <a:pt x="270" y="157"/>
                          <a:pt x="305" y="166"/>
                        </a:cubicBezTo>
                        <a:cubicBezTo>
                          <a:pt x="358" y="179"/>
                          <a:pt x="378" y="196"/>
                          <a:pt x="379" y="224"/>
                        </a:cubicBezTo>
                        <a:cubicBezTo>
                          <a:pt x="380" y="253"/>
                          <a:pt x="352" y="277"/>
                          <a:pt x="300" y="284"/>
                        </a:cubicBezTo>
                        <a:cubicBezTo>
                          <a:pt x="301" y="317"/>
                          <a:pt x="301" y="317"/>
                          <a:pt x="301" y="317"/>
                        </a:cubicBezTo>
                        <a:cubicBezTo>
                          <a:pt x="251" y="317"/>
                          <a:pt x="251" y="317"/>
                          <a:pt x="251" y="317"/>
                        </a:cubicBezTo>
                        <a:cubicBezTo>
                          <a:pt x="251" y="287"/>
                          <a:pt x="251" y="287"/>
                          <a:pt x="251" y="287"/>
                        </a:cubicBezTo>
                        <a:cubicBezTo>
                          <a:pt x="220" y="286"/>
                          <a:pt x="191" y="280"/>
                          <a:pt x="174" y="274"/>
                        </a:cubicBezTo>
                        <a:cubicBezTo>
                          <a:pt x="189" y="230"/>
                          <a:pt x="189" y="230"/>
                          <a:pt x="189" y="230"/>
                        </a:cubicBezTo>
                        <a:cubicBezTo>
                          <a:pt x="209" y="237"/>
                          <a:pt x="235" y="244"/>
                          <a:pt x="264" y="244"/>
                        </a:cubicBezTo>
                        <a:cubicBezTo>
                          <a:pt x="286" y="244"/>
                          <a:pt x="301" y="239"/>
                          <a:pt x="301" y="229"/>
                        </a:cubicBezTo>
                        <a:cubicBezTo>
                          <a:pt x="301" y="220"/>
                          <a:pt x="289" y="214"/>
                          <a:pt x="257" y="207"/>
                        </a:cubicBezTo>
                        <a:cubicBezTo>
                          <a:pt x="211" y="196"/>
                          <a:pt x="178" y="180"/>
                          <a:pt x="179" y="150"/>
                        </a:cubicBezTo>
                        <a:cubicBezTo>
                          <a:pt x="180" y="123"/>
                          <a:pt x="206" y="102"/>
                          <a:pt x="254" y="95"/>
                        </a:cubicBezTo>
                        <a:cubicBezTo>
                          <a:pt x="254" y="69"/>
                          <a:pt x="254" y="69"/>
                          <a:pt x="254" y="69"/>
                        </a:cubicBezTo>
                        <a:cubicBezTo>
                          <a:pt x="300" y="69"/>
                          <a:pt x="300" y="69"/>
                          <a:pt x="300" y="69"/>
                        </a:cubicBezTo>
                        <a:lnTo>
                          <a:pt x="301" y="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168" name="Freeform 149"/>
              <p:cNvSpPr>
                <a:spLocks noChangeAspect="1" noEditPoints="1"/>
              </p:cNvSpPr>
              <p:nvPr/>
            </p:nvSpPr>
            <p:spPr bwMode="auto">
              <a:xfrm rot="21097931">
                <a:off x="5801727" y="4428518"/>
                <a:ext cx="923995" cy="936000"/>
              </a:xfrm>
              <a:custGeom>
                <a:avLst/>
                <a:gdLst>
                  <a:gd name="T0" fmla="*/ 13 w 405"/>
                  <a:gd name="T1" fmla="*/ 396 h 410"/>
                  <a:gd name="T2" fmla="*/ 54 w 405"/>
                  <a:gd name="T3" fmla="*/ 404 h 410"/>
                  <a:gd name="T4" fmla="*/ 6 w 405"/>
                  <a:gd name="T5" fmla="*/ 356 h 410"/>
                  <a:gd name="T6" fmla="*/ 13 w 405"/>
                  <a:gd name="T7" fmla="*/ 396 h 410"/>
                  <a:gd name="T8" fmla="*/ 13 w 405"/>
                  <a:gd name="T9" fmla="*/ 346 h 410"/>
                  <a:gd name="T10" fmla="*/ 64 w 405"/>
                  <a:gd name="T11" fmla="*/ 397 h 410"/>
                  <a:gd name="T12" fmla="*/ 64 w 405"/>
                  <a:gd name="T13" fmla="*/ 396 h 410"/>
                  <a:gd name="T14" fmla="*/ 154 w 405"/>
                  <a:gd name="T15" fmla="*/ 306 h 410"/>
                  <a:gd name="T16" fmla="*/ 161 w 405"/>
                  <a:gd name="T17" fmla="*/ 265 h 410"/>
                  <a:gd name="T18" fmla="*/ 167 w 405"/>
                  <a:gd name="T19" fmla="*/ 260 h 410"/>
                  <a:gd name="T20" fmla="*/ 259 w 405"/>
                  <a:gd name="T21" fmla="*/ 293 h 410"/>
                  <a:gd name="T22" fmla="*/ 405 w 405"/>
                  <a:gd name="T23" fmla="*/ 147 h 410"/>
                  <a:gd name="T24" fmla="*/ 259 w 405"/>
                  <a:gd name="T25" fmla="*/ 0 h 410"/>
                  <a:gd name="T26" fmla="*/ 113 w 405"/>
                  <a:gd name="T27" fmla="*/ 147 h 410"/>
                  <a:gd name="T28" fmla="*/ 150 w 405"/>
                  <a:gd name="T29" fmla="*/ 243 h 410"/>
                  <a:gd name="T30" fmla="*/ 145 w 405"/>
                  <a:gd name="T31" fmla="*/ 248 h 410"/>
                  <a:gd name="T32" fmla="*/ 103 w 405"/>
                  <a:gd name="T33" fmla="*/ 255 h 410"/>
                  <a:gd name="T34" fmla="*/ 13 w 405"/>
                  <a:gd name="T35" fmla="*/ 345 h 410"/>
                  <a:gd name="T36" fmla="*/ 13 w 405"/>
                  <a:gd name="T37" fmla="*/ 346 h 410"/>
                  <a:gd name="T38" fmla="*/ 137 w 405"/>
                  <a:gd name="T39" fmla="*/ 147 h 410"/>
                  <a:gd name="T40" fmla="*/ 259 w 405"/>
                  <a:gd name="T41" fmla="*/ 24 h 410"/>
                  <a:gd name="T42" fmla="*/ 381 w 405"/>
                  <a:gd name="T43" fmla="*/ 147 h 410"/>
                  <a:gd name="T44" fmla="*/ 259 w 405"/>
                  <a:gd name="T45" fmla="*/ 269 h 410"/>
                  <a:gd name="T46" fmla="*/ 137 w 405"/>
                  <a:gd name="T47" fmla="*/ 147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5" h="410">
                    <a:moveTo>
                      <a:pt x="13" y="396"/>
                    </a:moveTo>
                    <a:cubicBezTo>
                      <a:pt x="24" y="407"/>
                      <a:pt x="40" y="410"/>
                      <a:pt x="54" y="404"/>
                    </a:cubicBezTo>
                    <a:cubicBezTo>
                      <a:pt x="6" y="356"/>
                      <a:pt x="6" y="356"/>
                      <a:pt x="6" y="356"/>
                    </a:cubicBezTo>
                    <a:cubicBezTo>
                      <a:pt x="0" y="369"/>
                      <a:pt x="2" y="386"/>
                      <a:pt x="13" y="396"/>
                    </a:cubicBezTo>
                    <a:close/>
                    <a:moveTo>
                      <a:pt x="13" y="346"/>
                    </a:moveTo>
                    <a:cubicBezTo>
                      <a:pt x="64" y="397"/>
                      <a:pt x="64" y="397"/>
                      <a:pt x="64" y="397"/>
                    </a:cubicBezTo>
                    <a:cubicBezTo>
                      <a:pt x="64" y="397"/>
                      <a:pt x="64" y="397"/>
                      <a:pt x="64" y="396"/>
                    </a:cubicBezTo>
                    <a:cubicBezTo>
                      <a:pt x="154" y="306"/>
                      <a:pt x="154" y="306"/>
                      <a:pt x="154" y="306"/>
                    </a:cubicBezTo>
                    <a:cubicBezTo>
                      <a:pt x="165" y="295"/>
                      <a:pt x="167" y="279"/>
                      <a:pt x="161" y="265"/>
                    </a:cubicBezTo>
                    <a:cubicBezTo>
                      <a:pt x="167" y="260"/>
                      <a:pt x="167" y="260"/>
                      <a:pt x="167" y="260"/>
                    </a:cubicBezTo>
                    <a:cubicBezTo>
                      <a:pt x="192" y="280"/>
                      <a:pt x="224" y="293"/>
                      <a:pt x="259" y="293"/>
                    </a:cubicBezTo>
                    <a:cubicBezTo>
                      <a:pt x="340" y="293"/>
                      <a:pt x="405" y="227"/>
                      <a:pt x="405" y="147"/>
                    </a:cubicBezTo>
                    <a:cubicBezTo>
                      <a:pt x="405" y="66"/>
                      <a:pt x="340" y="0"/>
                      <a:pt x="259" y="0"/>
                    </a:cubicBezTo>
                    <a:cubicBezTo>
                      <a:pt x="179" y="0"/>
                      <a:pt x="113" y="66"/>
                      <a:pt x="113" y="147"/>
                    </a:cubicBezTo>
                    <a:cubicBezTo>
                      <a:pt x="113" y="184"/>
                      <a:pt x="127" y="217"/>
                      <a:pt x="150" y="243"/>
                    </a:cubicBezTo>
                    <a:cubicBezTo>
                      <a:pt x="145" y="248"/>
                      <a:pt x="145" y="248"/>
                      <a:pt x="145" y="248"/>
                    </a:cubicBezTo>
                    <a:cubicBezTo>
                      <a:pt x="131" y="241"/>
                      <a:pt x="114" y="243"/>
                      <a:pt x="103" y="255"/>
                    </a:cubicBezTo>
                    <a:cubicBezTo>
                      <a:pt x="13" y="345"/>
                      <a:pt x="13" y="345"/>
                      <a:pt x="13" y="345"/>
                    </a:cubicBezTo>
                    <a:cubicBezTo>
                      <a:pt x="13" y="346"/>
                      <a:pt x="13" y="346"/>
                      <a:pt x="13" y="346"/>
                    </a:cubicBezTo>
                    <a:close/>
                    <a:moveTo>
                      <a:pt x="137" y="147"/>
                    </a:moveTo>
                    <a:cubicBezTo>
                      <a:pt x="137" y="79"/>
                      <a:pt x="192" y="25"/>
                      <a:pt x="259" y="24"/>
                    </a:cubicBezTo>
                    <a:cubicBezTo>
                      <a:pt x="327" y="25"/>
                      <a:pt x="381" y="79"/>
                      <a:pt x="381" y="147"/>
                    </a:cubicBezTo>
                    <a:cubicBezTo>
                      <a:pt x="381" y="214"/>
                      <a:pt x="327" y="268"/>
                      <a:pt x="259" y="269"/>
                    </a:cubicBezTo>
                    <a:cubicBezTo>
                      <a:pt x="192" y="268"/>
                      <a:pt x="137" y="214"/>
                      <a:pt x="137" y="14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9" name="Rounded Rectangle 168"/>
              <p:cNvSpPr/>
              <p:nvPr/>
            </p:nvSpPr>
            <p:spPr>
              <a:xfrm rot="1894747">
                <a:off x="5855402" y="5189142"/>
                <a:ext cx="241199" cy="275345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Oval 169"/>
              <p:cNvSpPr>
                <a:spLocks noChangeAspect="1"/>
              </p:cNvSpPr>
              <p:nvPr/>
            </p:nvSpPr>
            <p:spPr>
              <a:xfrm>
                <a:off x="5790906" y="4226945"/>
                <a:ext cx="1056544" cy="1050389"/>
              </a:xfrm>
              <a:prstGeom prst="ellipse">
                <a:avLst/>
              </a:prstGeom>
              <a:noFill/>
              <a:ln w="57150" cap="flat" cmpd="sng" algn="ctr">
                <a:solidFill>
                  <a:srgbClr val="49A59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5" name="Rounded Rectangle 164"/>
            <p:cNvSpPr/>
            <p:nvPr/>
          </p:nvSpPr>
          <p:spPr>
            <a:xfrm>
              <a:off x="6758872" y="4620726"/>
              <a:ext cx="81610" cy="68852"/>
            </a:xfrm>
            <a:prstGeom prst="roundRect">
              <a:avLst/>
            </a:prstGeom>
            <a:solidFill>
              <a:srgbClr val="231F20"/>
            </a:solidFill>
            <a:ln w="12700" cap="flat" cmpd="sng" algn="ctr">
              <a:solidFill>
                <a:srgbClr val="231F2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9251121" y="4234955"/>
            <a:ext cx="1056544" cy="1050389"/>
            <a:chOff x="7270276" y="2375705"/>
            <a:chExt cx="1056544" cy="1050389"/>
          </a:xfrm>
        </p:grpSpPr>
        <p:grpSp>
          <p:nvGrpSpPr>
            <p:cNvPr id="181" name="Group 180"/>
            <p:cNvGrpSpPr>
              <a:grpSpLocks noChangeAspect="1"/>
            </p:cNvGrpSpPr>
            <p:nvPr/>
          </p:nvGrpSpPr>
          <p:grpSpPr>
            <a:xfrm>
              <a:off x="7461097" y="2665789"/>
              <a:ext cx="707682" cy="515032"/>
              <a:chOff x="7536292" y="4200526"/>
              <a:chExt cx="285750" cy="207962"/>
            </a:xfrm>
          </p:grpSpPr>
          <p:sp>
            <p:nvSpPr>
              <p:cNvPr id="194" name="Freeform 50"/>
              <p:cNvSpPr>
                <a:spLocks/>
              </p:cNvSpPr>
              <p:nvPr/>
            </p:nvSpPr>
            <p:spPr bwMode="auto">
              <a:xfrm>
                <a:off x="7544230" y="4237038"/>
                <a:ext cx="269875" cy="171450"/>
              </a:xfrm>
              <a:custGeom>
                <a:avLst/>
                <a:gdLst>
                  <a:gd name="T0" fmla="*/ 159 w 170"/>
                  <a:gd name="T1" fmla="*/ 95 h 108"/>
                  <a:gd name="T2" fmla="*/ 11 w 170"/>
                  <a:gd name="T3" fmla="*/ 95 h 108"/>
                  <a:gd name="T4" fmla="*/ 11 w 170"/>
                  <a:gd name="T5" fmla="*/ 44 h 108"/>
                  <a:gd name="T6" fmla="*/ 0 w 170"/>
                  <a:gd name="T7" fmla="*/ 44 h 108"/>
                  <a:gd name="T8" fmla="*/ 0 w 170"/>
                  <a:gd name="T9" fmla="*/ 108 h 108"/>
                  <a:gd name="T10" fmla="*/ 170 w 170"/>
                  <a:gd name="T11" fmla="*/ 108 h 108"/>
                  <a:gd name="T12" fmla="*/ 170 w 170"/>
                  <a:gd name="T13" fmla="*/ 0 h 108"/>
                  <a:gd name="T14" fmla="*/ 159 w 170"/>
                  <a:gd name="T15" fmla="*/ 0 h 108"/>
                  <a:gd name="T16" fmla="*/ 159 w 170"/>
                  <a:gd name="T17" fmla="*/ 9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08">
                    <a:moveTo>
                      <a:pt x="159" y="95"/>
                    </a:moveTo>
                    <a:lnTo>
                      <a:pt x="11" y="95"/>
                    </a:lnTo>
                    <a:lnTo>
                      <a:pt x="11" y="44"/>
                    </a:lnTo>
                    <a:lnTo>
                      <a:pt x="0" y="44"/>
                    </a:lnTo>
                    <a:lnTo>
                      <a:pt x="0" y="108"/>
                    </a:lnTo>
                    <a:lnTo>
                      <a:pt x="170" y="108"/>
                    </a:lnTo>
                    <a:lnTo>
                      <a:pt x="170" y="0"/>
                    </a:lnTo>
                    <a:lnTo>
                      <a:pt x="159" y="0"/>
                    </a:lnTo>
                    <a:lnTo>
                      <a:pt x="159" y="9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5" name="Rectangle 52"/>
              <p:cNvSpPr>
                <a:spLocks noChangeArrowheads="1"/>
              </p:cNvSpPr>
              <p:nvPr/>
            </p:nvSpPr>
            <p:spPr bwMode="auto">
              <a:xfrm>
                <a:off x="7536292" y="4200526"/>
                <a:ext cx="285750" cy="254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6" name="Freeform 53"/>
              <p:cNvSpPr>
                <a:spLocks/>
              </p:cNvSpPr>
              <p:nvPr/>
            </p:nvSpPr>
            <p:spPr bwMode="auto">
              <a:xfrm>
                <a:off x="7583917" y="4256088"/>
                <a:ext cx="190500" cy="104775"/>
              </a:xfrm>
              <a:custGeom>
                <a:avLst/>
                <a:gdLst>
                  <a:gd name="T0" fmla="*/ 6 w 120"/>
                  <a:gd name="T1" fmla="*/ 66 h 66"/>
                  <a:gd name="T2" fmla="*/ 22 w 120"/>
                  <a:gd name="T3" fmla="*/ 49 h 66"/>
                  <a:gd name="T4" fmla="*/ 35 w 120"/>
                  <a:gd name="T5" fmla="*/ 62 h 66"/>
                  <a:gd name="T6" fmla="*/ 71 w 120"/>
                  <a:gd name="T7" fmla="*/ 26 h 66"/>
                  <a:gd name="T8" fmla="*/ 86 w 120"/>
                  <a:gd name="T9" fmla="*/ 41 h 66"/>
                  <a:gd name="T10" fmla="*/ 120 w 120"/>
                  <a:gd name="T11" fmla="*/ 7 h 66"/>
                  <a:gd name="T12" fmla="*/ 114 w 120"/>
                  <a:gd name="T13" fmla="*/ 0 h 66"/>
                  <a:gd name="T14" fmla="*/ 86 w 120"/>
                  <a:gd name="T15" fmla="*/ 28 h 66"/>
                  <a:gd name="T16" fmla="*/ 71 w 120"/>
                  <a:gd name="T17" fmla="*/ 12 h 66"/>
                  <a:gd name="T18" fmla="*/ 35 w 120"/>
                  <a:gd name="T19" fmla="*/ 49 h 66"/>
                  <a:gd name="T20" fmla="*/ 22 w 120"/>
                  <a:gd name="T21" fmla="*/ 36 h 66"/>
                  <a:gd name="T22" fmla="*/ 0 w 120"/>
                  <a:gd name="T23" fmla="*/ 59 h 66"/>
                  <a:gd name="T24" fmla="*/ 6 w 120"/>
                  <a:gd name="T2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0" h="66">
                    <a:moveTo>
                      <a:pt x="6" y="66"/>
                    </a:moveTo>
                    <a:lnTo>
                      <a:pt x="22" y="49"/>
                    </a:lnTo>
                    <a:lnTo>
                      <a:pt x="35" y="62"/>
                    </a:lnTo>
                    <a:lnTo>
                      <a:pt x="71" y="26"/>
                    </a:lnTo>
                    <a:lnTo>
                      <a:pt x="86" y="41"/>
                    </a:lnTo>
                    <a:lnTo>
                      <a:pt x="120" y="7"/>
                    </a:lnTo>
                    <a:lnTo>
                      <a:pt x="114" y="0"/>
                    </a:lnTo>
                    <a:lnTo>
                      <a:pt x="86" y="28"/>
                    </a:lnTo>
                    <a:lnTo>
                      <a:pt x="71" y="12"/>
                    </a:lnTo>
                    <a:lnTo>
                      <a:pt x="35" y="49"/>
                    </a:lnTo>
                    <a:lnTo>
                      <a:pt x="22" y="36"/>
                    </a:lnTo>
                    <a:lnTo>
                      <a:pt x="0" y="59"/>
                    </a:lnTo>
                    <a:lnTo>
                      <a:pt x="6" y="66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82" name="Rectangle 181"/>
            <p:cNvSpPr/>
            <p:nvPr/>
          </p:nvSpPr>
          <p:spPr>
            <a:xfrm>
              <a:off x="7480741" y="2772956"/>
              <a:ext cx="40328" cy="195561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83" name="Group 182"/>
            <p:cNvGrpSpPr>
              <a:grpSpLocks noChangeAspect="1"/>
            </p:cNvGrpSpPr>
            <p:nvPr/>
          </p:nvGrpSpPr>
          <p:grpSpPr>
            <a:xfrm>
              <a:off x="7413609" y="2528057"/>
              <a:ext cx="245616" cy="355986"/>
              <a:chOff x="7607333" y="3839675"/>
              <a:chExt cx="520507" cy="797022"/>
            </a:xfrm>
          </p:grpSpPr>
          <p:grpSp>
            <p:nvGrpSpPr>
              <p:cNvPr id="189" name="Group 188"/>
              <p:cNvGrpSpPr>
                <a:grpSpLocks noChangeAspect="1"/>
              </p:cNvGrpSpPr>
              <p:nvPr/>
            </p:nvGrpSpPr>
            <p:grpSpPr>
              <a:xfrm>
                <a:off x="7607333" y="3839675"/>
                <a:ext cx="520507" cy="797022"/>
                <a:chOff x="3163888" y="4384675"/>
                <a:chExt cx="406400" cy="622300"/>
              </a:xfrm>
            </p:grpSpPr>
            <p:sp>
              <p:nvSpPr>
                <p:cNvPr id="191" name="Freeform 207"/>
                <p:cNvSpPr>
                  <a:spLocks/>
                </p:cNvSpPr>
                <p:nvPr/>
              </p:nvSpPr>
              <p:spPr bwMode="auto">
                <a:xfrm>
                  <a:off x="3403600" y="4883150"/>
                  <a:ext cx="58738" cy="123825"/>
                </a:xfrm>
                <a:custGeom>
                  <a:avLst/>
                  <a:gdLst>
                    <a:gd name="T0" fmla="*/ 12 w 18"/>
                    <a:gd name="T1" fmla="*/ 28 h 38"/>
                    <a:gd name="T2" fmla="*/ 9 w 18"/>
                    <a:gd name="T3" fmla="*/ 31 h 38"/>
                    <a:gd name="T4" fmla="*/ 6 w 18"/>
                    <a:gd name="T5" fmla="*/ 28 h 38"/>
                    <a:gd name="T6" fmla="*/ 6 w 18"/>
                    <a:gd name="T7" fmla="*/ 0 h 38"/>
                    <a:gd name="T8" fmla="*/ 0 w 18"/>
                    <a:gd name="T9" fmla="*/ 0 h 38"/>
                    <a:gd name="T10" fmla="*/ 0 w 18"/>
                    <a:gd name="T11" fmla="*/ 29 h 38"/>
                    <a:gd name="T12" fmla="*/ 9 w 18"/>
                    <a:gd name="T13" fmla="*/ 38 h 38"/>
                    <a:gd name="T14" fmla="*/ 18 w 18"/>
                    <a:gd name="T15" fmla="*/ 28 h 38"/>
                    <a:gd name="T16" fmla="*/ 18 w 18"/>
                    <a:gd name="T17" fmla="*/ 0 h 38"/>
                    <a:gd name="T18" fmla="*/ 12 w 18"/>
                    <a:gd name="T19" fmla="*/ 0 h 38"/>
                    <a:gd name="T20" fmla="*/ 12 w 18"/>
                    <a:gd name="T21" fmla="*/ 2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" h="38">
                      <a:moveTo>
                        <a:pt x="12" y="28"/>
                      </a:moveTo>
                      <a:cubicBezTo>
                        <a:pt x="12" y="29"/>
                        <a:pt x="11" y="31"/>
                        <a:pt x="9" y="31"/>
                      </a:cubicBezTo>
                      <a:cubicBezTo>
                        <a:pt x="8" y="31"/>
                        <a:pt x="6" y="29"/>
                        <a:pt x="6" y="28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34"/>
                        <a:pt x="4" y="38"/>
                        <a:pt x="9" y="38"/>
                      </a:cubicBezTo>
                      <a:cubicBezTo>
                        <a:pt x="14" y="38"/>
                        <a:pt x="18" y="33"/>
                        <a:pt x="18" y="2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12" y="28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92" name="Freeform 208"/>
                <p:cNvSpPr>
                  <a:spLocks/>
                </p:cNvSpPr>
                <p:nvPr/>
              </p:nvSpPr>
              <p:spPr bwMode="auto">
                <a:xfrm>
                  <a:off x="3200400" y="4886325"/>
                  <a:ext cx="58738" cy="120650"/>
                </a:xfrm>
                <a:custGeom>
                  <a:avLst/>
                  <a:gdLst>
                    <a:gd name="T0" fmla="*/ 12 w 18"/>
                    <a:gd name="T1" fmla="*/ 27 h 37"/>
                    <a:gd name="T2" fmla="*/ 9 w 18"/>
                    <a:gd name="T3" fmla="*/ 30 h 37"/>
                    <a:gd name="T4" fmla="*/ 6 w 18"/>
                    <a:gd name="T5" fmla="*/ 27 h 37"/>
                    <a:gd name="T6" fmla="*/ 6 w 18"/>
                    <a:gd name="T7" fmla="*/ 0 h 37"/>
                    <a:gd name="T8" fmla="*/ 0 w 18"/>
                    <a:gd name="T9" fmla="*/ 0 h 37"/>
                    <a:gd name="T10" fmla="*/ 0 w 18"/>
                    <a:gd name="T11" fmla="*/ 28 h 37"/>
                    <a:gd name="T12" fmla="*/ 9 w 18"/>
                    <a:gd name="T13" fmla="*/ 37 h 37"/>
                    <a:gd name="T14" fmla="*/ 18 w 18"/>
                    <a:gd name="T15" fmla="*/ 28 h 37"/>
                    <a:gd name="T16" fmla="*/ 18 w 18"/>
                    <a:gd name="T17" fmla="*/ 0 h 37"/>
                    <a:gd name="T18" fmla="*/ 12 w 18"/>
                    <a:gd name="T19" fmla="*/ 0 h 37"/>
                    <a:gd name="T20" fmla="*/ 12 w 18"/>
                    <a:gd name="T21" fmla="*/ 2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" h="37">
                      <a:moveTo>
                        <a:pt x="12" y="27"/>
                      </a:moveTo>
                      <a:cubicBezTo>
                        <a:pt x="12" y="29"/>
                        <a:pt x="11" y="30"/>
                        <a:pt x="9" y="30"/>
                      </a:cubicBezTo>
                      <a:cubicBezTo>
                        <a:pt x="7" y="30"/>
                        <a:pt x="6" y="29"/>
                        <a:pt x="6" y="27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3"/>
                        <a:pt x="4" y="37"/>
                        <a:pt x="9" y="37"/>
                      </a:cubicBezTo>
                      <a:cubicBezTo>
                        <a:pt x="14" y="37"/>
                        <a:pt x="18" y="33"/>
                        <a:pt x="18" y="2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12" y="2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93" name="Freeform 209"/>
                <p:cNvSpPr>
                  <a:spLocks noEditPoints="1"/>
                </p:cNvSpPr>
                <p:nvPr/>
              </p:nvSpPr>
              <p:spPr bwMode="auto">
                <a:xfrm>
                  <a:off x="3163888" y="4384675"/>
                  <a:ext cx="406400" cy="479425"/>
                </a:xfrm>
                <a:custGeom>
                  <a:avLst/>
                  <a:gdLst>
                    <a:gd name="T0" fmla="*/ 114 w 124"/>
                    <a:gd name="T1" fmla="*/ 48 h 146"/>
                    <a:gd name="T2" fmla="*/ 101 w 124"/>
                    <a:gd name="T3" fmla="*/ 62 h 146"/>
                    <a:gd name="T4" fmla="*/ 88 w 124"/>
                    <a:gd name="T5" fmla="*/ 48 h 146"/>
                    <a:gd name="T6" fmla="*/ 88 w 124"/>
                    <a:gd name="T7" fmla="*/ 32 h 146"/>
                    <a:gd name="T8" fmla="*/ 88 w 124"/>
                    <a:gd name="T9" fmla="*/ 32 h 146"/>
                    <a:gd name="T10" fmla="*/ 88 w 124"/>
                    <a:gd name="T11" fmla="*/ 30 h 146"/>
                    <a:gd name="T12" fmla="*/ 88 w 124"/>
                    <a:gd name="T13" fmla="*/ 29 h 146"/>
                    <a:gd name="T14" fmla="*/ 88 w 124"/>
                    <a:gd name="T15" fmla="*/ 29 h 146"/>
                    <a:gd name="T16" fmla="*/ 88 w 124"/>
                    <a:gd name="T17" fmla="*/ 22 h 146"/>
                    <a:gd name="T18" fmla="*/ 65 w 124"/>
                    <a:gd name="T19" fmla="*/ 0 h 146"/>
                    <a:gd name="T20" fmla="*/ 43 w 124"/>
                    <a:gd name="T21" fmla="*/ 22 h 146"/>
                    <a:gd name="T22" fmla="*/ 43 w 124"/>
                    <a:gd name="T23" fmla="*/ 35 h 146"/>
                    <a:gd name="T24" fmla="*/ 37 w 124"/>
                    <a:gd name="T25" fmla="*/ 45 h 146"/>
                    <a:gd name="T26" fmla="*/ 37 w 124"/>
                    <a:gd name="T27" fmla="*/ 63 h 146"/>
                    <a:gd name="T28" fmla="*/ 31 w 124"/>
                    <a:gd name="T29" fmla="*/ 72 h 146"/>
                    <a:gd name="T30" fmla="*/ 31 w 124"/>
                    <a:gd name="T31" fmla="*/ 73 h 146"/>
                    <a:gd name="T32" fmla="*/ 22 w 124"/>
                    <a:gd name="T33" fmla="*/ 73 h 146"/>
                    <a:gd name="T34" fmla="*/ 0 w 124"/>
                    <a:gd name="T35" fmla="*/ 95 h 146"/>
                    <a:gd name="T36" fmla="*/ 1 w 124"/>
                    <a:gd name="T37" fmla="*/ 146 h 146"/>
                    <a:gd name="T38" fmla="*/ 6 w 124"/>
                    <a:gd name="T39" fmla="*/ 146 h 146"/>
                    <a:gd name="T40" fmla="*/ 95 w 124"/>
                    <a:gd name="T41" fmla="*/ 145 h 146"/>
                    <a:gd name="T42" fmla="*/ 98 w 124"/>
                    <a:gd name="T43" fmla="*/ 145 h 146"/>
                    <a:gd name="T44" fmla="*/ 98 w 124"/>
                    <a:gd name="T45" fmla="*/ 95 h 146"/>
                    <a:gd name="T46" fmla="*/ 76 w 124"/>
                    <a:gd name="T47" fmla="*/ 73 h 146"/>
                    <a:gd name="T48" fmla="*/ 67 w 124"/>
                    <a:gd name="T49" fmla="*/ 73 h 146"/>
                    <a:gd name="T50" fmla="*/ 67 w 124"/>
                    <a:gd name="T51" fmla="*/ 72 h 146"/>
                    <a:gd name="T52" fmla="*/ 61 w 124"/>
                    <a:gd name="T53" fmla="*/ 63 h 146"/>
                    <a:gd name="T54" fmla="*/ 61 w 124"/>
                    <a:gd name="T55" fmla="*/ 45 h 146"/>
                    <a:gd name="T56" fmla="*/ 55 w 124"/>
                    <a:gd name="T57" fmla="*/ 35 h 146"/>
                    <a:gd name="T58" fmla="*/ 53 w 124"/>
                    <a:gd name="T59" fmla="*/ 35 h 146"/>
                    <a:gd name="T60" fmla="*/ 53 w 124"/>
                    <a:gd name="T61" fmla="*/ 23 h 146"/>
                    <a:gd name="T62" fmla="*/ 65 w 124"/>
                    <a:gd name="T63" fmla="*/ 9 h 146"/>
                    <a:gd name="T64" fmla="*/ 78 w 124"/>
                    <a:gd name="T65" fmla="*/ 23 h 146"/>
                    <a:gd name="T66" fmla="*/ 78 w 124"/>
                    <a:gd name="T67" fmla="*/ 29 h 146"/>
                    <a:gd name="T68" fmla="*/ 78 w 124"/>
                    <a:gd name="T69" fmla="*/ 29 h 146"/>
                    <a:gd name="T70" fmla="*/ 78 w 124"/>
                    <a:gd name="T71" fmla="*/ 48 h 146"/>
                    <a:gd name="T72" fmla="*/ 101 w 124"/>
                    <a:gd name="T73" fmla="*/ 71 h 146"/>
                    <a:gd name="T74" fmla="*/ 123 w 124"/>
                    <a:gd name="T75" fmla="*/ 48 h 146"/>
                    <a:gd name="T76" fmla="*/ 124 w 124"/>
                    <a:gd name="T77" fmla="*/ 24 h 146"/>
                    <a:gd name="T78" fmla="*/ 114 w 124"/>
                    <a:gd name="T79" fmla="*/ 24 h 146"/>
                    <a:gd name="T80" fmla="*/ 114 w 124"/>
                    <a:gd name="T81" fmla="*/ 48 h 146"/>
                    <a:gd name="T82" fmla="*/ 70 w 124"/>
                    <a:gd name="T83" fmla="*/ 91 h 146"/>
                    <a:gd name="T84" fmla="*/ 73 w 124"/>
                    <a:gd name="T85" fmla="*/ 105 h 146"/>
                    <a:gd name="T86" fmla="*/ 70 w 124"/>
                    <a:gd name="T87" fmla="*/ 108 h 146"/>
                    <a:gd name="T88" fmla="*/ 74 w 124"/>
                    <a:gd name="T89" fmla="*/ 117 h 146"/>
                    <a:gd name="T90" fmla="*/ 64 w 124"/>
                    <a:gd name="T91" fmla="*/ 127 h 146"/>
                    <a:gd name="T92" fmla="*/ 59 w 124"/>
                    <a:gd name="T93" fmla="*/ 126 h 146"/>
                    <a:gd name="T94" fmla="*/ 54 w 124"/>
                    <a:gd name="T95" fmla="*/ 135 h 146"/>
                    <a:gd name="T96" fmla="*/ 40 w 124"/>
                    <a:gd name="T97" fmla="*/ 130 h 146"/>
                    <a:gd name="T98" fmla="*/ 39 w 124"/>
                    <a:gd name="T99" fmla="*/ 126 h 146"/>
                    <a:gd name="T100" fmla="*/ 29 w 124"/>
                    <a:gd name="T101" fmla="*/ 126 h 146"/>
                    <a:gd name="T102" fmla="*/ 26 w 124"/>
                    <a:gd name="T103" fmla="*/ 111 h 146"/>
                    <a:gd name="T104" fmla="*/ 29 w 124"/>
                    <a:gd name="T105" fmla="*/ 108 h 146"/>
                    <a:gd name="T106" fmla="*/ 24 w 124"/>
                    <a:gd name="T107" fmla="*/ 99 h 146"/>
                    <a:gd name="T108" fmla="*/ 35 w 124"/>
                    <a:gd name="T109" fmla="*/ 89 h 146"/>
                    <a:gd name="T110" fmla="*/ 39 w 124"/>
                    <a:gd name="T111" fmla="*/ 90 h 146"/>
                    <a:gd name="T112" fmla="*/ 44 w 124"/>
                    <a:gd name="T113" fmla="*/ 82 h 146"/>
                    <a:gd name="T114" fmla="*/ 59 w 124"/>
                    <a:gd name="T115" fmla="*/ 86 h 146"/>
                    <a:gd name="T116" fmla="*/ 60 w 124"/>
                    <a:gd name="T117" fmla="*/ 91 h 146"/>
                    <a:gd name="T118" fmla="*/ 70 w 124"/>
                    <a:gd name="T119" fmla="*/ 91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24" h="146">
                      <a:moveTo>
                        <a:pt x="114" y="48"/>
                      </a:moveTo>
                      <a:cubicBezTo>
                        <a:pt x="114" y="57"/>
                        <a:pt x="108" y="62"/>
                        <a:pt x="101" y="62"/>
                      </a:cubicBezTo>
                      <a:cubicBezTo>
                        <a:pt x="94" y="62"/>
                        <a:pt x="88" y="58"/>
                        <a:pt x="88" y="48"/>
                      </a:cubicBezTo>
                      <a:cubicBezTo>
                        <a:pt x="88" y="32"/>
                        <a:pt x="88" y="32"/>
                        <a:pt x="88" y="32"/>
                      </a:cubicBezTo>
                      <a:cubicBezTo>
                        <a:pt x="88" y="32"/>
                        <a:pt x="88" y="32"/>
                        <a:pt x="88" y="32"/>
                      </a:cubicBezTo>
                      <a:cubicBezTo>
                        <a:pt x="88" y="30"/>
                        <a:pt x="88" y="30"/>
                        <a:pt x="88" y="30"/>
                      </a:cubicBezTo>
                      <a:cubicBezTo>
                        <a:pt x="88" y="29"/>
                        <a:pt x="88" y="29"/>
                        <a:pt x="88" y="29"/>
                      </a:cubicBezTo>
                      <a:cubicBezTo>
                        <a:pt x="88" y="29"/>
                        <a:pt x="88" y="29"/>
                        <a:pt x="88" y="29"/>
                      </a:cubicBezTo>
                      <a:cubicBezTo>
                        <a:pt x="88" y="22"/>
                        <a:pt x="88" y="22"/>
                        <a:pt x="88" y="22"/>
                      </a:cubicBezTo>
                      <a:cubicBezTo>
                        <a:pt x="88" y="10"/>
                        <a:pt x="78" y="0"/>
                        <a:pt x="65" y="0"/>
                      </a:cubicBezTo>
                      <a:cubicBezTo>
                        <a:pt x="53" y="0"/>
                        <a:pt x="43" y="10"/>
                        <a:pt x="43" y="22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0" y="35"/>
                        <a:pt x="37" y="40"/>
                        <a:pt x="37" y="45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3" y="65"/>
                        <a:pt x="31" y="68"/>
                        <a:pt x="31" y="72"/>
                      </a:cubicBezTo>
                      <a:cubicBezTo>
                        <a:pt x="31" y="73"/>
                        <a:pt x="31" y="73"/>
                        <a:pt x="31" y="73"/>
                      </a:cubicBezTo>
                      <a:cubicBezTo>
                        <a:pt x="22" y="73"/>
                        <a:pt x="22" y="73"/>
                        <a:pt x="22" y="73"/>
                      </a:cubicBezTo>
                      <a:cubicBezTo>
                        <a:pt x="10" y="73"/>
                        <a:pt x="0" y="83"/>
                        <a:pt x="0" y="95"/>
                      </a:cubicBezTo>
                      <a:cubicBezTo>
                        <a:pt x="1" y="146"/>
                        <a:pt x="1" y="146"/>
                        <a:pt x="1" y="146"/>
                      </a:cubicBezTo>
                      <a:cubicBezTo>
                        <a:pt x="6" y="146"/>
                        <a:pt x="6" y="146"/>
                        <a:pt x="6" y="146"/>
                      </a:cubicBezTo>
                      <a:cubicBezTo>
                        <a:pt x="95" y="145"/>
                        <a:pt x="95" y="145"/>
                        <a:pt x="95" y="145"/>
                      </a:cubicBezTo>
                      <a:cubicBezTo>
                        <a:pt x="98" y="145"/>
                        <a:pt x="98" y="145"/>
                        <a:pt x="98" y="145"/>
                      </a:cubicBezTo>
                      <a:cubicBezTo>
                        <a:pt x="98" y="95"/>
                        <a:pt x="98" y="95"/>
                        <a:pt x="98" y="95"/>
                      </a:cubicBezTo>
                      <a:cubicBezTo>
                        <a:pt x="98" y="83"/>
                        <a:pt x="88" y="73"/>
                        <a:pt x="76" y="73"/>
                      </a:cubicBezTo>
                      <a:cubicBezTo>
                        <a:pt x="67" y="73"/>
                        <a:pt x="67" y="73"/>
                        <a:pt x="67" y="73"/>
                      </a:cubicBezTo>
                      <a:cubicBezTo>
                        <a:pt x="67" y="72"/>
                        <a:pt x="67" y="72"/>
                        <a:pt x="67" y="72"/>
                      </a:cubicBezTo>
                      <a:cubicBezTo>
                        <a:pt x="67" y="68"/>
                        <a:pt x="65" y="64"/>
                        <a:pt x="61" y="63"/>
                      </a:cubicBezTo>
                      <a:cubicBezTo>
                        <a:pt x="61" y="45"/>
                        <a:pt x="61" y="45"/>
                        <a:pt x="61" y="45"/>
                      </a:cubicBezTo>
                      <a:cubicBezTo>
                        <a:pt x="61" y="39"/>
                        <a:pt x="58" y="35"/>
                        <a:pt x="55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23"/>
                        <a:pt x="53" y="23"/>
                        <a:pt x="53" y="23"/>
                      </a:cubicBezTo>
                      <a:cubicBezTo>
                        <a:pt x="52" y="13"/>
                        <a:pt x="58" y="9"/>
                        <a:pt x="65" y="9"/>
                      </a:cubicBezTo>
                      <a:cubicBezTo>
                        <a:pt x="72" y="9"/>
                        <a:pt x="78" y="13"/>
                        <a:pt x="78" y="23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8" y="48"/>
                        <a:pt x="78" y="48"/>
                        <a:pt x="78" y="48"/>
                      </a:cubicBezTo>
                      <a:cubicBezTo>
                        <a:pt x="78" y="61"/>
                        <a:pt x="89" y="71"/>
                        <a:pt x="101" y="71"/>
                      </a:cubicBezTo>
                      <a:cubicBezTo>
                        <a:pt x="113" y="71"/>
                        <a:pt x="123" y="61"/>
                        <a:pt x="123" y="48"/>
                      </a:cubicBezTo>
                      <a:cubicBezTo>
                        <a:pt x="124" y="24"/>
                        <a:pt x="124" y="24"/>
                        <a:pt x="124" y="24"/>
                      </a:cubicBezTo>
                      <a:cubicBezTo>
                        <a:pt x="114" y="24"/>
                        <a:pt x="114" y="24"/>
                        <a:pt x="114" y="24"/>
                      </a:cubicBezTo>
                      <a:lnTo>
                        <a:pt x="114" y="48"/>
                      </a:lnTo>
                      <a:close/>
                      <a:moveTo>
                        <a:pt x="70" y="91"/>
                      </a:moveTo>
                      <a:cubicBezTo>
                        <a:pt x="75" y="94"/>
                        <a:pt x="76" y="100"/>
                        <a:pt x="73" y="105"/>
                      </a:cubicBezTo>
                      <a:cubicBezTo>
                        <a:pt x="72" y="107"/>
                        <a:pt x="71" y="108"/>
                        <a:pt x="70" y="108"/>
                      </a:cubicBezTo>
                      <a:cubicBezTo>
                        <a:pt x="73" y="110"/>
                        <a:pt x="75" y="114"/>
                        <a:pt x="74" y="117"/>
                      </a:cubicBezTo>
                      <a:cubicBezTo>
                        <a:pt x="74" y="123"/>
                        <a:pt x="69" y="128"/>
                        <a:pt x="64" y="127"/>
                      </a:cubicBezTo>
                      <a:cubicBezTo>
                        <a:pt x="62" y="127"/>
                        <a:pt x="61" y="127"/>
                        <a:pt x="59" y="126"/>
                      </a:cubicBezTo>
                      <a:cubicBezTo>
                        <a:pt x="59" y="130"/>
                        <a:pt x="57" y="133"/>
                        <a:pt x="54" y="135"/>
                      </a:cubicBezTo>
                      <a:cubicBezTo>
                        <a:pt x="49" y="137"/>
                        <a:pt x="43" y="135"/>
                        <a:pt x="40" y="130"/>
                      </a:cubicBezTo>
                      <a:cubicBezTo>
                        <a:pt x="39" y="129"/>
                        <a:pt x="39" y="128"/>
                        <a:pt x="39" y="126"/>
                      </a:cubicBezTo>
                      <a:cubicBezTo>
                        <a:pt x="36" y="128"/>
                        <a:pt x="32" y="128"/>
                        <a:pt x="29" y="126"/>
                      </a:cubicBezTo>
                      <a:cubicBezTo>
                        <a:pt x="24" y="123"/>
                        <a:pt x="23" y="116"/>
                        <a:pt x="26" y="111"/>
                      </a:cubicBezTo>
                      <a:cubicBezTo>
                        <a:pt x="26" y="110"/>
                        <a:pt x="27" y="109"/>
                        <a:pt x="29" y="108"/>
                      </a:cubicBezTo>
                      <a:cubicBezTo>
                        <a:pt x="26" y="106"/>
                        <a:pt x="24" y="103"/>
                        <a:pt x="24" y="99"/>
                      </a:cubicBezTo>
                      <a:cubicBezTo>
                        <a:pt x="24" y="94"/>
                        <a:pt x="29" y="89"/>
                        <a:pt x="35" y="89"/>
                      </a:cubicBezTo>
                      <a:cubicBezTo>
                        <a:pt x="36" y="89"/>
                        <a:pt x="38" y="90"/>
                        <a:pt x="39" y="90"/>
                      </a:cubicBezTo>
                      <a:cubicBezTo>
                        <a:pt x="39" y="87"/>
                        <a:pt x="41" y="84"/>
                        <a:pt x="44" y="82"/>
                      </a:cubicBezTo>
                      <a:cubicBezTo>
                        <a:pt x="49" y="79"/>
                        <a:pt x="56" y="81"/>
                        <a:pt x="59" y="86"/>
                      </a:cubicBezTo>
                      <a:cubicBezTo>
                        <a:pt x="59" y="88"/>
                        <a:pt x="60" y="89"/>
                        <a:pt x="60" y="91"/>
                      </a:cubicBezTo>
                      <a:cubicBezTo>
                        <a:pt x="63" y="89"/>
                        <a:pt x="66" y="89"/>
                        <a:pt x="70" y="91"/>
                      </a:cubicBezTo>
                      <a:close/>
                    </a:path>
                  </a:pathLst>
                </a:custGeom>
                <a:solidFill>
                  <a:srgbClr val="39B5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190" name="Rectangle 189"/>
              <p:cNvSpPr/>
              <p:nvPr/>
            </p:nvSpPr>
            <p:spPr>
              <a:xfrm>
                <a:off x="7681383" y="4175159"/>
                <a:ext cx="241258" cy="258979"/>
              </a:xfrm>
              <a:prstGeom prst="rect">
                <a:avLst/>
              </a:prstGeom>
              <a:solidFill>
                <a:srgbClr val="39B54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84" name="Group 183"/>
            <p:cNvGrpSpPr>
              <a:grpSpLocks noChangeAspect="1"/>
            </p:cNvGrpSpPr>
            <p:nvPr/>
          </p:nvGrpSpPr>
          <p:grpSpPr>
            <a:xfrm>
              <a:off x="7923693" y="2978926"/>
              <a:ext cx="305132" cy="305131"/>
              <a:chOff x="2220344" y="5078380"/>
              <a:chExt cx="478467" cy="478466"/>
            </a:xfrm>
            <a:solidFill>
              <a:srgbClr val="0070C0"/>
            </a:solidFill>
          </p:grpSpPr>
          <p:sp>
            <p:nvSpPr>
              <p:cNvPr id="186" name="Freeform 192"/>
              <p:cNvSpPr>
                <a:spLocks/>
              </p:cNvSpPr>
              <p:nvPr/>
            </p:nvSpPr>
            <p:spPr bwMode="auto">
              <a:xfrm>
                <a:off x="2226193" y="5414125"/>
                <a:ext cx="100607" cy="142721"/>
              </a:xfrm>
              <a:custGeom>
                <a:avLst/>
                <a:gdLst>
                  <a:gd name="T0" fmla="*/ 19 w 42"/>
                  <a:gd name="T1" fmla="*/ 1 h 59"/>
                  <a:gd name="T2" fmla="*/ 0 w 42"/>
                  <a:gd name="T3" fmla="*/ 39 h 59"/>
                  <a:gd name="T4" fmla="*/ 21 w 42"/>
                  <a:gd name="T5" fmla="*/ 59 h 59"/>
                  <a:gd name="T6" fmla="*/ 41 w 42"/>
                  <a:gd name="T7" fmla="*/ 39 h 59"/>
                  <a:gd name="T8" fmla="*/ 22 w 42"/>
                  <a:gd name="T9" fmla="*/ 1 h 59"/>
                  <a:gd name="T10" fmla="*/ 21 w 42"/>
                  <a:gd name="T11" fmla="*/ 0 h 59"/>
                  <a:gd name="T12" fmla="*/ 19 w 42"/>
                  <a:gd name="T13" fmla="*/ 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9">
                    <a:moveTo>
                      <a:pt x="19" y="1"/>
                    </a:moveTo>
                    <a:cubicBezTo>
                      <a:pt x="18" y="13"/>
                      <a:pt x="0" y="25"/>
                      <a:pt x="0" y="39"/>
                    </a:cubicBezTo>
                    <a:cubicBezTo>
                      <a:pt x="0" y="48"/>
                      <a:pt x="9" y="59"/>
                      <a:pt x="21" y="59"/>
                    </a:cubicBezTo>
                    <a:cubicBezTo>
                      <a:pt x="32" y="59"/>
                      <a:pt x="41" y="48"/>
                      <a:pt x="41" y="39"/>
                    </a:cubicBezTo>
                    <a:cubicBezTo>
                      <a:pt x="42" y="26"/>
                      <a:pt x="24" y="11"/>
                      <a:pt x="22" y="1"/>
                    </a:cubicBezTo>
                    <a:cubicBezTo>
                      <a:pt x="22" y="1"/>
                      <a:pt x="22" y="0"/>
                      <a:pt x="21" y="0"/>
                    </a:cubicBezTo>
                    <a:cubicBezTo>
                      <a:pt x="20" y="0"/>
                      <a:pt x="19" y="1"/>
                      <a:pt x="19" y="1"/>
                    </a:cubicBezTo>
                    <a:close/>
                  </a:path>
                </a:pathLst>
              </a:custGeom>
              <a:grpFill/>
              <a:ln w="222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7" name="Freeform 193"/>
              <p:cNvSpPr>
                <a:spLocks noEditPoints="1"/>
              </p:cNvSpPr>
              <p:nvPr/>
            </p:nvSpPr>
            <p:spPr bwMode="auto">
              <a:xfrm>
                <a:off x="2342008" y="5078380"/>
                <a:ext cx="197704" cy="124004"/>
              </a:xfrm>
              <a:custGeom>
                <a:avLst/>
                <a:gdLst>
                  <a:gd name="T0" fmla="*/ 48 w 82"/>
                  <a:gd name="T1" fmla="*/ 38 h 51"/>
                  <a:gd name="T2" fmla="*/ 48 w 82"/>
                  <a:gd name="T3" fmla="*/ 23 h 51"/>
                  <a:gd name="T4" fmla="*/ 51 w 82"/>
                  <a:gd name="T5" fmla="*/ 23 h 51"/>
                  <a:gd name="T6" fmla="*/ 66 w 82"/>
                  <a:gd name="T7" fmla="*/ 34 h 51"/>
                  <a:gd name="T8" fmla="*/ 82 w 82"/>
                  <a:gd name="T9" fmla="*/ 18 h 51"/>
                  <a:gd name="T10" fmla="*/ 66 w 82"/>
                  <a:gd name="T11" fmla="*/ 3 h 51"/>
                  <a:gd name="T12" fmla="*/ 51 w 82"/>
                  <a:gd name="T13" fmla="*/ 14 h 51"/>
                  <a:gd name="T14" fmla="*/ 48 w 82"/>
                  <a:gd name="T15" fmla="*/ 14 h 51"/>
                  <a:gd name="T16" fmla="*/ 48 w 82"/>
                  <a:gd name="T17" fmla="*/ 5 h 51"/>
                  <a:gd name="T18" fmla="*/ 41 w 82"/>
                  <a:gd name="T19" fmla="*/ 0 h 51"/>
                  <a:gd name="T20" fmla="*/ 34 w 82"/>
                  <a:gd name="T21" fmla="*/ 5 h 51"/>
                  <a:gd name="T22" fmla="*/ 34 w 82"/>
                  <a:gd name="T23" fmla="*/ 14 h 51"/>
                  <a:gd name="T24" fmla="*/ 30 w 82"/>
                  <a:gd name="T25" fmla="*/ 14 h 51"/>
                  <a:gd name="T26" fmla="*/ 15 w 82"/>
                  <a:gd name="T27" fmla="*/ 3 h 51"/>
                  <a:gd name="T28" fmla="*/ 0 w 82"/>
                  <a:gd name="T29" fmla="*/ 18 h 51"/>
                  <a:gd name="T30" fmla="*/ 15 w 82"/>
                  <a:gd name="T31" fmla="*/ 34 h 51"/>
                  <a:gd name="T32" fmla="*/ 30 w 82"/>
                  <a:gd name="T33" fmla="*/ 23 h 51"/>
                  <a:gd name="T34" fmla="*/ 34 w 82"/>
                  <a:gd name="T35" fmla="*/ 23 h 51"/>
                  <a:gd name="T36" fmla="*/ 34 w 82"/>
                  <a:gd name="T37" fmla="*/ 38 h 51"/>
                  <a:gd name="T38" fmla="*/ 18 w 82"/>
                  <a:gd name="T39" fmla="*/ 51 h 51"/>
                  <a:gd name="T40" fmla="*/ 63 w 82"/>
                  <a:gd name="T41" fmla="*/ 51 h 51"/>
                  <a:gd name="T42" fmla="*/ 48 w 82"/>
                  <a:gd name="T43" fmla="*/ 38 h 51"/>
                  <a:gd name="T44" fmla="*/ 66 w 82"/>
                  <a:gd name="T45" fmla="*/ 12 h 51"/>
                  <a:gd name="T46" fmla="*/ 73 w 82"/>
                  <a:gd name="T47" fmla="*/ 19 h 51"/>
                  <a:gd name="T48" fmla="*/ 66 w 82"/>
                  <a:gd name="T49" fmla="*/ 25 h 51"/>
                  <a:gd name="T50" fmla="*/ 60 w 82"/>
                  <a:gd name="T51" fmla="*/ 19 h 51"/>
                  <a:gd name="T52" fmla="*/ 66 w 82"/>
                  <a:gd name="T53" fmla="*/ 12 h 51"/>
                  <a:gd name="T54" fmla="*/ 15 w 82"/>
                  <a:gd name="T55" fmla="*/ 25 h 51"/>
                  <a:gd name="T56" fmla="*/ 9 w 82"/>
                  <a:gd name="T57" fmla="*/ 19 h 51"/>
                  <a:gd name="T58" fmla="*/ 15 w 82"/>
                  <a:gd name="T59" fmla="*/ 12 h 51"/>
                  <a:gd name="T60" fmla="*/ 21 w 82"/>
                  <a:gd name="T61" fmla="*/ 19 h 51"/>
                  <a:gd name="T62" fmla="*/ 15 w 82"/>
                  <a:gd name="T6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2" h="51">
                    <a:moveTo>
                      <a:pt x="48" y="38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3" y="29"/>
                      <a:pt x="59" y="34"/>
                      <a:pt x="66" y="34"/>
                    </a:cubicBezTo>
                    <a:cubicBezTo>
                      <a:pt x="75" y="34"/>
                      <a:pt x="82" y="27"/>
                      <a:pt x="82" y="18"/>
                    </a:cubicBezTo>
                    <a:cubicBezTo>
                      <a:pt x="82" y="10"/>
                      <a:pt x="75" y="3"/>
                      <a:pt x="66" y="3"/>
                    </a:cubicBezTo>
                    <a:cubicBezTo>
                      <a:pt x="59" y="3"/>
                      <a:pt x="53" y="8"/>
                      <a:pt x="51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2"/>
                      <a:pt x="43" y="0"/>
                      <a:pt x="41" y="0"/>
                    </a:cubicBezTo>
                    <a:cubicBezTo>
                      <a:pt x="38" y="0"/>
                      <a:pt x="34" y="2"/>
                      <a:pt x="34" y="5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28" y="8"/>
                      <a:pt x="22" y="3"/>
                      <a:pt x="15" y="3"/>
                    </a:cubicBezTo>
                    <a:cubicBezTo>
                      <a:pt x="7" y="3"/>
                      <a:pt x="0" y="10"/>
                      <a:pt x="0" y="18"/>
                    </a:cubicBezTo>
                    <a:cubicBezTo>
                      <a:pt x="0" y="27"/>
                      <a:pt x="7" y="34"/>
                      <a:pt x="15" y="34"/>
                    </a:cubicBezTo>
                    <a:cubicBezTo>
                      <a:pt x="22" y="34"/>
                      <a:pt x="28" y="29"/>
                      <a:pt x="30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26" y="40"/>
                      <a:pt x="19" y="45"/>
                      <a:pt x="18" y="51"/>
                    </a:cubicBezTo>
                    <a:cubicBezTo>
                      <a:pt x="63" y="51"/>
                      <a:pt x="63" y="51"/>
                      <a:pt x="63" y="51"/>
                    </a:cubicBezTo>
                    <a:cubicBezTo>
                      <a:pt x="62" y="45"/>
                      <a:pt x="56" y="40"/>
                      <a:pt x="48" y="38"/>
                    </a:cubicBezTo>
                    <a:close/>
                    <a:moveTo>
                      <a:pt x="66" y="12"/>
                    </a:moveTo>
                    <a:cubicBezTo>
                      <a:pt x="70" y="12"/>
                      <a:pt x="73" y="15"/>
                      <a:pt x="73" y="19"/>
                    </a:cubicBezTo>
                    <a:cubicBezTo>
                      <a:pt x="73" y="22"/>
                      <a:pt x="70" y="25"/>
                      <a:pt x="66" y="25"/>
                    </a:cubicBezTo>
                    <a:cubicBezTo>
                      <a:pt x="63" y="25"/>
                      <a:pt x="60" y="22"/>
                      <a:pt x="60" y="19"/>
                    </a:cubicBezTo>
                    <a:cubicBezTo>
                      <a:pt x="60" y="15"/>
                      <a:pt x="63" y="12"/>
                      <a:pt x="66" y="12"/>
                    </a:cubicBezTo>
                    <a:close/>
                    <a:moveTo>
                      <a:pt x="15" y="25"/>
                    </a:moveTo>
                    <a:cubicBezTo>
                      <a:pt x="11" y="25"/>
                      <a:pt x="9" y="22"/>
                      <a:pt x="9" y="19"/>
                    </a:cubicBezTo>
                    <a:cubicBezTo>
                      <a:pt x="9" y="15"/>
                      <a:pt x="11" y="12"/>
                      <a:pt x="15" y="12"/>
                    </a:cubicBezTo>
                    <a:cubicBezTo>
                      <a:pt x="18" y="12"/>
                      <a:pt x="21" y="15"/>
                      <a:pt x="21" y="19"/>
                    </a:cubicBezTo>
                    <a:cubicBezTo>
                      <a:pt x="21" y="22"/>
                      <a:pt x="18" y="25"/>
                      <a:pt x="15" y="25"/>
                    </a:cubicBezTo>
                    <a:close/>
                  </a:path>
                </a:pathLst>
              </a:custGeom>
              <a:grpFill/>
              <a:ln w="222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8" name="Freeform 194"/>
              <p:cNvSpPr>
                <a:spLocks/>
              </p:cNvSpPr>
              <p:nvPr/>
            </p:nvSpPr>
            <p:spPr bwMode="auto">
              <a:xfrm>
                <a:off x="2220344" y="5223441"/>
                <a:ext cx="478467" cy="178987"/>
              </a:xfrm>
              <a:custGeom>
                <a:avLst/>
                <a:gdLst>
                  <a:gd name="T0" fmla="*/ 184 w 198"/>
                  <a:gd name="T1" fmla="*/ 1 h 74"/>
                  <a:gd name="T2" fmla="*/ 184 w 198"/>
                  <a:gd name="T3" fmla="*/ 7 h 74"/>
                  <a:gd name="T4" fmla="*/ 113 w 198"/>
                  <a:gd name="T5" fmla="*/ 7 h 74"/>
                  <a:gd name="T6" fmla="*/ 113 w 198"/>
                  <a:gd name="T7" fmla="*/ 0 h 74"/>
                  <a:gd name="T8" fmla="*/ 68 w 198"/>
                  <a:gd name="T9" fmla="*/ 0 h 74"/>
                  <a:gd name="T10" fmla="*/ 68 w 198"/>
                  <a:gd name="T11" fmla="*/ 7 h 74"/>
                  <a:gd name="T12" fmla="*/ 61 w 198"/>
                  <a:gd name="T13" fmla="*/ 7 h 74"/>
                  <a:gd name="T14" fmla="*/ 8 w 198"/>
                  <a:gd name="T15" fmla="*/ 54 h 74"/>
                  <a:gd name="T16" fmla="*/ 0 w 198"/>
                  <a:gd name="T17" fmla="*/ 64 h 74"/>
                  <a:gd name="T18" fmla="*/ 8 w 198"/>
                  <a:gd name="T19" fmla="*/ 73 h 74"/>
                  <a:gd name="T20" fmla="*/ 8 w 198"/>
                  <a:gd name="T21" fmla="*/ 74 h 74"/>
                  <a:gd name="T22" fmla="*/ 8 w 198"/>
                  <a:gd name="T23" fmla="*/ 74 h 74"/>
                  <a:gd name="T24" fmla="*/ 11 w 198"/>
                  <a:gd name="T25" fmla="*/ 74 h 74"/>
                  <a:gd name="T26" fmla="*/ 33 w 198"/>
                  <a:gd name="T27" fmla="*/ 74 h 74"/>
                  <a:gd name="T28" fmla="*/ 36 w 198"/>
                  <a:gd name="T29" fmla="*/ 74 h 74"/>
                  <a:gd name="T30" fmla="*/ 36 w 198"/>
                  <a:gd name="T31" fmla="*/ 74 h 74"/>
                  <a:gd name="T32" fmla="*/ 36 w 198"/>
                  <a:gd name="T33" fmla="*/ 73 h 74"/>
                  <a:gd name="T34" fmla="*/ 43 w 198"/>
                  <a:gd name="T35" fmla="*/ 64 h 74"/>
                  <a:gd name="T36" fmla="*/ 37 w 198"/>
                  <a:gd name="T37" fmla="*/ 54 h 74"/>
                  <a:gd name="T38" fmla="*/ 61 w 198"/>
                  <a:gd name="T39" fmla="*/ 35 h 74"/>
                  <a:gd name="T40" fmla="*/ 68 w 198"/>
                  <a:gd name="T41" fmla="*/ 35 h 74"/>
                  <a:gd name="T42" fmla="*/ 68 w 198"/>
                  <a:gd name="T43" fmla="*/ 37 h 74"/>
                  <a:gd name="T44" fmla="*/ 91 w 198"/>
                  <a:gd name="T45" fmla="*/ 54 h 74"/>
                  <a:gd name="T46" fmla="*/ 113 w 198"/>
                  <a:gd name="T47" fmla="*/ 37 h 74"/>
                  <a:gd name="T48" fmla="*/ 113 w 198"/>
                  <a:gd name="T49" fmla="*/ 35 h 74"/>
                  <a:gd name="T50" fmla="*/ 184 w 198"/>
                  <a:gd name="T51" fmla="*/ 35 h 74"/>
                  <a:gd name="T52" fmla="*/ 184 w 198"/>
                  <a:gd name="T53" fmla="*/ 42 h 74"/>
                  <a:gd name="T54" fmla="*/ 198 w 198"/>
                  <a:gd name="T55" fmla="*/ 42 h 74"/>
                  <a:gd name="T56" fmla="*/ 198 w 198"/>
                  <a:gd name="T57" fmla="*/ 1 h 74"/>
                  <a:gd name="T58" fmla="*/ 184 w 198"/>
                  <a:gd name="T59" fmla="*/ 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8" h="74">
                    <a:moveTo>
                      <a:pt x="184" y="1"/>
                    </a:moveTo>
                    <a:cubicBezTo>
                      <a:pt x="184" y="7"/>
                      <a:pt x="184" y="7"/>
                      <a:pt x="184" y="7"/>
                    </a:cubicBezTo>
                    <a:cubicBezTo>
                      <a:pt x="113" y="7"/>
                      <a:pt x="113" y="7"/>
                      <a:pt x="113" y="7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34" y="7"/>
                      <a:pt x="11" y="27"/>
                      <a:pt x="8" y="54"/>
                    </a:cubicBezTo>
                    <a:cubicBezTo>
                      <a:pt x="4" y="55"/>
                      <a:pt x="0" y="59"/>
                      <a:pt x="0" y="64"/>
                    </a:cubicBezTo>
                    <a:cubicBezTo>
                      <a:pt x="0" y="68"/>
                      <a:pt x="4" y="72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9" y="74"/>
                      <a:pt x="10" y="74"/>
                      <a:pt x="11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4" y="74"/>
                      <a:pt x="35" y="74"/>
                      <a:pt x="36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40" y="72"/>
                      <a:pt x="43" y="68"/>
                      <a:pt x="43" y="64"/>
                    </a:cubicBezTo>
                    <a:cubicBezTo>
                      <a:pt x="43" y="59"/>
                      <a:pt x="41" y="56"/>
                      <a:pt x="37" y="54"/>
                    </a:cubicBezTo>
                    <a:cubicBezTo>
                      <a:pt x="39" y="43"/>
                      <a:pt x="49" y="35"/>
                      <a:pt x="61" y="3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47"/>
                      <a:pt x="78" y="54"/>
                      <a:pt x="91" y="54"/>
                    </a:cubicBezTo>
                    <a:cubicBezTo>
                      <a:pt x="103" y="54"/>
                      <a:pt x="113" y="47"/>
                      <a:pt x="113" y="37"/>
                    </a:cubicBezTo>
                    <a:cubicBezTo>
                      <a:pt x="113" y="35"/>
                      <a:pt x="113" y="35"/>
                      <a:pt x="113" y="35"/>
                    </a:cubicBezTo>
                    <a:cubicBezTo>
                      <a:pt x="184" y="35"/>
                      <a:pt x="184" y="35"/>
                      <a:pt x="184" y="35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98" y="42"/>
                      <a:pt x="198" y="42"/>
                      <a:pt x="198" y="42"/>
                    </a:cubicBezTo>
                    <a:cubicBezTo>
                      <a:pt x="198" y="1"/>
                      <a:pt x="198" y="1"/>
                      <a:pt x="198" y="1"/>
                    </a:cubicBezTo>
                    <a:lnTo>
                      <a:pt x="184" y="1"/>
                    </a:lnTo>
                    <a:close/>
                  </a:path>
                </a:pathLst>
              </a:custGeom>
              <a:grpFill/>
              <a:ln w="222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85" name="Oval 184"/>
            <p:cNvSpPr>
              <a:spLocks noChangeAspect="1"/>
            </p:cNvSpPr>
            <p:nvPr/>
          </p:nvSpPr>
          <p:spPr>
            <a:xfrm>
              <a:off x="7270276" y="2375705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49A59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6834614" y="5022966"/>
            <a:ext cx="1115259" cy="1116000"/>
            <a:chOff x="2863802" y="900802"/>
            <a:chExt cx="1115259" cy="1116000"/>
          </a:xfrm>
        </p:grpSpPr>
        <p:sp>
          <p:nvSpPr>
            <p:cNvPr id="198" name="Freeform 222"/>
            <p:cNvSpPr>
              <a:spLocks noChangeAspect="1"/>
            </p:cNvSpPr>
            <p:nvPr/>
          </p:nvSpPr>
          <p:spPr bwMode="auto">
            <a:xfrm>
              <a:off x="3260572" y="1069985"/>
              <a:ext cx="536234" cy="752882"/>
            </a:xfrm>
            <a:custGeom>
              <a:avLst/>
              <a:gdLst>
                <a:gd name="T0" fmla="*/ 22 w 48"/>
                <a:gd name="T1" fmla="*/ 1 h 67"/>
                <a:gd name="T2" fmla="*/ 1 w 48"/>
                <a:gd name="T3" fmla="*/ 45 h 67"/>
                <a:gd name="T4" fmla="*/ 24 w 48"/>
                <a:gd name="T5" fmla="*/ 67 h 67"/>
                <a:gd name="T6" fmla="*/ 47 w 48"/>
                <a:gd name="T7" fmla="*/ 45 h 67"/>
                <a:gd name="T8" fmla="*/ 25 w 48"/>
                <a:gd name="T9" fmla="*/ 1 h 67"/>
                <a:gd name="T10" fmla="*/ 24 w 48"/>
                <a:gd name="T11" fmla="*/ 0 h 67"/>
                <a:gd name="T12" fmla="*/ 22 w 48"/>
                <a:gd name="T1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67">
                  <a:moveTo>
                    <a:pt x="22" y="1"/>
                  </a:moveTo>
                  <a:cubicBezTo>
                    <a:pt x="21" y="15"/>
                    <a:pt x="1" y="29"/>
                    <a:pt x="1" y="45"/>
                  </a:cubicBezTo>
                  <a:cubicBezTo>
                    <a:pt x="0" y="54"/>
                    <a:pt x="11" y="67"/>
                    <a:pt x="24" y="67"/>
                  </a:cubicBezTo>
                  <a:cubicBezTo>
                    <a:pt x="37" y="67"/>
                    <a:pt x="47" y="54"/>
                    <a:pt x="47" y="45"/>
                  </a:cubicBezTo>
                  <a:cubicBezTo>
                    <a:pt x="48" y="30"/>
                    <a:pt x="28" y="13"/>
                    <a:pt x="25" y="1"/>
                  </a:cubicBezTo>
                  <a:cubicBezTo>
                    <a:pt x="25" y="1"/>
                    <a:pt x="25" y="0"/>
                    <a:pt x="24" y="0"/>
                  </a:cubicBezTo>
                  <a:cubicBezTo>
                    <a:pt x="23" y="0"/>
                    <a:pt x="22" y="1"/>
                    <a:pt x="22" y="1"/>
                  </a:cubicBez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>
              <a:off x="3200047" y="1345324"/>
              <a:ext cx="85725" cy="86400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222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3273843" y="1403493"/>
              <a:ext cx="85725" cy="86400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222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1" name="Group 200"/>
            <p:cNvGrpSpPr/>
            <p:nvPr/>
          </p:nvGrpSpPr>
          <p:grpSpPr>
            <a:xfrm>
              <a:off x="3065263" y="1363483"/>
              <a:ext cx="360000" cy="586514"/>
              <a:chOff x="1442654" y="2277217"/>
              <a:chExt cx="360000" cy="586514"/>
            </a:xfrm>
          </p:grpSpPr>
          <p:sp>
            <p:nvSpPr>
              <p:cNvPr id="203" name="Rounded Rectangle 202"/>
              <p:cNvSpPr/>
              <p:nvPr/>
            </p:nvSpPr>
            <p:spPr>
              <a:xfrm>
                <a:off x="1661385" y="2365454"/>
                <a:ext cx="61780" cy="498277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Rounded Rectangle 203"/>
              <p:cNvSpPr/>
              <p:nvPr/>
            </p:nvSpPr>
            <p:spPr>
              <a:xfrm>
                <a:off x="1591535" y="2292429"/>
                <a:ext cx="61780" cy="498277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Rounded Rectangle 204"/>
              <p:cNvSpPr/>
              <p:nvPr/>
            </p:nvSpPr>
            <p:spPr>
              <a:xfrm>
                <a:off x="1521685" y="2365454"/>
                <a:ext cx="61780" cy="498277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Rounded Rectangle 205"/>
              <p:cNvSpPr/>
              <p:nvPr/>
            </p:nvSpPr>
            <p:spPr>
              <a:xfrm>
                <a:off x="1442654" y="2633134"/>
                <a:ext cx="360000" cy="227289"/>
              </a:xfrm>
              <a:prstGeom prst="roundRect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Rounded Rectangle 206"/>
              <p:cNvSpPr/>
              <p:nvPr/>
            </p:nvSpPr>
            <p:spPr>
              <a:xfrm>
                <a:off x="1478983" y="2528197"/>
                <a:ext cx="282796" cy="104355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Oval 207"/>
              <p:cNvSpPr>
                <a:spLocks noChangeAspect="1"/>
              </p:cNvSpPr>
              <p:nvPr/>
            </p:nvSpPr>
            <p:spPr>
              <a:xfrm>
                <a:off x="1524843" y="2321667"/>
                <a:ext cx="55465" cy="540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Oval 208"/>
              <p:cNvSpPr>
                <a:spLocks noChangeAspect="1"/>
              </p:cNvSpPr>
              <p:nvPr/>
            </p:nvSpPr>
            <p:spPr>
              <a:xfrm>
                <a:off x="1594693" y="2277217"/>
                <a:ext cx="55465" cy="540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209"/>
              <p:cNvSpPr>
                <a:spLocks noChangeAspect="1"/>
              </p:cNvSpPr>
              <p:nvPr/>
            </p:nvSpPr>
            <p:spPr>
              <a:xfrm>
                <a:off x="1664543" y="2334367"/>
                <a:ext cx="55465" cy="540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02" name="Oval 201"/>
            <p:cNvSpPr>
              <a:spLocks noChangeAspect="1"/>
            </p:cNvSpPr>
            <p:nvPr/>
          </p:nvSpPr>
          <p:spPr>
            <a:xfrm>
              <a:off x="2863802" y="900802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49A59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3519644" y="5052290"/>
            <a:ext cx="2149388" cy="1116000"/>
            <a:chOff x="5810052" y="4660410"/>
            <a:chExt cx="2149388" cy="1116000"/>
          </a:xfrm>
        </p:grpSpPr>
        <p:grpSp>
          <p:nvGrpSpPr>
            <p:cNvPr id="212" name="Group 211"/>
            <p:cNvGrpSpPr/>
            <p:nvPr/>
          </p:nvGrpSpPr>
          <p:grpSpPr>
            <a:xfrm>
              <a:off x="5810052" y="4782417"/>
              <a:ext cx="2149388" cy="900000"/>
              <a:chOff x="5799892" y="4777337"/>
              <a:chExt cx="2149388" cy="900000"/>
            </a:xfrm>
          </p:grpSpPr>
          <p:sp>
            <p:nvSpPr>
              <p:cNvPr id="214" name="Rectangle 213"/>
              <p:cNvSpPr/>
              <p:nvPr/>
            </p:nvSpPr>
            <p:spPr>
              <a:xfrm rot="19524170">
                <a:off x="6977262" y="5259508"/>
                <a:ext cx="90354" cy="41782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" name="Rectangle 214"/>
              <p:cNvSpPr/>
              <p:nvPr/>
            </p:nvSpPr>
            <p:spPr>
              <a:xfrm rot="13076030">
                <a:off x="7010078" y="4777337"/>
                <a:ext cx="90354" cy="41782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" name="Rectangle 215"/>
              <p:cNvSpPr/>
              <p:nvPr/>
            </p:nvSpPr>
            <p:spPr>
              <a:xfrm rot="16200000">
                <a:off x="6535549" y="5016708"/>
                <a:ext cx="90354" cy="41782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6692471" y="5042341"/>
                <a:ext cx="360155" cy="360532"/>
              </a:xfrm>
              <a:prstGeom prst="ellipse">
                <a:avLst/>
              </a:prstGeom>
              <a:solidFill>
                <a:srgbClr val="0070C0"/>
              </a:solidFill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18" name="Straight Connector 217"/>
              <p:cNvCxnSpPr>
                <a:stCxn id="217" idx="0"/>
                <a:endCxn id="217" idx="4"/>
              </p:cNvCxnSpPr>
              <p:nvPr/>
            </p:nvCxnSpPr>
            <p:spPr>
              <a:xfrm>
                <a:off x="6872549" y="5042341"/>
                <a:ext cx="0" cy="360532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  <p:sp>
            <p:nvSpPr>
              <p:cNvPr id="219" name="Flowchart: Connector 218"/>
              <p:cNvSpPr/>
              <p:nvPr/>
            </p:nvSpPr>
            <p:spPr>
              <a:xfrm>
                <a:off x="6477555" y="5030292"/>
                <a:ext cx="365680" cy="390661"/>
              </a:xfrm>
              <a:prstGeom prst="flowChartConnector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Flowchart: Connector 219"/>
              <p:cNvSpPr/>
              <p:nvPr/>
            </p:nvSpPr>
            <p:spPr>
              <a:xfrm>
                <a:off x="6246152" y="5031785"/>
                <a:ext cx="544264" cy="390661"/>
              </a:xfrm>
              <a:prstGeom prst="flowChartConnector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Flowchart: Connector 220"/>
              <p:cNvSpPr/>
              <p:nvPr/>
            </p:nvSpPr>
            <p:spPr>
              <a:xfrm>
                <a:off x="5799892" y="5060803"/>
                <a:ext cx="943261" cy="324781"/>
              </a:xfrm>
              <a:prstGeom prst="flowChartConnector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22" name="Group 221"/>
              <p:cNvGrpSpPr/>
              <p:nvPr/>
            </p:nvGrpSpPr>
            <p:grpSpPr>
              <a:xfrm flipH="1" flipV="1">
                <a:off x="6905936" y="5022756"/>
                <a:ext cx="1043344" cy="392154"/>
                <a:chOff x="5671270" y="4173882"/>
                <a:chExt cx="3510876" cy="1319608"/>
              </a:xfrm>
            </p:grpSpPr>
            <p:sp>
              <p:nvSpPr>
                <p:cNvPr id="232" name="Flowchart: Connector 231"/>
                <p:cNvSpPr/>
                <p:nvPr/>
              </p:nvSpPr>
              <p:spPr>
                <a:xfrm>
                  <a:off x="7951623" y="4173882"/>
                  <a:ext cx="1230523" cy="1314584"/>
                </a:xfrm>
                <a:prstGeom prst="flowChartConnector">
                  <a:avLst/>
                </a:prstGeom>
                <a:noFill/>
                <a:ln w="158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lowchart: Connector 232"/>
                <p:cNvSpPr/>
                <p:nvPr/>
              </p:nvSpPr>
              <p:spPr>
                <a:xfrm>
                  <a:off x="7172947" y="4178906"/>
                  <a:ext cx="1831461" cy="1314584"/>
                </a:xfrm>
                <a:prstGeom prst="flowChartConnector">
                  <a:avLst/>
                </a:prstGeom>
                <a:noFill/>
                <a:ln w="158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4" name="Flowchart: Connector 233"/>
                <p:cNvSpPr/>
                <p:nvPr/>
              </p:nvSpPr>
              <p:spPr>
                <a:xfrm>
                  <a:off x="5671270" y="4276551"/>
                  <a:ext cx="3174097" cy="1092895"/>
                </a:xfrm>
                <a:prstGeom prst="flowChartConnector">
                  <a:avLst/>
                </a:prstGeom>
                <a:noFill/>
                <a:ln w="158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3" name="Rectangle 222"/>
              <p:cNvSpPr/>
              <p:nvPr/>
            </p:nvSpPr>
            <p:spPr>
              <a:xfrm rot="16200000">
                <a:off x="6474770" y="5079688"/>
                <a:ext cx="90354" cy="291870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4" name="Rectangle 223"/>
              <p:cNvSpPr/>
              <p:nvPr/>
            </p:nvSpPr>
            <p:spPr>
              <a:xfrm rot="13125176">
                <a:off x="6983370" y="4958235"/>
                <a:ext cx="90354" cy="122575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Rectangle 224"/>
              <p:cNvSpPr/>
              <p:nvPr/>
            </p:nvSpPr>
            <p:spPr>
              <a:xfrm rot="19524170">
                <a:off x="6998965" y="5362191"/>
                <a:ext cx="90354" cy="27627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Plus 225"/>
              <p:cNvSpPr/>
              <p:nvPr/>
            </p:nvSpPr>
            <p:spPr>
              <a:xfrm>
                <a:off x="6691215" y="5203770"/>
                <a:ext cx="46264" cy="43097"/>
              </a:xfrm>
              <a:prstGeom prst="mathPlus">
                <a:avLst>
                  <a:gd name="adj1" fmla="val 15768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Minus 226"/>
              <p:cNvSpPr/>
              <p:nvPr/>
            </p:nvSpPr>
            <p:spPr>
              <a:xfrm>
                <a:off x="7011278" y="5213260"/>
                <a:ext cx="38295" cy="25496"/>
              </a:xfrm>
              <a:prstGeom prst="mathMinus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28" name="Group 227"/>
              <p:cNvGrpSpPr>
                <a:grpSpLocks noChangeAspect="1"/>
              </p:cNvGrpSpPr>
              <p:nvPr/>
            </p:nvGrpSpPr>
            <p:grpSpPr>
              <a:xfrm>
                <a:off x="6498743" y="5280813"/>
                <a:ext cx="496428" cy="369332"/>
                <a:chOff x="4493259" y="4145810"/>
                <a:chExt cx="863451" cy="642390"/>
              </a:xfrm>
            </p:grpSpPr>
            <p:sp>
              <p:nvSpPr>
                <p:cNvPr id="229" name="Flowchart: Connector 228"/>
                <p:cNvSpPr/>
                <p:nvPr/>
              </p:nvSpPr>
              <p:spPr>
                <a:xfrm>
                  <a:off x="4613796" y="4198522"/>
                  <a:ext cx="571101" cy="554025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22225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0" name="TextBox 229"/>
                <p:cNvSpPr txBox="1"/>
                <p:nvPr/>
              </p:nvSpPr>
              <p:spPr>
                <a:xfrm>
                  <a:off x="4493259" y="4145810"/>
                  <a:ext cx="863451" cy="6423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ahnschrift SemiBold Condensed" panose="020B0502040204020203" pitchFamily="34" charset="0"/>
                    </a:rPr>
                    <a:t>SF6</a:t>
                  </a:r>
                  <a:endParaRPr kumimoji="0" lang="en-GB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endParaRPr>
                </a:p>
              </p:txBody>
            </p:sp>
            <p:cxnSp>
              <p:nvCxnSpPr>
                <p:cNvPr id="231" name="Straight Connector 230"/>
                <p:cNvCxnSpPr>
                  <a:stCxn id="229" idx="1"/>
                  <a:endCxn id="229" idx="5"/>
                </p:cNvCxnSpPr>
                <p:nvPr/>
              </p:nvCxnSpPr>
              <p:spPr>
                <a:xfrm>
                  <a:off x="4697432" y="4279657"/>
                  <a:ext cx="403829" cy="391755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213" name="Oval 212"/>
            <p:cNvSpPr>
              <a:spLocks noChangeAspect="1"/>
            </p:cNvSpPr>
            <p:nvPr/>
          </p:nvSpPr>
          <p:spPr>
            <a:xfrm>
              <a:off x="6328479" y="4660410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62B35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2687401" y="4745554"/>
            <a:ext cx="1056544" cy="1050389"/>
            <a:chOff x="8850939" y="2605348"/>
            <a:chExt cx="1056544" cy="1050389"/>
          </a:xfrm>
        </p:grpSpPr>
        <p:grpSp>
          <p:nvGrpSpPr>
            <p:cNvPr id="236" name="Group 235"/>
            <p:cNvGrpSpPr>
              <a:grpSpLocks noChangeAspect="1"/>
            </p:cNvGrpSpPr>
            <p:nvPr/>
          </p:nvGrpSpPr>
          <p:grpSpPr>
            <a:xfrm>
              <a:off x="8938498" y="2693249"/>
              <a:ext cx="900312" cy="792000"/>
              <a:chOff x="5130744" y="3129879"/>
              <a:chExt cx="3726245" cy="3277976"/>
            </a:xfrm>
          </p:grpSpPr>
          <p:sp>
            <p:nvSpPr>
              <p:cNvPr id="238" name="Freeform 12"/>
              <p:cNvSpPr>
                <a:spLocks noEditPoints="1"/>
              </p:cNvSpPr>
              <p:nvPr/>
            </p:nvSpPr>
            <p:spPr bwMode="auto">
              <a:xfrm>
                <a:off x="6706561" y="4332125"/>
                <a:ext cx="541337" cy="965200"/>
              </a:xfrm>
              <a:custGeom>
                <a:avLst/>
                <a:gdLst>
                  <a:gd name="T0" fmla="*/ 43 w 328"/>
                  <a:gd name="T1" fmla="*/ 0 h 585"/>
                  <a:gd name="T2" fmla="*/ 0 w 328"/>
                  <a:gd name="T3" fmla="*/ 543 h 585"/>
                  <a:gd name="T4" fmla="*/ 285 w 328"/>
                  <a:gd name="T5" fmla="*/ 585 h 585"/>
                  <a:gd name="T6" fmla="*/ 328 w 328"/>
                  <a:gd name="T7" fmla="*/ 43 h 585"/>
                  <a:gd name="T8" fmla="*/ 76 w 328"/>
                  <a:gd name="T9" fmla="*/ 526 h 585"/>
                  <a:gd name="T10" fmla="*/ 52 w 328"/>
                  <a:gd name="T11" fmla="*/ 526 h 585"/>
                  <a:gd name="T12" fmla="*/ 64 w 328"/>
                  <a:gd name="T13" fmla="*/ 403 h 585"/>
                  <a:gd name="T14" fmla="*/ 76 w 328"/>
                  <a:gd name="T15" fmla="*/ 526 h 585"/>
                  <a:gd name="T16" fmla="*/ 131 w 328"/>
                  <a:gd name="T17" fmla="*/ 537 h 585"/>
                  <a:gd name="T18" fmla="*/ 119 w 328"/>
                  <a:gd name="T19" fmla="*/ 414 h 585"/>
                  <a:gd name="T20" fmla="*/ 143 w 328"/>
                  <a:gd name="T21" fmla="*/ 414 h 585"/>
                  <a:gd name="T22" fmla="*/ 210 w 328"/>
                  <a:gd name="T23" fmla="*/ 526 h 585"/>
                  <a:gd name="T24" fmla="*/ 185 w 328"/>
                  <a:gd name="T25" fmla="*/ 526 h 585"/>
                  <a:gd name="T26" fmla="*/ 198 w 328"/>
                  <a:gd name="T27" fmla="*/ 403 h 585"/>
                  <a:gd name="T28" fmla="*/ 210 w 328"/>
                  <a:gd name="T29" fmla="*/ 526 h 585"/>
                  <a:gd name="T30" fmla="*/ 214 w 328"/>
                  <a:gd name="T31" fmla="*/ 309 h 585"/>
                  <a:gd name="T32" fmla="*/ 254 w 328"/>
                  <a:gd name="T33" fmla="*/ 309 h 585"/>
                  <a:gd name="T34" fmla="*/ 277 w 328"/>
                  <a:gd name="T35" fmla="*/ 526 h 585"/>
                  <a:gd name="T36" fmla="*/ 252 w 328"/>
                  <a:gd name="T37" fmla="*/ 526 h 585"/>
                  <a:gd name="T38" fmla="*/ 264 w 328"/>
                  <a:gd name="T39" fmla="*/ 403 h 585"/>
                  <a:gd name="T40" fmla="*/ 277 w 328"/>
                  <a:gd name="T41" fmla="*/ 526 h 585"/>
                  <a:gd name="T42" fmla="*/ 270 w 328"/>
                  <a:gd name="T43" fmla="*/ 217 h 585"/>
                  <a:gd name="T44" fmla="*/ 37 w 328"/>
                  <a:gd name="T45" fmla="*/ 204 h 585"/>
                  <a:gd name="T46" fmla="*/ 50 w 328"/>
                  <a:gd name="T47" fmla="*/ 190 h 585"/>
                  <a:gd name="T48" fmla="*/ 283 w 328"/>
                  <a:gd name="T49" fmla="*/ 203 h 585"/>
                  <a:gd name="T50" fmla="*/ 283 w 328"/>
                  <a:gd name="T51" fmla="*/ 140 h 585"/>
                  <a:gd name="T52" fmla="*/ 50 w 328"/>
                  <a:gd name="T53" fmla="*/ 153 h 585"/>
                  <a:gd name="T54" fmla="*/ 37 w 328"/>
                  <a:gd name="T55" fmla="*/ 139 h 585"/>
                  <a:gd name="T56" fmla="*/ 270 w 328"/>
                  <a:gd name="T57" fmla="*/ 126 h 585"/>
                  <a:gd name="T58" fmla="*/ 283 w 328"/>
                  <a:gd name="T59" fmla="*/ 140 h 585"/>
                  <a:gd name="T60" fmla="*/ 270 w 328"/>
                  <a:gd name="T61" fmla="*/ 89 h 585"/>
                  <a:gd name="T62" fmla="*/ 37 w 328"/>
                  <a:gd name="T63" fmla="*/ 76 h 585"/>
                  <a:gd name="T64" fmla="*/ 50 w 328"/>
                  <a:gd name="T65" fmla="*/ 62 h 585"/>
                  <a:gd name="T66" fmla="*/ 283 w 328"/>
                  <a:gd name="T67" fmla="*/ 7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8" h="585">
                    <a:moveTo>
                      <a:pt x="285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66"/>
                      <a:pt x="19" y="585"/>
                      <a:pt x="43" y="585"/>
                    </a:cubicBezTo>
                    <a:cubicBezTo>
                      <a:pt x="285" y="585"/>
                      <a:pt x="285" y="585"/>
                      <a:pt x="285" y="585"/>
                    </a:cubicBezTo>
                    <a:cubicBezTo>
                      <a:pt x="309" y="585"/>
                      <a:pt x="328" y="566"/>
                      <a:pt x="328" y="543"/>
                    </a:cubicBezTo>
                    <a:cubicBezTo>
                      <a:pt x="328" y="43"/>
                      <a:pt x="328" y="43"/>
                      <a:pt x="328" y="43"/>
                    </a:cubicBezTo>
                    <a:cubicBezTo>
                      <a:pt x="328" y="19"/>
                      <a:pt x="309" y="0"/>
                      <a:pt x="285" y="0"/>
                    </a:cubicBezTo>
                    <a:close/>
                    <a:moveTo>
                      <a:pt x="76" y="526"/>
                    </a:moveTo>
                    <a:cubicBezTo>
                      <a:pt x="76" y="532"/>
                      <a:pt x="71" y="537"/>
                      <a:pt x="64" y="537"/>
                    </a:cubicBezTo>
                    <a:cubicBezTo>
                      <a:pt x="57" y="537"/>
                      <a:pt x="52" y="532"/>
                      <a:pt x="52" y="526"/>
                    </a:cubicBezTo>
                    <a:cubicBezTo>
                      <a:pt x="52" y="414"/>
                      <a:pt x="52" y="414"/>
                      <a:pt x="52" y="414"/>
                    </a:cubicBezTo>
                    <a:cubicBezTo>
                      <a:pt x="52" y="408"/>
                      <a:pt x="57" y="403"/>
                      <a:pt x="64" y="403"/>
                    </a:cubicBezTo>
                    <a:cubicBezTo>
                      <a:pt x="71" y="403"/>
                      <a:pt x="76" y="408"/>
                      <a:pt x="76" y="414"/>
                    </a:cubicBezTo>
                    <a:lnTo>
                      <a:pt x="76" y="526"/>
                    </a:lnTo>
                    <a:close/>
                    <a:moveTo>
                      <a:pt x="143" y="526"/>
                    </a:moveTo>
                    <a:cubicBezTo>
                      <a:pt x="143" y="532"/>
                      <a:pt x="138" y="537"/>
                      <a:pt x="131" y="537"/>
                    </a:cubicBezTo>
                    <a:cubicBezTo>
                      <a:pt x="124" y="537"/>
                      <a:pt x="119" y="532"/>
                      <a:pt x="119" y="526"/>
                    </a:cubicBezTo>
                    <a:cubicBezTo>
                      <a:pt x="119" y="414"/>
                      <a:pt x="119" y="414"/>
                      <a:pt x="119" y="414"/>
                    </a:cubicBezTo>
                    <a:cubicBezTo>
                      <a:pt x="119" y="408"/>
                      <a:pt x="124" y="403"/>
                      <a:pt x="131" y="403"/>
                    </a:cubicBezTo>
                    <a:cubicBezTo>
                      <a:pt x="138" y="403"/>
                      <a:pt x="143" y="408"/>
                      <a:pt x="143" y="414"/>
                    </a:cubicBezTo>
                    <a:lnTo>
                      <a:pt x="143" y="526"/>
                    </a:lnTo>
                    <a:close/>
                    <a:moveTo>
                      <a:pt x="210" y="526"/>
                    </a:moveTo>
                    <a:cubicBezTo>
                      <a:pt x="210" y="532"/>
                      <a:pt x="204" y="537"/>
                      <a:pt x="198" y="537"/>
                    </a:cubicBezTo>
                    <a:cubicBezTo>
                      <a:pt x="191" y="537"/>
                      <a:pt x="185" y="532"/>
                      <a:pt x="185" y="526"/>
                    </a:cubicBezTo>
                    <a:cubicBezTo>
                      <a:pt x="185" y="414"/>
                      <a:pt x="185" y="414"/>
                      <a:pt x="185" y="414"/>
                    </a:cubicBezTo>
                    <a:cubicBezTo>
                      <a:pt x="185" y="408"/>
                      <a:pt x="191" y="403"/>
                      <a:pt x="198" y="403"/>
                    </a:cubicBezTo>
                    <a:cubicBezTo>
                      <a:pt x="204" y="403"/>
                      <a:pt x="210" y="408"/>
                      <a:pt x="210" y="414"/>
                    </a:cubicBezTo>
                    <a:lnTo>
                      <a:pt x="210" y="526"/>
                    </a:lnTo>
                    <a:close/>
                    <a:moveTo>
                      <a:pt x="234" y="329"/>
                    </a:moveTo>
                    <a:cubicBezTo>
                      <a:pt x="223" y="329"/>
                      <a:pt x="214" y="320"/>
                      <a:pt x="214" y="309"/>
                    </a:cubicBezTo>
                    <a:cubicBezTo>
                      <a:pt x="214" y="298"/>
                      <a:pt x="223" y="289"/>
                      <a:pt x="234" y="289"/>
                    </a:cubicBezTo>
                    <a:cubicBezTo>
                      <a:pt x="245" y="289"/>
                      <a:pt x="254" y="298"/>
                      <a:pt x="254" y="309"/>
                    </a:cubicBezTo>
                    <a:cubicBezTo>
                      <a:pt x="254" y="320"/>
                      <a:pt x="245" y="329"/>
                      <a:pt x="234" y="329"/>
                    </a:cubicBezTo>
                    <a:close/>
                    <a:moveTo>
                      <a:pt x="277" y="526"/>
                    </a:moveTo>
                    <a:cubicBezTo>
                      <a:pt x="277" y="532"/>
                      <a:pt x="271" y="537"/>
                      <a:pt x="264" y="537"/>
                    </a:cubicBezTo>
                    <a:cubicBezTo>
                      <a:pt x="258" y="537"/>
                      <a:pt x="252" y="532"/>
                      <a:pt x="252" y="526"/>
                    </a:cubicBezTo>
                    <a:cubicBezTo>
                      <a:pt x="252" y="414"/>
                      <a:pt x="252" y="414"/>
                      <a:pt x="252" y="414"/>
                    </a:cubicBezTo>
                    <a:cubicBezTo>
                      <a:pt x="252" y="408"/>
                      <a:pt x="258" y="403"/>
                      <a:pt x="264" y="403"/>
                    </a:cubicBezTo>
                    <a:cubicBezTo>
                      <a:pt x="271" y="403"/>
                      <a:pt x="277" y="408"/>
                      <a:pt x="277" y="414"/>
                    </a:cubicBezTo>
                    <a:lnTo>
                      <a:pt x="277" y="526"/>
                    </a:lnTo>
                    <a:close/>
                    <a:moveTo>
                      <a:pt x="283" y="204"/>
                    </a:moveTo>
                    <a:cubicBezTo>
                      <a:pt x="283" y="211"/>
                      <a:pt x="277" y="217"/>
                      <a:pt x="270" y="217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43" y="217"/>
                      <a:pt x="37" y="211"/>
                      <a:pt x="37" y="204"/>
                    </a:cubicBezTo>
                    <a:cubicBezTo>
                      <a:pt x="37" y="203"/>
                      <a:pt x="37" y="203"/>
                      <a:pt x="37" y="203"/>
                    </a:cubicBezTo>
                    <a:cubicBezTo>
                      <a:pt x="37" y="196"/>
                      <a:pt x="43" y="190"/>
                      <a:pt x="50" y="190"/>
                    </a:cubicBezTo>
                    <a:cubicBezTo>
                      <a:pt x="270" y="190"/>
                      <a:pt x="270" y="190"/>
                      <a:pt x="270" y="190"/>
                    </a:cubicBezTo>
                    <a:cubicBezTo>
                      <a:pt x="277" y="190"/>
                      <a:pt x="283" y="196"/>
                      <a:pt x="283" y="203"/>
                    </a:cubicBezTo>
                    <a:lnTo>
                      <a:pt x="283" y="204"/>
                    </a:lnTo>
                    <a:close/>
                    <a:moveTo>
                      <a:pt x="283" y="140"/>
                    </a:moveTo>
                    <a:cubicBezTo>
                      <a:pt x="283" y="147"/>
                      <a:pt x="277" y="153"/>
                      <a:pt x="270" y="153"/>
                    </a:cubicBezTo>
                    <a:cubicBezTo>
                      <a:pt x="50" y="153"/>
                      <a:pt x="50" y="153"/>
                      <a:pt x="50" y="153"/>
                    </a:cubicBezTo>
                    <a:cubicBezTo>
                      <a:pt x="43" y="153"/>
                      <a:pt x="37" y="147"/>
                      <a:pt x="37" y="140"/>
                    </a:cubicBezTo>
                    <a:cubicBezTo>
                      <a:pt x="37" y="139"/>
                      <a:pt x="37" y="139"/>
                      <a:pt x="37" y="139"/>
                    </a:cubicBezTo>
                    <a:cubicBezTo>
                      <a:pt x="37" y="132"/>
                      <a:pt x="43" y="126"/>
                      <a:pt x="50" y="126"/>
                    </a:cubicBezTo>
                    <a:cubicBezTo>
                      <a:pt x="270" y="126"/>
                      <a:pt x="270" y="126"/>
                      <a:pt x="270" y="126"/>
                    </a:cubicBezTo>
                    <a:cubicBezTo>
                      <a:pt x="277" y="126"/>
                      <a:pt x="283" y="132"/>
                      <a:pt x="283" y="139"/>
                    </a:cubicBezTo>
                    <a:lnTo>
                      <a:pt x="283" y="140"/>
                    </a:lnTo>
                    <a:close/>
                    <a:moveTo>
                      <a:pt x="283" y="76"/>
                    </a:moveTo>
                    <a:cubicBezTo>
                      <a:pt x="283" y="83"/>
                      <a:pt x="277" y="89"/>
                      <a:pt x="270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43" y="89"/>
                      <a:pt x="37" y="83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68"/>
                      <a:pt x="43" y="62"/>
                      <a:pt x="50" y="62"/>
                    </a:cubicBezTo>
                    <a:cubicBezTo>
                      <a:pt x="270" y="62"/>
                      <a:pt x="270" y="62"/>
                      <a:pt x="270" y="62"/>
                    </a:cubicBezTo>
                    <a:cubicBezTo>
                      <a:pt x="277" y="62"/>
                      <a:pt x="283" y="68"/>
                      <a:pt x="283" y="75"/>
                    </a:cubicBezTo>
                    <a:lnTo>
                      <a:pt x="283" y="76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9" name="Up Arrow 238"/>
              <p:cNvSpPr/>
              <p:nvPr/>
            </p:nvSpPr>
            <p:spPr>
              <a:xfrm rot="5400000">
                <a:off x="6223264" y="4546528"/>
                <a:ext cx="217928" cy="531721"/>
              </a:xfrm>
              <a:prstGeom prst="upArrow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0" name="Up Arrow 239"/>
              <p:cNvSpPr/>
              <p:nvPr/>
            </p:nvSpPr>
            <p:spPr>
              <a:xfrm rot="10800000">
                <a:off x="6868266" y="3788832"/>
                <a:ext cx="217928" cy="418490"/>
              </a:xfrm>
              <a:prstGeom prst="upArrow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1" name="Up Arrow 240"/>
              <p:cNvSpPr/>
              <p:nvPr/>
            </p:nvSpPr>
            <p:spPr>
              <a:xfrm rot="5400000" flipH="1" flipV="1">
                <a:off x="7507199" y="4546528"/>
                <a:ext cx="217928" cy="531721"/>
              </a:xfrm>
              <a:prstGeom prst="upArrow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42" name="Group 241"/>
              <p:cNvGrpSpPr/>
              <p:nvPr/>
            </p:nvGrpSpPr>
            <p:grpSpPr>
              <a:xfrm>
                <a:off x="5329208" y="5459469"/>
                <a:ext cx="1374309" cy="914181"/>
                <a:chOff x="5329208" y="5459469"/>
                <a:chExt cx="1374309" cy="914181"/>
              </a:xfrm>
            </p:grpSpPr>
            <p:sp>
              <p:nvSpPr>
                <p:cNvPr id="249" name="Up Arrow 248"/>
                <p:cNvSpPr/>
                <p:nvPr/>
              </p:nvSpPr>
              <p:spPr>
                <a:xfrm rot="2825162">
                  <a:off x="6328693" y="5302572"/>
                  <a:ext cx="217928" cy="531721"/>
                </a:xfrm>
                <a:prstGeom prst="upArrow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0" name="Freeform 14"/>
                <p:cNvSpPr>
                  <a:spLocks noEditPoints="1"/>
                </p:cNvSpPr>
                <p:nvPr/>
              </p:nvSpPr>
              <p:spPr bwMode="auto">
                <a:xfrm>
                  <a:off x="5329208" y="5703725"/>
                  <a:ext cx="1087437" cy="669925"/>
                </a:xfrm>
                <a:custGeom>
                  <a:avLst/>
                  <a:gdLst>
                    <a:gd name="T0" fmla="*/ 636 w 659"/>
                    <a:gd name="T1" fmla="*/ 338 h 406"/>
                    <a:gd name="T2" fmla="*/ 586 w 659"/>
                    <a:gd name="T3" fmla="*/ 338 h 406"/>
                    <a:gd name="T4" fmla="*/ 586 w 659"/>
                    <a:gd name="T5" fmla="*/ 18 h 406"/>
                    <a:gd name="T6" fmla="*/ 569 w 659"/>
                    <a:gd name="T7" fmla="*/ 0 h 406"/>
                    <a:gd name="T8" fmla="*/ 91 w 659"/>
                    <a:gd name="T9" fmla="*/ 0 h 406"/>
                    <a:gd name="T10" fmla="*/ 73 w 659"/>
                    <a:gd name="T11" fmla="*/ 18 h 406"/>
                    <a:gd name="T12" fmla="*/ 73 w 659"/>
                    <a:gd name="T13" fmla="*/ 338 h 406"/>
                    <a:gd name="T14" fmla="*/ 23 w 659"/>
                    <a:gd name="T15" fmla="*/ 338 h 406"/>
                    <a:gd name="T16" fmla="*/ 0 w 659"/>
                    <a:gd name="T17" fmla="*/ 361 h 406"/>
                    <a:gd name="T18" fmla="*/ 0 w 659"/>
                    <a:gd name="T19" fmla="*/ 383 h 406"/>
                    <a:gd name="T20" fmla="*/ 23 w 659"/>
                    <a:gd name="T21" fmla="*/ 406 h 406"/>
                    <a:gd name="T22" fmla="*/ 636 w 659"/>
                    <a:gd name="T23" fmla="*/ 406 h 406"/>
                    <a:gd name="T24" fmla="*/ 659 w 659"/>
                    <a:gd name="T25" fmla="*/ 383 h 406"/>
                    <a:gd name="T26" fmla="*/ 659 w 659"/>
                    <a:gd name="T27" fmla="*/ 361 h 406"/>
                    <a:gd name="T28" fmla="*/ 636 w 659"/>
                    <a:gd name="T29" fmla="*/ 338 h 406"/>
                    <a:gd name="T30" fmla="*/ 430 w 659"/>
                    <a:gd name="T31" fmla="*/ 373 h 406"/>
                    <a:gd name="T32" fmla="*/ 421 w 659"/>
                    <a:gd name="T33" fmla="*/ 382 h 406"/>
                    <a:gd name="T34" fmla="*/ 238 w 659"/>
                    <a:gd name="T35" fmla="*/ 382 h 406"/>
                    <a:gd name="T36" fmla="*/ 229 w 659"/>
                    <a:gd name="T37" fmla="*/ 373 h 406"/>
                    <a:gd name="T38" fmla="*/ 229 w 659"/>
                    <a:gd name="T39" fmla="*/ 365 h 406"/>
                    <a:gd name="T40" fmla="*/ 230 w 659"/>
                    <a:gd name="T41" fmla="*/ 363 h 406"/>
                    <a:gd name="T42" fmla="*/ 429 w 659"/>
                    <a:gd name="T43" fmla="*/ 363 h 406"/>
                    <a:gd name="T44" fmla="*/ 430 w 659"/>
                    <a:gd name="T45" fmla="*/ 365 h 406"/>
                    <a:gd name="T46" fmla="*/ 430 w 659"/>
                    <a:gd name="T47" fmla="*/ 373 h 406"/>
                    <a:gd name="T48" fmla="*/ 541 w 659"/>
                    <a:gd name="T49" fmla="*/ 325 h 406"/>
                    <a:gd name="T50" fmla="*/ 118 w 659"/>
                    <a:gd name="T51" fmla="*/ 325 h 406"/>
                    <a:gd name="T52" fmla="*/ 118 w 659"/>
                    <a:gd name="T53" fmla="*/ 42 h 406"/>
                    <a:gd name="T54" fmla="*/ 119 w 659"/>
                    <a:gd name="T55" fmla="*/ 41 h 406"/>
                    <a:gd name="T56" fmla="*/ 540 w 659"/>
                    <a:gd name="T57" fmla="*/ 41 h 406"/>
                    <a:gd name="T58" fmla="*/ 541 w 659"/>
                    <a:gd name="T59" fmla="*/ 42 h 406"/>
                    <a:gd name="T60" fmla="*/ 541 w 659"/>
                    <a:gd name="T61" fmla="*/ 325 h 406"/>
                    <a:gd name="T62" fmla="*/ 563 w 659"/>
                    <a:gd name="T63" fmla="*/ 383 h 406"/>
                    <a:gd name="T64" fmla="*/ 554 w 659"/>
                    <a:gd name="T65" fmla="*/ 374 h 406"/>
                    <a:gd name="T66" fmla="*/ 563 w 659"/>
                    <a:gd name="T67" fmla="*/ 365 h 406"/>
                    <a:gd name="T68" fmla="*/ 572 w 659"/>
                    <a:gd name="T69" fmla="*/ 374 h 406"/>
                    <a:gd name="T70" fmla="*/ 563 w 659"/>
                    <a:gd name="T71" fmla="*/ 383 h 406"/>
                    <a:gd name="T72" fmla="*/ 604 w 659"/>
                    <a:gd name="T73" fmla="*/ 383 h 406"/>
                    <a:gd name="T74" fmla="*/ 595 w 659"/>
                    <a:gd name="T75" fmla="*/ 374 h 406"/>
                    <a:gd name="T76" fmla="*/ 604 w 659"/>
                    <a:gd name="T77" fmla="*/ 365 h 406"/>
                    <a:gd name="T78" fmla="*/ 613 w 659"/>
                    <a:gd name="T79" fmla="*/ 374 h 406"/>
                    <a:gd name="T80" fmla="*/ 604 w 659"/>
                    <a:gd name="T81" fmla="*/ 383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59" h="406">
                      <a:moveTo>
                        <a:pt x="636" y="338"/>
                      </a:moveTo>
                      <a:cubicBezTo>
                        <a:pt x="586" y="338"/>
                        <a:pt x="586" y="338"/>
                        <a:pt x="586" y="338"/>
                      </a:cubicBezTo>
                      <a:cubicBezTo>
                        <a:pt x="586" y="18"/>
                        <a:pt x="586" y="18"/>
                        <a:pt x="586" y="18"/>
                      </a:cubicBezTo>
                      <a:cubicBezTo>
                        <a:pt x="586" y="8"/>
                        <a:pt x="578" y="0"/>
                        <a:pt x="569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1" y="0"/>
                        <a:pt x="73" y="8"/>
                        <a:pt x="73" y="1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23" y="338"/>
                        <a:pt x="23" y="338"/>
                        <a:pt x="23" y="338"/>
                      </a:cubicBezTo>
                      <a:cubicBezTo>
                        <a:pt x="10" y="338"/>
                        <a:pt x="0" y="348"/>
                        <a:pt x="0" y="361"/>
                      </a:cubicBezTo>
                      <a:cubicBezTo>
                        <a:pt x="0" y="383"/>
                        <a:pt x="0" y="383"/>
                        <a:pt x="0" y="383"/>
                      </a:cubicBezTo>
                      <a:cubicBezTo>
                        <a:pt x="0" y="395"/>
                        <a:pt x="10" y="406"/>
                        <a:pt x="23" y="406"/>
                      </a:cubicBezTo>
                      <a:cubicBezTo>
                        <a:pt x="636" y="406"/>
                        <a:pt x="636" y="406"/>
                        <a:pt x="636" y="406"/>
                      </a:cubicBezTo>
                      <a:cubicBezTo>
                        <a:pt x="649" y="406"/>
                        <a:pt x="659" y="395"/>
                        <a:pt x="659" y="383"/>
                      </a:cubicBezTo>
                      <a:cubicBezTo>
                        <a:pt x="659" y="361"/>
                        <a:pt x="659" y="361"/>
                        <a:pt x="659" y="361"/>
                      </a:cubicBezTo>
                      <a:cubicBezTo>
                        <a:pt x="659" y="348"/>
                        <a:pt x="649" y="338"/>
                        <a:pt x="636" y="338"/>
                      </a:cubicBezTo>
                      <a:close/>
                      <a:moveTo>
                        <a:pt x="430" y="373"/>
                      </a:moveTo>
                      <a:cubicBezTo>
                        <a:pt x="430" y="378"/>
                        <a:pt x="426" y="382"/>
                        <a:pt x="421" y="382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233" y="382"/>
                        <a:pt x="229" y="378"/>
                        <a:pt x="229" y="373"/>
                      </a:cubicBezTo>
                      <a:cubicBezTo>
                        <a:pt x="229" y="365"/>
                        <a:pt x="229" y="365"/>
                        <a:pt x="229" y="365"/>
                      </a:cubicBezTo>
                      <a:cubicBezTo>
                        <a:pt x="229" y="364"/>
                        <a:pt x="230" y="363"/>
                        <a:pt x="230" y="363"/>
                      </a:cubicBezTo>
                      <a:cubicBezTo>
                        <a:pt x="429" y="363"/>
                        <a:pt x="429" y="363"/>
                        <a:pt x="429" y="363"/>
                      </a:cubicBezTo>
                      <a:cubicBezTo>
                        <a:pt x="430" y="363"/>
                        <a:pt x="430" y="364"/>
                        <a:pt x="430" y="365"/>
                      </a:cubicBezTo>
                      <a:lnTo>
                        <a:pt x="430" y="373"/>
                      </a:lnTo>
                      <a:close/>
                      <a:moveTo>
                        <a:pt x="541" y="325"/>
                      </a:moveTo>
                      <a:cubicBezTo>
                        <a:pt x="118" y="325"/>
                        <a:pt x="118" y="325"/>
                        <a:pt x="118" y="325"/>
                      </a:cubicBezTo>
                      <a:cubicBezTo>
                        <a:pt x="118" y="42"/>
                        <a:pt x="118" y="42"/>
                        <a:pt x="118" y="42"/>
                      </a:cubicBezTo>
                      <a:cubicBezTo>
                        <a:pt x="118" y="42"/>
                        <a:pt x="119" y="41"/>
                        <a:pt x="119" y="41"/>
                      </a:cubicBezTo>
                      <a:cubicBezTo>
                        <a:pt x="540" y="41"/>
                        <a:pt x="540" y="41"/>
                        <a:pt x="540" y="41"/>
                      </a:cubicBezTo>
                      <a:cubicBezTo>
                        <a:pt x="540" y="41"/>
                        <a:pt x="541" y="42"/>
                        <a:pt x="541" y="42"/>
                      </a:cubicBezTo>
                      <a:lnTo>
                        <a:pt x="541" y="325"/>
                      </a:lnTo>
                      <a:close/>
                      <a:moveTo>
                        <a:pt x="563" y="383"/>
                      </a:moveTo>
                      <a:cubicBezTo>
                        <a:pt x="558" y="383"/>
                        <a:pt x="554" y="379"/>
                        <a:pt x="554" y="374"/>
                      </a:cubicBezTo>
                      <a:cubicBezTo>
                        <a:pt x="554" y="369"/>
                        <a:pt x="558" y="365"/>
                        <a:pt x="563" y="365"/>
                      </a:cubicBezTo>
                      <a:cubicBezTo>
                        <a:pt x="568" y="365"/>
                        <a:pt x="572" y="369"/>
                        <a:pt x="572" y="374"/>
                      </a:cubicBezTo>
                      <a:cubicBezTo>
                        <a:pt x="572" y="379"/>
                        <a:pt x="568" y="383"/>
                        <a:pt x="563" y="383"/>
                      </a:cubicBezTo>
                      <a:close/>
                      <a:moveTo>
                        <a:pt x="604" y="383"/>
                      </a:moveTo>
                      <a:cubicBezTo>
                        <a:pt x="599" y="383"/>
                        <a:pt x="595" y="379"/>
                        <a:pt x="595" y="374"/>
                      </a:cubicBezTo>
                      <a:cubicBezTo>
                        <a:pt x="595" y="369"/>
                        <a:pt x="599" y="365"/>
                        <a:pt x="604" y="365"/>
                      </a:cubicBezTo>
                      <a:cubicBezTo>
                        <a:pt x="609" y="365"/>
                        <a:pt x="613" y="369"/>
                        <a:pt x="613" y="374"/>
                      </a:cubicBezTo>
                      <a:cubicBezTo>
                        <a:pt x="613" y="379"/>
                        <a:pt x="609" y="383"/>
                        <a:pt x="604" y="383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243" name="Freeform 14"/>
              <p:cNvSpPr>
                <a:spLocks noEditPoints="1"/>
              </p:cNvSpPr>
              <p:nvPr/>
            </p:nvSpPr>
            <p:spPr bwMode="auto">
              <a:xfrm>
                <a:off x="5130744" y="4485398"/>
                <a:ext cx="1087437" cy="669925"/>
              </a:xfrm>
              <a:custGeom>
                <a:avLst/>
                <a:gdLst>
                  <a:gd name="T0" fmla="*/ 636 w 659"/>
                  <a:gd name="T1" fmla="*/ 338 h 406"/>
                  <a:gd name="T2" fmla="*/ 586 w 659"/>
                  <a:gd name="T3" fmla="*/ 338 h 406"/>
                  <a:gd name="T4" fmla="*/ 586 w 659"/>
                  <a:gd name="T5" fmla="*/ 18 h 406"/>
                  <a:gd name="T6" fmla="*/ 569 w 659"/>
                  <a:gd name="T7" fmla="*/ 0 h 406"/>
                  <a:gd name="T8" fmla="*/ 91 w 659"/>
                  <a:gd name="T9" fmla="*/ 0 h 406"/>
                  <a:gd name="T10" fmla="*/ 73 w 659"/>
                  <a:gd name="T11" fmla="*/ 18 h 406"/>
                  <a:gd name="T12" fmla="*/ 73 w 659"/>
                  <a:gd name="T13" fmla="*/ 338 h 406"/>
                  <a:gd name="T14" fmla="*/ 23 w 659"/>
                  <a:gd name="T15" fmla="*/ 338 h 406"/>
                  <a:gd name="T16" fmla="*/ 0 w 659"/>
                  <a:gd name="T17" fmla="*/ 361 h 406"/>
                  <a:gd name="T18" fmla="*/ 0 w 659"/>
                  <a:gd name="T19" fmla="*/ 383 h 406"/>
                  <a:gd name="T20" fmla="*/ 23 w 659"/>
                  <a:gd name="T21" fmla="*/ 406 h 406"/>
                  <a:gd name="T22" fmla="*/ 636 w 659"/>
                  <a:gd name="T23" fmla="*/ 406 h 406"/>
                  <a:gd name="T24" fmla="*/ 659 w 659"/>
                  <a:gd name="T25" fmla="*/ 383 h 406"/>
                  <a:gd name="T26" fmla="*/ 659 w 659"/>
                  <a:gd name="T27" fmla="*/ 361 h 406"/>
                  <a:gd name="T28" fmla="*/ 636 w 659"/>
                  <a:gd name="T29" fmla="*/ 338 h 406"/>
                  <a:gd name="T30" fmla="*/ 430 w 659"/>
                  <a:gd name="T31" fmla="*/ 373 h 406"/>
                  <a:gd name="T32" fmla="*/ 421 w 659"/>
                  <a:gd name="T33" fmla="*/ 382 h 406"/>
                  <a:gd name="T34" fmla="*/ 238 w 659"/>
                  <a:gd name="T35" fmla="*/ 382 h 406"/>
                  <a:gd name="T36" fmla="*/ 229 w 659"/>
                  <a:gd name="T37" fmla="*/ 373 h 406"/>
                  <a:gd name="T38" fmla="*/ 229 w 659"/>
                  <a:gd name="T39" fmla="*/ 365 h 406"/>
                  <a:gd name="T40" fmla="*/ 230 w 659"/>
                  <a:gd name="T41" fmla="*/ 363 h 406"/>
                  <a:gd name="T42" fmla="*/ 429 w 659"/>
                  <a:gd name="T43" fmla="*/ 363 h 406"/>
                  <a:gd name="T44" fmla="*/ 430 w 659"/>
                  <a:gd name="T45" fmla="*/ 365 h 406"/>
                  <a:gd name="T46" fmla="*/ 430 w 659"/>
                  <a:gd name="T47" fmla="*/ 373 h 406"/>
                  <a:gd name="T48" fmla="*/ 541 w 659"/>
                  <a:gd name="T49" fmla="*/ 325 h 406"/>
                  <a:gd name="T50" fmla="*/ 118 w 659"/>
                  <a:gd name="T51" fmla="*/ 325 h 406"/>
                  <a:gd name="T52" fmla="*/ 118 w 659"/>
                  <a:gd name="T53" fmla="*/ 42 h 406"/>
                  <a:gd name="T54" fmla="*/ 119 w 659"/>
                  <a:gd name="T55" fmla="*/ 41 h 406"/>
                  <a:gd name="T56" fmla="*/ 540 w 659"/>
                  <a:gd name="T57" fmla="*/ 41 h 406"/>
                  <a:gd name="T58" fmla="*/ 541 w 659"/>
                  <a:gd name="T59" fmla="*/ 42 h 406"/>
                  <a:gd name="T60" fmla="*/ 541 w 659"/>
                  <a:gd name="T61" fmla="*/ 325 h 406"/>
                  <a:gd name="T62" fmla="*/ 563 w 659"/>
                  <a:gd name="T63" fmla="*/ 383 h 406"/>
                  <a:gd name="T64" fmla="*/ 554 w 659"/>
                  <a:gd name="T65" fmla="*/ 374 h 406"/>
                  <a:gd name="T66" fmla="*/ 563 w 659"/>
                  <a:gd name="T67" fmla="*/ 365 h 406"/>
                  <a:gd name="T68" fmla="*/ 572 w 659"/>
                  <a:gd name="T69" fmla="*/ 374 h 406"/>
                  <a:gd name="T70" fmla="*/ 563 w 659"/>
                  <a:gd name="T71" fmla="*/ 383 h 406"/>
                  <a:gd name="T72" fmla="*/ 604 w 659"/>
                  <a:gd name="T73" fmla="*/ 383 h 406"/>
                  <a:gd name="T74" fmla="*/ 595 w 659"/>
                  <a:gd name="T75" fmla="*/ 374 h 406"/>
                  <a:gd name="T76" fmla="*/ 604 w 659"/>
                  <a:gd name="T77" fmla="*/ 365 h 406"/>
                  <a:gd name="T78" fmla="*/ 613 w 659"/>
                  <a:gd name="T79" fmla="*/ 374 h 406"/>
                  <a:gd name="T80" fmla="*/ 604 w 659"/>
                  <a:gd name="T81" fmla="*/ 38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9" h="406">
                    <a:moveTo>
                      <a:pt x="636" y="338"/>
                    </a:moveTo>
                    <a:cubicBezTo>
                      <a:pt x="586" y="338"/>
                      <a:pt x="586" y="338"/>
                      <a:pt x="586" y="338"/>
                    </a:cubicBezTo>
                    <a:cubicBezTo>
                      <a:pt x="586" y="18"/>
                      <a:pt x="586" y="18"/>
                      <a:pt x="586" y="18"/>
                    </a:cubicBezTo>
                    <a:cubicBezTo>
                      <a:pt x="586" y="8"/>
                      <a:pt x="578" y="0"/>
                      <a:pt x="569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0"/>
                      <a:pt x="73" y="8"/>
                      <a:pt x="73" y="18"/>
                    </a:cubicBezTo>
                    <a:cubicBezTo>
                      <a:pt x="73" y="338"/>
                      <a:pt x="73" y="338"/>
                      <a:pt x="73" y="338"/>
                    </a:cubicBezTo>
                    <a:cubicBezTo>
                      <a:pt x="23" y="338"/>
                      <a:pt x="23" y="338"/>
                      <a:pt x="23" y="338"/>
                    </a:cubicBezTo>
                    <a:cubicBezTo>
                      <a:pt x="10" y="338"/>
                      <a:pt x="0" y="348"/>
                      <a:pt x="0" y="361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0" y="395"/>
                      <a:pt x="10" y="406"/>
                      <a:pt x="23" y="406"/>
                    </a:cubicBezTo>
                    <a:cubicBezTo>
                      <a:pt x="636" y="406"/>
                      <a:pt x="636" y="406"/>
                      <a:pt x="636" y="406"/>
                    </a:cubicBezTo>
                    <a:cubicBezTo>
                      <a:pt x="649" y="406"/>
                      <a:pt x="659" y="395"/>
                      <a:pt x="659" y="383"/>
                    </a:cubicBezTo>
                    <a:cubicBezTo>
                      <a:pt x="659" y="361"/>
                      <a:pt x="659" y="361"/>
                      <a:pt x="659" y="361"/>
                    </a:cubicBezTo>
                    <a:cubicBezTo>
                      <a:pt x="659" y="348"/>
                      <a:pt x="649" y="338"/>
                      <a:pt x="636" y="338"/>
                    </a:cubicBezTo>
                    <a:close/>
                    <a:moveTo>
                      <a:pt x="430" y="373"/>
                    </a:moveTo>
                    <a:cubicBezTo>
                      <a:pt x="430" y="378"/>
                      <a:pt x="426" y="382"/>
                      <a:pt x="421" y="382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233" y="382"/>
                      <a:pt x="229" y="378"/>
                      <a:pt x="229" y="373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29" y="364"/>
                      <a:pt x="230" y="363"/>
                      <a:pt x="230" y="363"/>
                    </a:cubicBezTo>
                    <a:cubicBezTo>
                      <a:pt x="429" y="363"/>
                      <a:pt x="429" y="363"/>
                      <a:pt x="429" y="363"/>
                    </a:cubicBezTo>
                    <a:cubicBezTo>
                      <a:pt x="430" y="363"/>
                      <a:pt x="430" y="364"/>
                      <a:pt x="430" y="365"/>
                    </a:cubicBezTo>
                    <a:lnTo>
                      <a:pt x="430" y="373"/>
                    </a:lnTo>
                    <a:close/>
                    <a:moveTo>
                      <a:pt x="541" y="325"/>
                    </a:move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8" y="42"/>
                      <a:pt x="118" y="42"/>
                      <a:pt x="118" y="42"/>
                    </a:cubicBezTo>
                    <a:cubicBezTo>
                      <a:pt x="118" y="42"/>
                      <a:pt x="119" y="41"/>
                      <a:pt x="119" y="41"/>
                    </a:cubicBezTo>
                    <a:cubicBezTo>
                      <a:pt x="540" y="41"/>
                      <a:pt x="540" y="41"/>
                      <a:pt x="540" y="41"/>
                    </a:cubicBezTo>
                    <a:cubicBezTo>
                      <a:pt x="540" y="41"/>
                      <a:pt x="541" y="42"/>
                      <a:pt x="541" y="42"/>
                    </a:cubicBezTo>
                    <a:lnTo>
                      <a:pt x="541" y="325"/>
                    </a:lnTo>
                    <a:close/>
                    <a:moveTo>
                      <a:pt x="563" y="383"/>
                    </a:moveTo>
                    <a:cubicBezTo>
                      <a:pt x="558" y="383"/>
                      <a:pt x="554" y="379"/>
                      <a:pt x="554" y="374"/>
                    </a:cubicBezTo>
                    <a:cubicBezTo>
                      <a:pt x="554" y="369"/>
                      <a:pt x="558" y="365"/>
                      <a:pt x="563" y="365"/>
                    </a:cubicBezTo>
                    <a:cubicBezTo>
                      <a:pt x="568" y="365"/>
                      <a:pt x="572" y="369"/>
                      <a:pt x="572" y="374"/>
                    </a:cubicBezTo>
                    <a:cubicBezTo>
                      <a:pt x="572" y="379"/>
                      <a:pt x="568" y="383"/>
                      <a:pt x="563" y="383"/>
                    </a:cubicBezTo>
                    <a:close/>
                    <a:moveTo>
                      <a:pt x="604" y="383"/>
                    </a:moveTo>
                    <a:cubicBezTo>
                      <a:pt x="599" y="383"/>
                      <a:pt x="595" y="379"/>
                      <a:pt x="595" y="374"/>
                    </a:cubicBezTo>
                    <a:cubicBezTo>
                      <a:pt x="595" y="369"/>
                      <a:pt x="599" y="365"/>
                      <a:pt x="604" y="365"/>
                    </a:cubicBezTo>
                    <a:cubicBezTo>
                      <a:pt x="609" y="365"/>
                      <a:pt x="613" y="369"/>
                      <a:pt x="613" y="374"/>
                    </a:cubicBezTo>
                    <a:cubicBezTo>
                      <a:pt x="613" y="379"/>
                      <a:pt x="609" y="383"/>
                      <a:pt x="604" y="38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4" name="Freeform 14"/>
              <p:cNvSpPr>
                <a:spLocks noEditPoints="1"/>
              </p:cNvSpPr>
              <p:nvPr/>
            </p:nvSpPr>
            <p:spPr bwMode="auto">
              <a:xfrm>
                <a:off x="7769552" y="4473345"/>
                <a:ext cx="1087437" cy="669925"/>
              </a:xfrm>
              <a:custGeom>
                <a:avLst/>
                <a:gdLst>
                  <a:gd name="T0" fmla="*/ 636 w 659"/>
                  <a:gd name="T1" fmla="*/ 338 h 406"/>
                  <a:gd name="T2" fmla="*/ 586 w 659"/>
                  <a:gd name="T3" fmla="*/ 338 h 406"/>
                  <a:gd name="T4" fmla="*/ 586 w 659"/>
                  <a:gd name="T5" fmla="*/ 18 h 406"/>
                  <a:gd name="T6" fmla="*/ 569 w 659"/>
                  <a:gd name="T7" fmla="*/ 0 h 406"/>
                  <a:gd name="T8" fmla="*/ 91 w 659"/>
                  <a:gd name="T9" fmla="*/ 0 h 406"/>
                  <a:gd name="T10" fmla="*/ 73 w 659"/>
                  <a:gd name="T11" fmla="*/ 18 h 406"/>
                  <a:gd name="T12" fmla="*/ 73 w 659"/>
                  <a:gd name="T13" fmla="*/ 338 h 406"/>
                  <a:gd name="T14" fmla="*/ 23 w 659"/>
                  <a:gd name="T15" fmla="*/ 338 h 406"/>
                  <a:gd name="T16" fmla="*/ 0 w 659"/>
                  <a:gd name="T17" fmla="*/ 361 h 406"/>
                  <a:gd name="T18" fmla="*/ 0 w 659"/>
                  <a:gd name="T19" fmla="*/ 383 h 406"/>
                  <a:gd name="T20" fmla="*/ 23 w 659"/>
                  <a:gd name="T21" fmla="*/ 406 h 406"/>
                  <a:gd name="T22" fmla="*/ 636 w 659"/>
                  <a:gd name="T23" fmla="*/ 406 h 406"/>
                  <a:gd name="T24" fmla="*/ 659 w 659"/>
                  <a:gd name="T25" fmla="*/ 383 h 406"/>
                  <a:gd name="T26" fmla="*/ 659 w 659"/>
                  <a:gd name="T27" fmla="*/ 361 h 406"/>
                  <a:gd name="T28" fmla="*/ 636 w 659"/>
                  <a:gd name="T29" fmla="*/ 338 h 406"/>
                  <a:gd name="T30" fmla="*/ 430 w 659"/>
                  <a:gd name="T31" fmla="*/ 373 h 406"/>
                  <a:gd name="T32" fmla="*/ 421 w 659"/>
                  <a:gd name="T33" fmla="*/ 382 h 406"/>
                  <a:gd name="T34" fmla="*/ 238 w 659"/>
                  <a:gd name="T35" fmla="*/ 382 h 406"/>
                  <a:gd name="T36" fmla="*/ 229 w 659"/>
                  <a:gd name="T37" fmla="*/ 373 h 406"/>
                  <a:gd name="T38" fmla="*/ 229 w 659"/>
                  <a:gd name="T39" fmla="*/ 365 h 406"/>
                  <a:gd name="T40" fmla="*/ 230 w 659"/>
                  <a:gd name="T41" fmla="*/ 363 h 406"/>
                  <a:gd name="T42" fmla="*/ 429 w 659"/>
                  <a:gd name="T43" fmla="*/ 363 h 406"/>
                  <a:gd name="T44" fmla="*/ 430 w 659"/>
                  <a:gd name="T45" fmla="*/ 365 h 406"/>
                  <a:gd name="T46" fmla="*/ 430 w 659"/>
                  <a:gd name="T47" fmla="*/ 373 h 406"/>
                  <a:gd name="T48" fmla="*/ 541 w 659"/>
                  <a:gd name="T49" fmla="*/ 325 h 406"/>
                  <a:gd name="T50" fmla="*/ 118 w 659"/>
                  <a:gd name="T51" fmla="*/ 325 h 406"/>
                  <a:gd name="T52" fmla="*/ 118 w 659"/>
                  <a:gd name="T53" fmla="*/ 42 h 406"/>
                  <a:gd name="T54" fmla="*/ 119 w 659"/>
                  <a:gd name="T55" fmla="*/ 41 h 406"/>
                  <a:gd name="T56" fmla="*/ 540 w 659"/>
                  <a:gd name="T57" fmla="*/ 41 h 406"/>
                  <a:gd name="T58" fmla="*/ 541 w 659"/>
                  <a:gd name="T59" fmla="*/ 42 h 406"/>
                  <a:gd name="T60" fmla="*/ 541 w 659"/>
                  <a:gd name="T61" fmla="*/ 325 h 406"/>
                  <a:gd name="T62" fmla="*/ 563 w 659"/>
                  <a:gd name="T63" fmla="*/ 383 h 406"/>
                  <a:gd name="T64" fmla="*/ 554 w 659"/>
                  <a:gd name="T65" fmla="*/ 374 h 406"/>
                  <a:gd name="T66" fmla="*/ 563 w 659"/>
                  <a:gd name="T67" fmla="*/ 365 h 406"/>
                  <a:gd name="T68" fmla="*/ 572 w 659"/>
                  <a:gd name="T69" fmla="*/ 374 h 406"/>
                  <a:gd name="T70" fmla="*/ 563 w 659"/>
                  <a:gd name="T71" fmla="*/ 383 h 406"/>
                  <a:gd name="T72" fmla="*/ 604 w 659"/>
                  <a:gd name="T73" fmla="*/ 383 h 406"/>
                  <a:gd name="T74" fmla="*/ 595 w 659"/>
                  <a:gd name="T75" fmla="*/ 374 h 406"/>
                  <a:gd name="T76" fmla="*/ 604 w 659"/>
                  <a:gd name="T77" fmla="*/ 365 h 406"/>
                  <a:gd name="T78" fmla="*/ 613 w 659"/>
                  <a:gd name="T79" fmla="*/ 374 h 406"/>
                  <a:gd name="T80" fmla="*/ 604 w 659"/>
                  <a:gd name="T81" fmla="*/ 38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9" h="406">
                    <a:moveTo>
                      <a:pt x="636" y="338"/>
                    </a:moveTo>
                    <a:cubicBezTo>
                      <a:pt x="586" y="338"/>
                      <a:pt x="586" y="338"/>
                      <a:pt x="586" y="338"/>
                    </a:cubicBezTo>
                    <a:cubicBezTo>
                      <a:pt x="586" y="18"/>
                      <a:pt x="586" y="18"/>
                      <a:pt x="586" y="18"/>
                    </a:cubicBezTo>
                    <a:cubicBezTo>
                      <a:pt x="586" y="8"/>
                      <a:pt x="578" y="0"/>
                      <a:pt x="569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0"/>
                      <a:pt x="73" y="8"/>
                      <a:pt x="73" y="18"/>
                    </a:cubicBezTo>
                    <a:cubicBezTo>
                      <a:pt x="73" y="338"/>
                      <a:pt x="73" y="338"/>
                      <a:pt x="73" y="338"/>
                    </a:cubicBezTo>
                    <a:cubicBezTo>
                      <a:pt x="23" y="338"/>
                      <a:pt x="23" y="338"/>
                      <a:pt x="23" y="338"/>
                    </a:cubicBezTo>
                    <a:cubicBezTo>
                      <a:pt x="10" y="338"/>
                      <a:pt x="0" y="348"/>
                      <a:pt x="0" y="361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0" y="395"/>
                      <a:pt x="10" y="406"/>
                      <a:pt x="23" y="406"/>
                    </a:cubicBezTo>
                    <a:cubicBezTo>
                      <a:pt x="636" y="406"/>
                      <a:pt x="636" y="406"/>
                      <a:pt x="636" y="406"/>
                    </a:cubicBezTo>
                    <a:cubicBezTo>
                      <a:pt x="649" y="406"/>
                      <a:pt x="659" y="395"/>
                      <a:pt x="659" y="383"/>
                    </a:cubicBezTo>
                    <a:cubicBezTo>
                      <a:pt x="659" y="361"/>
                      <a:pt x="659" y="361"/>
                      <a:pt x="659" y="361"/>
                    </a:cubicBezTo>
                    <a:cubicBezTo>
                      <a:pt x="659" y="348"/>
                      <a:pt x="649" y="338"/>
                      <a:pt x="636" y="338"/>
                    </a:cubicBezTo>
                    <a:close/>
                    <a:moveTo>
                      <a:pt x="430" y="373"/>
                    </a:moveTo>
                    <a:cubicBezTo>
                      <a:pt x="430" y="378"/>
                      <a:pt x="426" y="382"/>
                      <a:pt x="421" y="382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233" y="382"/>
                      <a:pt x="229" y="378"/>
                      <a:pt x="229" y="373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29" y="364"/>
                      <a:pt x="230" y="363"/>
                      <a:pt x="230" y="363"/>
                    </a:cubicBezTo>
                    <a:cubicBezTo>
                      <a:pt x="429" y="363"/>
                      <a:pt x="429" y="363"/>
                      <a:pt x="429" y="363"/>
                    </a:cubicBezTo>
                    <a:cubicBezTo>
                      <a:pt x="430" y="363"/>
                      <a:pt x="430" y="364"/>
                      <a:pt x="430" y="365"/>
                    </a:cubicBezTo>
                    <a:lnTo>
                      <a:pt x="430" y="373"/>
                    </a:lnTo>
                    <a:close/>
                    <a:moveTo>
                      <a:pt x="541" y="325"/>
                    </a:move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8" y="42"/>
                      <a:pt x="118" y="42"/>
                      <a:pt x="118" y="42"/>
                    </a:cubicBezTo>
                    <a:cubicBezTo>
                      <a:pt x="118" y="42"/>
                      <a:pt x="119" y="41"/>
                      <a:pt x="119" y="41"/>
                    </a:cubicBezTo>
                    <a:cubicBezTo>
                      <a:pt x="540" y="41"/>
                      <a:pt x="540" y="41"/>
                      <a:pt x="540" y="41"/>
                    </a:cubicBezTo>
                    <a:cubicBezTo>
                      <a:pt x="540" y="41"/>
                      <a:pt x="541" y="42"/>
                      <a:pt x="541" y="42"/>
                    </a:cubicBezTo>
                    <a:lnTo>
                      <a:pt x="541" y="325"/>
                    </a:lnTo>
                    <a:close/>
                    <a:moveTo>
                      <a:pt x="563" y="383"/>
                    </a:moveTo>
                    <a:cubicBezTo>
                      <a:pt x="558" y="383"/>
                      <a:pt x="554" y="379"/>
                      <a:pt x="554" y="374"/>
                    </a:cubicBezTo>
                    <a:cubicBezTo>
                      <a:pt x="554" y="369"/>
                      <a:pt x="558" y="365"/>
                      <a:pt x="563" y="365"/>
                    </a:cubicBezTo>
                    <a:cubicBezTo>
                      <a:pt x="568" y="365"/>
                      <a:pt x="572" y="369"/>
                      <a:pt x="572" y="374"/>
                    </a:cubicBezTo>
                    <a:cubicBezTo>
                      <a:pt x="572" y="379"/>
                      <a:pt x="568" y="383"/>
                      <a:pt x="563" y="383"/>
                    </a:cubicBezTo>
                    <a:close/>
                    <a:moveTo>
                      <a:pt x="604" y="383"/>
                    </a:moveTo>
                    <a:cubicBezTo>
                      <a:pt x="599" y="383"/>
                      <a:pt x="595" y="379"/>
                      <a:pt x="595" y="374"/>
                    </a:cubicBezTo>
                    <a:cubicBezTo>
                      <a:pt x="595" y="369"/>
                      <a:pt x="599" y="365"/>
                      <a:pt x="604" y="365"/>
                    </a:cubicBezTo>
                    <a:cubicBezTo>
                      <a:pt x="609" y="365"/>
                      <a:pt x="613" y="369"/>
                      <a:pt x="613" y="374"/>
                    </a:cubicBezTo>
                    <a:cubicBezTo>
                      <a:pt x="613" y="379"/>
                      <a:pt x="609" y="383"/>
                      <a:pt x="604" y="38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45" name="Group 244"/>
              <p:cNvGrpSpPr/>
              <p:nvPr/>
            </p:nvGrpSpPr>
            <p:grpSpPr>
              <a:xfrm>
                <a:off x="7412460" y="5319114"/>
                <a:ext cx="1196402" cy="1088741"/>
                <a:chOff x="7399761" y="5310648"/>
                <a:chExt cx="1196402" cy="1088741"/>
              </a:xfrm>
            </p:grpSpPr>
            <p:sp>
              <p:nvSpPr>
                <p:cNvPr id="247" name="Up Arrow 246"/>
                <p:cNvSpPr/>
                <p:nvPr/>
              </p:nvSpPr>
              <p:spPr>
                <a:xfrm rot="19025162">
                  <a:off x="7399761" y="5310648"/>
                  <a:ext cx="217928" cy="531721"/>
                </a:xfrm>
                <a:prstGeom prst="upArrow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8" name="Freeform 14"/>
                <p:cNvSpPr>
                  <a:spLocks noEditPoints="1"/>
                </p:cNvSpPr>
                <p:nvPr/>
              </p:nvSpPr>
              <p:spPr bwMode="auto">
                <a:xfrm>
                  <a:off x="7508726" y="5729464"/>
                  <a:ext cx="1087437" cy="669925"/>
                </a:xfrm>
                <a:custGeom>
                  <a:avLst/>
                  <a:gdLst>
                    <a:gd name="T0" fmla="*/ 636 w 659"/>
                    <a:gd name="T1" fmla="*/ 338 h 406"/>
                    <a:gd name="T2" fmla="*/ 586 w 659"/>
                    <a:gd name="T3" fmla="*/ 338 h 406"/>
                    <a:gd name="T4" fmla="*/ 586 w 659"/>
                    <a:gd name="T5" fmla="*/ 18 h 406"/>
                    <a:gd name="T6" fmla="*/ 569 w 659"/>
                    <a:gd name="T7" fmla="*/ 0 h 406"/>
                    <a:gd name="T8" fmla="*/ 91 w 659"/>
                    <a:gd name="T9" fmla="*/ 0 h 406"/>
                    <a:gd name="T10" fmla="*/ 73 w 659"/>
                    <a:gd name="T11" fmla="*/ 18 h 406"/>
                    <a:gd name="T12" fmla="*/ 73 w 659"/>
                    <a:gd name="T13" fmla="*/ 338 h 406"/>
                    <a:gd name="T14" fmla="*/ 23 w 659"/>
                    <a:gd name="T15" fmla="*/ 338 h 406"/>
                    <a:gd name="T16" fmla="*/ 0 w 659"/>
                    <a:gd name="T17" fmla="*/ 361 h 406"/>
                    <a:gd name="T18" fmla="*/ 0 w 659"/>
                    <a:gd name="T19" fmla="*/ 383 h 406"/>
                    <a:gd name="T20" fmla="*/ 23 w 659"/>
                    <a:gd name="T21" fmla="*/ 406 h 406"/>
                    <a:gd name="T22" fmla="*/ 636 w 659"/>
                    <a:gd name="T23" fmla="*/ 406 h 406"/>
                    <a:gd name="T24" fmla="*/ 659 w 659"/>
                    <a:gd name="T25" fmla="*/ 383 h 406"/>
                    <a:gd name="T26" fmla="*/ 659 w 659"/>
                    <a:gd name="T27" fmla="*/ 361 h 406"/>
                    <a:gd name="T28" fmla="*/ 636 w 659"/>
                    <a:gd name="T29" fmla="*/ 338 h 406"/>
                    <a:gd name="T30" fmla="*/ 430 w 659"/>
                    <a:gd name="T31" fmla="*/ 373 h 406"/>
                    <a:gd name="T32" fmla="*/ 421 w 659"/>
                    <a:gd name="T33" fmla="*/ 382 h 406"/>
                    <a:gd name="T34" fmla="*/ 238 w 659"/>
                    <a:gd name="T35" fmla="*/ 382 h 406"/>
                    <a:gd name="T36" fmla="*/ 229 w 659"/>
                    <a:gd name="T37" fmla="*/ 373 h 406"/>
                    <a:gd name="T38" fmla="*/ 229 w 659"/>
                    <a:gd name="T39" fmla="*/ 365 h 406"/>
                    <a:gd name="T40" fmla="*/ 230 w 659"/>
                    <a:gd name="T41" fmla="*/ 363 h 406"/>
                    <a:gd name="T42" fmla="*/ 429 w 659"/>
                    <a:gd name="T43" fmla="*/ 363 h 406"/>
                    <a:gd name="T44" fmla="*/ 430 w 659"/>
                    <a:gd name="T45" fmla="*/ 365 h 406"/>
                    <a:gd name="T46" fmla="*/ 430 w 659"/>
                    <a:gd name="T47" fmla="*/ 373 h 406"/>
                    <a:gd name="T48" fmla="*/ 541 w 659"/>
                    <a:gd name="T49" fmla="*/ 325 h 406"/>
                    <a:gd name="T50" fmla="*/ 118 w 659"/>
                    <a:gd name="T51" fmla="*/ 325 h 406"/>
                    <a:gd name="T52" fmla="*/ 118 w 659"/>
                    <a:gd name="T53" fmla="*/ 42 h 406"/>
                    <a:gd name="T54" fmla="*/ 119 w 659"/>
                    <a:gd name="T55" fmla="*/ 41 h 406"/>
                    <a:gd name="T56" fmla="*/ 540 w 659"/>
                    <a:gd name="T57" fmla="*/ 41 h 406"/>
                    <a:gd name="T58" fmla="*/ 541 w 659"/>
                    <a:gd name="T59" fmla="*/ 42 h 406"/>
                    <a:gd name="T60" fmla="*/ 541 w 659"/>
                    <a:gd name="T61" fmla="*/ 325 h 406"/>
                    <a:gd name="T62" fmla="*/ 563 w 659"/>
                    <a:gd name="T63" fmla="*/ 383 h 406"/>
                    <a:gd name="T64" fmla="*/ 554 w 659"/>
                    <a:gd name="T65" fmla="*/ 374 h 406"/>
                    <a:gd name="T66" fmla="*/ 563 w 659"/>
                    <a:gd name="T67" fmla="*/ 365 h 406"/>
                    <a:gd name="T68" fmla="*/ 572 w 659"/>
                    <a:gd name="T69" fmla="*/ 374 h 406"/>
                    <a:gd name="T70" fmla="*/ 563 w 659"/>
                    <a:gd name="T71" fmla="*/ 383 h 406"/>
                    <a:gd name="T72" fmla="*/ 604 w 659"/>
                    <a:gd name="T73" fmla="*/ 383 h 406"/>
                    <a:gd name="T74" fmla="*/ 595 w 659"/>
                    <a:gd name="T75" fmla="*/ 374 h 406"/>
                    <a:gd name="T76" fmla="*/ 604 w 659"/>
                    <a:gd name="T77" fmla="*/ 365 h 406"/>
                    <a:gd name="T78" fmla="*/ 613 w 659"/>
                    <a:gd name="T79" fmla="*/ 374 h 406"/>
                    <a:gd name="T80" fmla="*/ 604 w 659"/>
                    <a:gd name="T81" fmla="*/ 383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59" h="406">
                      <a:moveTo>
                        <a:pt x="636" y="338"/>
                      </a:moveTo>
                      <a:cubicBezTo>
                        <a:pt x="586" y="338"/>
                        <a:pt x="586" y="338"/>
                        <a:pt x="586" y="338"/>
                      </a:cubicBezTo>
                      <a:cubicBezTo>
                        <a:pt x="586" y="18"/>
                        <a:pt x="586" y="18"/>
                        <a:pt x="586" y="18"/>
                      </a:cubicBezTo>
                      <a:cubicBezTo>
                        <a:pt x="586" y="8"/>
                        <a:pt x="578" y="0"/>
                        <a:pt x="569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1" y="0"/>
                        <a:pt x="73" y="8"/>
                        <a:pt x="73" y="1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23" y="338"/>
                        <a:pt x="23" y="338"/>
                        <a:pt x="23" y="338"/>
                      </a:cubicBezTo>
                      <a:cubicBezTo>
                        <a:pt x="10" y="338"/>
                        <a:pt x="0" y="348"/>
                        <a:pt x="0" y="361"/>
                      </a:cubicBezTo>
                      <a:cubicBezTo>
                        <a:pt x="0" y="383"/>
                        <a:pt x="0" y="383"/>
                        <a:pt x="0" y="383"/>
                      </a:cubicBezTo>
                      <a:cubicBezTo>
                        <a:pt x="0" y="395"/>
                        <a:pt x="10" y="406"/>
                        <a:pt x="23" y="406"/>
                      </a:cubicBezTo>
                      <a:cubicBezTo>
                        <a:pt x="636" y="406"/>
                        <a:pt x="636" y="406"/>
                        <a:pt x="636" y="406"/>
                      </a:cubicBezTo>
                      <a:cubicBezTo>
                        <a:pt x="649" y="406"/>
                        <a:pt x="659" y="395"/>
                        <a:pt x="659" y="383"/>
                      </a:cubicBezTo>
                      <a:cubicBezTo>
                        <a:pt x="659" y="361"/>
                        <a:pt x="659" y="361"/>
                        <a:pt x="659" y="361"/>
                      </a:cubicBezTo>
                      <a:cubicBezTo>
                        <a:pt x="659" y="348"/>
                        <a:pt x="649" y="338"/>
                        <a:pt x="636" y="338"/>
                      </a:cubicBezTo>
                      <a:close/>
                      <a:moveTo>
                        <a:pt x="430" y="373"/>
                      </a:moveTo>
                      <a:cubicBezTo>
                        <a:pt x="430" y="378"/>
                        <a:pt x="426" y="382"/>
                        <a:pt x="421" y="382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233" y="382"/>
                        <a:pt x="229" y="378"/>
                        <a:pt x="229" y="373"/>
                      </a:cubicBezTo>
                      <a:cubicBezTo>
                        <a:pt x="229" y="365"/>
                        <a:pt x="229" y="365"/>
                        <a:pt x="229" y="365"/>
                      </a:cubicBezTo>
                      <a:cubicBezTo>
                        <a:pt x="229" y="364"/>
                        <a:pt x="230" y="363"/>
                        <a:pt x="230" y="363"/>
                      </a:cubicBezTo>
                      <a:cubicBezTo>
                        <a:pt x="429" y="363"/>
                        <a:pt x="429" y="363"/>
                        <a:pt x="429" y="363"/>
                      </a:cubicBezTo>
                      <a:cubicBezTo>
                        <a:pt x="430" y="363"/>
                        <a:pt x="430" y="364"/>
                        <a:pt x="430" y="365"/>
                      </a:cubicBezTo>
                      <a:lnTo>
                        <a:pt x="430" y="373"/>
                      </a:lnTo>
                      <a:close/>
                      <a:moveTo>
                        <a:pt x="541" y="325"/>
                      </a:moveTo>
                      <a:cubicBezTo>
                        <a:pt x="118" y="325"/>
                        <a:pt x="118" y="325"/>
                        <a:pt x="118" y="325"/>
                      </a:cubicBezTo>
                      <a:cubicBezTo>
                        <a:pt x="118" y="42"/>
                        <a:pt x="118" y="42"/>
                        <a:pt x="118" y="42"/>
                      </a:cubicBezTo>
                      <a:cubicBezTo>
                        <a:pt x="118" y="42"/>
                        <a:pt x="119" y="41"/>
                        <a:pt x="119" y="41"/>
                      </a:cubicBezTo>
                      <a:cubicBezTo>
                        <a:pt x="540" y="41"/>
                        <a:pt x="540" y="41"/>
                        <a:pt x="540" y="41"/>
                      </a:cubicBezTo>
                      <a:cubicBezTo>
                        <a:pt x="540" y="41"/>
                        <a:pt x="541" y="42"/>
                        <a:pt x="541" y="42"/>
                      </a:cubicBezTo>
                      <a:lnTo>
                        <a:pt x="541" y="325"/>
                      </a:lnTo>
                      <a:close/>
                      <a:moveTo>
                        <a:pt x="563" y="383"/>
                      </a:moveTo>
                      <a:cubicBezTo>
                        <a:pt x="558" y="383"/>
                        <a:pt x="554" y="379"/>
                        <a:pt x="554" y="374"/>
                      </a:cubicBezTo>
                      <a:cubicBezTo>
                        <a:pt x="554" y="369"/>
                        <a:pt x="558" y="365"/>
                        <a:pt x="563" y="365"/>
                      </a:cubicBezTo>
                      <a:cubicBezTo>
                        <a:pt x="568" y="365"/>
                        <a:pt x="572" y="369"/>
                        <a:pt x="572" y="374"/>
                      </a:cubicBezTo>
                      <a:cubicBezTo>
                        <a:pt x="572" y="379"/>
                        <a:pt x="568" y="383"/>
                        <a:pt x="563" y="383"/>
                      </a:cubicBezTo>
                      <a:close/>
                      <a:moveTo>
                        <a:pt x="604" y="383"/>
                      </a:moveTo>
                      <a:cubicBezTo>
                        <a:pt x="599" y="383"/>
                        <a:pt x="595" y="379"/>
                        <a:pt x="595" y="374"/>
                      </a:cubicBezTo>
                      <a:cubicBezTo>
                        <a:pt x="595" y="369"/>
                        <a:pt x="599" y="365"/>
                        <a:pt x="604" y="365"/>
                      </a:cubicBezTo>
                      <a:cubicBezTo>
                        <a:pt x="609" y="365"/>
                        <a:pt x="613" y="369"/>
                        <a:pt x="613" y="374"/>
                      </a:cubicBezTo>
                      <a:cubicBezTo>
                        <a:pt x="613" y="379"/>
                        <a:pt x="609" y="383"/>
                        <a:pt x="604" y="383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246" name="Freeform 14"/>
              <p:cNvSpPr>
                <a:spLocks noEditPoints="1"/>
              </p:cNvSpPr>
              <p:nvPr/>
            </p:nvSpPr>
            <p:spPr bwMode="auto">
              <a:xfrm>
                <a:off x="6433510" y="3129879"/>
                <a:ext cx="1087437" cy="669925"/>
              </a:xfrm>
              <a:custGeom>
                <a:avLst/>
                <a:gdLst>
                  <a:gd name="T0" fmla="*/ 636 w 659"/>
                  <a:gd name="T1" fmla="*/ 338 h 406"/>
                  <a:gd name="T2" fmla="*/ 586 w 659"/>
                  <a:gd name="T3" fmla="*/ 338 h 406"/>
                  <a:gd name="T4" fmla="*/ 586 w 659"/>
                  <a:gd name="T5" fmla="*/ 18 h 406"/>
                  <a:gd name="T6" fmla="*/ 569 w 659"/>
                  <a:gd name="T7" fmla="*/ 0 h 406"/>
                  <a:gd name="T8" fmla="*/ 91 w 659"/>
                  <a:gd name="T9" fmla="*/ 0 h 406"/>
                  <a:gd name="T10" fmla="*/ 73 w 659"/>
                  <a:gd name="T11" fmla="*/ 18 h 406"/>
                  <a:gd name="T12" fmla="*/ 73 w 659"/>
                  <a:gd name="T13" fmla="*/ 338 h 406"/>
                  <a:gd name="T14" fmla="*/ 23 w 659"/>
                  <a:gd name="T15" fmla="*/ 338 h 406"/>
                  <a:gd name="T16" fmla="*/ 0 w 659"/>
                  <a:gd name="T17" fmla="*/ 361 h 406"/>
                  <a:gd name="T18" fmla="*/ 0 w 659"/>
                  <a:gd name="T19" fmla="*/ 383 h 406"/>
                  <a:gd name="T20" fmla="*/ 23 w 659"/>
                  <a:gd name="T21" fmla="*/ 406 h 406"/>
                  <a:gd name="T22" fmla="*/ 636 w 659"/>
                  <a:gd name="T23" fmla="*/ 406 h 406"/>
                  <a:gd name="T24" fmla="*/ 659 w 659"/>
                  <a:gd name="T25" fmla="*/ 383 h 406"/>
                  <a:gd name="T26" fmla="*/ 659 w 659"/>
                  <a:gd name="T27" fmla="*/ 361 h 406"/>
                  <a:gd name="T28" fmla="*/ 636 w 659"/>
                  <a:gd name="T29" fmla="*/ 338 h 406"/>
                  <a:gd name="T30" fmla="*/ 430 w 659"/>
                  <a:gd name="T31" fmla="*/ 373 h 406"/>
                  <a:gd name="T32" fmla="*/ 421 w 659"/>
                  <a:gd name="T33" fmla="*/ 382 h 406"/>
                  <a:gd name="T34" fmla="*/ 238 w 659"/>
                  <a:gd name="T35" fmla="*/ 382 h 406"/>
                  <a:gd name="T36" fmla="*/ 229 w 659"/>
                  <a:gd name="T37" fmla="*/ 373 h 406"/>
                  <a:gd name="T38" fmla="*/ 229 w 659"/>
                  <a:gd name="T39" fmla="*/ 365 h 406"/>
                  <a:gd name="T40" fmla="*/ 230 w 659"/>
                  <a:gd name="T41" fmla="*/ 363 h 406"/>
                  <a:gd name="T42" fmla="*/ 429 w 659"/>
                  <a:gd name="T43" fmla="*/ 363 h 406"/>
                  <a:gd name="T44" fmla="*/ 430 w 659"/>
                  <a:gd name="T45" fmla="*/ 365 h 406"/>
                  <a:gd name="T46" fmla="*/ 430 w 659"/>
                  <a:gd name="T47" fmla="*/ 373 h 406"/>
                  <a:gd name="T48" fmla="*/ 541 w 659"/>
                  <a:gd name="T49" fmla="*/ 325 h 406"/>
                  <a:gd name="T50" fmla="*/ 118 w 659"/>
                  <a:gd name="T51" fmla="*/ 325 h 406"/>
                  <a:gd name="T52" fmla="*/ 118 w 659"/>
                  <a:gd name="T53" fmla="*/ 42 h 406"/>
                  <a:gd name="T54" fmla="*/ 119 w 659"/>
                  <a:gd name="T55" fmla="*/ 41 h 406"/>
                  <a:gd name="T56" fmla="*/ 540 w 659"/>
                  <a:gd name="T57" fmla="*/ 41 h 406"/>
                  <a:gd name="T58" fmla="*/ 541 w 659"/>
                  <a:gd name="T59" fmla="*/ 42 h 406"/>
                  <a:gd name="T60" fmla="*/ 541 w 659"/>
                  <a:gd name="T61" fmla="*/ 325 h 406"/>
                  <a:gd name="T62" fmla="*/ 563 w 659"/>
                  <a:gd name="T63" fmla="*/ 383 h 406"/>
                  <a:gd name="T64" fmla="*/ 554 w 659"/>
                  <a:gd name="T65" fmla="*/ 374 h 406"/>
                  <a:gd name="T66" fmla="*/ 563 w 659"/>
                  <a:gd name="T67" fmla="*/ 365 h 406"/>
                  <a:gd name="T68" fmla="*/ 572 w 659"/>
                  <a:gd name="T69" fmla="*/ 374 h 406"/>
                  <a:gd name="T70" fmla="*/ 563 w 659"/>
                  <a:gd name="T71" fmla="*/ 383 h 406"/>
                  <a:gd name="T72" fmla="*/ 604 w 659"/>
                  <a:gd name="T73" fmla="*/ 383 h 406"/>
                  <a:gd name="T74" fmla="*/ 595 w 659"/>
                  <a:gd name="T75" fmla="*/ 374 h 406"/>
                  <a:gd name="T76" fmla="*/ 604 w 659"/>
                  <a:gd name="T77" fmla="*/ 365 h 406"/>
                  <a:gd name="T78" fmla="*/ 613 w 659"/>
                  <a:gd name="T79" fmla="*/ 374 h 406"/>
                  <a:gd name="T80" fmla="*/ 604 w 659"/>
                  <a:gd name="T81" fmla="*/ 38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9" h="406">
                    <a:moveTo>
                      <a:pt x="636" y="338"/>
                    </a:moveTo>
                    <a:cubicBezTo>
                      <a:pt x="586" y="338"/>
                      <a:pt x="586" y="338"/>
                      <a:pt x="586" y="338"/>
                    </a:cubicBezTo>
                    <a:cubicBezTo>
                      <a:pt x="586" y="18"/>
                      <a:pt x="586" y="18"/>
                      <a:pt x="586" y="18"/>
                    </a:cubicBezTo>
                    <a:cubicBezTo>
                      <a:pt x="586" y="8"/>
                      <a:pt x="578" y="0"/>
                      <a:pt x="569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0"/>
                      <a:pt x="73" y="8"/>
                      <a:pt x="73" y="18"/>
                    </a:cubicBezTo>
                    <a:cubicBezTo>
                      <a:pt x="73" y="338"/>
                      <a:pt x="73" y="338"/>
                      <a:pt x="73" y="338"/>
                    </a:cubicBezTo>
                    <a:cubicBezTo>
                      <a:pt x="23" y="338"/>
                      <a:pt x="23" y="338"/>
                      <a:pt x="23" y="338"/>
                    </a:cubicBezTo>
                    <a:cubicBezTo>
                      <a:pt x="10" y="338"/>
                      <a:pt x="0" y="348"/>
                      <a:pt x="0" y="361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0" y="395"/>
                      <a:pt x="10" y="406"/>
                      <a:pt x="23" y="406"/>
                    </a:cubicBezTo>
                    <a:cubicBezTo>
                      <a:pt x="636" y="406"/>
                      <a:pt x="636" y="406"/>
                      <a:pt x="636" y="406"/>
                    </a:cubicBezTo>
                    <a:cubicBezTo>
                      <a:pt x="649" y="406"/>
                      <a:pt x="659" y="395"/>
                      <a:pt x="659" y="383"/>
                    </a:cubicBezTo>
                    <a:cubicBezTo>
                      <a:pt x="659" y="361"/>
                      <a:pt x="659" y="361"/>
                      <a:pt x="659" y="361"/>
                    </a:cubicBezTo>
                    <a:cubicBezTo>
                      <a:pt x="659" y="348"/>
                      <a:pt x="649" y="338"/>
                      <a:pt x="636" y="338"/>
                    </a:cubicBezTo>
                    <a:close/>
                    <a:moveTo>
                      <a:pt x="430" y="373"/>
                    </a:moveTo>
                    <a:cubicBezTo>
                      <a:pt x="430" y="378"/>
                      <a:pt x="426" y="382"/>
                      <a:pt x="421" y="382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233" y="382"/>
                      <a:pt x="229" y="378"/>
                      <a:pt x="229" y="373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29" y="364"/>
                      <a:pt x="230" y="363"/>
                      <a:pt x="230" y="363"/>
                    </a:cubicBezTo>
                    <a:cubicBezTo>
                      <a:pt x="429" y="363"/>
                      <a:pt x="429" y="363"/>
                      <a:pt x="429" y="363"/>
                    </a:cubicBezTo>
                    <a:cubicBezTo>
                      <a:pt x="430" y="363"/>
                      <a:pt x="430" y="364"/>
                      <a:pt x="430" y="365"/>
                    </a:cubicBezTo>
                    <a:lnTo>
                      <a:pt x="430" y="373"/>
                    </a:lnTo>
                    <a:close/>
                    <a:moveTo>
                      <a:pt x="541" y="325"/>
                    </a:move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8" y="42"/>
                      <a:pt x="118" y="42"/>
                      <a:pt x="118" y="42"/>
                    </a:cubicBezTo>
                    <a:cubicBezTo>
                      <a:pt x="118" y="42"/>
                      <a:pt x="119" y="41"/>
                      <a:pt x="119" y="41"/>
                    </a:cubicBezTo>
                    <a:cubicBezTo>
                      <a:pt x="540" y="41"/>
                      <a:pt x="540" y="41"/>
                      <a:pt x="540" y="41"/>
                    </a:cubicBezTo>
                    <a:cubicBezTo>
                      <a:pt x="540" y="41"/>
                      <a:pt x="541" y="42"/>
                      <a:pt x="541" y="42"/>
                    </a:cubicBezTo>
                    <a:lnTo>
                      <a:pt x="541" y="325"/>
                    </a:lnTo>
                    <a:close/>
                    <a:moveTo>
                      <a:pt x="563" y="383"/>
                    </a:moveTo>
                    <a:cubicBezTo>
                      <a:pt x="558" y="383"/>
                      <a:pt x="554" y="379"/>
                      <a:pt x="554" y="374"/>
                    </a:cubicBezTo>
                    <a:cubicBezTo>
                      <a:pt x="554" y="369"/>
                      <a:pt x="558" y="365"/>
                      <a:pt x="563" y="365"/>
                    </a:cubicBezTo>
                    <a:cubicBezTo>
                      <a:pt x="568" y="365"/>
                      <a:pt x="572" y="369"/>
                      <a:pt x="572" y="374"/>
                    </a:cubicBezTo>
                    <a:cubicBezTo>
                      <a:pt x="572" y="379"/>
                      <a:pt x="568" y="383"/>
                      <a:pt x="563" y="383"/>
                    </a:cubicBezTo>
                    <a:close/>
                    <a:moveTo>
                      <a:pt x="604" y="383"/>
                    </a:moveTo>
                    <a:cubicBezTo>
                      <a:pt x="599" y="383"/>
                      <a:pt x="595" y="379"/>
                      <a:pt x="595" y="374"/>
                    </a:cubicBezTo>
                    <a:cubicBezTo>
                      <a:pt x="595" y="369"/>
                      <a:pt x="599" y="365"/>
                      <a:pt x="604" y="365"/>
                    </a:cubicBezTo>
                    <a:cubicBezTo>
                      <a:pt x="609" y="365"/>
                      <a:pt x="613" y="369"/>
                      <a:pt x="613" y="374"/>
                    </a:cubicBezTo>
                    <a:cubicBezTo>
                      <a:pt x="613" y="379"/>
                      <a:pt x="609" y="383"/>
                      <a:pt x="604" y="38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237" name="Oval 236"/>
            <p:cNvSpPr>
              <a:spLocks noChangeAspect="1"/>
            </p:cNvSpPr>
            <p:nvPr/>
          </p:nvSpPr>
          <p:spPr>
            <a:xfrm>
              <a:off x="8850939" y="2605348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62B35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51" name="Group 250"/>
          <p:cNvGrpSpPr/>
          <p:nvPr/>
        </p:nvGrpSpPr>
        <p:grpSpPr>
          <a:xfrm>
            <a:off x="1641575" y="3815410"/>
            <a:ext cx="1056544" cy="1050389"/>
            <a:chOff x="4271807" y="2460585"/>
            <a:chExt cx="1056544" cy="1050389"/>
          </a:xfrm>
        </p:grpSpPr>
        <p:grpSp>
          <p:nvGrpSpPr>
            <p:cNvPr id="252" name="Group 251"/>
            <p:cNvGrpSpPr>
              <a:grpSpLocks noChangeAspect="1"/>
            </p:cNvGrpSpPr>
            <p:nvPr/>
          </p:nvGrpSpPr>
          <p:grpSpPr>
            <a:xfrm>
              <a:off x="4412631" y="2588325"/>
              <a:ext cx="778731" cy="792000"/>
              <a:chOff x="5100635" y="3065455"/>
              <a:chExt cx="1048635" cy="1066502"/>
            </a:xfrm>
          </p:grpSpPr>
          <p:sp>
            <p:nvSpPr>
              <p:cNvPr id="258" name="Freeform 12"/>
              <p:cNvSpPr>
                <a:spLocks noEditPoints="1"/>
              </p:cNvSpPr>
              <p:nvPr/>
            </p:nvSpPr>
            <p:spPr bwMode="auto">
              <a:xfrm>
                <a:off x="5230810" y="3166757"/>
                <a:ext cx="541337" cy="965200"/>
              </a:xfrm>
              <a:custGeom>
                <a:avLst/>
                <a:gdLst>
                  <a:gd name="T0" fmla="*/ 43 w 328"/>
                  <a:gd name="T1" fmla="*/ 0 h 585"/>
                  <a:gd name="T2" fmla="*/ 0 w 328"/>
                  <a:gd name="T3" fmla="*/ 543 h 585"/>
                  <a:gd name="T4" fmla="*/ 285 w 328"/>
                  <a:gd name="T5" fmla="*/ 585 h 585"/>
                  <a:gd name="T6" fmla="*/ 328 w 328"/>
                  <a:gd name="T7" fmla="*/ 43 h 585"/>
                  <a:gd name="T8" fmla="*/ 76 w 328"/>
                  <a:gd name="T9" fmla="*/ 526 h 585"/>
                  <a:gd name="T10" fmla="*/ 52 w 328"/>
                  <a:gd name="T11" fmla="*/ 526 h 585"/>
                  <a:gd name="T12" fmla="*/ 64 w 328"/>
                  <a:gd name="T13" fmla="*/ 403 h 585"/>
                  <a:gd name="T14" fmla="*/ 76 w 328"/>
                  <a:gd name="T15" fmla="*/ 526 h 585"/>
                  <a:gd name="T16" fmla="*/ 131 w 328"/>
                  <a:gd name="T17" fmla="*/ 537 h 585"/>
                  <a:gd name="T18" fmla="*/ 119 w 328"/>
                  <a:gd name="T19" fmla="*/ 414 h 585"/>
                  <a:gd name="T20" fmla="*/ 143 w 328"/>
                  <a:gd name="T21" fmla="*/ 414 h 585"/>
                  <a:gd name="T22" fmla="*/ 210 w 328"/>
                  <a:gd name="T23" fmla="*/ 526 h 585"/>
                  <a:gd name="T24" fmla="*/ 185 w 328"/>
                  <a:gd name="T25" fmla="*/ 526 h 585"/>
                  <a:gd name="T26" fmla="*/ 198 w 328"/>
                  <a:gd name="T27" fmla="*/ 403 h 585"/>
                  <a:gd name="T28" fmla="*/ 210 w 328"/>
                  <a:gd name="T29" fmla="*/ 526 h 585"/>
                  <a:gd name="T30" fmla="*/ 214 w 328"/>
                  <a:gd name="T31" fmla="*/ 309 h 585"/>
                  <a:gd name="T32" fmla="*/ 254 w 328"/>
                  <a:gd name="T33" fmla="*/ 309 h 585"/>
                  <a:gd name="T34" fmla="*/ 277 w 328"/>
                  <a:gd name="T35" fmla="*/ 526 h 585"/>
                  <a:gd name="T36" fmla="*/ 252 w 328"/>
                  <a:gd name="T37" fmla="*/ 526 h 585"/>
                  <a:gd name="T38" fmla="*/ 264 w 328"/>
                  <a:gd name="T39" fmla="*/ 403 h 585"/>
                  <a:gd name="T40" fmla="*/ 277 w 328"/>
                  <a:gd name="T41" fmla="*/ 526 h 585"/>
                  <a:gd name="T42" fmla="*/ 270 w 328"/>
                  <a:gd name="T43" fmla="*/ 217 h 585"/>
                  <a:gd name="T44" fmla="*/ 37 w 328"/>
                  <a:gd name="T45" fmla="*/ 204 h 585"/>
                  <a:gd name="T46" fmla="*/ 50 w 328"/>
                  <a:gd name="T47" fmla="*/ 190 h 585"/>
                  <a:gd name="T48" fmla="*/ 283 w 328"/>
                  <a:gd name="T49" fmla="*/ 203 h 585"/>
                  <a:gd name="T50" fmla="*/ 283 w 328"/>
                  <a:gd name="T51" fmla="*/ 140 h 585"/>
                  <a:gd name="T52" fmla="*/ 50 w 328"/>
                  <a:gd name="T53" fmla="*/ 153 h 585"/>
                  <a:gd name="T54" fmla="*/ 37 w 328"/>
                  <a:gd name="T55" fmla="*/ 139 h 585"/>
                  <a:gd name="T56" fmla="*/ 270 w 328"/>
                  <a:gd name="T57" fmla="*/ 126 h 585"/>
                  <a:gd name="T58" fmla="*/ 283 w 328"/>
                  <a:gd name="T59" fmla="*/ 140 h 585"/>
                  <a:gd name="T60" fmla="*/ 270 w 328"/>
                  <a:gd name="T61" fmla="*/ 89 h 585"/>
                  <a:gd name="T62" fmla="*/ 37 w 328"/>
                  <a:gd name="T63" fmla="*/ 76 h 585"/>
                  <a:gd name="T64" fmla="*/ 50 w 328"/>
                  <a:gd name="T65" fmla="*/ 62 h 585"/>
                  <a:gd name="T66" fmla="*/ 283 w 328"/>
                  <a:gd name="T67" fmla="*/ 7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8" h="585">
                    <a:moveTo>
                      <a:pt x="285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66"/>
                      <a:pt x="19" y="585"/>
                      <a:pt x="43" y="585"/>
                    </a:cubicBezTo>
                    <a:cubicBezTo>
                      <a:pt x="285" y="585"/>
                      <a:pt x="285" y="585"/>
                      <a:pt x="285" y="585"/>
                    </a:cubicBezTo>
                    <a:cubicBezTo>
                      <a:pt x="309" y="585"/>
                      <a:pt x="328" y="566"/>
                      <a:pt x="328" y="543"/>
                    </a:cubicBezTo>
                    <a:cubicBezTo>
                      <a:pt x="328" y="43"/>
                      <a:pt x="328" y="43"/>
                      <a:pt x="328" y="43"/>
                    </a:cubicBezTo>
                    <a:cubicBezTo>
                      <a:pt x="328" y="19"/>
                      <a:pt x="309" y="0"/>
                      <a:pt x="285" y="0"/>
                    </a:cubicBezTo>
                    <a:close/>
                    <a:moveTo>
                      <a:pt x="76" y="526"/>
                    </a:moveTo>
                    <a:cubicBezTo>
                      <a:pt x="76" y="532"/>
                      <a:pt x="71" y="537"/>
                      <a:pt x="64" y="537"/>
                    </a:cubicBezTo>
                    <a:cubicBezTo>
                      <a:pt x="57" y="537"/>
                      <a:pt x="52" y="532"/>
                      <a:pt x="52" y="526"/>
                    </a:cubicBezTo>
                    <a:cubicBezTo>
                      <a:pt x="52" y="414"/>
                      <a:pt x="52" y="414"/>
                      <a:pt x="52" y="414"/>
                    </a:cubicBezTo>
                    <a:cubicBezTo>
                      <a:pt x="52" y="408"/>
                      <a:pt x="57" y="403"/>
                      <a:pt x="64" y="403"/>
                    </a:cubicBezTo>
                    <a:cubicBezTo>
                      <a:pt x="71" y="403"/>
                      <a:pt x="76" y="408"/>
                      <a:pt x="76" y="414"/>
                    </a:cubicBezTo>
                    <a:lnTo>
                      <a:pt x="76" y="526"/>
                    </a:lnTo>
                    <a:close/>
                    <a:moveTo>
                      <a:pt x="143" y="526"/>
                    </a:moveTo>
                    <a:cubicBezTo>
                      <a:pt x="143" y="532"/>
                      <a:pt x="138" y="537"/>
                      <a:pt x="131" y="537"/>
                    </a:cubicBezTo>
                    <a:cubicBezTo>
                      <a:pt x="124" y="537"/>
                      <a:pt x="119" y="532"/>
                      <a:pt x="119" y="526"/>
                    </a:cubicBezTo>
                    <a:cubicBezTo>
                      <a:pt x="119" y="414"/>
                      <a:pt x="119" y="414"/>
                      <a:pt x="119" y="414"/>
                    </a:cubicBezTo>
                    <a:cubicBezTo>
                      <a:pt x="119" y="408"/>
                      <a:pt x="124" y="403"/>
                      <a:pt x="131" y="403"/>
                    </a:cubicBezTo>
                    <a:cubicBezTo>
                      <a:pt x="138" y="403"/>
                      <a:pt x="143" y="408"/>
                      <a:pt x="143" y="414"/>
                    </a:cubicBezTo>
                    <a:lnTo>
                      <a:pt x="143" y="526"/>
                    </a:lnTo>
                    <a:close/>
                    <a:moveTo>
                      <a:pt x="210" y="526"/>
                    </a:moveTo>
                    <a:cubicBezTo>
                      <a:pt x="210" y="532"/>
                      <a:pt x="204" y="537"/>
                      <a:pt x="198" y="537"/>
                    </a:cubicBezTo>
                    <a:cubicBezTo>
                      <a:pt x="191" y="537"/>
                      <a:pt x="185" y="532"/>
                      <a:pt x="185" y="526"/>
                    </a:cubicBezTo>
                    <a:cubicBezTo>
                      <a:pt x="185" y="414"/>
                      <a:pt x="185" y="414"/>
                      <a:pt x="185" y="414"/>
                    </a:cubicBezTo>
                    <a:cubicBezTo>
                      <a:pt x="185" y="408"/>
                      <a:pt x="191" y="403"/>
                      <a:pt x="198" y="403"/>
                    </a:cubicBezTo>
                    <a:cubicBezTo>
                      <a:pt x="204" y="403"/>
                      <a:pt x="210" y="408"/>
                      <a:pt x="210" y="414"/>
                    </a:cubicBezTo>
                    <a:lnTo>
                      <a:pt x="210" y="526"/>
                    </a:lnTo>
                    <a:close/>
                    <a:moveTo>
                      <a:pt x="234" y="329"/>
                    </a:moveTo>
                    <a:cubicBezTo>
                      <a:pt x="223" y="329"/>
                      <a:pt x="214" y="320"/>
                      <a:pt x="214" y="309"/>
                    </a:cubicBezTo>
                    <a:cubicBezTo>
                      <a:pt x="214" y="298"/>
                      <a:pt x="223" y="289"/>
                      <a:pt x="234" y="289"/>
                    </a:cubicBezTo>
                    <a:cubicBezTo>
                      <a:pt x="245" y="289"/>
                      <a:pt x="254" y="298"/>
                      <a:pt x="254" y="309"/>
                    </a:cubicBezTo>
                    <a:cubicBezTo>
                      <a:pt x="254" y="320"/>
                      <a:pt x="245" y="329"/>
                      <a:pt x="234" y="329"/>
                    </a:cubicBezTo>
                    <a:close/>
                    <a:moveTo>
                      <a:pt x="277" y="526"/>
                    </a:moveTo>
                    <a:cubicBezTo>
                      <a:pt x="277" y="532"/>
                      <a:pt x="271" y="537"/>
                      <a:pt x="264" y="537"/>
                    </a:cubicBezTo>
                    <a:cubicBezTo>
                      <a:pt x="258" y="537"/>
                      <a:pt x="252" y="532"/>
                      <a:pt x="252" y="526"/>
                    </a:cubicBezTo>
                    <a:cubicBezTo>
                      <a:pt x="252" y="414"/>
                      <a:pt x="252" y="414"/>
                      <a:pt x="252" y="414"/>
                    </a:cubicBezTo>
                    <a:cubicBezTo>
                      <a:pt x="252" y="408"/>
                      <a:pt x="258" y="403"/>
                      <a:pt x="264" y="403"/>
                    </a:cubicBezTo>
                    <a:cubicBezTo>
                      <a:pt x="271" y="403"/>
                      <a:pt x="277" y="408"/>
                      <a:pt x="277" y="414"/>
                    </a:cubicBezTo>
                    <a:lnTo>
                      <a:pt x="277" y="526"/>
                    </a:lnTo>
                    <a:close/>
                    <a:moveTo>
                      <a:pt x="283" y="204"/>
                    </a:moveTo>
                    <a:cubicBezTo>
                      <a:pt x="283" y="211"/>
                      <a:pt x="277" y="217"/>
                      <a:pt x="270" y="217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43" y="217"/>
                      <a:pt x="37" y="211"/>
                      <a:pt x="37" y="204"/>
                    </a:cubicBezTo>
                    <a:cubicBezTo>
                      <a:pt x="37" y="203"/>
                      <a:pt x="37" y="203"/>
                      <a:pt x="37" y="203"/>
                    </a:cubicBezTo>
                    <a:cubicBezTo>
                      <a:pt x="37" y="196"/>
                      <a:pt x="43" y="190"/>
                      <a:pt x="50" y="190"/>
                    </a:cubicBezTo>
                    <a:cubicBezTo>
                      <a:pt x="270" y="190"/>
                      <a:pt x="270" y="190"/>
                      <a:pt x="270" y="190"/>
                    </a:cubicBezTo>
                    <a:cubicBezTo>
                      <a:pt x="277" y="190"/>
                      <a:pt x="283" y="196"/>
                      <a:pt x="283" y="203"/>
                    </a:cubicBezTo>
                    <a:lnTo>
                      <a:pt x="283" y="204"/>
                    </a:lnTo>
                    <a:close/>
                    <a:moveTo>
                      <a:pt x="283" y="140"/>
                    </a:moveTo>
                    <a:cubicBezTo>
                      <a:pt x="283" y="147"/>
                      <a:pt x="277" y="153"/>
                      <a:pt x="270" y="153"/>
                    </a:cubicBezTo>
                    <a:cubicBezTo>
                      <a:pt x="50" y="153"/>
                      <a:pt x="50" y="153"/>
                      <a:pt x="50" y="153"/>
                    </a:cubicBezTo>
                    <a:cubicBezTo>
                      <a:pt x="43" y="153"/>
                      <a:pt x="37" y="147"/>
                      <a:pt x="37" y="140"/>
                    </a:cubicBezTo>
                    <a:cubicBezTo>
                      <a:pt x="37" y="139"/>
                      <a:pt x="37" y="139"/>
                      <a:pt x="37" y="139"/>
                    </a:cubicBezTo>
                    <a:cubicBezTo>
                      <a:pt x="37" y="132"/>
                      <a:pt x="43" y="126"/>
                      <a:pt x="50" y="126"/>
                    </a:cubicBezTo>
                    <a:cubicBezTo>
                      <a:pt x="270" y="126"/>
                      <a:pt x="270" y="126"/>
                      <a:pt x="270" y="126"/>
                    </a:cubicBezTo>
                    <a:cubicBezTo>
                      <a:pt x="277" y="126"/>
                      <a:pt x="283" y="132"/>
                      <a:pt x="283" y="139"/>
                    </a:cubicBezTo>
                    <a:lnTo>
                      <a:pt x="283" y="140"/>
                    </a:lnTo>
                    <a:close/>
                    <a:moveTo>
                      <a:pt x="283" y="76"/>
                    </a:moveTo>
                    <a:cubicBezTo>
                      <a:pt x="283" y="83"/>
                      <a:pt x="277" y="89"/>
                      <a:pt x="270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43" y="89"/>
                      <a:pt x="37" y="83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68"/>
                      <a:pt x="43" y="62"/>
                      <a:pt x="50" y="62"/>
                    </a:cubicBezTo>
                    <a:cubicBezTo>
                      <a:pt x="270" y="62"/>
                      <a:pt x="270" y="62"/>
                      <a:pt x="270" y="62"/>
                    </a:cubicBezTo>
                    <a:cubicBezTo>
                      <a:pt x="277" y="62"/>
                      <a:pt x="283" y="68"/>
                      <a:pt x="283" y="75"/>
                    </a:cubicBezTo>
                    <a:lnTo>
                      <a:pt x="283" y="76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59" name="Group 258"/>
              <p:cNvGrpSpPr>
                <a:grpSpLocks noChangeAspect="1"/>
              </p:cNvGrpSpPr>
              <p:nvPr/>
            </p:nvGrpSpPr>
            <p:grpSpPr>
              <a:xfrm>
                <a:off x="5100635" y="3154205"/>
                <a:ext cx="1048635" cy="720000"/>
                <a:chOff x="6758871" y="2718189"/>
                <a:chExt cx="557212" cy="382587"/>
              </a:xfrm>
            </p:grpSpPr>
            <p:sp>
              <p:nvSpPr>
                <p:cNvPr id="261" name="Freeform 70"/>
                <p:cNvSpPr>
                  <a:spLocks noChangeAspect="1"/>
                </p:cNvSpPr>
                <p:nvPr/>
              </p:nvSpPr>
              <p:spPr bwMode="auto">
                <a:xfrm>
                  <a:off x="6758871" y="2718189"/>
                  <a:ext cx="557212" cy="311150"/>
                </a:xfrm>
                <a:custGeom>
                  <a:avLst/>
                  <a:gdLst>
                    <a:gd name="T0" fmla="*/ 141 w 311"/>
                    <a:gd name="T1" fmla="*/ 69 h 174"/>
                    <a:gd name="T2" fmla="*/ 311 w 311"/>
                    <a:gd name="T3" fmla="*/ 45 h 174"/>
                    <a:gd name="T4" fmla="*/ 177 w 311"/>
                    <a:gd name="T5" fmla="*/ 65 h 174"/>
                    <a:gd name="T6" fmla="*/ 0 w 311"/>
                    <a:gd name="T7" fmla="*/ 61 h 174"/>
                    <a:gd name="T8" fmla="*/ 141 w 311"/>
                    <a:gd name="T9" fmla="*/ 69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1" h="174">
                      <a:moveTo>
                        <a:pt x="141" y="69"/>
                      </a:moveTo>
                      <a:cubicBezTo>
                        <a:pt x="279" y="174"/>
                        <a:pt x="311" y="45"/>
                        <a:pt x="311" y="45"/>
                      </a:cubicBezTo>
                      <a:cubicBezTo>
                        <a:pt x="260" y="113"/>
                        <a:pt x="205" y="84"/>
                        <a:pt x="177" y="65"/>
                      </a:cubicBezTo>
                      <a:cubicBezTo>
                        <a:pt x="83" y="0"/>
                        <a:pt x="0" y="61"/>
                        <a:pt x="0" y="61"/>
                      </a:cubicBezTo>
                      <a:cubicBezTo>
                        <a:pt x="64" y="34"/>
                        <a:pt x="113" y="48"/>
                        <a:pt x="141" y="69"/>
                      </a:cubicBezTo>
                      <a:close/>
                    </a:path>
                  </a:pathLst>
                </a:custGeom>
                <a:solidFill>
                  <a:srgbClr val="6E90C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62" name="Freeform 71"/>
                <p:cNvSpPr>
                  <a:spLocks/>
                </p:cNvSpPr>
                <p:nvPr/>
              </p:nvSpPr>
              <p:spPr bwMode="auto">
                <a:xfrm>
                  <a:off x="6758871" y="2789626"/>
                  <a:ext cx="557212" cy="311150"/>
                </a:xfrm>
                <a:custGeom>
                  <a:avLst/>
                  <a:gdLst>
                    <a:gd name="T0" fmla="*/ 177 w 311"/>
                    <a:gd name="T1" fmla="*/ 65 h 174"/>
                    <a:gd name="T2" fmla="*/ 0 w 311"/>
                    <a:gd name="T3" fmla="*/ 61 h 174"/>
                    <a:gd name="T4" fmla="*/ 141 w 311"/>
                    <a:gd name="T5" fmla="*/ 69 h 174"/>
                    <a:gd name="T6" fmla="*/ 311 w 311"/>
                    <a:gd name="T7" fmla="*/ 45 h 174"/>
                    <a:gd name="T8" fmla="*/ 177 w 311"/>
                    <a:gd name="T9" fmla="*/ 6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1" h="174">
                      <a:moveTo>
                        <a:pt x="177" y="65"/>
                      </a:moveTo>
                      <a:cubicBezTo>
                        <a:pt x="83" y="0"/>
                        <a:pt x="0" y="61"/>
                        <a:pt x="0" y="61"/>
                      </a:cubicBezTo>
                      <a:cubicBezTo>
                        <a:pt x="64" y="34"/>
                        <a:pt x="113" y="48"/>
                        <a:pt x="141" y="69"/>
                      </a:cubicBezTo>
                      <a:cubicBezTo>
                        <a:pt x="279" y="174"/>
                        <a:pt x="311" y="45"/>
                        <a:pt x="311" y="45"/>
                      </a:cubicBezTo>
                      <a:cubicBezTo>
                        <a:pt x="260" y="114"/>
                        <a:pt x="205" y="84"/>
                        <a:pt x="177" y="65"/>
                      </a:cubicBezTo>
                      <a:close/>
                    </a:path>
                  </a:pathLst>
                </a:custGeom>
                <a:solidFill>
                  <a:srgbClr val="6E90C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pic>
            <p:nvPicPr>
              <p:cNvPr id="260" name="Picture 259"/>
              <p:cNvPicPr>
                <a:picLocks noChangeAspect="1"/>
              </p:cNvPicPr>
              <p:nvPr/>
            </p:nvPicPr>
            <p:blipFill>
              <a:blip r:embed="rId16">
                <a:duotone>
                  <a:prstClr val="black"/>
                  <a:srgbClr val="0070C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colorTemperature colorTemp="6718"/>
                        </a14:imgEffect>
                        <a14:imgEffect>
                          <a14:saturation sat="4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27722" y="3065455"/>
                <a:ext cx="406740" cy="406740"/>
              </a:xfrm>
              <a:prstGeom prst="rect">
                <a:avLst/>
              </a:prstGeom>
            </p:spPr>
          </p:pic>
        </p:grpSp>
        <p:grpSp>
          <p:nvGrpSpPr>
            <p:cNvPr id="253" name="Group 252"/>
            <p:cNvGrpSpPr/>
            <p:nvPr/>
          </p:nvGrpSpPr>
          <p:grpSpPr>
            <a:xfrm>
              <a:off x="4271807" y="2460585"/>
              <a:ext cx="1056544" cy="1050389"/>
              <a:chOff x="1615131" y="2231401"/>
              <a:chExt cx="1056544" cy="1050389"/>
            </a:xfrm>
          </p:grpSpPr>
          <p:grpSp>
            <p:nvGrpSpPr>
              <p:cNvPr id="254" name="Group 253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256" name="Oval 255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7" name="Oval 256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55" name="Oval 254"/>
              <p:cNvSpPr>
                <a:spLocks noChangeAspect="1"/>
              </p:cNvSpPr>
              <p:nvPr/>
            </p:nvSpPr>
            <p:spPr>
              <a:xfrm>
                <a:off x="1615131" y="2231401"/>
                <a:ext cx="1056544" cy="1050389"/>
              </a:xfrm>
              <a:prstGeom prst="ellipse">
                <a:avLst/>
              </a:prstGeom>
              <a:noFill/>
              <a:ln w="57150" cap="flat" cmpd="sng" algn="ctr">
                <a:solidFill>
                  <a:srgbClr val="62B35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63" name="Group 262"/>
          <p:cNvGrpSpPr/>
          <p:nvPr/>
        </p:nvGrpSpPr>
        <p:grpSpPr>
          <a:xfrm>
            <a:off x="1430737" y="2476324"/>
            <a:ext cx="1115259" cy="1211263"/>
            <a:chOff x="5643612" y="970836"/>
            <a:chExt cx="1115259" cy="1211263"/>
          </a:xfrm>
        </p:grpSpPr>
        <p:sp>
          <p:nvSpPr>
            <p:cNvPr id="264" name="Freeform 23"/>
            <p:cNvSpPr>
              <a:spLocks noEditPoints="1"/>
            </p:cNvSpPr>
            <p:nvPr/>
          </p:nvSpPr>
          <p:spPr bwMode="auto">
            <a:xfrm>
              <a:off x="5977356" y="1214216"/>
              <a:ext cx="654050" cy="600075"/>
            </a:xfrm>
            <a:custGeom>
              <a:avLst/>
              <a:gdLst>
                <a:gd name="T0" fmla="*/ 176 w 192"/>
                <a:gd name="T1" fmla="*/ 0 h 176"/>
                <a:gd name="T2" fmla="*/ 16 w 192"/>
                <a:gd name="T3" fmla="*/ 0 h 176"/>
                <a:gd name="T4" fmla="*/ 0 w 192"/>
                <a:gd name="T5" fmla="*/ 16 h 176"/>
                <a:gd name="T6" fmla="*/ 0 w 192"/>
                <a:gd name="T7" fmla="*/ 128 h 176"/>
                <a:gd name="T8" fmla="*/ 16 w 192"/>
                <a:gd name="T9" fmla="*/ 144 h 176"/>
                <a:gd name="T10" fmla="*/ 80 w 192"/>
                <a:gd name="T11" fmla="*/ 144 h 176"/>
                <a:gd name="T12" fmla="*/ 80 w 192"/>
                <a:gd name="T13" fmla="*/ 168 h 176"/>
                <a:gd name="T14" fmla="*/ 48 w 192"/>
                <a:gd name="T15" fmla="*/ 168 h 176"/>
                <a:gd name="T16" fmla="*/ 48 w 192"/>
                <a:gd name="T17" fmla="*/ 176 h 176"/>
                <a:gd name="T18" fmla="*/ 144 w 192"/>
                <a:gd name="T19" fmla="*/ 176 h 176"/>
                <a:gd name="T20" fmla="*/ 144 w 192"/>
                <a:gd name="T21" fmla="*/ 168 h 176"/>
                <a:gd name="T22" fmla="*/ 112 w 192"/>
                <a:gd name="T23" fmla="*/ 168 h 176"/>
                <a:gd name="T24" fmla="*/ 112 w 192"/>
                <a:gd name="T25" fmla="*/ 144 h 176"/>
                <a:gd name="T26" fmla="*/ 176 w 192"/>
                <a:gd name="T27" fmla="*/ 144 h 176"/>
                <a:gd name="T28" fmla="*/ 192 w 192"/>
                <a:gd name="T29" fmla="*/ 128 h 176"/>
                <a:gd name="T30" fmla="*/ 192 w 192"/>
                <a:gd name="T31" fmla="*/ 16 h 176"/>
                <a:gd name="T32" fmla="*/ 176 w 192"/>
                <a:gd name="T33" fmla="*/ 0 h 176"/>
                <a:gd name="T34" fmla="*/ 101 w 192"/>
                <a:gd name="T35" fmla="*/ 137 h 176"/>
                <a:gd name="T36" fmla="*/ 92 w 192"/>
                <a:gd name="T37" fmla="*/ 137 h 176"/>
                <a:gd name="T38" fmla="*/ 87 w 192"/>
                <a:gd name="T39" fmla="*/ 132 h 176"/>
                <a:gd name="T40" fmla="*/ 92 w 192"/>
                <a:gd name="T41" fmla="*/ 128 h 176"/>
                <a:gd name="T42" fmla="*/ 101 w 192"/>
                <a:gd name="T43" fmla="*/ 128 h 176"/>
                <a:gd name="T44" fmla="*/ 105 w 192"/>
                <a:gd name="T45" fmla="*/ 132 h 176"/>
                <a:gd name="T46" fmla="*/ 101 w 192"/>
                <a:gd name="T47" fmla="*/ 137 h 176"/>
                <a:gd name="T48" fmla="*/ 176 w 192"/>
                <a:gd name="T49" fmla="*/ 108 h 176"/>
                <a:gd name="T50" fmla="*/ 172 w 192"/>
                <a:gd name="T51" fmla="*/ 112 h 176"/>
                <a:gd name="T52" fmla="*/ 20 w 192"/>
                <a:gd name="T53" fmla="*/ 112 h 176"/>
                <a:gd name="T54" fmla="*/ 16 w 192"/>
                <a:gd name="T55" fmla="*/ 108 h 176"/>
                <a:gd name="T56" fmla="*/ 16 w 192"/>
                <a:gd name="T57" fmla="*/ 20 h 176"/>
                <a:gd name="T58" fmla="*/ 20 w 192"/>
                <a:gd name="T59" fmla="*/ 16 h 176"/>
                <a:gd name="T60" fmla="*/ 172 w 192"/>
                <a:gd name="T61" fmla="*/ 16 h 176"/>
                <a:gd name="T62" fmla="*/ 176 w 192"/>
                <a:gd name="T63" fmla="*/ 20 h 176"/>
                <a:gd name="T64" fmla="*/ 176 w 192"/>
                <a:gd name="T65" fmla="*/ 10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2" h="176">
                  <a:moveTo>
                    <a:pt x="17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68"/>
                    <a:pt x="80" y="168"/>
                    <a:pt x="80" y="168"/>
                  </a:cubicBezTo>
                  <a:cubicBezTo>
                    <a:pt x="48" y="168"/>
                    <a:pt x="48" y="168"/>
                    <a:pt x="48" y="168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144" y="176"/>
                    <a:pt x="144" y="176"/>
                    <a:pt x="144" y="176"/>
                  </a:cubicBezTo>
                  <a:cubicBezTo>
                    <a:pt x="144" y="168"/>
                    <a:pt x="144" y="168"/>
                    <a:pt x="144" y="168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12" y="144"/>
                    <a:pt x="112" y="144"/>
                    <a:pt x="112" y="144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85" y="144"/>
                    <a:pt x="192" y="137"/>
                    <a:pt x="192" y="128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close/>
                  <a:moveTo>
                    <a:pt x="101" y="137"/>
                  </a:moveTo>
                  <a:cubicBezTo>
                    <a:pt x="92" y="137"/>
                    <a:pt x="92" y="137"/>
                    <a:pt x="92" y="137"/>
                  </a:cubicBezTo>
                  <a:cubicBezTo>
                    <a:pt x="89" y="137"/>
                    <a:pt x="87" y="134"/>
                    <a:pt x="87" y="132"/>
                  </a:cubicBezTo>
                  <a:cubicBezTo>
                    <a:pt x="87" y="130"/>
                    <a:pt x="89" y="128"/>
                    <a:pt x="92" y="128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103" y="128"/>
                    <a:pt x="105" y="130"/>
                    <a:pt x="105" y="132"/>
                  </a:cubicBezTo>
                  <a:cubicBezTo>
                    <a:pt x="105" y="134"/>
                    <a:pt x="103" y="137"/>
                    <a:pt x="101" y="137"/>
                  </a:cubicBezTo>
                  <a:close/>
                  <a:moveTo>
                    <a:pt x="176" y="108"/>
                  </a:moveTo>
                  <a:cubicBezTo>
                    <a:pt x="176" y="110"/>
                    <a:pt x="174" y="112"/>
                    <a:pt x="172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18" y="112"/>
                    <a:pt x="16" y="110"/>
                    <a:pt x="16" y="10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4" y="16"/>
                    <a:pt x="176" y="18"/>
                    <a:pt x="176" y="20"/>
                  </a:cubicBezTo>
                  <a:lnTo>
                    <a:pt x="176" y="10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265" name="Group 264"/>
            <p:cNvGrpSpPr>
              <a:grpSpLocks noChangeAspect="1"/>
            </p:cNvGrpSpPr>
            <p:nvPr/>
          </p:nvGrpSpPr>
          <p:grpSpPr>
            <a:xfrm>
              <a:off x="5682826" y="1642099"/>
              <a:ext cx="636353" cy="540000"/>
              <a:chOff x="7734299" y="1854200"/>
              <a:chExt cx="1365251" cy="1158531"/>
            </a:xfrm>
          </p:grpSpPr>
          <p:sp>
            <p:nvSpPr>
              <p:cNvPr id="268" name="Oval 267"/>
              <p:cNvSpPr/>
              <p:nvPr/>
            </p:nvSpPr>
            <p:spPr>
              <a:xfrm>
                <a:off x="7835900" y="1854200"/>
                <a:ext cx="1130300" cy="11304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69" name="Group 268"/>
              <p:cNvGrpSpPr>
                <a:grpSpLocks noChangeAspect="1"/>
              </p:cNvGrpSpPr>
              <p:nvPr/>
            </p:nvGrpSpPr>
            <p:grpSpPr>
              <a:xfrm>
                <a:off x="7734299" y="1866907"/>
                <a:ext cx="1365251" cy="1145824"/>
                <a:chOff x="7734299" y="1866907"/>
                <a:chExt cx="1365251" cy="1145824"/>
              </a:xfrm>
            </p:grpSpPr>
            <p:sp>
              <p:nvSpPr>
                <p:cNvPr id="270" name="Rectangle 269"/>
                <p:cNvSpPr/>
                <p:nvPr/>
              </p:nvSpPr>
              <p:spPr>
                <a:xfrm>
                  <a:off x="7734299" y="2319741"/>
                  <a:ext cx="1365251" cy="69299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71" name="Straight Connector 270"/>
                <p:cNvCxnSpPr/>
                <p:nvPr/>
              </p:nvCxnSpPr>
              <p:spPr>
                <a:xfrm>
                  <a:off x="7822042" y="2298750"/>
                  <a:ext cx="1158533" cy="3126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72" name="Isosceles Triangle 271"/>
                <p:cNvSpPr/>
                <p:nvPr/>
              </p:nvSpPr>
              <p:spPr>
                <a:xfrm rot="19569199">
                  <a:off x="8234938" y="1903857"/>
                  <a:ext cx="118308" cy="431373"/>
                </a:xfrm>
                <a:prstGeom prst="triangle">
                  <a:avLst>
                    <a:gd name="adj" fmla="val 51338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3" name="Oval 272"/>
                <p:cNvSpPr>
                  <a:spLocks noChangeAspect="1"/>
                </p:cNvSpPr>
                <p:nvPr/>
              </p:nvSpPr>
              <p:spPr>
                <a:xfrm>
                  <a:off x="8327199" y="2205588"/>
                  <a:ext cx="143986" cy="144000"/>
                </a:xfrm>
                <a:prstGeom prst="ellipse">
                  <a:avLst/>
                </a:prstGeom>
                <a:solidFill>
                  <a:srgbClr val="0070C0"/>
                </a:solidFill>
                <a:ln w="12700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4" name="Oval 273"/>
                <p:cNvSpPr>
                  <a:spLocks noChangeAspect="1"/>
                </p:cNvSpPr>
                <p:nvPr/>
              </p:nvSpPr>
              <p:spPr>
                <a:xfrm>
                  <a:off x="8347313" y="2223625"/>
                  <a:ext cx="107990" cy="108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5" name="Rounded Rectangle 274"/>
                <p:cNvSpPr/>
                <p:nvPr/>
              </p:nvSpPr>
              <p:spPr>
                <a:xfrm>
                  <a:off x="8393430" y="1866907"/>
                  <a:ext cx="36000" cy="74936"/>
                </a:xfrm>
                <a:prstGeom prst="round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6" name="Rounded Rectangle 275"/>
                <p:cNvSpPr/>
                <p:nvPr/>
              </p:nvSpPr>
              <p:spPr>
                <a:xfrm rot="2520000">
                  <a:off x="8716899" y="1979333"/>
                  <a:ext cx="36000" cy="74936"/>
                </a:xfrm>
                <a:prstGeom prst="round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Rounded Rectangle 276"/>
                <p:cNvSpPr/>
                <p:nvPr/>
              </p:nvSpPr>
              <p:spPr>
                <a:xfrm rot="7920000">
                  <a:off x="8066942" y="1962112"/>
                  <a:ext cx="36000" cy="74936"/>
                </a:xfrm>
                <a:prstGeom prst="round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66" name="Lightning Bolt 265"/>
            <p:cNvSpPr>
              <a:spLocks noChangeAspect="1"/>
            </p:cNvSpPr>
            <p:nvPr/>
          </p:nvSpPr>
          <p:spPr>
            <a:xfrm rot="551369">
              <a:off x="6115587" y="1278773"/>
              <a:ext cx="357660" cy="360000"/>
            </a:xfrm>
            <a:prstGeom prst="lightningBol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7" name="Oval 266"/>
            <p:cNvSpPr>
              <a:spLocks noChangeAspect="1"/>
            </p:cNvSpPr>
            <p:nvPr/>
          </p:nvSpPr>
          <p:spPr>
            <a:xfrm>
              <a:off x="5643612" y="970836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62B35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78" name="Picture 27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439489" y="2475145"/>
            <a:ext cx="5356529" cy="2028860"/>
          </a:xfrm>
          <a:prstGeom prst="rect">
            <a:avLst/>
          </a:prstGeom>
        </p:spPr>
      </p:pic>
      <p:sp>
        <p:nvSpPr>
          <p:cNvPr id="279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9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677" y="3790398"/>
            <a:ext cx="2019630" cy="144420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CIPEA </a:t>
            </a:r>
            <a:r>
              <a:rPr lang="fr-CH" dirty="0" err="1" smtClean="0"/>
              <a:t>ideation</a:t>
            </a:r>
            <a:r>
              <a:rPr lang="fr-CH" dirty="0" smtClean="0"/>
              <a:t> phase </a:t>
            </a:r>
            <a:r>
              <a:rPr lang="fr-CH" dirty="0" err="1" smtClean="0"/>
              <a:t>overview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88347" y="1025793"/>
            <a:ext cx="98650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400" dirty="0" smtClean="0"/>
              <a:t>15 high </a:t>
            </a:r>
            <a:r>
              <a:rPr lang="fr-CH" sz="2400" dirty="0" err="1" smtClean="0"/>
              <a:t>quality</a:t>
            </a:r>
            <a:r>
              <a:rPr lang="fr-CH" sz="2400" dirty="0" smtClean="0"/>
              <a:t> </a:t>
            </a:r>
            <a:r>
              <a:rPr lang="fr-CH" sz="2400" dirty="0" err="1" smtClean="0"/>
              <a:t>proposals</a:t>
            </a:r>
            <a:r>
              <a:rPr lang="fr-CH" sz="2400" dirty="0" smtClean="0"/>
              <a:t> </a:t>
            </a:r>
            <a:r>
              <a:rPr lang="fr-CH" sz="2400" dirty="0" err="1" smtClean="0"/>
              <a:t>submitted</a:t>
            </a:r>
            <a:r>
              <a:rPr lang="fr-CH" sz="2400" dirty="0" smtClean="0"/>
              <a:t> in the 4 target areas</a:t>
            </a:r>
          </a:p>
          <a:p>
            <a:pPr marL="342900" indent="-342900">
              <a:buFontTx/>
              <a:buChar char="-"/>
            </a:pPr>
            <a:r>
              <a:rPr lang="en-GB" sz="2400" dirty="0"/>
              <a:t>More than 30 ideas </a:t>
            </a:r>
            <a:r>
              <a:rPr lang="en-GB" sz="2400" dirty="0" smtClean="0"/>
              <a:t>discussed </a:t>
            </a:r>
            <a:r>
              <a:rPr lang="fr-CH" sz="2400" dirty="0" smtClean="0"/>
              <a:t>(</a:t>
            </a:r>
            <a:r>
              <a:rPr lang="fr-CH" sz="2400" dirty="0" err="1" smtClean="0"/>
              <a:t>many</a:t>
            </a:r>
            <a:r>
              <a:rPr lang="fr-CH" sz="2400" dirty="0" smtClean="0"/>
              <a:t> </a:t>
            </a:r>
            <a:r>
              <a:rPr lang="fr-CH" sz="2400" dirty="0" err="1" smtClean="0"/>
              <a:t>postponed</a:t>
            </a:r>
            <a:r>
              <a:rPr lang="fr-CH" sz="2400" dirty="0" smtClean="0"/>
              <a:t>)</a:t>
            </a:r>
          </a:p>
          <a:p>
            <a:pPr marL="342900" indent="-342900">
              <a:buFontTx/>
              <a:buChar char="-"/>
            </a:pPr>
            <a:r>
              <a:rPr lang="fr-CH" sz="2400" dirty="0" smtClean="0"/>
              <a:t>Large </a:t>
            </a:r>
            <a:r>
              <a:rPr lang="fr-CH" sz="2400" dirty="0" err="1" smtClean="0"/>
              <a:t>variety</a:t>
            </a:r>
            <a:r>
              <a:rPr lang="fr-CH" sz="2400" dirty="0" smtClean="0"/>
              <a:t> in </a:t>
            </a:r>
            <a:r>
              <a:rPr lang="fr-CH" sz="2400" dirty="0" err="1" smtClean="0"/>
              <a:t>terms</a:t>
            </a:r>
            <a:r>
              <a:rPr lang="fr-CH" sz="2400" dirty="0" smtClean="0"/>
              <a:t> of </a:t>
            </a:r>
            <a:r>
              <a:rPr lang="fr-CH" sz="2400" dirty="0"/>
              <a:t>origin </a:t>
            </a:r>
            <a:r>
              <a:rPr lang="fr-CH" sz="2400" dirty="0" smtClean="0"/>
              <a:t>/ technologies / </a:t>
            </a:r>
            <a:r>
              <a:rPr lang="fr-CH" sz="2400" dirty="0"/>
              <a:t>ambitions / </a:t>
            </a:r>
            <a:r>
              <a:rPr lang="fr-CH" sz="2400" dirty="0" err="1" smtClean="0"/>
              <a:t>needs</a:t>
            </a:r>
            <a:endParaRPr lang="en-GB" sz="2400" dirty="0" smtClean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Several external </a:t>
            </a:r>
            <a:r>
              <a:rPr lang="en-GB" sz="2400" dirty="0"/>
              <a:t>partners </a:t>
            </a:r>
            <a:r>
              <a:rPr lang="en-GB" sz="2400" dirty="0" smtClean="0"/>
              <a:t>(industrial and academic) involved</a:t>
            </a:r>
            <a:endParaRPr lang="en-GB" sz="2400" dirty="0"/>
          </a:p>
        </p:txBody>
      </p:sp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10" name="Chart 9"/>
              <p:cNvGraphicFramePr/>
              <p:nvPr>
                <p:extLst>
                  <p:ext uri="{D42A27DB-BD31-4B8C-83A1-F6EECF244321}">
                    <p14:modId xmlns:p14="http://schemas.microsoft.com/office/powerpoint/2010/main" val="3262835271"/>
                  </p:ext>
                </p:extLst>
              </p:nvPr>
            </p:nvGraphicFramePr>
            <p:xfrm>
              <a:off x="-145681" y="2924944"/>
              <a:ext cx="4950296" cy="314564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10" name="Chart 9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45681" y="2924944"/>
                <a:ext cx="4950296" cy="3145644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627561050"/>
              </p:ext>
            </p:extLst>
          </p:nvPr>
        </p:nvGraphicFramePr>
        <p:xfrm>
          <a:off x="6158460" y="2924944"/>
          <a:ext cx="4949086" cy="327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826" y="3354569"/>
            <a:ext cx="2186726" cy="4154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7596" y="3920648"/>
            <a:ext cx="1766753" cy="34295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7596" y="4935746"/>
            <a:ext cx="1801712" cy="6744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6592" y="5521489"/>
            <a:ext cx="2416906" cy="67833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56970" y="3369825"/>
            <a:ext cx="1778404" cy="47424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56970" y="3954767"/>
            <a:ext cx="1701149" cy="32337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79713" y="4366083"/>
            <a:ext cx="1778405" cy="62244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28054" y="4947769"/>
            <a:ext cx="664884" cy="65023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992544" y="4969173"/>
            <a:ext cx="1006749" cy="69207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36842" y="5693798"/>
            <a:ext cx="1662488" cy="48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47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3225" y="231575"/>
            <a:ext cx="12072664" cy="1065742"/>
          </a:xfrm>
        </p:spPr>
        <p:txBody>
          <a:bodyPr/>
          <a:lstStyle/>
          <a:p>
            <a:pPr algn="ctr"/>
            <a:r>
              <a:rPr lang="en-GB" dirty="0" smtClean="0"/>
              <a:t>Bundling efforts to increase efficiency and visibility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Chesta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10642" y="3068345"/>
            <a:ext cx="21145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Accelerator </a:t>
            </a:r>
            <a:r>
              <a:rPr lang="fr-CH" dirty="0" err="1" smtClean="0"/>
              <a:t>Driven</a:t>
            </a:r>
            <a:r>
              <a:rPr lang="fr-CH" dirty="0" smtClean="0"/>
              <a:t>  </a:t>
            </a:r>
            <a:r>
              <a:rPr lang="fr-CH" dirty="0" err="1" smtClean="0"/>
              <a:t>Nuclear</a:t>
            </a:r>
            <a:r>
              <a:rPr lang="fr-CH" dirty="0" smtClean="0"/>
              <a:t> </a:t>
            </a:r>
            <a:r>
              <a:rPr lang="fr-CH" dirty="0" err="1" smtClean="0"/>
              <a:t>Systems</a:t>
            </a:r>
            <a:r>
              <a:rPr lang="fr-CH" dirty="0" smtClean="0"/>
              <a:t> </a:t>
            </a:r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63752" y="1044264"/>
            <a:ext cx="197159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Technologies for </a:t>
            </a:r>
            <a:r>
              <a:rPr lang="fr-CH" dirty="0" err="1" smtClean="0"/>
              <a:t>Hydrogen</a:t>
            </a:r>
            <a:r>
              <a:rPr lang="fr-CH" dirty="0" smtClean="0"/>
              <a:t> </a:t>
            </a:r>
            <a:r>
              <a:rPr lang="fr-CH" dirty="0" err="1" smtClean="0"/>
              <a:t>storage</a:t>
            </a:r>
            <a:r>
              <a:rPr lang="fr-CH" dirty="0" smtClean="0"/>
              <a:t> </a:t>
            </a:r>
            <a:r>
              <a:rPr lang="fr-CH" dirty="0" smtClean="0"/>
              <a:t>and handling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482635" y="1025320"/>
            <a:ext cx="203159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SC technologies for on-</a:t>
            </a:r>
            <a:r>
              <a:rPr lang="fr-CH" dirty="0" err="1" smtClean="0"/>
              <a:t>board</a:t>
            </a:r>
            <a:r>
              <a:rPr lang="fr-CH" dirty="0" smtClean="0"/>
              <a:t> and long distance </a:t>
            </a:r>
            <a:r>
              <a:rPr lang="fr-CH" dirty="0" err="1" smtClean="0"/>
              <a:t>energy</a:t>
            </a:r>
            <a:r>
              <a:rPr lang="fr-CH" dirty="0" smtClean="0"/>
              <a:t> distribution</a:t>
            </a:r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482635" y="5127636"/>
            <a:ext cx="233261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Detectors and instruments for </a:t>
            </a:r>
            <a:r>
              <a:rPr lang="fr-CH" dirty="0" err="1" smtClean="0"/>
              <a:t>environmental</a:t>
            </a:r>
            <a:r>
              <a:rPr lang="fr-CH" dirty="0" smtClean="0"/>
              <a:t> monitoring</a:t>
            </a:r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9448040" y="2975921"/>
            <a:ext cx="280442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Accelerator technologies for </a:t>
            </a:r>
            <a:r>
              <a:rPr lang="fr-CH" dirty="0" smtClean="0"/>
              <a:t>on-</a:t>
            </a:r>
            <a:r>
              <a:rPr lang="fr-CH" dirty="0" err="1" smtClean="0"/>
              <a:t>board</a:t>
            </a:r>
            <a:r>
              <a:rPr lang="fr-CH" dirty="0" smtClean="0"/>
              <a:t> and </a:t>
            </a:r>
            <a:r>
              <a:rPr lang="fr-CH" dirty="0" err="1" smtClean="0"/>
              <a:t>industrial</a:t>
            </a:r>
            <a:r>
              <a:rPr lang="fr-CH" dirty="0" smtClean="0"/>
              <a:t> pollution </a:t>
            </a:r>
            <a:r>
              <a:rPr lang="fr-CH" dirty="0" err="1" smtClean="0"/>
              <a:t>reduction</a:t>
            </a:r>
            <a:endParaRPr lang="en-GB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8865081" y="4080555"/>
            <a:ext cx="191353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AI </a:t>
            </a:r>
            <a:r>
              <a:rPr lang="fr-CH" dirty="0" err="1" smtClean="0"/>
              <a:t>platforms</a:t>
            </a:r>
            <a:r>
              <a:rPr lang="fr-CH" dirty="0" smtClean="0"/>
              <a:t> for  </a:t>
            </a:r>
            <a:r>
              <a:rPr lang="fr-CH" dirty="0" err="1" smtClean="0"/>
              <a:t>environmental</a:t>
            </a:r>
            <a:r>
              <a:rPr lang="fr-CH" dirty="0" smtClean="0"/>
              <a:t> </a:t>
            </a:r>
            <a:r>
              <a:rPr lang="fr-CH" dirty="0" err="1" smtClean="0"/>
              <a:t>modelling</a:t>
            </a:r>
            <a:endParaRPr lang="en-GB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797114" y="4051341"/>
            <a:ext cx="20694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Fast</a:t>
            </a:r>
            <a:r>
              <a:rPr lang="fr-CH" dirty="0" smtClean="0"/>
              <a:t>, </a:t>
            </a:r>
            <a:r>
              <a:rPr lang="fr-CH" dirty="0" err="1" smtClean="0"/>
              <a:t>low</a:t>
            </a:r>
            <a:r>
              <a:rPr lang="fr-CH" dirty="0" smtClean="0"/>
              <a:t>-power, </a:t>
            </a:r>
            <a:r>
              <a:rPr lang="fr-CH" dirty="0" err="1" smtClean="0"/>
              <a:t>advanced</a:t>
            </a:r>
            <a:r>
              <a:rPr lang="fr-CH" dirty="0" smtClean="0"/>
              <a:t> ML/DL</a:t>
            </a:r>
          </a:p>
          <a:p>
            <a:r>
              <a:rPr lang="en-GB" dirty="0"/>
              <a:t>b</a:t>
            </a:r>
            <a:r>
              <a:rPr lang="en-GB" dirty="0" smtClean="0"/>
              <a:t>ased computing </a:t>
            </a:r>
            <a:endParaRPr lang="en-GB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6482635" y="4064284"/>
            <a:ext cx="237478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Efficient,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smtClean="0"/>
              <a:t>GHG thermal control </a:t>
            </a:r>
            <a:r>
              <a:rPr lang="fr-CH" dirty="0" err="1" smtClean="0"/>
              <a:t>systems</a:t>
            </a:r>
            <a:r>
              <a:rPr lang="fr-CH" dirty="0" smtClean="0"/>
              <a:t> </a:t>
            </a:r>
            <a:endParaRPr lang="en-GB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838631" y="1944501"/>
            <a:ext cx="21145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Compact Fusion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Systems</a:t>
            </a:r>
            <a:endParaRPr lang="en-GB" dirty="0" smtClean="0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E8F276EB-F41D-F34A-8329-78B800A4F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69760" y="856643"/>
            <a:ext cx="1442561" cy="1442561"/>
          </a:xfrm>
          <a:prstGeom prst="rect">
            <a:avLst/>
          </a:prstGeom>
        </p:spPr>
      </p:pic>
      <p:pic>
        <p:nvPicPr>
          <p:cNvPr id="19" name="Graphic 19">
            <a:extLst>
              <a:ext uri="{FF2B5EF4-FFF2-40B4-BE49-F238E27FC236}">
                <a16:creationId xmlns:a16="http://schemas.microsoft.com/office/drawing/2014/main" id="{4A2EA19D-0BE3-5244-8586-B27A16090B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0496" y="4698525"/>
            <a:ext cx="1442561" cy="1442561"/>
          </a:xfrm>
          <a:prstGeom prst="rect">
            <a:avLst/>
          </a:prstGeom>
        </p:spPr>
      </p:pic>
      <p:pic>
        <p:nvPicPr>
          <p:cNvPr id="20" name="Graphic 21">
            <a:extLst>
              <a:ext uri="{FF2B5EF4-FFF2-40B4-BE49-F238E27FC236}">
                <a16:creationId xmlns:a16="http://schemas.microsoft.com/office/drawing/2014/main" id="{E19C8FC4-E01A-6748-824B-4D8C196D7A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656" y="4611754"/>
            <a:ext cx="1442561" cy="1442561"/>
          </a:xfrm>
          <a:prstGeom prst="rect">
            <a:avLst/>
          </a:prstGeom>
        </p:spPr>
      </p:pic>
      <p:pic>
        <p:nvPicPr>
          <p:cNvPr id="21" name="Graphic 23">
            <a:extLst>
              <a:ext uri="{FF2B5EF4-FFF2-40B4-BE49-F238E27FC236}">
                <a16:creationId xmlns:a16="http://schemas.microsoft.com/office/drawing/2014/main" id="{5FCCC9DD-1319-3944-8615-798B9551EB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884" y="820640"/>
            <a:ext cx="1442561" cy="144256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802894" y="1786523"/>
            <a:ext cx="186866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Fast</a:t>
            </a:r>
            <a:r>
              <a:rPr lang="fr-CH" dirty="0" smtClean="0"/>
              <a:t>, </a:t>
            </a:r>
            <a:r>
              <a:rPr lang="fr-CH" dirty="0" err="1" smtClean="0"/>
              <a:t>a</a:t>
            </a:r>
            <a:r>
              <a:rPr lang="fr-CH" dirty="0" err="1" smtClean="0"/>
              <a:t>utonomous</a:t>
            </a:r>
            <a:r>
              <a:rPr lang="fr-CH" dirty="0" smtClean="0"/>
              <a:t> long distance transportation</a:t>
            </a:r>
            <a:endParaRPr lang="en-GB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3883031" y="5129316"/>
            <a:ext cx="239910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Platforms</a:t>
            </a:r>
            <a:r>
              <a:rPr lang="fr-CH" dirty="0" smtClean="0"/>
              <a:t> for  </a:t>
            </a:r>
            <a:r>
              <a:rPr lang="fr-CH" dirty="0" err="1" smtClean="0"/>
              <a:t>consumption</a:t>
            </a:r>
            <a:r>
              <a:rPr lang="fr-CH" dirty="0" smtClean="0"/>
              <a:t> and </a:t>
            </a:r>
            <a:r>
              <a:rPr lang="fr-CH" dirty="0" err="1" smtClean="0"/>
              <a:t>emissions</a:t>
            </a:r>
            <a:r>
              <a:rPr lang="fr-CH" dirty="0" smtClean="0"/>
              <a:t> monitoring and </a:t>
            </a:r>
            <a:r>
              <a:rPr lang="fr-CH" dirty="0" err="1" smtClean="0"/>
              <a:t>optimization</a:t>
            </a:r>
            <a:r>
              <a:rPr lang="fr-CH" dirty="0" smtClean="0"/>
              <a:t> </a:t>
            </a:r>
            <a:endParaRPr lang="en-GB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6456040" y="2565907"/>
            <a:ext cx="197159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Technologies for </a:t>
            </a:r>
            <a:r>
              <a:rPr lang="fr-CH" dirty="0" smtClean="0"/>
              <a:t>f</a:t>
            </a:r>
            <a:r>
              <a:rPr lang="fr-CH" dirty="0" smtClean="0"/>
              <a:t>uel </a:t>
            </a:r>
            <a:r>
              <a:rPr lang="fr-CH" dirty="0" err="1" smtClean="0"/>
              <a:t>cells</a:t>
            </a:r>
            <a:r>
              <a:rPr lang="fr-CH" dirty="0" smtClean="0"/>
              <a:t>, batteries and PV </a:t>
            </a:r>
            <a:r>
              <a:rPr lang="fr-CH" dirty="0" err="1" smtClean="0"/>
              <a:t>efficiency</a:t>
            </a:r>
            <a:r>
              <a:rPr lang="fr-CH" dirty="0" smtClean="0"/>
              <a:t> </a:t>
            </a:r>
            <a:r>
              <a:rPr lang="fr-CH" dirty="0" err="1" smtClean="0"/>
              <a:t>improvement</a:t>
            </a:r>
            <a:r>
              <a:rPr lang="fr-CH" dirty="0" smtClean="0"/>
              <a:t> </a:t>
            </a:r>
            <a:endParaRPr lang="en-GB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3883031" y="2585739"/>
            <a:ext cx="203159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Protection </a:t>
            </a:r>
            <a:r>
              <a:rPr lang="fr-CH" dirty="0" err="1" smtClean="0"/>
              <a:t>systems</a:t>
            </a:r>
            <a:r>
              <a:rPr lang="fr-CH" dirty="0" smtClean="0"/>
              <a:t> for SC 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generators</a:t>
            </a:r>
            <a:endParaRPr lang="en-GB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3863752" y="4050939"/>
            <a:ext cx="207898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saving</a:t>
            </a:r>
            <a:r>
              <a:rPr lang="fr-CH" dirty="0" smtClean="0"/>
              <a:t> techniques </a:t>
            </a:r>
            <a:r>
              <a:rPr lang="fr-CH" dirty="0" err="1" smtClean="0"/>
              <a:t>based</a:t>
            </a:r>
            <a:r>
              <a:rPr lang="fr-CH" dirty="0" smtClean="0"/>
              <a:t> on digital </a:t>
            </a:r>
            <a:r>
              <a:rPr lang="fr-CH" dirty="0" err="1" smtClean="0"/>
              <a:t>twins</a:t>
            </a:r>
            <a:endParaRPr lang="en-GB" dirty="0" smtClean="0"/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82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7E5B5-3E47-314A-A709-5D6A4166D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562105"/>
          </a:xfrm>
        </p:spPr>
        <p:txBody>
          <a:bodyPr/>
          <a:lstStyle/>
          <a:p>
            <a:pPr algn="ctr"/>
            <a:r>
              <a:rPr lang="fr-CH" dirty="0" smtClean="0"/>
              <a:t>CIPEA phases</a:t>
            </a:r>
            <a:endParaRPr lang="en-GB" dirty="0"/>
          </a:p>
        </p:txBody>
      </p:sp>
      <p:sp>
        <p:nvSpPr>
          <p:cNvPr id="22" name="Freeform 69">
            <a:extLst>
              <a:ext uri="{FF2B5EF4-FFF2-40B4-BE49-F238E27FC236}">
                <a16:creationId xmlns:a16="http://schemas.microsoft.com/office/drawing/2014/main" id="{A7067F18-CE1D-2A45-8C18-BFB6139CC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317" y="2333180"/>
            <a:ext cx="3592907" cy="3445774"/>
          </a:xfrm>
          <a:custGeom>
            <a:avLst/>
            <a:gdLst>
              <a:gd name="T0" fmla="*/ 1665 w 2860"/>
              <a:gd name="T1" fmla="*/ 0 h 4949"/>
              <a:gd name="T2" fmla="*/ 1429 w 2860"/>
              <a:gd name="T3" fmla="*/ 247 h 4949"/>
              <a:gd name="T4" fmla="*/ 1194 w 2860"/>
              <a:gd name="T5" fmla="*/ 0 h 4949"/>
              <a:gd name="T6" fmla="*/ 0 w 2860"/>
              <a:gd name="T7" fmla="*/ 0 h 4949"/>
              <a:gd name="T8" fmla="*/ 0 w 2860"/>
              <a:gd name="T9" fmla="*/ 4948 h 4949"/>
              <a:gd name="T10" fmla="*/ 2859 w 2860"/>
              <a:gd name="T11" fmla="*/ 4948 h 4949"/>
              <a:gd name="T12" fmla="*/ 2859 w 2860"/>
              <a:gd name="T13" fmla="*/ 0 h 4949"/>
              <a:gd name="T14" fmla="*/ 1665 w 2860"/>
              <a:gd name="T15" fmla="*/ 0 h 4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60" h="4949">
                <a:moveTo>
                  <a:pt x="1665" y="0"/>
                </a:moveTo>
                <a:lnTo>
                  <a:pt x="1429" y="247"/>
                </a:lnTo>
                <a:lnTo>
                  <a:pt x="1194" y="0"/>
                </a:lnTo>
                <a:lnTo>
                  <a:pt x="0" y="0"/>
                </a:lnTo>
                <a:lnTo>
                  <a:pt x="0" y="4948"/>
                </a:lnTo>
                <a:lnTo>
                  <a:pt x="2859" y="4948"/>
                </a:lnTo>
                <a:lnTo>
                  <a:pt x="2859" y="0"/>
                </a:lnTo>
                <a:lnTo>
                  <a:pt x="1665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23" name="Freeform 69">
            <a:extLst>
              <a:ext uri="{FF2B5EF4-FFF2-40B4-BE49-F238E27FC236}">
                <a16:creationId xmlns:a16="http://schemas.microsoft.com/office/drawing/2014/main" id="{44684DDC-3288-804F-AA1E-76FCF5A3B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0648" y="2333180"/>
            <a:ext cx="3708000" cy="3445774"/>
          </a:xfrm>
          <a:custGeom>
            <a:avLst/>
            <a:gdLst>
              <a:gd name="T0" fmla="*/ 1665 w 2860"/>
              <a:gd name="T1" fmla="*/ 0 h 4949"/>
              <a:gd name="T2" fmla="*/ 1429 w 2860"/>
              <a:gd name="T3" fmla="*/ 247 h 4949"/>
              <a:gd name="T4" fmla="*/ 1194 w 2860"/>
              <a:gd name="T5" fmla="*/ 0 h 4949"/>
              <a:gd name="T6" fmla="*/ 0 w 2860"/>
              <a:gd name="T7" fmla="*/ 0 h 4949"/>
              <a:gd name="T8" fmla="*/ 0 w 2860"/>
              <a:gd name="T9" fmla="*/ 4948 h 4949"/>
              <a:gd name="T10" fmla="*/ 2859 w 2860"/>
              <a:gd name="T11" fmla="*/ 4948 h 4949"/>
              <a:gd name="T12" fmla="*/ 2859 w 2860"/>
              <a:gd name="T13" fmla="*/ 0 h 4949"/>
              <a:gd name="T14" fmla="*/ 1665 w 2860"/>
              <a:gd name="T15" fmla="*/ 0 h 4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60" h="4949">
                <a:moveTo>
                  <a:pt x="1665" y="0"/>
                </a:moveTo>
                <a:lnTo>
                  <a:pt x="1429" y="247"/>
                </a:lnTo>
                <a:lnTo>
                  <a:pt x="1194" y="0"/>
                </a:lnTo>
                <a:lnTo>
                  <a:pt x="0" y="0"/>
                </a:lnTo>
                <a:lnTo>
                  <a:pt x="0" y="4948"/>
                </a:lnTo>
                <a:lnTo>
                  <a:pt x="2859" y="4948"/>
                </a:lnTo>
                <a:lnTo>
                  <a:pt x="2859" y="0"/>
                </a:lnTo>
                <a:lnTo>
                  <a:pt x="1665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fr-CH" sz="2400" dirty="0">
                <a:solidFill>
                  <a:srgbClr val="303030"/>
                </a:solidFill>
              </a:rPr>
              <a:t>Define support </a:t>
            </a:r>
            <a:r>
              <a:rPr lang="fr-CH" sz="2400" dirty="0" err="1">
                <a:solidFill>
                  <a:srgbClr val="303030"/>
                </a:solidFill>
              </a:rPr>
              <a:t>strategies</a:t>
            </a:r>
            <a:endParaRPr lang="fr-CH" sz="2400" dirty="0">
              <a:solidFill>
                <a:srgbClr val="30303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D45E137-8A76-7644-85D5-75F79BBEAFC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Enrico </a:t>
            </a:r>
            <a:r>
              <a:rPr lang="en-US" dirty="0" err="1"/>
              <a:t>Chesta</a:t>
            </a:r>
            <a:r>
              <a:rPr lang="en-US" dirty="0"/>
              <a:t>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7C69088-E896-6E4B-A1CA-E535C487815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Freeform 144">
            <a:extLst>
              <a:ext uri="{FF2B5EF4-FFF2-40B4-BE49-F238E27FC236}">
                <a16:creationId xmlns:a16="http://schemas.microsoft.com/office/drawing/2014/main" id="{B58342BD-CC99-1542-86A5-01DEFAC39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68265"/>
            <a:ext cx="12192000" cy="45719"/>
          </a:xfrm>
          <a:custGeom>
            <a:avLst/>
            <a:gdLst>
              <a:gd name="T0" fmla="*/ 17151 w 17152"/>
              <a:gd name="T1" fmla="*/ 61 h 62"/>
              <a:gd name="T2" fmla="*/ 0 w 17152"/>
              <a:gd name="T3" fmla="*/ 61 h 62"/>
              <a:gd name="T4" fmla="*/ 0 w 17152"/>
              <a:gd name="T5" fmla="*/ 0 h 62"/>
              <a:gd name="T6" fmla="*/ 17151 w 17152"/>
              <a:gd name="T7" fmla="*/ 0 h 62"/>
              <a:gd name="T8" fmla="*/ 17151 w 17152"/>
              <a:gd name="T9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52" h="62">
                <a:moveTo>
                  <a:pt x="17151" y="61"/>
                </a:moveTo>
                <a:lnTo>
                  <a:pt x="0" y="61"/>
                </a:lnTo>
                <a:lnTo>
                  <a:pt x="0" y="0"/>
                </a:lnTo>
                <a:lnTo>
                  <a:pt x="17151" y="0"/>
                </a:lnTo>
                <a:lnTo>
                  <a:pt x="17151" y="61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14" name="Freeform 540">
            <a:extLst>
              <a:ext uri="{FF2B5EF4-FFF2-40B4-BE49-F238E27FC236}">
                <a16:creationId xmlns:a16="http://schemas.microsoft.com/office/drawing/2014/main" id="{FD87492C-75B1-1B40-9BBB-D79DCA8A7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978" y="1629321"/>
            <a:ext cx="123606" cy="123606"/>
          </a:xfrm>
          <a:custGeom>
            <a:avLst/>
            <a:gdLst>
              <a:gd name="T0" fmla="*/ 198 w 199"/>
              <a:gd name="T1" fmla="*/ 99 h 199"/>
              <a:gd name="T2" fmla="*/ 198 w 199"/>
              <a:gd name="T3" fmla="*/ 99 h 199"/>
              <a:gd name="T4" fmla="*/ 99 w 199"/>
              <a:gd name="T5" fmla="*/ 198 h 199"/>
              <a:gd name="T6" fmla="*/ 99 w 199"/>
              <a:gd name="T7" fmla="*/ 198 h 199"/>
              <a:gd name="T8" fmla="*/ 0 w 199"/>
              <a:gd name="T9" fmla="*/ 99 h 199"/>
              <a:gd name="T10" fmla="*/ 0 w 199"/>
              <a:gd name="T11" fmla="*/ 99 h 199"/>
              <a:gd name="T12" fmla="*/ 99 w 199"/>
              <a:gd name="T13" fmla="*/ 0 h 199"/>
              <a:gd name="T14" fmla="*/ 99 w 199"/>
              <a:gd name="T15" fmla="*/ 0 h 199"/>
              <a:gd name="T16" fmla="*/ 198 w 199"/>
              <a:gd name="T17" fmla="*/ 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199">
                <a:moveTo>
                  <a:pt x="198" y="99"/>
                </a:moveTo>
                <a:lnTo>
                  <a:pt x="198" y="99"/>
                </a:lnTo>
                <a:cubicBezTo>
                  <a:pt x="198" y="154"/>
                  <a:pt x="154" y="198"/>
                  <a:pt x="99" y="198"/>
                </a:cubicBezTo>
                <a:lnTo>
                  <a:pt x="99" y="198"/>
                </a:lnTo>
                <a:cubicBezTo>
                  <a:pt x="45" y="198"/>
                  <a:pt x="0" y="154"/>
                  <a:pt x="0" y="99"/>
                </a:cubicBezTo>
                <a:lnTo>
                  <a:pt x="0" y="99"/>
                </a:lnTo>
                <a:cubicBezTo>
                  <a:pt x="0" y="45"/>
                  <a:pt x="45" y="0"/>
                  <a:pt x="99" y="0"/>
                </a:cubicBezTo>
                <a:lnTo>
                  <a:pt x="99" y="0"/>
                </a:lnTo>
                <a:cubicBezTo>
                  <a:pt x="154" y="0"/>
                  <a:pt x="198" y="45"/>
                  <a:pt x="198" y="9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15" name="Freeform 542">
            <a:extLst>
              <a:ext uri="{FF2B5EF4-FFF2-40B4-BE49-F238E27FC236}">
                <a16:creationId xmlns:a16="http://schemas.microsoft.com/office/drawing/2014/main" id="{0A02C650-9D2A-4D47-9C52-B1E91EC92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3583" y="1629321"/>
            <a:ext cx="123608" cy="123606"/>
          </a:xfrm>
          <a:custGeom>
            <a:avLst/>
            <a:gdLst>
              <a:gd name="T0" fmla="*/ 197 w 198"/>
              <a:gd name="T1" fmla="*/ 99 h 199"/>
              <a:gd name="T2" fmla="*/ 197 w 198"/>
              <a:gd name="T3" fmla="*/ 99 h 199"/>
              <a:gd name="T4" fmla="*/ 99 w 198"/>
              <a:gd name="T5" fmla="*/ 198 h 199"/>
              <a:gd name="T6" fmla="*/ 99 w 198"/>
              <a:gd name="T7" fmla="*/ 198 h 199"/>
              <a:gd name="T8" fmla="*/ 0 w 198"/>
              <a:gd name="T9" fmla="*/ 99 h 199"/>
              <a:gd name="T10" fmla="*/ 0 w 198"/>
              <a:gd name="T11" fmla="*/ 99 h 199"/>
              <a:gd name="T12" fmla="*/ 99 w 198"/>
              <a:gd name="T13" fmla="*/ 0 h 199"/>
              <a:gd name="T14" fmla="*/ 99 w 198"/>
              <a:gd name="T15" fmla="*/ 0 h 199"/>
              <a:gd name="T16" fmla="*/ 197 w 198"/>
              <a:gd name="T17" fmla="*/ 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8" h="199">
                <a:moveTo>
                  <a:pt x="197" y="99"/>
                </a:moveTo>
                <a:lnTo>
                  <a:pt x="197" y="99"/>
                </a:lnTo>
                <a:cubicBezTo>
                  <a:pt x="197" y="154"/>
                  <a:pt x="153" y="198"/>
                  <a:pt x="99" y="198"/>
                </a:cubicBezTo>
                <a:lnTo>
                  <a:pt x="99" y="198"/>
                </a:lnTo>
                <a:cubicBezTo>
                  <a:pt x="44" y="198"/>
                  <a:pt x="0" y="154"/>
                  <a:pt x="0" y="99"/>
                </a:cubicBezTo>
                <a:lnTo>
                  <a:pt x="0" y="99"/>
                </a:lnTo>
                <a:cubicBezTo>
                  <a:pt x="0" y="45"/>
                  <a:pt x="44" y="0"/>
                  <a:pt x="99" y="0"/>
                </a:cubicBezTo>
                <a:lnTo>
                  <a:pt x="99" y="0"/>
                </a:lnTo>
                <a:cubicBezTo>
                  <a:pt x="153" y="0"/>
                  <a:pt x="197" y="45"/>
                  <a:pt x="197" y="99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solidFill>
                <a:schemeClr val="accent2"/>
              </a:solidFill>
              <a:latin typeface="Lato Light" panose="020F0502020204030203" pitchFamily="34" charset="0"/>
            </a:endParaRPr>
          </a:p>
        </p:txBody>
      </p:sp>
      <p:sp>
        <p:nvSpPr>
          <p:cNvPr id="16" name="Freeform 544">
            <a:extLst>
              <a:ext uri="{FF2B5EF4-FFF2-40B4-BE49-F238E27FC236}">
                <a16:creationId xmlns:a16="http://schemas.microsoft.com/office/drawing/2014/main" id="{ACC38AEC-6C19-734C-A1B5-48B34CC63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6163" y="1629321"/>
            <a:ext cx="123608" cy="123606"/>
          </a:xfrm>
          <a:custGeom>
            <a:avLst/>
            <a:gdLst>
              <a:gd name="T0" fmla="*/ 198 w 199"/>
              <a:gd name="T1" fmla="*/ 99 h 199"/>
              <a:gd name="T2" fmla="*/ 198 w 199"/>
              <a:gd name="T3" fmla="*/ 99 h 199"/>
              <a:gd name="T4" fmla="*/ 99 w 199"/>
              <a:gd name="T5" fmla="*/ 198 h 199"/>
              <a:gd name="T6" fmla="*/ 99 w 199"/>
              <a:gd name="T7" fmla="*/ 198 h 199"/>
              <a:gd name="T8" fmla="*/ 0 w 199"/>
              <a:gd name="T9" fmla="*/ 99 h 199"/>
              <a:gd name="T10" fmla="*/ 0 w 199"/>
              <a:gd name="T11" fmla="*/ 99 h 199"/>
              <a:gd name="T12" fmla="*/ 99 w 199"/>
              <a:gd name="T13" fmla="*/ 0 h 199"/>
              <a:gd name="T14" fmla="*/ 99 w 199"/>
              <a:gd name="T15" fmla="*/ 0 h 199"/>
              <a:gd name="T16" fmla="*/ 198 w 199"/>
              <a:gd name="T17" fmla="*/ 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199">
                <a:moveTo>
                  <a:pt x="198" y="99"/>
                </a:moveTo>
                <a:lnTo>
                  <a:pt x="198" y="99"/>
                </a:lnTo>
                <a:cubicBezTo>
                  <a:pt x="198" y="154"/>
                  <a:pt x="154" y="198"/>
                  <a:pt x="99" y="198"/>
                </a:cubicBezTo>
                <a:lnTo>
                  <a:pt x="99" y="198"/>
                </a:lnTo>
                <a:cubicBezTo>
                  <a:pt x="44" y="198"/>
                  <a:pt x="0" y="154"/>
                  <a:pt x="0" y="99"/>
                </a:cubicBezTo>
                <a:lnTo>
                  <a:pt x="0" y="99"/>
                </a:lnTo>
                <a:cubicBezTo>
                  <a:pt x="0" y="45"/>
                  <a:pt x="44" y="0"/>
                  <a:pt x="99" y="0"/>
                </a:cubicBezTo>
                <a:lnTo>
                  <a:pt x="99" y="0"/>
                </a:lnTo>
                <a:cubicBezTo>
                  <a:pt x="154" y="0"/>
                  <a:pt x="198" y="45"/>
                  <a:pt x="198" y="99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4F77C6-E307-1543-B0AD-8E71C7C42D80}"/>
              </a:ext>
            </a:extLst>
          </p:cNvPr>
          <p:cNvSpPr txBox="1"/>
          <p:nvPr/>
        </p:nvSpPr>
        <p:spPr>
          <a:xfrm>
            <a:off x="1567600" y="1857984"/>
            <a:ext cx="1526380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 smtClean="0"/>
              <a:t>March-May </a:t>
            </a:r>
            <a:r>
              <a:rPr lang="en-US" sz="1400" dirty="0"/>
              <a:t>2022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E207EC-EB55-1148-A6F9-B07E36503C05}"/>
              </a:ext>
            </a:extLst>
          </p:cNvPr>
          <p:cNvSpPr txBox="1"/>
          <p:nvPr/>
        </p:nvSpPr>
        <p:spPr>
          <a:xfrm>
            <a:off x="5789699" y="1889165"/>
            <a:ext cx="1019831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/>
              <a:t>June 2022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A284E7-EEE2-C949-ACC6-C6F0EE6BF50C}"/>
              </a:ext>
            </a:extLst>
          </p:cNvPr>
          <p:cNvSpPr txBox="1"/>
          <p:nvPr/>
        </p:nvSpPr>
        <p:spPr>
          <a:xfrm>
            <a:off x="9240093" y="1889165"/>
            <a:ext cx="1717137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/>
              <a:t>Starts in </a:t>
            </a:r>
            <a:r>
              <a:rPr lang="en-US" sz="1400" dirty="0" smtClean="0"/>
              <a:t>July </a:t>
            </a:r>
            <a:r>
              <a:rPr lang="en-US" sz="1400" dirty="0"/>
              <a:t>2022</a:t>
            </a:r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B8B60601-2DA6-8945-8B47-C0D1802FFDA5}"/>
              </a:ext>
            </a:extLst>
          </p:cNvPr>
          <p:cNvSpPr/>
          <p:nvPr/>
        </p:nvSpPr>
        <p:spPr>
          <a:xfrm rot="5400000">
            <a:off x="11507073" y="3757207"/>
            <a:ext cx="987166" cy="43204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CDBB42-D9B1-F542-BFE1-FB5C6B64AEC8}"/>
              </a:ext>
            </a:extLst>
          </p:cNvPr>
          <p:cNvSpPr txBox="1"/>
          <p:nvPr/>
        </p:nvSpPr>
        <p:spPr>
          <a:xfrm>
            <a:off x="1657236" y="1150551"/>
            <a:ext cx="1270412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IDEATION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9CE62D-1A17-F344-9424-50C7A22E6756}"/>
              </a:ext>
            </a:extLst>
          </p:cNvPr>
          <p:cNvSpPr txBox="1"/>
          <p:nvPr/>
        </p:nvSpPr>
        <p:spPr>
          <a:xfrm>
            <a:off x="5528548" y="1150551"/>
            <a:ext cx="128753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PITCHING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A084C6-A142-974C-8A4B-2415832A9974}"/>
              </a:ext>
            </a:extLst>
          </p:cNvPr>
          <p:cNvSpPr txBox="1"/>
          <p:nvPr/>
        </p:nvSpPr>
        <p:spPr>
          <a:xfrm>
            <a:off x="8760296" y="1150551"/>
            <a:ext cx="2227918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IMPLEMENTATION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85832" y="3329506"/>
            <a:ext cx="2427564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400" dirty="0" smtClean="0">
                <a:solidFill>
                  <a:srgbClr val="303030"/>
                </a:solidFill>
              </a:rPr>
              <a:t>Discuss</a:t>
            </a:r>
            <a:r>
              <a:rPr lang="fr-CH" sz="2400" dirty="0" smtClean="0">
                <a:solidFill>
                  <a:srgbClr val="303030"/>
                </a:solidFill>
              </a:rPr>
              <a:t> and </a:t>
            </a:r>
            <a:r>
              <a:rPr lang="fr-CH" sz="2400" dirty="0" err="1" smtClean="0">
                <a:solidFill>
                  <a:srgbClr val="303030"/>
                </a:solidFill>
              </a:rPr>
              <a:t>celebrate</a:t>
            </a:r>
            <a:r>
              <a:rPr lang="fr-CH" sz="2400" dirty="0" smtClean="0">
                <a:solidFill>
                  <a:srgbClr val="303030"/>
                </a:solidFill>
              </a:rPr>
              <a:t> </a:t>
            </a:r>
            <a:r>
              <a:rPr lang="fr-CH" sz="2400" dirty="0" err="1" smtClean="0">
                <a:solidFill>
                  <a:srgbClr val="303030"/>
                </a:solidFill>
              </a:rPr>
              <a:t>selected</a:t>
            </a:r>
            <a:r>
              <a:rPr lang="fr-CH" sz="2400" dirty="0" smtClean="0">
                <a:solidFill>
                  <a:srgbClr val="303030"/>
                </a:solidFill>
              </a:rPr>
              <a:t> </a:t>
            </a:r>
            <a:r>
              <a:rPr lang="fr-CH" sz="2400" dirty="0" err="1" smtClean="0">
                <a:solidFill>
                  <a:srgbClr val="303030"/>
                </a:solidFill>
              </a:rPr>
              <a:t>projects</a:t>
            </a:r>
            <a:r>
              <a:rPr lang="fr-CH" sz="2400" dirty="0" smtClean="0">
                <a:solidFill>
                  <a:srgbClr val="303030"/>
                </a:solidFill>
              </a:rPr>
              <a:t> (</a:t>
            </a:r>
            <a:r>
              <a:rPr lang="fr-CH" sz="2400" dirty="0" err="1" smtClean="0">
                <a:solidFill>
                  <a:srgbClr val="303030"/>
                </a:solidFill>
              </a:rPr>
              <a:t>today</a:t>
            </a:r>
            <a:r>
              <a:rPr lang="fr-CH" sz="2400" dirty="0" smtClean="0">
                <a:solidFill>
                  <a:srgbClr val="303030"/>
                </a:solidFill>
              </a:rPr>
              <a:t>)</a:t>
            </a:r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310837" y="6460088"/>
            <a:ext cx="1620788" cy="282476"/>
          </a:xfrm>
          <a:prstGeom prst="rect">
            <a:avLst/>
          </a:prstGeom>
        </p:spPr>
        <p:txBody>
          <a:bodyPr/>
          <a:lstStyle/>
          <a:p>
            <a:r>
              <a:rPr lang="en-US" sz="850" dirty="0" smtClean="0"/>
              <a:t>27 June 2022</a:t>
            </a:r>
            <a:endParaRPr lang="en-US" sz="850" dirty="0"/>
          </a:p>
        </p:txBody>
      </p:sp>
      <p:sp>
        <p:nvSpPr>
          <p:cNvPr id="30" name="Freeform 69">
            <a:extLst>
              <a:ext uri="{FF2B5EF4-FFF2-40B4-BE49-F238E27FC236}">
                <a16:creationId xmlns:a16="http://schemas.microsoft.com/office/drawing/2014/main" id="{35361A26-4CBB-034A-8111-F56A7F8AC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637" y="2333180"/>
            <a:ext cx="3851894" cy="3445774"/>
          </a:xfrm>
          <a:custGeom>
            <a:avLst/>
            <a:gdLst>
              <a:gd name="T0" fmla="*/ 1665 w 2860"/>
              <a:gd name="T1" fmla="*/ 0 h 4949"/>
              <a:gd name="T2" fmla="*/ 1429 w 2860"/>
              <a:gd name="T3" fmla="*/ 247 h 4949"/>
              <a:gd name="T4" fmla="*/ 1194 w 2860"/>
              <a:gd name="T5" fmla="*/ 0 h 4949"/>
              <a:gd name="T6" fmla="*/ 0 w 2860"/>
              <a:gd name="T7" fmla="*/ 0 h 4949"/>
              <a:gd name="T8" fmla="*/ 0 w 2860"/>
              <a:gd name="T9" fmla="*/ 4948 h 4949"/>
              <a:gd name="T10" fmla="*/ 2859 w 2860"/>
              <a:gd name="T11" fmla="*/ 4948 h 4949"/>
              <a:gd name="T12" fmla="*/ 2859 w 2860"/>
              <a:gd name="T13" fmla="*/ 0 h 4949"/>
              <a:gd name="T14" fmla="*/ 1665 w 2860"/>
              <a:gd name="T15" fmla="*/ 0 h 4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60" h="4949">
                <a:moveTo>
                  <a:pt x="1665" y="0"/>
                </a:moveTo>
                <a:lnTo>
                  <a:pt x="1429" y="247"/>
                </a:lnTo>
                <a:lnTo>
                  <a:pt x="1194" y="0"/>
                </a:lnTo>
                <a:lnTo>
                  <a:pt x="0" y="0"/>
                </a:lnTo>
                <a:lnTo>
                  <a:pt x="0" y="4948"/>
                </a:lnTo>
                <a:lnTo>
                  <a:pt x="2859" y="4948"/>
                </a:lnTo>
                <a:lnTo>
                  <a:pt x="2859" y="0"/>
                </a:lnTo>
                <a:lnTo>
                  <a:pt x="1665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solidFill>
                <a:schemeClr val="accent4"/>
              </a:solidFill>
              <a:latin typeface="Lato Light" panose="020F0502020204030203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54747" y="3603899"/>
            <a:ext cx="267006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400" dirty="0" err="1" smtClean="0">
                <a:solidFill>
                  <a:srgbClr val="303030"/>
                </a:solidFill>
              </a:rPr>
              <a:t>Identify</a:t>
            </a:r>
            <a:r>
              <a:rPr lang="fr-CH" sz="2400" dirty="0" smtClean="0">
                <a:solidFill>
                  <a:srgbClr val="303030"/>
                </a:solidFill>
              </a:rPr>
              <a:t> new </a:t>
            </a:r>
            <a:r>
              <a:rPr lang="fr-CH" sz="2400" dirty="0" err="1" smtClean="0">
                <a:solidFill>
                  <a:srgbClr val="303030"/>
                </a:solidFill>
              </a:rPr>
              <a:t>ideas</a:t>
            </a:r>
            <a:r>
              <a:rPr lang="fr-CH" sz="2400" dirty="0" smtClean="0">
                <a:solidFill>
                  <a:srgbClr val="303030"/>
                </a:solidFill>
              </a:rPr>
              <a:t> (</a:t>
            </a:r>
            <a:r>
              <a:rPr lang="fr-CH" sz="2400" dirty="0" err="1" smtClean="0">
                <a:solidFill>
                  <a:srgbClr val="303030"/>
                </a:solidFill>
              </a:rPr>
              <a:t>done</a:t>
            </a:r>
            <a:r>
              <a:rPr lang="fr-CH" sz="2400" dirty="0" smtClean="0">
                <a:solidFill>
                  <a:srgbClr val="30303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3967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32654"/>
            <a:ext cx="10992544" cy="618330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3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CIPEA Innovation Day Agenda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52" y="1443265"/>
            <a:ext cx="6336084" cy="40137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1443265"/>
            <a:ext cx="5742025" cy="4013721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05894" y="5640668"/>
            <a:ext cx="1800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Main Auditorium</a:t>
            </a:r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8688288" y="5524100"/>
            <a:ext cx="1800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IdeaSquare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7256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9325" y="233659"/>
            <a:ext cx="11376025" cy="699739"/>
          </a:xfrm>
        </p:spPr>
        <p:txBody>
          <a:bodyPr/>
          <a:lstStyle/>
          <a:p>
            <a:pPr algn="ctr"/>
            <a:r>
              <a:rPr lang="fr-CH" sz="4000" dirty="0" smtClean="0"/>
              <a:t>Session 1</a:t>
            </a:r>
            <a:endParaRPr lang="en-GB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11" y="2302714"/>
            <a:ext cx="10518929" cy="3168352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2288" y="1981931"/>
            <a:ext cx="967178" cy="95660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0878132" y="3007845"/>
            <a:ext cx="1025962" cy="895615"/>
            <a:chOff x="4180522" y="949660"/>
            <a:chExt cx="1183474" cy="1152000"/>
          </a:xfrm>
        </p:grpSpPr>
        <p:sp>
          <p:nvSpPr>
            <p:cNvPr id="11" name="Freeform 25"/>
            <p:cNvSpPr>
              <a:spLocks noChangeAspect="1" noEditPoints="1"/>
            </p:cNvSpPr>
            <p:nvPr/>
          </p:nvSpPr>
          <p:spPr bwMode="auto">
            <a:xfrm>
              <a:off x="4452741" y="1165893"/>
              <a:ext cx="666000" cy="648000"/>
            </a:xfrm>
            <a:custGeom>
              <a:avLst/>
              <a:gdLst>
                <a:gd name="T0" fmla="*/ 12 w 142"/>
                <a:gd name="T1" fmla="*/ 16 h 138"/>
                <a:gd name="T2" fmla="*/ 21 w 142"/>
                <a:gd name="T3" fmla="*/ 10 h 138"/>
                <a:gd name="T4" fmla="*/ 23 w 142"/>
                <a:gd name="T5" fmla="*/ 7 h 138"/>
                <a:gd name="T6" fmla="*/ 26 w 142"/>
                <a:gd name="T7" fmla="*/ 10 h 138"/>
                <a:gd name="T8" fmla="*/ 34 w 142"/>
                <a:gd name="T9" fmla="*/ 16 h 138"/>
                <a:gd name="T10" fmla="*/ 43 w 142"/>
                <a:gd name="T11" fmla="*/ 10 h 138"/>
                <a:gd name="T12" fmla="*/ 45 w 142"/>
                <a:gd name="T13" fmla="*/ 7 h 138"/>
                <a:gd name="T14" fmla="*/ 48 w 142"/>
                <a:gd name="T15" fmla="*/ 10 h 138"/>
                <a:gd name="T16" fmla="*/ 57 w 142"/>
                <a:gd name="T17" fmla="*/ 16 h 138"/>
                <a:gd name="T18" fmla="*/ 65 w 142"/>
                <a:gd name="T19" fmla="*/ 10 h 138"/>
                <a:gd name="T20" fmla="*/ 68 w 142"/>
                <a:gd name="T21" fmla="*/ 7 h 138"/>
                <a:gd name="T22" fmla="*/ 70 w 142"/>
                <a:gd name="T23" fmla="*/ 10 h 138"/>
                <a:gd name="T24" fmla="*/ 79 w 142"/>
                <a:gd name="T25" fmla="*/ 16 h 138"/>
                <a:gd name="T26" fmla="*/ 88 w 142"/>
                <a:gd name="T27" fmla="*/ 10 h 138"/>
                <a:gd name="T28" fmla="*/ 90 w 142"/>
                <a:gd name="T29" fmla="*/ 7 h 138"/>
                <a:gd name="T30" fmla="*/ 94 w 142"/>
                <a:gd name="T31" fmla="*/ 4 h 138"/>
                <a:gd name="T32" fmla="*/ 90 w 142"/>
                <a:gd name="T33" fmla="*/ 0 h 138"/>
                <a:gd name="T34" fmla="*/ 81 w 142"/>
                <a:gd name="T35" fmla="*/ 6 h 138"/>
                <a:gd name="T36" fmla="*/ 79 w 142"/>
                <a:gd name="T37" fmla="*/ 9 h 138"/>
                <a:gd name="T38" fmla="*/ 76 w 142"/>
                <a:gd name="T39" fmla="*/ 6 h 138"/>
                <a:gd name="T40" fmla="*/ 68 w 142"/>
                <a:gd name="T41" fmla="*/ 0 h 138"/>
                <a:gd name="T42" fmla="*/ 59 w 142"/>
                <a:gd name="T43" fmla="*/ 6 h 138"/>
                <a:gd name="T44" fmla="*/ 57 w 142"/>
                <a:gd name="T45" fmla="*/ 9 h 138"/>
                <a:gd name="T46" fmla="*/ 54 w 142"/>
                <a:gd name="T47" fmla="*/ 6 h 138"/>
                <a:gd name="T48" fmla="*/ 45 w 142"/>
                <a:gd name="T49" fmla="*/ 0 h 138"/>
                <a:gd name="T50" fmla="*/ 37 w 142"/>
                <a:gd name="T51" fmla="*/ 6 h 138"/>
                <a:gd name="T52" fmla="*/ 34 w 142"/>
                <a:gd name="T53" fmla="*/ 9 h 138"/>
                <a:gd name="T54" fmla="*/ 32 w 142"/>
                <a:gd name="T55" fmla="*/ 6 h 138"/>
                <a:gd name="T56" fmla="*/ 23 w 142"/>
                <a:gd name="T57" fmla="*/ 0 h 138"/>
                <a:gd name="T58" fmla="*/ 14 w 142"/>
                <a:gd name="T59" fmla="*/ 6 h 138"/>
                <a:gd name="T60" fmla="*/ 12 w 142"/>
                <a:gd name="T61" fmla="*/ 9 h 138"/>
                <a:gd name="T62" fmla="*/ 8 w 142"/>
                <a:gd name="T63" fmla="*/ 13 h 138"/>
                <a:gd name="T64" fmla="*/ 12 w 142"/>
                <a:gd name="T65" fmla="*/ 16 h 138"/>
                <a:gd name="T66" fmla="*/ 108 w 142"/>
                <a:gd name="T67" fmla="*/ 68 h 138"/>
                <a:gd name="T68" fmla="*/ 69 w 142"/>
                <a:gd name="T69" fmla="*/ 87 h 138"/>
                <a:gd name="T70" fmla="*/ 69 w 142"/>
                <a:gd name="T71" fmla="*/ 70 h 138"/>
                <a:gd name="T72" fmla="*/ 28 w 142"/>
                <a:gd name="T73" fmla="*/ 90 h 138"/>
                <a:gd name="T74" fmla="*/ 23 w 142"/>
                <a:gd name="T75" fmla="*/ 25 h 138"/>
                <a:gd name="T76" fmla="*/ 5 w 142"/>
                <a:gd name="T77" fmla="*/ 25 h 138"/>
                <a:gd name="T78" fmla="*/ 0 w 142"/>
                <a:gd name="T79" fmla="*/ 138 h 138"/>
                <a:gd name="T80" fmla="*/ 142 w 142"/>
                <a:gd name="T81" fmla="*/ 138 h 138"/>
                <a:gd name="T82" fmla="*/ 142 w 142"/>
                <a:gd name="T83" fmla="*/ 70 h 138"/>
                <a:gd name="T84" fmla="*/ 108 w 142"/>
                <a:gd name="T85" fmla="*/ 86 h 138"/>
                <a:gd name="T86" fmla="*/ 108 w 142"/>
                <a:gd name="T87" fmla="*/ 6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" h="138">
                  <a:moveTo>
                    <a:pt x="12" y="16"/>
                  </a:moveTo>
                  <a:cubicBezTo>
                    <a:pt x="17" y="16"/>
                    <a:pt x="19" y="12"/>
                    <a:pt x="21" y="10"/>
                  </a:cubicBezTo>
                  <a:cubicBezTo>
                    <a:pt x="22" y="8"/>
                    <a:pt x="23" y="7"/>
                    <a:pt x="23" y="7"/>
                  </a:cubicBezTo>
                  <a:cubicBezTo>
                    <a:pt x="24" y="7"/>
                    <a:pt x="24" y="8"/>
                    <a:pt x="26" y="10"/>
                  </a:cubicBezTo>
                  <a:cubicBezTo>
                    <a:pt x="27" y="12"/>
                    <a:pt x="29" y="16"/>
                    <a:pt x="34" y="16"/>
                  </a:cubicBezTo>
                  <a:cubicBezTo>
                    <a:pt x="39" y="16"/>
                    <a:pt x="42" y="12"/>
                    <a:pt x="43" y="10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6" y="7"/>
                    <a:pt x="46" y="8"/>
                    <a:pt x="48" y="10"/>
                  </a:cubicBezTo>
                  <a:cubicBezTo>
                    <a:pt x="49" y="12"/>
                    <a:pt x="51" y="16"/>
                    <a:pt x="57" y="16"/>
                  </a:cubicBezTo>
                  <a:cubicBezTo>
                    <a:pt x="62" y="16"/>
                    <a:pt x="64" y="12"/>
                    <a:pt x="65" y="10"/>
                  </a:cubicBezTo>
                  <a:cubicBezTo>
                    <a:pt x="67" y="8"/>
                    <a:pt x="67" y="7"/>
                    <a:pt x="68" y="7"/>
                  </a:cubicBezTo>
                  <a:cubicBezTo>
                    <a:pt x="68" y="7"/>
                    <a:pt x="69" y="8"/>
                    <a:pt x="70" y="10"/>
                  </a:cubicBezTo>
                  <a:cubicBezTo>
                    <a:pt x="71" y="12"/>
                    <a:pt x="74" y="16"/>
                    <a:pt x="79" y="16"/>
                  </a:cubicBezTo>
                  <a:cubicBezTo>
                    <a:pt x="84" y="16"/>
                    <a:pt x="86" y="12"/>
                    <a:pt x="88" y="10"/>
                  </a:cubicBezTo>
                  <a:cubicBezTo>
                    <a:pt x="89" y="8"/>
                    <a:pt x="90" y="7"/>
                    <a:pt x="90" y="7"/>
                  </a:cubicBezTo>
                  <a:cubicBezTo>
                    <a:pt x="92" y="7"/>
                    <a:pt x="94" y="6"/>
                    <a:pt x="94" y="4"/>
                  </a:cubicBezTo>
                  <a:cubicBezTo>
                    <a:pt x="94" y="2"/>
                    <a:pt x="92" y="0"/>
                    <a:pt x="90" y="0"/>
                  </a:cubicBezTo>
                  <a:cubicBezTo>
                    <a:pt x="85" y="0"/>
                    <a:pt x="83" y="4"/>
                    <a:pt x="81" y="6"/>
                  </a:cubicBezTo>
                  <a:cubicBezTo>
                    <a:pt x="80" y="9"/>
                    <a:pt x="79" y="9"/>
                    <a:pt x="79" y="9"/>
                  </a:cubicBezTo>
                  <a:cubicBezTo>
                    <a:pt x="78" y="9"/>
                    <a:pt x="78" y="9"/>
                    <a:pt x="76" y="6"/>
                  </a:cubicBezTo>
                  <a:cubicBezTo>
                    <a:pt x="75" y="4"/>
                    <a:pt x="73" y="0"/>
                    <a:pt x="68" y="0"/>
                  </a:cubicBezTo>
                  <a:cubicBezTo>
                    <a:pt x="63" y="0"/>
                    <a:pt x="60" y="4"/>
                    <a:pt x="59" y="6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9"/>
                    <a:pt x="56" y="9"/>
                    <a:pt x="54" y="6"/>
                  </a:cubicBezTo>
                  <a:cubicBezTo>
                    <a:pt x="53" y="4"/>
                    <a:pt x="51" y="0"/>
                    <a:pt x="45" y="0"/>
                  </a:cubicBezTo>
                  <a:cubicBezTo>
                    <a:pt x="40" y="0"/>
                    <a:pt x="38" y="4"/>
                    <a:pt x="37" y="6"/>
                  </a:cubicBezTo>
                  <a:cubicBezTo>
                    <a:pt x="35" y="9"/>
                    <a:pt x="35" y="9"/>
                    <a:pt x="34" y="9"/>
                  </a:cubicBezTo>
                  <a:cubicBezTo>
                    <a:pt x="34" y="9"/>
                    <a:pt x="33" y="9"/>
                    <a:pt x="32" y="6"/>
                  </a:cubicBezTo>
                  <a:cubicBezTo>
                    <a:pt x="31" y="4"/>
                    <a:pt x="28" y="0"/>
                    <a:pt x="23" y="0"/>
                  </a:cubicBezTo>
                  <a:cubicBezTo>
                    <a:pt x="18" y="0"/>
                    <a:pt x="16" y="4"/>
                    <a:pt x="14" y="6"/>
                  </a:cubicBezTo>
                  <a:cubicBezTo>
                    <a:pt x="13" y="9"/>
                    <a:pt x="12" y="9"/>
                    <a:pt x="12" y="9"/>
                  </a:cubicBezTo>
                  <a:cubicBezTo>
                    <a:pt x="10" y="9"/>
                    <a:pt x="8" y="11"/>
                    <a:pt x="8" y="13"/>
                  </a:cubicBezTo>
                  <a:cubicBezTo>
                    <a:pt x="8" y="15"/>
                    <a:pt x="10" y="16"/>
                    <a:pt x="12" y="16"/>
                  </a:cubicBezTo>
                  <a:close/>
                  <a:moveTo>
                    <a:pt x="108" y="68"/>
                  </a:moveTo>
                  <a:cubicBezTo>
                    <a:pt x="69" y="87"/>
                    <a:pt x="69" y="87"/>
                    <a:pt x="69" y="87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42" y="138"/>
                    <a:pt x="142" y="138"/>
                    <a:pt x="142" y="138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08" y="86"/>
                    <a:pt x="108" y="86"/>
                    <a:pt x="108" y="86"/>
                  </a:cubicBezTo>
                  <a:lnTo>
                    <a:pt x="108" y="6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180522" y="949660"/>
              <a:ext cx="1183474" cy="1152000"/>
              <a:chOff x="4636321" y="1916063"/>
              <a:chExt cx="1183474" cy="1152000"/>
            </a:xfrm>
          </p:grpSpPr>
          <p:sp>
            <p:nvSpPr>
              <p:cNvPr id="13" name="Freeform 15"/>
              <p:cNvSpPr>
                <a:spLocks noChangeAspect="1"/>
              </p:cNvSpPr>
              <p:nvPr/>
            </p:nvSpPr>
            <p:spPr bwMode="auto">
              <a:xfrm rot="16200000">
                <a:off x="4988611" y="2447132"/>
                <a:ext cx="557770" cy="295110"/>
              </a:xfrm>
              <a:custGeom>
                <a:avLst/>
                <a:gdLst>
                  <a:gd name="T0" fmla="*/ 6 w 161"/>
                  <a:gd name="T1" fmla="*/ 12 h 39"/>
                  <a:gd name="T2" fmla="*/ 2 w 161"/>
                  <a:gd name="T3" fmla="*/ 14 h 39"/>
                  <a:gd name="T4" fmla="*/ 0 w 161"/>
                  <a:gd name="T5" fmla="*/ 16 h 39"/>
                  <a:gd name="T6" fmla="*/ 1 w 161"/>
                  <a:gd name="T7" fmla="*/ 19 h 39"/>
                  <a:gd name="T8" fmla="*/ 3 w 161"/>
                  <a:gd name="T9" fmla="*/ 20 h 39"/>
                  <a:gd name="T10" fmla="*/ 5 w 161"/>
                  <a:gd name="T11" fmla="*/ 20 h 39"/>
                  <a:gd name="T12" fmla="*/ 9 w 161"/>
                  <a:gd name="T13" fmla="*/ 17 h 39"/>
                  <a:gd name="T14" fmla="*/ 14 w 161"/>
                  <a:gd name="T15" fmla="*/ 15 h 39"/>
                  <a:gd name="T16" fmla="*/ 64 w 161"/>
                  <a:gd name="T17" fmla="*/ 16 h 39"/>
                  <a:gd name="T18" fmla="*/ 66 w 161"/>
                  <a:gd name="T19" fmla="*/ 17 h 39"/>
                  <a:gd name="T20" fmla="*/ 66 w 161"/>
                  <a:gd name="T21" fmla="*/ 17 h 39"/>
                  <a:gd name="T22" fmla="*/ 67 w 161"/>
                  <a:gd name="T23" fmla="*/ 18 h 39"/>
                  <a:gd name="T24" fmla="*/ 70 w 161"/>
                  <a:gd name="T25" fmla="*/ 20 h 39"/>
                  <a:gd name="T26" fmla="*/ 70 w 161"/>
                  <a:gd name="T27" fmla="*/ 20 h 39"/>
                  <a:gd name="T28" fmla="*/ 70 w 161"/>
                  <a:gd name="T29" fmla="*/ 20 h 39"/>
                  <a:gd name="T30" fmla="*/ 159 w 161"/>
                  <a:gd name="T31" fmla="*/ 18 h 39"/>
                  <a:gd name="T32" fmla="*/ 160 w 161"/>
                  <a:gd name="T33" fmla="*/ 17 h 39"/>
                  <a:gd name="T34" fmla="*/ 160 w 161"/>
                  <a:gd name="T35" fmla="*/ 14 h 39"/>
                  <a:gd name="T36" fmla="*/ 158 w 161"/>
                  <a:gd name="T37" fmla="*/ 13 h 39"/>
                  <a:gd name="T38" fmla="*/ 155 w 161"/>
                  <a:gd name="T39" fmla="*/ 13 h 39"/>
                  <a:gd name="T40" fmla="*/ 74 w 161"/>
                  <a:gd name="T41" fmla="*/ 15 h 39"/>
                  <a:gd name="T42" fmla="*/ 74 w 161"/>
                  <a:gd name="T43" fmla="*/ 14 h 39"/>
                  <a:gd name="T44" fmla="*/ 69 w 161"/>
                  <a:gd name="T45" fmla="*/ 12 h 39"/>
                  <a:gd name="T46" fmla="*/ 14 w 161"/>
                  <a:gd name="T47" fmla="*/ 8 h 39"/>
                  <a:gd name="T48" fmla="*/ 6 w 161"/>
                  <a:gd name="T49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39">
                    <a:moveTo>
                      <a:pt x="6" y="12"/>
                    </a:moveTo>
                    <a:cubicBezTo>
                      <a:pt x="5" y="13"/>
                      <a:pt x="3" y="13"/>
                      <a:pt x="2" y="14"/>
                    </a:cubicBezTo>
                    <a:cubicBezTo>
                      <a:pt x="1" y="15"/>
                      <a:pt x="1" y="15"/>
                      <a:pt x="0" y="16"/>
                    </a:cubicBezTo>
                    <a:cubicBezTo>
                      <a:pt x="0" y="17"/>
                      <a:pt x="0" y="18"/>
                      <a:pt x="1" y="19"/>
                    </a:cubicBezTo>
                    <a:cubicBezTo>
                      <a:pt x="1" y="19"/>
                      <a:pt x="2" y="20"/>
                      <a:pt x="3" y="20"/>
                    </a:cubicBezTo>
                    <a:cubicBezTo>
                      <a:pt x="3" y="20"/>
                      <a:pt x="4" y="20"/>
                      <a:pt x="5" y="20"/>
                    </a:cubicBezTo>
                    <a:cubicBezTo>
                      <a:pt x="6" y="19"/>
                      <a:pt x="8" y="18"/>
                      <a:pt x="9" y="17"/>
                    </a:cubicBezTo>
                    <a:cubicBezTo>
                      <a:pt x="11" y="17"/>
                      <a:pt x="12" y="16"/>
                      <a:pt x="14" y="15"/>
                    </a:cubicBezTo>
                    <a:cubicBezTo>
                      <a:pt x="32" y="7"/>
                      <a:pt x="48" y="7"/>
                      <a:pt x="64" y="16"/>
                    </a:cubicBezTo>
                    <a:cubicBezTo>
                      <a:pt x="65" y="17"/>
                      <a:pt x="65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8"/>
                      <a:pt x="67" y="18"/>
                      <a:pt x="67" y="18"/>
                    </a:cubicBezTo>
                    <a:cubicBezTo>
                      <a:pt x="68" y="19"/>
                      <a:pt x="69" y="19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96" y="39"/>
                      <a:pt x="126" y="38"/>
                      <a:pt x="159" y="18"/>
                    </a:cubicBezTo>
                    <a:cubicBezTo>
                      <a:pt x="159" y="18"/>
                      <a:pt x="160" y="17"/>
                      <a:pt x="160" y="17"/>
                    </a:cubicBezTo>
                    <a:cubicBezTo>
                      <a:pt x="161" y="16"/>
                      <a:pt x="160" y="15"/>
                      <a:pt x="160" y="14"/>
                    </a:cubicBezTo>
                    <a:cubicBezTo>
                      <a:pt x="159" y="13"/>
                      <a:pt x="159" y="13"/>
                      <a:pt x="158" y="13"/>
                    </a:cubicBezTo>
                    <a:cubicBezTo>
                      <a:pt x="157" y="12"/>
                      <a:pt x="156" y="12"/>
                      <a:pt x="155" y="13"/>
                    </a:cubicBezTo>
                    <a:cubicBezTo>
                      <a:pt x="125" y="31"/>
                      <a:pt x="98" y="31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2" y="13"/>
                      <a:pt x="71" y="13"/>
                      <a:pt x="69" y="12"/>
                    </a:cubicBezTo>
                    <a:cubicBezTo>
                      <a:pt x="52" y="1"/>
                      <a:pt x="33" y="0"/>
                      <a:pt x="14" y="8"/>
                    </a:cubicBezTo>
                    <a:cubicBezTo>
                      <a:pt x="11" y="9"/>
                      <a:pt x="9" y="10"/>
                      <a:pt x="6" y="12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FFC000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" name="Freeform 15"/>
              <p:cNvSpPr>
                <a:spLocks noChangeAspect="1"/>
              </p:cNvSpPr>
              <p:nvPr/>
            </p:nvSpPr>
            <p:spPr bwMode="auto">
              <a:xfrm rot="16200000">
                <a:off x="5183613" y="2452339"/>
                <a:ext cx="557770" cy="300905"/>
              </a:xfrm>
              <a:custGeom>
                <a:avLst/>
                <a:gdLst>
                  <a:gd name="T0" fmla="*/ 6 w 161"/>
                  <a:gd name="T1" fmla="*/ 12 h 39"/>
                  <a:gd name="T2" fmla="*/ 2 w 161"/>
                  <a:gd name="T3" fmla="*/ 14 h 39"/>
                  <a:gd name="T4" fmla="*/ 0 w 161"/>
                  <a:gd name="T5" fmla="*/ 16 h 39"/>
                  <a:gd name="T6" fmla="*/ 1 w 161"/>
                  <a:gd name="T7" fmla="*/ 19 h 39"/>
                  <a:gd name="T8" fmla="*/ 3 w 161"/>
                  <a:gd name="T9" fmla="*/ 20 h 39"/>
                  <a:gd name="T10" fmla="*/ 5 w 161"/>
                  <a:gd name="T11" fmla="*/ 20 h 39"/>
                  <a:gd name="T12" fmla="*/ 9 w 161"/>
                  <a:gd name="T13" fmla="*/ 17 h 39"/>
                  <a:gd name="T14" fmla="*/ 14 w 161"/>
                  <a:gd name="T15" fmla="*/ 15 h 39"/>
                  <a:gd name="T16" fmla="*/ 64 w 161"/>
                  <a:gd name="T17" fmla="*/ 16 h 39"/>
                  <a:gd name="T18" fmla="*/ 66 w 161"/>
                  <a:gd name="T19" fmla="*/ 17 h 39"/>
                  <a:gd name="T20" fmla="*/ 66 w 161"/>
                  <a:gd name="T21" fmla="*/ 17 h 39"/>
                  <a:gd name="T22" fmla="*/ 67 w 161"/>
                  <a:gd name="T23" fmla="*/ 18 h 39"/>
                  <a:gd name="T24" fmla="*/ 70 w 161"/>
                  <a:gd name="T25" fmla="*/ 20 h 39"/>
                  <a:gd name="T26" fmla="*/ 70 w 161"/>
                  <a:gd name="T27" fmla="*/ 20 h 39"/>
                  <a:gd name="T28" fmla="*/ 70 w 161"/>
                  <a:gd name="T29" fmla="*/ 20 h 39"/>
                  <a:gd name="T30" fmla="*/ 159 w 161"/>
                  <a:gd name="T31" fmla="*/ 18 h 39"/>
                  <a:gd name="T32" fmla="*/ 160 w 161"/>
                  <a:gd name="T33" fmla="*/ 17 h 39"/>
                  <a:gd name="T34" fmla="*/ 160 w 161"/>
                  <a:gd name="T35" fmla="*/ 14 h 39"/>
                  <a:gd name="T36" fmla="*/ 158 w 161"/>
                  <a:gd name="T37" fmla="*/ 13 h 39"/>
                  <a:gd name="T38" fmla="*/ 155 w 161"/>
                  <a:gd name="T39" fmla="*/ 13 h 39"/>
                  <a:gd name="T40" fmla="*/ 74 w 161"/>
                  <a:gd name="T41" fmla="*/ 15 h 39"/>
                  <a:gd name="T42" fmla="*/ 74 w 161"/>
                  <a:gd name="T43" fmla="*/ 14 h 39"/>
                  <a:gd name="T44" fmla="*/ 69 w 161"/>
                  <a:gd name="T45" fmla="*/ 12 h 39"/>
                  <a:gd name="T46" fmla="*/ 14 w 161"/>
                  <a:gd name="T47" fmla="*/ 8 h 39"/>
                  <a:gd name="T48" fmla="*/ 6 w 161"/>
                  <a:gd name="T49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39">
                    <a:moveTo>
                      <a:pt x="6" y="12"/>
                    </a:moveTo>
                    <a:cubicBezTo>
                      <a:pt x="5" y="13"/>
                      <a:pt x="3" y="13"/>
                      <a:pt x="2" y="14"/>
                    </a:cubicBezTo>
                    <a:cubicBezTo>
                      <a:pt x="1" y="15"/>
                      <a:pt x="1" y="15"/>
                      <a:pt x="0" y="16"/>
                    </a:cubicBezTo>
                    <a:cubicBezTo>
                      <a:pt x="0" y="17"/>
                      <a:pt x="0" y="18"/>
                      <a:pt x="1" y="19"/>
                    </a:cubicBezTo>
                    <a:cubicBezTo>
                      <a:pt x="1" y="19"/>
                      <a:pt x="2" y="20"/>
                      <a:pt x="3" y="20"/>
                    </a:cubicBezTo>
                    <a:cubicBezTo>
                      <a:pt x="3" y="20"/>
                      <a:pt x="4" y="20"/>
                      <a:pt x="5" y="20"/>
                    </a:cubicBezTo>
                    <a:cubicBezTo>
                      <a:pt x="6" y="19"/>
                      <a:pt x="8" y="18"/>
                      <a:pt x="9" y="17"/>
                    </a:cubicBezTo>
                    <a:cubicBezTo>
                      <a:pt x="11" y="17"/>
                      <a:pt x="12" y="16"/>
                      <a:pt x="14" y="15"/>
                    </a:cubicBezTo>
                    <a:cubicBezTo>
                      <a:pt x="32" y="7"/>
                      <a:pt x="48" y="7"/>
                      <a:pt x="64" y="16"/>
                    </a:cubicBezTo>
                    <a:cubicBezTo>
                      <a:pt x="65" y="17"/>
                      <a:pt x="65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8"/>
                      <a:pt x="67" y="18"/>
                      <a:pt x="67" y="18"/>
                    </a:cubicBezTo>
                    <a:cubicBezTo>
                      <a:pt x="68" y="19"/>
                      <a:pt x="69" y="19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96" y="39"/>
                      <a:pt x="126" y="38"/>
                      <a:pt x="159" y="18"/>
                    </a:cubicBezTo>
                    <a:cubicBezTo>
                      <a:pt x="159" y="18"/>
                      <a:pt x="160" y="17"/>
                      <a:pt x="160" y="17"/>
                    </a:cubicBezTo>
                    <a:cubicBezTo>
                      <a:pt x="161" y="16"/>
                      <a:pt x="160" y="15"/>
                      <a:pt x="160" y="14"/>
                    </a:cubicBezTo>
                    <a:cubicBezTo>
                      <a:pt x="159" y="13"/>
                      <a:pt x="159" y="13"/>
                      <a:pt x="158" y="13"/>
                    </a:cubicBezTo>
                    <a:cubicBezTo>
                      <a:pt x="157" y="12"/>
                      <a:pt x="156" y="12"/>
                      <a:pt x="155" y="13"/>
                    </a:cubicBezTo>
                    <a:cubicBezTo>
                      <a:pt x="125" y="31"/>
                      <a:pt x="98" y="31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2" y="13"/>
                      <a:pt x="71" y="13"/>
                      <a:pt x="69" y="12"/>
                    </a:cubicBezTo>
                    <a:cubicBezTo>
                      <a:pt x="52" y="1"/>
                      <a:pt x="33" y="0"/>
                      <a:pt x="14" y="8"/>
                    </a:cubicBezTo>
                    <a:cubicBezTo>
                      <a:pt x="11" y="9"/>
                      <a:pt x="9" y="10"/>
                      <a:pt x="6" y="12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FFC000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" name="Freeform 15"/>
              <p:cNvSpPr>
                <a:spLocks noChangeAspect="1"/>
              </p:cNvSpPr>
              <p:nvPr/>
            </p:nvSpPr>
            <p:spPr bwMode="auto">
              <a:xfrm rot="16200000">
                <a:off x="5366121" y="2460444"/>
                <a:ext cx="557770" cy="300905"/>
              </a:xfrm>
              <a:custGeom>
                <a:avLst/>
                <a:gdLst>
                  <a:gd name="T0" fmla="*/ 6 w 161"/>
                  <a:gd name="T1" fmla="*/ 12 h 39"/>
                  <a:gd name="T2" fmla="*/ 2 w 161"/>
                  <a:gd name="T3" fmla="*/ 14 h 39"/>
                  <a:gd name="T4" fmla="*/ 0 w 161"/>
                  <a:gd name="T5" fmla="*/ 16 h 39"/>
                  <a:gd name="T6" fmla="*/ 1 w 161"/>
                  <a:gd name="T7" fmla="*/ 19 h 39"/>
                  <a:gd name="T8" fmla="*/ 3 w 161"/>
                  <a:gd name="T9" fmla="*/ 20 h 39"/>
                  <a:gd name="T10" fmla="*/ 5 w 161"/>
                  <a:gd name="T11" fmla="*/ 20 h 39"/>
                  <a:gd name="T12" fmla="*/ 9 w 161"/>
                  <a:gd name="T13" fmla="*/ 17 h 39"/>
                  <a:gd name="T14" fmla="*/ 14 w 161"/>
                  <a:gd name="T15" fmla="*/ 15 h 39"/>
                  <a:gd name="T16" fmla="*/ 64 w 161"/>
                  <a:gd name="T17" fmla="*/ 16 h 39"/>
                  <a:gd name="T18" fmla="*/ 66 w 161"/>
                  <a:gd name="T19" fmla="*/ 17 h 39"/>
                  <a:gd name="T20" fmla="*/ 66 w 161"/>
                  <a:gd name="T21" fmla="*/ 17 h 39"/>
                  <a:gd name="T22" fmla="*/ 67 w 161"/>
                  <a:gd name="T23" fmla="*/ 18 h 39"/>
                  <a:gd name="T24" fmla="*/ 70 w 161"/>
                  <a:gd name="T25" fmla="*/ 20 h 39"/>
                  <a:gd name="T26" fmla="*/ 70 w 161"/>
                  <a:gd name="T27" fmla="*/ 20 h 39"/>
                  <a:gd name="T28" fmla="*/ 70 w 161"/>
                  <a:gd name="T29" fmla="*/ 20 h 39"/>
                  <a:gd name="T30" fmla="*/ 159 w 161"/>
                  <a:gd name="T31" fmla="*/ 18 h 39"/>
                  <a:gd name="T32" fmla="*/ 160 w 161"/>
                  <a:gd name="T33" fmla="*/ 17 h 39"/>
                  <a:gd name="T34" fmla="*/ 160 w 161"/>
                  <a:gd name="T35" fmla="*/ 14 h 39"/>
                  <a:gd name="T36" fmla="*/ 158 w 161"/>
                  <a:gd name="T37" fmla="*/ 13 h 39"/>
                  <a:gd name="T38" fmla="*/ 155 w 161"/>
                  <a:gd name="T39" fmla="*/ 13 h 39"/>
                  <a:gd name="T40" fmla="*/ 74 w 161"/>
                  <a:gd name="T41" fmla="*/ 15 h 39"/>
                  <a:gd name="T42" fmla="*/ 74 w 161"/>
                  <a:gd name="T43" fmla="*/ 14 h 39"/>
                  <a:gd name="T44" fmla="*/ 69 w 161"/>
                  <a:gd name="T45" fmla="*/ 12 h 39"/>
                  <a:gd name="T46" fmla="*/ 14 w 161"/>
                  <a:gd name="T47" fmla="*/ 8 h 39"/>
                  <a:gd name="T48" fmla="*/ 6 w 161"/>
                  <a:gd name="T49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39">
                    <a:moveTo>
                      <a:pt x="6" y="12"/>
                    </a:moveTo>
                    <a:cubicBezTo>
                      <a:pt x="5" y="13"/>
                      <a:pt x="3" y="13"/>
                      <a:pt x="2" y="14"/>
                    </a:cubicBezTo>
                    <a:cubicBezTo>
                      <a:pt x="1" y="15"/>
                      <a:pt x="1" y="15"/>
                      <a:pt x="0" y="16"/>
                    </a:cubicBezTo>
                    <a:cubicBezTo>
                      <a:pt x="0" y="17"/>
                      <a:pt x="0" y="18"/>
                      <a:pt x="1" y="19"/>
                    </a:cubicBezTo>
                    <a:cubicBezTo>
                      <a:pt x="1" y="19"/>
                      <a:pt x="2" y="20"/>
                      <a:pt x="3" y="20"/>
                    </a:cubicBezTo>
                    <a:cubicBezTo>
                      <a:pt x="3" y="20"/>
                      <a:pt x="4" y="20"/>
                      <a:pt x="5" y="20"/>
                    </a:cubicBezTo>
                    <a:cubicBezTo>
                      <a:pt x="6" y="19"/>
                      <a:pt x="8" y="18"/>
                      <a:pt x="9" y="17"/>
                    </a:cubicBezTo>
                    <a:cubicBezTo>
                      <a:pt x="11" y="17"/>
                      <a:pt x="12" y="16"/>
                      <a:pt x="14" y="15"/>
                    </a:cubicBezTo>
                    <a:cubicBezTo>
                      <a:pt x="32" y="7"/>
                      <a:pt x="48" y="7"/>
                      <a:pt x="64" y="16"/>
                    </a:cubicBezTo>
                    <a:cubicBezTo>
                      <a:pt x="65" y="17"/>
                      <a:pt x="65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8"/>
                      <a:pt x="67" y="18"/>
                      <a:pt x="67" y="18"/>
                    </a:cubicBezTo>
                    <a:cubicBezTo>
                      <a:pt x="68" y="19"/>
                      <a:pt x="69" y="19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96" y="39"/>
                      <a:pt x="126" y="38"/>
                      <a:pt x="159" y="18"/>
                    </a:cubicBezTo>
                    <a:cubicBezTo>
                      <a:pt x="159" y="18"/>
                      <a:pt x="160" y="17"/>
                      <a:pt x="160" y="17"/>
                    </a:cubicBezTo>
                    <a:cubicBezTo>
                      <a:pt x="161" y="16"/>
                      <a:pt x="160" y="15"/>
                      <a:pt x="160" y="14"/>
                    </a:cubicBezTo>
                    <a:cubicBezTo>
                      <a:pt x="159" y="13"/>
                      <a:pt x="159" y="13"/>
                      <a:pt x="158" y="13"/>
                    </a:cubicBezTo>
                    <a:cubicBezTo>
                      <a:pt x="157" y="12"/>
                      <a:pt x="156" y="12"/>
                      <a:pt x="155" y="13"/>
                    </a:cubicBezTo>
                    <a:cubicBezTo>
                      <a:pt x="125" y="31"/>
                      <a:pt x="98" y="31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2" y="13"/>
                      <a:pt x="71" y="13"/>
                      <a:pt x="69" y="12"/>
                    </a:cubicBezTo>
                    <a:cubicBezTo>
                      <a:pt x="52" y="1"/>
                      <a:pt x="33" y="0"/>
                      <a:pt x="14" y="8"/>
                    </a:cubicBezTo>
                    <a:cubicBezTo>
                      <a:pt x="11" y="9"/>
                      <a:pt x="9" y="10"/>
                      <a:pt x="6" y="12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FFC000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636321" y="1916063"/>
                <a:ext cx="1183474" cy="1152000"/>
                <a:chOff x="2795587" y="890214"/>
                <a:chExt cx="1183474" cy="1152000"/>
              </a:xfrm>
            </p:grpSpPr>
            <p:sp>
              <p:nvSpPr>
                <p:cNvPr id="17" name="Oval 16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>
                  <a:spLocks noChangeAspect="1"/>
                </p:cNvSpPr>
                <p:nvPr/>
              </p:nvSpPr>
              <p:spPr>
                <a:xfrm>
                  <a:off x="2863802" y="900802"/>
                  <a:ext cx="1115259" cy="1116000"/>
                </a:xfrm>
                <a:prstGeom prst="ellipse">
                  <a:avLst/>
                </a:prstGeom>
                <a:noFill/>
                <a:ln w="57150">
                  <a:solidFill>
                    <a:srgbClr val="D6DE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10922155" y="4008448"/>
            <a:ext cx="971948" cy="842961"/>
            <a:chOff x="1338907" y="2205588"/>
            <a:chExt cx="1121167" cy="1084273"/>
          </a:xfrm>
        </p:grpSpPr>
        <p:grpSp>
          <p:nvGrpSpPr>
            <p:cNvPr id="20" name="Group 19"/>
            <p:cNvGrpSpPr/>
            <p:nvPr/>
          </p:nvGrpSpPr>
          <p:grpSpPr>
            <a:xfrm>
              <a:off x="1338907" y="2205588"/>
              <a:ext cx="1121167" cy="1084273"/>
              <a:chOff x="1559913" y="2281460"/>
              <a:chExt cx="1121167" cy="1084273"/>
            </a:xfrm>
          </p:grpSpPr>
          <p:sp>
            <p:nvSpPr>
              <p:cNvPr id="42" name="Freeform 5"/>
              <p:cNvSpPr>
                <a:spLocks noEditPoints="1"/>
              </p:cNvSpPr>
              <p:nvPr/>
            </p:nvSpPr>
            <p:spPr bwMode="auto">
              <a:xfrm>
                <a:off x="1875905" y="2440063"/>
                <a:ext cx="645094" cy="643352"/>
              </a:xfrm>
              <a:custGeom>
                <a:avLst/>
                <a:gdLst>
                  <a:gd name="T0" fmla="*/ 117 w 156"/>
                  <a:gd name="T1" fmla="*/ 134 h 156"/>
                  <a:gd name="T2" fmla="*/ 106 w 156"/>
                  <a:gd name="T3" fmla="*/ 132 h 156"/>
                  <a:gd name="T4" fmla="*/ 102 w 156"/>
                  <a:gd name="T5" fmla="*/ 125 h 156"/>
                  <a:gd name="T6" fmla="*/ 107 w 156"/>
                  <a:gd name="T7" fmla="*/ 127 h 156"/>
                  <a:gd name="T8" fmla="*/ 126 w 156"/>
                  <a:gd name="T9" fmla="*/ 126 h 156"/>
                  <a:gd name="T10" fmla="*/ 129 w 156"/>
                  <a:gd name="T11" fmla="*/ 90 h 156"/>
                  <a:gd name="T12" fmla="*/ 102 w 156"/>
                  <a:gd name="T13" fmla="*/ 112 h 156"/>
                  <a:gd name="T14" fmla="*/ 96 w 156"/>
                  <a:gd name="T15" fmla="*/ 111 h 156"/>
                  <a:gd name="T16" fmla="*/ 104 w 156"/>
                  <a:gd name="T17" fmla="*/ 100 h 156"/>
                  <a:gd name="T18" fmla="*/ 76 w 156"/>
                  <a:gd name="T19" fmla="*/ 114 h 156"/>
                  <a:gd name="T20" fmla="*/ 57 w 156"/>
                  <a:gd name="T21" fmla="*/ 105 h 156"/>
                  <a:gd name="T22" fmla="*/ 20 w 156"/>
                  <a:gd name="T23" fmla="*/ 113 h 156"/>
                  <a:gd name="T24" fmla="*/ 48 w 156"/>
                  <a:gd name="T25" fmla="*/ 139 h 156"/>
                  <a:gd name="T26" fmla="*/ 77 w 156"/>
                  <a:gd name="T27" fmla="*/ 133 h 156"/>
                  <a:gd name="T28" fmla="*/ 78 w 156"/>
                  <a:gd name="T29" fmla="*/ 146 h 156"/>
                  <a:gd name="T30" fmla="*/ 124 w 156"/>
                  <a:gd name="T31" fmla="*/ 41 h 156"/>
                  <a:gd name="T32" fmla="*/ 101 w 156"/>
                  <a:gd name="T33" fmla="*/ 41 h 156"/>
                  <a:gd name="T34" fmla="*/ 40 w 156"/>
                  <a:gd name="T35" fmla="*/ 82 h 156"/>
                  <a:gd name="T36" fmla="*/ 40 w 156"/>
                  <a:gd name="T37" fmla="*/ 59 h 156"/>
                  <a:gd name="T38" fmla="*/ 40 w 156"/>
                  <a:gd name="T39" fmla="*/ 82 h 156"/>
                  <a:gd name="T40" fmla="*/ 76 w 156"/>
                  <a:gd name="T41" fmla="*/ 123 h 156"/>
                  <a:gd name="T42" fmla="*/ 99 w 156"/>
                  <a:gd name="T43" fmla="*/ 123 h 156"/>
                  <a:gd name="T44" fmla="*/ 13 w 156"/>
                  <a:gd name="T45" fmla="*/ 97 h 156"/>
                  <a:gd name="T46" fmla="*/ 21 w 156"/>
                  <a:gd name="T47" fmla="*/ 42 h 156"/>
                  <a:gd name="T48" fmla="*/ 35 w 156"/>
                  <a:gd name="T49" fmla="*/ 56 h 156"/>
                  <a:gd name="T50" fmla="*/ 40 w 156"/>
                  <a:gd name="T51" fmla="*/ 56 h 156"/>
                  <a:gd name="T52" fmla="*/ 66 w 156"/>
                  <a:gd name="T53" fmla="*/ 49 h 156"/>
                  <a:gd name="T54" fmla="*/ 50 w 156"/>
                  <a:gd name="T55" fmla="*/ 59 h 156"/>
                  <a:gd name="T56" fmla="*/ 67 w 156"/>
                  <a:gd name="T57" fmla="*/ 55 h 156"/>
                  <a:gd name="T58" fmla="*/ 92 w 156"/>
                  <a:gd name="T59" fmla="*/ 61 h 156"/>
                  <a:gd name="T60" fmla="*/ 107 w 156"/>
                  <a:gd name="T61" fmla="*/ 93 h 156"/>
                  <a:gd name="T62" fmla="*/ 59 w 156"/>
                  <a:gd name="T63" fmla="*/ 100 h 156"/>
                  <a:gd name="T64" fmla="*/ 48 w 156"/>
                  <a:gd name="T65" fmla="*/ 82 h 156"/>
                  <a:gd name="T66" fmla="*/ 52 w 156"/>
                  <a:gd name="T67" fmla="*/ 100 h 156"/>
                  <a:gd name="T68" fmla="*/ 33 w 156"/>
                  <a:gd name="T69" fmla="*/ 83 h 156"/>
                  <a:gd name="T70" fmla="*/ 20 w 156"/>
                  <a:gd name="T71" fmla="*/ 96 h 156"/>
                  <a:gd name="T72" fmla="*/ 13 w 156"/>
                  <a:gd name="T73" fmla="*/ 97 h 156"/>
                  <a:gd name="T74" fmla="*/ 117 w 156"/>
                  <a:gd name="T75" fmla="*/ 79 h 156"/>
                  <a:gd name="T76" fmla="*/ 114 w 156"/>
                  <a:gd name="T77" fmla="*/ 91 h 156"/>
                  <a:gd name="T78" fmla="*/ 118 w 156"/>
                  <a:gd name="T79" fmla="*/ 73 h 156"/>
                  <a:gd name="T80" fmla="*/ 113 w 156"/>
                  <a:gd name="T81" fmla="*/ 55 h 156"/>
                  <a:gd name="T82" fmla="*/ 95 w 156"/>
                  <a:gd name="T83" fmla="*/ 57 h 156"/>
                  <a:gd name="T84" fmla="*/ 98 w 156"/>
                  <a:gd name="T85" fmla="*/ 44 h 156"/>
                  <a:gd name="T86" fmla="*/ 98 w 156"/>
                  <a:gd name="T87" fmla="*/ 39 h 156"/>
                  <a:gd name="T88" fmla="*/ 40 w 156"/>
                  <a:gd name="T89" fmla="*/ 38 h 156"/>
                  <a:gd name="T90" fmla="*/ 78 w 156"/>
                  <a:gd name="T91" fmla="*/ 10 h 156"/>
                  <a:gd name="T92" fmla="*/ 104 w 156"/>
                  <a:gd name="T93" fmla="*/ 29 h 156"/>
                  <a:gd name="T94" fmla="*/ 97 w 156"/>
                  <a:gd name="T95" fmla="*/ 13 h 156"/>
                  <a:gd name="T96" fmla="*/ 133 w 156"/>
                  <a:gd name="T97" fmla="*/ 39 h 156"/>
                  <a:gd name="T98" fmla="*/ 127 w 156"/>
                  <a:gd name="T99" fmla="*/ 41 h 156"/>
                  <a:gd name="T100" fmla="*/ 137 w 156"/>
                  <a:gd name="T101" fmla="*/ 46 h 156"/>
                  <a:gd name="T102" fmla="*/ 130 w 156"/>
                  <a:gd name="T103" fmla="*/ 84 h 156"/>
                  <a:gd name="T104" fmla="*/ 146 w 156"/>
                  <a:gd name="T105" fmla="*/ 78 h 156"/>
                  <a:gd name="T106" fmla="*/ 133 w 156"/>
                  <a:gd name="T107" fmla="*/ 88 h 156"/>
                  <a:gd name="T108" fmla="*/ 18 w 156"/>
                  <a:gd name="T109" fmla="*/ 102 h 156"/>
                  <a:gd name="T110" fmla="*/ 17 w 156"/>
                  <a:gd name="T111" fmla="*/ 106 h 156"/>
                  <a:gd name="T112" fmla="*/ 25 w 156"/>
                  <a:gd name="T113" fmla="*/ 37 h 156"/>
                  <a:gd name="T114" fmla="*/ 36 w 156"/>
                  <a:gd name="T115" fmla="*/ 25 h 156"/>
                  <a:gd name="T116" fmla="*/ 25 w 156"/>
                  <a:gd name="T117" fmla="*/ 37 h 156"/>
                  <a:gd name="T118" fmla="*/ 78 w 156"/>
                  <a:gd name="T119" fmla="*/ 156 h 156"/>
                  <a:gd name="T120" fmla="*/ 0 w 156"/>
                  <a:gd name="T121" fmla="*/ 78 h 156"/>
                  <a:gd name="T122" fmla="*/ 78 w 156"/>
                  <a:gd name="T123" fmla="*/ 0 h 156"/>
                  <a:gd name="T124" fmla="*/ 156 w 156"/>
                  <a:gd name="T125" fmla="*/ 78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" h="156">
                    <a:moveTo>
                      <a:pt x="78" y="146"/>
                    </a:moveTo>
                    <a:cubicBezTo>
                      <a:pt x="92" y="146"/>
                      <a:pt x="106" y="141"/>
                      <a:pt x="117" y="134"/>
                    </a:cubicBezTo>
                    <a:cubicBezTo>
                      <a:pt x="113" y="133"/>
                      <a:pt x="110" y="133"/>
                      <a:pt x="106" y="132"/>
                    </a:cubicBezTo>
                    <a:cubicBezTo>
                      <a:pt x="106" y="132"/>
                      <a:pt x="106" y="132"/>
                      <a:pt x="106" y="132"/>
                    </a:cubicBezTo>
                    <a:cubicBezTo>
                      <a:pt x="104" y="131"/>
                      <a:pt x="102" y="131"/>
                      <a:pt x="100" y="130"/>
                    </a:cubicBezTo>
                    <a:cubicBezTo>
                      <a:pt x="101" y="129"/>
                      <a:pt x="102" y="127"/>
                      <a:pt x="102" y="125"/>
                    </a:cubicBezTo>
                    <a:cubicBezTo>
                      <a:pt x="104" y="126"/>
                      <a:pt x="106" y="126"/>
                      <a:pt x="107" y="127"/>
                    </a:cubicBezTo>
                    <a:cubicBezTo>
                      <a:pt x="107" y="127"/>
                      <a:pt x="107" y="127"/>
                      <a:pt x="107" y="127"/>
                    </a:cubicBezTo>
                    <a:cubicBezTo>
                      <a:pt x="112" y="128"/>
                      <a:pt x="117" y="128"/>
                      <a:pt x="123" y="129"/>
                    </a:cubicBezTo>
                    <a:cubicBezTo>
                      <a:pt x="124" y="128"/>
                      <a:pt x="125" y="127"/>
                      <a:pt x="126" y="126"/>
                    </a:cubicBezTo>
                    <a:cubicBezTo>
                      <a:pt x="131" y="120"/>
                      <a:pt x="136" y="114"/>
                      <a:pt x="139" y="107"/>
                    </a:cubicBezTo>
                    <a:cubicBezTo>
                      <a:pt x="137" y="102"/>
                      <a:pt x="134" y="96"/>
                      <a:pt x="129" y="90"/>
                    </a:cubicBezTo>
                    <a:cubicBezTo>
                      <a:pt x="124" y="93"/>
                      <a:pt x="118" y="96"/>
                      <a:pt x="111" y="98"/>
                    </a:cubicBezTo>
                    <a:cubicBezTo>
                      <a:pt x="108" y="103"/>
                      <a:pt x="106" y="107"/>
                      <a:pt x="102" y="112"/>
                    </a:cubicBezTo>
                    <a:cubicBezTo>
                      <a:pt x="101" y="113"/>
                      <a:pt x="101" y="114"/>
                      <a:pt x="100" y="115"/>
                    </a:cubicBezTo>
                    <a:cubicBezTo>
                      <a:pt x="99" y="113"/>
                      <a:pt x="97" y="112"/>
                      <a:pt x="96" y="111"/>
                    </a:cubicBezTo>
                    <a:cubicBezTo>
                      <a:pt x="97" y="110"/>
                      <a:pt x="97" y="109"/>
                      <a:pt x="98" y="108"/>
                    </a:cubicBezTo>
                    <a:cubicBezTo>
                      <a:pt x="100" y="106"/>
                      <a:pt x="102" y="103"/>
                      <a:pt x="104" y="100"/>
                    </a:cubicBezTo>
                    <a:cubicBezTo>
                      <a:pt x="92" y="102"/>
                      <a:pt x="79" y="104"/>
                      <a:pt x="64" y="105"/>
                    </a:cubicBezTo>
                    <a:cubicBezTo>
                      <a:pt x="68" y="108"/>
                      <a:pt x="72" y="111"/>
                      <a:pt x="76" y="114"/>
                    </a:cubicBezTo>
                    <a:cubicBezTo>
                      <a:pt x="75" y="115"/>
                      <a:pt x="74" y="117"/>
                      <a:pt x="74" y="119"/>
                    </a:cubicBezTo>
                    <a:cubicBezTo>
                      <a:pt x="67" y="115"/>
                      <a:pt x="62" y="110"/>
                      <a:pt x="57" y="105"/>
                    </a:cubicBezTo>
                    <a:cubicBezTo>
                      <a:pt x="46" y="105"/>
                      <a:pt x="35" y="104"/>
                      <a:pt x="23" y="103"/>
                    </a:cubicBezTo>
                    <a:cubicBezTo>
                      <a:pt x="22" y="106"/>
                      <a:pt x="21" y="110"/>
                      <a:pt x="20" y="113"/>
                    </a:cubicBezTo>
                    <a:cubicBezTo>
                      <a:pt x="23" y="118"/>
                      <a:pt x="27" y="122"/>
                      <a:pt x="30" y="126"/>
                    </a:cubicBezTo>
                    <a:cubicBezTo>
                      <a:pt x="35" y="131"/>
                      <a:pt x="41" y="135"/>
                      <a:pt x="48" y="139"/>
                    </a:cubicBezTo>
                    <a:cubicBezTo>
                      <a:pt x="58" y="137"/>
                      <a:pt x="67" y="133"/>
                      <a:pt x="74" y="129"/>
                    </a:cubicBezTo>
                    <a:cubicBezTo>
                      <a:pt x="75" y="131"/>
                      <a:pt x="76" y="132"/>
                      <a:pt x="77" y="133"/>
                    </a:cubicBezTo>
                    <a:cubicBezTo>
                      <a:pt x="71" y="137"/>
                      <a:pt x="64" y="140"/>
                      <a:pt x="56" y="142"/>
                    </a:cubicBezTo>
                    <a:cubicBezTo>
                      <a:pt x="63" y="144"/>
                      <a:pt x="70" y="146"/>
                      <a:pt x="78" y="146"/>
                    </a:cubicBezTo>
                    <a:close/>
                    <a:moveTo>
                      <a:pt x="112" y="52"/>
                    </a:moveTo>
                    <a:cubicBezTo>
                      <a:pt x="118" y="52"/>
                      <a:pt x="124" y="47"/>
                      <a:pt x="124" y="41"/>
                    </a:cubicBezTo>
                    <a:cubicBezTo>
                      <a:pt x="124" y="35"/>
                      <a:pt x="118" y="30"/>
                      <a:pt x="112" y="30"/>
                    </a:cubicBezTo>
                    <a:cubicBezTo>
                      <a:pt x="106" y="30"/>
                      <a:pt x="101" y="35"/>
                      <a:pt x="101" y="41"/>
                    </a:cubicBezTo>
                    <a:cubicBezTo>
                      <a:pt x="101" y="47"/>
                      <a:pt x="106" y="52"/>
                      <a:pt x="112" y="52"/>
                    </a:cubicBezTo>
                    <a:close/>
                    <a:moveTo>
                      <a:pt x="40" y="82"/>
                    </a:moveTo>
                    <a:cubicBezTo>
                      <a:pt x="46" y="82"/>
                      <a:pt x="51" y="76"/>
                      <a:pt x="51" y="70"/>
                    </a:cubicBezTo>
                    <a:cubicBezTo>
                      <a:pt x="51" y="64"/>
                      <a:pt x="46" y="59"/>
                      <a:pt x="40" y="59"/>
                    </a:cubicBezTo>
                    <a:cubicBezTo>
                      <a:pt x="34" y="59"/>
                      <a:pt x="28" y="64"/>
                      <a:pt x="28" y="70"/>
                    </a:cubicBezTo>
                    <a:cubicBezTo>
                      <a:pt x="28" y="76"/>
                      <a:pt x="34" y="82"/>
                      <a:pt x="40" y="82"/>
                    </a:cubicBezTo>
                    <a:close/>
                    <a:moveTo>
                      <a:pt x="88" y="135"/>
                    </a:moveTo>
                    <a:cubicBezTo>
                      <a:pt x="81" y="135"/>
                      <a:pt x="76" y="129"/>
                      <a:pt x="76" y="123"/>
                    </a:cubicBezTo>
                    <a:cubicBezTo>
                      <a:pt x="76" y="117"/>
                      <a:pt x="81" y="112"/>
                      <a:pt x="88" y="112"/>
                    </a:cubicBezTo>
                    <a:cubicBezTo>
                      <a:pt x="94" y="112"/>
                      <a:pt x="99" y="117"/>
                      <a:pt x="99" y="123"/>
                    </a:cubicBezTo>
                    <a:cubicBezTo>
                      <a:pt x="99" y="129"/>
                      <a:pt x="94" y="135"/>
                      <a:pt x="88" y="135"/>
                    </a:cubicBezTo>
                    <a:close/>
                    <a:moveTo>
                      <a:pt x="13" y="97"/>
                    </a:moveTo>
                    <a:cubicBezTo>
                      <a:pt x="11" y="91"/>
                      <a:pt x="10" y="84"/>
                      <a:pt x="10" y="78"/>
                    </a:cubicBezTo>
                    <a:cubicBezTo>
                      <a:pt x="10" y="65"/>
                      <a:pt x="14" y="52"/>
                      <a:pt x="21" y="42"/>
                    </a:cubicBezTo>
                    <a:cubicBezTo>
                      <a:pt x="25" y="42"/>
                      <a:pt x="30" y="42"/>
                      <a:pt x="34" y="42"/>
                    </a:cubicBezTo>
                    <a:cubicBezTo>
                      <a:pt x="34" y="47"/>
                      <a:pt x="35" y="52"/>
                      <a:pt x="35" y="56"/>
                    </a:cubicBezTo>
                    <a:cubicBezTo>
                      <a:pt x="37" y="56"/>
                      <a:pt x="38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1"/>
                      <a:pt x="40" y="47"/>
                      <a:pt x="40" y="43"/>
                    </a:cubicBezTo>
                    <a:cubicBezTo>
                      <a:pt x="49" y="44"/>
                      <a:pt x="57" y="46"/>
                      <a:pt x="66" y="49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59" y="53"/>
                      <a:pt x="54" y="56"/>
                      <a:pt x="50" y="59"/>
                    </a:cubicBezTo>
                    <a:cubicBezTo>
                      <a:pt x="51" y="60"/>
                      <a:pt x="52" y="62"/>
                      <a:pt x="53" y="63"/>
                    </a:cubicBezTo>
                    <a:cubicBezTo>
                      <a:pt x="57" y="60"/>
                      <a:pt x="62" y="57"/>
                      <a:pt x="67" y="55"/>
                    </a:cubicBezTo>
                    <a:cubicBezTo>
                      <a:pt x="69" y="54"/>
                      <a:pt x="71" y="53"/>
                      <a:pt x="73" y="52"/>
                    </a:cubicBezTo>
                    <a:cubicBezTo>
                      <a:pt x="79" y="55"/>
                      <a:pt x="86" y="58"/>
                      <a:pt x="92" y="61"/>
                    </a:cubicBezTo>
                    <a:cubicBezTo>
                      <a:pt x="99" y="65"/>
                      <a:pt x="106" y="70"/>
                      <a:pt x="113" y="75"/>
                    </a:cubicBezTo>
                    <a:cubicBezTo>
                      <a:pt x="112" y="81"/>
                      <a:pt x="110" y="87"/>
                      <a:pt x="107" y="93"/>
                    </a:cubicBezTo>
                    <a:cubicBezTo>
                      <a:pt x="106" y="94"/>
                      <a:pt x="104" y="94"/>
                      <a:pt x="103" y="94"/>
                    </a:cubicBezTo>
                    <a:cubicBezTo>
                      <a:pt x="90" y="98"/>
                      <a:pt x="76" y="99"/>
                      <a:pt x="59" y="100"/>
                    </a:cubicBezTo>
                    <a:cubicBezTo>
                      <a:pt x="58" y="99"/>
                      <a:pt x="58" y="98"/>
                      <a:pt x="57" y="97"/>
                    </a:cubicBezTo>
                    <a:cubicBezTo>
                      <a:pt x="54" y="93"/>
                      <a:pt x="50" y="88"/>
                      <a:pt x="48" y="82"/>
                    </a:cubicBezTo>
                    <a:cubicBezTo>
                      <a:pt x="46" y="83"/>
                      <a:pt x="45" y="84"/>
                      <a:pt x="43" y="84"/>
                    </a:cubicBezTo>
                    <a:cubicBezTo>
                      <a:pt x="45" y="90"/>
                      <a:pt x="49" y="95"/>
                      <a:pt x="52" y="100"/>
                    </a:cubicBezTo>
                    <a:cubicBezTo>
                      <a:pt x="44" y="99"/>
                      <a:pt x="35" y="99"/>
                      <a:pt x="25" y="98"/>
                    </a:cubicBezTo>
                    <a:cubicBezTo>
                      <a:pt x="27" y="93"/>
                      <a:pt x="30" y="88"/>
                      <a:pt x="33" y="83"/>
                    </a:cubicBezTo>
                    <a:cubicBezTo>
                      <a:pt x="32" y="82"/>
                      <a:pt x="30" y="81"/>
                      <a:pt x="29" y="80"/>
                    </a:cubicBezTo>
                    <a:cubicBezTo>
                      <a:pt x="25" y="85"/>
                      <a:pt x="22" y="90"/>
                      <a:pt x="20" y="96"/>
                    </a:cubicBezTo>
                    <a:cubicBezTo>
                      <a:pt x="20" y="97"/>
                      <a:pt x="20" y="97"/>
                      <a:pt x="20" y="97"/>
                    </a:cubicBezTo>
                    <a:cubicBezTo>
                      <a:pt x="17" y="97"/>
                      <a:pt x="15" y="97"/>
                      <a:pt x="13" y="97"/>
                    </a:cubicBezTo>
                    <a:close/>
                    <a:moveTo>
                      <a:pt x="114" y="91"/>
                    </a:moveTo>
                    <a:cubicBezTo>
                      <a:pt x="115" y="87"/>
                      <a:pt x="116" y="83"/>
                      <a:pt x="117" y="79"/>
                    </a:cubicBezTo>
                    <a:cubicBezTo>
                      <a:pt x="120" y="81"/>
                      <a:pt x="123" y="84"/>
                      <a:pt x="125" y="86"/>
                    </a:cubicBezTo>
                    <a:cubicBezTo>
                      <a:pt x="122" y="88"/>
                      <a:pt x="118" y="90"/>
                      <a:pt x="114" y="91"/>
                    </a:cubicBezTo>
                    <a:close/>
                    <a:moveTo>
                      <a:pt x="130" y="84"/>
                    </a:moveTo>
                    <a:cubicBezTo>
                      <a:pt x="126" y="80"/>
                      <a:pt x="123" y="76"/>
                      <a:pt x="118" y="73"/>
                    </a:cubicBezTo>
                    <a:cubicBezTo>
                      <a:pt x="119" y="67"/>
                      <a:pt x="119" y="60"/>
                      <a:pt x="118" y="54"/>
                    </a:cubicBezTo>
                    <a:cubicBezTo>
                      <a:pt x="117" y="55"/>
                      <a:pt x="115" y="55"/>
                      <a:pt x="113" y="55"/>
                    </a:cubicBezTo>
                    <a:cubicBezTo>
                      <a:pt x="114" y="60"/>
                      <a:pt x="114" y="64"/>
                      <a:pt x="113" y="69"/>
                    </a:cubicBezTo>
                    <a:cubicBezTo>
                      <a:pt x="108" y="65"/>
                      <a:pt x="101" y="60"/>
                      <a:pt x="95" y="57"/>
                    </a:cubicBezTo>
                    <a:cubicBezTo>
                      <a:pt x="90" y="54"/>
                      <a:pt x="85" y="51"/>
                      <a:pt x="80" y="49"/>
                    </a:cubicBezTo>
                    <a:cubicBezTo>
                      <a:pt x="86" y="47"/>
                      <a:pt x="92" y="45"/>
                      <a:pt x="98" y="44"/>
                    </a:cubicBezTo>
                    <a:cubicBezTo>
                      <a:pt x="98" y="43"/>
                      <a:pt x="98" y="42"/>
                      <a:pt x="98" y="41"/>
                    </a:cubicBezTo>
                    <a:cubicBezTo>
                      <a:pt x="98" y="40"/>
                      <a:pt x="98" y="40"/>
                      <a:pt x="98" y="39"/>
                    </a:cubicBezTo>
                    <a:cubicBezTo>
                      <a:pt x="89" y="40"/>
                      <a:pt x="81" y="43"/>
                      <a:pt x="73" y="46"/>
                    </a:cubicBezTo>
                    <a:cubicBezTo>
                      <a:pt x="62" y="42"/>
                      <a:pt x="51" y="39"/>
                      <a:pt x="40" y="38"/>
                    </a:cubicBezTo>
                    <a:cubicBezTo>
                      <a:pt x="40" y="32"/>
                      <a:pt x="41" y="27"/>
                      <a:pt x="42" y="21"/>
                    </a:cubicBezTo>
                    <a:cubicBezTo>
                      <a:pt x="53" y="14"/>
                      <a:pt x="65" y="10"/>
                      <a:pt x="78" y="10"/>
                    </a:cubicBezTo>
                    <a:cubicBezTo>
                      <a:pt x="80" y="10"/>
                      <a:pt x="82" y="11"/>
                      <a:pt x="84" y="11"/>
                    </a:cubicBezTo>
                    <a:cubicBezTo>
                      <a:pt x="92" y="15"/>
                      <a:pt x="99" y="22"/>
                      <a:pt x="104" y="29"/>
                    </a:cubicBezTo>
                    <a:cubicBezTo>
                      <a:pt x="105" y="28"/>
                      <a:pt x="107" y="27"/>
                      <a:pt x="109" y="27"/>
                    </a:cubicBezTo>
                    <a:cubicBezTo>
                      <a:pt x="105" y="22"/>
                      <a:pt x="101" y="17"/>
                      <a:pt x="97" y="13"/>
                    </a:cubicBezTo>
                    <a:cubicBezTo>
                      <a:pt x="108" y="16"/>
                      <a:pt x="118" y="22"/>
                      <a:pt x="126" y="30"/>
                    </a:cubicBezTo>
                    <a:cubicBezTo>
                      <a:pt x="129" y="33"/>
                      <a:pt x="131" y="36"/>
                      <a:pt x="133" y="39"/>
                    </a:cubicBezTo>
                    <a:cubicBezTo>
                      <a:pt x="131" y="39"/>
                      <a:pt x="129" y="38"/>
                      <a:pt x="126" y="38"/>
                    </a:cubicBezTo>
                    <a:cubicBezTo>
                      <a:pt x="127" y="39"/>
                      <a:pt x="127" y="40"/>
                      <a:pt x="127" y="41"/>
                    </a:cubicBezTo>
                    <a:cubicBezTo>
                      <a:pt x="127" y="42"/>
                      <a:pt x="127" y="43"/>
                      <a:pt x="126" y="43"/>
                    </a:cubicBezTo>
                    <a:cubicBezTo>
                      <a:pt x="130" y="44"/>
                      <a:pt x="134" y="45"/>
                      <a:pt x="137" y="46"/>
                    </a:cubicBezTo>
                    <a:cubicBezTo>
                      <a:pt x="141" y="53"/>
                      <a:pt x="144" y="61"/>
                      <a:pt x="145" y="69"/>
                    </a:cubicBezTo>
                    <a:cubicBezTo>
                      <a:pt x="142" y="74"/>
                      <a:pt x="137" y="80"/>
                      <a:pt x="130" y="84"/>
                    </a:cubicBezTo>
                    <a:close/>
                    <a:moveTo>
                      <a:pt x="146" y="77"/>
                    </a:moveTo>
                    <a:cubicBezTo>
                      <a:pt x="146" y="78"/>
                      <a:pt x="146" y="78"/>
                      <a:pt x="146" y="78"/>
                    </a:cubicBezTo>
                    <a:cubicBezTo>
                      <a:pt x="146" y="86"/>
                      <a:pt x="144" y="93"/>
                      <a:pt x="142" y="100"/>
                    </a:cubicBezTo>
                    <a:cubicBezTo>
                      <a:pt x="140" y="96"/>
                      <a:pt x="137" y="92"/>
                      <a:pt x="133" y="88"/>
                    </a:cubicBezTo>
                    <a:cubicBezTo>
                      <a:pt x="138" y="85"/>
                      <a:pt x="143" y="81"/>
                      <a:pt x="146" y="77"/>
                    </a:cubicBezTo>
                    <a:close/>
                    <a:moveTo>
                      <a:pt x="18" y="102"/>
                    </a:moveTo>
                    <a:cubicBezTo>
                      <a:pt x="17" y="102"/>
                      <a:pt x="16" y="102"/>
                      <a:pt x="15" y="102"/>
                    </a:cubicBezTo>
                    <a:cubicBezTo>
                      <a:pt x="15" y="104"/>
                      <a:pt x="16" y="105"/>
                      <a:pt x="17" y="106"/>
                    </a:cubicBezTo>
                    <a:cubicBezTo>
                      <a:pt x="17" y="105"/>
                      <a:pt x="17" y="104"/>
                      <a:pt x="18" y="102"/>
                    </a:cubicBezTo>
                    <a:close/>
                    <a:moveTo>
                      <a:pt x="25" y="37"/>
                    </a:moveTo>
                    <a:cubicBezTo>
                      <a:pt x="28" y="37"/>
                      <a:pt x="31" y="37"/>
                      <a:pt x="35" y="37"/>
                    </a:cubicBezTo>
                    <a:cubicBezTo>
                      <a:pt x="35" y="33"/>
                      <a:pt x="35" y="29"/>
                      <a:pt x="36" y="25"/>
                    </a:cubicBezTo>
                    <a:cubicBezTo>
                      <a:pt x="34" y="27"/>
                      <a:pt x="32" y="28"/>
                      <a:pt x="30" y="30"/>
                    </a:cubicBezTo>
                    <a:cubicBezTo>
                      <a:pt x="28" y="32"/>
                      <a:pt x="26" y="34"/>
                      <a:pt x="25" y="37"/>
                    </a:cubicBezTo>
                    <a:close/>
                    <a:moveTo>
                      <a:pt x="133" y="133"/>
                    </a:moveTo>
                    <a:cubicBezTo>
                      <a:pt x="119" y="147"/>
                      <a:pt x="100" y="156"/>
                      <a:pt x="78" y="156"/>
                    </a:cubicBezTo>
                    <a:cubicBezTo>
                      <a:pt x="56" y="156"/>
                      <a:pt x="37" y="147"/>
                      <a:pt x="23" y="133"/>
                    </a:cubicBezTo>
                    <a:cubicBezTo>
                      <a:pt x="9" y="119"/>
                      <a:pt x="0" y="100"/>
                      <a:pt x="0" y="78"/>
                    </a:cubicBezTo>
                    <a:cubicBezTo>
                      <a:pt x="0" y="56"/>
                      <a:pt x="9" y="37"/>
                      <a:pt x="23" y="23"/>
                    </a:cubicBezTo>
                    <a:cubicBezTo>
                      <a:pt x="37" y="9"/>
                      <a:pt x="56" y="0"/>
                      <a:pt x="78" y="0"/>
                    </a:cubicBezTo>
                    <a:cubicBezTo>
                      <a:pt x="100" y="0"/>
                      <a:pt x="119" y="9"/>
                      <a:pt x="133" y="23"/>
                    </a:cubicBezTo>
                    <a:cubicBezTo>
                      <a:pt x="147" y="37"/>
                      <a:pt x="156" y="56"/>
                      <a:pt x="156" y="78"/>
                    </a:cubicBezTo>
                    <a:cubicBezTo>
                      <a:pt x="156" y="100"/>
                      <a:pt x="147" y="119"/>
                      <a:pt x="133" y="13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grpSp>
            <p:nvGrpSpPr>
              <p:cNvPr id="43" name="Group 42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47" name="Oval 46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Oval 47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1559913" y="2281460"/>
                <a:ext cx="1121167" cy="1084273"/>
                <a:chOff x="2795587" y="890214"/>
                <a:chExt cx="1183474" cy="1152000"/>
              </a:xfrm>
            </p:grpSpPr>
            <p:sp>
              <p:nvSpPr>
                <p:cNvPr id="45" name="Oval 44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Oval 45"/>
                <p:cNvSpPr>
                  <a:spLocks noChangeAspect="1"/>
                </p:cNvSpPr>
                <p:nvPr/>
              </p:nvSpPr>
              <p:spPr>
                <a:xfrm>
                  <a:off x="2863802" y="900802"/>
                  <a:ext cx="1115259" cy="1116000"/>
                </a:xfrm>
                <a:prstGeom prst="ellipse">
                  <a:avLst/>
                </a:prstGeom>
                <a:noFill/>
                <a:ln w="57150">
                  <a:solidFill>
                    <a:srgbClr val="D9DE5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1481175" y="2826114"/>
              <a:ext cx="633325" cy="324000"/>
              <a:chOff x="2392020" y="4123261"/>
              <a:chExt cx="817714" cy="418331"/>
            </a:xfrm>
          </p:grpSpPr>
          <p:sp>
            <p:nvSpPr>
              <p:cNvPr id="22" name="Rounded Rectangle 21"/>
              <p:cNvSpPr/>
              <p:nvPr/>
            </p:nvSpPr>
            <p:spPr>
              <a:xfrm rot="17781751">
                <a:off x="2596000" y="3919281"/>
                <a:ext cx="360097" cy="768058"/>
              </a:xfrm>
              <a:prstGeom prst="roundRect">
                <a:avLst>
                  <a:gd name="adj" fmla="val 50000"/>
                </a:avLst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/>
              <p:cNvSpPr>
                <a:spLocks noChangeAspect="1"/>
              </p:cNvSpPr>
              <p:nvPr/>
            </p:nvSpPr>
            <p:spPr>
              <a:xfrm>
                <a:off x="2808987" y="4242847"/>
                <a:ext cx="287526" cy="28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/>
              <p:cNvSpPr>
                <a:spLocks noChangeAspect="1"/>
              </p:cNvSpPr>
              <p:nvPr/>
            </p:nvSpPr>
            <p:spPr>
              <a:xfrm>
                <a:off x="2925371" y="4250164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/>
              <p:cNvSpPr>
                <a:spLocks noChangeAspect="1"/>
              </p:cNvSpPr>
              <p:nvPr/>
            </p:nvSpPr>
            <p:spPr>
              <a:xfrm>
                <a:off x="2814813" y="4370179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/>
              <p:cNvSpPr>
                <a:spLocks noChangeAspect="1"/>
              </p:cNvSpPr>
              <p:nvPr/>
            </p:nvSpPr>
            <p:spPr>
              <a:xfrm>
                <a:off x="2933827" y="4490613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>
                <a:spLocks noChangeAspect="1"/>
              </p:cNvSpPr>
              <p:nvPr/>
            </p:nvSpPr>
            <p:spPr>
              <a:xfrm>
                <a:off x="2830666" y="4314079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>
                <a:spLocks noChangeAspect="1"/>
              </p:cNvSpPr>
              <p:nvPr/>
            </p:nvSpPr>
            <p:spPr>
              <a:xfrm>
                <a:off x="2870841" y="4269213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/>
              <p:cNvSpPr>
                <a:spLocks noChangeAspect="1"/>
              </p:cNvSpPr>
              <p:nvPr/>
            </p:nvSpPr>
            <p:spPr>
              <a:xfrm>
                <a:off x="2987751" y="4262465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/>
              <p:cNvSpPr>
                <a:spLocks noChangeAspect="1"/>
              </p:cNvSpPr>
              <p:nvPr/>
            </p:nvSpPr>
            <p:spPr>
              <a:xfrm>
                <a:off x="3032778" y="4298440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/>
              <p:cNvSpPr>
                <a:spLocks noChangeAspect="1"/>
              </p:cNvSpPr>
              <p:nvPr/>
            </p:nvSpPr>
            <p:spPr>
              <a:xfrm>
                <a:off x="2830189" y="4429213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2870723" y="4472613"/>
                <a:ext cx="35941" cy="3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3" name="Group 32"/>
              <p:cNvGrpSpPr>
                <a:grpSpLocks noChangeAspect="1"/>
              </p:cNvGrpSpPr>
              <p:nvPr/>
            </p:nvGrpSpPr>
            <p:grpSpPr>
              <a:xfrm>
                <a:off x="2893088" y="4348807"/>
                <a:ext cx="267238" cy="90000"/>
                <a:chOff x="2893089" y="4348807"/>
                <a:chExt cx="222081" cy="74792"/>
              </a:xfrm>
            </p:grpSpPr>
            <p:sp>
              <p:nvSpPr>
                <p:cNvPr id="40" name="Rounded Rectangle 39"/>
                <p:cNvSpPr/>
                <p:nvPr/>
              </p:nvSpPr>
              <p:spPr>
                <a:xfrm rot="17781751">
                  <a:off x="2981270" y="4260626"/>
                  <a:ext cx="45719" cy="222081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Oval 40"/>
                <p:cNvSpPr>
                  <a:spLocks noChangeAspect="1"/>
                </p:cNvSpPr>
                <p:nvPr/>
              </p:nvSpPr>
              <p:spPr>
                <a:xfrm flipV="1">
                  <a:off x="3070539" y="4398399"/>
                  <a:ext cx="25159" cy="25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4" name="Group 33"/>
              <p:cNvGrpSpPr>
                <a:grpSpLocks noChangeAspect="1"/>
              </p:cNvGrpSpPr>
              <p:nvPr/>
            </p:nvGrpSpPr>
            <p:grpSpPr>
              <a:xfrm>
                <a:off x="2942496" y="4451592"/>
                <a:ext cx="267238" cy="90000"/>
                <a:chOff x="2893089" y="4348807"/>
                <a:chExt cx="222081" cy="74792"/>
              </a:xfrm>
            </p:grpSpPr>
            <p:sp>
              <p:nvSpPr>
                <p:cNvPr id="38" name="Rounded Rectangle 37"/>
                <p:cNvSpPr/>
                <p:nvPr/>
              </p:nvSpPr>
              <p:spPr>
                <a:xfrm rot="17781751">
                  <a:off x="2981270" y="4260626"/>
                  <a:ext cx="45719" cy="222081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/>
                <p:cNvSpPr>
                  <a:spLocks noChangeAspect="1"/>
                </p:cNvSpPr>
                <p:nvPr/>
              </p:nvSpPr>
              <p:spPr>
                <a:xfrm flipV="1">
                  <a:off x="3070539" y="4398399"/>
                  <a:ext cx="25159" cy="25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5" name="Group 34"/>
              <p:cNvGrpSpPr>
                <a:grpSpLocks noChangeAspect="1"/>
              </p:cNvGrpSpPr>
              <p:nvPr/>
            </p:nvGrpSpPr>
            <p:grpSpPr>
              <a:xfrm>
                <a:off x="2881239" y="4408998"/>
                <a:ext cx="118193" cy="56948"/>
                <a:chOff x="3010369" y="4376274"/>
                <a:chExt cx="98221" cy="47325"/>
              </a:xfrm>
            </p:grpSpPr>
            <p:sp>
              <p:nvSpPr>
                <p:cNvPr id="36" name="Rounded Rectangle 35"/>
                <p:cNvSpPr/>
                <p:nvPr/>
              </p:nvSpPr>
              <p:spPr>
                <a:xfrm rot="17781751">
                  <a:off x="3036309" y="4350334"/>
                  <a:ext cx="46341" cy="98221"/>
                </a:xfrm>
                <a:prstGeom prst="roundRect">
                  <a:avLst>
                    <a:gd name="adj" fmla="val 50000"/>
                  </a:avLst>
                </a:prstGeom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Oval 36"/>
                <p:cNvSpPr>
                  <a:spLocks noChangeAspect="1"/>
                </p:cNvSpPr>
                <p:nvPr/>
              </p:nvSpPr>
              <p:spPr>
                <a:xfrm flipV="1">
                  <a:off x="3070539" y="4398399"/>
                  <a:ext cx="25159" cy="25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49" name="Group 48"/>
          <p:cNvGrpSpPr/>
          <p:nvPr/>
        </p:nvGrpSpPr>
        <p:grpSpPr>
          <a:xfrm>
            <a:off x="10978178" y="4956397"/>
            <a:ext cx="915926" cy="816618"/>
            <a:chOff x="3042932" y="2297691"/>
            <a:chExt cx="1056544" cy="1050389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7656" y="2646232"/>
              <a:ext cx="630916" cy="630916"/>
            </a:xfrm>
            <a:prstGeom prst="rect">
              <a:avLst/>
            </a:prstGeom>
          </p:spPr>
        </p:pic>
        <p:sp>
          <p:nvSpPr>
            <p:cNvPr id="51" name="Oval 50"/>
            <p:cNvSpPr/>
            <p:nvPr/>
          </p:nvSpPr>
          <p:spPr>
            <a:xfrm rot="4904470">
              <a:off x="3422816" y="2828931"/>
              <a:ext cx="98873" cy="1518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3137209" y="2624670"/>
              <a:ext cx="456693" cy="360000"/>
              <a:chOff x="1257394" y="3798036"/>
              <a:chExt cx="2389760" cy="1883800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2149115" y="4017390"/>
                <a:ext cx="1102473" cy="1039715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1257394" y="3798036"/>
                <a:ext cx="1102473" cy="1039715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1355985" y="4529055"/>
                <a:ext cx="892131" cy="907327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1834458" y="4642121"/>
                <a:ext cx="1102473" cy="1039715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451199" y="4686055"/>
                <a:ext cx="992872" cy="828905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3043499" y="4423991"/>
                <a:ext cx="603655" cy="512467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1310904" y="3980866"/>
                <a:ext cx="917882" cy="78084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2229571" y="4063212"/>
                <a:ext cx="917882" cy="78084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1671360" y="4416607"/>
                <a:ext cx="917881" cy="78084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495607" y="4818888"/>
                <a:ext cx="600745" cy="5743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150979" y="5010537"/>
                <a:ext cx="674949" cy="59881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2308278" y="4728634"/>
                <a:ext cx="679707" cy="468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2852136" y="4546785"/>
                <a:ext cx="366241" cy="244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902693" y="4825422"/>
                <a:ext cx="366241" cy="244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008579" y="4834478"/>
                <a:ext cx="386656" cy="50819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868742" y="4466194"/>
                <a:ext cx="345402" cy="44552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164055" y="4471777"/>
                <a:ext cx="317213" cy="27571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3042932" y="2297691"/>
              <a:ext cx="1056544" cy="1050389"/>
              <a:chOff x="1615131" y="2231401"/>
              <a:chExt cx="1056544" cy="1050389"/>
            </a:xfrm>
          </p:grpSpPr>
          <p:grpSp>
            <p:nvGrpSpPr>
              <p:cNvPr id="54" name="Group 53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56" name="Oval 55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Oval 56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5" name="Oval 54"/>
              <p:cNvSpPr>
                <a:spLocks noChangeAspect="1"/>
              </p:cNvSpPr>
              <p:nvPr/>
            </p:nvSpPr>
            <p:spPr>
              <a:xfrm>
                <a:off x="1615131" y="2231401"/>
                <a:ext cx="1056544" cy="1050389"/>
              </a:xfrm>
              <a:prstGeom prst="ellipse">
                <a:avLst/>
              </a:prstGeom>
              <a:noFill/>
              <a:ln w="57150">
                <a:solidFill>
                  <a:srgbClr val="0348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75" name="Rectangle 74"/>
          <p:cNvSpPr/>
          <p:nvPr/>
        </p:nvSpPr>
        <p:spPr>
          <a:xfrm>
            <a:off x="295911" y="813295"/>
            <a:ext cx="116477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New </a:t>
            </a:r>
            <a:r>
              <a:rPr lang="fr-CH" sz="3200" b="1" dirty="0" err="1">
                <a:solidFill>
                  <a:srgbClr val="0033A0"/>
                </a:solidFill>
                <a:ea typeface="+mj-ea"/>
                <a:cs typeface="+mj-cs"/>
              </a:rPr>
              <a:t>Ideas</a:t>
            </a:r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 in Area 1 </a:t>
            </a:r>
            <a:r>
              <a:rPr lang="fr-CH" sz="3200" b="1" dirty="0" smtClean="0">
                <a:solidFill>
                  <a:srgbClr val="0033A0"/>
                </a:solidFill>
                <a:ea typeface="+mj-ea"/>
                <a:cs typeface="+mj-cs"/>
              </a:rPr>
              <a:t>«Renewable </a:t>
            </a:r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and </a:t>
            </a:r>
            <a:r>
              <a:rPr lang="fr-CH" sz="3200" b="1" dirty="0" err="1">
                <a:solidFill>
                  <a:srgbClr val="0033A0"/>
                </a:solidFill>
                <a:ea typeface="+mj-ea"/>
                <a:cs typeface="+mj-cs"/>
              </a:rPr>
              <a:t>Low-Carbon</a:t>
            </a:r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 </a:t>
            </a:r>
            <a:r>
              <a:rPr lang="fr-CH" sz="3200" b="1" dirty="0" err="1" smtClean="0">
                <a:solidFill>
                  <a:srgbClr val="0033A0"/>
                </a:solidFill>
                <a:ea typeface="+mj-ea"/>
                <a:cs typeface="+mj-cs"/>
              </a:rPr>
              <a:t>Energy</a:t>
            </a:r>
            <a:r>
              <a:rPr lang="fr-CH" sz="3200" b="1" dirty="0" smtClean="0">
                <a:solidFill>
                  <a:srgbClr val="0033A0"/>
                </a:solidFill>
                <a:ea typeface="+mj-ea"/>
                <a:cs typeface="+mj-cs"/>
              </a:rPr>
              <a:t>» and 2 «Clean Transportation and Future </a:t>
            </a:r>
            <a:r>
              <a:rPr lang="fr-CH" sz="3200" b="1" dirty="0" err="1" smtClean="0">
                <a:solidFill>
                  <a:srgbClr val="0033A0"/>
                </a:solidFill>
                <a:ea typeface="+mj-ea"/>
                <a:cs typeface="+mj-cs"/>
              </a:rPr>
              <a:t>Mobility</a:t>
            </a:r>
            <a:r>
              <a:rPr lang="fr-CH" sz="3200" b="1" dirty="0" smtClean="0">
                <a:solidFill>
                  <a:srgbClr val="0033A0"/>
                </a:solidFill>
                <a:ea typeface="+mj-ea"/>
                <a:cs typeface="+mj-cs"/>
              </a:rPr>
              <a:t>»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17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263231"/>
            <a:ext cx="11664676" cy="1065742"/>
          </a:xfrm>
        </p:spPr>
        <p:txBody>
          <a:bodyPr/>
          <a:lstStyle/>
          <a:p>
            <a:pPr algn="ctr"/>
            <a:r>
              <a:rPr lang="fr-CH" sz="4000" dirty="0" smtClean="0"/>
              <a:t>Session 2</a:t>
            </a:r>
            <a:br>
              <a:rPr lang="fr-CH" sz="4000" dirty="0" smtClean="0"/>
            </a:b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00" y="2564904"/>
            <a:ext cx="10152156" cy="309634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1344" y="980728"/>
            <a:ext cx="118813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Examples and new </a:t>
            </a:r>
            <a:r>
              <a:rPr lang="fr-CH" sz="3200" b="1" dirty="0" err="1">
                <a:solidFill>
                  <a:srgbClr val="0033A0"/>
                </a:solidFill>
                <a:ea typeface="+mj-ea"/>
                <a:cs typeface="+mj-cs"/>
              </a:rPr>
              <a:t>ideas</a:t>
            </a:r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 in Area 3 «Climate Change and Pollution Control» and 4 «Sustainability and Green Science»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0622435" y="2458467"/>
            <a:ext cx="1056544" cy="1050389"/>
            <a:chOff x="6996237" y="1058749"/>
            <a:chExt cx="1056544" cy="1050389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7588590" y="1286214"/>
              <a:ext cx="358362" cy="360000"/>
              <a:chOff x="6569248" y="3509937"/>
              <a:chExt cx="570479" cy="573088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6569248" y="3509937"/>
                <a:ext cx="570479" cy="573088"/>
                <a:chOff x="5118740" y="4044427"/>
                <a:chExt cx="570479" cy="573088"/>
              </a:xfrm>
            </p:grpSpPr>
            <p:sp>
              <p:nvSpPr>
                <p:cNvPr id="21" name="Flowchart: Connector 20"/>
                <p:cNvSpPr/>
                <p:nvPr/>
              </p:nvSpPr>
              <p:spPr>
                <a:xfrm>
                  <a:off x="5118740" y="4044427"/>
                  <a:ext cx="570479" cy="573088"/>
                </a:xfrm>
                <a:prstGeom prst="flowChartConnector">
                  <a:avLst/>
                </a:prstGeom>
                <a:noFill/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 rot="20891728">
                  <a:off x="5470792" y="4194899"/>
                  <a:ext cx="39814" cy="63073"/>
                </a:xfrm>
                <a:custGeom>
                  <a:avLst/>
                  <a:gdLst>
                    <a:gd name="connsiteX0" fmla="*/ 39814 w 39814"/>
                    <a:gd name="connsiteY0" fmla="*/ 0 h 63073"/>
                    <a:gd name="connsiteX1" fmla="*/ 17414 w 39814"/>
                    <a:gd name="connsiteY1" fmla="*/ 56465 h 63073"/>
                    <a:gd name="connsiteX2" fmla="*/ 16244 w 39814"/>
                    <a:gd name="connsiteY2" fmla="*/ 57489 h 63073"/>
                    <a:gd name="connsiteX3" fmla="*/ 0 w 39814"/>
                    <a:gd name="connsiteY3" fmla="*/ 63073 h 63073"/>
                    <a:gd name="connsiteX4" fmla="*/ 0 w 39814"/>
                    <a:gd name="connsiteY4" fmla="*/ 29965 h 63073"/>
                    <a:gd name="connsiteX5" fmla="*/ 14651 w 39814"/>
                    <a:gd name="connsiteY5" fmla="*/ 6818 h 63073"/>
                    <a:gd name="connsiteX6" fmla="*/ 39814 w 39814"/>
                    <a:gd name="connsiteY6" fmla="*/ 0 h 6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814" h="63073">
                      <a:moveTo>
                        <a:pt x="39814" y="0"/>
                      </a:moveTo>
                      <a:lnTo>
                        <a:pt x="17414" y="56465"/>
                      </a:lnTo>
                      <a:lnTo>
                        <a:pt x="16244" y="57489"/>
                      </a:lnTo>
                      <a:lnTo>
                        <a:pt x="0" y="63073"/>
                      </a:lnTo>
                      <a:lnTo>
                        <a:pt x="0" y="29965"/>
                      </a:lnTo>
                      <a:cubicBezTo>
                        <a:pt x="0" y="20925"/>
                        <a:pt x="5599" y="12742"/>
                        <a:pt x="14651" y="6818"/>
                      </a:cubicBezTo>
                      <a:lnTo>
                        <a:pt x="39814" y="0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 rot="20891728">
                  <a:off x="5137638" y="4110639"/>
                  <a:ext cx="265594" cy="243434"/>
                </a:xfrm>
                <a:custGeom>
                  <a:avLst/>
                  <a:gdLst>
                    <a:gd name="connsiteX0" fmla="*/ 146755 w 233882"/>
                    <a:gd name="connsiteY0" fmla="*/ 77 h 242522"/>
                    <a:gd name="connsiteX1" fmla="*/ 164213 w 233882"/>
                    <a:gd name="connsiteY1" fmla="*/ 9694 h 242522"/>
                    <a:gd name="connsiteX2" fmla="*/ 228420 w 233882"/>
                    <a:gd name="connsiteY2" fmla="*/ 94272 h 242522"/>
                    <a:gd name="connsiteX3" fmla="*/ 223612 w 233882"/>
                    <a:gd name="connsiteY3" fmla="*/ 133634 h 242522"/>
                    <a:gd name="connsiteX4" fmla="*/ 205306 w 233882"/>
                    <a:gd name="connsiteY4" fmla="*/ 149620 h 242522"/>
                    <a:gd name="connsiteX5" fmla="*/ 174397 w 233882"/>
                    <a:gd name="connsiteY5" fmla="*/ 137359 h 242522"/>
                    <a:gd name="connsiteX6" fmla="*/ 139817 w 233882"/>
                    <a:gd name="connsiteY6" fmla="*/ 153976 h 242522"/>
                    <a:gd name="connsiteX7" fmla="*/ 130150 w 233882"/>
                    <a:gd name="connsiteY7" fmla="*/ 178346 h 242522"/>
                    <a:gd name="connsiteX8" fmla="*/ 104987 w 233882"/>
                    <a:gd name="connsiteY8" fmla="*/ 185164 h 242522"/>
                    <a:gd name="connsiteX9" fmla="*/ 90336 w 233882"/>
                    <a:gd name="connsiteY9" fmla="*/ 208311 h 242522"/>
                    <a:gd name="connsiteX10" fmla="*/ 90336 w 233882"/>
                    <a:gd name="connsiteY10" fmla="*/ 241419 h 242522"/>
                    <a:gd name="connsiteX11" fmla="*/ 87128 w 233882"/>
                    <a:gd name="connsiteY11" fmla="*/ 242522 h 242522"/>
                    <a:gd name="connsiteX12" fmla="*/ 69667 w 233882"/>
                    <a:gd name="connsiteY12" fmla="*/ 232905 h 242522"/>
                    <a:gd name="connsiteX13" fmla="*/ 5462 w 233882"/>
                    <a:gd name="connsiteY13" fmla="*/ 148327 h 242522"/>
                    <a:gd name="connsiteX14" fmla="*/ 10270 w 233882"/>
                    <a:gd name="connsiteY14" fmla="*/ 108965 h 242522"/>
                    <a:gd name="connsiteX15" fmla="*/ 127302 w 233882"/>
                    <a:gd name="connsiteY15" fmla="*/ 6765 h 242522"/>
                    <a:gd name="connsiteX16" fmla="*/ 146755 w 233882"/>
                    <a:gd name="connsiteY16" fmla="*/ 77 h 242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3882" h="242522">
                      <a:moveTo>
                        <a:pt x="146755" y="77"/>
                      </a:moveTo>
                      <a:cubicBezTo>
                        <a:pt x="153433" y="608"/>
                        <a:pt x="159781" y="3855"/>
                        <a:pt x="164213" y="9694"/>
                      </a:cubicBezTo>
                      <a:lnTo>
                        <a:pt x="228420" y="94272"/>
                      </a:lnTo>
                      <a:cubicBezTo>
                        <a:pt x="237285" y="105951"/>
                        <a:pt x="235132" y="123575"/>
                        <a:pt x="223612" y="133634"/>
                      </a:cubicBezTo>
                      <a:lnTo>
                        <a:pt x="205306" y="149620"/>
                      </a:lnTo>
                      <a:lnTo>
                        <a:pt x="174397" y="137359"/>
                      </a:lnTo>
                      <a:cubicBezTo>
                        <a:pt x="161041" y="132060"/>
                        <a:pt x="145560" y="139500"/>
                        <a:pt x="139817" y="153976"/>
                      </a:cubicBezTo>
                      <a:lnTo>
                        <a:pt x="130150" y="178346"/>
                      </a:lnTo>
                      <a:lnTo>
                        <a:pt x="104987" y="185164"/>
                      </a:lnTo>
                      <a:cubicBezTo>
                        <a:pt x="95935" y="191088"/>
                        <a:pt x="90336" y="199271"/>
                        <a:pt x="90336" y="208311"/>
                      </a:cubicBezTo>
                      <a:lnTo>
                        <a:pt x="90336" y="241419"/>
                      </a:lnTo>
                      <a:lnTo>
                        <a:pt x="87128" y="242522"/>
                      </a:lnTo>
                      <a:cubicBezTo>
                        <a:pt x="80448" y="241991"/>
                        <a:pt x="74100" y="238744"/>
                        <a:pt x="69667" y="232905"/>
                      </a:cubicBezTo>
                      <a:lnTo>
                        <a:pt x="5462" y="148327"/>
                      </a:lnTo>
                      <a:cubicBezTo>
                        <a:pt x="-3403" y="136648"/>
                        <a:pt x="-1251" y="119026"/>
                        <a:pt x="10270" y="108965"/>
                      </a:cubicBezTo>
                      <a:lnTo>
                        <a:pt x="127302" y="6765"/>
                      </a:lnTo>
                      <a:cubicBezTo>
                        <a:pt x="133063" y="1734"/>
                        <a:pt x="140075" y="-452"/>
                        <a:pt x="146755" y="7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 rot="1933575">
                  <a:off x="5513118" y="4264719"/>
                  <a:ext cx="127207" cy="239962"/>
                </a:xfrm>
                <a:custGeom>
                  <a:avLst/>
                  <a:gdLst>
                    <a:gd name="connsiteX0" fmla="*/ 44647 w 149838"/>
                    <a:gd name="connsiteY0" fmla="*/ 427 h 239962"/>
                    <a:gd name="connsiteX1" fmla="*/ 61202 w 149838"/>
                    <a:gd name="connsiteY1" fmla="*/ 5122 h 239962"/>
                    <a:gd name="connsiteX2" fmla="*/ 118061 w 149838"/>
                    <a:gd name="connsiteY2" fmla="*/ 54496 h 239962"/>
                    <a:gd name="connsiteX3" fmla="*/ 118061 w 149838"/>
                    <a:gd name="connsiteY3" fmla="*/ 76903 h 239962"/>
                    <a:gd name="connsiteX4" fmla="*/ 122104 w 149838"/>
                    <a:gd name="connsiteY4" fmla="*/ 86663 h 239962"/>
                    <a:gd name="connsiteX5" fmla="*/ 116493 w 149838"/>
                    <a:gd name="connsiteY5" fmla="*/ 93995 h 239962"/>
                    <a:gd name="connsiteX6" fmla="*/ 118432 w 149838"/>
                    <a:gd name="connsiteY6" fmla="*/ 111242 h 239962"/>
                    <a:gd name="connsiteX7" fmla="*/ 149838 w 149838"/>
                    <a:gd name="connsiteY7" fmla="*/ 182803 h 239962"/>
                    <a:gd name="connsiteX8" fmla="*/ 127533 w 149838"/>
                    <a:gd name="connsiteY8" fmla="*/ 227936 h 239962"/>
                    <a:gd name="connsiteX9" fmla="*/ 97429 w 149838"/>
                    <a:gd name="connsiteY9" fmla="*/ 234840 h 239962"/>
                    <a:gd name="connsiteX10" fmla="*/ 50247 w 149838"/>
                    <a:gd name="connsiteY10" fmla="*/ 193870 h 239962"/>
                    <a:gd name="connsiteX11" fmla="*/ 0 w 149838"/>
                    <a:gd name="connsiteY11" fmla="*/ 74954 h 239962"/>
                    <a:gd name="connsiteX12" fmla="*/ 31098 w 149838"/>
                    <a:gd name="connsiteY12" fmla="*/ 12026 h 239962"/>
                    <a:gd name="connsiteX13" fmla="*/ 44647 w 149838"/>
                    <a:gd name="connsiteY13" fmla="*/ 427 h 239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9838" h="239962">
                      <a:moveTo>
                        <a:pt x="44647" y="427"/>
                      </a:moveTo>
                      <a:cubicBezTo>
                        <a:pt x="50096" y="-822"/>
                        <a:pt x="56044" y="644"/>
                        <a:pt x="61202" y="5122"/>
                      </a:cubicBezTo>
                      <a:lnTo>
                        <a:pt x="118061" y="54496"/>
                      </a:lnTo>
                      <a:lnTo>
                        <a:pt x="118061" y="76903"/>
                      </a:lnTo>
                      <a:lnTo>
                        <a:pt x="122104" y="86663"/>
                      </a:lnTo>
                      <a:lnTo>
                        <a:pt x="116493" y="93995"/>
                      </a:lnTo>
                      <a:cubicBezTo>
                        <a:pt x="115281" y="99158"/>
                        <a:pt x="115831" y="105316"/>
                        <a:pt x="118432" y="111242"/>
                      </a:cubicBezTo>
                      <a:lnTo>
                        <a:pt x="149838" y="182803"/>
                      </a:lnTo>
                      <a:lnTo>
                        <a:pt x="127533" y="227936"/>
                      </a:lnTo>
                      <a:cubicBezTo>
                        <a:pt x="121222" y="240706"/>
                        <a:pt x="107744" y="243796"/>
                        <a:pt x="97429" y="234840"/>
                      </a:cubicBezTo>
                      <a:lnTo>
                        <a:pt x="50247" y="193870"/>
                      </a:lnTo>
                      <a:lnTo>
                        <a:pt x="0" y="74954"/>
                      </a:lnTo>
                      <a:lnTo>
                        <a:pt x="31098" y="12026"/>
                      </a:lnTo>
                      <a:cubicBezTo>
                        <a:pt x="34253" y="5642"/>
                        <a:pt x="39200" y="1676"/>
                        <a:pt x="44647" y="42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 rot="4224126">
                  <a:off x="5373571" y="4057447"/>
                  <a:ext cx="74777" cy="81953"/>
                </a:xfrm>
                <a:custGeom>
                  <a:avLst/>
                  <a:gdLst>
                    <a:gd name="connsiteX0" fmla="*/ 1 w 99996"/>
                    <a:gd name="connsiteY0" fmla="*/ 21294 h 68527"/>
                    <a:gd name="connsiteX1" fmla="*/ 28245 w 99996"/>
                    <a:gd name="connsiteY1" fmla="*/ 3489 h 68527"/>
                    <a:gd name="connsiteX2" fmla="*/ 66572 w 99996"/>
                    <a:gd name="connsiteY2" fmla="*/ 15507 h 68527"/>
                    <a:gd name="connsiteX3" fmla="*/ 99996 w 99996"/>
                    <a:gd name="connsiteY3" fmla="*/ 68527 h 68527"/>
                    <a:gd name="connsiteX4" fmla="*/ 23070 w 99996"/>
                    <a:gd name="connsiteY4" fmla="*/ 68527 h 68527"/>
                    <a:gd name="connsiteX5" fmla="*/ 6758 w 99996"/>
                    <a:gd name="connsiteY5" fmla="*/ 61769 h 68527"/>
                    <a:gd name="connsiteX6" fmla="*/ 4043 w 99996"/>
                    <a:gd name="connsiteY6" fmla="*/ 55217 h 68527"/>
                    <a:gd name="connsiteX7" fmla="*/ 7071 w 99996"/>
                    <a:gd name="connsiteY7" fmla="*/ 51261 h 68527"/>
                    <a:gd name="connsiteX8" fmla="*/ 23955 w 99996"/>
                    <a:gd name="connsiteY8" fmla="*/ 43851 h 68527"/>
                    <a:gd name="connsiteX9" fmla="*/ 0 w 99996"/>
                    <a:gd name="connsiteY9" fmla="*/ 23050 h 68527"/>
                    <a:gd name="connsiteX10" fmla="*/ 1 w 99996"/>
                    <a:gd name="connsiteY10" fmla="*/ 21294 h 6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9996" h="68527">
                      <a:moveTo>
                        <a:pt x="1" y="21294"/>
                      </a:moveTo>
                      <a:lnTo>
                        <a:pt x="28245" y="3489"/>
                      </a:lnTo>
                      <a:cubicBezTo>
                        <a:pt x="40398" y="-4173"/>
                        <a:pt x="57559" y="1207"/>
                        <a:pt x="66572" y="15507"/>
                      </a:cubicBezTo>
                      <a:lnTo>
                        <a:pt x="99996" y="68527"/>
                      </a:lnTo>
                      <a:lnTo>
                        <a:pt x="23070" y="68527"/>
                      </a:lnTo>
                      <a:cubicBezTo>
                        <a:pt x="16700" y="68527"/>
                        <a:pt x="10933" y="65945"/>
                        <a:pt x="6758" y="61769"/>
                      </a:cubicBezTo>
                      <a:lnTo>
                        <a:pt x="4043" y="55217"/>
                      </a:lnTo>
                      <a:lnTo>
                        <a:pt x="7071" y="51261"/>
                      </a:lnTo>
                      <a:lnTo>
                        <a:pt x="23955" y="43851"/>
                      </a:lnTo>
                      <a:lnTo>
                        <a:pt x="0" y="23050"/>
                      </a:lnTo>
                      <a:lnTo>
                        <a:pt x="1" y="21294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 rot="1933575">
                  <a:off x="5195882" y="4354868"/>
                  <a:ext cx="138415" cy="168891"/>
                </a:xfrm>
                <a:custGeom>
                  <a:avLst/>
                  <a:gdLst>
                    <a:gd name="connsiteX0" fmla="*/ 6757 w 138415"/>
                    <a:gd name="connsiteY0" fmla="*/ 6758 h 168891"/>
                    <a:gd name="connsiteX1" fmla="*/ 23071 w 138415"/>
                    <a:gd name="connsiteY1" fmla="*/ 0 h 168891"/>
                    <a:gd name="connsiteX2" fmla="*/ 115345 w 138415"/>
                    <a:gd name="connsiteY2" fmla="*/ 1 h 168891"/>
                    <a:gd name="connsiteX3" fmla="*/ 138415 w 138415"/>
                    <a:gd name="connsiteY3" fmla="*/ 23070 h 168891"/>
                    <a:gd name="connsiteX4" fmla="*/ 138415 w 138415"/>
                    <a:gd name="connsiteY4" fmla="*/ 145821 h 168891"/>
                    <a:gd name="connsiteX5" fmla="*/ 115345 w 138415"/>
                    <a:gd name="connsiteY5" fmla="*/ 168891 h 168891"/>
                    <a:gd name="connsiteX6" fmla="*/ 99995 w 138415"/>
                    <a:gd name="connsiteY6" fmla="*/ 168891 h 168891"/>
                    <a:gd name="connsiteX7" fmla="*/ 66572 w 138415"/>
                    <a:gd name="connsiteY7" fmla="*/ 115871 h 168891"/>
                    <a:gd name="connsiteX8" fmla="*/ 28245 w 138415"/>
                    <a:gd name="connsiteY8" fmla="*/ 103853 h 168891"/>
                    <a:gd name="connsiteX9" fmla="*/ 0 w 138415"/>
                    <a:gd name="connsiteY9" fmla="*/ 121658 h 168891"/>
                    <a:gd name="connsiteX10" fmla="*/ 0 w 138415"/>
                    <a:gd name="connsiteY10" fmla="*/ 23070 h 168891"/>
                    <a:gd name="connsiteX11" fmla="*/ 6757 w 138415"/>
                    <a:gd name="connsiteY11" fmla="*/ 6758 h 168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8415" h="168891">
                      <a:moveTo>
                        <a:pt x="6757" y="6758"/>
                      </a:moveTo>
                      <a:cubicBezTo>
                        <a:pt x="10932" y="2582"/>
                        <a:pt x="16700" y="0"/>
                        <a:pt x="23071" y="0"/>
                      </a:cubicBezTo>
                      <a:lnTo>
                        <a:pt x="115345" y="1"/>
                      </a:lnTo>
                      <a:cubicBezTo>
                        <a:pt x="128087" y="0"/>
                        <a:pt x="138415" y="10329"/>
                        <a:pt x="138415" y="23070"/>
                      </a:cubicBezTo>
                      <a:lnTo>
                        <a:pt x="138415" y="145821"/>
                      </a:lnTo>
                      <a:cubicBezTo>
                        <a:pt x="138415" y="158562"/>
                        <a:pt x="128086" y="168891"/>
                        <a:pt x="115345" y="168891"/>
                      </a:cubicBezTo>
                      <a:lnTo>
                        <a:pt x="99995" y="168891"/>
                      </a:lnTo>
                      <a:lnTo>
                        <a:pt x="66572" y="115871"/>
                      </a:lnTo>
                      <a:cubicBezTo>
                        <a:pt x="57559" y="101571"/>
                        <a:pt x="40398" y="96190"/>
                        <a:pt x="28245" y="103853"/>
                      </a:cubicBezTo>
                      <a:lnTo>
                        <a:pt x="0" y="121658"/>
                      </a:lnTo>
                      <a:lnTo>
                        <a:pt x="0" y="23070"/>
                      </a:lnTo>
                      <a:cubicBezTo>
                        <a:pt x="0" y="16700"/>
                        <a:pt x="2582" y="10932"/>
                        <a:pt x="6757" y="6758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Flowchart: Connector 26"/>
                <p:cNvSpPr/>
                <p:nvPr/>
              </p:nvSpPr>
              <p:spPr>
                <a:xfrm>
                  <a:off x="5430866" y="4279804"/>
                  <a:ext cx="138158" cy="122238"/>
                </a:xfrm>
                <a:prstGeom prst="flowChartConnector">
                  <a:avLst/>
                </a:pr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 rot="3936138">
                  <a:off x="5451157" y="4188604"/>
                  <a:ext cx="254898" cy="113268"/>
                </a:xfrm>
                <a:custGeom>
                  <a:avLst/>
                  <a:gdLst>
                    <a:gd name="connsiteX0" fmla="*/ 2410 w 254898"/>
                    <a:gd name="connsiteY0" fmla="*/ 29997 h 113268"/>
                    <a:gd name="connsiteX1" fmla="*/ 47663 w 254898"/>
                    <a:gd name="connsiteY1" fmla="*/ 1 h 113268"/>
                    <a:gd name="connsiteX2" fmla="*/ 205784 w 254898"/>
                    <a:gd name="connsiteY2" fmla="*/ 0 h 113268"/>
                    <a:gd name="connsiteX3" fmla="*/ 254898 w 254898"/>
                    <a:gd name="connsiteY3" fmla="*/ 49114 h 113268"/>
                    <a:gd name="connsiteX4" fmla="*/ 254898 w 254898"/>
                    <a:gd name="connsiteY4" fmla="*/ 64156 h 113268"/>
                    <a:gd name="connsiteX5" fmla="*/ 251038 w 254898"/>
                    <a:gd name="connsiteY5" fmla="*/ 83273 h 113268"/>
                    <a:gd name="connsiteX6" fmla="*/ 246807 w 254898"/>
                    <a:gd name="connsiteY6" fmla="*/ 89549 h 113268"/>
                    <a:gd name="connsiteX7" fmla="*/ 221901 w 254898"/>
                    <a:gd name="connsiteY7" fmla="*/ 58211 h 113268"/>
                    <a:gd name="connsiteX8" fmla="*/ 137379 w 254898"/>
                    <a:gd name="connsiteY8" fmla="*/ 48544 h 113268"/>
                    <a:gd name="connsiteX9" fmla="*/ 133676 w 254898"/>
                    <a:gd name="connsiteY9" fmla="*/ 51487 h 113268"/>
                    <a:gd name="connsiteX10" fmla="*/ 137493 w 254898"/>
                    <a:gd name="connsiteY10" fmla="*/ 58956 h 113268"/>
                    <a:gd name="connsiteX11" fmla="*/ 120729 w 254898"/>
                    <a:gd name="connsiteY11" fmla="*/ 110595 h 113268"/>
                    <a:gd name="connsiteX12" fmla="*/ 117365 w 254898"/>
                    <a:gd name="connsiteY12" fmla="*/ 113268 h 113268"/>
                    <a:gd name="connsiteX13" fmla="*/ 47664 w 254898"/>
                    <a:gd name="connsiteY13" fmla="*/ 113268 h 113268"/>
                    <a:gd name="connsiteX14" fmla="*/ 36768 w 254898"/>
                    <a:gd name="connsiteY14" fmla="*/ 111069 h 113268"/>
                    <a:gd name="connsiteX15" fmla="*/ 36769 w 254898"/>
                    <a:gd name="connsiteY15" fmla="*/ 97373 h 113268"/>
                    <a:gd name="connsiteX16" fmla="*/ 27 w 254898"/>
                    <a:gd name="connsiteY16" fmla="*/ 41942 h 113268"/>
                    <a:gd name="connsiteX17" fmla="*/ 0 w 254898"/>
                    <a:gd name="connsiteY17" fmla="*/ 41938 h 113268"/>
                    <a:gd name="connsiteX18" fmla="*/ 2410 w 254898"/>
                    <a:gd name="connsiteY18" fmla="*/ 29997 h 113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54898" h="113268">
                      <a:moveTo>
                        <a:pt x="2410" y="29997"/>
                      </a:moveTo>
                      <a:cubicBezTo>
                        <a:pt x="9867" y="12369"/>
                        <a:pt x="27320" y="1"/>
                        <a:pt x="47663" y="1"/>
                      </a:cubicBezTo>
                      <a:lnTo>
                        <a:pt x="205784" y="0"/>
                      </a:lnTo>
                      <a:cubicBezTo>
                        <a:pt x="232909" y="1"/>
                        <a:pt x="254898" y="21990"/>
                        <a:pt x="254898" y="49114"/>
                      </a:cubicBezTo>
                      <a:lnTo>
                        <a:pt x="254898" y="64156"/>
                      </a:lnTo>
                      <a:cubicBezTo>
                        <a:pt x="254898" y="70937"/>
                        <a:pt x="253524" y="77397"/>
                        <a:pt x="251038" y="83273"/>
                      </a:cubicBezTo>
                      <a:lnTo>
                        <a:pt x="246807" y="89549"/>
                      </a:lnTo>
                      <a:lnTo>
                        <a:pt x="221901" y="58211"/>
                      </a:lnTo>
                      <a:cubicBezTo>
                        <a:pt x="201231" y="32201"/>
                        <a:pt x="163389" y="27873"/>
                        <a:pt x="137379" y="48544"/>
                      </a:cubicBezTo>
                      <a:lnTo>
                        <a:pt x="133676" y="51487"/>
                      </a:lnTo>
                      <a:lnTo>
                        <a:pt x="137493" y="58956"/>
                      </a:lnTo>
                      <a:cubicBezTo>
                        <a:pt x="142623" y="77395"/>
                        <a:pt x="136654" y="97938"/>
                        <a:pt x="120729" y="110595"/>
                      </a:cubicBezTo>
                      <a:lnTo>
                        <a:pt x="117365" y="113268"/>
                      </a:lnTo>
                      <a:lnTo>
                        <a:pt x="47664" y="113268"/>
                      </a:lnTo>
                      <a:lnTo>
                        <a:pt x="36768" y="111069"/>
                      </a:lnTo>
                      <a:lnTo>
                        <a:pt x="36769" y="97373"/>
                      </a:lnTo>
                      <a:cubicBezTo>
                        <a:pt x="36768" y="72456"/>
                        <a:pt x="21619" y="51076"/>
                        <a:pt x="27" y="41942"/>
                      </a:cubicBezTo>
                      <a:lnTo>
                        <a:pt x="0" y="41938"/>
                      </a:lnTo>
                      <a:lnTo>
                        <a:pt x="2410" y="29997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8" name="Rounded Rectangle 17"/>
              <p:cNvSpPr/>
              <p:nvPr/>
            </p:nvSpPr>
            <p:spPr>
              <a:xfrm rot="1353379">
                <a:off x="6906283" y="3779737"/>
                <a:ext cx="137601" cy="71441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 rot="1353379">
                <a:off x="6999646" y="3779426"/>
                <a:ext cx="65351" cy="71441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 rot="2133391" flipH="1">
                <a:off x="7035837" y="3750178"/>
                <a:ext cx="65510" cy="71441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1" name="Straight Connector 10"/>
            <p:cNvCxnSpPr/>
            <p:nvPr/>
          </p:nvCxnSpPr>
          <p:spPr>
            <a:xfrm rot="120000" flipV="1">
              <a:off x="7212668" y="1284813"/>
              <a:ext cx="488965" cy="231199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>
            <a:xfrm rot="21000000" flipV="1">
              <a:off x="7402178" y="1653108"/>
              <a:ext cx="488965" cy="231199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>
            <a:xfrm rot="-300000" flipV="1">
              <a:off x="7539641" y="1413861"/>
              <a:ext cx="416997" cy="241762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>
            <a:xfrm rot="720000" flipV="1">
              <a:off x="7479802" y="1496453"/>
              <a:ext cx="89414" cy="72255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sp>
          <p:nvSpPr>
            <p:cNvPr id="15" name="Freeform 23"/>
            <p:cNvSpPr>
              <a:spLocks noEditPoints="1"/>
            </p:cNvSpPr>
            <p:nvPr>
              <p:custDataLst>
                <p:tags r:id="rId1"/>
              </p:custDataLst>
            </p:nvPr>
          </p:nvSpPr>
          <p:spPr bwMode="auto">
            <a:xfrm>
              <a:off x="7084316" y="1476840"/>
              <a:ext cx="475472" cy="474158"/>
            </a:xfrm>
            <a:custGeom>
              <a:avLst/>
              <a:gdLst>
                <a:gd name="T0" fmla="*/ 0 w 321"/>
                <a:gd name="T1" fmla="*/ 160 h 320"/>
                <a:gd name="T2" fmla="*/ 321 w 321"/>
                <a:gd name="T3" fmla="*/ 160 h 320"/>
                <a:gd name="T4" fmla="*/ 126 w 321"/>
                <a:gd name="T5" fmla="*/ 99 h 320"/>
                <a:gd name="T6" fmla="*/ 88 w 321"/>
                <a:gd name="T7" fmla="*/ 140 h 320"/>
                <a:gd name="T8" fmla="*/ 127 w 321"/>
                <a:gd name="T9" fmla="*/ 193 h 320"/>
                <a:gd name="T10" fmla="*/ 75 w 321"/>
                <a:gd name="T11" fmla="*/ 249 h 320"/>
                <a:gd name="T12" fmla="*/ 62 w 321"/>
                <a:gd name="T13" fmla="*/ 179 h 320"/>
                <a:gd name="T14" fmla="*/ 26 w 321"/>
                <a:gd name="T15" fmla="*/ 103 h 320"/>
                <a:gd name="T16" fmla="*/ 111 w 321"/>
                <a:gd name="T17" fmla="*/ 44 h 320"/>
                <a:gd name="T18" fmla="*/ 126 w 321"/>
                <a:gd name="T19" fmla="*/ 99 h 320"/>
                <a:gd name="T20" fmla="*/ 159 w 321"/>
                <a:gd name="T21" fmla="*/ 56 h 320"/>
                <a:gd name="T22" fmla="*/ 137 w 321"/>
                <a:gd name="T23" fmla="*/ 45 h 320"/>
                <a:gd name="T24" fmla="*/ 122 w 321"/>
                <a:gd name="T25" fmla="*/ 20 h 320"/>
                <a:gd name="T26" fmla="*/ 161 w 321"/>
                <a:gd name="T27" fmla="*/ 12 h 320"/>
                <a:gd name="T28" fmla="*/ 173 w 321"/>
                <a:gd name="T29" fmla="*/ 21 h 320"/>
                <a:gd name="T30" fmla="*/ 293 w 321"/>
                <a:gd name="T31" fmla="*/ 168 h 320"/>
                <a:gd name="T32" fmla="*/ 267 w 321"/>
                <a:gd name="T33" fmla="*/ 145 h 320"/>
                <a:gd name="T34" fmla="*/ 269 w 321"/>
                <a:gd name="T35" fmla="*/ 165 h 320"/>
                <a:gd name="T36" fmla="*/ 282 w 321"/>
                <a:gd name="T37" fmla="*/ 187 h 320"/>
                <a:gd name="T38" fmla="*/ 265 w 321"/>
                <a:gd name="T39" fmla="*/ 233 h 320"/>
                <a:gd name="T40" fmla="*/ 239 w 321"/>
                <a:gd name="T41" fmla="*/ 254 h 320"/>
                <a:gd name="T42" fmla="*/ 234 w 321"/>
                <a:gd name="T43" fmla="*/ 217 h 320"/>
                <a:gd name="T44" fmla="*/ 224 w 321"/>
                <a:gd name="T45" fmla="*/ 190 h 320"/>
                <a:gd name="T46" fmla="*/ 186 w 321"/>
                <a:gd name="T47" fmla="*/ 175 h 320"/>
                <a:gd name="T48" fmla="*/ 193 w 321"/>
                <a:gd name="T49" fmla="*/ 142 h 320"/>
                <a:gd name="T50" fmla="*/ 231 w 321"/>
                <a:gd name="T51" fmla="*/ 136 h 320"/>
                <a:gd name="T52" fmla="*/ 267 w 321"/>
                <a:gd name="T53" fmla="*/ 135 h 320"/>
                <a:gd name="T54" fmla="*/ 270 w 321"/>
                <a:gd name="T55" fmla="*/ 133 h 320"/>
                <a:gd name="T56" fmla="*/ 248 w 321"/>
                <a:gd name="T57" fmla="*/ 120 h 320"/>
                <a:gd name="T58" fmla="*/ 198 w 321"/>
                <a:gd name="T59" fmla="*/ 124 h 320"/>
                <a:gd name="T60" fmla="*/ 215 w 321"/>
                <a:gd name="T61" fmla="*/ 76 h 320"/>
                <a:gd name="T62" fmla="*/ 267 w 321"/>
                <a:gd name="T63" fmla="*/ 62 h 320"/>
                <a:gd name="T64" fmla="*/ 293 w 321"/>
                <a:gd name="T65" fmla="*/ 16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cubicBezTo>
                    <a:pt x="72" y="0"/>
                    <a:pt x="0" y="72"/>
                    <a:pt x="0" y="160"/>
                  </a:cubicBezTo>
                  <a:cubicBezTo>
                    <a:pt x="0" y="249"/>
                    <a:pt x="72" y="320"/>
                    <a:pt x="160" y="320"/>
                  </a:cubicBezTo>
                  <a:cubicBezTo>
                    <a:pt x="249" y="320"/>
                    <a:pt x="321" y="249"/>
                    <a:pt x="321" y="160"/>
                  </a:cubicBezTo>
                  <a:cubicBezTo>
                    <a:pt x="321" y="72"/>
                    <a:pt x="249" y="0"/>
                    <a:pt x="160" y="0"/>
                  </a:cubicBezTo>
                  <a:close/>
                  <a:moveTo>
                    <a:pt x="126" y="99"/>
                  </a:moveTo>
                  <a:cubicBezTo>
                    <a:pt x="113" y="102"/>
                    <a:pt x="115" y="105"/>
                    <a:pt x="107" y="131"/>
                  </a:cubicBezTo>
                  <a:cubicBezTo>
                    <a:pt x="98" y="157"/>
                    <a:pt x="96" y="146"/>
                    <a:pt x="88" y="140"/>
                  </a:cubicBezTo>
                  <a:cubicBezTo>
                    <a:pt x="81" y="133"/>
                    <a:pt x="75" y="135"/>
                    <a:pt x="63" y="145"/>
                  </a:cubicBezTo>
                  <a:cubicBezTo>
                    <a:pt x="52" y="154"/>
                    <a:pt x="105" y="178"/>
                    <a:pt x="127" y="193"/>
                  </a:cubicBezTo>
                  <a:cubicBezTo>
                    <a:pt x="149" y="208"/>
                    <a:pt x="114" y="244"/>
                    <a:pt x="95" y="267"/>
                  </a:cubicBezTo>
                  <a:cubicBezTo>
                    <a:pt x="77" y="291"/>
                    <a:pt x="73" y="264"/>
                    <a:pt x="75" y="249"/>
                  </a:cubicBezTo>
                  <a:cubicBezTo>
                    <a:pt x="77" y="234"/>
                    <a:pt x="74" y="231"/>
                    <a:pt x="59" y="217"/>
                  </a:cubicBezTo>
                  <a:cubicBezTo>
                    <a:pt x="44" y="203"/>
                    <a:pt x="57" y="188"/>
                    <a:pt x="62" y="179"/>
                  </a:cubicBezTo>
                  <a:cubicBezTo>
                    <a:pt x="68" y="170"/>
                    <a:pt x="75" y="171"/>
                    <a:pt x="43" y="146"/>
                  </a:cubicBezTo>
                  <a:cubicBezTo>
                    <a:pt x="21" y="129"/>
                    <a:pt x="19" y="116"/>
                    <a:pt x="26" y="103"/>
                  </a:cubicBezTo>
                  <a:cubicBezTo>
                    <a:pt x="57" y="40"/>
                    <a:pt x="91" y="37"/>
                    <a:pt x="91" y="37"/>
                  </a:cubicBezTo>
                  <a:cubicBezTo>
                    <a:pt x="107" y="32"/>
                    <a:pt x="108" y="35"/>
                    <a:pt x="111" y="44"/>
                  </a:cubicBezTo>
                  <a:cubicBezTo>
                    <a:pt x="113" y="53"/>
                    <a:pt x="125" y="59"/>
                    <a:pt x="144" y="73"/>
                  </a:cubicBezTo>
                  <a:cubicBezTo>
                    <a:pt x="162" y="86"/>
                    <a:pt x="139" y="95"/>
                    <a:pt x="126" y="99"/>
                  </a:cubicBezTo>
                  <a:close/>
                  <a:moveTo>
                    <a:pt x="175" y="38"/>
                  </a:moveTo>
                  <a:cubicBezTo>
                    <a:pt x="167" y="47"/>
                    <a:pt x="168" y="45"/>
                    <a:pt x="159" y="56"/>
                  </a:cubicBezTo>
                  <a:cubicBezTo>
                    <a:pt x="151" y="67"/>
                    <a:pt x="150" y="66"/>
                    <a:pt x="145" y="61"/>
                  </a:cubicBezTo>
                  <a:cubicBezTo>
                    <a:pt x="140" y="56"/>
                    <a:pt x="136" y="51"/>
                    <a:pt x="137" y="45"/>
                  </a:cubicBezTo>
                  <a:cubicBezTo>
                    <a:pt x="139" y="39"/>
                    <a:pt x="138" y="33"/>
                    <a:pt x="134" y="25"/>
                  </a:cubicBezTo>
                  <a:cubicBezTo>
                    <a:pt x="131" y="17"/>
                    <a:pt x="129" y="25"/>
                    <a:pt x="122" y="20"/>
                  </a:cubicBezTo>
                  <a:cubicBezTo>
                    <a:pt x="121" y="20"/>
                    <a:pt x="120" y="19"/>
                    <a:pt x="121" y="18"/>
                  </a:cubicBezTo>
                  <a:cubicBezTo>
                    <a:pt x="133" y="14"/>
                    <a:pt x="147" y="12"/>
                    <a:pt x="161" y="12"/>
                  </a:cubicBezTo>
                  <a:cubicBezTo>
                    <a:pt x="164" y="12"/>
                    <a:pt x="167" y="12"/>
                    <a:pt x="170" y="12"/>
                  </a:cubicBezTo>
                  <a:cubicBezTo>
                    <a:pt x="167" y="17"/>
                    <a:pt x="165" y="22"/>
                    <a:pt x="173" y="21"/>
                  </a:cubicBezTo>
                  <a:cubicBezTo>
                    <a:pt x="183" y="20"/>
                    <a:pt x="182" y="29"/>
                    <a:pt x="175" y="38"/>
                  </a:cubicBezTo>
                  <a:close/>
                  <a:moveTo>
                    <a:pt x="293" y="168"/>
                  </a:moveTo>
                  <a:cubicBezTo>
                    <a:pt x="287" y="170"/>
                    <a:pt x="281" y="167"/>
                    <a:pt x="279" y="164"/>
                  </a:cubicBezTo>
                  <a:cubicBezTo>
                    <a:pt x="276" y="160"/>
                    <a:pt x="272" y="153"/>
                    <a:pt x="267" y="145"/>
                  </a:cubicBezTo>
                  <a:cubicBezTo>
                    <a:pt x="266" y="144"/>
                    <a:pt x="266" y="143"/>
                    <a:pt x="265" y="142"/>
                  </a:cubicBezTo>
                  <a:cubicBezTo>
                    <a:pt x="262" y="139"/>
                    <a:pt x="266" y="157"/>
                    <a:pt x="269" y="165"/>
                  </a:cubicBezTo>
                  <a:cubicBezTo>
                    <a:pt x="273" y="174"/>
                    <a:pt x="276" y="171"/>
                    <a:pt x="284" y="172"/>
                  </a:cubicBezTo>
                  <a:cubicBezTo>
                    <a:pt x="291" y="173"/>
                    <a:pt x="286" y="182"/>
                    <a:pt x="282" y="187"/>
                  </a:cubicBezTo>
                  <a:cubicBezTo>
                    <a:pt x="278" y="192"/>
                    <a:pt x="276" y="202"/>
                    <a:pt x="275" y="213"/>
                  </a:cubicBezTo>
                  <a:cubicBezTo>
                    <a:pt x="273" y="224"/>
                    <a:pt x="271" y="226"/>
                    <a:pt x="265" y="233"/>
                  </a:cubicBezTo>
                  <a:cubicBezTo>
                    <a:pt x="260" y="240"/>
                    <a:pt x="260" y="244"/>
                    <a:pt x="255" y="250"/>
                  </a:cubicBezTo>
                  <a:cubicBezTo>
                    <a:pt x="250" y="256"/>
                    <a:pt x="239" y="257"/>
                    <a:pt x="239" y="254"/>
                  </a:cubicBezTo>
                  <a:cubicBezTo>
                    <a:pt x="240" y="252"/>
                    <a:pt x="237" y="242"/>
                    <a:pt x="235" y="235"/>
                  </a:cubicBezTo>
                  <a:cubicBezTo>
                    <a:pt x="232" y="228"/>
                    <a:pt x="231" y="221"/>
                    <a:pt x="234" y="217"/>
                  </a:cubicBezTo>
                  <a:cubicBezTo>
                    <a:pt x="236" y="213"/>
                    <a:pt x="239" y="205"/>
                    <a:pt x="231" y="194"/>
                  </a:cubicBezTo>
                  <a:cubicBezTo>
                    <a:pt x="230" y="192"/>
                    <a:pt x="226" y="196"/>
                    <a:pt x="224" y="190"/>
                  </a:cubicBezTo>
                  <a:cubicBezTo>
                    <a:pt x="222" y="185"/>
                    <a:pt x="214" y="185"/>
                    <a:pt x="201" y="186"/>
                  </a:cubicBezTo>
                  <a:cubicBezTo>
                    <a:pt x="188" y="186"/>
                    <a:pt x="190" y="182"/>
                    <a:pt x="186" y="175"/>
                  </a:cubicBezTo>
                  <a:cubicBezTo>
                    <a:pt x="182" y="168"/>
                    <a:pt x="185" y="159"/>
                    <a:pt x="188" y="153"/>
                  </a:cubicBezTo>
                  <a:cubicBezTo>
                    <a:pt x="190" y="148"/>
                    <a:pt x="190" y="150"/>
                    <a:pt x="193" y="142"/>
                  </a:cubicBezTo>
                  <a:cubicBezTo>
                    <a:pt x="196" y="134"/>
                    <a:pt x="202" y="133"/>
                    <a:pt x="202" y="133"/>
                  </a:cubicBezTo>
                  <a:cubicBezTo>
                    <a:pt x="215" y="129"/>
                    <a:pt x="226" y="130"/>
                    <a:pt x="231" y="136"/>
                  </a:cubicBezTo>
                  <a:cubicBezTo>
                    <a:pt x="237" y="141"/>
                    <a:pt x="242" y="145"/>
                    <a:pt x="244" y="142"/>
                  </a:cubicBezTo>
                  <a:cubicBezTo>
                    <a:pt x="247" y="135"/>
                    <a:pt x="261" y="138"/>
                    <a:pt x="267" y="135"/>
                  </a:cubicBezTo>
                  <a:cubicBezTo>
                    <a:pt x="268" y="135"/>
                    <a:pt x="268" y="135"/>
                    <a:pt x="268" y="135"/>
                  </a:cubicBezTo>
                  <a:cubicBezTo>
                    <a:pt x="268" y="134"/>
                    <a:pt x="269" y="134"/>
                    <a:pt x="270" y="133"/>
                  </a:cubicBezTo>
                  <a:cubicBezTo>
                    <a:pt x="277" y="126"/>
                    <a:pt x="270" y="120"/>
                    <a:pt x="271" y="112"/>
                  </a:cubicBezTo>
                  <a:cubicBezTo>
                    <a:pt x="273" y="104"/>
                    <a:pt x="258" y="109"/>
                    <a:pt x="248" y="120"/>
                  </a:cubicBezTo>
                  <a:cubicBezTo>
                    <a:pt x="238" y="131"/>
                    <a:pt x="233" y="120"/>
                    <a:pt x="221" y="113"/>
                  </a:cubicBezTo>
                  <a:cubicBezTo>
                    <a:pt x="208" y="106"/>
                    <a:pt x="207" y="127"/>
                    <a:pt x="198" y="124"/>
                  </a:cubicBezTo>
                  <a:cubicBezTo>
                    <a:pt x="188" y="122"/>
                    <a:pt x="199" y="113"/>
                    <a:pt x="198" y="96"/>
                  </a:cubicBezTo>
                  <a:cubicBezTo>
                    <a:pt x="196" y="79"/>
                    <a:pt x="202" y="86"/>
                    <a:pt x="215" y="76"/>
                  </a:cubicBezTo>
                  <a:cubicBezTo>
                    <a:pt x="228" y="67"/>
                    <a:pt x="234" y="49"/>
                    <a:pt x="244" y="47"/>
                  </a:cubicBezTo>
                  <a:cubicBezTo>
                    <a:pt x="251" y="46"/>
                    <a:pt x="259" y="55"/>
                    <a:pt x="267" y="62"/>
                  </a:cubicBezTo>
                  <a:cubicBezTo>
                    <a:pt x="279" y="74"/>
                    <a:pt x="303" y="122"/>
                    <a:pt x="302" y="152"/>
                  </a:cubicBezTo>
                  <a:cubicBezTo>
                    <a:pt x="301" y="167"/>
                    <a:pt x="298" y="170"/>
                    <a:pt x="293" y="168"/>
                  </a:cubicBezTo>
                  <a:close/>
                </a:path>
              </a:pathLst>
            </a:custGeom>
            <a:solidFill>
              <a:srgbClr val="49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6996237" y="1058749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49A59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700958" y="4756393"/>
            <a:ext cx="1024433" cy="904855"/>
            <a:chOff x="1419816" y="807379"/>
            <a:chExt cx="1168481" cy="1116000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1419816" y="807379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62B35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523260" y="1095604"/>
              <a:ext cx="402716" cy="640878"/>
              <a:chOff x="3167032" y="4763162"/>
              <a:chExt cx="402716" cy="640878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3167032" y="4763162"/>
                <a:ext cx="402716" cy="640878"/>
                <a:chOff x="3129280" y="4768242"/>
                <a:chExt cx="402716" cy="640878"/>
              </a:xfrm>
            </p:grpSpPr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 rotWithShape="1">
                <a:blip r:embed="rId4">
                  <a:duotone>
                    <a:srgbClr val="4472C4">
                      <a:shade val="45000"/>
                      <a:satMod val="135000"/>
                    </a:srgb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593" r="25749"/>
                <a:stretch/>
              </p:blipFill>
              <p:spPr>
                <a:xfrm>
                  <a:off x="3129280" y="4768242"/>
                  <a:ext cx="375920" cy="640878"/>
                </a:xfrm>
                <a:prstGeom prst="rect">
                  <a:avLst/>
                </a:prstGeom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3426174" y="4768242"/>
                  <a:ext cx="105822" cy="382878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38" name="Straight Connector 37"/>
              <p:cNvCxnSpPr/>
              <p:nvPr/>
            </p:nvCxnSpPr>
            <p:spPr>
              <a:xfrm flipH="1">
                <a:off x="3270049" y="5086350"/>
                <a:ext cx="3600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1D49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271111" y="5024968"/>
                <a:ext cx="3600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1D4999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1745612" y="1018524"/>
              <a:ext cx="842685" cy="468000"/>
              <a:chOff x="1497842" y="1089007"/>
              <a:chExt cx="1183406" cy="657226"/>
            </a:xfrm>
          </p:grpSpPr>
          <p:sp>
            <p:nvSpPr>
              <p:cNvPr id="34" name="Freeform 16"/>
              <p:cNvSpPr>
                <a:spLocks noEditPoints="1"/>
              </p:cNvSpPr>
              <p:nvPr/>
            </p:nvSpPr>
            <p:spPr bwMode="auto">
              <a:xfrm>
                <a:off x="1497842" y="1089007"/>
                <a:ext cx="992188" cy="657225"/>
              </a:xfrm>
              <a:custGeom>
                <a:avLst/>
                <a:gdLst>
                  <a:gd name="T0" fmla="*/ 304 w 356"/>
                  <a:gd name="T1" fmla="*/ 236 h 236"/>
                  <a:gd name="T2" fmla="*/ 297 w 356"/>
                  <a:gd name="T3" fmla="*/ 236 h 236"/>
                  <a:gd name="T4" fmla="*/ 56 w 356"/>
                  <a:gd name="T5" fmla="*/ 236 h 236"/>
                  <a:gd name="T6" fmla="*/ 0 w 356"/>
                  <a:gd name="T7" fmla="*/ 186 h 236"/>
                  <a:gd name="T8" fmla="*/ 0 w 356"/>
                  <a:gd name="T9" fmla="*/ 182 h 236"/>
                  <a:gd name="T10" fmla="*/ 57 w 356"/>
                  <a:gd name="T11" fmla="*/ 88 h 236"/>
                  <a:gd name="T12" fmla="*/ 151 w 356"/>
                  <a:gd name="T13" fmla="*/ 0 h 236"/>
                  <a:gd name="T14" fmla="*/ 233 w 356"/>
                  <a:gd name="T15" fmla="*/ 47 h 236"/>
                  <a:gd name="T16" fmla="*/ 322 w 356"/>
                  <a:gd name="T17" fmla="*/ 132 h 236"/>
                  <a:gd name="T18" fmla="*/ 356 w 356"/>
                  <a:gd name="T19" fmla="*/ 183 h 236"/>
                  <a:gd name="T20" fmla="*/ 356 w 356"/>
                  <a:gd name="T21" fmla="*/ 185 h 236"/>
                  <a:gd name="T22" fmla="*/ 356 w 356"/>
                  <a:gd name="T23" fmla="*/ 186 h 236"/>
                  <a:gd name="T24" fmla="*/ 346 w 356"/>
                  <a:gd name="T25" fmla="*/ 215 h 236"/>
                  <a:gd name="T26" fmla="*/ 304 w 356"/>
                  <a:gd name="T27" fmla="*/ 236 h 236"/>
                  <a:gd name="T28" fmla="*/ 151 w 356"/>
                  <a:gd name="T29" fmla="*/ 31 h 236"/>
                  <a:gd name="T30" fmla="*/ 88 w 356"/>
                  <a:gd name="T31" fmla="*/ 94 h 236"/>
                  <a:gd name="T32" fmla="*/ 88 w 356"/>
                  <a:gd name="T33" fmla="*/ 96 h 236"/>
                  <a:gd name="T34" fmla="*/ 88 w 356"/>
                  <a:gd name="T35" fmla="*/ 109 h 236"/>
                  <a:gd name="T36" fmla="*/ 77 w 356"/>
                  <a:gd name="T37" fmla="*/ 113 h 236"/>
                  <a:gd name="T38" fmla="*/ 31 w 356"/>
                  <a:gd name="T39" fmla="*/ 182 h 236"/>
                  <a:gd name="T40" fmla="*/ 31 w 356"/>
                  <a:gd name="T41" fmla="*/ 186 h 236"/>
                  <a:gd name="T42" fmla="*/ 56 w 356"/>
                  <a:gd name="T43" fmla="*/ 205 h 236"/>
                  <a:gd name="T44" fmla="*/ 300 w 356"/>
                  <a:gd name="T45" fmla="*/ 205 h 236"/>
                  <a:gd name="T46" fmla="*/ 317 w 356"/>
                  <a:gd name="T47" fmla="*/ 202 h 236"/>
                  <a:gd name="T48" fmla="*/ 325 w 356"/>
                  <a:gd name="T49" fmla="*/ 187 h 236"/>
                  <a:gd name="T50" fmla="*/ 325 w 356"/>
                  <a:gd name="T51" fmla="*/ 183 h 236"/>
                  <a:gd name="T52" fmla="*/ 306 w 356"/>
                  <a:gd name="T53" fmla="*/ 160 h 236"/>
                  <a:gd name="T54" fmla="*/ 287 w 356"/>
                  <a:gd name="T55" fmla="*/ 159 h 236"/>
                  <a:gd name="T56" fmla="*/ 292 w 356"/>
                  <a:gd name="T57" fmla="*/ 141 h 236"/>
                  <a:gd name="T58" fmla="*/ 292 w 356"/>
                  <a:gd name="T59" fmla="*/ 140 h 236"/>
                  <a:gd name="T60" fmla="*/ 233 w 356"/>
                  <a:gd name="T61" fmla="*/ 78 h 236"/>
                  <a:gd name="T62" fmla="*/ 226 w 356"/>
                  <a:gd name="T63" fmla="*/ 79 h 236"/>
                  <a:gd name="T64" fmla="*/ 214 w 356"/>
                  <a:gd name="T65" fmla="*/ 80 h 236"/>
                  <a:gd name="T66" fmla="*/ 210 w 356"/>
                  <a:gd name="T67" fmla="*/ 69 h 236"/>
                  <a:gd name="T68" fmla="*/ 151 w 356"/>
                  <a:gd name="T69" fmla="*/ 31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236">
                    <a:moveTo>
                      <a:pt x="304" y="236"/>
                    </a:moveTo>
                    <a:cubicBezTo>
                      <a:pt x="302" y="236"/>
                      <a:pt x="297" y="236"/>
                      <a:pt x="297" y="236"/>
                    </a:cubicBezTo>
                    <a:cubicBezTo>
                      <a:pt x="56" y="236"/>
                      <a:pt x="56" y="236"/>
                      <a:pt x="56" y="236"/>
                    </a:cubicBezTo>
                    <a:cubicBezTo>
                      <a:pt x="25" y="236"/>
                      <a:pt x="0" y="214"/>
                      <a:pt x="0" y="186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41"/>
                      <a:pt x="22" y="105"/>
                      <a:pt x="57" y="88"/>
                    </a:cubicBezTo>
                    <a:cubicBezTo>
                      <a:pt x="60" y="39"/>
                      <a:pt x="101" y="0"/>
                      <a:pt x="151" y="0"/>
                    </a:cubicBezTo>
                    <a:cubicBezTo>
                      <a:pt x="185" y="0"/>
                      <a:pt x="216" y="18"/>
                      <a:pt x="233" y="47"/>
                    </a:cubicBezTo>
                    <a:cubicBezTo>
                      <a:pt x="279" y="47"/>
                      <a:pt x="318" y="85"/>
                      <a:pt x="322" y="132"/>
                    </a:cubicBezTo>
                    <a:cubicBezTo>
                      <a:pt x="342" y="140"/>
                      <a:pt x="356" y="160"/>
                      <a:pt x="356" y="183"/>
                    </a:cubicBezTo>
                    <a:cubicBezTo>
                      <a:pt x="356" y="183"/>
                      <a:pt x="356" y="184"/>
                      <a:pt x="356" y="185"/>
                    </a:cubicBezTo>
                    <a:cubicBezTo>
                      <a:pt x="356" y="185"/>
                      <a:pt x="356" y="186"/>
                      <a:pt x="356" y="186"/>
                    </a:cubicBezTo>
                    <a:cubicBezTo>
                      <a:pt x="356" y="197"/>
                      <a:pt x="352" y="207"/>
                      <a:pt x="346" y="215"/>
                    </a:cubicBezTo>
                    <a:cubicBezTo>
                      <a:pt x="336" y="229"/>
                      <a:pt x="321" y="236"/>
                      <a:pt x="304" y="236"/>
                    </a:cubicBezTo>
                    <a:close/>
                    <a:moveTo>
                      <a:pt x="151" y="31"/>
                    </a:moveTo>
                    <a:cubicBezTo>
                      <a:pt x="116" y="31"/>
                      <a:pt x="88" y="59"/>
                      <a:pt x="88" y="94"/>
                    </a:cubicBezTo>
                    <a:cubicBezTo>
                      <a:pt x="88" y="95"/>
                      <a:pt x="88" y="96"/>
                      <a:pt x="88" y="96"/>
                    </a:cubicBezTo>
                    <a:cubicBezTo>
                      <a:pt x="88" y="109"/>
                      <a:pt x="88" y="109"/>
                      <a:pt x="88" y="109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49" y="123"/>
                      <a:pt x="31" y="150"/>
                      <a:pt x="31" y="182"/>
                    </a:cubicBezTo>
                    <a:cubicBezTo>
                      <a:pt x="31" y="186"/>
                      <a:pt x="31" y="186"/>
                      <a:pt x="31" y="186"/>
                    </a:cubicBezTo>
                    <a:cubicBezTo>
                      <a:pt x="31" y="197"/>
                      <a:pt x="42" y="205"/>
                      <a:pt x="56" y="205"/>
                    </a:cubicBezTo>
                    <a:cubicBezTo>
                      <a:pt x="300" y="205"/>
                      <a:pt x="300" y="205"/>
                      <a:pt x="300" y="205"/>
                    </a:cubicBezTo>
                    <a:cubicBezTo>
                      <a:pt x="300" y="205"/>
                      <a:pt x="313" y="204"/>
                      <a:pt x="317" y="202"/>
                    </a:cubicBezTo>
                    <a:cubicBezTo>
                      <a:pt x="323" y="199"/>
                      <a:pt x="325" y="191"/>
                      <a:pt x="325" y="187"/>
                    </a:cubicBezTo>
                    <a:cubicBezTo>
                      <a:pt x="325" y="183"/>
                      <a:pt x="325" y="183"/>
                      <a:pt x="325" y="183"/>
                    </a:cubicBezTo>
                    <a:cubicBezTo>
                      <a:pt x="325" y="171"/>
                      <a:pt x="317" y="161"/>
                      <a:pt x="306" y="160"/>
                    </a:cubicBezTo>
                    <a:cubicBezTo>
                      <a:pt x="287" y="159"/>
                      <a:pt x="287" y="159"/>
                      <a:pt x="287" y="159"/>
                    </a:cubicBezTo>
                    <a:cubicBezTo>
                      <a:pt x="292" y="141"/>
                      <a:pt x="292" y="141"/>
                      <a:pt x="292" y="141"/>
                    </a:cubicBezTo>
                    <a:cubicBezTo>
                      <a:pt x="292" y="141"/>
                      <a:pt x="292" y="140"/>
                      <a:pt x="292" y="140"/>
                    </a:cubicBezTo>
                    <a:cubicBezTo>
                      <a:pt x="291" y="106"/>
                      <a:pt x="265" y="78"/>
                      <a:pt x="233" y="78"/>
                    </a:cubicBezTo>
                    <a:cubicBezTo>
                      <a:pt x="231" y="78"/>
                      <a:pt x="228" y="78"/>
                      <a:pt x="226" y="79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210" y="69"/>
                      <a:pt x="210" y="69"/>
                      <a:pt x="210" y="69"/>
                    </a:cubicBezTo>
                    <a:cubicBezTo>
                      <a:pt x="200" y="46"/>
                      <a:pt x="177" y="31"/>
                      <a:pt x="151" y="31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rgbClr val="38AF4C"/>
                  </a:gs>
                  <a:gs pos="43000">
                    <a:srgbClr val="FF0000"/>
                  </a:gs>
                  <a:gs pos="0">
                    <a:srgbClr val="FF0000"/>
                  </a:gs>
                  <a:gs pos="100000">
                    <a:srgbClr val="70AD47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515326" y="1356789"/>
                <a:ext cx="1165922" cy="3673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HFC</a:t>
                </a:r>
                <a:r>
                  <a:rPr kumimoji="0" lang="en-US" sz="105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2</a:t>
                </a:r>
                <a:r>
                  <a:rPr kumimoji="0" 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    </a:t>
                </a:r>
                <a:r>
                  <a:rPr kumimoji="0" 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CO</a:t>
                </a:r>
                <a:r>
                  <a:rPr kumimoji="0" lang="en-US" sz="105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2</a:t>
                </a:r>
                <a:endParaRPr kumimoji="0" lang="en-GB" sz="105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Bahnschrift SemiBold Condensed" panose="020B0502040204020203" pitchFamily="34" charset="0"/>
                </a:endParaRPr>
              </a:p>
            </p:txBody>
          </p:sp>
          <p:sp>
            <p:nvSpPr>
              <p:cNvPr id="36" name="Chevron 35"/>
              <p:cNvSpPr>
                <a:spLocks/>
              </p:cNvSpPr>
              <p:nvPr/>
            </p:nvSpPr>
            <p:spPr>
              <a:xfrm>
                <a:off x="1899490" y="1091125"/>
                <a:ext cx="173414" cy="655108"/>
              </a:xfrm>
              <a:prstGeom prst="chevron">
                <a:avLst>
                  <a:gd name="adj" fmla="val 55865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33" name="Straight Connector 32"/>
            <p:cNvCxnSpPr/>
            <p:nvPr/>
          </p:nvCxnSpPr>
          <p:spPr>
            <a:xfrm flipH="1">
              <a:off x="1630514" y="1293910"/>
              <a:ext cx="36000" cy="0"/>
            </a:xfrm>
            <a:prstGeom prst="line">
              <a:avLst/>
            </a:prstGeom>
            <a:noFill/>
            <a:ln w="28575" cap="flat" cmpd="sng" algn="ctr">
              <a:solidFill>
                <a:srgbClr val="1D4999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5935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1065742"/>
          </a:xfrm>
        </p:spPr>
        <p:txBody>
          <a:bodyPr/>
          <a:lstStyle/>
          <a:p>
            <a:pPr algn="ctr"/>
            <a:r>
              <a:rPr lang="fr-CH" sz="4000" dirty="0" smtClean="0"/>
              <a:t>Session 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99" y="2121052"/>
            <a:ext cx="9433048" cy="36338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3994" y="1041043"/>
            <a:ext cx="11928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New </a:t>
            </a:r>
            <a:r>
              <a:rPr lang="fr-CH" sz="3200" b="1" dirty="0" err="1">
                <a:solidFill>
                  <a:srgbClr val="0033A0"/>
                </a:solidFill>
                <a:ea typeface="+mj-ea"/>
                <a:cs typeface="+mj-cs"/>
              </a:rPr>
              <a:t>Ideas</a:t>
            </a:r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 in Area 3 </a:t>
            </a:r>
            <a:r>
              <a:rPr lang="fr-CH" sz="3200" b="1" dirty="0" smtClean="0">
                <a:solidFill>
                  <a:srgbClr val="0033A0"/>
                </a:solidFill>
                <a:ea typeface="+mj-ea"/>
                <a:cs typeface="+mj-cs"/>
              </a:rPr>
              <a:t>«Climate </a:t>
            </a:r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Change and Pollution </a:t>
            </a:r>
            <a:r>
              <a:rPr lang="fr-CH" sz="3200" b="1" dirty="0" smtClean="0">
                <a:solidFill>
                  <a:srgbClr val="0033A0"/>
                </a:solidFill>
                <a:ea typeface="+mj-ea"/>
                <a:cs typeface="+mj-cs"/>
              </a:rPr>
              <a:t>Control» 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9738852" y="3976387"/>
            <a:ext cx="1111760" cy="1134332"/>
            <a:chOff x="5689220" y="2337678"/>
            <a:chExt cx="1111760" cy="1134332"/>
          </a:xfrm>
        </p:grpSpPr>
        <p:grpSp>
          <p:nvGrpSpPr>
            <p:cNvPr id="10" name="Group 9"/>
            <p:cNvGrpSpPr/>
            <p:nvPr/>
          </p:nvGrpSpPr>
          <p:grpSpPr>
            <a:xfrm rot="10800000">
              <a:off x="6050384" y="2472490"/>
              <a:ext cx="390524" cy="632277"/>
              <a:chOff x="512587" y="2838069"/>
              <a:chExt cx="390524" cy="632277"/>
            </a:xfrm>
          </p:grpSpPr>
          <p:sp>
            <p:nvSpPr>
              <p:cNvPr id="22" name="Freeform 28"/>
              <p:cNvSpPr>
                <a:spLocks/>
              </p:cNvSpPr>
              <p:nvPr/>
            </p:nvSpPr>
            <p:spPr bwMode="auto">
              <a:xfrm>
                <a:off x="665733" y="3427683"/>
                <a:ext cx="85324" cy="42663"/>
              </a:xfrm>
              <a:custGeom>
                <a:avLst/>
                <a:gdLst>
                  <a:gd name="T0" fmla="*/ 39 w 78"/>
                  <a:gd name="T1" fmla="*/ 39 h 39"/>
                  <a:gd name="T2" fmla="*/ 39 w 78"/>
                  <a:gd name="T3" fmla="*/ 39 h 39"/>
                  <a:gd name="T4" fmla="*/ 47 w 78"/>
                  <a:gd name="T5" fmla="*/ 39 h 39"/>
                  <a:gd name="T6" fmla="*/ 55 w 78"/>
                  <a:gd name="T7" fmla="*/ 36 h 39"/>
                  <a:gd name="T8" fmla="*/ 61 w 78"/>
                  <a:gd name="T9" fmla="*/ 32 h 39"/>
                  <a:gd name="T10" fmla="*/ 66 w 78"/>
                  <a:gd name="T11" fmla="*/ 27 h 39"/>
                  <a:gd name="T12" fmla="*/ 72 w 78"/>
                  <a:gd name="T13" fmla="*/ 22 h 39"/>
                  <a:gd name="T14" fmla="*/ 75 w 78"/>
                  <a:gd name="T15" fmla="*/ 15 h 39"/>
                  <a:gd name="T16" fmla="*/ 77 w 78"/>
                  <a:gd name="T17" fmla="*/ 7 h 39"/>
                  <a:gd name="T18" fmla="*/ 78 w 78"/>
                  <a:gd name="T19" fmla="*/ 0 h 39"/>
                  <a:gd name="T20" fmla="*/ 0 w 78"/>
                  <a:gd name="T21" fmla="*/ 0 h 39"/>
                  <a:gd name="T22" fmla="*/ 0 w 78"/>
                  <a:gd name="T23" fmla="*/ 0 h 39"/>
                  <a:gd name="T24" fmla="*/ 1 w 78"/>
                  <a:gd name="T25" fmla="*/ 7 h 39"/>
                  <a:gd name="T26" fmla="*/ 4 w 78"/>
                  <a:gd name="T27" fmla="*/ 15 h 39"/>
                  <a:gd name="T28" fmla="*/ 7 w 78"/>
                  <a:gd name="T29" fmla="*/ 22 h 39"/>
                  <a:gd name="T30" fmla="*/ 12 w 78"/>
                  <a:gd name="T31" fmla="*/ 27 h 39"/>
                  <a:gd name="T32" fmla="*/ 18 w 78"/>
                  <a:gd name="T33" fmla="*/ 32 h 39"/>
                  <a:gd name="T34" fmla="*/ 25 w 78"/>
                  <a:gd name="T35" fmla="*/ 36 h 39"/>
                  <a:gd name="T36" fmla="*/ 31 w 78"/>
                  <a:gd name="T37" fmla="*/ 39 h 39"/>
                  <a:gd name="T38" fmla="*/ 39 w 78"/>
                  <a:gd name="T3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39">
                    <a:moveTo>
                      <a:pt x="39" y="39"/>
                    </a:moveTo>
                    <a:lnTo>
                      <a:pt x="39" y="39"/>
                    </a:lnTo>
                    <a:lnTo>
                      <a:pt x="47" y="39"/>
                    </a:lnTo>
                    <a:lnTo>
                      <a:pt x="55" y="36"/>
                    </a:lnTo>
                    <a:lnTo>
                      <a:pt x="61" y="32"/>
                    </a:lnTo>
                    <a:lnTo>
                      <a:pt x="66" y="27"/>
                    </a:lnTo>
                    <a:lnTo>
                      <a:pt x="72" y="22"/>
                    </a:lnTo>
                    <a:lnTo>
                      <a:pt x="75" y="15"/>
                    </a:lnTo>
                    <a:lnTo>
                      <a:pt x="77" y="7"/>
                    </a:lnTo>
                    <a:lnTo>
                      <a:pt x="7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4" y="15"/>
                    </a:lnTo>
                    <a:lnTo>
                      <a:pt x="7" y="22"/>
                    </a:lnTo>
                    <a:lnTo>
                      <a:pt x="12" y="27"/>
                    </a:lnTo>
                    <a:lnTo>
                      <a:pt x="18" y="32"/>
                    </a:lnTo>
                    <a:lnTo>
                      <a:pt x="25" y="36"/>
                    </a:lnTo>
                    <a:lnTo>
                      <a:pt x="31" y="39"/>
                    </a:ln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" name="Freeform 30"/>
              <p:cNvSpPr>
                <a:spLocks noEditPoints="1"/>
              </p:cNvSpPr>
              <p:nvPr/>
            </p:nvSpPr>
            <p:spPr bwMode="auto">
              <a:xfrm>
                <a:off x="512587" y="2838069"/>
                <a:ext cx="390524" cy="494443"/>
              </a:xfrm>
              <a:custGeom>
                <a:avLst/>
                <a:gdLst>
                  <a:gd name="T0" fmla="*/ 179 w 357"/>
                  <a:gd name="T1" fmla="*/ 0 h 452"/>
                  <a:gd name="T2" fmla="*/ 179 w 357"/>
                  <a:gd name="T3" fmla="*/ 0 h 452"/>
                  <a:gd name="T4" fmla="*/ 128 w 357"/>
                  <a:gd name="T5" fmla="*/ 7 h 452"/>
                  <a:gd name="T6" fmla="*/ 83 w 357"/>
                  <a:gd name="T7" fmla="*/ 25 h 452"/>
                  <a:gd name="T8" fmla="*/ 44 w 357"/>
                  <a:gd name="T9" fmla="*/ 56 h 452"/>
                  <a:gd name="T10" fmla="*/ 15 w 357"/>
                  <a:gd name="T11" fmla="*/ 99 h 452"/>
                  <a:gd name="T12" fmla="*/ 1 w 357"/>
                  <a:gd name="T13" fmla="*/ 152 h 452"/>
                  <a:gd name="T14" fmla="*/ 1 w 357"/>
                  <a:gd name="T15" fmla="*/ 197 h 452"/>
                  <a:gd name="T16" fmla="*/ 16 w 357"/>
                  <a:gd name="T17" fmla="*/ 251 h 452"/>
                  <a:gd name="T18" fmla="*/ 50 w 357"/>
                  <a:gd name="T19" fmla="*/ 298 h 452"/>
                  <a:gd name="T20" fmla="*/ 67 w 357"/>
                  <a:gd name="T21" fmla="*/ 320 h 452"/>
                  <a:gd name="T22" fmla="*/ 79 w 357"/>
                  <a:gd name="T23" fmla="*/ 344 h 452"/>
                  <a:gd name="T24" fmla="*/ 81 w 357"/>
                  <a:gd name="T25" fmla="*/ 407 h 452"/>
                  <a:gd name="T26" fmla="*/ 277 w 357"/>
                  <a:gd name="T27" fmla="*/ 452 h 452"/>
                  <a:gd name="T28" fmla="*/ 277 w 357"/>
                  <a:gd name="T29" fmla="*/ 366 h 452"/>
                  <a:gd name="T30" fmla="*/ 278 w 357"/>
                  <a:gd name="T31" fmla="*/ 354 h 452"/>
                  <a:gd name="T32" fmla="*/ 286 w 357"/>
                  <a:gd name="T33" fmla="*/ 327 h 452"/>
                  <a:gd name="T34" fmla="*/ 308 w 357"/>
                  <a:gd name="T35" fmla="*/ 298 h 452"/>
                  <a:gd name="T36" fmla="*/ 334 w 357"/>
                  <a:gd name="T37" fmla="*/ 266 h 452"/>
                  <a:gd name="T38" fmla="*/ 353 w 357"/>
                  <a:gd name="T39" fmla="*/ 217 h 452"/>
                  <a:gd name="T40" fmla="*/ 357 w 357"/>
                  <a:gd name="T41" fmla="*/ 173 h 452"/>
                  <a:gd name="T42" fmla="*/ 349 w 357"/>
                  <a:gd name="T43" fmla="*/ 115 h 452"/>
                  <a:gd name="T44" fmla="*/ 325 w 357"/>
                  <a:gd name="T45" fmla="*/ 69 h 452"/>
                  <a:gd name="T46" fmla="*/ 288 w 357"/>
                  <a:gd name="T47" fmla="*/ 34 h 452"/>
                  <a:gd name="T48" fmla="*/ 244 w 357"/>
                  <a:gd name="T49" fmla="*/ 12 h 452"/>
                  <a:gd name="T50" fmla="*/ 196 w 357"/>
                  <a:gd name="T51" fmla="*/ 2 h 452"/>
                  <a:gd name="T52" fmla="*/ 274 w 357"/>
                  <a:gd name="T53" fmla="*/ 268 h 452"/>
                  <a:gd name="T54" fmla="*/ 245 w 357"/>
                  <a:gd name="T55" fmla="*/ 307 h 452"/>
                  <a:gd name="T56" fmla="*/ 234 w 357"/>
                  <a:gd name="T57" fmla="*/ 348 h 452"/>
                  <a:gd name="T58" fmla="*/ 232 w 357"/>
                  <a:gd name="T59" fmla="*/ 407 h 452"/>
                  <a:gd name="T60" fmla="*/ 126 w 357"/>
                  <a:gd name="T61" fmla="*/ 366 h 452"/>
                  <a:gd name="T62" fmla="*/ 118 w 357"/>
                  <a:gd name="T63" fmla="*/ 319 h 452"/>
                  <a:gd name="T64" fmla="*/ 98 w 357"/>
                  <a:gd name="T65" fmla="*/ 286 h 452"/>
                  <a:gd name="T66" fmla="*/ 68 w 357"/>
                  <a:gd name="T67" fmla="*/ 251 h 452"/>
                  <a:gd name="T68" fmla="*/ 52 w 357"/>
                  <a:gd name="T69" fmla="*/ 220 h 452"/>
                  <a:gd name="T70" fmla="*/ 44 w 357"/>
                  <a:gd name="T71" fmla="*/ 173 h 452"/>
                  <a:gd name="T72" fmla="*/ 48 w 357"/>
                  <a:gd name="T73" fmla="*/ 142 h 452"/>
                  <a:gd name="T74" fmla="*/ 62 w 357"/>
                  <a:gd name="T75" fmla="*/ 104 h 452"/>
                  <a:gd name="T76" fmla="*/ 87 w 357"/>
                  <a:gd name="T77" fmla="*/ 76 h 452"/>
                  <a:gd name="T78" fmla="*/ 118 w 357"/>
                  <a:gd name="T79" fmla="*/ 58 h 452"/>
                  <a:gd name="T80" fmla="*/ 154 w 357"/>
                  <a:gd name="T81" fmla="*/ 47 h 452"/>
                  <a:gd name="T82" fmla="*/ 179 w 357"/>
                  <a:gd name="T83" fmla="*/ 45 h 452"/>
                  <a:gd name="T84" fmla="*/ 217 w 357"/>
                  <a:gd name="T85" fmla="*/ 50 h 452"/>
                  <a:gd name="T86" fmla="*/ 251 w 357"/>
                  <a:gd name="T87" fmla="*/ 63 h 452"/>
                  <a:gd name="T88" fmla="*/ 280 w 357"/>
                  <a:gd name="T89" fmla="*/ 85 h 452"/>
                  <a:gd name="T90" fmla="*/ 301 w 357"/>
                  <a:gd name="T91" fmla="*/ 116 h 452"/>
                  <a:gd name="T92" fmla="*/ 313 w 357"/>
                  <a:gd name="T93" fmla="*/ 158 h 452"/>
                  <a:gd name="T94" fmla="*/ 313 w 357"/>
                  <a:gd name="T95" fmla="*/ 191 h 452"/>
                  <a:gd name="T96" fmla="*/ 301 w 357"/>
                  <a:gd name="T97" fmla="*/ 232 h 452"/>
                  <a:gd name="T98" fmla="*/ 274 w 357"/>
                  <a:gd name="T99" fmla="*/ 268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7" h="452">
                    <a:moveTo>
                      <a:pt x="179" y="0"/>
                    </a:moveTo>
                    <a:lnTo>
                      <a:pt x="179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2" y="2"/>
                    </a:lnTo>
                    <a:lnTo>
                      <a:pt x="145" y="3"/>
                    </a:lnTo>
                    <a:lnTo>
                      <a:pt x="128" y="7"/>
                    </a:lnTo>
                    <a:lnTo>
                      <a:pt x="113" y="12"/>
                    </a:lnTo>
                    <a:lnTo>
                      <a:pt x="97" y="19"/>
                    </a:lnTo>
                    <a:lnTo>
                      <a:pt x="83" y="25"/>
                    </a:lnTo>
                    <a:lnTo>
                      <a:pt x="68" y="34"/>
                    </a:lnTo>
                    <a:lnTo>
                      <a:pt x="55" y="45"/>
                    </a:lnTo>
                    <a:lnTo>
                      <a:pt x="44" y="56"/>
                    </a:lnTo>
                    <a:lnTo>
                      <a:pt x="33" y="69"/>
                    </a:lnTo>
                    <a:lnTo>
                      <a:pt x="23" y="84"/>
                    </a:lnTo>
                    <a:lnTo>
                      <a:pt x="15" y="99"/>
                    </a:lnTo>
                    <a:lnTo>
                      <a:pt x="9" y="115"/>
                    </a:lnTo>
                    <a:lnTo>
                      <a:pt x="3" y="133"/>
                    </a:lnTo>
                    <a:lnTo>
                      <a:pt x="1" y="152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1" y="197"/>
                    </a:lnTo>
                    <a:lnTo>
                      <a:pt x="5" y="217"/>
                    </a:lnTo>
                    <a:lnTo>
                      <a:pt x="10" y="236"/>
                    </a:lnTo>
                    <a:lnTo>
                      <a:pt x="16" y="251"/>
                    </a:lnTo>
                    <a:lnTo>
                      <a:pt x="24" y="266"/>
                    </a:lnTo>
                    <a:lnTo>
                      <a:pt x="32" y="277"/>
                    </a:lnTo>
                    <a:lnTo>
                      <a:pt x="50" y="298"/>
                    </a:lnTo>
                    <a:lnTo>
                      <a:pt x="50" y="298"/>
                    </a:lnTo>
                    <a:lnTo>
                      <a:pt x="62" y="312"/>
                    </a:lnTo>
                    <a:lnTo>
                      <a:pt x="67" y="320"/>
                    </a:lnTo>
                    <a:lnTo>
                      <a:pt x="72" y="327"/>
                    </a:lnTo>
                    <a:lnTo>
                      <a:pt x="76" y="335"/>
                    </a:lnTo>
                    <a:lnTo>
                      <a:pt x="79" y="344"/>
                    </a:lnTo>
                    <a:lnTo>
                      <a:pt x="80" y="354"/>
                    </a:lnTo>
                    <a:lnTo>
                      <a:pt x="81" y="366"/>
                    </a:lnTo>
                    <a:lnTo>
                      <a:pt x="81" y="407"/>
                    </a:lnTo>
                    <a:lnTo>
                      <a:pt x="81" y="407"/>
                    </a:lnTo>
                    <a:lnTo>
                      <a:pt x="81" y="452"/>
                    </a:lnTo>
                    <a:lnTo>
                      <a:pt x="277" y="452"/>
                    </a:lnTo>
                    <a:lnTo>
                      <a:pt x="277" y="407"/>
                    </a:lnTo>
                    <a:lnTo>
                      <a:pt x="277" y="407"/>
                    </a:lnTo>
                    <a:lnTo>
                      <a:pt x="277" y="366"/>
                    </a:lnTo>
                    <a:lnTo>
                      <a:pt x="277" y="366"/>
                    </a:lnTo>
                    <a:lnTo>
                      <a:pt x="277" y="366"/>
                    </a:lnTo>
                    <a:lnTo>
                      <a:pt x="278" y="354"/>
                    </a:lnTo>
                    <a:lnTo>
                      <a:pt x="279" y="344"/>
                    </a:lnTo>
                    <a:lnTo>
                      <a:pt x="282" y="335"/>
                    </a:lnTo>
                    <a:lnTo>
                      <a:pt x="286" y="327"/>
                    </a:lnTo>
                    <a:lnTo>
                      <a:pt x="290" y="320"/>
                    </a:lnTo>
                    <a:lnTo>
                      <a:pt x="295" y="312"/>
                    </a:lnTo>
                    <a:lnTo>
                      <a:pt x="308" y="298"/>
                    </a:lnTo>
                    <a:lnTo>
                      <a:pt x="308" y="298"/>
                    </a:lnTo>
                    <a:lnTo>
                      <a:pt x="325" y="277"/>
                    </a:lnTo>
                    <a:lnTo>
                      <a:pt x="334" y="266"/>
                    </a:lnTo>
                    <a:lnTo>
                      <a:pt x="342" y="251"/>
                    </a:lnTo>
                    <a:lnTo>
                      <a:pt x="348" y="236"/>
                    </a:lnTo>
                    <a:lnTo>
                      <a:pt x="353" y="217"/>
                    </a:lnTo>
                    <a:lnTo>
                      <a:pt x="357" y="197"/>
                    </a:lnTo>
                    <a:lnTo>
                      <a:pt x="357" y="173"/>
                    </a:lnTo>
                    <a:lnTo>
                      <a:pt x="357" y="173"/>
                    </a:lnTo>
                    <a:lnTo>
                      <a:pt x="357" y="152"/>
                    </a:lnTo>
                    <a:lnTo>
                      <a:pt x="353" y="133"/>
                    </a:lnTo>
                    <a:lnTo>
                      <a:pt x="349" y="115"/>
                    </a:lnTo>
                    <a:lnTo>
                      <a:pt x="343" y="99"/>
                    </a:lnTo>
                    <a:lnTo>
                      <a:pt x="334" y="84"/>
                    </a:lnTo>
                    <a:lnTo>
                      <a:pt x="325" y="69"/>
                    </a:lnTo>
                    <a:lnTo>
                      <a:pt x="314" y="56"/>
                    </a:lnTo>
                    <a:lnTo>
                      <a:pt x="301" y="45"/>
                    </a:lnTo>
                    <a:lnTo>
                      <a:pt x="288" y="34"/>
                    </a:lnTo>
                    <a:lnTo>
                      <a:pt x="275" y="25"/>
                    </a:lnTo>
                    <a:lnTo>
                      <a:pt x="260" y="19"/>
                    </a:lnTo>
                    <a:lnTo>
                      <a:pt x="244" y="12"/>
                    </a:lnTo>
                    <a:lnTo>
                      <a:pt x="228" y="7"/>
                    </a:lnTo>
                    <a:lnTo>
                      <a:pt x="213" y="3"/>
                    </a:lnTo>
                    <a:lnTo>
                      <a:pt x="196" y="2"/>
                    </a:lnTo>
                    <a:lnTo>
                      <a:pt x="179" y="0"/>
                    </a:lnTo>
                    <a:close/>
                    <a:moveTo>
                      <a:pt x="274" y="268"/>
                    </a:moveTo>
                    <a:lnTo>
                      <a:pt x="274" y="268"/>
                    </a:lnTo>
                    <a:lnTo>
                      <a:pt x="260" y="286"/>
                    </a:lnTo>
                    <a:lnTo>
                      <a:pt x="252" y="295"/>
                    </a:lnTo>
                    <a:lnTo>
                      <a:pt x="245" y="307"/>
                    </a:lnTo>
                    <a:lnTo>
                      <a:pt x="240" y="319"/>
                    </a:lnTo>
                    <a:lnTo>
                      <a:pt x="236" y="332"/>
                    </a:lnTo>
                    <a:lnTo>
                      <a:pt x="234" y="348"/>
                    </a:lnTo>
                    <a:lnTo>
                      <a:pt x="232" y="366"/>
                    </a:lnTo>
                    <a:lnTo>
                      <a:pt x="232" y="366"/>
                    </a:lnTo>
                    <a:lnTo>
                      <a:pt x="232" y="407"/>
                    </a:lnTo>
                    <a:lnTo>
                      <a:pt x="126" y="407"/>
                    </a:lnTo>
                    <a:lnTo>
                      <a:pt x="126" y="366"/>
                    </a:lnTo>
                    <a:lnTo>
                      <a:pt x="126" y="366"/>
                    </a:lnTo>
                    <a:lnTo>
                      <a:pt x="124" y="348"/>
                    </a:lnTo>
                    <a:lnTo>
                      <a:pt x="122" y="332"/>
                    </a:lnTo>
                    <a:lnTo>
                      <a:pt x="118" y="319"/>
                    </a:lnTo>
                    <a:lnTo>
                      <a:pt x="111" y="307"/>
                    </a:lnTo>
                    <a:lnTo>
                      <a:pt x="105" y="295"/>
                    </a:lnTo>
                    <a:lnTo>
                      <a:pt x="98" y="286"/>
                    </a:lnTo>
                    <a:lnTo>
                      <a:pt x="83" y="268"/>
                    </a:lnTo>
                    <a:lnTo>
                      <a:pt x="83" y="268"/>
                    </a:lnTo>
                    <a:lnTo>
                      <a:pt x="68" y="251"/>
                    </a:lnTo>
                    <a:lnTo>
                      <a:pt x="62" y="241"/>
                    </a:lnTo>
                    <a:lnTo>
                      <a:pt x="55" y="232"/>
                    </a:lnTo>
                    <a:lnTo>
                      <a:pt x="52" y="220"/>
                    </a:lnTo>
                    <a:lnTo>
                      <a:pt x="48" y="207"/>
                    </a:lnTo>
                    <a:lnTo>
                      <a:pt x="45" y="191"/>
                    </a:lnTo>
                    <a:lnTo>
                      <a:pt x="44" y="173"/>
                    </a:lnTo>
                    <a:lnTo>
                      <a:pt x="44" y="173"/>
                    </a:lnTo>
                    <a:lnTo>
                      <a:pt x="45" y="158"/>
                    </a:lnTo>
                    <a:lnTo>
                      <a:pt x="48" y="142"/>
                    </a:lnTo>
                    <a:lnTo>
                      <a:pt x="52" y="129"/>
                    </a:lnTo>
                    <a:lnTo>
                      <a:pt x="55" y="116"/>
                    </a:lnTo>
                    <a:lnTo>
                      <a:pt x="62" y="104"/>
                    </a:lnTo>
                    <a:lnTo>
                      <a:pt x="70" y="94"/>
                    </a:lnTo>
                    <a:lnTo>
                      <a:pt x="78" y="85"/>
                    </a:lnTo>
                    <a:lnTo>
                      <a:pt x="87" y="76"/>
                    </a:lnTo>
                    <a:lnTo>
                      <a:pt x="96" y="69"/>
                    </a:lnTo>
                    <a:lnTo>
                      <a:pt x="106" y="63"/>
                    </a:lnTo>
                    <a:lnTo>
                      <a:pt x="118" y="58"/>
                    </a:lnTo>
                    <a:lnTo>
                      <a:pt x="130" y="52"/>
                    </a:lnTo>
                    <a:lnTo>
                      <a:pt x="141" y="50"/>
                    </a:lnTo>
                    <a:lnTo>
                      <a:pt x="154" y="47"/>
                    </a:lnTo>
                    <a:lnTo>
                      <a:pt x="166" y="46"/>
                    </a:lnTo>
                    <a:lnTo>
                      <a:pt x="179" y="45"/>
                    </a:lnTo>
                    <a:lnTo>
                      <a:pt x="179" y="45"/>
                    </a:lnTo>
                    <a:lnTo>
                      <a:pt x="191" y="46"/>
                    </a:lnTo>
                    <a:lnTo>
                      <a:pt x="204" y="47"/>
                    </a:lnTo>
                    <a:lnTo>
                      <a:pt x="217" y="50"/>
                    </a:lnTo>
                    <a:lnTo>
                      <a:pt x="228" y="52"/>
                    </a:lnTo>
                    <a:lnTo>
                      <a:pt x="240" y="58"/>
                    </a:lnTo>
                    <a:lnTo>
                      <a:pt x="251" y="63"/>
                    </a:lnTo>
                    <a:lnTo>
                      <a:pt x="261" y="69"/>
                    </a:lnTo>
                    <a:lnTo>
                      <a:pt x="271" y="76"/>
                    </a:lnTo>
                    <a:lnTo>
                      <a:pt x="280" y="85"/>
                    </a:lnTo>
                    <a:lnTo>
                      <a:pt x="288" y="94"/>
                    </a:lnTo>
                    <a:lnTo>
                      <a:pt x="296" y="104"/>
                    </a:lnTo>
                    <a:lnTo>
                      <a:pt x="301" y="116"/>
                    </a:lnTo>
                    <a:lnTo>
                      <a:pt x="306" y="129"/>
                    </a:lnTo>
                    <a:lnTo>
                      <a:pt x="310" y="142"/>
                    </a:lnTo>
                    <a:lnTo>
                      <a:pt x="313" y="158"/>
                    </a:lnTo>
                    <a:lnTo>
                      <a:pt x="313" y="173"/>
                    </a:lnTo>
                    <a:lnTo>
                      <a:pt x="313" y="173"/>
                    </a:lnTo>
                    <a:lnTo>
                      <a:pt x="313" y="191"/>
                    </a:lnTo>
                    <a:lnTo>
                      <a:pt x="310" y="207"/>
                    </a:lnTo>
                    <a:lnTo>
                      <a:pt x="306" y="220"/>
                    </a:lnTo>
                    <a:lnTo>
                      <a:pt x="301" y="232"/>
                    </a:lnTo>
                    <a:lnTo>
                      <a:pt x="296" y="241"/>
                    </a:lnTo>
                    <a:lnTo>
                      <a:pt x="290" y="251"/>
                    </a:lnTo>
                    <a:lnTo>
                      <a:pt x="274" y="268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" name="Freeform 33"/>
              <p:cNvSpPr>
                <a:spLocks/>
              </p:cNvSpPr>
              <p:nvPr/>
            </p:nvSpPr>
            <p:spPr bwMode="auto">
              <a:xfrm>
                <a:off x="615414" y="3357673"/>
                <a:ext cx="183776" cy="48132"/>
              </a:xfrm>
              <a:custGeom>
                <a:avLst/>
                <a:gdLst>
                  <a:gd name="T0" fmla="*/ 159 w 168"/>
                  <a:gd name="T1" fmla="*/ 0 h 44"/>
                  <a:gd name="T2" fmla="*/ 158 w 168"/>
                  <a:gd name="T3" fmla="*/ 0 h 44"/>
                  <a:gd name="T4" fmla="*/ 11 w 168"/>
                  <a:gd name="T5" fmla="*/ 0 h 44"/>
                  <a:gd name="T6" fmla="*/ 10 w 168"/>
                  <a:gd name="T7" fmla="*/ 0 h 44"/>
                  <a:gd name="T8" fmla="*/ 0 w 168"/>
                  <a:gd name="T9" fmla="*/ 0 h 44"/>
                  <a:gd name="T10" fmla="*/ 10 w 168"/>
                  <a:gd name="T11" fmla="*/ 44 h 44"/>
                  <a:gd name="T12" fmla="*/ 15 w 168"/>
                  <a:gd name="T13" fmla="*/ 44 h 44"/>
                  <a:gd name="T14" fmla="*/ 154 w 168"/>
                  <a:gd name="T15" fmla="*/ 44 h 44"/>
                  <a:gd name="T16" fmla="*/ 159 w 168"/>
                  <a:gd name="T17" fmla="*/ 44 h 44"/>
                  <a:gd name="T18" fmla="*/ 168 w 168"/>
                  <a:gd name="T19" fmla="*/ 0 h 44"/>
                  <a:gd name="T20" fmla="*/ 159 w 168"/>
                  <a:gd name="T2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" h="44">
                    <a:moveTo>
                      <a:pt x="159" y="0"/>
                    </a:moveTo>
                    <a:lnTo>
                      <a:pt x="158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10" y="44"/>
                    </a:lnTo>
                    <a:lnTo>
                      <a:pt x="15" y="44"/>
                    </a:lnTo>
                    <a:lnTo>
                      <a:pt x="154" y="44"/>
                    </a:lnTo>
                    <a:lnTo>
                      <a:pt x="159" y="44"/>
                    </a:lnTo>
                    <a:lnTo>
                      <a:pt x="168" y="0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duotone>
                <a:srgbClr val="4472C4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74"/>
            <a:stretch/>
          </p:blipFill>
          <p:spPr>
            <a:xfrm rot="16200000">
              <a:off x="6189853" y="2651324"/>
              <a:ext cx="449466" cy="720000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 flipH="1">
              <a:off x="5990052" y="3018404"/>
              <a:ext cx="37572" cy="26832"/>
            </a:xfrm>
            <a:prstGeom prst="line">
              <a:avLst/>
            </a:prstGeom>
            <a:noFill/>
            <a:ln w="28575" cap="rnd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>
            <a:xfrm rot="-900000" flipH="1">
              <a:off x="6089136" y="3113602"/>
              <a:ext cx="37092" cy="36512"/>
            </a:xfrm>
            <a:prstGeom prst="line">
              <a:avLst/>
            </a:prstGeom>
            <a:noFill/>
            <a:ln w="28575" cap="rnd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>
            <a:xfrm>
              <a:off x="6262325" y="3138372"/>
              <a:ext cx="1399" cy="53561"/>
            </a:xfrm>
            <a:prstGeom prst="line">
              <a:avLst/>
            </a:prstGeom>
            <a:noFill/>
            <a:ln w="28575" cap="rnd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grpSp>
          <p:nvGrpSpPr>
            <p:cNvPr id="15" name="Group 14"/>
            <p:cNvGrpSpPr/>
            <p:nvPr/>
          </p:nvGrpSpPr>
          <p:grpSpPr>
            <a:xfrm>
              <a:off x="5689220" y="2337678"/>
              <a:ext cx="1111760" cy="1134332"/>
              <a:chOff x="1559913" y="2231401"/>
              <a:chExt cx="1111760" cy="1134332"/>
            </a:xfrm>
          </p:grpSpPr>
          <p:grpSp>
            <p:nvGrpSpPr>
              <p:cNvPr id="16" name="Group 15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20" name="Oval 19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Oval 20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559913" y="2231401"/>
                <a:ext cx="1111760" cy="1134332"/>
                <a:chOff x="2795587" y="837028"/>
                <a:chExt cx="1173544" cy="1205186"/>
              </a:xfrm>
            </p:grpSpPr>
            <p:sp>
              <p:nvSpPr>
                <p:cNvPr id="18" name="Oval 17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Oval 18"/>
                <p:cNvSpPr>
                  <a:spLocks noChangeAspect="1"/>
                </p:cNvSpPr>
                <p:nvPr/>
              </p:nvSpPr>
              <p:spPr>
                <a:xfrm>
                  <a:off x="2853872" y="837028"/>
                  <a:ext cx="1115259" cy="1116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rgbClr val="D6DE5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25" name="Group 24"/>
          <p:cNvGrpSpPr/>
          <p:nvPr/>
        </p:nvGrpSpPr>
        <p:grpSpPr>
          <a:xfrm>
            <a:off x="10994649" y="3959830"/>
            <a:ext cx="1161873" cy="1154079"/>
            <a:chOff x="5174171" y="3613510"/>
            <a:chExt cx="1161873" cy="1154079"/>
          </a:xfrm>
        </p:grpSpPr>
        <p:grpSp>
          <p:nvGrpSpPr>
            <p:cNvPr id="26" name="Group 25"/>
            <p:cNvGrpSpPr/>
            <p:nvPr/>
          </p:nvGrpSpPr>
          <p:grpSpPr>
            <a:xfrm>
              <a:off x="5174171" y="3683316"/>
              <a:ext cx="1090626" cy="1084273"/>
              <a:chOff x="5689221" y="2387737"/>
              <a:chExt cx="1090626" cy="1084273"/>
            </a:xfrm>
          </p:grpSpPr>
          <p:grpSp>
            <p:nvGrpSpPr>
              <p:cNvPr id="28" name="Group 27"/>
              <p:cNvGrpSpPr/>
              <p:nvPr/>
            </p:nvGrpSpPr>
            <p:grpSpPr>
              <a:xfrm rot="10800000">
                <a:off x="6050384" y="2472490"/>
                <a:ext cx="390524" cy="632277"/>
                <a:chOff x="512587" y="2838069"/>
                <a:chExt cx="390524" cy="632277"/>
              </a:xfrm>
            </p:grpSpPr>
            <p:sp>
              <p:nvSpPr>
                <p:cNvPr id="38" name="Freeform 28"/>
                <p:cNvSpPr>
                  <a:spLocks/>
                </p:cNvSpPr>
                <p:nvPr/>
              </p:nvSpPr>
              <p:spPr bwMode="auto">
                <a:xfrm>
                  <a:off x="665733" y="3427683"/>
                  <a:ext cx="85324" cy="42663"/>
                </a:xfrm>
                <a:custGeom>
                  <a:avLst/>
                  <a:gdLst>
                    <a:gd name="T0" fmla="*/ 39 w 78"/>
                    <a:gd name="T1" fmla="*/ 39 h 39"/>
                    <a:gd name="T2" fmla="*/ 39 w 78"/>
                    <a:gd name="T3" fmla="*/ 39 h 39"/>
                    <a:gd name="T4" fmla="*/ 47 w 78"/>
                    <a:gd name="T5" fmla="*/ 39 h 39"/>
                    <a:gd name="T6" fmla="*/ 55 w 78"/>
                    <a:gd name="T7" fmla="*/ 36 h 39"/>
                    <a:gd name="T8" fmla="*/ 61 w 78"/>
                    <a:gd name="T9" fmla="*/ 32 h 39"/>
                    <a:gd name="T10" fmla="*/ 66 w 78"/>
                    <a:gd name="T11" fmla="*/ 27 h 39"/>
                    <a:gd name="T12" fmla="*/ 72 w 78"/>
                    <a:gd name="T13" fmla="*/ 22 h 39"/>
                    <a:gd name="T14" fmla="*/ 75 w 78"/>
                    <a:gd name="T15" fmla="*/ 15 h 39"/>
                    <a:gd name="T16" fmla="*/ 77 w 78"/>
                    <a:gd name="T17" fmla="*/ 7 h 39"/>
                    <a:gd name="T18" fmla="*/ 78 w 78"/>
                    <a:gd name="T19" fmla="*/ 0 h 39"/>
                    <a:gd name="T20" fmla="*/ 0 w 78"/>
                    <a:gd name="T21" fmla="*/ 0 h 39"/>
                    <a:gd name="T22" fmla="*/ 0 w 78"/>
                    <a:gd name="T23" fmla="*/ 0 h 39"/>
                    <a:gd name="T24" fmla="*/ 1 w 78"/>
                    <a:gd name="T25" fmla="*/ 7 h 39"/>
                    <a:gd name="T26" fmla="*/ 4 w 78"/>
                    <a:gd name="T27" fmla="*/ 15 h 39"/>
                    <a:gd name="T28" fmla="*/ 7 w 78"/>
                    <a:gd name="T29" fmla="*/ 22 h 39"/>
                    <a:gd name="T30" fmla="*/ 12 w 78"/>
                    <a:gd name="T31" fmla="*/ 27 h 39"/>
                    <a:gd name="T32" fmla="*/ 18 w 78"/>
                    <a:gd name="T33" fmla="*/ 32 h 39"/>
                    <a:gd name="T34" fmla="*/ 25 w 78"/>
                    <a:gd name="T35" fmla="*/ 36 h 39"/>
                    <a:gd name="T36" fmla="*/ 31 w 78"/>
                    <a:gd name="T37" fmla="*/ 39 h 39"/>
                    <a:gd name="T38" fmla="*/ 39 w 78"/>
                    <a:gd name="T39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8" h="39">
                      <a:moveTo>
                        <a:pt x="39" y="39"/>
                      </a:moveTo>
                      <a:lnTo>
                        <a:pt x="39" y="39"/>
                      </a:lnTo>
                      <a:lnTo>
                        <a:pt x="47" y="39"/>
                      </a:lnTo>
                      <a:lnTo>
                        <a:pt x="55" y="36"/>
                      </a:lnTo>
                      <a:lnTo>
                        <a:pt x="61" y="32"/>
                      </a:lnTo>
                      <a:lnTo>
                        <a:pt x="66" y="27"/>
                      </a:lnTo>
                      <a:lnTo>
                        <a:pt x="72" y="22"/>
                      </a:lnTo>
                      <a:lnTo>
                        <a:pt x="75" y="15"/>
                      </a:lnTo>
                      <a:lnTo>
                        <a:pt x="77" y="7"/>
                      </a:lnTo>
                      <a:lnTo>
                        <a:pt x="7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7"/>
                      </a:lnTo>
                      <a:lnTo>
                        <a:pt x="4" y="15"/>
                      </a:lnTo>
                      <a:lnTo>
                        <a:pt x="7" y="22"/>
                      </a:lnTo>
                      <a:lnTo>
                        <a:pt x="12" y="27"/>
                      </a:lnTo>
                      <a:lnTo>
                        <a:pt x="18" y="32"/>
                      </a:lnTo>
                      <a:lnTo>
                        <a:pt x="25" y="36"/>
                      </a:lnTo>
                      <a:lnTo>
                        <a:pt x="31" y="39"/>
                      </a:lnTo>
                      <a:lnTo>
                        <a:pt x="39" y="39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9" name="Freeform 30"/>
                <p:cNvSpPr>
                  <a:spLocks noEditPoints="1"/>
                </p:cNvSpPr>
                <p:nvPr/>
              </p:nvSpPr>
              <p:spPr bwMode="auto">
                <a:xfrm>
                  <a:off x="512587" y="2838069"/>
                  <a:ext cx="390524" cy="494443"/>
                </a:xfrm>
                <a:custGeom>
                  <a:avLst/>
                  <a:gdLst>
                    <a:gd name="T0" fmla="*/ 179 w 357"/>
                    <a:gd name="T1" fmla="*/ 0 h 452"/>
                    <a:gd name="T2" fmla="*/ 179 w 357"/>
                    <a:gd name="T3" fmla="*/ 0 h 452"/>
                    <a:gd name="T4" fmla="*/ 128 w 357"/>
                    <a:gd name="T5" fmla="*/ 7 h 452"/>
                    <a:gd name="T6" fmla="*/ 83 w 357"/>
                    <a:gd name="T7" fmla="*/ 25 h 452"/>
                    <a:gd name="T8" fmla="*/ 44 w 357"/>
                    <a:gd name="T9" fmla="*/ 56 h 452"/>
                    <a:gd name="T10" fmla="*/ 15 w 357"/>
                    <a:gd name="T11" fmla="*/ 99 h 452"/>
                    <a:gd name="T12" fmla="*/ 1 w 357"/>
                    <a:gd name="T13" fmla="*/ 152 h 452"/>
                    <a:gd name="T14" fmla="*/ 1 w 357"/>
                    <a:gd name="T15" fmla="*/ 197 h 452"/>
                    <a:gd name="T16" fmla="*/ 16 w 357"/>
                    <a:gd name="T17" fmla="*/ 251 h 452"/>
                    <a:gd name="T18" fmla="*/ 50 w 357"/>
                    <a:gd name="T19" fmla="*/ 298 h 452"/>
                    <a:gd name="T20" fmla="*/ 67 w 357"/>
                    <a:gd name="T21" fmla="*/ 320 h 452"/>
                    <a:gd name="T22" fmla="*/ 79 w 357"/>
                    <a:gd name="T23" fmla="*/ 344 h 452"/>
                    <a:gd name="T24" fmla="*/ 81 w 357"/>
                    <a:gd name="T25" fmla="*/ 407 h 452"/>
                    <a:gd name="T26" fmla="*/ 277 w 357"/>
                    <a:gd name="T27" fmla="*/ 452 h 452"/>
                    <a:gd name="T28" fmla="*/ 277 w 357"/>
                    <a:gd name="T29" fmla="*/ 366 h 452"/>
                    <a:gd name="T30" fmla="*/ 278 w 357"/>
                    <a:gd name="T31" fmla="*/ 354 h 452"/>
                    <a:gd name="T32" fmla="*/ 286 w 357"/>
                    <a:gd name="T33" fmla="*/ 327 h 452"/>
                    <a:gd name="T34" fmla="*/ 308 w 357"/>
                    <a:gd name="T35" fmla="*/ 298 h 452"/>
                    <a:gd name="T36" fmla="*/ 334 w 357"/>
                    <a:gd name="T37" fmla="*/ 266 h 452"/>
                    <a:gd name="T38" fmla="*/ 353 w 357"/>
                    <a:gd name="T39" fmla="*/ 217 h 452"/>
                    <a:gd name="T40" fmla="*/ 357 w 357"/>
                    <a:gd name="T41" fmla="*/ 173 h 452"/>
                    <a:gd name="T42" fmla="*/ 349 w 357"/>
                    <a:gd name="T43" fmla="*/ 115 h 452"/>
                    <a:gd name="T44" fmla="*/ 325 w 357"/>
                    <a:gd name="T45" fmla="*/ 69 h 452"/>
                    <a:gd name="T46" fmla="*/ 288 w 357"/>
                    <a:gd name="T47" fmla="*/ 34 h 452"/>
                    <a:gd name="T48" fmla="*/ 244 w 357"/>
                    <a:gd name="T49" fmla="*/ 12 h 452"/>
                    <a:gd name="T50" fmla="*/ 196 w 357"/>
                    <a:gd name="T51" fmla="*/ 2 h 452"/>
                    <a:gd name="T52" fmla="*/ 274 w 357"/>
                    <a:gd name="T53" fmla="*/ 268 h 452"/>
                    <a:gd name="T54" fmla="*/ 245 w 357"/>
                    <a:gd name="T55" fmla="*/ 307 h 452"/>
                    <a:gd name="T56" fmla="*/ 234 w 357"/>
                    <a:gd name="T57" fmla="*/ 348 h 452"/>
                    <a:gd name="T58" fmla="*/ 232 w 357"/>
                    <a:gd name="T59" fmla="*/ 407 h 452"/>
                    <a:gd name="T60" fmla="*/ 126 w 357"/>
                    <a:gd name="T61" fmla="*/ 366 h 452"/>
                    <a:gd name="T62" fmla="*/ 118 w 357"/>
                    <a:gd name="T63" fmla="*/ 319 h 452"/>
                    <a:gd name="T64" fmla="*/ 98 w 357"/>
                    <a:gd name="T65" fmla="*/ 286 h 452"/>
                    <a:gd name="T66" fmla="*/ 68 w 357"/>
                    <a:gd name="T67" fmla="*/ 251 h 452"/>
                    <a:gd name="T68" fmla="*/ 52 w 357"/>
                    <a:gd name="T69" fmla="*/ 220 h 452"/>
                    <a:gd name="T70" fmla="*/ 44 w 357"/>
                    <a:gd name="T71" fmla="*/ 173 h 452"/>
                    <a:gd name="T72" fmla="*/ 48 w 357"/>
                    <a:gd name="T73" fmla="*/ 142 h 452"/>
                    <a:gd name="T74" fmla="*/ 62 w 357"/>
                    <a:gd name="T75" fmla="*/ 104 h 452"/>
                    <a:gd name="T76" fmla="*/ 87 w 357"/>
                    <a:gd name="T77" fmla="*/ 76 h 452"/>
                    <a:gd name="T78" fmla="*/ 118 w 357"/>
                    <a:gd name="T79" fmla="*/ 58 h 452"/>
                    <a:gd name="T80" fmla="*/ 154 w 357"/>
                    <a:gd name="T81" fmla="*/ 47 h 452"/>
                    <a:gd name="T82" fmla="*/ 179 w 357"/>
                    <a:gd name="T83" fmla="*/ 45 h 452"/>
                    <a:gd name="T84" fmla="*/ 217 w 357"/>
                    <a:gd name="T85" fmla="*/ 50 h 452"/>
                    <a:gd name="T86" fmla="*/ 251 w 357"/>
                    <a:gd name="T87" fmla="*/ 63 h 452"/>
                    <a:gd name="T88" fmla="*/ 280 w 357"/>
                    <a:gd name="T89" fmla="*/ 85 h 452"/>
                    <a:gd name="T90" fmla="*/ 301 w 357"/>
                    <a:gd name="T91" fmla="*/ 116 h 452"/>
                    <a:gd name="T92" fmla="*/ 313 w 357"/>
                    <a:gd name="T93" fmla="*/ 158 h 452"/>
                    <a:gd name="T94" fmla="*/ 313 w 357"/>
                    <a:gd name="T95" fmla="*/ 191 h 452"/>
                    <a:gd name="T96" fmla="*/ 301 w 357"/>
                    <a:gd name="T97" fmla="*/ 232 h 452"/>
                    <a:gd name="T98" fmla="*/ 274 w 357"/>
                    <a:gd name="T99" fmla="*/ 268 h 4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57" h="452">
                      <a:moveTo>
                        <a:pt x="179" y="0"/>
                      </a:moveTo>
                      <a:lnTo>
                        <a:pt x="179" y="0"/>
                      </a:lnTo>
                      <a:lnTo>
                        <a:pt x="179" y="0"/>
                      </a:lnTo>
                      <a:lnTo>
                        <a:pt x="179" y="0"/>
                      </a:lnTo>
                      <a:lnTo>
                        <a:pt x="179" y="0"/>
                      </a:lnTo>
                      <a:lnTo>
                        <a:pt x="179" y="0"/>
                      </a:lnTo>
                      <a:lnTo>
                        <a:pt x="162" y="2"/>
                      </a:lnTo>
                      <a:lnTo>
                        <a:pt x="145" y="3"/>
                      </a:lnTo>
                      <a:lnTo>
                        <a:pt x="128" y="7"/>
                      </a:lnTo>
                      <a:lnTo>
                        <a:pt x="113" y="12"/>
                      </a:lnTo>
                      <a:lnTo>
                        <a:pt x="97" y="19"/>
                      </a:lnTo>
                      <a:lnTo>
                        <a:pt x="83" y="25"/>
                      </a:lnTo>
                      <a:lnTo>
                        <a:pt x="68" y="34"/>
                      </a:lnTo>
                      <a:lnTo>
                        <a:pt x="55" y="45"/>
                      </a:lnTo>
                      <a:lnTo>
                        <a:pt x="44" y="56"/>
                      </a:lnTo>
                      <a:lnTo>
                        <a:pt x="33" y="69"/>
                      </a:lnTo>
                      <a:lnTo>
                        <a:pt x="23" y="84"/>
                      </a:lnTo>
                      <a:lnTo>
                        <a:pt x="15" y="99"/>
                      </a:lnTo>
                      <a:lnTo>
                        <a:pt x="9" y="115"/>
                      </a:lnTo>
                      <a:lnTo>
                        <a:pt x="3" y="133"/>
                      </a:lnTo>
                      <a:lnTo>
                        <a:pt x="1" y="152"/>
                      </a:lnTo>
                      <a:lnTo>
                        <a:pt x="0" y="173"/>
                      </a:lnTo>
                      <a:lnTo>
                        <a:pt x="0" y="173"/>
                      </a:lnTo>
                      <a:lnTo>
                        <a:pt x="1" y="197"/>
                      </a:lnTo>
                      <a:lnTo>
                        <a:pt x="5" y="217"/>
                      </a:lnTo>
                      <a:lnTo>
                        <a:pt x="10" y="236"/>
                      </a:lnTo>
                      <a:lnTo>
                        <a:pt x="16" y="251"/>
                      </a:lnTo>
                      <a:lnTo>
                        <a:pt x="24" y="266"/>
                      </a:lnTo>
                      <a:lnTo>
                        <a:pt x="32" y="277"/>
                      </a:lnTo>
                      <a:lnTo>
                        <a:pt x="50" y="298"/>
                      </a:lnTo>
                      <a:lnTo>
                        <a:pt x="50" y="298"/>
                      </a:lnTo>
                      <a:lnTo>
                        <a:pt x="62" y="312"/>
                      </a:lnTo>
                      <a:lnTo>
                        <a:pt x="67" y="320"/>
                      </a:lnTo>
                      <a:lnTo>
                        <a:pt x="72" y="327"/>
                      </a:lnTo>
                      <a:lnTo>
                        <a:pt x="76" y="335"/>
                      </a:lnTo>
                      <a:lnTo>
                        <a:pt x="79" y="344"/>
                      </a:lnTo>
                      <a:lnTo>
                        <a:pt x="80" y="354"/>
                      </a:lnTo>
                      <a:lnTo>
                        <a:pt x="81" y="366"/>
                      </a:lnTo>
                      <a:lnTo>
                        <a:pt x="81" y="407"/>
                      </a:lnTo>
                      <a:lnTo>
                        <a:pt x="81" y="407"/>
                      </a:lnTo>
                      <a:lnTo>
                        <a:pt x="81" y="452"/>
                      </a:lnTo>
                      <a:lnTo>
                        <a:pt x="277" y="452"/>
                      </a:lnTo>
                      <a:lnTo>
                        <a:pt x="277" y="407"/>
                      </a:lnTo>
                      <a:lnTo>
                        <a:pt x="277" y="407"/>
                      </a:lnTo>
                      <a:lnTo>
                        <a:pt x="277" y="366"/>
                      </a:lnTo>
                      <a:lnTo>
                        <a:pt x="277" y="366"/>
                      </a:lnTo>
                      <a:lnTo>
                        <a:pt x="277" y="366"/>
                      </a:lnTo>
                      <a:lnTo>
                        <a:pt x="278" y="354"/>
                      </a:lnTo>
                      <a:lnTo>
                        <a:pt x="279" y="344"/>
                      </a:lnTo>
                      <a:lnTo>
                        <a:pt x="282" y="335"/>
                      </a:lnTo>
                      <a:lnTo>
                        <a:pt x="286" y="327"/>
                      </a:lnTo>
                      <a:lnTo>
                        <a:pt x="290" y="320"/>
                      </a:lnTo>
                      <a:lnTo>
                        <a:pt x="295" y="312"/>
                      </a:lnTo>
                      <a:lnTo>
                        <a:pt x="308" y="298"/>
                      </a:lnTo>
                      <a:lnTo>
                        <a:pt x="308" y="298"/>
                      </a:lnTo>
                      <a:lnTo>
                        <a:pt x="325" y="277"/>
                      </a:lnTo>
                      <a:lnTo>
                        <a:pt x="334" y="266"/>
                      </a:lnTo>
                      <a:lnTo>
                        <a:pt x="342" y="251"/>
                      </a:lnTo>
                      <a:lnTo>
                        <a:pt x="348" y="236"/>
                      </a:lnTo>
                      <a:lnTo>
                        <a:pt x="353" y="217"/>
                      </a:lnTo>
                      <a:lnTo>
                        <a:pt x="357" y="197"/>
                      </a:lnTo>
                      <a:lnTo>
                        <a:pt x="357" y="173"/>
                      </a:lnTo>
                      <a:lnTo>
                        <a:pt x="357" y="173"/>
                      </a:lnTo>
                      <a:lnTo>
                        <a:pt x="357" y="152"/>
                      </a:lnTo>
                      <a:lnTo>
                        <a:pt x="353" y="133"/>
                      </a:lnTo>
                      <a:lnTo>
                        <a:pt x="349" y="115"/>
                      </a:lnTo>
                      <a:lnTo>
                        <a:pt x="343" y="99"/>
                      </a:lnTo>
                      <a:lnTo>
                        <a:pt x="334" y="84"/>
                      </a:lnTo>
                      <a:lnTo>
                        <a:pt x="325" y="69"/>
                      </a:lnTo>
                      <a:lnTo>
                        <a:pt x="314" y="56"/>
                      </a:lnTo>
                      <a:lnTo>
                        <a:pt x="301" y="45"/>
                      </a:lnTo>
                      <a:lnTo>
                        <a:pt x="288" y="34"/>
                      </a:lnTo>
                      <a:lnTo>
                        <a:pt x="275" y="25"/>
                      </a:lnTo>
                      <a:lnTo>
                        <a:pt x="260" y="19"/>
                      </a:lnTo>
                      <a:lnTo>
                        <a:pt x="244" y="12"/>
                      </a:lnTo>
                      <a:lnTo>
                        <a:pt x="228" y="7"/>
                      </a:lnTo>
                      <a:lnTo>
                        <a:pt x="213" y="3"/>
                      </a:lnTo>
                      <a:lnTo>
                        <a:pt x="196" y="2"/>
                      </a:lnTo>
                      <a:lnTo>
                        <a:pt x="179" y="0"/>
                      </a:lnTo>
                      <a:close/>
                      <a:moveTo>
                        <a:pt x="274" y="268"/>
                      </a:moveTo>
                      <a:lnTo>
                        <a:pt x="274" y="268"/>
                      </a:lnTo>
                      <a:lnTo>
                        <a:pt x="260" y="286"/>
                      </a:lnTo>
                      <a:lnTo>
                        <a:pt x="252" y="295"/>
                      </a:lnTo>
                      <a:lnTo>
                        <a:pt x="245" y="307"/>
                      </a:lnTo>
                      <a:lnTo>
                        <a:pt x="240" y="319"/>
                      </a:lnTo>
                      <a:lnTo>
                        <a:pt x="236" y="332"/>
                      </a:lnTo>
                      <a:lnTo>
                        <a:pt x="234" y="348"/>
                      </a:lnTo>
                      <a:lnTo>
                        <a:pt x="232" y="366"/>
                      </a:lnTo>
                      <a:lnTo>
                        <a:pt x="232" y="366"/>
                      </a:lnTo>
                      <a:lnTo>
                        <a:pt x="232" y="407"/>
                      </a:lnTo>
                      <a:lnTo>
                        <a:pt x="126" y="407"/>
                      </a:lnTo>
                      <a:lnTo>
                        <a:pt x="126" y="366"/>
                      </a:lnTo>
                      <a:lnTo>
                        <a:pt x="126" y="366"/>
                      </a:lnTo>
                      <a:lnTo>
                        <a:pt x="124" y="348"/>
                      </a:lnTo>
                      <a:lnTo>
                        <a:pt x="122" y="332"/>
                      </a:lnTo>
                      <a:lnTo>
                        <a:pt x="118" y="319"/>
                      </a:lnTo>
                      <a:lnTo>
                        <a:pt x="111" y="307"/>
                      </a:lnTo>
                      <a:lnTo>
                        <a:pt x="105" y="295"/>
                      </a:lnTo>
                      <a:lnTo>
                        <a:pt x="98" y="286"/>
                      </a:lnTo>
                      <a:lnTo>
                        <a:pt x="83" y="268"/>
                      </a:lnTo>
                      <a:lnTo>
                        <a:pt x="83" y="268"/>
                      </a:lnTo>
                      <a:lnTo>
                        <a:pt x="68" y="251"/>
                      </a:lnTo>
                      <a:lnTo>
                        <a:pt x="62" y="241"/>
                      </a:lnTo>
                      <a:lnTo>
                        <a:pt x="55" y="232"/>
                      </a:lnTo>
                      <a:lnTo>
                        <a:pt x="52" y="220"/>
                      </a:lnTo>
                      <a:lnTo>
                        <a:pt x="48" y="207"/>
                      </a:lnTo>
                      <a:lnTo>
                        <a:pt x="45" y="191"/>
                      </a:lnTo>
                      <a:lnTo>
                        <a:pt x="44" y="173"/>
                      </a:lnTo>
                      <a:lnTo>
                        <a:pt x="44" y="173"/>
                      </a:lnTo>
                      <a:lnTo>
                        <a:pt x="45" y="158"/>
                      </a:lnTo>
                      <a:lnTo>
                        <a:pt x="48" y="142"/>
                      </a:lnTo>
                      <a:lnTo>
                        <a:pt x="52" y="129"/>
                      </a:lnTo>
                      <a:lnTo>
                        <a:pt x="55" y="116"/>
                      </a:lnTo>
                      <a:lnTo>
                        <a:pt x="62" y="104"/>
                      </a:lnTo>
                      <a:lnTo>
                        <a:pt x="70" y="94"/>
                      </a:lnTo>
                      <a:lnTo>
                        <a:pt x="78" y="85"/>
                      </a:lnTo>
                      <a:lnTo>
                        <a:pt x="87" y="76"/>
                      </a:lnTo>
                      <a:lnTo>
                        <a:pt x="96" y="69"/>
                      </a:lnTo>
                      <a:lnTo>
                        <a:pt x="106" y="63"/>
                      </a:lnTo>
                      <a:lnTo>
                        <a:pt x="118" y="58"/>
                      </a:lnTo>
                      <a:lnTo>
                        <a:pt x="130" y="52"/>
                      </a:lnTo>
                      <a:lnTo>
                        <a:pt x="141" y="50"/>
                      </a:lnTo>
                      <a:lnTo>
                        <a:pt x="154" y="47"/>
                      </a:lnTo>
                      <a:lnTo>
                        <a:pt x="166" y="46"/>
                      </a:lnTo>
                      <a:lnTo>
                        <a:pt x="179" y="45"/>
                      </a:lnTo>
                      <a:lnTo>
                        <a:pt x="179" y="45"/>
                      </a:lnTo>
                      <a:lnTo>
                        <a:pt x="191" y="46"/>
                      </a:lnTo>
                      <a:lnTo>
                        <a:pt x="204" y="47"/>
                      </a:lnTo>
                      <a:lnTo>
                        <a:pt x="217" y="50"/>
                      </a:lnTo>
                      <a:lnTo>
                        <a:pt x="228" y="52"/>
                      </a:lnTo>
                      <a:lnTo>
                        <a:pt x="240" y="58"/>
                      </a:lnTo>
                      <a:lnTo>
                        <a:pt x="251" y="63"/>
                      </a:lnTo>
                      <a:lnTo>
                        <a:pt x="261" y="69"/>
                      </a:lnTo>
                      <a:lnTo>
                        <a:pt x="271" y="76"/>
                      </a:lnTo>
                      <a:lnTo>
                        <a:pt x="280" y="85"/>
                      </a:lnTo>
                      <a:lnTo>
                        <a:pt x="288" y="94"/>
                      </a:lnTo>
                      <a:lnTo>
                        <a:pt x="296" y="104"/>
                      </a:lnTo>
                      <a:lnTo>
                        <a:pt x="301" y="116"/>
                      </a:lnTo>
                      <a:lnTo>
                        <a:pt x="306" y="129"/>
                      </a:lnTo>
                      <a:lnTo>
                        <a:pt x="310" y="142"/>
                      </a:lnTo>
                      <a:lnTo>
                        <a:pt x="313" y="158"/>
                      </a:lnTo>
                      <a:lnTo>
                        <a:pt x="313" y="173"/>
                      </a:lnTo>
                      <a:lnTo>
                        <a:pt x="313" y="173"/>
                      </a:lnTo>
                      <a:lnTo>
                        <a:pt x="313" y="191"/>
                      </a:lnTo>
                      <a:lnTo>
                        <a:pt x="310" y="207"/>
                      </a:lnTo>
                      <a:lnTo>
                        <a:pt x="306" y="220"/>
                      </a:lnTo>
                      <a:lnTo>
                        <a:pt x="301" y="232"/>
                      </a:lnTo>
                      <a:lnTo>
                        <a:pt x="296" y="241"/>
                      </a:lnTo>
                      <a:lnTo>
                        <a:pt x="290" y="251"/>
                      </a:lnTo>
                      <a:lnTo>
                        <a:pt x="274" y="26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40" name="Freeform 33"/>
                <p:cNvSpPr>
                  <a:spLocks/>
                </p:cNvSpPr>
                <p:nvPr/>
              </p:nvSpPr>
              <p:spPr bwMode="auto">
                <a:xfrm>
                  <a:off x="615414" y="3357673"/>
                  <a:ext cx="183776" cy="48132"/>
                </a:xfrm>
                <a:custGeom>
                  <a:avLst/>
                  <a:gdLst>
                    <a:gd name="T0" fmla="*/ 159 w 168"/>
                    <a:gd name="T1" fmla="*/ 0 h 44"/>
                    <a:gd name="T2" fmla="*/ 158 w 168"/>
                    <a:gd name="T3" fmla="*/ 0 h 44"/>
                    <a:gd name="T4" fmla="*/ 11 w 168"/>
                    <a:gd name="T5" fmla="*/ 0 h 44"/>
                    <a:gd name="T6" fmla="*/ 10 w 168"/>
                    <a:gd name="T7" fmla="*/ 0 h 44"/>
                    <a:gd name="T8" fmla="*/ 0 w 168"/>
                    <a:gd name="T9" fmla="*/ 0 h 44"/>
                    <a:gd name="T10" fmla="*/ 10 w 168"/>
                    <a:gd name="T11" fmla="*/ 44 h 44"/>
                    <a:gd name="T12" fmla="*/ 15 w 168"/>
                    <a:gd name="T13" fmla="*/ 44 h 44"/>
                    <a:gd name="T14" fmla="*/ 154 w 168"/>
                    <a:gd name="T15" fmla="*/ 44 h 44"/>
                    <a:gd name="T16" fmla="*/ 159 w 168"/>
                    <a:gd name="T17" fmla="*/ 44 h 44"/>
                    <a:gd name="T18" fmla="*/ 168 w 168"/>
                    <a:gd name="T19" fmla="*/ 0 h 44"/>
                    <a:gd name="T20" fmla="*/ 159 w 168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8" h="44">
                      <a:moveTo>
                        <a:pt x="159" y="0"/>
                      </a:moveTo>
                      <a:lnTo>
                        <a:pt x="158" y="0"/>
                      </a:lnTo>
                      <a:lnTo>
                        <a:pt x="11" y="0"/>
                      </a:lnTo>
                      <a:lnTo>
                        <a:pt x="10" y="0"/>
                      </a:lnTo>
                      <a:lnTo>
                        <a:pt x="0" y="0"/>
                      </a:lnTo>
                      <a:lnTo>
                        <a:pt x="10" y="44"/>
                      </a:lnTo>
                      <a:lnTo>
                        <a:pt x="15" y="44"/>
                      </a:lnTo>
                      <a:lnTo>
                        <a:pt x="154" y="44"/>
                      </a:lnTo>
                      <a:lnTo>
                        <a:pt x="159" y="44"/>
                      </a:lnTo>
                      <a:lnTo>
                        <a:pt x="168" y="0"/>
                      </a:lnTo>
                      <a:lnTo>
                        <a:pt x="159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3">
                <a:duotone>
                  <a:srgbClr val="4472C4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574"/>
              <a:stretch/>
            </p:blipFill>
            <p:spPr>
              <a:xfrm rot="16200000">
                <a:off x="6189853" y="2651324"/>
                <a:ext cx="449466" cy="720000"/>
              </a:xfrm>
              <a:prstGeom prst="rect">
                <a:avLst/>
              </a:prstGeom>
            </p:spPr>
          </p:pic>
          <p:cxnSp>
            <p:nvCxnSpPr>
              <p:cNvPr id="30" name="Straight Connector 29"/>
              <p:cNvCxnSpPr/>
              <p:nvPr/>
            </p:nvCxnSpPr>
            <p:spPr>
              <a:xfrm flipH="1">
                <a:off x="5990052" y="3018404"/>
                <a:ext cx="37572" cy="26832"/>
              </a:xfrm>
              <a:prstGeom prst="line">
                <a:avLst/>
              </a:prstGeom>
              <a:noFill/>
              <a:ln w="28575" cap="rnd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>
              <a:xfrm rot="-900000" flipH="1">
                <a:off x="6089136" y="3113602"/>
                <a:ext cx="37092" cy="36512"/>
              </a:xfrm>
              <a:prstGeom prst="line">
                <a:avLst/>
              </a:prstGeom>
              <a:noFill/>
              <a:ln w="28575" cap="rnd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6262325" y="3138372"/>
                <a:ext cx="1399" cy="53561"/>
              </a:xfrm>
              <a:prstGeom prst="line">
                <a:avLst/>
              </a:prstGeom>
              <a:noFill/>
              <a:ln w="28575" cap="rnd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33" name="Group 32"/>
              <p:cNvGrpSpPr/>
              <p:nvPr/>
            </p:nvGrpSpPr>
            <p:grpSpPr>
              <a:xfrm>
                <a:off x="5689221" y="2387737"/>
                <a:ext cx="1090626" cy="1084273"/>
                <a:chOff x="1559914" y="2281460"/>
                <a:chExt cx="1090626" cy="1084273"/>
              </a:xfrm>
            </p:grpSpPr>
            <p:grpSp>
              <p:nvGrpSpPr>
                <p:cNvPr id="34" name="Group 33"/>
                <p:cNvGrpSpPr>
                  <a:grpSpLocks noChangeAspect="1"/>
                </p:cNvGrpSpPr>
                <p:nvPr/>
              </p:nvGrpSpPr>
              <p:grpSpPr>
                <a:xfrm>
                  <a:off x="2324013" y="3158645"/>
                  <a:ext cx="33695" cy="56288"/>
                  <a:chOff x="3106655" y="4408466"/>
                  <a:chExt cx="79682" cy="133109"/>
                </a:xfrm>
              </p:grpSpPr>
              <p:sp>
                <p:nvSpPr>
                  <p:cNvPr id="36" name="Oval 35"/>
                  <p:cNvSpPr>
                    <a:spLocks noChangeAspect="1"/>
                  </p:cNvSpPr>
                  <p:nvPr/>
                </p:nvSpPr>
                <p:spPr>
                  <a:xfrm flipV="1">
                    <a:off x="3106655" y="4408466"/>
                    <a:ext cx="30274" cy="3032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" name="Oval 36"/>
                  <p:cNvSpPr>
                    <a:spLocks noChangeAspect="1"/>
                  </p:cNvSpPr>
                  <p:nvPr/>
                </p:nvSpPr>
                <p:spPr>
                  <a:xfrm flipV="1">
                    <a:off x="3156063" y="4511251"/>
                    <a:ext cx="30274" cy="3032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5" name="Oval 34"/>
                <p:cNvSpPr>
                  <a:spLocks noChangeAspect="1"/>
                </p:cNvSpPr>
                <p:nvPr/>
              </p:nvSpPr>
              <p:spPr>
                <a:xfrm>
                  <a:off x="1559914" y="2281460"/>
                  <a:ext cx="1090626" cy="1084273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6476" y="3613510"/>
              <a:ext cx="1109568" cy="1103472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10448429" y="1850234"/>
            <a:ext cx="1056544" cy="1237542"/>
            <a:chOff x="6338081" y="4185691"/>
            <a:chExt cx="1056544" cy="1237542"/>
          </a:xfrm>
        </p:grpSpPr>
        <p:grpSp>
          <p:nvGrpSpPr>
            <p:cNvPr id="42" name="Group 41"/>
            <p:cNvGrpSpPr/>
            <p:nvPr/>
          </p:nvGrpSpPr>
          <p:grpSpPr>
            <a:xfrm>
              <a:off x="6338081" y="4185691"/>
              <a:ext cx="1056544" cy="1237542"/>
              <a:chOff x="5790906" y="4226945"/>
              <a:chExt cx="1056544" cy="1237542"/>
            </a:xfrm>
          </p:grpSpPr>
          <p:sp>
            <p:nvSpPr>
              <p:cNvPr id="44" name="Freeform 20"/>
              <p:cNvSpPr>
                <a:spLocks noChangeAspect="1" noEditPoints="1"/>
              </p:cNvSpPr>
              <p:nvPr/>
            </p:nvSpPr>
            <p:spPr bwMode="auto">
              <a:xfrm>
                <a:off x="6006832" y="4410139"/>
                <a:ext cx="485453" cy="503683"/>
              </a:xfrm>
              <a:custGeom>
                <a:avLst/>
                <a:gdLst>
                  <a:gd name="T0" fmla="*/ 1132 w 1610"/>
                  <a:gd name="T1" fmla="*/ 905 h 1671"/>
                  <a:gd name="T2" fmla="*/ 1204 w 1610"/>
                  <a:gd name="T3" fmla="*/ 636 h 1671"/>
                  <a:gd name="T4" fmla="*/ 1426 w 1610"/>
                  <a:gd name="T5" fmla="*/ 549 h 1671"/>
                  <a:gd name="T6" fmla="*/ 1463 w 1610"/>
                  <a:gd name="T7" fmla="*/ 494 h 1671"/>
                  <a:gd name="T8" fmla="*/ 1268 w 1610"/>
                  <a:gd name="T9" fmla="*/ 458 h 1671"/>
                  <a:gd name="T10" fmla="*/ 1191 w 1610"/>
                  <a:gd name="T11" fmla="*/ 200 h 1671"/>
                  <a:gd name="T12" fmla="*/ 1012 w 1610"/>
                  <a:gd name="T13" fmla="*/ 10 h 1671"/>
                  <a:gd name="T14" fmla="*/ 838 w 1610"/>
                  <a:gd name="T15" fmla="*/ 91 h 1671"/>
                  <a:gd name="T16" fmla="*/ 772 w 1610"/>
                  <a:gd name="T17" fmla="*/ 91 h 1671"/>
                  <a:gd name="T18" fmla="*/ 522 w 1610"/>
                  <a:gd name="T19" fmla="*/ 30 h 1671"/>
                  <a:gd name="T20" fmla="*/ 419 w 1610"/>
                  <a:gd name="T21" fmla="*/ 200 h 1671"/>
                  <a:gd name="T22" fmla="*/ 342 w 1610"/>
                  <a:gd name="T23" fmla="*/ 458 h 1671"/>
                  <a:gd name="T24" fmla="*/ 148 w 1610"/>
                  <a:gd name="T25" fmla="*/ 494 h 1671"/>
                  <a:gd name="T26" fmla="*/ 184 w 1610"/>
                  <a:gd name="T27" fmla="*/ 549 h 1671"/>
                  <a:gd name="T28" fmla="*/ 406 w 1610"/>
                  <a:gd name="T29" fmla="*/ 636 h 1671"/>
                  <a:gd name="T30" fmla="*/ 478 w 1610"/>
                  <a:gd name="T31" fmla="*/ 905 h 1671"/>
                  <a:gd name="T32" fmla="*/ 803 w 1610"/>
                  <a:gd name="T33" fmla="*/ 1106 h 1671"/>
                  <a:gd name="T34" fmla="*/ 807 w 1610"/>
                  <a:gd name="T35" fmla="*/ 1106 h 1671"/>
                  <a:gd name="T36" fmla="*/ 949 w 1610"/>
                  <a:gd name="T37" fmla="*/ 979 h 1671"/>
                  <a:gd name="T38" fmla="*/ 924 w 1610"/>
                  <a:gd name="T39" fmla="*/ 993 h 1671"/>
                  <a:gd name="T40" fmla="*/ 807 w 1610"/>
                  <a:gd name="T41" fmla="*/ 959 h 1671"/>
                  <a:gd name="T42" fmla="*/ 803 w 1610"/>
                  <a:gd name="T43" fmla="*/ 959 h 1671"/>
                  <a:gd name="T44" fmla="*/ 686 w 1610"/>
                  <a:gd name="T45" fmla="*/ 993 h 1671"/>
                  <a:gd name="T46" fmla="*/ 662 w 1610"/>
                  <a:gd name="T47" fmla="*/ 979 h 1671"/>
                  <a:gd name="T48" fmla="*/ 767 w 1610"/>
                  <a:gd name="T49" fmla="*/ 876 h 1671"/>
                  <a:gd name="T50" fmla="*/ 787 w 1610"/>
                  <a:gd name="T51" fmla="*/ 869 h 1671"/>
                  <a:gd name="T52" fmla="*/ 805 w 1610"/>
                  <a:gd name="T53" fmla="*/ 881 h 1671"/>
                  <a:gd name="T54" fmla="*/ 823 w 1610"/>
                  <a:gd name="T55" fmla="*/ 869 h 1671"/>
                  <a:gd name="T56" fmla="*/ 843 w 1610"/>
                  <a:gd name="T57" fmla="*/ 876 h 1671"/>
                  <a:gd name="T58" fmla="*/ 949 w 1610"/>
                  <a:gd name="T59" fmla="*/ 979 h 1671"/>
                  <a:gd name="T60" fmla="*/ 847 w 1610"/>
                  <a:gd name="T61" fmla="*/ 670 h 1671"/>
                  <a:gd name="T62" fmla="*/ 638 w 1610"/>
                  <a:gd name="T63" fmla="*/ 778 h 1671"/>
                  <a:gd name="T64" fmla="*/ 519 w 1610"/>
                  <a:gd name="T65" fmla="*/ 577 h 1671"/>
                  <a:gd name="T66" fmla="*/ 778 w 1610"/>
                  <a:gd name="T67" fmla="*/ 610 h 1671"/>
                  <a:gd name="T68" fmla="*/ 833 w 1610"/>
                  <a:gd name="T69" fmla="*/ 611 h 1671"/>
                  <a:gd name="T70" fmla="*/ 855 w 1610"/>
                  <a:gd name="T71" fmla="*/ 577 h 1671"/>
                  <a:gd name="T72" fmla="*/ 1113 w 1610"/>
                  <a:gd name="T73" fmla="*/ 610 h 1671"/>
                  <a:gd name="T74" fmla="*/ 1208 w 1610"/>
                  <a:gd name="T75" fmla="*/ 879 h 1671"/>
                  <a:gd name="T76" fmla="*/ 1082 w 1610"/>
                  <a:gd name="T77" fmla="*/ 1052 h 1671"/>
                  <a:gd name="T78" fmla="*/ 916 w 1610"/>
                  <a:gd name="T79" fmla="*/ 1671 h 1671"/>
                  <a:gd name="T80" fmla="*/ 1610 w 1610"/>
                  <a:gd name="T81" fmla="*/ 1633 h 1671"/>
                  <a:gd name="T82" fmla="*/ 1208 w 1610"/>
                  <a:gd name="T83" fmla="*/ 879 h 1671"/>
                  <a:gd name="T84" fmla="*/ 482 w 1610"/>
                  <a:gd name="T85" fmla="*/ 1006 h 1671"/>
                  <a:gd name="T86" fmla="*/ 0 w 1610"/>
                  <a:gd name="T87" fmla="*/ 1501 h 1671"/>
                  <a:gd name="T88" fmla="*/ 38 w 1610"/>
                  <a:gd name="T89" fmla="*/ 1671 h 1671"/>
                  <a:gd name="T90" fmla="*/ 725 w 1610"/>
                  <a:gd name="T91" fmla="*/ 163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10" h="1671">
                    <a:moveTo>
                      <a:pt x="1086" y="970"/>
                    </a:moveTo>
                    <a:cubicBezTo>
                      <a:pt x="1103" y="950"/>
                      <a:pt x="1119" y="929"/>
                      <a:pt x="1132" y="905"/>
                    </a:cubicBezTo>
                    <a:cubicBezTo>
                      <a:pt x="1141" y="891"/>
                      <a:pt x="1148" y="877"/>
                      <a:pt x="1155" y="862"/>
                    </a:cubicBezTo>
                    <a:cubicBezTo>
                      <a:pt x="1187" y="795"/>
                      <a:pt x="1204" y="718"/>
                      <a:pt x="1204" y="636"/>
                    </a:cubicBezTo>
                    <a:cubicBezTo>
                      <a:pt x="1204" y="606"/>
                      <a:pt x="1202" y="577"/>
                      <a:pt x="1198" y="549"/>
                    </a:cubicBezTo>
                    <a:cubicBezTo>
                      <a:pt x="1426" y="549"/>
                      <a:pt x="1426" y="549"/>
                      <a:pt x="1426" y="549"/>
                    </a:cubicBezTo>
                    <a:cubicBezTo>
                      <a:pt x="1446" y="549"/>
                      <a:pt x="1463" y="533"/>
                      <a:pt x="1463" y="513"/>
                    </a:cubicBezTo>
                    <a:cubicBezTo>
                      <a:pt x="1463" y="494"/>
                      <a:pt x="1463" y="494"/>
                      <a:pt x="1463" y="494"/>
                    </a:cubicBezTo>
                    <a:cubicBezTo>
                      <a:pt x="1463" y="474"/>
                      <a:pt x="1446" y="458"/>
                      <a:pt x="1426" y="458"/>
                    </a:cubicBezTo>
                    <a:cubicBezTo>
                      <a:pt x="1268" y="458"/>
                      <a:pt x="1268" y="458"/>
                      <a:pt x="1268" y="458"/>
                    </a:cubicBezTo>
                    <a:cubicBezTo>
                      <a:pt x="1248" y="458"/>
                      <a:pt x="1229" y="442"/>
                      <a:pt x="1226" y="422"/>
                    </a:cubicBezTo>
                    <a:cubicBezTo>
                      <a:pt x="1214" y="348"/>
                      <a:pt x="1203" y="274"/>
                      <a:pt x="1191" y="200"/>
                    </a:cubicBezTo>
                    <a:cubicBezTo>
                      <a:pt x="1181" y="135"/>
                      <a:pt x="1151" y="65"/>
                      <a:pt x="1092" y="30"/>
                    </a:cubicBezTo>
                    <a:cubicBezTo>
                      <a:pt x="1068" y="16"/>
                      <a:pt x="1040" y="10"/>
                      <a:pt x="1012" y="10"/>
                    </a:cubicBezTo>
                    <a:cubicBezTo>
                      <a:pt x="979" y="10"/>
                      <a:pt x="945" y="19"/>
                      <a:pt x="918" y="35"/>
                    </a:cubicBezTo>
                    <a:cubicBezTo>
                      <a:pt x="891" y="51"/>
                      <a:pt x="867" y="77"/>
                      <a:pt x="838" y="91"/>
                    </a:cubicBezTo>
                    <a:cubicBezTo>
                      <a:pt x="830" y="95"/>
                      <a:pt x="818" y="97"/>
                      <a:pt x="805" y="97"/>
                    </a:cubicBezTo>
                    <a:cubicBezTo>
                      <a:pt x="793" y="97"/>
                      <a:pt x="780" y="95"/>
                      <a:pt x="772" y="91"/>
                    </a:cubicBezTo>
                    <a:cubicBezTo>
                      <a:pt x="743" y="77"/>
                      <a:pt x="719" y="51"/>
                      <a:pt x="693" y="35"/>
                    </a:cubicBezTo>
                    <a:cubicBezTo>
                      <a:pt x="643" y="6"/>
                      <a:pt x="573" y="0"/>
                      <a:pt x="522" y="30"/>
                    </a:cubicBezTo>
                    <a:cubicBezTo>
                      <a:pt x="463" y="65"/>
                      <a:pt x="434" y="133"/>
                      <a:pt x="423" y="198"/>
                    </a:cubicBezTo>
                    <a:cubicBezTo>
                      <a:pt x="419" y="200"/>
                      <a:pt x="419" y="200"/>
                      <a:pt x="419" y="200"/>
                    </a:cubicBezTo>
                    <a:cubicBezTo>
                      <a:pt x="408" y="274"/>
                      <a:pt x="396" y="348"/>
                      <a:pt x="384" y="422"/>
                    </a:cubicBezTo>
                    <a:cubicBezTo>
                      <a:pt x="381" y="442"/>
                      <a:pt x="362" y="458"/>
                      <a:pt x="342" y="458"/>
                    </a:cubicBezTo>
                    <a:cubicBezTo>
                      <a:pt x="184" y="458"/>
                      <a:pt x="184" y="458"/>
                      <a:pt x="184" y="458"/>
                    </a:cubicBezTo>
                    <a:cubicBezTo>
                      <a:pt x="164" y="458"/>
                      <a:pt x="148" y="474"/>
                      <a:pt x="148" y="494"/>
                    </a:cubicBezTo>
                    <a:cubicBezTo>
                      <a:pt x="148" y="513"/>
                      <a:pt x="148" y="513"/>
                      <a:pt x="148" y="513"/>
                    </a:cubicBezTo>
                    <a:cubicBezTo>
                      <a:pt x="148" y="533"/>
                      <a:pt x="164" y="549"/>
                      <a:pt x="184" y="549"/>
                    </a:cubicBezTo>
                    <a:cubicBezTo>
                      <a:pt x="413" y="549"/>
                      <a:pt x="413" y="549"/>
                      <a:pt x="413" y="549"/>
                    </a:cubicBezTo>
                    <a:cubicBezTo>
                      <a:pt x="408" y="577"/>
                      <a:pt x="406" y="606"/>
                      <a:pt x="406" y="636"/>
                    </a:cubicBezTo>
                    <a:cubicBezTo>
                      <a:pt x="406" y="718"/>
                      <a:pt x="424" y="795"/>
                      <a:pt x="455" y="862"/>
                    </a:cubicBezTo>
                    <a:cubicBezTo>
                      <a:pt x="462" y="877"/>
                      <a:pt x="469" y="891"/>
                      <a:pt x="478" y="905"/>
                    </a:cubicBezTo>
                    <a:cubicBezTo>
                      <a:pt x="492" y="929"/>
                      <a:pt x="507" y="950"/>
                      <a:pt x="524" y="970"/>
                    </a:cubicBezTo>
                    <a:cubicBezTo>
                      <a:pt x="596" y="1055"/>
                      <a:pt x="695" y="1106"/>
                      <a:pt x="803" y="1106"/>
                    </a:cubicBezTo>
                    <a:cubicBezTo>
                      <a:pt x="804" y="1106"/>
                      <a:pt x="805" y="1106"/>
                      <a:pt x="805" y="1106"/>
                    </a:cubicBezTo>
                    <a:cubicBezTo>
                      <a:pt x="806" y="1106"/>
                      <a:pt x="806" y="1106"/>
                      <a:pt x="807" y="1106"/>
                    </a:cubicBezTo>
                    <a:cubicBezTo>
                      <a:pt x="915" y="1106"/>
                      <a:pt x="1014" y="1055"/>
                      <a:pt x="1086" y="970"/>
                    </a:cubicBezTo>
                    <a:close/>
                    <a:moveTo>
                      <a:pt x="949" y="979"/>
                    </a:moveTo>
                    <a:cubicBezTo>
                      <a:pt x="945" y="987"/>
                      <a:pt x="936" y="992"/>
                      <a:pt x="926" y="993"/>
                    </a:cubicBezTo>
                    <a:cubicBezTo>
                      <a:pt x="926" y="993"/>
                      <a:pt x="925" y="993"/>
                      <a:pt x="924" y="993"/>
                    </a:cubicBezTo>
                    <a:cubicBezTo>
                      <a:pt x="836" y="984"/>
                      <a:pt x="836" y="984"/>
                      <a:pt x="836" y="984"/>
                    </a:cubicBezTo>
                    <a:cubicBezTo>
                      <a:pt x="823" y="982"/>
                      <a:pt x="811" y="972"/>
                      <a:pt x="807" y="959"/>
                    </a:cubicBezTo>
                    <a:cubicBezTo>
                      <a:pt x="806" y="961"/>
                      <a:pt x="806" y="962"/>
                      <a:pt x="805" y="964"/>
                    </a:cubicBezTo>
                    <a:cubicBezTo>
                      <a:pt x="804" y="962"/>
                      <a:pt x="804" y="961"/>
                      <a:pt x="803" y="959"/>
                    </a:cubicBezTo>
                    <a:cubicBezTo>
                      <a:pt x="799" y="972"/>
                      <a:pt x="788" y="982"/>
                      <a:pt x="774" y="984"/>
                    </a:cubicBezTo>
                    <a:cubicBezTo>
                      <a:pt x="686" y="993"/>
                      <a:pt x="686" y="993"/>
                      <a:pt x="686" y="993"/>
                    </a:cubicBezTo>
                    <a:cubicBezTo>
                      <a:pt x="685" y="993"/>
                      <a:pt x="685" y="993"/>
                      <a:pt x="684" y="993"/>
                    </a:cubicBezTo>
                    <a:cubicBezTo>
                      <a:pt x="674" y="992"/>
                      <a:pt x="666" y="987"/>
                      <a:pt x="662" y="979"/>
                    </a:cubicBezTo>
                    <a:cubicBezTo>
                      <a:pt x="658" y="972"/>
                      <a:pt x="663" y="962"/>
                      <a:pt x="669" y="957"/>
                    </a:cubicBezTo>
                    <a:cubicBezTo>
                      <a:pt x="767" y="876"/>
                      <a:pt x="767" y="876"/>
                      <a:pt x="767" y="876"/>
                    </a:cubicBezTo>
                    <a:cubicBezTo>
                      <a:pt x="771" y="873"/>
                      <a:pt x="779" y="869"/>
                      <a:pt x="785" y="869"/>
                    </a:cubicBezTo>
                    <a:cubicBezTo>
                      <a:pt x="786" y="869"/>
                      <a:pt x="786" y="869"/>
                      <a:pt x="787" y="869"/>
                    </a:cubicBezTo>
                    <a:cubicBezTo>
                      <a:pt x="795" y="872"/>
                      <a:pt x="801" y="877"/>
                      <a:pt x="803" y="885"/>
                    </a:cubicBezTo>
                    <a:cubicBezTo>
                      <a:pt x="804" y="883"/>
                      <a:pt x="804" y="882"/>
                      <a:pt x="805" y="881"/>
                    </a:cubicBezTo>
                    <a:cubicBezTo>
                      <a:pt x="806" y="882"/>
                      <a:pt x="806" y="883"/>
                      <a:pt x="807" y="885"/>
                    </a:cubicBezTo>
                    <a:cubicBezTo>
                      <a:pt x="810" y="877"/>
                      <a:pt x="816" y="872"/>
                      <a:pt x="823" y="869"/>
                    </a:cubicBezTo>
                    <a:cubicBezTo>
                      <a:pt x="824" y="869"/>
                      <a:pt x="825" y="869"/>
                      <a:pt x="825" y="869"/>
                    </a:cubicBezTo>
                    <a:cubicBezTo>
                      <a:pt x="832" y="869"/>
                      <a:pt x="839" y="873"/>
                      <a:pt x="843" y="876"/>
                    </a:cubicBezTo>
                    <a:cubicBezTo>
                      <a:pt x="941" y="957"/>
                      <a:pt x="941" y="957"/>
                      <a:pt x="941" y="957"/>
                    </a:cubicBezTo>
                    <a:cubicBezTo>
                      <a:pt x="947" y="962"/>
                      <a:pt x="952" y="972"/>
                      <a:pt x="949" y="979"/>
                    </a:cubicBezTo>
                    <a:close/>
                    <a:moveTo>
                      <a:pt x="972" y="778"/>
                    </a:moveTo>
                    <a:cubicBezTo>
                      <a:pt x="918" y="777"/>
                      <a:pt x="871" y="734"/>
                      <a:pt x="847" y="670"/>
                    </a:cubicBezTo>
                    <a:cubicBezTo>
                      <a:pt x="763" y="670"/>
                      <a:pt x="763" y="670"/>
                      <a:pt x="763" y="670"/>
                    </a:cubicBezTo>
                    <a:cubicBezTo>
                      <a:pt x="740" y="734"/>
                      <a:pt x="692" y="777"/>
                      <a:pt x="638" y="778"/>
                    </a:cubicBezTo>
                    <a:cubicBezTo>
                      <a:pt x="567" y="777"/>
                      <a:pt x="509" y="705"/>
                      <a:pt x="497" y="610"/>
                    </a:cubicBezTo>
                    <a:cubicBezTo>
                      <a:pt x="495" y="592"/>
                      <a:pt x="506" y="577"/>
                      <a:pt x="519" y="577"/>
                    </a:cubicBezTo>
                    <a:cubicBezTo>
                      <a:pt x="756" y="577"/>
                      <a:pt x="756" y="577"/>
                      <a:pt x="756" y="577"/>
                    </a:cubicBezTo>
                    <a:cubicBezTo>
                      <a:pt x="769" y="577"/>
                      <a:pt x="780" y="592"/>
                      <a:pt x="778" y="610"/>
                    </a:cubicBezTo>
                    <a:cubicBezTo>
                      <a:pt x="778" y="611"/>
                      <a:pt x="778" y="611"/>
                      <a:pt x="778" y="611"/>
                    </a:cubicBezTo>
                    <a:cubicBezTo>
                      <a:pt x="833" y="611"/>
                      <a:pt x="833" y="611"/>
                      <a:pt x="833" y="611"/>
                    </a:cubicBezTo>
                    <a:cubicBezTo>
                      <a:pt x="833" y="611"/>
                      <a:pt x="833" y="611"/>
                      <a:pt x="833" y="610"/>
                    </a:cubicBezTo>
                    <a:cubicBezTo>
                      <a:pt x="830" y="592"/>
                      <a:pt x="841" y="577"/>
                      <a:pt x="855" y="577"/>
                    </a:cubicBezTo>
                    <a:cubicBezTo>
                      <a:pt x="1091" y="577"/>
                      <a:pt x="1091" y="577"/>
                      <a:pt x="1091" y="577"/>
                    </a:cubicBezTo>
                    <a:cubicBezTo>
                      <a:pt x="1104" y="577"/>
                      <a:pt x="1115" y="592"/>
                      <a:pt x="1113" y="610"/>
                    </a:cubicBezTo>
                    <a:cubicBezTo>
                      <a:pt x="1102" y="705"/>
                      <a:pt x="1043" y="777"/>
                      <a:pt x="972" y="778"/>
                    </a:cubicBezTo>
                    <a:close/>
                    <a:moveTo>
                      <a:pt x="1208" y="879"/>
                    </a:moveTo>
                    <a:cubicBezTo>
                      <a:pt x="1187" y="926"/>
                      <a:pt x="1160" y="968"/>
                      <a:pt x="1128" y="1006"/>
                    </a:cubicBezTo>
                    <a:cubicBezTo>
                      <a:pt x="1114" y="1022"/>
                      <a:pt x="1099" y="1038"/>
                      <a:pt x="1082" y="1052"/>
                    </a:cubicBezTo>
                    <a:cubicBezTo>
                      <a:pt x="885" y="1634"/>
                      <a:pt x="885" y="1634"/>
                      <a:pt x="885" y="1634"/>
                    </a:cubicBezTo>
                    <a:cubicBezTo>
                      <a:pt x="881" y="1654"/>
                      <a:pt x="895" y="1671"/>
                      <a:pt x="916" y="1671"/>
                    </a:cubicBezTo>
                    <a:cubicBezTo>
                      <a:pt x="1572" y="1671"/>
                      <a:pt x="1572" y="1671"/>
                      <a:pt x="1572" y="1671"/>
                    </a:cubicBezTo>
                    <a:cubicBezTo>
                      <a:pt x="1593" y="1671"/>
                      <a:pt x="1610" y="1654"/>
                      <a:pt x="1610" y="1633"/>
                    </a:cubicBezTo>
                    <a:cubicBezTo>
                      <a:pt x="1610" y="1501"/>
                      <a:pt x="1610" y="1501"/>
                      <a:pt x="1610" y="1501"/>
                    </a:cubicBezTo>
                    <a:cubicBezTo>
                      <a:pt x="1610" y="1213"/>
                      <a:pt x="1442" y="968"/>
                      <a:pt x="1208" y="879"/>
                    </a:cubicBezTo>
                    <a:close/>
                    <a:moveTo>
                      <a:pt x="528" y="1052"/>
                    </a:moveTo>
                    <a:cubicBezTo>
                      <a:pt x="512" y="1038"/>
                      <a:pt x="496" y="1022"/>
                      <a:pt x="482" y="1006"/>
                    </a:cubicBezTo>
                    <a:cubicBezTo>
                      <a:pt x="450" y="968"/>
                      <a:pt x="423" y="926"/>
                      <a:pt x="402" y="879"/>
                    </a:cubicBezTo>
                    <a:cubicBezTo>
                      <a:pt x="168" y="968"/>
                      <a:pt x="0" y="1213"/>
                      <a:pt x="0" y="1501"/>
                    </a:cubicBezTo>
                    <a:cubicBezTo>
                      <a:pt x="0" y="1633"/>
                      <a:pt x="0" y="1633"/>
                      <a:pt x="0" y="1633"/>
                    </a:cubicBezTo>
                    <a:cubicBezTo>
                      <a:pt x="0" y="1654"/>
                      <a:pt x="17" y="1671"/>
                      <a:pt x="38" y="1671"/>
                    </a:cubicBezTo>
                    <a:cubicBezTo>
                      <a:pt x="695" y="1671"/>
                      <a:pt x="695" y="1671"/>
                      <a:pt x="695" y="1671"/>
                    </a:cubicBezTo>
                    <a:cubicBezTo>
                      <a:pt x="716" y="1671"/>
                      <a:pt x="729" y="1654"/>
                      <a:pt x="725" y="1634"/>
                    </a:cubicBezTo>
                    <a:lnTo>
                      <a:pt x="528" y="105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6293306" y="4748990"/>
                <a:ext cx="351799" cy="299429"/>
                <a:chOff x="6137992" y="4674553"/>
                <a:chExt cx="551732" cy="469602"/>
              </a:xfrm>
            </p:grpSpPr>
            <p:sp>
              <p:nvSpPr>
                <p:cNvPr id="49" name="Trapezoid 48"/>
                <p:cNvSpPr/>
                <p:nvPr/>
              </p:nvSpPr>
              <p:spPr>
                <a:xfrm rot="10800000">
                  <a:off x="6182883" y="4684713"/>
                  <a:ext cx="487285" cy="459442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50" name="Group 49"/>
                <p:cNvGrpSpPr>
                  <a:grpSpLocks noChangeAspect="1"/>
                </p:cNvGrpSpPr>
                <p:nvPr/>
              </p:nvGrpSpPr>
              <p:grpSpPr>
                <a:xfrm>
                  <a:off x="6137992" y="4674553"/>
                  <a:ext cx="551732" cy="396000"/>
                  <a:chOff x="4751388" y="4605338"/>
                  <a:chExt cx="787400" cy="565150"/>
                </a:xfrm>
              </p:grpSpPr>
              <p:sp>
                <p:nvSpPr>
                  <p:cNvPr id="51" name="Freeform 7"/>
                  <p:cNvSpPr>
                    <a:spLocks/>
                  </p:cNvSpPr>
                  <p:nvPr/>
                </p:nvSpPr>
                <p:spPr bwMode="auto">
                  <a:xfrm>
                    <a:off x="4789488" y="5129213"/>
                    <a:ext cx="711200" cy="41275"/>
                  </a:xfrm>
                  <a:custGeom>
                    <a:avLst/>
                    <a:gdLst>
                      <a:gd name="T0" fmla="*/ 0 w 448"/>
                      <a:gd name="T1" fmla="*/ 26 h 26"/>
                      <a:gd name="T2" fmla="*/ 0 w 448"/>
                      <a:gd name="T3" fmla="*/ 26 h 26"/>
                      <a:gd name="T4" fmla="*/ 448 w 448"/>
                      <a:gd name="T5" fmla="*/ 26 h 26"/>
                      <a:gd name="T6" fmla="*/ 443 w 448"/>
                      <a:gd name="T7" fmla="*/ 0 h 26"/>
                      <a:gd name="T8" fmla="*/ 4 w 448"/>
                      <a:gd name="T9" fmla="*/ 0 h 26"/>
                      <a:gd name="T10" fmla="*/ 0 w 448"/>
                      <a:gd name="T11" fmla="*/ 2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48" h="26">
                        <a:moveTo>
                          <a:pt x="0" y="26"/>
                        </a:moveTo>
                        <a:lnTo>
                          <a:pt x="0" y="26"/>
                        </a:lnTo>
                        <a:lnTo>
                          <a:pt x="448" y="26"/>
                        </a:lnTo>
                        <a:lnTo>
                          <a:pt x="443" y="0"/>
                        </a:lnTo>
                        <a:lnTo>
                          <a:pt x="4" y="0"/>
                        </a:lnTo>
                        <a:lnTo>
                          <a:pt x="0" y="26"/>
                        </a:ln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2" name="Freeform 8"/>
                  <p:cNvSpPr>
                    <a:spLocks/>
                  </p:cNvSpPr>
                  <p:nvPr/>
                </p:nvSpPr>
                <p:spPr bwMode="auto">
                  <a:xfrm>
                    <a:off x="4779963" y="5051425"/>
                    <a:ext cx="731838" cy="41275"/>
                  </a:xfrm>
                  <a:custGeom>
                    <a:avLst/>
                    <a:gdLst>
                      <a:gd name="T0" fmla="*/ 4 w 461"/>
                      <a:gd name="T1" fmla="*/ 0 h 26"/>
                      <a:gd name="T2" fmla="*/ 0 w 461"/>
                      <a:gd name="T3" fmla="*/ 26 h 26"/>
                      <a:gd name="T4" fmla="*/ 0 w 461"/>
                      <a:gd name="T5" fmla="*/ 26 h 26"/>
                      <a:gd name="T6" fmla="*/ 461 w 461"/>
                      <a:gd name="T7" fmla="*/ 26 h 26"/>
                      <a:gd name="T8" fmla="*/ 456 w 461"/>
                      <a:gd name="T9" fmla="*/ 0 h 26"/>
                      <a:gd name="T10" fmla="*/ 4 w 461"/>
                      <a:gd name="T1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1" h="26">
                        <a:moveTo>
                          <a:pt x="4" y="0"/>
                        </a:moveTo>
                        <a:lnTo>
                          <a:pt x="0" y="26"/>
                        </a:lnTo>
                        <a:lnTo>
                          <a:pt x="0" y="26"/>
                        </a:lnTo>
                        <a:lnTo>
                          <a:pt x="461" y="26"/>
                        </a:lnTo>
                        <a:lnTo>
                          <a:pt x="456" y="0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3" name="Freeform 9"/>
                  <p:cNvSpPr>
                    <a:spLocks/>
                  </p:cNvSpPr>
                  <p:nvPr/>
                </p:nvSpPr>
                <p:spPr bwMode="auto">
                  <a:xfrm>
                    <a:off x="4765676" y="4970463"/>
                    <a:ext cx="758825" cy="44450"/>
                  </a:xfrm>
                  <a:custGeom>
                    <a:avLst/>
                    <a:gdLst>
                      <a:gd name="T0" fmla="*/ 5 w 478"/>
                      <a:gd name="T1" fmla="*/ 0 h 28"/>
                      <a:gd name="T2" fmla="*/ 0 w 478"/>
                      <a:gd name="T3" fmla="*/ 28 h 28"/>
                      <a:gd name="T4" fmla="*/ 0 w 478"/>
                      <a:gd name="T5" fmla="*/ 28 h 28"/>
                      <a:gd name="T6" fmla="*/ 478 w 478"/>
                      <a:gd name="T7" fmla="*/ 28 h 28"/>
                      <a:gd name="T8" fmla="*/ 473 w 478"/>
                      <a:gd name="T9" fmla="*/ 0 h 28"/>
                      <a:gd name="T10" fmla="*/ 5 w 478"/>
                      <a:gd name="T11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78" h="28">
                        <a:moveTo>
                          <a:pt x="5" y="0"/>
                        </a:moveTo>
                        <a:lnTo>
                          <a:pt x="0" y="28"/>
                        </a:lnTo>
                        <a:lnTo>
                          <a:pt x="0" y="28"/>
                        </a:lnTo>
                        <a:lnTo>
                          <a:pt x="478" y="28"/>
                        </a:lnTo>
                        <a:lnTo>
                          <a:pt x="473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4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4751388" y="4605338"/>
                    <a:ext cx="787400" cy="330200"/>
                  </a:xfrm>
                  <a:custGeom>
                    <a:avLst/>
                    <a:gdLst>
                      <a:gd name="T0" fmla="*/ 1468 w 1596"/>
                      <a:gd name="T1" fmla="*/ 0 h 669"/>
                      <a:gd name="T2" fmla="*/ 1468 w 1596"/>
                      <a:gd name="T3" fmla="*/ 0 h 669"/>
                      <a:gd name="T4" fmla="*/ 125 w 1596"/>
                      <a:gd name="T5" fmla="*/ 0 h 669"/>
                      <a:gd name="T6" fmla="*/ 125 w 1596"/>
                      <a:gd name="T7" fmla="*/ 0 h 669"/>
                      <a:gd name="T8" fmla="*/ 0 w 1596"/>
                      <a:gd name="T9" fmla="*/ 669 h 669"/>
                      <a:gd name="T10" fmla="*/ 0 w 1596"/>
                      <a:gd name="T11" fmla="*/ 669 h 669"/>
                      <a:gd name="T12" fmla="*/ 1596 w 1596"/>
                      <a:gd name="T13" fmla="*/ 669 h 669"/>
                      <a:gd name="T14" fmla="*/ 1468 w 1596"/>
                      <a:gd name="T15" fmla="*/ 0 h 669"/>
                      <a:gd name="T16" fmla="*/ 140 w 1596"/>
                      <a:gd name="T17" fmla="*/ 458 h 669"/>
                      <a:gd name="T18" fmla="*/ 188 w 1596"/>
                      <a:gd name="T19" fmla="*/ 164 h 669"/>
                      <a:gd name="T20" fmla="*/ 341 w 1596"/>
                      <a:gd name="T21" fmla="*/ 64 h 669"/>
                      <a:gd name="T22" fmla="*/ 1253 w 1596"/>
                      <a:gd name="T23" fmla="*/ 64 h 669"/>
                      <a:gd name="T24" fmla="*/ 1402 w 1596"/>
                      <a:gd name="T25" fmla="*/ 163 h 669"/>
                      <a:gd name="T26" fmla="*/ 1452 w 1596"/>
                      <a:gd name="T27" fmla="*/ 459 h 669"/>
                      <a:gd name="T28" fmla="*/ 1320 w 1596"/>
                      <a:gd name="T29" fmla="*/ 582 h 669"/>
                      <a:gd name="T30" fmla="*/ 276 w 1596"/>
                      <a:gd name="T31" fmla="*/ 582 h 669"/>
                      <a:gd name="T32" fmla="*/ 140 w 1596"/>
                      <a:gd name="T33" fmla="*/ 458 h 6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596" h="669">
                        <a:moveTo>
                          <a:pt x="1468" y="0"/>
                        </a:moveTo>
                        <a:cubicBezTo>
                          <a:pt x="1468" y="0"/>
                          <a:pt x="1468" y="0"/>
                          <a:pt x="1468" y="0"/>
                        </a:cubicBezTo>
                        <a:cubicBezTo>
                          <a:pt x="125" y="0"/>
                          <a:pt x="125" y="0"/>
                          <a:pt x="125" y="0"/>
                        </a:cubicBezTo>
                        <a:cubicBezTo>
                          <a:pt x="125" y="0"/>
                          <a:pt x="125" y="0"/>
                          <a:pt x="125" y="0"/>
                        </a:cubicBezTo>
                        <a:cubicBezTo>
                          <a:pt x="0" y="669"/>
                          <a:pt x="0" y="669"/>
                          <a:pt x="0" y="669"/>
                        </a:cubicBezTo>
                        <a:cubicBezTo>
                          <a:pt x="0" y="669"/>
                          <a:pt x="0" y="669"/>
                          <a:pt x="0" y="669"/>
                        </a:cubicBezTo>
                        <a:cubicBezTo>
                          <a:pt x="1596" y="669"/>
                          <a:pt x="1596" y="669"/>
                          <a:pt x="1596" y="669"/>
                        </a:cubicBezTo>
                        <a:lnTo>
                          <a:pt x="1468" y="0"/>
                        </a:lnTo>
                        <a:close/>
                        <a:moveTo>
                          <a:pt x="140" y="458"/>
                        </a:moveTo>
                        <a:cubicBezTo>
                          <a:pt x="188" y="164"/>
                          <a:pt x="188" y="164"/>
                          <a:pt x="188" y="164"/>
                        </a:cubicBezTo>
                        <a:cubicBezTo>
                          <a:pt x="254" y="146"/>
                          <a:pt x="310" y="109"/>
                          <a:pt x="341" y="64"/>
                        </a:cubicBezTo>
                        <a:cubicBezTo>
                          <a:pt x="1253" y="64"/>
                          <a:pt x="1253" y="64"/>
                          <a:pt x="1253" y="64"/>
                        </a:cubicBezTo>
                        <a:cubicBezTo>
                          <a:pt x="1283" y="108"/>
                          <a:pt x="1337" y="144"/>
                          <a:pt x="1402" y="163"/>
                        </a:cubicBezTo>
                        <a:cubicBezTo>
                          <a:pt x="1452" y="459"/>
                          <a:pt x="1452" y="459"/>
                          <a:pt x="1452" y="459"/>
                        </a:cubicBezTo>
                        <a:cubicBezTo>
                          <a:pt x="1388" y="482"/>
                          <a:pt x="1340" y="526"/>
                          <a:pt x="1320" y="582"/>
                        </a:cubicBezTo>
                        <a:cubicBezTo>
                          <a:pt x="276" y="582"/>
                          <a:pt x="276" y="582"/>
                          <a:pt x="276" y="582"/>
                        </a:cubicBezTo>
                        <a:cubicBezTo>
                          <a:pt x="255" y="525"/>
                          <a:pt x="206" y="480"/>
                          <a:pt x="140" y="45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5" name="Freeform 11"/>
                  <p:cNvSpPr>
                    <a:spLocks/>
                  </p:cNvSpPr>
                  <p:nvPr/>
                </p:nvSpPr>
                <p:spPr bwMode="auto">
                  <a:xfrm>
                    <a:off x="4891088" y="4732338"/>
                    <a:ext cx="68263" cy="47625"/>
                  </a:xfrm>
                  <a:custGeom>
                    <a:avLst/>
                    <a:gdLst>
                      <a:gd name="T0" fmla="*/ 4 w 137"/>
                      <a:gd name="T1" fmla="*/ 49 h 99"/>
                      <a:gd name="T2" fmla="*/ 63 w 137"/>
                      <a:gd name="T3" fmla="*/ 99 h 99"/>
                      <a:gd name="T4" fmla="*/ 134 w 137"/>
                      <a:gd name="T5" fmla="*/ 49 h 99"/>
                      <a:gd name="T6" fmla="*/ 75 w 137"/>
                      <a:gd name="T7" fmla="*/ 0 h 99"/>
                      <a:gd name="T8" fmla="*/ 4 w 137"/>
                      <a:gd name="T9" fmla="*/ 4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99">
                        <a:moveTo>
                          <a:pt x="4" y="49"/>
                        </a:moveTo>
                        <a:cubicBezTo>
                          <a:pt x="0" y="76"/>
                          <a:pt x="27" y="99"/>
                          <a:pt x="63" y="99"/>
                        </a:cubicBezTo>
                        <a:cubicBezTo>
                          <a:pt x="100" y="99"/>
                          <a:pt x="131" y="76"/>
                          <a:pt x="134" y="49"/>
                        </a:cubicBezTo>
                        <a:cubicBezTo>
                          <a:pt x="137" y="21"/>
                          <a:pt x="110" y="0"/>
                          <a:pt x="75" y="0"/>
                        </a:cubicBezTo>
                        <a:cubicBezTo>
                          <a:pt x="39" y="0"/>
                          <a:pt x="8" y="21"/>
                          <a:pt x="4" y="49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6" name="Freeform 12"/>
                  <p:cNvSpPr>
                    <a:spLocks/>
                  </p:cNvSpPr>
                  <p:nvPr/>
                </p:nvSpPr>
                <p:spPr bwMode="auto">
                  <a:xfrm>
                    <a:off x="5329238" y="4732338"/>
                    <a:ext cx="66675" cy="47625"/>
                  </a:xfrm>
                  <a:custGeom>
                    <a:avLst/>
                    <a:gdLst>
                      <a:gd name="T0" fmla="*/ 74 w 136"/>
                      <a:gd name="T1" fmla="*/ 99 h 99"/>
                      <a:gd name="T2" fmla="*/ 133 w 136"/>
                      <a:gd name="T3" fmla="*/ 49 h 99"/>
                      <a:gd name="T4" fmla="*/ 62 w 136"/>
                      <a:gd name="T5" fmla="*/ 0 h 99"/>
                      <a:gd name="T6" fmla="*/ 3 w 136"/>
                      <a:gd name="T7" fmla="*/ 49 h 99"/>
                      <a:gd name="T8" fmla="*/ 74 w 136"/>
                      <a:gd name="T9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99">
                        <a:moveTo>
                          <a:pt x="74" y="99"/>
                        </a:moveTo>
                        <a:cubicBezTo>
                          <a:pt x="110" y="99"/>
                          <a:pt x="136" y="76"/>
                          <a:pt x="133" y="49"/>
                        </a:cubicBezTo>
                        <a:cubicBezTo>
                          <a:pt x="129" y="21"/>
                          <a:pt x="97" y="0"/>
                          <a:pt x="62" y="0"/>
                        </a:cubicBezTo>
                        <a:cubicBezTo>
                          <a:pt x="26" y="0"/>
                          <a:pt x="0" y="21"/>
                          <a:pt x="3" y="49"/>
                        </a:cubicBezTo>
                        <a:cubicBezTo>
                          <a:pt x="5" y="76"/>
                          <a:pt x="37" y="99"/>
                          <a:pt x="74" y="99"/>
                        </a:cubicBez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7" name="Freeform 13"/>
                  <p:cNvSpPr>
                    <a:spLocks noEditPoints="1"/>
                  </p:cNvSpPr>
                  <p:nvPr/>
                </p:nvSpPr>
                <p:spPr bwMode="auto">
                  <a:xfrm>
                    <a:off x="5010151" y="4660900"/>
                    <a:ext cx="268288" cy="200025"/>
                  </a:xfrm>
                  <a:custGeom>
                    <a:avLst/>
                    <a:gdLst>
                      <a:gd name="T0" fmla="*/ 7 w 544"/>
                      <a:gd name="T1" fmla="*/ 192 h 405"/>
                      <a:gd name="T2" fmla="*/ 272 w 544"/>
                      <a:gd name="T3" fmla="*/ 405 h 405"/>
                      <a:gd name="T4" fmla="*/ 535 w 544"/>
                      <a:gd name="T5" fmla="*/ 192 h 405"/>
                      <a:gd name="T6" fmla="*/ 271 w 544"/>
                      <a:gd name="T7" fmla="*/ 0 h 405"/>
                      <a:gd name="T8" fmla="*/ 7 w 544"/>
                      <a:gd name="T9" fmla="*/ 192 h 405"/>
                      <a:gd name="T10" fmla="*/ 301 w 544"/>
                      <a:gd name="T11" fmla="*/ 93 h 405"/>
                      <a:gd name="T12" fmla="*/ 363 w 544"/>
                      <a:gd name="T13" fmla="*/ 102 h 405"/>
                      <a:gd name="T14" fmla="*/ 351 w 544"/>
                      <a:gd name="T15" fmla="*/ 141 h 405"/>
                      <a:gd name="T16" fmla="*/ 288 w 544"/>
                      <a:gd name="T17" fmla="*/ 131 h 405"/>
                      <a:gd name="T18" fmla="*/ 255 w 544"/>
                      <a:gd name="T19" fmla="*/ 144 h 405"/>
                      <a:gd name="T20" fmla="*/ 305 w 544"/>
                      <a:gd name="T21" fmla="*/ 166 h 405"/>
                      <a:gd name="T22" fmla="*/ 379 w 544"/>
                      <a:gd name="T23" fmla="*/ 224 h 405"/>
                      <a:gd name="T24" fmla="*/ 300 w 544"/>
                      <a:gd name="T25" fmla="*/ 284 h 405"/>
                      <a:gd name="T26" fmla="*/ 301 w 544"/>
                      <a:gd name="T27" fmla="*/ 317 h 405"/>
                      <a:gd name="T28" fmla="*/ 251 w 544"/>
                      <a:gd name="T29" fmla="*/ 317 h 405"/>
                      <a:gd name="T30" fmla="*/ 251 w 544"/>
                      <a:gd name="T31" fmla="*/ 287 h 405"/>
                      <a:gd name="T32" fmla="*/ 174 w 544"/>
                      <a:gd name="T33" fmla="*/ 274 h 405"/>
                      <a:gd name="T34" fmla="*/ 189 w 544"/>
                      <a:gd name="T35" fmla="*/ 230 h 405"/>
                      <a:gd name="T36" fmla="*/ 264 w 544"/>
                      <a:gd name="T37" fmla="*/ 244 h 405"/>
                      <a:gd name="T38" fmla="*/ 301 w 544"/>
                      <a:gd name="T39" fmla="*/ 229 h 405"/>
                      <a:gd name="T40" fmla="*/ 257 w 544"/>
                      <a:gd name="T41" fmla="*/ 207 h 405"/>
                      <a:gd name="T42" fmla="*/ 179 w 544"/>
                      <a:gd name="T43" fmla="*/ 150 h 405"/>
                      <a:gd name="T44" fmla="*/ 254 w 544"/>
                      <a:gd name="T45" fmla="*/ 95 h 405"/>
                      <a:gd name="T46" fmla="*/ 254 w 544"/>
                      <a:gd name="T47" fmla="*/ 69 h 405"/>
                      <a:gd name="T48" fmla="*/ 300 w 544"/>
                      <a:gd name="T49" fmla="*/ 69 h 405"/>
                      <a:gd name="T50" fmla="*/ 301 w 544"/>
                      <a:gd name="T51" fmla="*/ 93 h 4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544" h="405">
                        <a:moveTo>
                          <a:pt x="7" y="192"/>
                        </a:moveTo>
                        <a:cubicBezTo>
                          <a:pt x="0" y="307"/>
                          <a:pt x="118" y="405"/>
                          <a:pt x="272" y="405"/>
                        </a:cubicBezTo>
                        <a:cubicBezTo>
                          <a:pt x="426" y="405"/>
                          <a:pt x="544" y="307"/>
                          <a:pt x="535" y="192"/>
                        </a:cubicBezTo>
                        <a:cubicBezTo>
                          <a:pt x="528" y="83"/>
                          <a:pt x="410" y="0"/>
                          <a:pt x="271" y="0"/>
                        </a:cubicBezTo>
                        <a:cubicBezTo>
                          <a:pt x="132" y="0"/>
                          <a:pt x="15" y="83"/>
                          <a:pt x="7" y="192"/>
                        </a:cubicBezTo>
                        <a:close/>
                        <a:moveTo>
                          <a:pt x="301" y="93"/>
                        </a:moveTo>
                        <a:cubicBezTo>
                          <a:pt x="329" y="94"/>
                          <a:pt x="349" y="98"/>
                          <a:pt x="363" y="102"/>
                        </a:cubicBezTo>
                        <a:cubicBezTo>
                          <a:pt x="351" y="141"/>
                          <a:pt x="351" y="141"/>
                          <a:pt x="351" y="141"/>
                        </a:cubicBezTo>
                        <a:cubicBezTo>
                          <a:pt x="340" y="138"/>
                          <a:pt x="319" y="131"/>
                          <a:pt x="288" y="131"/>
                        </a:cubicBezTo>
                        <a:cubicBezTo>
                          <a:pt x="263" y="131"/>
                          <a:pt x="255" y="138"/>
                          <a:pt x="255" y="144"/>
                        </a:cubicBezTo>
                        <a:cubicBezTo>
                          <a:pt x="255" y="152"/>
                          <a:pt x="270" y="157"/>
                          <a:pt x="305" y="166"/>
                        </a:cubicBezTo>
                        <a:cubicBezTo>
                          <a:pt x="358" y="179"/>
                          <a:pt x="378" y="196"/>
                          <a:pt x="379" y="224"/>
                        </a:cubicBezTo>
                        <a:cubicBezTo>
                          <a:pt x="380" y="253"/>
                          <a:pt x="352" y="277"/>
                          <a:pt x="300" y="284"/>
                        </a:cubicBezTo>
                        <a:cubicBezTo>
                          <a:pt x="301" y="317"/>
                          <a:pt x="301" y="317"/>
                          <a:pt x="301" y="317"/>
                        </a:cubicBezTo>
                        <a:cubicBezTo>
                          <a:pt x="251" y="317"/>
                          <a:pt x="251" y="317"/>
                          <a:pt x="251" y="317"/>
                        </a:cubicBezTo>
                        <a:cubicBezTo>
                          <a:pt x="251" y="287"/>
                          <a:pt x="251" y="287"/>
                          <a:pt x="251" y="287"/>
                        </a:cubicBezTo>
                        <a:cubicBezTo>
                          <a:pt x="220" y="286"/>
                          <a:pt x="191" y="280"/>
                          <a:pt x="174" y="274"/>
                        </a:cubicBezTo>
                        <a:cubicBezTo>
                          <a:pt x="189" y="230"/>
                          <a:pt x="189" y="230"/>
                          <a:pt x="189" y="230"/>
                        </a:cubicBezTo>
                        <a:cubicBezTo>
                          <a:pt x="209" y="237"/>
                          <a:pt x="235" y="244"/>
                          <a:pt x="264" y="244"/>
                        </a:cubicBezTo>
                        <a:cubicBezTo>
                          <a:pt x="286" y="244"/>
                          <a:pt x="301" y="239"/>
                          <a:pt x="301" y="229"/>
                        </a:cubicBezTo>
                        <a:cubicBezTo>
                          <a:pt x="301" y="220"/>
                          <a:pt x="289" y="214"/>
                          <a:pt x="257" y="207"/>
                        </a:cubicBezTo>
                        <a:cubicBezTo>
                          <a:pt x="211" y="196"/>
                          <a:pt x="178" y="180"/>
                          <a:pt x="179" y="150"/>
                        </a:cubicBezTo>
                        <a:cubicBezTo>
                          <a:pt x="180" y="123"/>
                          <a:pt x="206" y="102"/>
                          <a:pt x="254" y="95"/>
                        </a:cubicBezTo>
                        <a:cubicBezTo>
                          <a:pt x="254" y="69"/>
                          <a:pt x="254" y="69"/>
                          <a:pt x="254" y="69"/>
                        </a:cubicBezTo>
                        <a:cubicBezTo>
                          <a:pt x="300" y="69"/>
                          <a:pt x="300" y="69"/>
                          <a:pt x="300" y="69"/>
                        </a:cubicBezTo>
                        <a:lnTo>
                          <a:pt x="301" y="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46" name="Freeform 149"/>
              <p:cNvSpPr>
                <a:spLocks noChangeAspect="1" noEditPoints="1"/>
              </p:cNvSpPr>
              <p:nvPr/>
            </p:nvSpPr>
            <p:spPr bwMode="auto">
              <a:xfrm rot="21097931">
                <a:off x="5801727" y="4428518"/>
                <a:ext cx="923995" cy="936000"/>
              </a:xfrm>
              <a:custGeom>
                <a:avLst/>
                <a:gdLst>
                  <a:gd name="T0" fmla="*/ 13 w 405"/>
                  <a:gd name="T1" fmla="*/ 396 h 410"/>
                  <a:gd name="T2" fmla="*/ 54 w 405"/>
                  <a:gd name="T3" fmla="*/ 404 h 410"/>
                  <a:gd name="T4" fmla="*/ 6 w 405"/>
                  <a:gd name="T5" fmla="*/ 356 h 410"/>
                  <a:gd name="T6" fmla="*/ 13 w 405"/>
                  <a:gd name="T7" fmla="*/ 396 h 410"/>
                  <a:gd name="T8" fmla="*/ 13 w 405"/>
                  <a:gd name="T9" fmla="*/ 346 h 410"/>
                  <a:gd name="T10" fmla="*/ 64 w 405"/>
                  <a:gd name="T11" fmla="*/ 397 h 410"/>
                  <a:gd name="T12" fmla="*/ 64 w 405"/>
                  <a:gd name="T13" fmla="*/ 396 h 410"/>
                  <a:gd name="T14" fmla="*/ 154 w 405"/>
                  <a:gd name="T15" fmla="*/ 306 h 410"/>
                  <a:gd name="T16" fmla="*/ 161 w 405"/>
                  <a:gd name="T17" fmla="*/ 265 h 410"/>
                  <a:gd name="T18" fmla="*/ 167 w 405"/>
                  <a:gd name="T19" fmla="*/ 260 h 410"/>
                  <a:gd name="T20" fmla="*/ 259 w 405"/>
                  <a:gd name="T21" fmla="*/ 293 h 410"/>
                  <a:gd name="T22" fmla="*/ 405 w 405"/>
                  <a:gd name="T23" fmla="*/ 147 h 410"/>
                  <a:gd name="T24" fmla="*/ 259 w 405"/>
                  <a:gd name="T25" fmla="*/ 0 h 410"/>
                  <a:gd name="T26" fmla="*/ 113 w 405"/>
                  <a:gd name="T27" fmla="*/ 147 h 410"/>
                  <a:gd name="T28" fmla="*/ 150 w 405"/>
                  <a:gd name="T29" fmla="*/ 243 h 410"/>
                  <a:gd name="T30" fmla="*/ 145 w 405"/>
                  <a:gd name="T31" fmla="*/ 248 h 410"/>
                  <a:gd name="T32" fmla="*/ 103 w 405"/>
                  <a:gd name="T33" fmla="*/ 255 h 410"/>
                  <a:gd name="T34" fmla="*/ 13 w 405"/>
                  <a:gd name="T35" fmla="*/ 345 h 410"/>
                  <a:gd name="T36" fmla="*/ 13 w 405"/>
                  <a:gd name="T37" fmla="*/ 346 h 410"/>
                  <a:gd name="T38" fmla="*/ 137 w 405"/>
                  <a:gd name="T39" fmla="*/ 147 h 410"/>
                  <a:gd name="T40" fmla="*/ 259 w 405"/>
                  <a:gd name="T41" fmla="*/ 24 h 410"/>
                  <a:gd name="T42" fmla="*/ 381 w 405"/>
                  <a:gd name="T43" fmla="*/ 147 h 410"/>
                  <a:gd name="T44" fmla="*/ 259 w 405"/>
                  <a:gd name="T45" fmla="*/ 269 h 410"/>
                  <a:gd name="T46" fmla="*/ 137 w 405"/>
                  <a:gd name="T47" fmla="*/ 147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5" h="410">
                    <a:moveTo>
                      <a:pt x="13" y="396"/>
                    </a:moveTo>
                    <a:cubicBezTo>
                      <a:pt x="24" y="407"/>
                      <a:pt x="40" y="410"/>
                      <a:pt x="54" y="404"/>
                    </a:cubicBezTo>
                    <a:cubicBezTo>
                      <a:pt x="6" y="356"/>
                      <a:pt x="6" y="356"/>
                      <a:pt x="6" y="356"/>
                    </a:cubicBezTo>
                    <a:cubicBezTo>
                      <a:pt x="0" y="369"/>
                      <a:pt x="2" y="386"/>
                      <a:pt x="13" y="396"/>
                    </a:cubicBezTo>
                    <a:close/>
                    <a:moveTo>
                      <a:pt x="13" y="346"/>
                    </a:moveTo>
                    <a:cubicBezTo>
                      <a:pt x="64" y="397"/>
                      <a:pt x="64" y="397"/>
                      <a:pt x="64" y="397"/>
                    </a:cubicBezTo>
                    <a:cubicBezTo>
                      <a:pt x="64" y="397"/>
                      <a:pt x="64" y="397"/>
                      <a:pt x="64" y="396"/>
                    </a:cubicBezTo>
                    <a:cubicBezTo>
                      <a:pt x="154" y="306"/>
                      <a:pt x="154" y="306"/>
                      <a:pt x="154" y="306"/>
                    </a:cubicBezTo>
                    <a:cubicBezTo>
                      <a:pt x="165" y="295"/>
                      <a:pt x="167" y="279"/>
                      <a:pt x="161" y="265"/>
                    </a:cubicBezTo>
                    <a:cubicBezTo>
                      <a:pt x="167" y="260"/>
                      <a:pt x="167" y="260"/>
                      <a:pt x="167" y="260"/>
                    </a:cubicBezTo>
                    <a:cubicBezTo>
                      <a:pt x="192" y="280"/>
                      <a:pt x="224" y="293"/>
                      <a:pt x="259" y="293"/>
                    </a:cubicBezTo>
                    <a:cubicBezTo>
                      <a:pt x="340" y="293"/>
                      <a:pt x="405" y="227"/>
                      <a:pt x="405" y="147"/>
                    </a:cubicBezTo>
                    <a:cubicBezTo>
                      <a:pt x="405" y="66"/>
                      <a:pt x="340" y="0"/>
                      <a:pt x="259" y="0"/>
                    </a:cubicBezTo>
                    <a:cubicBezTo>
                      <a:pt x="179" y="0"/>
                      <a:pt x="113" y="66"/>
                      <a:pt x="113" y="147"/>
                    </a:cubicBezTo>
                    <a:cubicBezTo>
                      <a:pt x="113" y="184"/>
                      <a:pt x="127" y="217"/>
                      <a:pt x="150" y="243"/>
                    </a:cubicBezTo>
                    <a:cubicBezTo>
                      <a:pt x="145" y="248"/>
                      <a:pt x="145" y="248"/>
                      <a:pt x="145" y="248"/>
                    </a:cubicBezTo>
                    <a:cubicBezTo>
                      <a:pt x="131" y="241"/>
                      <a:pt x="114" y="243"/>
                      <a:pt x="103" y="255"/>
                    </a:cubicBezTo>
                    <a:cubicBezTo>
                      <a:pt x="13" y="345"/>
                      <a:pt x="13" y="345"/>
                      <a:pt x="13" y="345"/>
                    </a:cubicBezTo>
                    <a:cubicBezTo>
                      <a:pt x="13" y="346"/>
                      <a:pt x="13" y="346"/>
                      <a:pt x="13" y="346"/>
                    </a:cubicBezTo>
                    <a:close/>
                    <a:moveTo>
                      <a:pt x="137" y="147"/>
                    </a:moveTo>
                    <a:cubicBezTo>
                      <a:pt x="137" y="79"/>
                      <a:pt x="192" y="25"/>
                      <a:pt x="259" y="24"/>
                    </a:cubicBezTo>
                    <a:cubicBezTo>
                      <a:pt x="327" y="25"/>
                      <a:pt x="381" y="79"/>
                      <a:pt x="381" y="147"/>
                    </a:cubicBezTo>
                    <a:cubicBezTo>
                      <a:pt x="381" y="214"/>
                      <a:pt x="327" y="268"/>
                      <a:pt x="259" y="269"/>
                    </a:cubicBezTo>
                    <a:cubicBezTo>
                      <a:pt x="192" y="268"/>
                      <a:pt x="137" y="214"/>
                      <a:pt x="137" y="14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 rot="1894747">
                <a:off x="5855402" y="5189142"/>
                <a:ext cx="241199" cy="275345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/>
              <p:cNvSpPr>
                <a:spLocks noChangeAspect="1"/>
              </p:cNvSpPr>
              <p:nvPr/>
            </p:nvSpPr>
            <p:spPr>
              <a:xfrm>
                <a:off x="5790906" y="4226945"/>
                <a:ext cx="1056544" cy="1050389"/>
              </a:xfrm>
              <a:prstGeom prst="ellipse">
                <a:avLst/>
              </a:prstGeom>
              <a:noFill/>
              <a:ln w="57150" cap="flat" cmpd="sng" algn="ctr">
                <a:solidFill>
                  <a:srgbClr val="49A59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3" name="Rounded Rectangle 42"/>
            <p:cNvSpPr/>
            <p:nvPr/>
          </p:nvSpPr>
          <p:spPr>
            <a:xfrm>
              <a:off x="6758872" y="4620726"/>
              <a:ext cx="81610" cy="68852"/>
            </a:xfrm>
            <a:prstGeom prst="roundRect">
              <a:avLst/>
            </a:prstGeom>
            <a:solidFill>
              <a:srgbClr val="231F20"/>
            </a:solidFill>
            <a:ln w="12700" cap="flat" cmpd="sng" algn="ctr">
              <a:solidFill>
                <a:srgbClr val="231F2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453724" y="3004391"/>
            <a:ext cx="1056544" cy="1050389"/>
            <a:chOff x="7270276" y="2375705"/>
            <a:chExt cx="1056544" cy="1050389"/>
          </a:xfrm>
        </p:grpSpPr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7461097" y="2665789"/>
              <a:ext cx="707682" cy="515032"/>
              <a:chOff x="7536292" y="4200526"/>
              <a:chExt cx="285750" cy="207962"/>
            </a:xfrm>
          </p:grpSpPr>
          <p:sp>
            <p:nvSpPr>
              <p:cNvPr id="72" name="Freeform 50"/>
              <p:cNvSpPr>
                <a:spLocks/>
              </p:cNvSpPr>
              <p:nvPr/>
            </p:nvSpPr>
            <p:spPr bwMode="auto">
              <a:xfrm>
                <a:off x="7544230" y="4237038"/>
                <a:ext cx="269875" cy="171450"/>
              </a:xfrm>
              <a:custGeom>
                <a:avLst/>
                <a:gdLst>
                  <a:gd name="T0" fmla="*/ 159 w 170"/>
                  <a:gd name="T1" fmla="*/ 95 h 108"/>
                  <a:gd name="T2" fmla="*/ 11 w 170"/>
                  <a:gd name="T3" fmla="*/ 95 h 108"/>
                  <a:gd name="T4" fmla="*/ 11 w 170"/>
                  <a:gd name="T5" fmla="*/ 44 h 108"/>
                  <a:gd name="T6" fmla="*/ 0 w 170"/>
                  <a:gd name="T7" fmla="*/ 44 h 108"/>
                  <a:gd name="T8" fmla="*/ 0 w 170"/>
                  <a:gd name="T9" fmla="*/ 108 h 108"/>
                  <a:gd name="T10" fmla="*/ 170 w 170"/>
                  <a:gd name="T11" fmla="*/ 108 h 108"/>
                  <a:gd name="T12" fmla="*/ 170 w 170"/>
                  <a:gd name="T13" fmla="*/ 0 h 108"/>
                  <a:gd name="T14" fmla="*/ 159 w 170"/>
                  <a:gd name="T15" fmla="*/ 0 h 108"/>
                  <a:gd name="T16" fmla="*/ 159 w 170"/>
                  <a:gd name="T17" fmla="*/ 9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08">
                    <a:moveTo>
                      <a:pt x="159" y="95"/>
                    </a:moveTo>
                    <a:lnTo>
                      <a:pt x="11" y="95"/>
                    </a:lnTo>
                    <a:lnTo>
                      <a:pt x="11" y="44"/>
                    </a:lnTo>
                    <a:lnTo>
                      <a:pt x="0" y="44"/>
                    </a:lnTo>
                    <a:lnTo>
                      <a:pt x="0" y="108"/>
                    </a:lnTo>
                    <a:lnTo>
                      <a:pt x="170" y="108"/>
                    </a:lnTo>
                    <a:lnTo>
                      <a:pt x="170" y="0"/>
                    </a:lnTo>
                    <a:lnTo>
                      <a:pt x="159" y="0"/>
                    </a:lnTo>
                    <a:lnTo>
                      <a:pt x="159" y="9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3" name="Rectangle 52"/>
              <p:cNvSpPr>
                <a:spLocks noChangeArrowheads="1"/>
              </p:cNvSpPr>
              <p:nvPr/>
            </p:nvSpPr>
            <p:spPr bwMode="auto">
              <a:xfrm>
                <a:off x="7536292" y="4200526"/>
                <a:ext cx="285750" cy="254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4" name="Freeform 53"/>
              <p:cNvSpPr>
                <a:spLocks/>
              </p:cNvSpPr>
              <p:nvPr/>
            </p:nvSpPr>
            <p:spPr bwMode="auto">
              <a:xfrm>
                <a:off x="7583917" y="4256088"/>
                <a:ext cx="190500" cy="104775"/>
              </a:xfrm>
              <a:custGeom>
                <a:avLst/>
                <a:gdLst>
                  <a:gd name="T0" fmla="*/ 6 w 120"/>
                  <a:gd name="T1" fmla="*/ 66 h 66"/>
                  <a:gd name="T2" fmla="*/ 22 w 120"/>
                  <a:gd name="T3" fmla="*/ 49 h 66"/>
                  <a:gd name="T4" fmla="*/ 35 w 120"/>
                  <a:gd name="T5" fmla="*/ 62 h 66"/>
                  <a:gd name="T6" fmla="*/ 71 w 120"/>
                  <a:gd name="T7" fmla="*/ 26 h 66"/>
                  <a:gd name="T8" fmla="*/ 86 w 120"/>
                  <a:gd name="T9" fmla="*/ 41 h 66"/>
                  <a:gd name="T10" fmla="*/ 120 w 120"/>
                  <a:gd name="T11" fmla="*/ 7 h 66"/>
                  <a:gd name="T12" fmla="*/ 114 w 120"/>
                  <a:gd name="T13" fmla="*/ 0 h 66"/>
                  <a:gd name="T14" fmla="*/ 86 w 120"/>
                  <a:gd name="T15" fmla="*/ 28 h 66"/>
                  <a:gd name="T16" fmla="*/ 71 w 120"/>
                  <a:gd name="T17" fmla="*/ 12 h 66"/>
                  <a:gd name="T18" fmla="*/ 35 w 120"/>
                  <a:gd name="T19" fmla="*/ 49 h 66"/>
                  <a:gd name="T20" fmla="*/ 22 w 120"/>
                  <a:gd name="T21" fmla="*/ 36 h 66"/>
                  <a:gd name="T22" fmla="*/ 0 w 120"/>
                  <a:gd name="T23" fmla="*/ 59 h 66"/>
                  <a:gd name="T24" fmla="*/ 6 w 120"/>
                  <a:gd name="T2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0" h="66">
                    <a:moveTo>
                      <a:pt x="6" y="66"/>
                    </a:moveTo>
                    <a:lnTo>
                      <a:pt x="22" y="49"/>
                    </a:lnTo>
                    <a:lnTo>
                      <a:pt x="35" y="62"/>
                    </a:lnTo>
                    <a:lnTo>
                      <a:pt x="71" y="26"/>
                    </a:lnTo>
                    <a:lnTo>
                      <a:pt x="86" y="41"/>
                    </a:lnTo>
                    <a:lnTo>
                      <a:pt x="120" y="7"/>
                    </a:lnTo>
                    <a:lnTo>
                      <a:pt x="114" y="0"/>
                    </a:lnTo>
                    <a:lnTo>
                      <a:pt x="86" y="28"/>
                    </a:lnTo>
                    <a:lnTo>
                      <a:pt x="71" y="12"/>
                    </a:lnTo>
                    <a:lnTo>
                      <a:pt x="35" y="49"/>
                    </a:lnTo>
                    <a:lnTo>
                      <a:pt x="22" y="36"/>
                    </a:lnTo>
                    <a:lnTo>
                      <a:pt x="0" y="59"/>
                    </a:lnTo>
                    <a:lnTo>
                      <a:pt x="6" y="66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60" name="Rectangle 59"/>
            <p:cNvSpPr/>
            <p:nvPr/>
          </p:nvSpPr>
          <p:spPr>
            <a:xfrm>
              <a:off x="7480741" y="2772956"/>
              <a:ext cx="40328" cy="195561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1" name="Group 60"/>
            <p:cNvGrpSpPr>
              <a:grpSpLocks noChangeAspect="1"/>
            </p:cNvGrpSpPr>
            <p:nvPr/>
          </p:nvGrpSpPr>
          <p:grpSpPr>
            <a:xfrm>
              <a:off x="7413609" y="2528057"/>
              <a:ext cx="245616" cy="355986"/>
              <a:chOff x="7607333" y="3839675"/>
              <a:chExt cx="520507" cy="797022"/>
            </a:xfrm>
          </p:grpSpPr>
          <p:grpSp>
            <p:nvGrpSpPr>
              <p:cNvPr id="67" name="Group 66"/>
              <p:cNvGrpSpPr>
                <a:grpSpLocks noChangeAspect="1"/>
              </p:cNvGrpSpPr>
              <p:nvPr/>
            </p:nvGrpSpPr>
            <p:grpSpPr>
              <a:xfrm>
                <a:off x="7607333" y="3839675"/>
                <a:ext cx="520507" cy="797022"/>
                <a:chOff x="3163888" y="4384675"/>
                <a:chExt cx="406400" cy="622300"/>
              </a:xfrm>
            </p:grpSpPr>
            <p:sp>
              <p:nvSpPr>
                <p:cNvPr id="69" name="Freeform 207"/>
                <p:cNvSpPr>
                  <a:spLocks/>
                </p:cNvSpPr>
                <p:nvPr/>
              </p:nvSpPr>
              <p:spPr bwMode="auto">
                <a:xfrm>
                  <a:off x="3403600" y="4883150"/>
                  <a:ext cx="58738" cy="123825"/>
                </a:xfrm>
                <a:custGeom>
                  <a:avLst/>
                  <a:gdLst>
                    <a:gd name="T0" fmla="*/ 12 w 18"/>
                    <a:gd name="T1" fmla="*/ 28 h 38"/>
                    <a:gd name="T2" fmla="*/ 9 w 18"/>
                    <a:gd name="T3" fmla="*/ 31 h 38"/>
                    <a:gd name="T4" fmla="*/ 6 w 18"/>
                    <a:gd name="T5" fmla="*/ 28 h 38"/>
                    <a:gd name="T6" fmla="*/ 6 w 18"/>
                    <a:gd name="T7" fmla="*/ 0 h 38"/>
                    <a:gd name="T8" fmla="*/ 0 w 18"/>
                    <a:gd name="T9" fmla="*/ 0 h 38"/>
                    <a:gd name="T10" fmla="*/ 0 w 18"/>
                    <a:gd name="T11" fmla="*/ 29 h 38"/>
                    <a:gd name="T12" fmla="*/ 9 w 18"/>
                    <a:gd name="T13" fmla="*/ 38 h 38"/>
                    <a:gd name="T14" fmla="*/ 18 w 18"/>
                    <a:gd name="T15" fmla="*/ 28 h 38"/>
                    <a:gd name="T16" fmla="*/ 18 w 18"/>
                    <a:gd name="T17" fmla="*/ 0 h 38"/>
                    <a:gd name="T18" fmla="*/ 12 w 18"/>
                    <a:gd name="T19" fmla="*/ 0 h 38"/>
                    <a:gd name="T20" fmla="*/ 12 w 18"/>
                    <a:gd name="T21" fmla="*/ 2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" h="38">
                      <a:moveTo>
                        <a:pt x="12" y="28"/>
                      </a:moveTo>
                      <a:cubicBezTo>
                        <a:pt x="12" y="29"/>
                        <a:pt x="11" y="31"/>
                        <a:pt x="9" y="31"/>
                      </a:cubicBezTo>
                      <a:cubicBezTo>
                        <a:pt x="8" y="31"/>
                        <a:pt x="6" y="29"/>
                        <a:pt x="6" y="28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34"/>
                        <a:pt x="4" y="38"/>
                        <a:pt x="9" y="38"/>
                      </a:cubicBezTo>
                      <a:cubicBezTo>
                        <a:pt x="14" y="38"/>
                        <a:pt x="18" y="33"/>
                        <a:pt x="18" y="2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12" y="28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0" name="Freeform 208"/>
                <p:cNvSpPr>
                  <a:spLocks/>
                </p:cNvSpPr>
                <p:nvPr/>
              </p:nvSpPr>
              <p:spPr bwMode="auto">
                <a:xfrm>
                  <a:off x="3200400" y="4886325"/>
                  <a:ext cx="58738" cy="120650"/>
                </a:xfrm>
                <a:custGeom>
                  <a:avLst/>
                  <a:gdLst>
                    <a:gd name="T0" fmla="*/ 12 w 18"/>
                    <a:gd name="T1" fmla="*/ 27 h 37"/>
                    <a:gd name="T2" fmla="*/ 9 w 18"/>
                    <a:gd name="T3" fmla="*/ 30 h 37"/>
                    <a:gd name="T4" fmla="*/ 6 w 18"/>
                    <a:gd name="T5" fmla="*/ 27 h 37"/>
                    <a:gd name="T6" fmla="*/ 6 w 18"/>
                    <a:gd name="T7" fmla="*/ 0 h 37"/>
                    <a:gd name="T8" fmla="*/ 0 w 18"/>
                    <a:gd name="T9" fmla="*/ 0 h 37"/>
                    <a:gd name="T10" fmla="*/ 0 w 18"/>
                    <a:gd name="T11" fmla="*/ 28 h 37"/>
                    <a:gd name="T12" fmla="*/ 9 w 18"/>
                    <a:gd name="T13" fmla="*/ 37 h 37"/>
                    <a:gd name="T14" fmla="*/ 18 w 18"/>
                    <a:gd name="T15" fmla="*/ 28 h 37"/>
                    <a:gd name="T16" fmla="*/ 18 w 18"/>
                    <a:gd name="T17" fmla="*/ 0 h 37"/>
                    <a:gd name="T18" fmla="*/ 12 w 18"/>
                    <a:gd name="T19" fmla="*/ 0 h 37"/>
                    <a:gd name="T20" fmla="*/ 12 w 18"/>
                    <a:gd name="T21" fmla="*/ 2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" h="37">
                      <a:moveTo>
                        <a:pt x="12" y="27"/>
                      </a:moveTo>
                      <a:cubicBezTo>
                        <a:pt x="12" y="29"/>
                        <a:pt x="11" y="30"/>
                        <a:pt x="9" y="30"/>
                      </a:cubicBezTo>
                      <a:cubicBezTo>
                        <a:pt x="7" y="30"/>
                        <a:pt x="6" y="29"/>
                        <a:pt x="6" y="27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3"/>
                        <a:pt x="4" y="37"/>
                        <a:pt x="9" y="37"/>
                      </a:cubicBezTo>
                      <a:cubicBezTo>
                        <a:pt x="14" y="37"/>
                        <a:pt x="18" y="33"/>
                        <a:pt x="18" y="2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12" y="2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1" name="Freeform 209"/>
                <p:cNvSpPr>
                  <a:spLocks noEditPoints="1"/>
                </p:cNvSpPr>
                <p:nvPr/>
              </p:nvSpPr>
              <p:spPr bwMode="auto">
                <a:xfrm>
                  <a:off x="3163888" y="4384675"/>
                  <a:ext cx="406400" cy="479425"/>
                </a:xfrm>
                <a:custGeom>
                  <a:avLst/>
                  <a:gdLst>
                    <a:gd name="T0" fmla="*/ 114 w 124"/>
                    <a:gd name="T1" fmla="*/ 48 h 146"/>
                    <a:gd name="T2" fmla="*/ 101 w 124"/>
                    <a:gd name="T3" fmla="*/ 62 h 146"/>
                    <a:gd name="T4" fmla="*/ 88 w 124"/>
                    <a:gd name="T5" fmla="*/ 48 h 146"/>
                    <a:gd name="T6" fmla="*/ 88 w 124"/>
                    <a:gd name="T7" fmla="*/ 32 h 146"/>
                    <a:gd name="T8" fmla="*/ 88 w 124"/>
                    <a:gd name="T9" fmla="*/ 32 h 146"/>
                    <a:gd name="T10" fmla="*/ 88 w 124"/>
                    <a:gd name="T11" fmla="*/ 30 h 146"/>
                    <a:gd name="T12" fmla="*/ 88 w 124"/>
                    <a:gd name="T13" fmla="*/ 29 h 146"/>
                    <a:gd name="T14" fmla="*/ 88 w 124"/>
                    <a:gd name="T15" fmla="*/ 29 h 146"/>
                    <a:gd name="T16" fmla="*/ 88 w 124"/>
                    <a:gd name="T17" fmla="*/ 22 h 146"/>
                    <a:gd name="T18" fmla="*/ 65 w 124"/>
                    <a:gd name="T19" fmla="*/ 0 h 146"/>
                    <a:gd name="T20" fmla="*/ 43 w 124"/>
                    <a:gd name="T21" fmla="*/ 22 h 146"/>
                    <a:gd name="T22" fmla="*/ 43 w 124"/>
                    <a:gd name="T23" fmla="*/ 35 h 146"/>
                    <a:gd name="T24" fmla="*/ 37 w 124"/>
                    <a:gd name="T25" fmla="*/ 45 h 146"/>
                    <a:gd name="T26" fmla="*/ 37 w 124"/>
                    <a:gd name="T27" fmla="*/ 63 h 146"/>
                    <a:gd name="T28" fmla="*/ 31 w 124"/>
                    <a:gd name="T29" fmla="*/ 72 h 146"/>
                    <a:gd name="T30" fmla="*/ 31 w 124"/>
                    <a:gd name="T31" fmla="*/ 73 h 146"/>
                    <a:gd name="T32" fmla="*/ 22 w 124"/>
                    <a:gd name="T33" fmla="*/ 73 h 146"/>
                    <a:gd name="T34" fmla="*/ 0 w 124"/>
                    <a:gd name="T35" fmla="*/ 95 h 146"/>
                    <a:gd name="T36" fmla="*/ 1 w 124"/>
                    <a:gd name="T37" fmla="*/ 146 h 146"/>
                    <a:gd name="T38" fmla="*/ 6 w 124"/>
                    <a:gd name="T39" fmla="*/ 146 h 146"/>
                    <a:gd name="T40" fmla="*/ 95 w 124"/>
                    <a:gd name="T41" fmla="*/ 145 h 146"/>
                    <a:gd name="T42" fmla="*/ 98 w 124"/>
                    <a:gd name="T43" fmla="*/ 145 h 146"/>
                    <a:gd name="T44" fmla="*/ 98 w 124"/>
                    <a:gd name="T45" fmla="*/ 95 h 146"/>
                    <a:gd name="T46" fmla="*/ 76 w 124"/>
                    <a:gd name="T47" fmla="*/ 73 h 146"/>
                    <a:gd name="T48" fmla="*/ 67 w 124"/>
                    <a:gd name="T49" fmla="*/ 73 h 146"/>
                    <a:gd name="T50" fmla="*/ 67 w 124"/>
                    <a:gd name="T51" fmla="*/ 72 h 146"/>
                    <a:gd name="T52" fmla="*/ 61 w 124"/>
                    <a:gd name="T53" fmla="*/ 63 h 146"/>
                    <a:gd name="T54" fmla="*/ 61 w 124"/>
                    <a:gd name="T55" fmla="*/ 45 h 146"/>
                    <a:gd name="T56" fmla="*/ 55 w 124"/>
                    <a:gd name="T57" fmla="*/ 35 h 146"/>
                    <a:gd name="T58" fmla="*/ 53 w 124"/>
                    <a:gd name="T59" fmla="*/ 35 h 146"/>
                    <a:gd name="T60" fmla="*/ 53 w 124"/>
                    <a:gd name="T61" fmla="*/ 23 h 146"/>
                    <a:gd name="T62" fmla="*/ 65 w 124"/>
                    <a:gd name="T63" fmla="*/ 9 h 146"/>
                    <a:gd name="T64" fmla="*/ 78 w 124"/>
                    <a:gd name="T65" fmla="*/ 23 h 146"/>
                    <a:gd name="T66" fmla="*/ 78 w 124"/>
                    <a:gd name="T67" fmla="*/ 29 h 146"/>
                    <a:gd name="T68" fmla="*/ 78 w 124"/>
                    <a:gd name="T69" fmla="*/ 29 h 146"/>
                    <a:gd name="T70" fmla="*/ 78 w 124"/>
                    <a:gd name="T71" fmla="*/ 48 h 146"/>
                    <a:gd name="T72" fmla="*/ 101 w 124"/>
                    <a:gd name="T73" fmla="*/ 71 h 146"/>
                    <a:gd name="T74" fmla="*/ 123 w 124"/>
                    <a:gd name="T75" fmla="*/ 48 h 146"/>
                    <a:gd name="T76" fmla="*/ 124 w 124"/>
                    <a:gd name="T77" fmla="*/ 24 h 146"/>
                    <a:gd name="T78" fmla="*/ 114 w 124"/>
                    <a:gd name="T79" fmla="*/ 24 h 146"/>
                    <a:gd name="T80" fmla="*/ 114 w 124"/>
                    <a:gd name="T81" fmla="*/ 48 h 146"/>
                    <a:gd name="T82" fmla="*/ 70 w 124"/>
                    <a:gd name="T83" fmla="*/ 91 h 146"/>
                    <a:gd name="T84" fmla="*/ 73 w 124"/>
                    <a:gd name="T85" fmla="*/ 105 h 146"/>
                    <a:gd name="T86" fmla="*/ 70 w 124"/>
                    <a:gd name="T87" fmla="*/ 108 h 146"/>
                    <a:gd name="T88" fmla="*/ 74 w 124"/>
                    <a:gd name="T89" fmla="*/ 117 h 146"/>
                    <a:gd name="T90" fmla="*/ 64 w 124"/>
                    <a:gd name="T91" fmla="*/ 127 h 146"/>
                    <a:gd name="T92" fmla="*/ 59 w 124"/>
                    <a:gd name="T93" fmla="*/ 126 h 146"/>
                    <a:gd name="T94" fmla="*/ 54 w 124"/>
                    <a:gd name="T95" fmla="*/ 135 h 146"/>
                    <a:gd name="T96" fmla="*/ 40 w 124"/>
                    <a:gd name="T97" fmla="*/ 130 h 146"/>
                    <a:gd name="T98" fmla="*/ 39 w 124"/>
                    <a:gd name="T99" fmla="*/ 126 h 146"/>
                    <a:gd name="T100" fmla="*/ 29 w 124"/>
                    <a:gd name="T101" fmla="*/ 126 h 146"/>
                    <a:gd name="T102" fmla="*/ 26 w 124"/>
                    <a:gd name="T103" fmla="*/ 111 h 146"/>
                    <a:gd name="T104" fmla="*/ 29 w 124"/>
                    <a:gd name="T105" fmla="*/ 108 h 146"/>
                    <a:gd name="T106" fmla="*/ 24 w 124"/>
                    <a:gd name="T107" fmla="*/ 99 h 146"/>
                    <a:gd name="T108" fmla="*/ 35 w 124"/>
                    <a:gd name="T109" fmla="*/ 89 h 146"/>
                    <a:gd name="T110" fmla="*/ 39 w 124"/>
                    <a:gd name="T111" fmla="*/ 90 h 146"/>
                    <a:gd name="T112" fmla="*/ 44 w 124"/>
                    <a:gd name="T113" fmla="*/ 82 h 146"/>
                    <a:gd name="T114" fmla="*/ 59 w 124"/>
                    <a:gd name="T115" fmla="*/ 86 h 146"/>
                    <a:gd name="T116" fmla="*/ 60 w 124"/>
                    <a:gd name="T117" fmla="*/ 91 h 146"/>
                    <a:gd name="T118" fmla="*/ 70 w 124"/>
                    <a:gd name="T119" fmla="*/ 91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24" h="146">
                      <a:moveTo>
                        <a:pt x="114" y="48"/>
                      </a:moveTo>
                      <a:cubicBezTo>
                        <a:pt x="114" y="57"/>
                        <a:pt x="108" y="62"/>
                        <a:pt x="101" y="62"/>
                      </a:cubicBezTo>
                      <a:cubicBezTo>
                        <a:pt x="94" y="62"/>
                        <a:pt x="88" y="58"/>
                        <a:pt x="88" y="48"/>
                      </a:cubicBezTo>
                      <a:cubicBezTo>
                        <a:pt x="88" y="32"/>
                        <a:pt x="88" y="32"/>
                        <a:pt x="88" y="32"/>
                      </a:cubicBezTo>
                      <a:cubicBezTo>
                        <a:pt x="88" y="32"/>
                        <a:pt x="88" y="32"/>
                        <a:pt x="88" y="32"/>
                      </a:cubicBezTo>
                      <a:cubicBezTo>
                        <a:pt x="88" y="30"/>
                        <a:pt x="88" y="30"/>
                        <a:pt x="88" y="30"/>
                      </a:cubicBezTo>
                      <a:cubicBezTo>
                        <a:pt x="88" y="29"/>
                        <a:pt x="88" y="29"/>
                        <a:pt x="88" y="29"/>
                      </a:cubicBezTo>
                      <a:cubicBezTo>
                        <a:pt x="88" y="29"/>
                        <a:pt x="88" y="29"/>
                        <a:pt x="88" y="29"/>
                      </a:cubicBezTo>
                      <a:cubicBezTo>
                        <a:pt x="88" y="22"/>
                        <a:pt x="88" y="22"/>
                        <a:pt x="88" y="22"/>
                      </a:cubicBezTo>
                      <a:cubicBezTo>
                        <a:pt x="88" y="10"/>
                        <a:pt x="78" y="0"/>
                        <a:pt x="65" y="0"/>
                      </a:cubicBezTo>
                      <a:cubicBezTo>
                        <a:pt x="53" y="0"/>
                        <a:pt x="43" y="10"/>
                        <a:pt x="43" y="22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0" y="35"/>
                        <a:pt x="37" y="40"/>
                        <a:pt x="37" y="45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3" y="65"/>
                        <a:pt x="31" y="68"/>
                        <a:pt x="31" y="72"/>
                      </a:cubicBezTo>
                      <a:cubicBezTo>
                        <a:pt x="31" y="73"/>
                        <a:pt x="31" y="73"/>
                        <a:pt x="31" y="73"/>
                      </a:cubicBezTo>
                      <a:cubicBezTo>
                        <a:pt x="22" y="73"/>
                        <a:pt x="22" y="73"/>
                        <a:pt x="22" y="73"/>
                      </a:cubicBezTo>
                      <a:cubicBezTo>
                        <a:pt x="10" y="73"/>
                        <a:pt x="0" y="83"/>
                        <a:pt x="0" y="95"/>
                      </a:cubicBezTo>
                      <a:cubicBezTo>
                        <a:pt x="1" y="146"/>
                        <a:pt x="1" y="146"/>
                        <a:pt x="1" y="146"/>
                      </a:cubicBezTo>
                      <a:cubicBezTo>
                        <a:pt x="6" y="146"/>
                        <a:pt x="6" y="146"/>
                        <a:pt x="6" y="146"/>
                      </a:cubicBezTo>
                      <a:cubicBezTo>
                        <a:pt x="95" y="145"/>
                        <a:pt x="95" y="145"/>
                        <a:pt x="95" y="145"/>
                      </a:cubicBezTo>
                      <a:cubicBezTo>
                        <a:pt x="98" y="145"/>
                        <a:pt x="98" y="145"/>
                        <a:pt x="98" y="145"/>
                      </a:cubicBezTo>
                      <a:cubicBezTo>
                        <a:pt x="98" y="95"/>
                        <a:pt x="98" y="95"/>
                        <a:pt x="98" y="95"/>
                      </a:cubicBezTo>
                      <a:cubicBezTo>
                        <a:pt x="98" y="83"/>
                        <a:pt x="88" y="73"/>
                        <a:pt x="76" y="73"/>
                      </a:cubicBezTo>
                      <a:cubicBezTo>
                        <a:pt x="67" y="73"/>
                        <a:pt x="67" y="73"/>
                        <a:pt x="67" y="73"/>
                      </a:cubicBezTo>
                      <a:cubicBezTo>
                        <a:pt x="67" y="72"/>
                        <a:pt x="67" y="72"/>
                        <a:pt x="67" y="72"/>
                      </a:cubicBezTo>
                      <a:cubicBezTo>
                        <a:pt x="67" y="68"/>
                        <a:pt x="65" y="64"/>
                        <a:pt x="61" y="63"/>
                      </a:cubicBezTo>
                      <a:cubicBezTo>
                        <a:pt x="61" y="45"/>
                        <a:pt x="61" y="45"/>
                        <a:pt x="61" y="45"/>
                      </a:cubicBezTo>
                      <a:cubicBezTo>
                        <a:pt x="61" y="39"/>
                        <a:pt x="58" y="35"/>
                        <a:pt x="55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23"/>
                        <a:pt x="53" y="23"/>
                        <a:pt x="53" y="23"/>
                      </a:cubicBezTo>
                      <a:cubicBezTo>
                        <a:pt x="52" y="13"/>
                        <a:pt x="58" y="9"/>
                        <a:pt x="65" y="9"/>
                      </a:cubicBezTo>
                      <a:cubicBezTo>
                        <a:pt x="72" y="9"/>
                        <a:pt x="78" y="13"/>
                        <a:pt x="78" y="23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8" y="48"/>
                        <a:pt x="78" y="48"/>
                        <a:pt x="78" y="48"/>
                      </a:cubicBezTo>
                      <a:cubicBezTo>
                        <a:pt x="78" y="61"/>
                        <a:pt x="89" y="71"/>
                        <a:pt x="101" y="71"/>
                      </a:cubicBezTo>
                      <a:cubicBezTo>
                        <a:pt x="113" y="71"/>
                        <a:pt x="123" y="61"/>
                        <a:pt x="123" y="48"/>
                      </a:cubicBezTo>
                      <a:cubicBezTo>
                        <a:pt x="124" y="24"/>
                        <a:pt x="124" y="24"/>
                        <a:pt x="124" y="24"/>
                      </a:cubicBezTo>
                      <a:cubicBezTo>
                        <a:pt x="114" y="24"/>
                        <a:pt x="114" y="24"/>
                        <a:pt x="114" y="24"/>
                      </a:cubicBezTo>
                      <a:lnTo>
                        <a:pt x="114" y="48"/>
                      </a:lnTo>
                      <a:close/>
                      <a:moveTo>
                        <a:pt x="70" y="91"/>
                      </a:moveTo>
                      <a:cubicBezTo>
                        <a:pt x="75" y="94"/>
                        <a:pt x="76" y="100"/>
                        <a:pt x="73" y="105"/>
                      </a:cubicBezTo>
                      <a:cubicBezTo>
                        <a:pt x="72" y="107"/>
                        <a:pt x="71" y="108"/>
                        <a:pt x="70" y="108"/>
                      </a:cubicBezTo>
                      <a:cubicBezTo>
                        <a:pt x="73" y="110"/>
                        <a:pt x="75" y="114"/>
                        <a:pt x="74" y="117"/>
                      </a:cubicBezTo>
                      <a:cubicBezTo>
                        <a:pt x="74" y="123"/>
                        <a:pt x="69" y="128"/>
                        <a:pt x="64" y="127"/>
                      </a:cubicBezTo>
                      <a:cubicBezTo>
                        <a:pt x="62" y="127"/>
                        <a:pt x="61" y="127"/>
                        <a:pt x="59" y="126"/>
                      </a:cubicBezTo>
                      <a:cubicBezTo>
                        <a:pt x="59" y="130"/>
                        <a:pt x="57" y="133"/>
                        <a:pt x="54" y="135"/>
                      </a:cubicBezTo>
                      <a:cubicBezTo>
                        <a:pt x="49" y="137"/>
                        <a:pt x="43" y="135"/>
                        <a:pt x="40" y="130"/>
                      </a:cubicBezTo>
                      <a:cubicBezTo>
                        <a:pt x="39" y="129"/>
                        <a:pt x="39" y="128"/>
                        <a:pt x="39" y="126"/>
                      </a:cubicBezTo>
                      <a:cubicBezTo>
                        <a:pt x="36" y="128"/>
                        <a:pt x="32" y="128"/>
                        <a:pt x="29" y="126"/>
                      </a:cubicBezTo>
                      <a:cubicBezTo>
                        <a:pt x="24" y="123"/>
                        <a:pt x="23" y="116"/>
                        <a:pt x="26" y="111"/>
                      </a:cubicBezTo>
                      <a:cubicBezTo>
                        <a:pt x="26" y="110"/>
                        <a:pt x="27" y="109"/>
                        <a:pt x="29" y="108"/>
                      </a:cubicBezTo>
                      <a:cubicBezTo>
                        <a:pt x="26" y="106"/>
                        <a:pt x="24" y="103"/>
                        <a:pt x="24" y="99"/>
                      </a:cubicBezTo>
                      <a:cubicBezTo>
                        <a:pt x="24" y="94"/>
                        <a:pt x="29" y="89"/>
                        <a:pt x="35" y="89"/>
                      </a:cubicBezTo>
                      <a:cubicBezTo>
                        <a:pt x="36" y="89"/>
                        <a:pt x="38" y="90"/>
                        <a:pt x="39" y="90"/>
                      </a:cubicBezTo>
                      <a:cubicBezTo>
                        <a:pt x="39" y="87"/>
                        <a:pt x="41" y="84"/>
                        <a:pt x="44" y="82"/>
                      </a:cubicBezTo>
                      <a:cubicBezTo>
                        <a:pt x="49" y="79"/>
                        <a:pt x="56" y="81"/>
                        <a:pt x="59" y="86"/>
                      </a:cubicBezTo>
                      <a:cubicBezTo>
                        <a:pt x="59" y="88"/>
                        <a:pt x="60" y="89"/>
                        <a:pt x="60" y="91"/>
                      </a:cubicBezTo>
                      <a:cubicBezTo>
                        <a:pt x="63" y="89"/>
                        <a:pt x="66" y="89"/>
                        <a:pt x="70" y="91"/>
                      </a:cubicBezTo>
                      <a:close/>
                    </a:path>
                  </a:pathLst>
                </a:custGeom>
                <a:solidFill>
                  <a:srgbClr val="39B5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68" name="Rectangle 67"/>
              <p:cNvSpPr/>
              <p:nvPr/>
            </p:nvSpPr>
            <p:spPr>
              <a:xfrm>
                <a:off x="7681383" y="4175159"/>
                <a:ext cx="241258" cy="258979"/>
              </a:xfrm>
              <a:prstGeom prst="rect">
                <a:avLst/>
              </a:prstGeom>
              <a:solidFill>
                <a:srgbClr val="39B54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2" name="Group 61"/>
            <p:cNvGrpSpPr>
              <a:grpSpLocks noChangeAspect="1"/>
            </p:cNvGrpSpPr>
            <p:nvPr/>
          </p:nvGrpSpPr>
          <p:grpSpPr>
            <a:xfrm>
              <a:off x="7923693" y="2978926"/>
              <a:ext cx="305132" cy="305131"/>
              <a:chOff x="2220344" y="5078380"/>
              <a:chExt cx="478467" cy="478466"/>
            </a:xfrm>
            <a:solidFill>
              <a:srgbClr val="0070C0"/>
            </a:solidFill>
          </p:grpSpPr>
          <p:sp>
            <p:nvSpPr>
              <p:cNvPr id="64" name="Freeform 192"/>
              <p:cNvSpPr>
                <a:spLocks/>
              </p:cNvSpPr>
              <p:nvPr/>
            </p:nvSpPr>
            <p:spPr bwMode="auto">
              <a:xfrm>
                <a:off x="2226193" y="5414125"/>
                <a:ext cx="100607" cy="142721"/>
              </a:xfrm>
              <a:custGeom>
                <a:avLst/>
                <a:gdLst>
                  <a:gd name="T0" fmla="*/ 19 w 42"/>
                  <a:gd name="T1" fmla="*/ 1 h 59"/>
                  <a:gd name="T2" fmla="*/ 0 w 42"/>
                  <a:gd name="T3" fmla="*/ 39 h 59"/>
                  <a:gd name="T4" fmla="*/ 21 w 42"/>
                  <a:gd name="T5" fmla="*/ 59 h 59"/>
                  <a:gd name="T6" fmla="*/ 41 w 42"/>
                  <a:gd name="T7" fmla="*/ 39 h 59"/>
                  <a:gd name="T8" fmla="*/ 22 w 42"/>
                  <a:gd name="T9" fmla="*/ 1 h 59"/>
                  <a:gd name="T10" fmla="*/ 21 w 42"/>
                  <a:gd name="T11" fmla="*/ 0 h 59"/>
                  <a:gd name="T12" fmla="*/ 19 w 42"/>
                  <a:gd name="T13" fmla="*/ 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9">
                    <a:moveTo>
                      <a:pt x="19" y="1"/>
                    </a:moveTo>
                    <a:cubicBezTo>
                      <a:pt x="18" y="13"/>
                      <a:pt x="0" y="25"/>
                      <a:pt x="0" y="39"/>
                    </a:cubicBezTo>
                    <a:cubicBezTo>
                      <a:pt x="0" y="48"/>
                      <a:pt x="9" y="59"/>
                      <a:pt x="21" y="59"/>
                    </a:cubicBezTo>
                    <a:cubicBezTo>
                      <a:pt x="32" y="59"/>
                      <a:pt x="41" y="48"/>
                      <a:pt x="41" y="39"/>
                    </a:cubicBezTo>
                    <a:cubicBezTo>
                      <a:pt x="42" y="26"/>
                      <a:pt x="24" y="11"/>
                      <a:pt x="22" y="1"/>
                    </a:cubicBezTo>
                    <a:cubicBezTo>
                      <a:pt x="22" y="1"/>
                      <a:pt x="22" y="0"/>
                      <a:pt x="21" y="0"/>
                    </a:cubicBezTo>
                    <a:cubicBezTo>
                      <a:pt x="20" y="0"/>
                      <a:pt x="19" y="1"/>
                      <a:pt x="19" y="1"/>
                    </a:cubicBezTo>
                    <a:close/>
                  </a:path>
                </a:pathLst>
              </a:custGeom>
              <a:grpFill/>
              <a:ln w="222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5" name="Freeform 193"/>
              <p:cNvSpPr>
                <a:spLocks noEditPoints="1"/>
              </p:cNvSpPr>
              <p:nvPr/>
            </p:nvSpPr>
            <p:spPr bwMode="auto">
              <a:xfrm>
                <a:off x="2342008" y="5078380"/>
                <a:ext cx="197704" cy="124004"/>
              </a:xfrm>
              <a:custGeom>
                <a:avLst/>
                <a:gdLst>
                  <a:gd name="T0" fmla="*/ 48 w 82"/>
                  <a:gd name="T1" fmla="*/ 38 h 51"/>
                  <a:gd name="T2" fmla="*/ 48 w 82"/>
                  <a:gd name="T3" fmla="*/ 23 h 51"/>
                  <a:gd name="T4" fmla="*/ 51 w 82"/>
                  <a:gd name="T5" fmla="*/ 23 h 51"/>
                  <a:gd name="T6" fmla="*/ 66 w 82"/>
                  <a:gd name="T7" fmla="*/ 34 h 51"/>
                  <a:gd name="T8" fmla="*/ 82 w 82"/>
                  <a:gd name="T9" fmla="*/ 18 h 51"/>
                  <a:gd name="T10" fmla="*/ 66 w 82"/>
                  <a:gd name="T11" fmla="*/ 3 h 51"/>
                  <a:gd name="T12" fmla="*/ 51 w 82"/>
                  <a:gd name="T13" fmla="*/ 14 h 51"/>
                  <a:gd name="T14" fmla="*/ 48 w 82"/>
                  <a:gd name="T15" fmla="*/ 14 h 51"/>
                  <a:gd name="T16" fmla="*/ 48 w 82"/>
                  <a:gd name="T17" fmla="*/ 5 h 51"/>
                  <a:gd name="T18" fmla="*/ 41 w 82"/>
                  <a:gd name="T19" fmla="*/ 0 h 51"/>
                  <a:gd name="T20" fmla="*/ 34 w 82"/>
                  <a:gd name="T21" fmla="*/ 5 h 51"/>
                  <a:gd name="T22" fmla="*/ 34 w 82"/>
                  <a:gd name="T23" fmla="*/ 14 h 51"/>
                  <a:gd name="T24" fmla="*/ 30 w 82"/>
                  <a:gd name="T25" fmla="*/ 14 h 51"/>
                  <a:gd name="T26" fmla="*/ 15 w 82"/>
                  <a:gd name="T27" fmla="*/ 3 h 51"/>
                  <a:gd name="T28" fmla="*/ 0 w 82"/>
                  <a:gd name="T29" fmla="*/ 18 h 51"/>
                  <a:gd name="T30" fmla="*/ 15 w 82"/>
                  <a:gd name="T31" fmla="*/ 34 h 51"/>
                  <a:gd name="T32" fmla="*/ 30 w 82"/>
                  <a:gd name="T33" fmla="*/ 23 h 51"/>
                  <a:gd name="T34" fmla="*/ 34 w 82"/>
                  <a:gd name="T35" fmla="*/ 23 h 51"/>
                  <a:gd name="T36" fmla="*/ 34 w 82"/>
                  <a:gd name="T37" fmla="*/ 38 h 51"/>
                  <a:gd name="T38" fmla="*/ 18 w 82"/>
                  <a:gd name="T39" fmla="*/ 51 h 51"/>
                  <a:gd name="T40" fmla="*/ 63 w 82"/>
                  <a:gd name="T41" fmla="*/ 51 h 51"/>
                  <a:gd name="T42" fmla="*/ 48 w 82"/>
                  <a:gd name="T43" fmla="*/ 38 h 51"/>
                  <a:gd name="T44" fmla="*/ 66 w 82"/>
                  <a:gd name="T45" fmla="*/ 12 h 51"/>
                  <a:gd name="T46" fmla="*/ 73 w 82"/>
                  <a:gd name="T47" fmla="*/ 19 h 51"/>
                  <a:gd name="T48" fmla="*/ 66 w 82"/>
                  <a:gd name="T49" fmla="*/ 25 h 51"/>
                  <a:gd name="T50" fmla="*/ 60 w 82"/>
                  <a:gd name="T51" fmla="*/ 19 h 51"/>
                  <a:gd name="T52" fmla="*/ 66 w 82"/>
                  <a:gd name="T53" fmla="*/ 12 h 51"/>
                  <a:gd name="T54" fmla="*/ 15 w 82"/>
                  <a:gd name="T55" fmla="*/ 25 h 51"/>
                  <a:gd name="T56" fmla="*/ 9 w 82"/>
                  <a:gd name="T57" fmla="*/ 19 h 51"/>
                  <a:gd name="T58" fmla="*/ 15 w 82"/>
                  <a:gd name="T59" fmla="*/ 12 h 51"/>
                  <a:gd name="T60" fmla="*/ 21 w 82"/>
                  <a:gd name="T61" fmla="*/ 19 h 51"/>
                  <a:gd name="T62" fmla="*/ 15 w 82"/>
                  <a:gd name="T6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2" h="51">
                    <a:moveTo>
                      <a:pt x="48" y="38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3" y="29"/>
                      <a:pt x="59" y="34"/>
                      <a:pt x="66" y="34"/>
                    </a:cubicBezTo>
                    <a:cubicBezTo>
                      <a:pt x="75" y="34"/>
                      <a:pt x="82" y="27"/>
                      <a:pt x="82" y="18"/>
                    </a:cubicBezTo>
                    <a:cubicBezTo>
                      <a:pt x="82" y="10"/>
                      <a:pt x="75" y="3"/>
                      <a:pt x="66" y="3"/>
                    </a:cubicBezTo>
                    <a:cubicBezTo>
                      <a:pt x="59" y="3"/>
                      <a:pt x="53" y="8"/>
                      <a:pt x="51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2"/>
                      <a:pt x="43" y="0"/>
                      <a:pt x="41" y="0"/>
                    </a:cubicBezTo>
                    <a:cubicBezTo>
                      <a:pt x="38" y="0"/>
                      <a:pt x="34" y="2"/>
                      <a:pt x="34" y="5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28" y="8"/>
                      <a:pt x="22" y="3"/>
                      <a:pt x="15" y="3"/>
                    </a:cubicBezTo>
                    <a:cubicBezTo>
                      <a:pt x="7" y="3"/>
                      <a:pt x="0" y="10"/>
                      <a:pt x="0" y="18"/>
                    </a:cubicBezTo>
                    <a:cubicBezTo>
                      <a:pt x="0" y="27"/>
                      <a:pt x="7" y="34"/>
                      <a:pt x="15" y="34"/>
                    </a:cubicBezTo>
                    <a:cubicBezTo>
                      <a:pt x="22" y="34"/>
                      <a:pt x="28" y="29"/>
                      <a:pt x="30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26" y="40"/>
                      <a:pt x="19" y="45"/>
                      <a:pt x="18" y="51"/>
                    </a:cubicBezTo>
                    <a:cubicBezTo>
                      <a:pt x="63" y="51"/>
                      <a:pt x="63" y="51"/>
                      <a:pt x="63" y="51"/>
                    </a:cubicBezTo>
                    <a:cubicBezTo>
                      <a:pt x="62" y="45"/>
                      <a:pt x="56" y="40"/>
                      <a:pt x="48" y="38"/>
                    </a:cubicBezTo>
                    <a:close/>
                    <a:moveTo>
                      <a:pt x="66" y="12"/>
                    </a:moveTo>
                    <a:cubicBezTo>
                      <a:pt x="70" y="12"/>
                      <a:pt x="73" y="15"/>
                      <a:pt x="73" y="19"/>
                    </a:cubicBezTo>
                    <a:cubicBezTo>
                      <a:pt x="73" y="22"/>
                      <a:pt x="70" y="25"/>
                      <a:pt x="66" y="25"/>
                    </a:cubicBezTo>
                    <a:cubicBezTo>
                      <a:pt x="63" y="25"/>
                      <a:pt x="60" y="22"/>
                      <a:pt x="60" y="19"/>
                    </a:cubicBezTo>
                    <a:cubicBezTo>
                      <a:pt x="60" y="15"/>
                      <a:pt x="63" y="12"/>
                      <a:pt x="66" y="12"/>
                    </a:cubicBezTo>
                    <a:close/>
                    <a:moveTo>
                      <a:pt x="15" y="25"/>
                    </a:moveTo>
                    <a:cubicBezTo>
                      <a:pt x="11" y="25"/>
                      <a:pt x="9" y="22"/>
                      <a:pt x="9" y="19"/>
                    </a:cubicBezTo>
                    <a:cubicBezTo>
                      <a:pt x="9" y="15"/>
                      <a:pt x="11" y="12"/>
                      <a:pt x="15" y="12"/>
                    </a:cubicBezTo>
                    <a:cubicBezTo>
                      <a:pt x="18" y="12"/>
                      <a:pt x="21" y="15"/>
                      <a:pt x="21" y="19"/>
                    </a:cubicBezTo>
                    <a:cubicBezTo>
                      <a:pt x="21" y="22"/>
                      <a:pt x="18" y="25"/>
                      <a:pt x="15" y="25"/>
                    </a:cubicBezTo>
                    <a:close/>
                  </a:path>
                </a:pathLst>
              </a:custGeom>
              <a:grpFill/>
              <a:ln w="222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6" name="Freeform 194"/>
              <p:cNvSpPr>
                <a:spLocks/>
              </p:cNvSpPr>
              <p:nvPr/>
            </p:nvSpPr>
            <p:spPr bwMode="auto">
              <a:xfrm>
                <a:off x="2220344" y="5223441"/>
                <a:ext cx="478467" cy="178987"/>
              </a:xfrm>
              <a:custGeom>
                <a:avLst/>
                <a:gdLst>
                  <a:gd name="T0" fmla="*/ 184 w 198"/>
                  <a:gd name="T1" fmla="*/ 1 h 74"/>
                  <a:gd name="T2" fmla="*/ 184 w 198"/>
                  <a:gd name="T3" fmla="*/ 7 h 74"/>
                  <a:gd name="T4" fmla="*/ 113 w 198"/>
                  <a:gd name="T5" fmla="*/ 7 h 74"/>
                  <a:gd name="T6" fmla="*/ 113 w 198"/>
                  <a:gd name="T7" fmla="*/ 0 h 74"/>
                  <a:gd name="T8" fmla="*/ 68 w 198"/>
                  <a:gd name="T9" fmla="*/ 0 h 74"/>
                  <a:gd name="T10" fmla="*/ 68 w 198"/>
                  <a:gd name="T11" fmla="*/ 7 h 74"/>
                  <a:gd name="T12" fmla="*/ 61 w 198"/>
                  <a:gd name="T13" fmla="*/ 7 h 74"/>
                  <a:gd name="T14" fmla="*/ 8 w 198"/>
                  <a:gd name="T15" fmla="*/ 54 h 74"/>
                  <a:gd name="T16" fmla="*/ 0 w 198"/>
                  <a:gd name="T17" fmla="*/ 64 h 74"/>
                  <a:gd name="T18" fmla="*/ 8 w 198"/>
                  <a:gd name="T19" fmla="*/ 73 h 74"/>
                  <a:gd name="T20" fmla="*/ 8 w 198"/>
                  <a:gd name="T21" fmla="*/ 74 h 74"/>
                  <a:gd name="T22" fmla="*/ 8 w 198"/>
                  <a:gd name="T23" fmla="*/ 74 h 74"/>
                  <a:gd name="T24" fmla="*/ 11 w 198"/>
                  <a:gd name="T25" fmla="*/ 74 h 74"/>
                  <a:gd name="T26" fmla="*/ 33 w 198"/>
                  <a:gd name="T27" fmla="*/ 74 h 74"/>
                  <a:gd name="T28" fmla="*/ 36 w 198"/>
                  <a:gd name="T29" fmla="*/ 74 h 74"/>
                  <a:gd name="T30" fmla="*/ 36 w 198"/>
                  <a:gd name="T31" fmla="*/ 74 h 74"/>
                  <a:gd name="T32" fmla="*/ 36 w 198"/>
                  <a:gd name="T33" fmla="*/ 73 h 74"/>
                  <a:gd name="T34" fmla="*/ 43 w 198"/>
                  <a:gd name="T35" fmla="*/ 64 h 74"/>
                  <a:gd name="T36" fmla="*/ 37 w 198"/>
                  <a:gd name="T37" fmla="*/ 54 h 74"/>
                  <a:gd name="T38" fmla="*/ 61 w 198"/>
                  <a:gd name="T39" fmla="*/ 35 h 74"/>
                  <a:gd name="T40" fmla="*/ 68 w 198"/>
                  <a:gd name="T41" fmla="*/ 35 h 74"/>
                  <a:gd name="T42" fmla="*/ 68 w 198"/>
                  <a:gd name="T43" fmla="*/ 37 h 74"/>
                  <a:gd name="T44" fmla="*/ 91 w 198"/>
                  <a:gd name="T45" fmla="*/ 54 h 74"/>
                  <a:gd name="T46" fmla="*/ 113 w 198"/>
                  <a:gd name="T47" fmla="*/ 37 h 74"/>
                  <a:gd name="T48" fmla="*/ 113 w 198"/>
                  <a:gd name="T49" fmla="*/ 35 h 74"/>
                  <a:gd name="T50" fmla="*/ 184 w 198"/>
                  <a:gd name="T51" fmla="*/ 35 h 74"/>
                  <a:gd name="T52" fmla="*/ 184 w 198"/>
                  <a:gd name="T53" fmla="*/ 42 h 74"/>
                  <a:gd name="T54" fmla="*/ 198 w 198"/>
                  <a:gd name="T55" fmla="*/ 42 h 74"/>
                  <a:gd name="T56" fmla="*/ 198 w 198"/>
                  <a:gd name="T57" fmla="*/ 1 h 74"/>
                  <a:gd name="T58" fmla="*/ 184 w 198"/>
                  <a:gd name="T59" fmla="*/ 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8" h="74">
                    <a:moveTo>
                      <a:pt x="184" y="1"/>
                    </a:moveTo>
                    <a:cubicBezTo>
                      <a:pt x="184" y="7"/>
                      <a:pt x="184" y="7"/>
                      <a:pt x="184" y="7"/>
                    </a:cubicBezTo>
                    <a:cubicBezTo>
                      <a:pt x="113" y="7"/>
                      <a:pt x="113" y="7"/>
                      <a:pt x="113" y="7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34" y="7"/>
                      <a:pt x="11" y="27"/>
                      <a:pt x="8" y="54"/>
                    </a:cubicBezTo>
                    <a:cubicBezTo>
                      <a:pt x="4" y="55"/>
                      <a:pt x="0" y="59"/>
                      <a:pt x="0" y="64"/>
                    </a:cubicBezTo>
                    <a:cubicBezTo>
                      <a:pt x="0" y="68"/>
                      <a:pt x="4" y="72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9" y="74"/>
                      <a:pt x="10" y="74"/>
                      <a:pt x="11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4" y="74"/>
                      <a:pt x="35" y="74"/>
                      <a:pt x="36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40" y="72"/>
                      <a:pt x="43" y="68"/>
                      <a:pt x="43" y="64"/>
                    </a:cubicBezTo>
                    <a:cubicBezTo>
                      <a:pt x="43" y="59"/>
                      <a:pt x="41" y="56"/>
                      <a:pt x="37" y="54"/>
                    </a:cubicBezTo>
                    <a:cubicBezTo>
                      <a:pt x="39" y="43"/>
                      <a:pt x="49" y="35"/>
                      <a:pt x="61" y="3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47"/>
                      <a:pt x="78" y="54"/>
                      <a:pt x="91" y="54"/>
                    </a:cubicBezTo>
                    <a:cubicBezTo>
                      <a:pt x="103" y="54"/>
                      <a:pt x="113" y="47"/>
                      <a:pt x="113" y="37"/>
                    </a:cubicBezTo>
                    <a:cubicBezTo>
                      <a:pt x="113" y="35"/>
                      <a:pt x="113" y="35"/>
                      <a:pt x="113" y="35"/>
                    </a:cubicBezTo>
                    <a:cubicBezTo>
                      <a:pt x="184" y="35"/>
                      <a:pt x="184" y="35"/>
                      <a:pt x="184" y="35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98" y="42"/>
                      <a:pt x="198" y="42"/>
                      <a:pt x="198" y="42"/>
                    </a:cubicBezTo>
                    <a:cubicBezTo>
                      <a:pt x="198" y="1"/>
                      <a:pt x="198" y="1"/>
                      <a:pt x="198" y="1"/>
                    </a:cubicBezTo>
                    <a:lnTo>
                      <a:pt x="184" y="1"/>
                    </a:lnTo>
                    <a:close/>
                  </a:path>
                </a:pathLst>
              </a:custGeom>
              <a:grpFill/>
              <a:ln w="222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7270276" y="2375705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49A59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10396061" y="5009805"/>
            <a:ext cx="1115259" cy="1116000"/>
            <a:chOff x="2863802" y="900802"/>
            <a:chExt cx="1115259" cy="1116000"/>
          </a:xfrm>
        </p:grpSpPr>
        <p:sp>
          <p:nvSpPr>
            <p:cNvPr id="76" name="Freeform 222"/>
            <p:cNvSpPr>
              <a:spLocks noChangeAspect="1"/>
            </p:cNvSpPr>
            <p:nvPr/>
          </p:nvSpPr>
          <p:spPr bwMode="auto">
            <a:xfrm>
              <a:off x="3260572" y="1069985"/>
              <a:ext cx="536234" cy="752882"/>
            </a:xfrm>
            <a:custGeom>
              <a:avLst/>
              <a:gdLst>
                <a:gd name="T0" fmla="*/ 22 w 48"/>
                <a:gd name="T1" fmla="*/ 1 h 67"/>
                <a:gd name="T2" fmla="*/ 1 w 48"/>
                <a:gd name="T3" fmla="*/ 45 h 67"/>
                <a:gd name="T4" fmla="*/ 24 w 48"/>
                <a:gd name="T5" fmla="*/ 67 h 67"/>
                <a:gd name="T6" fmla="*/ 47 w 48"/>
                <a:gd name="T7" fmla="*/ 45 h 67"/>
                <a:gd name="T8" fmla="*/ 25 w 48"/>
                <a:gd name="T9" fmla="*/ 1 h 67"/>
                <a:gd name="T10" fmla="*/ 24 w 48"/>
                <a:gd name="T11" fmla="*/ 0 h 67"/>
                <a:gd name="T12" fmla="*/ 22 w 48"/>
                <a:gd name="T1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67">
                  <a:moveTo>
                    <a:pt x="22" y="1"/>
                  </a:moveTo>
                  <a:cubicBezTo>
                    <a:pt x="21" y="15"/>
                    <a:pt x="1" y="29"/>
                    <a:pt x="1" y="45"/>
                  </a:cubicBezTo>
                  <a:cubicBezTo>
                    <a:pt x="0" y="54"/>
                    <a:pt x="11" y="67"/>
                    <a:pt x="24" y="67"/>
                  </a:cubicBezTo>
                  <a:cubicBezTo>
                    <a:pt x="37" y="67"/>
                    <a:pt x="47" y="54"/>
                    <a:pt x="47" y="45"/>
                  </a:cubicBezTo>
                  <a:cubicBezTo>
                    <a:pt x="48" y="30"/>
                    <a:pt x="28" y="13"/>
                    <a:pt x="25" y="1"/>
                  </a:cubicBezTo>
                  <a:cubicBezTo>
                    <a:pt x="25" y="1"/>
                    <a:pt x="25" y="0"/>
                    <a:pt x="24" y="0"/>
                  </a:cubicBezTo>
                  <a:cubicBezTo>
                    <a:pt x="23" y="0"/>
                    <a:pt x="22" y="1"/>
                    <a:pt x="22" y="1"/>
                  </a:cubicBez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3200047" y="1345324"/>
              <a:ext cx="85725" cy="86400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222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3273843" y="1403493"/>
              <a:ext cx="85725" cy="86400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222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3065263" y="1363483"/>
              <a:ext cx="360000" cy="586514"/>
              <a:chOff x="1442654" y="2277217"/>
              <a:chExt cx="360000" cy="586514"/>
            </a:xfrm>
          </p:grpSpPr>
          <p:sp>
            <p:nvSpPr>
              <p:cNvPr id="81" name="Rounded Rectangle 80"/>
              <p:cNvSpPr/>
              <p:nvPr/>
            </p:nvSpPr>
            <p:spPr>
              <a:xfrm>
                <a:off x="1661385" y="2365454"/>
                <a:ext cx="61780" cy="498277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>
                <a:off x="1591535" y="2292429"/>
                <a:ext cx="61780" cy="498277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Rounded Rectangle 82"/>
              <p:cNvSpPr/>
              <p:nvPr/>
            </p:nvSpPr>
            <p:spPr>
              <a:xfrm>
                <a:off x="1521685" y="2365454"/>
                <a:ext cx="61780" cy="498277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1442654" y="2633134"/>
                <a:ext cx="360000" cy="227289"/>
              </a:xfrm>
              <a:prstGeom prst="roundRect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Rounded Rectangle 84"/>
              <p:cNvSpPr/>
              <p:nvPr/>
            </p:nvSpPr>
            <p:spPr>
              <a:xfrm>
                <a:off x="1478983" y="2528197"/>
                <a:ext cx="282796" cy="104355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Oval 85"/>
              <p:cNvSpPr>
                <a:spLocks noChangeAspect="1"/>
              </p:cNvSpPr>
              <p:nvPr/>
            </p:nvSpPr>
            <p:spPr>
              <a:xfrm>
                <a:off x="1524843" y="2321667"/>
                <a:ext cx="55465" cy="540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1594693" y="2277217"/>
                <a:ext cx="55465" cy="540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1664543" y="2334367"/>
                <a:ext cx="55465" cy="540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2863802" y="900802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49A59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224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sz="4000" dirty="0" smtClean="0"/>
              <a:t>Session 4</a:t>
            </a:r>
            <a:br>
              <a:rPr lang="fr-CH" sz="4000" dirty="0" smtClean="0"/>
            </a:br>
            <a:endParaRPr lang="en-GB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2376376"/>
            <a:ext cx="9460285" cy="292483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7408" y="993433"/>
            <a:ext cx="115206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New </a:t>
            </a:r>
            <a:r>
              <a:rPr lang="fr-CH" sz="3200" b="1" dirty="0" err="1">
                <a:solidFill>
                  <a:srgbClr val="0033A0"/>
                </a:solidFill>
                <a:ea typeface="+mj-ea"/>
                <a:cs typeface="+mj-cs"/>
              </a:rPr>
              <a:t>Ideas</a:t>
            </a:r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 in Area 4 </a:t>
            </a:r>
            <a:r>
              <a:rPr lang="fr-CH" sz="3200" b="1" dirty="0" smtClean="0">
                <a:solidFill>
                  <a:srgbClr val="0033A0"/>
                </a:solidFill>
                <a:ea typeface="+mj-ea"/>
                <a:cs typeface="+mj-cs"/>
              </a:rPr>
              <a:t>«Sustainability </a:t>
            </a:r>
            <a:r>
              <a:rPr lang="fr-CH" sz="3200" b="1" dirty="0">
                <a:solidFill>
                  <a:srgbClr val="0033A0"/>
                </a:solidFill>
                <a:ea typeface="+mj-ea"/>
                <a:cs typeface="+mj-cs"/>
              </a:rPr>
              <a:t>and Green </a:t>
            </a:r>
            <a:r>
              <a:rPr lang="fr-CH" sz="3200" b="1" dirty="0" smtClean="0">
                <a:solidFill>
                  <a:srgbClr val="0033A0"/>
                </a:solidFill>
                <a:ea typeface="+mj-ea"/>
                <a:cs typeface="+mj-cs"/>
              </a:rPr>
              <a:t>Science» 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0106241" y="1728116"/>
            <a:ext cx="1898089" cy="944483"/>
            <a:chOff x="5810052" y="4660410"/>
            <a:chExt cx="2149388" cy="1116000"/>
          </a:xfrm>
        </p:grpSpPr>
        <p:grpSp>
          <p:nvGrpSpPr>
            <p:cNvPr id="10" name="Group 9"/>
            <p:cNvGrpSpPr/>
            <p:nvPr/>
          </p:nvGrpSpPr>
          <p:grpSpPr>
            <a:xfrm>
              <a:off x="5810052" y="4782417"/>
              <a:ext cx="2149388" cy="903513"/>
              <a:chOff x="5799892" y="4777337"/>
              <a:chExt cx="2149388" cy="903513"/>
            </a:xfrm>
          </p:grpSpPr>
          <p:sp>
            <p:nvSpPr>
              <p:cNvPr id="12" name="Rectangle 11"/>
              <p:cNvSpPr/>
              <p:nvPr/>
            </p:nvSpPr>
            <p:spPr>
              <a:xfrm rot="19524170">
                <a:off x="6977262" y="5259508"/>
                <a:ext cx="90354" cy="41782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13076030">
                <a:off x="7010078" y="4777337"/>
                <a:ext cx="90354" cy="41782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 rot="16200000">
                <a:off x="6535549" y="5016708"/>
                <a:ext cx="90354" cy="41782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692471" y="5042341"/>
                <a:ext cx="360155" cy="360532"/>
              </a:xfrm>
              <a:prstGeom prst="ellipse">
                <a:avLst/>
              </a:prstGeom>
              <a:solidFill>
                <a:srgbClr val="0070C0"/>
              </a:solidFill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6" name="Straight Connector 15"/>
              <p:cNvCxnSpPr>
                <a:stCxn id="15" idx="0"/>
                <a:endCxn id="15" idx="4"/>
              </p:cNvCxnSpPr>
              <p:nvPr/>
            </p:nvCxnSpPr>
            <p:spPr>
              <a:xfrm>
                <a:off x="6872549" y="5042341"/>
                <a:ext cx="0" cy="360532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  <p:sp>
            <p:nvSpPr>
              <p:cNvPr id="17" name="Flowchart: Connector 16"/>
              <p:cNvSpPr/>
              <p:nvPr/>
            </p:nvSpPr>
            <p:spPr>
              <a:xfrm>
                <a:off x="6477555" y="5030292"/>
                <a:ext cx="365680" cy="390661"/>
              </a:xfrm>
              <a:prstGeom prst="flowChartConnector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Flowchart: Connector 17"/>
              <p:cNvSpPr/>
              <p:nvPr/>
            </p:nvSpPr>
            <p:spPr>
              <a:xfrm>
                <a:off x="6246152" y="5031785"/>
                <a:ext cx="544264" cy="390661"/>
              </a:xfrm>
              <a:prstGeom prst="flowChartConnector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Flowchart: Connector 18"/>
              <p:cNvSpPr/>
              <p:nvPr/>
            </p:nvSpPr>
            <p:spPr>
              <a:xfrm>
                <a:off x="5799892" y="5060803"/>
                <a:ext cx="943261" cy="324781"/>
              </a:xfrm>
              <a:prstGeom prst="flowChartConnector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 flipH="1" flipV="1">
                <a:off x="6905936" y="5022756"/>
                <a:ext cx="1043344" cy="392154"/>
                <a:chOff x="5671270" y="4173882"/>
                <a:chExt cx="3510876" cy="1319608"/>
              </a:xfrm>
            </p:grpSpPr>
            <p:sp>
              <p:nvSpPr>
                <p:cNvPr id="30" name="Flowchart: Connector 29"/>
                <p:cNvSpPr/>
                <p:nvPr/>
              </p:nvSpPr>
              <p:spPr>
                <a:xfrm>
                  <a:off x="7951623" y="4173882"/>
                  <a:ext cx="1230523" cy="1314584"/>
                </a:xfrm>
                <a:prstGeom prst="flowChartConnector">
                  <a:avLst/>
                </a:prstGeom>
                <a:noFill/>
                <a:ln w="158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Flowchart: Connector 30"/>
                <p:cNvSpPr/>
                <p:nvPr/>
              </p:nvSpPr>
              <p:spPr>
                <a:xfrm>
                  <a:off x="7172947" y="4178906"/>
                  <a:ext cx="1831461" cy="1314584"/>
                </a:xfrm>
                <a:prstGeom prst="flowChartConnector">
                  <a:avLst/>
                </a:prstGeom>
                <a:noFill/>
                <a:ln w="158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Flowchart: Connector 31"/>
                <p:cNvSpPr/>
                <p:nvPr/>
              </p:nvSpPr>
              <p:spPr>
                <a:xfrm>
                  <a:off x="5671270" y="4276551"/>
                  <a:ext cx="3174097" cy="1092895"/>
                </a:xfrm>
                <a:prstGeom prst="flowChartConnector">
                  <a:avLst/>
                </a:prstGeom>
                <a:noFill/>
                <a:ln w="158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1" name="Rectangle 20"/>
              <p:cNvSpPr/>
              <p:nvPr/>
            </p:nvSpPr>
            <p:spPr>
              <a:xfrm rot="16200000">
                <a:off x="6474770" y="5079688"/>
                <a:ext cx="90354" cy="291870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13125176">
                <a:off x="6983370" y="4958235"/>
                <a:ext cx="90354" cy="122575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19524170">
                <a:off x="6998965" y="5362191"/>
                <a:ext cx="90354" cy="27627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Plus 23"/>
              <p:cNvSpPr/>
              <p:nvPr/>
            </p:nvSpPr>
            <p:spPr>
              <a:xfrm>
                <a:off x="6691215" y="5203770"/>
                <a:ext cx="46264" cy="43097"/>
              </a:xfrm>
              <a:prstGeom prst="mathPlus">
                <a:avLst>
                  <a:gd name="adj1" fmla="val 15768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Minus 24"/>
              <p:cNvSpPr/>
              <p:nvPr/>
            </p:nvSpPr>
            <p:spPr>
              <a:xfrm>
                <a:off x="7011278" y="5213260"/>
                <a:ext cx="38295" cy="25496"/>
              </a:xfrm>
              <a:prstGeom prst="mathMinus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6" name="Group 25"/>
              <p:cNvGrpSpPr>
                <a:grpSpLocks noChangeAspect="1"/>
              </p:cNvGrpSpPr>
              <p:nvPr/>
            </p:nvGrpSpPr>
            <p:grpSpPr>
              <a:xfrm>
                <a:off x="6498743" y="5280815"/>
                <a:ext cx="496428" cy="400035"/>
                <a:chOff x="4493259" y="4145810"/>
                <a:chExt cx="863451" cy="695792"/>
              </a:xfrm>
            </p:grpSpPr>
            <p:sp>
              <p:nvSpPr>
                <p:cNvPr id="27" name="Flowchart: Connector 26"/>
                <p:cNvSpPr/>
                <p:nvPr/>
              </p:nvSpPr>
              <p:spPr>
                <a:xfrm>
                  <a:off x="4613796" y="4198522"/>
                  <a:ext cx="571101" cy="554025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22225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4493259" y="4145810"/>
                  <a:ext cx="863451" cy="6957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ahnschrift SemiBold Condensed" panose="020B0502040204020203" pitchFamily="34" charset="0"/>
                    </a:rPr>
                    <a:t>SF6</a:t>
                  </a:r>
                  <a:endPara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endParaRPr>
                </a:p>
              </p:txBody>
            </p:sp>
            <p:cxnSp>
              <p:nvCxnSpPr>
                <p:cNvPr id="29" name="Straight Connector 28"/>
                <p:cNvCxnSpPr>
                  <a:stCxn id="27" idx="1"/>
                  <a:endCxn id="27" idx="5"/>
                </p:cNvCxnSpPr>
                <p:nvPr/>
              </p:nvCxnSpPr>
              <p:spPr>
                <a:xfrm>
                  <a:off x="4697432" y="4279657"/>
                  <a:ext cx="403829" cy="391755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6328479" y="4660410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62B35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506339" y="2773875"/>
            <a:ext cx="1051475" cy="1003781"/>
            <a:chOff x="8850939" y="2605348"/>
            <a:chExt cx="1056544" cy="1050389"/>
          </a:xfrm>
        </p:grpSpPr>
        <p:grpSp>
          <p:nvGrpSpPr>
            <p:cNvPr id="34" name="Group 33"/>
            <p:cNvGrpSpPr>
              <a:grpSpLocks noChangeAspect="1"/>
            </p:cNvGrpSpPr>
            <p:nvPr/>
          </p:nvGrpSpPr>
          <p:grpSpPr>
            <a:xfrm>
              <a:off x="8938498" y="2693249"/>
              <a:ext cx="900312" cy="792000"/>
              <a:chOff x="5130744" y="3129879"/>
              <a:chExt cx="3726245" cy="3277976"/>
            </a:xfrm>
          </p:grpSpPr>
          <p:sp>
            <p:nvSpPr>
              <p:cNvPr id="36" name="Freeform 12"/>
              <p:cNvSpPr>
                <a:spLocks noEditPoints="1"/>
              </p:cNvSpPr>
              <p:nvPr/>
            </p:nvSpPr>
            <p:spPr bwMode="auto">
              <a:xfrm>
                <a:off x="6706561" y="4332125"/>
                <a:ext cx="541337" cy="965200"/>
              </a:xfrm>
              <a:custGeom>
                <a:avLst/>
                <a:gdLst>
                  <a:gd name="T0" fmla="*/ 43 w 328"/>
                  <a:gd name="T1" fmla="*/ 0 h 585"/>
                  <a:gd name="T2" fmla="*/ 0 w 328"/>
                  <a:gd name="T3" fmla="*/ 543 h 585"/>
                  <a:gd name="T4" fmla="*/ 285 w 328"/>
                  <a:gd name="T5" fmla="*/ 585 h 585"/>
                  <a:gd name="T6" fmla="*/ 328 w 328"/>
                  <a:gd name="T7" fmla="*/ 43 h 585"/>
                  <a:gd name="T8" fmla="*/ 76 w 328"/>
                  <a:gd name="T9" fmla="*/ 526 h 585"/>
                  <a:gd name="T10" fmla="*/ 52 w 328"/>
                  <a:gd name="T11" fmla="*/ 526 h 585"/>
                  <a:gd name="T12" fmla="*/ 64 w 328"/>
                  <a:gd name="T13" fmla="*/ 403 h 585"/>
                  <a:gd name="T14" fmla="*/ 76 w 328"/>
                  <a:gd name="T15" fmla="*/ 526 h 585"/>
                  <a:gd name="T16" fmla="*/ 131 w 328"/>
                  <a:gd name="T17" fmla="*/ 537 h 585"/>
                  <a:gd name="T18" fmla="*/ 119 w 328"/>
                  <a:gd name="T19" fmla="*/ 414 h 585"/>
                  <a:gd name="T20" fmla="*/ 143 w 328"/>
                  <a:gd name="T21" fmla="*/ 414 h 585"/>
                  <a:gd name="T22" fmla="*/ 210 w 328"/>
                  <a:gd name="T23" fmla="*/ 526 h 585"/>
                  <a:gd name="T24" fmla="*/ 185 w 328"/>
                  <a:gd name="T25" fmla="*/ 526 h 585"/>
                  <a:gd name="T26" fmla="*/ 198 w 328"/>
                  <a:gd name="T27" fmla="*/ 403 h 585"/>
                  <a:gd name="T28" fmla="*/ 210 w 328"/>
                  <a:gd name="T29" fmla="*/ 526 h 585"/>
                  <a:gd name="T30" fmla="*/ 214 w 328"/>
                  <a:gd name="T31" fmla="*/ 309 h 585"/>
                  <a:gd name="T32" fmla="*/ 254 w 328"/>
                  <a:gd name="T33" fmla="*/ 309 h 585"/>
                  <a:gd name="T34" fmla="*/ 277 w 328"/>
                  <a:gd name="T35" fmla="*/ 526 h 585"/>
                  <a:gd name="T36" fmla="*/ 252 w 328"/>
                  <a:gd name="T37" fmla="*/ 526 h 585"/>
                  <a:gd name="T38" fmla="*/ 264 w 328"/>
                  <a:gd name="T39" fmla="*/ 403 h 585"/>
                  <a:gd name="T40" fmla="*/ 277 w 328"/>
                  <a:gd name="T41" fmla="*/ 526 h 585"/>
                  <a:gd name="T42" fmla="*/ 270 w 328"/>
                  <a:gd name="T43" fmla="*/ 217 h 585"/>
                  <a:gd name="T44" fmla="*/ 37 w 328"/>
                  <a:gd name="T45" fmla="*/ 204 h 585"/>
                  <a:gd name="T46" fmla="*/ 50 w 328"/>
                  <a:gd name="T47" fmla="*/ 190 h 585"/>
                  <a:gd name="T48" fmla="*/ 283 w 328"/>
                  <a:gd name="T49" fmla="*/ 203 h 585"/>
                  <a:gd name="T50" fmla="*/ 283 w 328"/>
                  <a:gd name="T51" fmla="*/ 140 h 585"/>
                  <a:gd name="T52" fmla="*/ 50 w 328"/>
                  <a:gd name="T53" fmla="*/ 153 h 585"/>
                  <a:gd name="T54" fmla="*/ 37 w 328"/>
                  <a:gd name="T55" fmla="*/ 139 h 585"/>
                  <a:gd name="T56" fmla="*/ 270 w 328"/>
                  <a:gd name="T57" fmla="*/ 126 h 585"/>
                  <a:gd name="T58" fmla="*/ 283 w 328"/>
                  <a:gd name="T59" fmla="*/ 140 h 585"/>
                  <a:gd name="T60" fmla="*/ 270 w 328"/>
                  <a:gd name="T61" fmla="*/ 89 h 585"/>
                  <a:gd name="T62" fmla="*/ 37 w 328"/>
                  <a:gd name="T63" fmla="*/ 76 h 585"/>
                  <a:gd name="T64" fmla="*/ 50 w 328"/>
                  <a:gd name="T65" fmla="*/ 62 h 585"/>
                  <a:gd name="T66" fmla="*/ 283 w 328"/>
                  <a:gd name="T67" fmla="*/ 7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8" h="585">
                    <a:moveTo>
                      <a:pt x="285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66"/>
                      <a:pt x="19" y="585"/>
                      <a:pt x="43" y="585"/>
                    </a:cubicBezTo>
                    <a:cubicBezTo>
                      <a:pt x="285" y="585"/>
                      <a:pt x="285" y="585"/>
                      <a:pt x="285" y="585"/>
                    </a:cubicBezTo>
                    <a:cubicBezTo>
                      <a:pt x="309" y="585"/>
                      <a:pt x="328" y="566"/>
                      <a:pt x="328" y="543"/>
                    </a:cubicBezTo>
                    <a:cubicBezTo>
                      <a:pt x="328" y="43"/>
                      <a:pt x="328" y="43"/>
                      <a:pt x="328" y="43"/>
                    </a:cubicBezTo>
                    <a:cubicBezTo>
                      <a:pt x="328" y="19"/>
                      <a:pt x="309" y="0"/>
                      <a:pt x="285" y="0"/>
                    </a:cubicBezTo>
                    <a:close/>
                    <a:moveTo>
                      <a:pt x="76" y="526"/>
                    </a:moveTo>
                    <a:cubicBezTo>
                      <a:pt x="76" y="532"/>
                      <a:pt x="71" y="537"/>
                      <a:pt x="64" y="537"/>
                    </a:cubicBezTo>
                    <a:cubicBezTo>
                      <a:pt x="57" y="537"/>
                      <a:pt x="52" y="532"/>
                      <a:pt x="52" y="526"/>
                    </a:cubicBezTo>
                    <a:cubicBezTo>
                      <a:pt x="52" y="414"/>
                      <a:pt x="52" y="414"/>
                      <a:pt x="52" y="414"/>
                    </a:cubicBezTo>
                    <a:cubicBezTo>
                      <a:pt x="52" y="408"/>
                      <a:pt x="57" y="403"/>
                      <a:pt x="64" y="403"/>
                    </a:cubicBezTo>
                    <a:cubicBezTo>
                      <a:pt x="71" y="403"/>
                      <a:pt x="76" y="408"/>
                      <a:pt x="76" y="414"/>
                    </a:cubicBezTo>
                    <a:lnTo>
                      <a:pt x="76" y="526"/>
                    </a:lnTo>
                    <a:close/>
                    <a:moveTo>
                      <a:pt x="143" y="526"/>
                    </a:moveTo>
                    <a:cubicBezTo>
                      <a:pt x="143" y="532"/>
                      <a:pt x="138" y="537"/>
                      <a:pt x="131" y="537"/>
                    </a:cubicBezTo>
                    <a:cubicBezTo>
                      <a:pt x="124" y="537"/>
                      <a:pt x="119" y="532"/>
                      <a:pt x="119" y="526"/>
                    </a:cubicBezTo>
                    <a:cubicBezTo>
                      <a:pt x="119" y="414"/>
                      <a:pt x="119" y="414"/>
                      <a:pt x="119" y="414"/>
                    </a:cubicBezTo>
                    <a:cubicBezTo>
                      <a:pt x="119" y="408"/>
                      <a:pt x="124" y="403"/>
                      <a:pt x="131" y="403"/>
                    </a:cubicBezTo>
                    <a:cubicBezTo>
                      <a:pt x="138" y="403"/>
                      <a:pt x="143" y="408"/>
                      <a:pt x="143" y="414"/>
                    </a:cubicBezTo>
                    <a:lnTo>
                      <a:pt x="143" y="526"/>
                    </a:lnTo>
                    <a:close/>
                    <a:moveTo>
                      <a:pt x="210" y="526"/>
                    </a:moveTo>
                    <a:cubicBezTo>
                      <a:pt x="210" y="532"/>
                      <a:pt x="204" y="537"/>
                      <a:pt x="198" y="537"/>
                    </a:cubicBezTo>
                    <a:cubicBezTo>
                      <a:pt x="191" y="537"/>
                      <a:pt x="185" y="532"/>
                      <a:pt x="185" y="526"/>
                    </a:cubicBezTo>
                    <a:cubicBezTo>
                      <a:pt x="185" y="414"/>
                      <a:pt x="185" y="414"/>
                      <a:pt x="185" y="414"/>
                    </a:cubicBezTo>
                    <a:cubicBezTo>
                      <a:pt x="185" y="408"/>
                      <a:pt x="191" y="403"/>
                      <a:pt x="198" y="403"/>
                    </a:cubicBezTo>
                    <a:cubicBezTo>
                      <a:pt x="204" y="403"/>
                      <a:pt x="210" y="408"/>
                      <a:pt x="210" y="414"/>
                    </a:cubicBezTo>
                    <a:lnTo>
                      <a:pt x="210" y="526"/>
                    </a:lnTo>
                    <a:close/>
                    <a:moveTo>
                      <a:pt x="234" y="329"/>
                    </a:moveTo>
                    <a:cubicBezTo>
                      <a:pt x="223" y="329"/>
                      <a:pt x="214" y="320"/>
                      <a:pt x="214" y="309"/>
                    </a:cubicBezTo>
                    <a:cubicBezTo>
                      <a:pt x="214" y="298"/>
                      <a:pt x="223" y="289"/>
                      <a:pt x="234" y="289"/>
                    </a:cubicBezTo>
                    <a:cubicBezTo>
                      <a:pt x="245" y="289"/>
                      <a:pt x="254" y="298"/>
                      <a:pt x="254" y="309"/>
                    </a:cubicBezTo>
                    <a:cubicBezTo>
                      <a:pt x="254" y="320"/>
                      <a:pt x="245" y="329"/>
                      <a:pt x="234" y="329"/>
                    </a:cubicBezTo>
                    <a:close/>
                    <a:moveTo>
                      <a:pt x="277" y="526"/>
                    </a:moveTo>
                    <a:cubicBezTo>
                      <a:pt x="277" y="532"/>
                      <a:pt x="271" y="537"/>
                      <a:pt x="264" y="537"/>
                    </a:cubicBezTo>
                    <a:cubicBezTo>
                      <a:pt x="258" y="537"/>
                      <a:pt x="252" y="532"/>
                      <a:pt x="252" y="526"/>
                    </a:cubicBezTo>
                    <a:cubicBezTo>
                      <a:pt x="252" y="414"/>
                      <a:pt x="252" y="414"/>
                      <a:pt x="252" y="414"/>
                    </a:cubicBezTo>
                    <a:cubicBezTo>
                      <a:pt x="252" y="408"/>
                      <a:pt x="258" y="403"/>
                      <a:pt x="264" y="403"/>
                    </a:cubicBezTo>
                    <a:cubicBezTo>
                      <a:pt x="271" y="403"/>
                      <a:pt x="277" y="408"/>
                      <a:pt x="277" y="414"/>
                    </a:cubicBezTo>
                    <a:lnTo>
                      <a:pt x="277" y="526"/>
                    </a:lnTo>
                    <a:close/>
                    <a:moveTo>
                      <a:pt x="283" y="204"/>
                    </a:moveTo>
                    <a:cubicBezTo>
                      <a:pt x="283" y="211"/>
                      <a:pt x="277" y="217"/>
                      <a:pt x="270" y="217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43" y="217"/>
                      <a:pt x="37" y="211"/>
                      <a:pt x="37" y="204"/>
                    </a:cubicBezTo>
                    <a:cubicBezTo>
                      <a:pt x="37" y="203"/>
                      <a:pt x="37" y="203"/>
                      <a:pt x="37" y="203"/>
                    </a:cubicBezTo>
                    <a:cubicBezTo>
                      <a:pt x="37" y="196"/>
                      <a:pt x="43" y="190"/>
                      <a:pt x="50" y="190"/>
                    </a:cubicBezTo>
                    <a:cubicBezTo>
                      <a:pt x="270" y="190"/>
                      <a:pt x="270" y="190"/>
                      <a:pt x="270" y="190"/>
                    </a:cubicBezTo>
                    <a:cubicBezTo>
                      <a:pt x="277" y="190"/>
                      <a:pt x="283" y="196"/>
                      <a:pt x="283" y="203"/>
                    </a:cubicBezTo>
                    <a:lnTo>
                      <a:pt x="283" y="204"/>
                    </a:lnTo>
                    <a:close/>
                    <a:moveTo>
                      <a:pt x="283" y="140"/>
                    </a:moveTo>
                    <a:cubicBezTo>
                      <a:pt x="283" y="147"/>
                      <a:pt x="277" y="153"/>
                      <a:pt x="270" y="153"/>
                    </a:cubicBezTo>
                    <a:cubicBezTo>
                      <a:pt x="50" y="153"/>
                      <a:pt x="50" y="153"/>
                      <a:pt x="50" y="153"/>
                    </a:cubicBezTo>
                    <a:cubicBezTo>
                      <a:pt x="43" y="153"/>
                      <a:pt x="37" y="147"/>
                      <a:pt x="37" y="140"/>
                    </a:cubicBezTo>
                    <a:cubicBezTo>
                      <a:pt x="37" y="139"/>
                      <a:pt x="37" y="139"/>
                      <a:pt x="37" y="139"/>
                    </a:cubicBezTo>
                    <a:cubicBezTo>
                      <a:pt x="37" y="132"/>
                      <a:pt x="43" y="126"/>
                      <a:pt x="50" y="126"/>
                    </a:cubicBezTo>
                    <a:cubicBezTo>
                      <a:pt x="270" y="126"/>
                      <a:pt x="270" y="126"/>
                      <a:pt x="270" y="126"/>
                    </a:cubicBezTo>
                    <a:cubicBezTo>
                      <a:pt x="277" y="126"/>
                      <a:pt x="283" y="132"/>
                      <a:pt x="283" y="139"/>
                    </a:cubicBezTo>
                    <a:lnTo>
                      <a:pt x="283" y="140"/>
                    </a:lnTo>
                    <a:close/>
                    <a:moveTo>
                      <a:pt x="283" y="76"/>
                    </a:moveTo>
                    <a:cubicBezTo>
                      <a:pt x="283" y="83"/>
                      <a:pt x="277" y="89"/>
                      <a:pt x="270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43" y="89"/>
                      <a:pt x="37" y="83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68"/>
                      <a:pt x="43" y="62"/>
                      <a:pt x="50" y="62"/>
                    </a:cubicBezTo>
                    <a:cubicBezTo>
                      <a:pt x="270" y="62"/>
                      <a:pt x="270" y="62"/>
                      <a:pt x="270" y="62"/>
                    </a:cubicBezTo>
                    <a:cubicBezTo>
                      <a:pt x="277" y="62"/>
                      <a:pt x="283" y="68"/>
                      <a:pt x="283" y="75"/>
                    </a:cubicBezTo>
                    <a:lnTo>
                      <a:pt x="283" y="76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7" name="Up Arrow 36"/>
              <p:cNvSpPr/>
              <p:nvPr/>
            </p:nvSpPr>
            <p:spPr>
              <a:xfrm rot="5400000">
                <a:off x="6223264" y="4546528"/>
                <a:ext cx="217928" cy="531721"/>
              </a:xfrm>
              <a:prstGeom prst="upArrow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Up Arrow 37"/>
              <p:cNvSpPr/>
              <p:nvPr/>
            </p:nvSpPr>
            <p:spPr>
              <a:xfrm rot="10800000">
                <a:off x="6868266" y="3788832"/>
                <a:ext cx="217928" cy="418490"/>
              </a:xfrm>
              <a:prstGeom prst="upArrow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Up Arrow 38"/>
              <p:cNvSpPr/>
              <p:nvPr/>
            </p:nvSpPr>
            <p:spPr>
              <a:xfrm rot="5400000" flipH="1" flipV="1">
                <a:off x="7507199" y="4546528"/>
                <a:ext cx="217928" cy="531721"/>
              </a:xfrm>
              <a:prstGeom prst="upArrow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5329208" y="5459469"/>
                <a:ext cx="1374309" cy="914181"/>
                <a:chOff x="5329208" y="5459469"/>
                <a:chExt cx="1374309" cy="914181"/>
              </a:xfrm>
            </p:grpSpPr>
            <p:sp>
              <p:nvSpPr>
                <p:cNvPr id="47" name="Up Arrow 46"/>
                <p:cNvSpPr/>
                <p:nvPr/>
              </p:nvSpPr>
              <p:spPr>
                <a:xfrm rot="2825162">
                  <a:off x="6328693" y="5302572"/>
                  <a:ext cx="217928" cy="531721"/>
                </a:xfrm>
                <a:prstGeom prst="upArrow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Freeform 14"/>
                <p:cNvSpPr>
                  <a:spLocks noEditPoints="1"/>
                </p:cNvSpPr>
                <p:nvPr/>
              </p:nvSpPr>
              <p:spPr bwMode="auto">
                <a:xfrm>
                  <a:off x="5329208" y="5703725"/>
                  <a:ext cx="1087437" cy="669925"/>
                </a:xfrm>
                <a:custGeom>
                  <a:avLst/>
                  <a:gdLst>
                    <a:gd name="T0" fmla="*/ 636 w 659"/>
                    <a:gd name="T1" fmla="*/ 338 h 406"/>
                    <a:gd name="T2" fmla="*/ 586 w 659"/>
                    <a:gd name="T3" fmla="*/ 338 h 406"/>
                    <a:gd name="T4" fmla="*/ 586 w 659"/>
                    <a:gd name="T5" fmla="*/ 18 h 406"/>
                    <a:gd name="T6" fmla="*/ 569 w 659"/>
                    <a:gd name="T7" fmla="*/ 0 h 406"/>
                    <a:gd name="T8" fmla="*/ 91 w 659"/>
                    <a:gd name="T9" fmla="*/ 0 h 406"/>
                    <a:gd name="T10" fmla="*/ 73 w 659"/>
                    <a:gd name="T11" fmla="*/ 18 h 406"/>
                    <a:gd name="T12" fmla="*/ 73 w 659"/>
                    <a:gd name="T13" fmla="*/ 338 h 406"/>
                    <a:gd name="T14" fmla="*/ 23 w 659"/>
                    <a:gd name="T15" fmla="*/ 338 h 406"/>
                    <a:gd name="T16" fmla="*/ 0 w 659"/>
                    <a:gd name="T17" fmla="*/ 361 h 406"/>
                    <a:gd name="T18" fmla="*/ 0 w 659"/>
                    <a:gd name="T19" fmla="*/ 383 h 406"/>
                    <a:gd name="T20" fmla="*/ 23 w 659"/>
                    <a:gd name="T21" fmla="*/ 406 h 406"/>
                    <a:gd name="T22" fmla="*/ 636 w 659"/>
                    <a:gd name="T23" fmla="*/ 406 h 406"/>
                    <a:gd name="T24" fmla="*/ 659 w 659"/>
                    <a:gd name="T25" fmla="*/ 383 h 406"/>
                    <a:gd name="T26" fmla="*/ 659 w 659"/>
                    <a:gd name="T27" fmla="*/ 361 h 406"/>
                    <a:gd name="T28" fmla="*/ 636 w 659"/>
                    <a:gd name="T29" fmla="*/ 338 h 406"/>
                    <a:gd name="T30" fmla="*/ 430 w 659"/>
                    <a:gd name="T31" fmla="*/ 373 h 406"/>
                    <a:gd name="T32" fmla="*/ 421 w 659"/>
                    <a:gd name="T33" fmla="*/ 382 h 406"/>
                    <a:gd name="T34" fmla="*/ 238 w 659"/>
                    <a:gd name="T35" fmla="*/ 382 h 406"/>
                    <a:gd name="T36" fmla="*/ 229 w 659"/>
                    <a:gd name="T37" fmla="*/ 373 h 406"/>
                    <a:gd name="T38" fmla="*/ 229 w 659"/>
                    <a:gd name="T39" fmla="*/ 365 h 406"/>
                    <a:gd name="T40" fmla="*/ 230 w 659"/>
                    <a:gd name="T41" fmla="*/ 363 h 406"/>
                    <a:gd name="T42" fmla="*/ 429 w 659"/>
                    <a:gd name="T43" fmla="*/ 363 h 406"/>
                    <a:gd name="T44" fmla="*/ 430 w 659"/>
                    <a:gd name="T45" fmla="*/ 365 h 406"/>
                    <a:gd name="T46" fmla="*/ 430 w 659"/>
                    <a:gd name="T47" fmla="*/ 373 h 406"/>
                    <a:gd name="T48" fmla="*/ 541 w 659"/>
                    <a:gd name="T49" fmla="*/ 325 h 406"/>
                    <a:gd name="T50" fmla="*/ 118 w 659"/>
                    <a:gd name="T51" fmla="*/ 325 h 406"/>
                    <a:gd name="T52" fmla="*/ 118 w 659"/>
                    <a:gd name="T53" fmla="*/ 42 h 406"/>
                    <a:gd name="T54" fmla="*/ 119 w 659"/>
                    <a:gd name="T55" fmla="*/ 41 h 406"/>
                    <a:gd name="T56" fmla="*/ 540 w 659"/>
                    <a:gd name="T57" fmla="*/ 41 h 406"/>
                    <a:gd name="T58" fmla="*/ 541 w 659"/>
                    <a:gd name="T59" fmla="*/ 42 h 406"/>
                    <a:gd name="T60" fmla="*/ 541 w 659"/>
                    <a:gd name="T61" fmla="*/ 325 h 406"/>
                    <a:gd name="T62" fmla="*/ 563 w 659"/>
                    <a:gd name="T63" fmla="*/ 383 h 406"/>
                    <a:gd name="T64" fmla="*/ 554 w 659"/>
                    <a:gd name="T65" fmla="*/ 374 h 406"/>
                    <a:gd name="T66" fmla="*/ 563 w 659"/>
                    <a:gd name="T67" fmla="*/ 365 h 406"/>
                    <a:gd name="T68" fmla="*/ 572 w 659"/>
                    <a:gd name="T69" fmla="*/ 374 h 406"/>
                    <a:gd name="T70" fmla="*/ 563 w 659"/>
                    <a:gd name="T71" fmla="*/ 383 h 406"/>
                    <a:gd name="T72" fmla="*/ 604 w 659"/>
                    <a:gd name="T73" fmla="*/ 383 h 406"/>
                    <a:gd name="T74" fmla="*/ 595 w 659"/>
                    <a:gd name="T75" fmla="*/ 374 h 406"/>
                    <a:gd name="T76" fmla="*/ 604 w 659"/>
                    <a:gd name="T77" fmla="*/ 365 h 406"/>
                    <a:gd name="T78" fmla="*/ 613 w 659"/>
                    <a:gd name="T79" fmla="*/ 374 h 406"/>
                    <a:gd name="T80" fmla="*/ 604 w 659"/>
                    <a:gd name="T81" fmla="*/ 383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59" h="406">
                      <a:moveTo>
                        <a:pt x="636" y="338"/>
                      </a:moveTo>
                      <a:cubicBezTo>
                        <a:pt x="586" y="338"/>
                        <a:pt x="586" y="338"/>
                        <a:pt x="586" y="338"/>
                      </a:cubicBezTo>
                      <a:cubicBezTo>
                        <a:pt x="586" y="18"/>
                        <a:pt x="586" y="18"/>
                        <a:pt x="586" y="18"/>
                      </a:cubicBezTo>
                      <a:cubicBezTo>
                        <a:pt x="586" y="8"/>
                        <a:pt x="578" y="0"/>
                        <a:pt x="569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1" y="0"/>
                        <a:pt x="73" y="8"/>
                        <a:pt x="73" y="1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23" y="338"/>
                        <a:pt x="23" y="338"/>
                        <a:pt x="23" y="338"/>
                      </a:cubicBezTo>
                      <a:cubicBezTo>
                        <a:pt x="10" y="338"/>
                        <a:pt x="0" y="348"/>
                        <a:pt x="0" y="361"/>
                      </a:cubicBezTo>
                      <a:cubicBezTo>
                        <a:pt x="0" y="383"/>
                        <a:pt x="0" y="383"/>
                        <a:pt x="0" y="383"/>
                      </a:cubicBezTo>
                      <a:cubicBezTo>
                        <a:pt x="0" y="395"/>
                        <a:pt x="10" y="406"/>
                        <a:pt x="23" y="406"/>
                      </a:cubicBezTo>
                      <a:cubicBezTo>
                        <a:pt x="636" y="406"/>
                        <a:pt x="636" y="406"/>
                        <a:pt x="636" y="406"/>
                      </a:cubicBezTo>
                      <a:cubicBezTo>
                        <a:pt x="649" y="406"/>
                        <a:pt x="659" y="395"/>
                        <a:pt x="659" y="383"/>
                      </a:cubicBezTo>
                      <a:cubicBezTo>
                        <a:pt x="659" y="361"/>
                        <a:pt x="659" y="361"/>
                        <a:pt x="659" y="361"/>
                      </a:cubicBezTo>
                      <a:cubicBezTo>
                        <a:pt x="659" y="348"/>
                        <a:pt x="649" y="338"/>
                        <a:pt x="636" y="338"/>
                      </a:cubicBezTo>
                      <a:close/>
                      <a:moveTo>
                        <a:pt x="430" y="373"/>
                      </a:moveTo>
                      <a:cubicBezTo>
                        <a:pt x="430" y="378"/>
                        <a:pt x="426" y="382"/>
                        <a:pt x="421" y="382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233" y="382"/>
                        <a:pt x="229" y="378"/>
                        <a:pt x="229" y="373"/>
                      </a:cubicBezTo>
                      <a:cubicBezTo>
                        <a:pt x="229" y="365"/>
                        <a:pt x="229" y="365"/>
                        <a:pt x="229" y="365"/>
                      </a:cubicBezTo>
                      <a:cubicBezTo>
                        <a:pt x="229" y="364"/>
                        <a:pt x="230" y="363"/>
                        <a:pt x="230" y="363"/>
                      </a:cubicBezTo>
                      <a:cubicBezTo>
                        <a:pt x="429" y="363"/>
                        <a:pt x="429" y="363"/>
                        <a:pt x="429" y="363"/>
                      </a:cubicBezTo>
                      <a:cubicBezTo>
                        <a:pt x="430" y="363"/>
                        <a:pt x="430" y="364"/>
                        <a:pt x="430" y="365"/>
                      </a:cubicBezTo>
                      <a:lnTo>
                        <a:pt x="430" y="373"/>
                      </a:lnTo>
                      <a:close/>
                      <a:moveTo>
                        <a:pt x="541" y="325"/>
                      </a:moveTo>
                      <a:cubicBezTo>
                        <a:pt x="118" y="325"/>
                        <a:pt x="118" y="325"/>
                        <a:pt x="118" y="325"/>
                      </a:cubicBezTo>
                      <a:cubicBezTo>
                        <a:pt x="118" y="42"/>
                        <a:pt x="118" y="42"/>
                        <a:pt x="118" y="42"/>
                      </a:cubicBezTo>
                      <a:cubicBezTo>
                        <a:pt x="118" y="42"/>
                        <a:pt x="119" y="41"/>
                        <a:pt x="119" y="41"/>
                      </a:cubicBezTo>
                      <a:cubicBezTo>
                        <a:pt x="540" y="41"/>
                        <a:pt x="540" y="41"/>
                        <a:pt x="540" y="41"/>
                      </a:cubicBezTo>
                      <a:cubicBezTo>
                        <a:pt x="540" y="41"/>
                        <a:pt x="541" y="42"/>
                        <a:pt x="541" y="42"/>
                      </a:cubicBezTo>
                      <a:lnTo>
                        <a:pt x="541" y="325"/>
                      </a:lnTo>
                      <a:close/>
                      <a:moveTo>
                        <a:pt x="563" y="383"/>
                      </a:moveTo>
                      <a:cubicBezTo>
                        <a:pt x="558" y="383"/>
                        <a:pt x="554" y="379"/>
                        <a:pt x="554" y="374"/>
                      </a:cubicBezTo>
                      <a:cubicBezTo>
                        <a:pt x="554" y="369"/>
                        <a:pt x="558" y="365"/>
                        <a:pt x="563" y="365"/>
                      </a:cubicBezTo>
                      <a:cubicBezTo>
                        <a:pt x="568" y="365"/>
                        <a:pt x="572" y="369"/>
                        <a:pt x="572" y="374"/>
                      </a:cubicBezTo>
                      <a:cubicBezTo>
                        <a:pt x="572" y="379"/>
                        <a:pt x="568" y="383"/>
                        <a:pt x="563" y="383"/>
                      </a:cubicBezTo>
                      <a:close/>
                      <a:moveTo>
                        <a:pt x="604" y="383"/>
                      </a:moveTo>
                      <a:cubicBezTo>
                        <a:pt x="599" y="383"/>
                        <a:pt x="595" y="379"/>
                        <a:pt x="595" y="374"/>
                      </a:cubicBezTo>
                      <a:cubicBezTo>
                        <a:pt x="595" y="369"/>
                        <a:pt x="599" y="365"/>
                        <a:pt x="604" y="365"/>
                      </a:cubicBezTo>
                      <a:cubicBezTo>
                        <a:pt x="609" y="365"/>
                        <a:pt x="613" y="369"/>
                        <a:pt x="613" y="374"/>
                      </a:cubicBezTo>
                      <a:cubicBezTo>
                        <a:pt x="613" y="379"/>
                        <a:pt x="609" y="383"/>
                        <a:pt x="604" y="383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41" name="Freeform 14"/>
              <p:cNvSpPr>
                <a:spLocks noEditPoints="1"/>
              </p:cNvSpPr>
              <p:nvPr/>
            </p:nvSpPr>
            <p:spPr bwMode="auto">
              <a:xfrm>
                <a:off x="5130744" y="4485398"/>
                <a:ext cx="1087437" cy="669925"/>
              </a:xfrm>
              <a:custGeom>
                <a:avLst/>
                <a:gdLst>
                  <a:gd name="T0" fmla="*/ 636 w 659"/>
                  <a:gd name="T1" fmla="*/ 338 h 406"/>
                  <a:gd name="T2" fmla="*/ 586 w 659"/>
                  <a:gd name="T3" fmla="*/ 338 h 406"/>
                  <a:gd name="T4" fmla="*/ 586 w 659"/>
                  <a:gd name="T5" fmla="*/ 18 h 406"/>
                  <a:gd name="T6" fmla="*/ 569 w 659"/>
                  <a:gd name="T7" fmla="*/ 0 h 406"/>
                  <a:gd name="T8" fmla="*/ 91 w 659"/>
                  <a:gd name="T9" fmla="*/ 0 h 406"/>
                  <a:gd name="T10" fmla="*/ 73 w 659"/>
                  <a:gd name="T11" fmla="*/ 18 h 406"/>
                  <a:gd name="T12" fmla="*/ 73 w 659"/>
                  <a:gd name="T13" fmla="*/ 338 h 406"/>
                  <a:gd name="T14" fmla="*/ 23 w 659"/>
                  <a:gd name="T15" fmla="*/ 338 h 406"/>
                  <a:gd name="T16" fmla="*/ 0 w 659"/>
                  <a:gd name="T17" fmla="*/ 361 h 406"/>
                  <a:gd name="T18" fmla="*/ 0 w 659"/>
                  <a:gd name="T19" fmla="*/ 383 h 406"/>
                  <a:gd name="T20" fmla="*/ 23 w 659"/>
                  <a:gd name="T21" fmla="*/ 406 h 406"/>
                  <a:gd name="T22" fmla="*/ 636 w 659"/>
                  <a:gd name="T23" fmla="*/ 406 h 406"/>
                  <a:gd name="T24" fmla="*/ 659 w 659"/>
                  <a:gd name="T25" fmla="*/ 383 h 406"/>
                  <a:gd name="T26" fmla="*/ 659 w 659"/>
                  <a:gd name="T27" fmla="*/ 361 h 406"/>
                  <a:gd name="T28" fmla="*/ 636 w 659"/>
                  <a:gd name="T29" fmla="*/ 338 h 406"/>
                  <a:gd name="T30" fmla="*/ 430 w 659"/>
                  <a:gd name="T31" fmla="*/ 373 h 406"/>
                  <a:gd name="T32" fmla="*/ 421 w 659"/>
                  <a:gd name="T33" fmla="*/ 382 h 406"/>
                  <a:gd name="T34" fmla="*/ 238 w 659"/>
                  <a:gd name="T35" fmla="*/ 382 h 406"/>
                  <a:gd name="T36" fmla="*/ 229 w 659"/>
                  <a:gd name="T37" fmla="*/ 373 h 406"/>
                  <a:gd name="T38" fmla="*/ 229 w 659"/>
                  <a:gd name="T39" fmla="*/ 365 h 406"/>
                  <a:gd name="T40" fmla="*/ 230 w 659"/>
                  <a:gd name="T41" fmla="*/ 363 h 406"/>
                  <a:gd name="T42" fmla="*/ 429 w 659"/>
                  <a:gd name="T43" fmla="*/ 363 h 406"/>
                  <a:gd name="T44" fmla="*/ 430 w 659"/>
                  <a:gd name="T45" fmla="*/ 365 h 406"/>
                  <a:gd name="T46" fmla="*/ 430 w 659"/>
                  <a:gd name="T47" fmla="*/ 373 h 406"/>
                  <a:gd name="T48" fmla="*/ 541 w 659"/>
                  <a:gd name="T49" fmla="*/ 325 h 406"/>
                  <a:gd name="T50" fmla="*/ 118 w 659"/>
                  <a:gd name="T51" fmla="*/ 325 h 406"/>
                  <a:gd name="T52" fmla="*/ 118 w 659"/>
                  <a:gd name="T53" fmla="*/ 42 h 406"/>
                  <a:gd name="T54" fmla="*/ 119 w 659"/>
                  <a:gd name="T55" fmla="*/ 41 h 406"/>
                  <a:gd name="T56" fmla="*/ 540 w 659"/>
                  <a:gd name="T57" fmla="*/ 41 h 406"/>
                  <a:gd name="T58" fmla="*/ 541 w 659"/>
                  <a:gd name="T59" fmla="*/ 42 h 406"/>
                  <a:gd name="T60" fmla="*/ 541 w 659"/>
                  <a:gd name="T61" fmla="*/ 325 h 406"/>
                  <a:gd name="T62" fmla="*/ 563 w 659"/>
                  <a:gd name="T63" fmla="*/ 383 h 406"/>
                  <a:gd name="T64" fmla="*/ 554 w 659"/>
                  <a:gd name="T65" fmla="*/ 374 h 406"/>
                  <a:gd name="T66" fmla="*/ 563 w 659"/>
                  <a:gd name="T67" fmla="*/ 365 h 406"/>
                  <a:gd name="T68" fmla="*/ 572 w 659"/>
                  <a:gd name="T69" fmla="*/ 374 h 406"/>
                  <a:gd name="T70" fmla="*/ 563 w 659"/>
                  <a:gd name="T71" fmla="*/ 383 h 406"/>
                  <a:gd name="T72" fmla="*/ 604 w 659"/>
                  <a:gd name="T73" fmla="*/ 383 h 406"/>
                  <a:gd name="T74" fmla="*/ 595 w 659"/>
                  <a:gd name="T75" fmla="*/ 374 h 406"/>
                  <a:gd name="T76" fmla="*/ 604 w 659"/>
                  <a:gd name="T77" fmla="*/ 365 h 406"/>
                  <a:gd name="T78" fmla="*/ 613 w 659"/>
                  <a:gd name="T79" fmla="*/ 374 h 406"/>
                  <a:gd name="T80" fmla="*/ 604 w 659"/>
                  <a:gd name="T81" fmla="*/ 38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9" h="406">
                    <a:moveTo>
                      <a:pt x="636" y="338"/>
                    </a:moveTo>
                    <a:cubicBezTo>
                      <a:pt x="586" y="338"/>
                      <a:pt x="586" y="338"/>
                      <a:pt x="586" y="338"/>
                    </a:cubicBezTo>
                    <a:cubicBezTo>
                      <a:pt x="586" y="18"/>
                      <a:pt x="586" y="18"/>
                      <a:pt x="586" y="18"/>
                    </a:cubicBezTo>
                    <a:cubicBezTo>
                      <a:pt x="586" y="8"/>
                      <a:pt x="578" y="0"/>
                      <a:pt x="569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0"/>
                      <a:pt x="73" y="8"/>
                      <a:pt x="73" y="18"/>
                    </a:cubicBezTo>
                    <a:cubicBezTo>
                      <a:pt x="73" y="338"/>
                      <a:pt x="73" y="338"/>
                      <a:pt x="73" y="338"/>
                    </a:cubicBezTo>
                    <a:cubicBezTo>
                      <a:pt x="23" y="338"/>
                      <a:pt x="23" y="338"/>
                      <a:pt x="23" y="338"/>
                    </a:cubicBezTo>
                    <a:cubicBezTo>
                      <a:pt x="10" y="338"/>
                      <a:pt x="0" y="348"/>
                      <a:pt x="0" y="361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0" y="395"/>
                      <a:pt x="10" y="406"/>
                      <a:pt x="23" y="406"/>
                    </a:cubicBezTo>
                    <a:cubicBezTo>
                      <a:pt x="636" y="406"/>
                      <a:pt x="636" y="406"/>
                      <a:pt x="636" y="406"/>
                    </a:cubicBezTo>
                    <a:cubicBezTo>
                      <a:pt x="649" y="406"/>
                      <a:pt x="659" y="395"/>
                      <a:pt x="659" y="383"/>
                    </a:cubicBezTo>
                    <a:cubicBezTo>
                      <a:pt x="659" y="361"/>
                      <a:pt x="659" y="361"/>
                      <a:pt x="659" y="361"/>
                    </a:cubicBezTo>
                    <a:cubicBezTo>
                      <a:pt x="659" y="348"/>
                      <a:pt x="649" y="338"/>
                      <a:pt x="636" y="338"/>
                    </a:cubicBezTo>
                    <a:close/>
                    <a:moveTo>
                      <a:pt x="430" y="373"/>
                    </a:moveTo>
                    <a:cubicBezTo>
                      <a:pt x="430" y="378"/>
                      <a:pt x="426" y="382"/>
                      <a:pt x="421" y="382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233" y="382"/>
                      <a:pt x="229" y="378"/>
                      <a:pt x="229" y="373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29" y="364"/>
                      <a:pt x="230" y="363"/>
                      <a:pt x="230" y="363"/>
                    </a:cubicBezTo>
                    <a:cubicBezTo>
                      <a:pt x="429" y="363"/>
                      <a:pt x="429" y="363"/>
                      <a:pt x="429" y="363"/>
                    </a:cubicBezTo>
                    <a:cubicBezTo>
                      <a:pt x="430" y="363"/>
                      <a:pt x="430" y="364"/>
                      <a:pt x="430" y="365"/>
                    </a:cubicBezTo>
                    <a:lnTo>
                      <a:pt x="430" y="373"/>
                    </a:lnTo>
                    <a:close/>
                    <a:moveTo>
                      <a:pt x="541" y="325"/>
                    </a:move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8" y="42"/>
                      <a:pt x="118" y="42"/>
                      <a:pt x="118" y="42"/>
                    </a:cubicBezTo>
                    <a:cubicBezTo>
                      <a:pt x="118" y="42"/>
                      <a:pt x="119" y="41"/>
                      <a:pt x="119" y="41"/>
                    </a:cubicBezTo>
                    <a:cubicBezTo>
                      <a:pt x="540" y="41"/>
                      <a:pt x="540" y="41"/>
                      <a:pt x="540" y="41"/>
                    </a:cubicBezTo>
                    <a:cubicBezTo>
                      <a:pt x="540" y="41"/>
                      <a:pt x="541" y="42"/>
                      <a:pt x="541" y="42"/>
                    </a:cubicBezTo>
                    <a:lnTo>
                      <a:pt x="541" y="325"/>
                    </a:lnTo>
                    <a:close/>
                    <a:moveTo>
                      <a:pt x="563" y="383"/>
                    </a:moveTo>
                    <a:cubicBezTo>
                      <a:pt x="558" y="383"/>
                      <a:pt x="554" y="379"/>
                      <a:pt x="554" y="374"/>
                    </a:cubicBezTo>
                    <a:cubicBezTo>
                      <a:pt x="554" y="369"/>
                      <a:pt x="558" y="365"/>
                      <a:pt x="563" y="365"/>
                    </a:cubicBezTo>
                    <a:cubicBezTo>
                      <a:pt x="568" y="365"/>
                      <a:pt x="572" y="369"/>
                      <a:pt x="572" y="374"/>
                    </a:cubicBezTo>
                    <a:cubicBezTo>
                      <a:pt x="572" y="379"/>
                      <a:pt x="568" y="383"/>
                      <a:pt x="563" y="383"/>
                    </a:cubicBezTo>
                    <a:close/>
                    <a:moveTo>
                      <a:pt x="604" y="383"/>
                    </a:moveTo>
                    <a:cubicBezTo>
                      <a:pt x="599" y="383"/>
                      <a:pt x="595" y="379"/>
                      <a:pt x="595" y="374"/>
                    </a:cubicBezTo>
                    <a:cubicBezTo>
                      <a:pt x="595" y="369"/>
                      <a:pt x="599" y="365"/>
                      <a:pt x="604" y="365"/>
                    </a:cubicBezTo>
                    <a:cubicBezTo>
                      <a:pt x="609" y="365"/>
                      <a:pt x="613" y="369"/>
                      <a:pt x="613" y="374"/>
                    </a:cubicBezTo>
                    <a:cubicBezTo>
                      <a:pt x="613" y="379"/>
                      <a:pt x="609" y="383"/>
                      <a:pt x="604" y="38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" name="Freeform 14"/>
              <p:cNvSpPr>
                <a:spLocks noEditPoints="1"/>
              </p:cNvSpPr>
              <p:nvPr/>
            </p:nvSpPr>
            <p:spPr bwMode="auto">
              <a:xfrm>
                <a:off x="7769552" y="4473345"/>
                <a:ext cx="1087437" cy="669925"/>
              </a:xfrm>
              <a:custGeom>
                <a:avLst/>
                <a:gdLst>
                  <a:gd name="T0" fmla="*/ 636 w 659"/>
                  <a:gd name="T1" fmla="*/ 338 h 406"/>
                  <a:gd name="T2" fmla="*/ 586 w 659"/>
                  <a:gd name="T3" fmla="*/ 338 h 406"/>
                  <a:gd name="T4" fmla="*/ 586 w 659"/>
                  <a:gd name="T5" fmla="*/ 18 h 406"/>
                  <a:gd name="T6" fmla="*/ 569 w 659"/>
                  <a:gd name="T7" fmla="*/ 0 h 406"/>
                  <a:gd name="T8" fmla="*/ 91 w 659"/>
                  <a:gd name="T9" fmla="*/ 0 h 406"/>
                  <a:gd name="T10" fmla="*/ 73 w 659"/>
                  <a:gd name="T11" fmla="*/ 18 h 406"/>
                  <a:gd name="T12" fmla="*/ 73 w 659"/>
                  <a:gd name="T13" fmla="*/ 338 h 406"/>
                  <a:gd name="T14" fmla="*/ 23 w 659"/>
                  <a:gd name="T15" fmla="*/ 338 h 406"/>
                  <a:gd name="T16" fmla="*/ 0 w 659"/>
                  <a:gd name="T17" fmla="*/ 361 h 406"/>
                  <a:gd name="T18" fmla="*/ 0 w 659"/>
                  <a:gd name="T19" fmla="*/ 383 h 406"/>
                  <a:gd name="T20" fmla="*/ 23 w 659"/>
                  <a:gd name="T21" fmla="*/ 406 h 406"/>
                  <a:gd name="T22" fmla="*/ 636 w 659"/>
                  <a:gd name="T23" fmla="*/ 406 h 406"/>
                  <a:gd name="T24" fmla="*/ 659 w 659"/>
                  <a:gd name="T25" fmla="*/ 383 h 406"/>
                  <a:gd name="T26" fmla="*/ 659 w 659"/>
                  <a:gd name="T27" fmla="*/ 361 h 406"/>
                  <a:gd name="T28" fmla="*/ 636 w 659"/>
                  <a:gd name="T29" fmla="*/ 338 h 406"/>
                  <a:gd name="T30" fmla="*/ 430 w 659"/>
                  <a:gd name="T31" fmla="*/ 373 h 406"/>
                  <a:gd name="T32" fmla="*/ 421 w 659"/>
                  <a:gd name="T33" fmla="*/ 382 h 406"/>
                  <a:gd name="T34" fmla="*/ 238 w 659"/>
                  <a:gd name="T35" fmla="*/ 382 h 406"/>
                  <a:gd name="T36" fmla="*/ 229 w 659"/>
                  <a:gd name="T37" fmla="*/ 373 h 406"/>
                  <a:gd name="T38" fmla="*/ 229 w 659"/>
                  <a:gd name="T39" fmla="*/ 365 h 406"/>
                  <a:gd name="T40" fmla="*/ 230 w 659"/>
                  <a:gd name="T41" fmla="*/ 363 h 406"/>
                  <a:gd name="T42" fmla="*/ 429 w 659"/>
                  <a:gd name="T43" fmla="*/ 363 h 406"/>
                  <a:gd name="T44" fmla="*/ 430 w 659"/>
                  <a:gd name="T45" fmla="*/ 365 h 406"/>
                  <a:gd name="T46" fmla="*/ 430 w 659"/>
                  <a:gd name="T47" fmla="*/ 373 h 406"/>
                  <a:gd name="T48" fmla="*/ 541 w 659"/>
                  <a:gd name="T49" fmla="*/ 325 h 406"/>
                  <a:gd name="T50" fmla="*/ 118 w 659"/>
                  <a:gd name="T51" fmla="*/ 325 h 406"/>
                  <a:gd name="T52" fmla="*/ 118 w 659"/>
                  <a:gd name="T53" fmla="*/ 42 h 406"/>
                  <a:gd name="T54" fmla="*/ 119 w 659"/>
                  <a:gd name="T55" fmla="*/ 41 h 406"/>
                  <a:gd name="T56" fmla="*/ 540 w 659"/>
                  <a:gd name="T57" fmla="*/ 41 h 406"/>
                  <a:gd name="T58" fmla="*/ 541 w 659"/>
                  <a:gd name="T59" fmla="*/ 42 h 406"/>
                  <a:gd name="T60" fmla="*/ 541 w 659"/>
                  <a:gd name="T61" fmla="*/ 325 h 406"/>
                  <a:gd name="T62" fmla="*/ 563 w 659"/>
                  <a:gd name="T63" fmla="*/ 383 h 406"/>
                  <a:gd name="T64" fmla="*/ 554 w 659"/>
                  <a:gd name="T65" fmla="*/ 374 h 406"/>
                  <a:gd name="T66" fmla="*/ 563 w 659"/>
                  <a:gd name="T67" fmla="*/ 365 h 406"/>
                  <a:gd name="T68" fmla="*/ 572 w 659"/>
                  <a:gd name="T69" fmla="*/ 374 h 406"/>
                  <a:gd name="T70" fmla="*/ 563 w 659"/>
                  <a:gd name="T71" fmla="*/ 383 h 406"/>
                  <a:gd name="T72" fmla="*/ 604 w 659"/>
                  <a:gd name="T73" fmla="*/ 383 h 406"/>
                  <a:gd name="T74" fmla="*/ 595 w 659"/>
                  <a:gd name="T75" fmla="*/ 374 h 406"/>
                  <a:gd name="T76" fmla="*/ 604 w 659"/>
                  <a:gd name="T77" fmla="*/ 365 h 406"/>
                  <a:gd name="T78" fmla="*/ 613 w 659"/>
                  <a:gd name="T79" fmla="*/ 374 h 406"/>
                  <a:gd name="T80" fmla="*/ 604 w 659"/>
                  <a:gd name="T81" fmla="*/ 38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9" h="406">
                    <a:moveTo>
                      <a:pt x="636" y="338"/>
                    </a:moveTo>
                    <a:cubicBezTo>
                      <a:pt x="586" y="338"/>
                      <a:pt x="586" y="338"/>
                      <a:pt x="586" y="338"/>
                    </a:cubicBezTo>
                    <a:cubicBezTo>
                      <a:pt x="586" y="18"/>
                      <a:pt x="586" y="18"/>
                      <a:pt x="586" y="18"/>
                    </a:cubicBezTo>
                    <a:cubicBezTo>
                      <a:pt x="586" y="8"/>
                      <a:pt x="578" y="0"/>
                      <a:pt x="569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0"/>
                      <a:pt x="73" y="8"/>
                      <a:pt x="73" y="18"/>
                    </a:cubicBezTo>
                    <a:cubicBezTo>
                      <a:pt x="73" y="338"/>
                      <a:pt x="73" y="338"/>
                      <a:pt x="73" y="338"/>
                    </a:cubicBezTo>
                    <a:cubicBezTo>
                      <a:pt x="23" y="338"/>
                      <a:pt x="23" y="338"/>
                      <a:pt x="23" y="338"/>
                    </a:cubicBezTo>
                    <a:cubicBezTo>
                      <a:pt x="10" y="338"/>
                      <a:pt x="0" y="348"/>
                      <a:pt x="0" y="361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0" y="395"/>
                      <a:pt x="10" y="406"/>
                      <a:pt x="23" y="406"/>
                    </a:cubicBezTo>
                    <a:cubicBezTo>
                      <a:pt x="636" y="406"/>
                      <a:pt x="636" y="406"/>
                      <a:pt x="636" y="406"/>
                    </a:cubicBezTo>
                    <a:cubicBezTo>
                      <a:pt x="649" y="406"/>
                      <a:pt x="659" y="395"/>
                      <a:pt x="659" y="383"/>
                    </a:cubicBezTo>
                    <a:cubicBezTo>
                      <a:pt x="659" y="361"/>
                      <a:pt x="659" y="361"/>
                      <a:pt x="659" y="361"/>
                    </a:cubicBezTo>
                    <a:cubicBezTo>
                      <a:pt x="659" y="348"/>
                      <a:pt x="649" y="338"/>
                      <a:pt x="636" y="338"/>
                    </a:cubicBezTo>
                    <a:close/>
                    <a:moveTo>
                      <a:pt x="430" y="373"/>
                    </a:moveTo>
                    <a:cubicBezTo>
                      <a:pt x="430" y="378"/>
                      <a:pt x="426" y="382"/>
                      <a:pt x="421" y="382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233" y="382"/>
                      <a:pt x="229" y="378"/>
                      <a:pt x="229" y="373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29" y="364"/>
                      <a:pt x="230" y="363"/>
                      <a:pt x="230" y="363"/>
                    </a:cubicBezTo>
                    <a:cubicBezTo>
                      <a:pt x="429" y="363"/>
                      <a:pt x="429" y="363"/>
                      <a:pt x="429" y="363"/>
                    </a:cubicBezTo>
                    <a:cubicBezTo>
                      <a:pt x="430" y="363"/>
                      <a:pt x="430" y="364"/>
                      <a:pt x="430" y="365"/>
                    </a:cubicBezTo>
                    <a:lnTo>
                      <a:pt x="430" y="373"/>
                    </a:lnTo>
                    <a:close/>
                    <a:moveTo>
                      <a:pt x="541" y="325"/>
                    </a:move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8" y="42"/>
                      <a:pt x="118" y="42"/>
                      <a:pt x="118" y="42"/>
                    </a:cubicBezTo>
                    <a:cubicBezTo>
                      <a:pt x="118" y="42"/>
                      <a:pt x="119" y="41"/>
                      <a:pt x="119" y="41"/>
                    </a:cubicBezTo>
                    <a:cubicBezTo>
                      <a:pt x="540" y="41"/>
                      <a:pt x="540" y="41"/>
                      <a:pt x="540" y="41"/>
                    </a:cubicBezTo>
                    <a:cubicBezTo>
                      <a:pt x="540" y="41"/>
                      <a:pt x="541" y="42"/>
                      <a:pt x="541" y="42"/>
                    </a:cubicBezTo>
                    <a:lnTo>
                      <a:pt x="541" y="325"/>
                    </a:lnTo>
                    <a:close/>
                    <a:moveTo>
                      <a:pt x="563" y="383"/>
                    </a:moveTo>
                    <a:cubicBezTo>
                      <a:pt x="558" y="383"/>
                      <a:pt x="554" y="379"/>
                      <a:pt x="554" y="374"/>
                    </a:cubicBezTo>
                    <a:cubicBezTo>
                      <a:pt x="554" y="369"/>
                      <a:pt x="558" y="365"/>
                      <a:pt x="563" y="365"/>
                    </a:cubicBezTo>
                    <a:cubicBezTo>
                      <a:pt x="568" y="365"/>
                      <a:pt x="572" y="369"/>
                      <a:pt x="572" y="374"/>
                    </a:cubicBezTo>
                    <a:cubicBezTo>
                      <a:pt x="572" y="379"/>
                      <a:pt x="568" y="383"/>
                      <a:pt x="563" y="383"/>
                    </a:cubicBezTo>
                    <a:close/>
                    <a:moveTo>
                      <a:pt x="604" y="383"/>
                    </a:moveTo>
                    <a:cubicBezTo>
                      <a:pt x="599" y="383"/>
                      <a:pt x="595" y="379"/>
                      <a:pt x="595" y="374"/>
                    </a:cubicBezTo>
                    <a:cubicBezTo>
                      <a:pt x="595" y="369"/>
                      <a:pt x="599" y="365"/>
                      <a:pt x="604" y="365"/>
                    </a:cubicBezTo>
                    <a:cubicBezTo>
                      <a:pt x="609" y="365"/>
                      <a:pt x="613" y="369"/>
                      <a:pt x="613" y="374"/>
                    </a:cubicBezTo>
                    <a:cubicBezTo>
                      <a:pt x="613" y="379"/>
                      <a:pt x="609" y="383"/>
                      <a:pt x="604" y="38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7412460" y="5319114"/>
                <a:ext cx="1196402" cy="1088741"/>
                <a:chOff x="7399761" y="5310648"/>
                <a:chExt cx="1196402" cy="1088741"/>
              </a:xfrm>
            </p:grpSpPr>
            <p:sp>
              <p:nvSpPr>
                <p:cNvPr id="45" name="Up Arrow 44"/>
                <p:cNvSpPr/>
                <p:nvPr/>
              </p:nvSpPr>
              <p:spPr>
                <a:xfrm rot="19025162">
                  <a:off x="7399761" y="5310648"/>
                  <a:ext cx="217928" cy="531721"/>
                </a:xfrm>
                <a:prstGeom prst="upArrow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Freeform 14"/>
                <p:cNvSpPr>
                  <a:spLocks noEditPoints="1"/>
                </p:cNvSpPr>
                <p:nvPr/>
              </p:nvSpPr>
              <p:spPr bwMode="auto">
                <a:xfrm>
                  <a:off x="7508726" y="5729464"/>
                  <a:ext cx="1087437" cy="669925"/>
                </a:xfrm>
                <a:custGeom>
                  <a:avLst/>
                  <a:gdLst>
                    <a:gd name="T0" fmla="*/ 636 w 659"/>
                    <a:gd name="T1" fmla="*/ 338 h 406"/>
                    <a:gd name="T2" fmla="*/ 586 w 659"/>
                    <a:gd name="T3" fmla="*/ 338 h 406"/>
                    <a:gd name="T4" fmla="*/ 586 w 659"/>
                    <a:gd name="T5" fmla="*/ 18 h 406"/>
                    <a:gd name="T6" fmla="*/ 569 w 659"/>
                    <a:gd name="T7" fmla="*/ 0 h 406"/>
                    <a:gd name="T8" fmla="*/ 91 w 659"/>
                    <a:gd name="T9" fmla="*/ 0 h 406"/>
                    <a:gd name="T10" fmla="*/ 73 w 659"/>
                    <a:gd name="T11" fmla="*/ 18 h 406"/>
                    <a:gd name="T12" fmla="*/ 73 w 659"/>
                    <a:gd name="T13" fmla="*/ 338 h 406"/>
                    <a:gd name="T14" fmla="*/ 23 w 659"/>
                    <a:gd name="T15" fmla="*/ 338 h 406"/>
                    <a:gd name="T16" fmla="*/ 0 w 659"/>
                    <a:gd name="T17" fmla="*/ 361 h 406"/>
                    <a:gd name="T18" fmla="*/ 0 w 659"/>
                    <a:gd name="T19" fmla="*/ 383 h 406"/>
                    <a:gd name="T20" fmla="*/ 23 w 659"/>
                    <a:gd name="T21" fmla="*/ 406 h 406"/>
                    <a:gd name="T22" fmla="*/ 636 w 659"/>
                    <a:gd name="T23" fmla="*/ 406 h 406"/>
                    <a:gd name="T24" fmla="*/ 659 w 659"/>
                    <a:gd name="T25" fmla="*/ 383 h 406"/>
                    <a:gd name="T26" fmla="*/ 659 w 659"/>
                    <a:gd name="T27" fmla="*/ 361 h 406"/>
                    <a:gd name="T28" fmla="*/ 636 w 659"/>
                    <a:gd name="T29" fmla="*/ 338 h 406"/>
                    <a:gd name="T30" fmla="*/ 430 w 659"/>
                    <a:gd name="T31" fmla="*/ 373 h 406"/>
                    <a:gd name="T32" fmla="*/ 421 w 659"/>
                    <a:gd name="T33" fmla="*/ 382 h 406"/>
                    <a:gd name="T34" fmla="*/ 238 w 659"/>
                    <a:gd name="T35" fmla="*/ 382 h 406"/>
                    <a:gd name="T36" fmla="*/ 229 w 659"/>
                    <a:gd name="T37" fmla="*/ 373 h 406"/>
                    <a:gd name="T38" fmla="*/ 229 w 659"/>
                    <a:gd name="T39" fmla="*/ 365 h 406"/>
                    <a:gd name="T40" fmla="*/ 230 w 659"/>
                    <a:gd name="T41" fmla="*/ 363 h 406"/>
                    <a:gd name="T42" fmla="*/ 429 w 659"/>
                    <a:gd name="T43" fmla="*/ 363 h 406"/>
                    <a:gd name="T44" fmla="*/ 430 w 659"/>
                    <a:gd name="T45" fmla="*/ 365 h 406"/>
                    <a:gd name="T46" fmla="*/ 430 w 659"/>
                    <a:gd name="T47" fmla="*/ 373 h 406"/>
                    <a:gd name="T48" fmla="*/ 541 w 659"/>
                    <a:gd name="T49" fmla="*/ 325 h 406"/>
                    <a:gd name="T50" fmla="*/ 118 w 659"/>
                    <a:gd name="T51" fmla="*/ 325 h 406"/>
                    <a:gd name="T52" fmla="*/ 118 w 659"/>
                    <a:gd name="T53" fmla="*/ 42 h 406"/>
                    <a:gd name="T54" fmla="*/ 119 w 659"/>
                    <a:gd name="T55" fmla="*/ 41 h 406"/>
                    <a:gd name="T56" fmla="*/ 540 w 659"/>
                    <a:gd name="T57" fmla="*/ 41 h 406"/>
                    <a:gd name="T58" fmla="*/ 541 w 659"/>
                    <a:gd name="T59" fmla="*/ 42 h 406"/>
                    <a:gd name="T60" fmla="*/ 541 w 659"/>
                    <a:gd name="T61" fmla="*/ 325 h 406"/>
                    <a:gd name="T62" fmla="*/ 563 w 659"/>
                    <a:gd name="T63" fmla="*/ 383 h 406"/>
                    <a:gd name="T64" fmla="*/ 554 w 659"/>
                    <a:gd name="T65" fmla="*/ 374 h 406"/>
                    <a:gd name="T66" fmla="*/ 563 w 659"/>
                    <a:gd name="T67" fmla="*/ 365 h 406"/>
                    <a:gd name="T68" fmla="*/ 572 w 659"/>
                    <a:gd name="T69" fmla="*/ 374 h 406"/>
                    <a:gd name="T70" fmla="*/ 563 w 659"/>
                    <a:gd name="T71" fmla="*/ 383 h 406"/>
                    <a:gd name="T72" fmla="*/ 604 w 659"/>
                    <a:gd name="T73" fmla="*/ 383 h 406"/>
                    <a:gd name="T74" fmla="*/ 595 w 659"/>
                    <a:gd name="T75" fmla="*/ 374 h 406"/>
                    <a:gd name="T76" fmla="*/ 604 w 659"/>
                    <a:gd name="T77" fmla="*/ 365 h 406"/>
                    <a:gd name="T78" fmla="*/ 613 w 659"/>
                    <a:gd name="T79" fmla="*/ 374 h 406"/>
                    <a:gd name="T80" fmla="*/ 604 w 659"/>
                    <a:gd name="T81" fmla="*/ 383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59" h="406">
                      <a:moveTo>
                        <a:pt x="636" y="338"/>
                      </a:moveTo>
                      <a:cubicBezTo>
                        <a:pt x="586" y="338"/>
                        <a:pt x="586" y="338"/>
                        <a:pt x="586" y="338"/>
                      </a:cubicBezTo>
                      <a:cubicBezTo>
                        <a:pt x="586" y="18"/>
                        <a:pt x="586" y="18"/>
                        <a:pt x="586" y="18"/>
                      </a:cubicBezTo>
                      <a:cubicBezTo>
                        <a:pt x="586" y="8"/>
                        <a:pt x="578" y="0"/>
                        <a:pt x="569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1" y="0"/>
                        <a:pt x="73" y="8"/>
                        <a:pt x="73" y="1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23" y="338"/>
                        <a:pt x="23" y="338"/>
                        <a:pt x="23" y="338"/>
                      </a:cubicBezTo>
                      <a:cubicBezTo>
                        <a:pt x="10" y="338"/>
                        <a:pt x="0" y="348"/>
                        <a:pt x="0" y="361"/>
                      </a:cubicBezTo>
                      <a:cubicBezTo>
                        <a:pt x="0" y="383"/>
                        <a:pt x="0" y="383"/>
                        <a:pt x="0" y="383"/>
                      </a:cubicBezTo>
                      <a:cubicBezTo>
                        <a:pt x="0" y="395"/>
                        <a:pt x="10" y="406"/>
                        <a:pt x="23" y="406"/>
                      </a:cubicBezTo>
                      <a:cubicBezTo>
                        <a:pt x="636" y="406"/>
                        <a:pt x="636" y="406"/>
                        <a:pt x="636" y="406"/>
                      </a:cubicBezTo>
                      <a:cubicBezTo>
                        <a:pt x="649" y="406"/>
                        <a:pt x="659" y="395"/>
                        <a:pt x="659" y="383"/>
                      </a:cubicBezTo>
                      <a:cubicBezTo>
                        <a:pt x="659" y="361"/>
                        <a:pt x="659" y="361"/>
                        <a:pt x="659" y="361"/>
                      </a:cubicBezTo>
                      <a:cubicBezTo>
                        <a:pt x="659" y="348"/>
                        <a:pt x="649" y="338"/>
                        <a:pt x="636" y="338"/>
                      </a:cubicBezTo>
                      <a:close/>
                      <a:moveTo>
                        <a:pt x="430" y="373"/>
                      </a:moveTo>
                      <a:cubicBezTo>
                        <a:pt x="430" y="378"/>
                        <a:pt x="426" y="382"/>
                        <a:pt x="421" y="382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233" y="382"/>
                        <a:pt x="229" y="378"/>
                        <a:pt x="229" y="373"/>
                      </a:cubicBezTo>
                      <a:cubicBezTo>
                        <a:pt x="229" y="365"/>
                        <a:pt x="229" y="365"/>
                        <a:pt x="229" y="365"/>
                      </a:cubicBezTo>
                      <a:cubicBezTo>
                        <a:pt x="229" y="364"/>
                        <a:pt x="230" y="363"/>
                        <a:pt x="230" y="363"/>
                      </a:cubicBezTo>
                      <a:cubicBezTo>
                        <a:pt x="429" y="363"/>
                        <a:pt x="429" y="363"/>
                        <a:pt x="429" y="363"/>
                      </a:cubicBezTo>
                      <a:cubicBezTo>
                        <a:pt x="430" y="363"/>
                        <a:pt x="430" y="364"/>
                        <a:pt x="430" y="365"/>
                      </a:cubicBezTo>
                      <a:lnTo>
                        <a:pt x="430" y="373"/>
                      </a:lnTo>
                      <a:close/>
                      <a:moveTo>
                        <a:pt x="541" y="325"/>
                      </a:moveTo>
                      <a:cubicBezTo>
                        <a:pt x="118" y="325"/>
                        <a:pt x="118" y="325"/>
                        <a:pt x="118" y="325"/>
                      </a:cubicBezTo>
                      <a:cubicBezTo>
                        <a:pt x="118" y="42"/>
                        <a:pt x="118" y="42"/>
                        <a:pt x="118" y="42"/>
                      </a:cubicBezTo>
                      <a:cubicBezTo>
                        <a:pt x="118" y="42"/>
                        <a:pt x="119" y="41"/>
                        <a:pt x="119" y="41"/>
                      </a:cubicBezTo>
                      <a:cubicBezTo>
                        <a:pt x="540" y="41"/>
                        <a:pt x="540" y="41"/>
                        <a:pt x="540" y="41"/>
                      </a:cubicBezTo>
                      <a:cubicBezTo>
                        <a:pt x="540" y="41"/>
                        <a:pt x="541" y="42"/>
                        <a:pt x="541" y="42"/>
                      </a:cubicBezTo>
                      <a:lnTo>
                        <a:pt x="541" y="325"/>
                      </a:lnTo>
                      <a:close/>
                      <a:moveTo>
                        <a:pt x="563" y="383"/>
                      </a:moveTo>
                      <a:cubicBezTo>
                        <a:pt x="558" y="383"/>
                        <a:pt x="554" y="379"/>
                        <a:pt x="554" y="374"/>
                      </a:cubicBezTo>
                      <a:cubicBezTo>
                        <a:pt x="554" y="369"/>
                        <a:pt x="558" y="365"/>
                        <a:pt x="563" y="365"/>
                      </a:cubicBezTo>
                      <a:cubicBezTo>
                        <a:pt x="568" y="365"/>
                        <a:pt x="572" y="369"/>
                        <a:pt x="572" y="374"/>
                      </a:cubicBezTo>
                      <a:cubicBezTo>
                        <a:pt x="572" y="379"/>
                        <a:pt x="568" y="383"/>
                        <a:pt x="563" y="383"/>
                      </a:cubicBezTo>
                      <a:close/>
                      <a:moveTo>
                        <a:pt x="604" y="383"/>
                      </a:moveTo>
                      <a:cubicBezTo>
                        <a:pt x="599" y="383"/>
                        <a:pt x="595" y="379"/>
                        <a:pt x="595" y="374"/>
                      </a:cubicBezTo>
                      <a:cubicBezTo>
                        <a:pt x="595" y="369"/>
                        <a:pt x="599" y="365"/>
                        <a:pt x="604" y="365"/>
                      </a:cubicBezTo>
                      <a:cubicBezTo>
                        <a:pt x="609" y="365"/>
                        <a:pt x="613" y="369"/>
                        <a:pt x="613" y="374"/>
                      </a:cubicBezTo>
                      <a:cubicBezTo>
                        <a:pt x="613" y="379"/>
                        <a:pt x="609" y="383"/>
                        <a:pt x="604" y="383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44" name="Freeform 14"/>
              <p:cNvSpPr>
                <a:spLocks noEditPoints="1"/>
              </p:cNvSpPr>
              <p:nvPr/>
            </p:nvSpPr>
            <p:spPr bwMode="auto">
              <a:xfrm>
                <a:off x="6433510" y="3129879"/>
                <a:ext cx="1087437" cy="669925"/>
              </a:xfrm>
              <a:custGeom>
                <a:avLst/>
                <a:gdLst>
                  <a:gd name="T0" fmla="*/ 636 w 659"/>
                  <a:gd name="T1" fmla="*/ 338 h 406"/>
                  <a:gd name="T2" fmla="*/ 586 w 659"/>
                  <a:gd name="T3" fmla="*/ 338 h 406"/>
                  <a:gd name="T4" fmla="*/ 586 w 659"/>
                  <a:gd name="T5" fmla="*/ 18 h 406"/>
                  <a:gd name="T6" fmla="*/ 569 w 659"/>
                  <a:gd name="T7" fmla="*/ 0 h 406"/>
                  <a:gd name="T8" fmla="*/ 91 w 659"/>
                  <a:gd name="T9" fmla="*/ 0 h 406"/>
                  <a:gd name="T10" fmla="*/ 73 w 659"/>
                  <a:gd name="T11" fmla="*/ 18 h 406"/>
                  <a:gd name="T12" fmla="*/ 73 w 659"/>
                  <a:gd name="T13" fmla="*/ 338 h 406"/>
                  <a:gd name="T14" fmla="*/ 23 w 659"/>
                  <a:gd name="T15" fmla="*/ 338 h 406"/>
                  <a:gd name="T16" fmla="*/ 0 w 659"/>
                  <a:gd name="T17" fmla="*/ 361 h 406"/>
                  <a:gd name="T18" fmla="*/ 0 w 659"/>
                  <a:gd name="T19" fmla="*/ 383 h 406"/>
                  <a:gd name="T20" fmla="*/ 23 w 659"/>
                  <a:gd name="T21" fmla="*/ 406 h 406"/>
                  <a:gd name="T22" fmla="*/ 636 w 659"/>
                  <a:gd name="T23" fmla="*/ 406 h 406"/>
                  <a:gd name="T24" fmla="*/ 659 w 659"/>
                  <a:gd name="T25" fmla="*/ 383 h 406"/>
                  <a:gd name="T26" fmla="*/ 659 w 659"/>
                  <a:gd name="T27" fmla="*/ 361 h 406"/>
                  <a:gd name="T28" fmla="*/ 636 w 659"/>
                  <a:gd name="T29" fmla="*/ 338 h 406"/>
                  <a:gd name="T30" fmla="*/ 430 w 659"/>
                  <a:gd name="T31" fmla="*/ 373 h 406"/>
                  <a:gd name="T32" fmla="*/ 421 w 659"/>
                  <a:gd name="T33" fmla="*/ 382 h 406"/>
                  <a:gd name="T34" fmla="*/ 238 w 659"/>
                  <a:gd name="T35" fmla="*/ 382 h 406"/>
                  <a:gd name="T36" fmla="*/ 229 w 659"/>
                  <a:gd name="T37" fmla="*/ 373 h 406"/>
                  <a:gd name="T38" fmla="*/ 229 w 659"/>
                  <a:gd name="T39" fmla="*/ 365 h 406"/>
                  <a:gd name="T40" fmla="*/ 230 w 659"/>
                  <a:gd name="T41" fmla="*/ 363 h 406"/>
                  <a:gd name="T42" fmla="*/ 429 w 659"/>
                  <a:gd name="T43" fmla="*/ 363 h 406"/>
                  <a:gd name="T44" fmla="*/ 430 w 659"/>
                  <a:gd name="T45" fmla="*/ 365 h 406"/>
                  <a:gd name="T46" fmla="*/ 430 w 659"/>
                  <a:gd name="T47" fmla="*/ 373 h 406"/>
                  <a:gd name="T48" fmla="*/ 541 w 659"/>
                  <a:gd name="T49" fmla="*/ 325 h 406"/>
                  <a:gd name="T50" fmla="*/ 118 w 659"/>
                  <a:gd name="T51" fmla="*/ 325 h 406"/>
                  <a:gd name="T52" fmla="*/ 118 w 659"/>
                  <a:gd name="T53" fmla="*/ 42 h 406"/>
                  <a:gd name="T54" fmla="*/ 119 w 659"/>
                  <a:gd name="T55" fmla="*/ 41 h 406"/>
                  <a:gd name="T56" fmla="*/ 540 w 659"/>
                  <a:gd name="T57" fmla="*/ 41 h 406"/>
                  <a:gd name="T58" fmla="*/ 541 w 659"/>
                  <a:gd name="T59" fmla="*/ 42 h 406"/>
                  <a:gd name="T60" fmla="*/ 541 w 659"/>
                  <a:gd name="T61" fmla="*/ 325 h 406"/>
                  <a:gd name="T62" fmla="*/ 563 w 659"/>
                  <a:gd name="T63" fmla="*/ 383 h 406"/>
                  <a:gd name="T64" fmla="*/ 554 w 659"/>
                  <a:gd name="T65" fmla="*/ 374 h 406"/>
                  <a:gd name="T66" fmla="*/ 563 w 659"/>
                  <a:gd name="T67" fmla="*/ 365 h 406"/>
                  <a:gd name="T68" fmla="*/ 572 w 659"/>
                  <a:gd name="T69" fmla="*/ 374 h 406"/>
                  <a:gd name="T70" fmla="*/ 563 w 659"/>
                  <a:gd name="T71" fmla="*/ 383 h 406"/>
                  <a:gd name="T72" fmla="*/ 604 w 659"/>
                  <a:gd name="T73" fmla="*/ 383 h 406"/>
                  <a:gd name="T74" fmla="*/ 595 w 659"/>
                  <a:gd name="T75" fmla="*/ 374 h 406"/>
                  <a:gd name="T76" fmla="*/ 604 w 659"/>
                  <a:gd name="T77" fmla="*/ 365 h 406"/>
                  <a:gd name="T78" fmla="*/ 613 w 659"/>
                  <a:gd name="T79" fmla="*/ 374 h 406"/>
                  <a:gd name="T80" fmla="*/ 604 w 659"/>
                  <a:gd name="T81" fmla="*/ 38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9" h="406">
                    <a:moveTo>
                      <a:pt x="636" y="338"/>
                    </a:moveTo>
                    <a:cubicBezTo>
                      <a:pt x="586" y="338"/>
                      <a:pt x="586" y="338"/>
                      <a:pt x="586" y="338"/>
                    </a:cubicBezTo>
                    <a:cubicBezTo>
                      <a:pt x="586" y="18"/>
                      <a:pt x="586" y="18"/>
                      <a:pt x="586" y="18"/>
                    </a:cubicBezTo>
                    <a:cubicBezTo>
                      <a:pt x="586" y="8"/>
                      <a:pt x="578" y="0"/>
                      <a:pt x="569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0"/>
                      <a:pt x="73" y="8"/>
                      <a:pt x="73" y="18"/>
                    </a:cubicBezTo>
                    <a:cubicBezTo>
                      <a:pt x="73" y="338"/>
                      <a:pt x="73" y="338"/>
                      <a:pt x="73" y="338"/>
                    </a:cubicBezTo>
                    <a:cubicBezTo>
                      <a:pt x="23" y="338"/>
                      <a:pt x="23" y="338"/>
                      <a:pt x="23" y="338"/>
                    </a:cubicBezTo>
                    <a:cubicBezTo>
                      <a:pt x="10" y="338"/>
                      <a:pt x="0" y="348"/>
                      <a:pt x="0" y="361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0" y="395"/>
                      <a:pt x="10" y="406"/>
                      <a:pt x="23" y="406"/>
                    </a:cubicBezTo>
                    <a:cubicBezTo>
                      <a:pt x="636" y="406"/>
                      <a:pt x="636" y="406"/>
                      <a:pt x="636" y="406"/>
                    </a:cubicBezTo>
                    <a:cubicBezTo>
                      <a:pt x="649" y="406"/>
                      <a:pt x="659" y="395"/>
                      <a:pt x="659" y="383"/>
                    </a:cubicBezTo>
                    <a:cubicBezTo>
                      <a:pt x="659" y="361"/>
                      <a:pt x="659" y="361"/>
                      <a:pt x="659" y="361"/>
                    </a:cubicBezTo>
                    <a:cubicBezTo>
                      <a:pt x="659" y="348"/>
                      <a:pt x="649" y="338"/>
                      <a:pt x="636" y="338"/>
                    </a:cubicBezTo>
                    <a:close/>
                    <a:moveTo>
                      <a:pt x="430" y="373"/>
                    </a:moveTo>
                    <a:cubicBezTo>
                      <a:pt x="430" y="378"/>
                      <a:pt x="426" y="382"/>
                      <a:pt x="421" y="382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233" y="382"/>
                      <a:pt x="229" y="378"/>
                      <a:pt x="229" y="373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29" y="364"/>
                      <a:pt x="230" y="363"/>
                      <a:pt x="230" y="363"/>
                    </a:cubicBezTo>
                    <a:cubicBezTo>
                      <a:pt x="429" y="363"/>
                      <a:pt x="429" y="363"/>
                      <a:pt x="429" y="363"/>
                    </a:cubicBezTo>
                    <a:cubicBezTo>
                      <a:pt x="430" y="363"/>
                      <a:pt x="430" y="364"/>
                      <a:pt x="430" y="365"/>
                    </a:cubicBezTo>
                    <a:lnTo>
                      <a:pt x="430" y="373"/>
                    </a:lnTo>
                    <a:close/>
                    <a:moveTo>
                      <a:pt x="541" y="325"/>
                    </a:move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8" y="42"/>
                      <a:pt x="118" y="42"/>
                      <a:pt x="118" y="42"/>
                    </a:cubicBezTo>
                    <a:cubicBezTo>
                      <a:pt x="118" y="42"/>
                      <a:pt x="119" y="41"/>
                      <a:pt x="119" y="41"/>
                    </a:cubicBezTo>
                    <a:cubicBezTo>
                      <a:pt x="540" y="41"/>
                      <a:pt x="540" y="41"/>
                      <a:pt x="540" y="41"/>
                    </a:cubicBezTo>
                    <a:cubicBezTo>
                      <a:pt x="540" y="41"/>
                      <a:pt x="541" y="42"/>
                      <a:pt x="541" y="42"/>
                    </a:cubicBezTo>
                    <a:lnTo>
                      <a:pt x="541" y="325"/>
                    </a:lnTo>
                    <a:close/>
                    <a:moveTo>
                      <a:pt x="563" y="383"/>
                    </a:moveTo>
                    <a:cubicBezTo>
                      <a:pt x="558" y="383"/>
                      <a:pt x="554" y="379"/>
                      <a:pt x="554" y="374"/>
                    </a:cubicBezTo>
                    <a:cubicBezTo>
                      <a:pt x="554" y="369"/>
                      <a:pt x="558" y="365"/>
                      <a:pt x="563" y="365"/>
                    </a:cubicBezTo>
                    <a:cubicBezTo>
                      <a:pt x="568" y="365"/>
                      <a:pt x="572" y="369"/>
                      <a:pt x="572" y="374"/>
                    </a:cubicBezTo>
                    <a:cubicBezTo>
                      <a:pt x="572" y="379"/>
                      <a:pt x="568" y="383"/>
                      <a:pt x="563" y="383"/>
                    </a:cubicBezTo>
                    <a:close/>
                    <a:moveTo>
                      <a:pt x="604" y="383"/>
                    </a:moveTo>
                    <a:cubicBezTo>
                      <a:pt x="599" y="383"/>
                      <a:pt x="595" y="379"/>
                      <a:pt x="595" y="374"/>
                    </a:cubicBezTo>
                    <a:cubicBezTo>
                      <a:pt x="595" y="369"/>
                      <a:pt x="599" y="365"/>
                      <a:pt x="604" y="365"/>
                    </a:cubicBezTo>
                    <a:cubicBezTo>
                      <a:pt x="609" y="365"/>
                      <a:pt x="613" y="369"/>
                      <a:pt x="613" y="374"/>
                    </a:cubicBezTo>
                    <a:cubicBezTo>
                      <a:pt x="613" y="379"/>
                      <a:pt x="609" y="383"/>
                      <a:pt x="604" y="38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8850939" y="2605348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62B35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569085" y="3878216"/>
            <a:ext cx="1024942" cy="988622"/>
            <a:chOff x="4271807" y="2460585"/>
            <a:chExt cx="1056544" cy="1050389"/>
          </a:xfrm>
        </p:grpSpPr>
        <p:grpSp>
          <p:nvGrpSpPr>
            <p:cNvPr id="50" name="Group 49"/>
            <p:cNvGrpSpPr>
              <a:grpSpLocks noChangeAspect="1"/>
            </p:cNvGrpSpPr>
            <p:nvPr/>
          </p:nvGrpSpPr>
          <p:grpSpPr>
            <a:xfrm>
              <a:off x="4412631" y="2588325"/>
              <a:ext cx="778731" cy="792000"/>
              <a:chOff x="5100635" y="3065455"/>
              <a:chExt cx="1048635" cy="1066502"/>
            </a:xfrm>
          </p:grpSpPr>
          <p:sp>
            <p:nvSpPr>
              <p:cNvPr id="56" name="Freeform 12"/>
              <p:cNvSpPr>
                <a:spLocks noEditPoints="1"/>
              </p:cNvSpPr>
              <p:nvPr/>
            </p:nvSpPr>
            <p:spPr bwMode="auto">
              <a:xfrm>
                <a:off x="5230810" y="3166757"/>
                <a:ext cx="541337" cy="965200"/>
              </a:xfrm>
              <a:custGeom>
                <a:avLst/>
                <a:gdLst>
                  <a:gd name="T0" fmla="*/ 43 w 328"/>
                  <a:gd name="T1" fmla="*/ 0 h 585"/>
                  <a:gd name="T2" fmla="*/ 0 w 328"/>
                  <a:gd name="T3" fmla="*/ 543 h 585"/>
                  <a:gd name="T4" fmla="*/ 285 w 328"/>
                  <a:gd name="T5" fmla="*/ 585 h 585"/>
                  <a:gd name="T6" fmla="*/ 328 w 328"/>
                  <a:gd name="T7" fmla="*/ 43 h 585"/>
                  <a:gd name="T8" fmla="*/ 76 w 328"/>
                  <a:gd name="T9" fmla="*/ 526 h 585"/>
                  <a:gd name="T10" fmla="*/ 52 w 328"/>
                  <a:gd name="T11" fmla="*/ 526 h 585"/>
                  <a:gd name="T12" fmla="*/ 64 w 328"/>
                  <a:gd name="T13" fmla="*/ 403 h 585"/>
                  <a:gd name="T14" fmla="*/ 76 w 328"/>
                  <a:gd name="T15" fmla="*/ 526 h 585"/>
                  <a:gd name="T16" fmla="*/ 131 w 328"/>
                  <a:gd name="T17" fmla="*/ 537 h 585"/>
                  <a:gd name="T18" fmla="*/ 119 w 328"/>
                  <a:gd name="T19" fmla="*/ 414 h 585"/>
                  <a:gd name="T20" fmla="*/ 143 w 328"/>
                  <a:gd name="T21" fmla="*/ 414 h 585"/>
                  <a:gd name="T22" fmla="*/ 210 w 328"/>
                  <a:gd name="T23" fmla="*/ 526 h 585"/>
                  <a:gd name="T24" fmla="*/ 185 w 328"/>
                  <a:gd name="T25" fmla="*/ 526 h 585"/>
                  <a:gd name="T26" fmla="*/ 198 w 328"/>
                  <a:gd name="T27" fmla="*/ 403 h 585"/>
                  <a:gd name="T28" fmla="*/ 210 w 328"/>
                  <a:gd name="T29" fmla="*/ 526 h 585"/>
                  <a:gd name="T30" fmla="*/ 214 w 328"/>
                  <a:gd name="T31" fmla="*/ 309 h 585"/>
                  <a:gd name="T32" fmla="*/ 254 w 328"/>
                  <a:gd name="T33" fmla="*/ 309 h 585"/>
                  <a:gd name="T34" fmla="*/ 277 w 328"/>
                  <a:gd name="T35" fmla="*/ 526 h 585"/>
                  <a:gd name="T36" fmla="*/ 252 w 328"/>
                  <a:gd name="T37" fmla="*/ 526 h 585"/>
                  <a:gd name="T38" fmla="*/ 264 w 328"/>
                  <a:gd name="T39" fmla="*/ 403 h 585"/>
                  <a:gd name="T40" fmla="*/ 277 w 328"/>
                  <a:gd name="T41" fmla="*/ 526 h 585"/>
                  <a:gd name="T42" fmla="*/ 270 w 328"/>
                  <a:gd name="T43" fmla="*/ 217 h 585"/>
                  <a:gd name="T44" fmla="*/ 37 w 328"/>
                  <a:gd name="T45" fmla="*/ 204 h 585"/>
                  <a:gd name="T46" fmla="*/ 50 w 328"/>
                  <a:gd name="T47" fmla="*/ 190 h 585"/>
                  <a:gd name="T48" fmla="*/ 283 w 328"/>
                  <a:gd name="T49" fmla="*/ 203 h 585"/>
                  <a:gd name="T50" fmla="*/ 283 w 328"/>
                  <a:gd name="T51" fmla="*/ 140 h 585"/>
                  <a:gd name="T52" fmla="*/ 50 w 328"/>
                  <a:gd name="T53" fmla="*/ 153 h 585"/>
                  <a:gd name="T54" fmla="*/ 37 w 328"/>
                  <a:gd name="T55" fmla="*/ 139 h 585"/>
                  <a:gd name="T56" fmla="*/ 270 w 328"/>
                  <a:gd name="T57" fmla="*/ 126 h 585"/>
                  <a:gd name="T58" fmla="*/ 283 w 328"/>
                  <a:gd name="T59" fmla="*/ 140 h 585"/>
                  <a:gd name="T60" fmla="*/ 270 w 328"/>
                  <a:gd name="T61" fmla="*/ 89 h 585"/>
                  <a:gd name="T62" fmla="*/ 37 w 328"/>
                  <a:gd name="T63" fmla="*/ 76 h 585"/>
                  <a:gd name="T64" fmla="*/ 50 w 328"/>
                  <a:gd name="T65" fmla="*/ 62 h 585"/>
                  <a:gd name="T66" fmla="*/ 283 w 328"/>
                  <a:gd name="T67" fmla="*/ 7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8" h="585">
                    <a:moveTo>
                      <a:pt x="285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66"/>
                      <a:pt x="19" y="585"/>
                      <a:pt x="43" y="585"/>
                    </a:cubicBezTo>
                    <a:cubicBezTo>
                      <a:pt x="285" y="585"/>
                      <a:pt x="285" y="585"/>
                      <a:pt x="285" y="585"/>
                    </a:cubicBezTo>
                    <a:cubicBezTo>
                      <a:pt x="309" y="585"/>
                      <a:pt x="328" y="566"/>
                      <a:pt x="328" y="543"/>
                    </a:cubicBezTo>
                    <a:cubicBezTo>
                      <a:pt x="328" y="43"/>
                      <a:pt x="328" y="43"/>
                      <a:pt x="328" y="43"/>
                    </a:cubicBezTo>
                    <a:cubicBezTo>
                      <a:pt x="328" y="19"/>
                      <a:pt x="309" y="0"/>
                      <a:pt x="285" y="0"/>
                    </a:cubicBezTo>
                    <a:close/>
                    <a:moveTo>
                      <a:pt x="76" y="526"/>
                    </a:moveTo>
                    <a:cubicBezTo>
                      <a:pt x="76" y="532"/>
                      <a:pt x="71" y="537"/>
                      <a:pt x="64" y="537"/>
                    </a:cubicBezTo>
                    <a:cubicBezTo>
                      <a:pt x="57" y="537"/>
                      <a:pt x="52" y="532"/>
                      <a:pt x="52" y="526"/>
                    </a:cubicBezTo>
                    <a:cubicBezTo>
                      <a:pt x="52" y="414"/>
                      <a:pt x="52" y="414"/>
                      <a:pt x="52" y="414"/>
                    </a:cubicBezTo>
                    <a:cubicBezTo>
                      <a:pt x="52" y="408"/>
                      <a:pt x="57" y="403"/>
                      <a:pt x="64" y="403"/>
                    </a:cubicBezTo>
                    <a:cubicBezTo>
                      <a:pt x="71" y="403"/>
                      <a:pt x="76" y="408"/>
                      <a:pt x="76" y="414"/>
                    </a:cubicBezTo>
                    <a:lnTo>
                      <a:pt x="76" y="526"/>
                    </a:lnTo>
                    <a:close/>
                    <a:moveTo>
                      <a:pt x="143" y="526"/>
                    </a:moveTo>
                    <a:cubicBezTo>
                      <a:pt x="143" y="532"/>
                      <a:pt x="138" y="537"/>
                      <a:pt x="131" y="537"/>
                    </a:cubicBezTo>
                    <a:cubicBezTo>
                      <a:pt x="124" y="537"/>
                      <a:pt x="119" y="532"/>
                      <a:pt x="119" y="526"/>
                    </a:cubicBezTo>
                    <a:cubicBezTo>
                      <a:pt x="119" y="414"/>
                      <a:pt x="119" y="414"/>
                      <a:pt x="119" y="414"/>
                    </a:cubicBezTo>
                    <a:cubicBezTo>
                      <a:pt x="119" y="408"/>
                      <a:pt x="124" y="403"/>
                      <a:pt x="131" y="403"/>
                    </a:cubicBezTo>
                    <a:cubicBezTo>
                      <a:pt x="138" y="403"/>
                      <a:pt x="143" y="408"/>
                      <a:pt x="143" y="414"/>
                    </a:cubicBezTo>
                    <a:lnTo>
                      <a:pt x="143" y="526"/>
                    </a:lnTo>
                    <a:close/>
                    <a:moveTo>
                      <a:pt x="210" y="526"/>
                    </a:moveTo>
                    <a:cubicBezTo>
                      <a:pt x="210" y="532"/>
                      <a:pt x="204" y="537"/>
                      <a:pt x="198" y="537"/>
                    </a:cubicBezTo>
                    <a:cubicBezTo>
                      <a:pt x="191" y="537"/>
                      <a:pt x="185" y="532"/>
                      <a:pt x="185" y="526"/>
                    </a:cubicBezTo>
                    <a:cubicBezTo>
                      <a:pt x="185" y="414"/>
                      <a:pt x="185" y="414"/>
                      <a:pt x="185" y="414"/>
                    </a:cubicBezTo>
                    <a:cubicBezTo>
                      <a:pt x="185" y="408"/>
                      <a:pt x="191" y="403"/>
                      <a:pt x="198" y="403"/>
                    </a:cubicBezTo>
                    <a:cubicBezTo>
                      <a:pt x="204" y="403"/>
                      <a:pt x="210" y="408"/>
                      <a:pt x="210" y="414"/>
                    </a:cubicBezTo>
                    <a:lnTo>
                      <a:pt x="210" y="526"/>
                    </a:lnTo>
                    <a:close/>
                    <a:moveTo>
                      <a:pt x="234" y="329"/>
                    </a:moveTo>
                    <a:cubicBezTo>
                      <a:pt x="223" y="329"/>
                      <a:pt x="214" y="320"/>
                      <a:pt x="214" y="309"/>
                    </a:cubicBezTo>
                    <a:cubicBezTo>
                      <a:pt x="214" y="298"/>
                      <a:pt x="223" y="289"/>
                      <a:pt x="234" y="289"/>
                    </a:cubicBezTo>
                    <a:cubicBezTo>
                      <a:pt x="245" y="289"/>
                      <a:pt x="254" y="298"/>
                      <a:pt x="254" y="309"/>
                    </a:cubicBezTo>
                    <a:cubicBezTo>
                      <a:pt x="254" y="320"/>
                      <a:pt x="245" y="329"/>
                      <a:pt x="234" y="329"/>
                    </a:cubicBezTo>
                    <a:close/>
                    <a:moveTo>
                      <a:pt x="277" y="526"/>
                    </a:moveTo>
                    <a:cubicBezTo>
                      <a:pt x="277" y="532"/>
                      <a:pt x="271" y="537"/>
                      <a:pt x="264" y="537"/>
                    </a:cubicBezTo>
                    <a:cubicBezTo>
                      <a:pt x="258" y="537"/>
                      <a:pt x="252" y="532"/>
                      <a:pt x="252" y="526"/>
                    </a:cubicBezTo>
                    <a:cubicBezTo>
                      <a:pt x="252" y="414"/>
                      <a:pt x="252" y="414"/>
                      <a:pt x="252" y="414"/>
                    </a:cubicBezTo>
                    <a:cubicBezTo>
                      <a:pt x="252" y="408"/>
                      <a:pt x="258" y="403"/>
                      <a:pt x="264" y="403"/>
                    </a:cubicBezTo>
                    <a:cubicBezTo>
                      <a:pt x="271" y="403"/>
                      <a:pt x="277" y="408"/>
                      <a:pt x="277" y="414"/>
                    </a:cubicBezTo>
                    <a:lnTo>
                      <a:pt x="277" y="526"/>
                    </a:lnTo>
                    <a:close/>
                    <a:moveTo>
                      <a:pt x="283" y="204"/>
                    </a:moveTo>
                    <a:cubicBezTo>
                      <a:pt x="283" y="211"/>
                      <a:pt x="277" y="217"/>
                      <a:pt x="270" y="217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43" y="217"/>
                      <a:pt x="37" y="211"/>
                      <a:pt x="37" y="204"/>
                    </a:cubicBezTo>
                    <a:cubicBezTo>
                      <a:pt x="37" y="203"/>
                      <a:pt x="37" y="203"/>
                      <a:pt x="37" y="203"/>
                    </a:cubicBezTo>
                    <a:cubicBezTo>
                      <a:pt x="37" y="196"/>
                      <a:pt x="43" y="190"/>
                      <a:pt x="50" y="190"/>
                    </a:cubicBezTo>
                    <a:cubicBezTo>
                      <a:pt x="270" y="190"/>
                      <a:pt x="270" y="190"/>
                      <a:pt x="270" y="190"/>
                    </a:cubicBezTo>
                    <a:cubicBezTo>
                      <a:pt x="277" y="190"/>
                      <a:pt x="283" y="196"/>
                      <a:pt x="283" y="203"/>
                    </a:cubicBezTo>
                    <a:lnTo>
                      <a:pt x="283" y="204"/>
                    </a:lnTo>
                    <a:close/>
                    <a:moveTo>
                      <a:pt x="283" y="140"/>
                    </a:moveTo>
                    <a:cubicBezTo>
                      <a:pt x="283" y="147"/>
                      <a:pt x="277" y="153"/>
                      <a:pt x="270" y="153"/>
                    </a:cubicBezTo>
                    <a:cubicBezTo>
                      <a:pt x="50" y="153"/>
                      <a:pt x="50" y="153"/>
                      <a:pt x="50" y="153"/>
                    </a:cubicBezTo>
                    <a:cubicBezTo>
                      <a:pt x="43" y="153"/>
                      <a:pt x="37" y="147"/>
                      <a:pt x="37" y="140"/>
                    </a:cubicBezTo>
                    <a:cubicBezTo>
                      <a:pt x="37" y="139"/>
                      <a:pt x="37" y="139"/>
                      <a:pt x="37" y="139"/>
                    </a:cubicBezTo>
                    <a:cubicBezTo>
                      <a:pt x="37" y="132"/>
                      <a:pt x="43" y="126"/>
                      <a:pt x="50" y="126"/>
                    </a:cubicBezTo>
                    <a:cubicBezTo>
                      <a:pt x="270" y="126"/>
                      <a:pt x="270" y="126"/>
                      <a:pt x="270" y="126"/>
                    </a:cubicBezTo>
                    <a:cubicBezTo>
                      <a:pt x="277" y="126"/>
                      <a:pt x="283" y="132"/>
                      <a:pt x="283" y="139"/>
                    </a:cubicBezTo>
                    <a:lnTo>
                      <a:pt x="283" y="140"/>
                    </a:lnTo>
                    <a:close/>
                    <a:moveTo>
                      <a:pt x="283" y="76"/>
                    </a:moveTo>
                    <a:cubicBezTo>
                      <a:pt x="283" y="83"/>
                      <a:pt x="277" y="89"/>
                      <a:pt x="270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43" y="89"/>
                      <a:pt x="37" y="83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68"/>
                      <a:pt x="43" y="62"/>
                      <a:pt x="50" y="62"/>
                    </a:cubicBezTo>
                    <a:cubicBezTo>
                      <a:pt x="270" y="62"/>
                      <a:pt x="270" y="62"/>
                      <a:pt x="270" y="62"/>
                    </a:cubicBezTo>
                    <a:cubicBezTo>
                      <a:pt x="277" y="62"/>
                      <a:pt x="283" y="68"/>
                      <a:pt x="283" y="75"/>
                    </a:cubicBezTo>
                    <a:lnTo>
                      <a:pt x="283" y="76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57" name="Group 56"/>
              <p:cNvGrpSpPr>
                <a:grpSpLocks noChangeAspect="1"/>
              </p:cNvGrpSpPr>
              <p:nvPr/>
            </p:nvGrpSpPr>
            <p:grpSpPr>
              <a:xfrm>
                <a:off x="5100635" y="3154205"/>
                <a:ext cx="1048635" cy="720000"/>
                <a:chOff x="6758871" y="2718189"/>
                <a:chExt cx="557212" cy="382587"/>
              </a:xfrm>
            </p:grpSpPr>
            <p:sp>
              <p:nvSpPr>
                <p:cNvPr id="59" name="Freeform 70"/>
                <p:cNvSpPr>
                  <a:spLocks noChangeAspect="1"/>
                </p:cNvSpPr>
                <p:nvPr/>
              </p:nvSpPr>
              <p:spPr bwMode="auto">
                <a:xfrm>
                  <a:off x="6758871" y="2718189"/>
                  <a:ext cx="557212" cy="311150"/>
                </a:xfrm>
                <a:custGeom>
                  <a:avLst/>
                  <a:gdLst>
                    <a:gd name="T0" fmla="*/ 141 w 311"/>
                    <a:gd name="T1" fmla="*/ 69 h 174"/>
                    <a:gd name="T2" fmla="*/ 311 w 311"/>
                    <a:gd name="T3" fmla="*/ 45 h 174"/>
                    <a:gd name="T4" fmla="*/ 177 w 311"/>
                    <a:gd name="T5" fmla="*/ 65 h 174"/>
                    <a:gd name="T6" fmla="*/ 0 w 311"/>
                    <a:gd name="T7" fmla="*/ 61 h 174"/>
                    <a:gd name="T8" fmla="*/ 141 w 311"/>
                    <a:gd name="T9" fmla="*/ 69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1" h="174">
                      <a:moveTo>
                        <a:pt x="141" y="69"/>
                      </a:moveTo>
                      <a:cubicBezTo>
                        <a:pt x="279" y="174"/>
                        <a:pt x="311" y="45"/>
                        <a:pt x="311" y="45"/>
                      </a:cubicBezTo>
                      <a:cubicBezTo>
                        <a:pt x="260" y="113"/>
                        <a:pt x="205" y="84"/>
                        <a:pt x="177" y="65"/>
                      </a:cubicBezTo>
                      <a:cubicBezTo>
                        <a:pt x="83" y="0"/>
                        <a:pt x="0" y="61"/>
                        <a:pt x="0" y="61"/>
                      </a:cubicBezTo>
                      <a:cubicBezTo>
                        <a:pt x="64" y="34"/>
                        <a:pt x="113" y="48"/>
                        <a:pt x="141" y="69"/>
                      </a:cubicBezTo>
                      <a:close/>
                    </a:path>
                  </a:pathLst>
                </a:custGeom>
                <a:solidFill>
                  <a:srgbClr val="6E90C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60" name="Freeform 71"/>
                <p:cNvSpPr>
                  <a:spLocks/>
                </p:cNvSpPr>
                <p:nvPr/>
              </p:nvSpPr>
              <p:spPr bwMode="auto">
                <a:xfrm>
                  <a:off x="6758871" y="2789626"/>
                  <a:ext cx="557212" cy="311150"/>
                </a:xfrm>
                <a:custGeom>
                  <a:avLst/>
                  <a:gdLst>
                    <a:gd name="T0" fmla="*/ 177 w 311"/>
                    <a:gd name="T1" fmla="*/ 65 h 174"/>
                    <a:gd name="T2" fmla="*/ 0 w 311"/>
                    <a:gd name="T3" fmla="*/ 61 h 174"/>
                    <a:gd name="T4" fmla="*/ 141 w 311"/>
                    <a:gd name="T5" fmla="*/ 69 h 174"/>
                    <a:gd name="T6" fmla="*/ 311 w 311"/>
                    <a:gd name="T7" fmla="*/ 45 h 174"/>
                    <a:gd name="T8" fmla="*/ 177 w 311"/>
                    <a:gd name="T9" fmla="*/ 6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1" h="174">
                      <a:moveTo>
                        <a:pt x="177" y="65"/>
                      </a:moveTo>
                      <a:cubicBezTo>
                        <a:pt x="83" y="0"/>
                        <a:pt x="0" y="61"/>
                        <a:pt x="0" y="61"/>
                      </a:cubicBezTo>
                      <a:cubicBezTo>
                        <a:pt x="64" y="34"/>
                        <a:pt x="113" y="48"/>
                        <a:pt x="141" y="69"/>
                      </a:cubicBezTo>
                      <a:cubicBezTo>
                        <a:pt x="279" y="174"/>
                        <a:pt x="311" y="45"/>
                        <a:pt x="311" y="45"/>
                      </a:cubicBezTo>
                      <a:cubicBezTo>
                        <a:pt x="260" y="114"/>
                        <a:pt x="205" y="84"/>
                        <a:pt x="177" y="65"/>
                      </a:cubicBezTo>
                      <a:close/>
                    </a:path>
                  </a:pathLst>
                </a:custGeom>
                <a:solidFill>
                  <a:srgbClr val="6E90C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0070C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6718"/>
                        </a14:imgEffect>
                        <a14:imgEffect>
                          <a14:saturation sat="4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27722" y="3065455"/>
                <a:ext cx="406740" cy="406740"/>
              </a:xfrm>
              <a:prstGeom prst="rect">
                <a:avLst/>
              </a:prstGeom>
            </p:spPr>
          </p:pic>
        </p:grpSp>
        <p:grpSp>
          <p:nvGrpSpPr>
            <p:cNvPr id="51" name="Group 50"/>
            <p:cNvGrpSpPr/>
            <p:nvPr/>
          </p:nvGrpSpPr>
          <p:grpSpPr>
            <a:xfrm>
              <a:off x="4271807" y="2460585"/>
              <a:ext cx="1056544" cy="1050389"/>
              <a:chOff x="1615131" y="2231401"/>
              <a:chExt cx="1056544" cy="1050389"/>
            </a:xfrm>
          </p:grpSpPr>
          <p:grpSp>
            <p:nvGrpSpPr>
              <p:cNvPr id="52" name="Group 51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54" name="Oval 53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Oval 54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3" name="Oval 52"/>
              <p:cNvSpPr>
                <a:spLocks noChangeAspect="1"/>
              </p:cNvSpPr>
              <p:nvPr/>
            </p:nvSpPr>
            <p:spPr>
              <a:xfrm>
                <a:off x="1615131" y="2231401"/>
                <a:ext cx="1056544" cy="1050389"/>
              </a:xfrm>
              <a:prstGeom prst="ellipse">
                <a:avLst/>
              </a:prstGeom>
              <a:noFill/>
              <a:ln w="57150" cap="flat" cmpd="sng" algn="ctr">
                <a:solidFill>
                  <a:srgbClr val="62B35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10538724" y="4978117"/>
            <a:ext cx="1115259" cy="1108641"/>
            <a:chOff x="5643612" y="970836"/>
            <a:chExt cx="1115259" cy="1211263"/>
          </a:xfrm>
        </p:grpSpPr>
        <p:sp>
          <p:nvSpPr>
            <p:cNvPr id="62" name="Freeform 23"/>
            <p:cNvSpPr>
              <a:spLocks noEditPoints="1"/>
            </p:cNvSpPr>
            <p:nvPr/>
          </p:nvSpPr>
          <p:spPr bwMode="auto">
            <a:xfrm>
              <a:off x="5977356" y="1214216"/>
              <a:ext cx="654050" cy="600075"/>
            </a:xfrm>
            <a:custGeom>
              <a:avLst/>
              <a:gdLst>
                <a:gd name="T0" fmla="*/ 176 w 192"/>
                <a:gd name="T1" fmla="*/ 0 h 176"/>
                <a:gd name="T2" fmla="*/ 16 w 192"/>
                <a:gd name="T3" fmla="*/ 0 h 176"/>
                <a:gd name="T4" fmla="*/ 0 w 192"/>
                <a:gd name="T5" fmla="*/ 16 h 176"/>
                <a:gd name="T6" fmla="*/ 0 w 192"/>
                <a:gd name="T7" fmla="*/ 128 h 176"/>
                <a:gd name="T8" fmla="*/ 16 w 192"/>
                <a:gd name="T9" fmla="*/ 144 h 176"/>
                <a:gd name="T10" fmla="*/ 80 w 192"/>
                <a:gd name="T11" fmla="*/ 144 h 176"/>
                <a:gd name="T12" fmla="*/ 80 w 192"/>
                <a:gd name="T13" fmla="*/ 168 h 176"/>
                <a:gd name="T14" fmla="*/ 48 w 192"/>
                <a:gd name="T15" fmla="*/ 168 h 176"/>
                <a:gd name="T16" fmla="*/ 48 w 192"/>
                <a:gd name="T17" fmla="*/ 176 h 176"/>
                <a:gd name="T18" fmla="*/ 144 w 192"/>
                <a:gd name="T19" fmla="*/ 176 h 176"/>
                <a:gd name="T20" fmla="*/ 144 w 192"/>
                <a:gd name="T21" fmla="*/ 168 h 176"/>
                <a:gd name="T22" fmla="*/ 112 w 192"/>
                <a:gd name="T23" fmla="*/ 168 h 176"/>
                <a:gd name="T24" fmla="*/ 112 w 192"/>
                <a:gd name="T25" fmla="*/ 144 h 176"/>
                <a:gd name="T26" fmla="*/ 176 w 192"/>
                <a:gd name="T27" fmla="*/ 144 h 176"/>
                <a:gd name="T28" fmla="*/ 192 w 192"/>
                <a:gd name="T29" fmla="*/ 128 h 176"/>
                <a:gd name="T30" fmla="*/ 192 w 192"/>
                <a:gd name="T31" fmla="*/ 16 h 176"/>
                <a:gd name="T32" fmla="*/ 176 w 192"/>
                <a:gd name="T33" fmla="*/ 0 h 176"/>
                <a:gd name="T34" fmla="*/ 101 w 192"/>
                <a:gd name="T35" fmla="*/ 137 h 176"/>
                <a:gd name="T36" fmla="*/ 92 w 192"/>
                <a:gd name="T37" fmla="*/ 137 h 176"/>
                <a:gd name="T38" fmla="*/ 87 w 192"/>
                <a:gd name="T39" fmla="*/ 132 h 176"/>
                <a:gd name="T40" fmla="*/ 92 w 192"/>
                <a:gd name="T41" fmla="*/ 128 h 176"/>
                <a:gd name="T42" fmla="*/ 101 w 192"/>
                <a:gd name="T43" fmla="*/ 128 h 176"/>
                <a:gd name="T44" fmla="*/ 105 w 192"/>
                <a:gd name="T45" fmla="*/ 132 h 176"/>
                <a:gd name="T46" fmla="*/ 101 w 192"/>
                <a:gd name="T47" fmla="*/ 137 h 176"/>
                <a:gd name="T48" fmla="*/ 176 w 192"/>
                <a:gd name="T49" fmla="*/ 108 h 176"/>
                <a:gd name="T50" fmla="*/ 172 w 192"/>
                <a:gd name="T51" fmla="*/ 112 h 176"/>
                <a:gd name="T52" fmla="*/ 20 w 192"/>
                <a:gd name="T53" fmla="*/ 112 h 176"/>
                <a:gd name="T54" fmla="*/ 16 w 192"/>
                <a:gd name="T55" fmla="*/ 108 h 176"/>
                <a:gd name="T56" fmla="*/ 16 w 192"/>
                <a:gd name="T57" fmla="*/ 20 h 176"/>
                <a:gd name="T58" fmla="*/ 20 w 192"/>
                <a:gd name="T59" fmla="*/ 16 h 176"/>
                <a:gd name="T60" fmla="*/ 172 w 192"/>
                <a:gd name="T61" fmla="*/ 16 h 176"/>
                <a:gd name="T62" fmla="*/ 176 w 192"/>
                <a:gd name="T63" fmla="*/ 20 h 176"/>
                <a:gd name="T64" fmla="*/ 176 w 192"/>
                <a:gd name="T65" fmla="*/ 10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2" h="176">
                  <a:moveTo>
                    <a:pt x="17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68"/>
                    <a:pt x="80" y="168"/>
                    <a:pt x="80" y="168"/>
                  </a:cubicBezTo>
                  <a:cubicBezTo>
                    <a:pt x="48" y="168"/>
                    <a:pt x="48" y="168"/>
                    <a:pt x="48" y="168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144" y="176"/>
                    <a:pt x="144" y="176"/>
                    <a:pt x="144" y="176"/>
                  </a:cubicBezTo>
                  <a:cubicBezTo>
                    <a:pt x="144" y="168"/>
                    <a:pt x="144" y="168"/>
                    <a:pt x="144" y="168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12" y="144"/>
                    <a:pt x="112" y="144"/>
                    <a:pt x="112" y="144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85" y="144"/>
                    <a:pt x="192" y="137"/>
                    <a:pt x="192" y="128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close/>
                  <a:moveTo>
                    <a:pt x="101" y="137"/>
                  </a:moveTo>
                  <a:cubicBezTo>
                    <a:pt x="92" y="137"/>
                    <a:pt x="92" y="137"/>
                    <a:pt x="92" y="137"/>
                  </a:cubicBezTo>
                  <a:cubicBezTo>
                    <a:pt x="89" y="137"/>
                    <a:pt x="87" y="134"/>
                    <a:pt x="87" y="132"/>
                  </a:cubicBezTo>
                  <a:cubicBezTo>
                    <a:pt x="87" y="130"/>
                    <a:pt x="89" y="128"/>
                    <a:pt x="92" y="128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103" y="128"/>
                    <a:pt x="105" y="130"/>
                    <a:pt x="105" y="132"/>
                  </a:cubicBezTo>
                  <a:cubicBezTo>
                    <a:pt x="105" y="134"/>
                    <a:pt x="103" y="137"/>
                    <a:pt x="101" y="137"/>
                  </a:cubicBezTo>
                  <a:close/>
                  <a:moveTo>
                    <a:pt x="176" y="108"/>
                  </a:moveTo>
                  <a:cubicBezTo>
                    <a:pt x="176" y="110"/>
                    <a:pt x="174" y="112"/>
                    <a:pt x="172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18" y="112"/>
                    <a:pt x="16" y="110"/>
                    <a:pt x="16" y="10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4" y="16"/>
                    <a:pt x="176" y="18"/>
                    <a:pt x="176" y="20"/>
                  </a:cubicBezTo>
                  <a:lnTo>
                    <a:pt x="176" y="10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63" name="Group 62"/>
            <p:cNvGrpSpPr>
              <a:grpSpLocks noChangeAspect="1"/>
            </p:cNvGrpSpPr>
            <p:nvPr/>
          </p:nvGrpSpPr>
          <p:grpSpPr>
            <a:xfrm>
              <a:off x="5682826" y="1642099"/>
              <a:ext cx="636353" cy="540000"/>
              <a:chOff x="7734299" y="1854200"/>
              <a:chExt cx="1365251" cy="1158531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7835900" y="1854200"/>
                <a:ext cx="1130300" cy="11304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67" name="Group 66"/>
              <p:cNvGrpSpPr>
                <a:grpSpLocks noChangeAspect="1"/>
              </p:cNvGrpSpPr>
              <p:nvPr/>
            </p:nvGrpSpPr>
            <p:grpSpPr>
              <a:xfrm>
                <a:off x="7734299" y="1866907"/>
                <a:ext cx="1365251" cy="1145824"/>
                <a:chOff x="7734299" y="1866907"/>
                <a:chExt cx="1365251" cy="1145824"/>
              </a:xfrm>
            </p:grpSpPr>
            <p:sp>
              <p:nvSpPr>
                <p:cNvPr id="68" name="Rectangle 67"/>
                <p:cNvSpPr/>
                <p:nvPr/>
              </p:nvSpPr>
              <p:spPr>
                <a:xfrm>
                  <a:off x="7734299" y="2319741"/>
                  <a:ext cx="1365251" cy="69299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7822042" y="2298750"/>
                  <a:ext cx="1158533" cy="3126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70" name="Isosceles Triangle 69"/>
                <p:cNvSpPr/>
                <p:nvPr/>
              </p:nvSpPr>
              <p:spPr>
                <a:xfrm rot="19569199">
                  <a:off x="8234938" y="1903857"/>
                  <a:ext cx="118308" cy="431373"/>
                </a:xfrm>
                <a:prstGeom prst="triangle">
                  <a:avLst>
                    <a:gd name="adj" fmla="val 51338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Oval 70"/>
                <p:cNvSpPr>
                  <a:spLocks noChangeAspect="1"/>
                </p:cNvSpPr>
                <p:nvPr/>
              </p:nvSpPr>
              <p:spPr>
                <a:xfrm>
                  <a:off x="8327199" y="2205588"/>
                  <a:ext cx="143986" cy="144000"/>
                </a:xfrm>
                <a:prstGeom prst="ellipse">
                  <a:avLst/>
                </a:prstGeom>
                <a:solidFill>
                  <a:srgbClr val="0070C0"/>
                </a:solidFill>
                <a:ln w="12700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Oval 71"/>
                <p:cNvSpPr>
                  <a:spLocks noChangeAspect="1"/>
                </p:cNvSpPr>
                <p:nvPr/>
              </p:nvSpPr>
              <p:spPr>
                <a:xfrm>
                  <a:off x="8347313" y="2223625"/>
                  <a:ext cx="107990" cy="108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Rounded Rectangle 72"/>
                <p:cNvSpPr/>
                <p:nvPr/>
              </p:nvSpPr>
              <p:spPr>
                <a:xfrm>
                  <a:off x="8393430" y="1866907"/>
                  <a:ext cx="36000" cy="74936"/>
                </a:xfrm>
                <a:prstGeom prst="round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Rounded Rectangle 73"/>
                <p:cNvSpPr/>
                <p:nvPr/>
              </p:nvSpPr>
              <p:spPr>
                <a:xfrm rot="2520000">
                  <a:off x="8716899" y="1979333"/>
                  <a:ext cx="36000" cy="74936"/>
                </a:xfrm>
                <a:prstGeom prst="round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Rounded Rectangle 74"/>
                <p:cNvSpPr/>
                <p:nvPr/>
              </p:nvSpPr>
              <p:spPr>
                <a:xfrm rot="7920000">
                  <a:off x="8066942" y="1962112"/>
                  <a:ext cx="36000" cy="74936"/>
                </a:xfrm>
                <a:prstGeom prst="round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64" name="Lightning Bolt 63"/>
            <p:cNvSpPr>
              <a:spLocks noChangeAspect="1"/>
            </p:cNvSpPr>
            <p:nvPr/>
          </p:nvSpPr>
          <p:spPr>
            <a:xfrm rot="551369">
              <a:off x="6115587" y="1278773"/>
              <a:ext cx="357660" cy="360000"/>
            </a:xfrm>
            <a:prstGeom prst="lightningBol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5643612" y="970836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62B35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63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The </a:t>
            </a:r>
            <a:r>
              <a:rPr lang="fr-CH" dirty="0"/>
              <a:t>Question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Enrico Chesta | CERN Innovation Programme on </a:t>
            </a:r>
            <a:r>
              <a:rPr lang="fr-FR" dirty="0" err="1"/>
              <a:t>Environmental</a:t>
            </a:r>
            <a:r>
              <a:rPr lang="fr-FR" dirty="0"/>
              <a:t> Applications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1134" y="3557973"/>
            <a:ext cx="18892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/>
              <a:t>CERN </a:t>
            </a:r>
            <a:r>
              <a:rPr lang="fr-CH" dirty="0" err="1"/>
              <a:t>can</a:t>
            </a:r>
            <a:r>
              <a:rPr lang="fr-CH" dirty="0"/>
              <a:t> help to explore the secrets of </a:t>
            </a:r>
            <a:r>
              <a:rPr lang="fr-CH" dirty="0" err="1"/>
              <a:t>matter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193021" y="3560881"/>
            <a:ext cx="18710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dirty="0"/>
              <a:t>CERN </a:t>
            </a:r>
            <a:r>
              <a:rPr lang="fr-CH" dirty="0" err="1"/>
              <a:t>can</a:t>
            </a:r>
            <a:r>
              <a:rPr lang="fr-CH" dirty="0"/>
              <a:t> help to </a:t>
            </a:r>
            <a:r>
              <a:rPr lang="fr-CH" dirty="0" err="1"/>
              <a:t>understand</a:t>
            </a:r>
            <a:r>
              <a:rPr lang="fr-CH" dirty="0"/>
              <a:t> the </a:t>
            </a:r>
            <a:r>
              <a:rPr lang="fr-CH" dirty="0" err="1"/>
              <a:t>mysteries</a:t>
            </a:r>
            <a:r>
              <a:rPr lang="fr-CH" dirty="0"/>
              <a:t> of the </a:t>
            </a:r>
            <a:r>
              <a:rPr lang="fr-CH" dirty="0" err="1"/>
              <a:t>universe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AA557E6-85F4-1541-8E61-A7FC4BD5140E}"/>
              </a:ext>
            </a:extLst>
          </p:cNvPr>
          <p:cNvCxnSpPr>
            <a:cxnSpLocks/>
          </p:cNvCxnSpPr>
          <p:nvPr/>
        </p:nvCxnSpPr>
        <p:spPr>
          <a:xfrm>
            <a:off x="64519" y="1981961"/>
            <a:ext cx="121920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E075E96-068E-D640-9EC9-30644A4085F6}"/>
              </a:ext>
            </a:extLst>
          </p:cNvPr>
          <p:cNvGrpSpPr/>
          <p:nvPr/>
        </p:nvGrpSpPr>
        <p:grpSpPr>
          <a:xfrm>
            <a:off x="407988" y="1844514"/>
            <a:ext cx="5113854" cy="144016"/>
            <a:chOff x="407988" y="3356992"/>
            <a:chExt cx="5113854" cy="144016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C36D659-7CF8-1040-B522-3836FC9A34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7988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CC03DC0-E735-E54A-B21A-DF1D69D4CC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21842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93E22FA-D576-A84B-8B9F-865C22CF7D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0743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1C7EDEA-8E8E-D945-B1F2-07DB814BAE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91294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F9E03D2-D6F5-2647-AD75-7ECC8D5B60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9641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0F933FC-2143-134A-84F3-43EBA144AC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8539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FEC5846-96B6-774B-AE19-F1E56ECE34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30192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2CC2C84-7E33-2D4A-9069-96D3765A0C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69090" y="3356992"/>
              <a:ext cx="0" cy="144016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C44C006-249F-D74B-A05B-38B960285C2B}"/>
              </a:ext>
            </a:extLst>
          </p:cNvPr>
          <p:cNvCxnSpPr>
            <a:cxnSpLocks/>
          </p:cNvCxnSpPr>
          <p:nvPr/>
        </p:nvCxnSpPr>
        <p:spPr>
          <a:xfrm flipV="1">
            <a:off x="6744072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7D5F5B3-614F-6E43-A506-B2EEEB4D3D89}"/>
              </a:ext>
            </a:extLst>
          </p:cNvPr>
          <p:cNvCxnSpPr>
            <a:cxnSpLocks/>
          </p:cNvCxnSpPr>
          <p:nvPr/>
        </p:nvCxnSpPr>
        <p:spPr>
          <a:xfrm flipV="1">
            <a:off x="10396827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FE057DE-8E95-D941-B9C5-E519CDA48DA1}"/>
              </a:ext>
            </a:extLst>
          </p:cNvPr>
          <p:cNvCxnSpPr>
            <a:cxnSpLocks/>
          </p:cNvCxnSpPr>
          <p:nvPr/>
        </p:nvCxnSpPr>
        <p:spPr>
          <a:xfrm flipV="1">
            <a:off x="11127378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808F0F5-F433-5A44-B50F-CF5CD0CFCD98}"/>
              </a:ext>
            </a:extLst>
          </p:cNvPr>
          <p:cNvCxnSpPr>
            <a:cxnSpLocks/>
          </p:cNvCxnSpPr>
          <p:nvPr/>
        </p:nvCxnSpPr>
        <p:spPr>
          <a:xfrm flipV="1">
            <a:off x="8935725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8A5EB0E-DF2E-794D-B42D-1393126A4880}"/>
              </a:ext>
            </a:extLst>
          </p:cNvPr>
          <p:cNvCxnSpPr>
            <a:cxnSpLocks/>
          </p:cNvCxnSpPr>
          <p:nvPr/>
        </p:nvCxnSpPr>
        <p:spPr>
          <a:xfrm flipV="1">
            <a:off x="7474623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9125B01-5628-794A-BC62-AEF92DE46A5C}"/>
              </a:ext>
            </a:extLst>
          </p:cNvPr>
          <p:cNvCxnSpPr>
            <a:cxnSpLocks/>
          </p:cNvCxnSpPr>
          <p:nvPr/>
        </p:nvCxnSpPr>
        <p:spPr>
          <a:xfrm flipV="1">
            <a:off x="9666276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627CBA6-D55F-EB4E-9C75-041614E2EB45}"/>
              </a:ext>
            </a:extLst>
          </p:cNvPr>
          <p:cNvCxnSpPr>
            <a:cxnSpLocks/>
          </p:cNvCxnSpPr>
          <p:nvPr/>
        </p:nvCxnSpPr>
        <p:spPr>
          <a:xfrm flipV="1">
            <a:off x="8205174" y="1844514"/>
            <a:ext cx="0" cy="14401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213D7690-E78A-5347-9FCF-C60F4F245DC4}"/>
              </a:ext>
            </a:extLst>
          </p:cNvPr>
          <p:cNvSpPr/>
          <p:nvPr/>
        </p:nvSpPr>
        <p:spPr>
          <a:xfrm>
            <a:off x="119923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-32</a:t>
            </a:r>
            <a:endParaRPr lang="en-GB" baseline="30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9985B8B-49D9-BB4C-8276-670E0F070F13}"/>
              </a:ext>
            </a:extLst>
          </p:cNvPr>
          <p:cNvSpPr/>
          <p:nvPr/>
        </p:nvSpPr>
        <p:spPr>
          <a:xfrm>
            <a:off x="835004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-28</a:t>
            </a:r>
            <a:endParaRPr lang="en-GB" baseline="30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461A0C8-63BE-4346-A258-6B101288EA4E}"/>
              </a:ext>
            </a:extLst>
          </p:cNvPr>
          <p:cNvSpPr/>
          <p:nvPr/>
        </p:nvSpPr>
        <p:spPr>
          <a:xfrm>
            <a:off x="1559496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-24</a:t>
            </a:r>
            <a:endParaRPr lang="en-GB" baseline="3000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3521227-D813-ED4B-8E6F-ABB1FE23D43A}"/>
              </a:ext>
            </a:extLst>
          </p:cNvPr>
          <p:cNvSpPr/>
          <p:nvPr/>
        </p:nvSpPr>
        <p:spPr>
          <a:xfrm>
            <a:off x="2275164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-20</a:t>
            </a:r>
            <a:endParaRPr lang="en-GB" baseline="3000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D466326-64D0-DE4C-821C-E1F36AC66734}"/>
              </a:ext>
            </a:extLst>
          </p:cNvPr>
          <p:cNvSpPr/>
          <p:nvPr/>
        </p:nvSpPr>
        <p:spPr>
          <a:xfrm>
            <a:off x="2995244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-16</a:t>
            </a:r>
            <a:endParaRPr lang="en-GB" baseline="3000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B3FA5C5-7729-A044-A0A2-CEE1C96E0B53}"/>
              </a:ext>
            </a:extLst>
          </p:cNvPr>
          <p:cNvSpPr/>
          <p:nvPr/>
        </p:nvSpPr>
        <p:spPr>
          <a:xfrm>
            <a:off x="3742457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-12</a:t>
            </a:r>
            <a:endParaRPr lang="en-GB" baseline="300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BE06390-EEB9-3B4B-A8DF-B57985C61E1B}"/>
              </a:ext>
            </a:extLst>
          </p:cNvPr>
          <p:cNvSpPr/>
          <p:nvPr/>
        </p:nvSpPr>
        <p:spPr>
          <a:xfrm>
            <a:off x="4439816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-8</a:t>
            </a:r>
            <a:endParaRPr lang="en-GB" baseline="300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A9256C7-5C27-E84E-85C8-20E6A63AF10D}"/>
              </a:ext>
            </a:extLst>
          </p:cNvPr>
          <p:cNvSpPr/>
          <p:nvPr/>
        </p:nvSpPr>
        <p:spPr>
          <a:xfrm>
            <a:off x="5167220" y="1484784"/>
            <a:ext cx="724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-4</a:t>
            </a:r>
            <a:endParaRPr lang="en-GB" baseline="300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7503D92-3ACD-9840-A16D-F9C9350B1F3B}"/>
              </a:ext>
            </a:extLst>
          </p:cNvPr>
          <p:cNvSpPr/>
          <p:nvPr/>
        </p:nvSpPr>
        <p:spPr>
          <a:xfrm>
            <a:off x="6453760" y="1484784"/>
            <a:ext cx="545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4</a:t>
            </a:r>
            <a:endParaRPr lang="en-GB" baseline="300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5790A62-659D-F44D-825C-7B6BE0AB111A}"/>
              </a:ext>
            </a:extLst>
          </p:cNvPr>
          <p:cNvSpPr/>
          <p:nvPr/>
        </p:nvSpPr>
        <p:spPr>
          <a:xfrm>
            <a:off x="7176774" y="1484784"/>
            <a:ext cx="545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8</a:t>
            </a:r>
            <a:endParaRPr lang="en-GB" baseline="3000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FC91C75-92A3-FC41-8029-6FB1B09C15E1}"/>
              </a:ext>
            </a:extLst>
          </p:cNvPr>
          <p:cNvSpPr/>
          <p:nvPr/>
        </p:nvSpPr>
        <p:spPr>
          <a:xfrm>
            <a:off x="7899788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10</a:t>
            </a:r>
            <a:r>
              <a:rPr lang="fr-CH" baseline="30000" dirty="0" smtClean="0"/>
              <a:t>12</a:t>
            </a:r>
            <a:endParaRPr lang="en-GB" baseline="3000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91BA838-41AD-8848-97EC-F5E1CF64CF0E}"/>
              </a:ext>
            </a:extLst>
          </p:cNvPr>
          <p:cNvSpPr/>
          <p:nvPr/>
        </p:nvSpPr>
        <p:spPr>
          <a:xfrm>
            <a:off x="8633434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16</a:t>
            </a:r>
            <a:endParaRPr lang="en-GB" baseline="300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24FD4CF-1499-9249-AE31-4F0DCE18599B}"/>
              </a:ext>
            </a:extLst>
          </p:cNvPr>
          <p:cNvSpPr/>
          <p:nvPr/>
        </p:nvSpPr>
        <p:spPr>
          <a:xfrm>
            <a:off x="9356448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20</a:t>
            </a:r>
            <a:endParaRPr lang="en-GB" baseline="300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B74D87-1513-9A47-9DCB-FE38F695D48B}"/>
              </a:ext>
            </a:extLst>
          </p:cNvPr>
          <p:cNvSpPr/>
          <p:nvPr/>
        </p:nvSpPr>
        <p:spPr>
          <a:xfrm>
            <a:off x="10090094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24</a:t>
            </a:r>
            <a:endParaRPr lang="en-GB" baseline="300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79C0A6-EBE0-1645-8AF0-C397482B14A6}"/>
              </a:ext>
            </a:extLst>
          </p:cNvPr>
          <p:cNvSpPr/>
          <p:nvPr/>
        </p:nvSpPr>
        <p:spPr>
          <a:xfrm>
            <a:off x="10855638" y="1484784"/>
            <a:ext cx="638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10</a:t>
            </a:r>
            <a:r>
              <a:rPr lang="fr-CH" baseline="30000" dirty="0"/>
              <a:t>28</a:t>
            </a:r>
            <a:endParaRPr lang="en-GB" baseline="30000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BC1BB01-319E-2F45-81EC-76A778DDA914}"/>
              </a:ext>
            </a:extLst>
          </p:cNvPr>
          <p:cNvGrpSpPr/>
          <p:nvPr/>
        </p:nvGrpSpPr>
        <p:grpSpPr>
          <a:xfrm flipH="1">
            <a:off x="251134" y="1846917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74" name="Freeform 126">
              <a:extLst>
                <a:ext uri="{FF2B5EF4-FFF2-40B4-BE49-F238E27FC236}">
                  <a16:creationId xmlns:a16="http://schemas.microsoft.com/office/drawing/2014/main" id="{2F8F2EAE-3328-8C41-ACB9-66E5B40D5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75" name="Freeform 127">
              <a:extLst>
                <a:ext uri="{FF2B5EF4-FFF2-40B4-BE49-F238E27FC236}">
                  <a16:creationId xmlns:a16="http://schemas.microsoft.com/office/drawing/2014/main" id="{A30477A8-D34E-054E-A80B-BE23AC33C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76" name="Freeform 128">
              <a:extLst>
                <a:ext uri="{FF2B5EF4-FFF2-40B4-BE49-F238E27FC236}">
                  <a16:creationId xmlns:a16="http://schemas.microsoft.com/office/drawing/2014/main" id="{76959C6F-EFC1-E647-815A-4BE83D52A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77" name="Freeform 129">
              <a:extLst>
                <a:ext uri="{FF2B5EF4-FFF2-40B4-BE49-F238E27FC236}">
                  <a16:creationId xmlns:a16="http://schemas.microsoft.com/office/drawing/2014/main" id="{BC1897E4-0B01-BA47-98E1-AD5EA9FDF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2F3F981B-8D2D-DE4B-B7A4-5D263ADA2108}"/>
              </a:ext>
            </a:extLst>
          </p:cNvPr>
          <p:cNvSpPr/>
          <p:nvPr/>
        </p:nvSpPr>
        <p:spPr>
          <a:xfrm>
            <a:off x="0" y="2782976"/>
            <a:ext cx="1090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 err="1">
                <a:solidFill>
                  <a:schemeClr val="accent6"/>
                </a:solidFill>
              </a:rPr>
              <a:t>Big</a:t>
            </a:r>
            <a:r>
              <a:rPr lang="fr-CH" sz="1400" dirty="0">
                <a:solidFill>
                  <a:schemeClr val="accent6"/>
                </a:solidFill>
              </a:rPr>
              <a:t> Bang</a:t>
            </a:r>
            <a:endParaRPr lang="en-GB" sz="1400" baseline="30000" dirty="0">
              <a:solidFill>
                <a:schemeClr val="accent6"/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28EB58-12D7-114B-829C-7D88EAADA223}"/>
              </a:ext>
            </a:extLst>
          </p:cNvPr>
          <p:cNvGrpSpPr/>
          <p:nvPr/>
        </p:nvGrpSpPr>
        <p:grpSpPr>
          <a:xfrm flipH="1">
            <a:off x="3719641" y="1825533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B4855E41-6C17-DA45-983D-ADF5427DC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808A695F-A535-8B48-B891-442A42A2A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3" name="Freeform 128">
              <a:extLst>
                <a:ext uri="{FF2B5EF4-FFF2-40B4-BE49-F238E27FC236}">
                  <a16:creationId xmlns:a16="http://schemas.microsoft.com/office/drawing/2014/main" id="{C0EA5220-AB0B-644F-B8F4-3B8B2BF27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4" name="Freeform 129">
              <a:extLst>
                <a:ext uri="{FF2B5EF4-FFF2-40B4-BE49-F238E27FC236}">
                  <a16:creationId xmlns:a16="http://schemas.microsoft.com/office/drawing/2014/main" id="{E688C65D-2A87-5F40-81B6-1001509E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7E13868-73F6-DF42-A2FA-86563EC64B87}"/>
              </a:ext>
            </a:extLst>
          </p:cNvPr>
          <p:cNvGrpSpPr/>
          <p:nvPr/>
        </p:nvGrpSpPr>
        <p:grpSpPr>
          <a:xfrm flipH="1">
            <a:off x="4319426" y="1823095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86" name="Freeform 126">
              <a:extLst>
                <a:ext uri="{FF2B5EF4-FFF2-40B4-BE49-F238E27FC236}">
                  <a16:creationId xmlns:a16="http://schemas.microsoft.com/office/drawing/2014/main" id="{BA389403-08F5-7042-A684-CC30D7B70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7" name="Freeform 127">
              <a:extLst>
                <a:ext uri="{FF2B5EF4-FFF2-40B4-BE49-F238E27FC236}">
                  <a16:creationId xmlns:a16="http://schemas.microsoft.com/office/drawing/2014/main" id="{D30B59A0-7E29-0A44-90CA-607250AD3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8" name="Freeform 128">
              <a:extLst>
                <a:ext uri="{FF2B5EF4-FFF2-40B4-BE49-F238E27FC236}">
                  <a16:creationId xmlns:a16="http://schemas.microsoft.com/office/drawing/2014/main" id="{73C4B338-AD7B-3440-9602-2386F8282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89" name="Freeform 129">
              <a:extLst>
                <a:ext uri="{FF2B5EF4-FFF2-40B4-BE49-F238E27FC236}">
                  <a16:creationId xmlns:a16="http://schemas.microsoft.com/office/drawing/2014/main" id="{F80A5E16-FD94-4C4C-98DD-77009E0FC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2CF64255-8886-DD4E-A8F3-4E15CB45332C}"/>
              </a:ext>
            </a:extLst>
          </p:cNvPr>
          <p:cNvSpPr/>
          <p:nvPr/>
        </p:nvSpPr>
        <p:spPr>
          <a:xfrm>
            <a:off x="3551875" y="2770502"/>
            <a:ext cx="7671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Proton</a:t>
            </a:r>
            <a:endParaRPr lang="en-GB" sz="1400" baseline="30000" dirty="0">
              <a:solidFill>
                <a:schemeClr val="accent6"/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05201AF0-30BD-DB49-A6DC-C71316A82A4E}"/>
              </a:ext>
            </a:extLst>
          </p:cNvPr>
          <p:cNvSpPr/>
          <p:nvPr/>
        </p:nvSpPr>
        <p:spPr>
          <a:xfrm>
            <a:off x="4216927" y="2762151"/>
            <a:ext cx="7671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 err="1">
                <a:solidFill>
                  <a:schemeClr val="accent6"/>
                </a:solidFill>
              </a:rPr>
              <a:t>Atom</a:t>
            </a:r>
            <a:endParaRPr lang="en-GB" sz="1400" baseline="30000" dirty="0">
              <a:solidFill>
                <a:schemeClr val="accent6"/>
              </a:solidFill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97548FF-D9C5-9947-8059-5A048BC56574}"/>
              </a:ext>
            </a:extLst>
          </p:cNvPr>
          <p:cNvGrpSpPr/>
          <p:nvPr/>
        </p:nvGrpSpPr>
        <p:grpSpPr>
          <a:xfrm flipH="1">
            <a:off x="7325093" y="1846917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93" name="Freeform 126">
              <a:extLst>
                <a:ext uri="{FF2B5EF4-FFF2-40B4-BE49-F238E27FC236}">
                  <a16:creationId xmlns:a16="http://schemas.microsoft.com/office/drawing/2014/main" id="{4F9DF8E5-3AD7-BF4A-9CB0-42F24A506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94" name="Freeform 127">
              <a:extLst>
                <a:ext uri="{FF2B5EF4-FFF2-40B4-BE49-F238E27FC236}">
                  <a16:creationId xmlns:a16="http://schemas.microsoft.com/office/drawing/2014/main" id="{7280DB99-CE36-CB42-9E77-9B1F62E8F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95" name="Freeform 128">
              <a:extLst>
                <a:ext uri="{FF2B5EF4-FFF2-40B4-BE49-F238E27FC236}">
                  <a16:creationId xmlns:a16="http://schemas.microsoft.com/office/drawing/2014/main" id="{46F610C4-550F-FE4E-8440-B42D9EE7D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96" name="Freeform 129">
              <a:extLst>
                <a:ext uri="{FF2B5EF4-FFF2-40B4-BE49-F238E27FC236}">
                  <a16:creationId xmlns:a16="http://schemas.microsoft.com/office/drawing/2014/main" id="{7D7D1E03-EA8A-3946-ABBF-598909FCA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6FFCCAF-260A-7041-A3DA-79E092F073F0}"/>
              </a:ext>
            </a:extLst>
          </p:cNvPr>
          <p:cNvGrpSpPr/>
          <p:nvPr/>
        </p:nvGrpSpPr>
        <p:grpSpPr>
          <a:xfrm flipH="1">
            <a:off x="8307328" y="1826732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98" name="Freeform 126">
              <a:extLst>
                <a:ext uri="{FF2B5EF4-FFF2-40B4-BE49-F238E27FC236}">
                  <a16:creationId xmlns:a16="http://schemas.microsoft.com/office/drawing/2014/main" id="{3636AC08-DF28-8144-99DA-625F2FEE3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99" name="Freeform 127">
              <a:extLst>
                <a:ext uri="{FF2B5EF4-FFF2-40B4-BE49-F238E27FC236}">
                  <a16:creationId xmlns:a16="http://schemas.microsoft.com/office/drawing/2014/main" id="{E199093A-8AA5-9042-A8FD-E7FE47438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0" name="Freeform 128">
              <a:extLst>
                <a:ext uri="{FF2B5EF4-FFF2-40B4-BE49-F238E27FC236}">
                  <a16:creationId xmlns:a16="http://schemas.microsoft.com/office/drawing/2014/main" id="{25FA3A68-3C70-534E-BF8D-483BCB41D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1" name="Freeform 129">
              <a:extLst>
                <a:ext uri="{FF2B5EF4-FFF2-40B4-BE49-F238E27FC236}">
                  <a16:creationId xmlns:a16="http://schemas.microsoft.com/office/drawing/2014/main" id="{7622280F-B409-3949-B3B3-15BAA53F7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7C9FB8-656A-E141-96EC-CA9ADB6251D9}"/>
              </a:ext>
            </a:extLst>
          </p:cNvPr>
          <p:cNvSpPr/>
          <p:nvPr/>
        </p:nvSpPr>
        <p:spPr>
          <a:xfrm>
            <a:off x="7032104" y="2751196"/>
            <a:ext cx="902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400" dirty="0">
                <a:solidFill>
                  <a:schemeClr val="accent6"/>
                </a:solidFill>
              </a:rPr>
              <a:t>Radius of Earth</a:t>
            </a:r>
            <a:endParaRPr lang="de-DE" sz="1400" dirty="0">
              <a:solidFill>
                <a:schemeClr val="accent6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04CC2B6A-8B51-1245-B139-520ACA009E45}"/>
              </a:ext>
            </a:extLst>
          </p:cNvPr>
          <p:cNvSpPr/>
          <p:nvPr/>
        </p:nvSpPr>
        <p:spPr>
          <a:xfrm>
            <a:off x="8112268" y="2762151"/>
            <a:ext cx="767132" cy="66684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Earth to Sun</a:t>
            </a:r>
          </a:p>
          <a:p>
            <a:pPr algn="ctr"/>
            <a:endParaRPr lang="en-GB" sz="1400" baseline="30000" dirty="0">
              <a:solidFill>
                <a:schemeClr val="accent6"/>
              </a:solidFill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EBF632A1-EDA8-8E4E-9587-CFFC7F447879}"/>
              </a:ext>
            </a:extLst>
          </p:cNvPr>
          <p:cNvGrpSpPr/>
          <p:nvPr/>
        </p:nvGrpSpPr>
        <p:grpSpPr>
          <a:xfrm flipH="1">
            <a:off x="9887540" y="1846917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105" name="Freeform 126">
              <a:extLst>
                <a:ext uri="{FF2B5EF4-FFF2-40B4-BE49-F238E27FC236}">
                  <a16:creationId xmlns:a16="http://schemas.microsoft.com/office/drawing/2014/main" id="{0148110E-3A5E-C746-9A79-DCE6454F9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6" name="Freeform 127">
              <a:extLst>
                <a:ext uri="{FF2B5EF4-FFF2-40B4-BE49-F238E27FC236}">
                  <a16:creationId xmlns:a16="http://schemas.microsoft.com/office/drawing/2014/main" id="{53977AD4-50F8-A54F-B675-D128B78DA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7" name="Freeform 128">
              <a:extLst>
                <a:ext uri="{FF2B5EF4-FFF2-40B4-BE49-F238E27FC236}">
                  <a16:creationId xmlns:a16="http://schemas.microsoft.com/office/drawing/2014/main" id="{8CC8FCAD-6D05-9048-BD85-3CE32F478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08" name="Freeform 129">
              <a:extLst>
                <a:ext uri="{FF2B5EF4-FFF2-40B4-BE49-F238E27FC236}">
                  <a16:creationId xmlns:a16="http://schemas.microsoft.com/office/drawing/2014/main" id="{1AC3B00F-0DE2-EC45-BE34-93FC706C1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4847B20-BD5B-834A-8544-C9CA0C031C23}"/>
              </a:ext>
            </a:extLst>
          </p:cNvPr>
          <p:cNvGrpSpPr/>
          <p:nvPr/>
        </p:nvGrpSpPr>
        <p:grpSpPr>
          <a:xfrm flipH="1">
            <a:off x="11429261" y="1846917"/>
            <a:ext cx="305481" cy="884212"/>
            <a:chOff x="2959548" y="7187620"/>
            <a:chExt cx="1197609" cy="3466471"/>
          </a:xfrm>
          <a:solidFill>
            <a:schemeClr val="accent6"/>
          </a:solidFill>
        </p:grpSpPr>
        <p:sp>
          <p:nvSpPr>
            <p:cNvPr id="111" name="Freeform 126">
              <a:extLst>
                <a:ext uri="{FF2B5EF4-FFF2-40B4-BE49-F238E27FC236}">
                  <a16:creationId xmlns:a16="http://schemas.microsoft.com/office/drawing/2014/main" id="{738F8B6B-FF97-7042-A8DA-26E7F1360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136" y="7528221"/>
              <a:ext cx="505413" cy="505413"/>
            </a:xfrm>
            <a:custGeom>
              <a:avLst/>
              <a:gdLst>
                <a:gd name="T0" fmla="*/ 403 w 404"/>
                <a:gd name="T1" fmla="*/ 201 h 404"/>
                <a:gd name="T2" fmla="*/ 403 w 404"/>
                <a:gd name="T3" fmla="*/ 201 h 404"/>
                <a:gd name="T4" fmla="*/ 201 w 404"/>
                <a:gd name="T5" fmla="*/ 403 h 404"/>
                <a:gd name="T6" fmla="*/ 201 w 404"/>
                <a:gd name="T7" fmla="*/ 403 h 404"/>
                <a:gd name="T8" fmla="*/ 0 w 404"/>
                <a:gd name="T9" fmla="*/ 201 h 404"/>
                <a:gd name="T10" fmla="*/ 0 w 404"/>
                <a:gd name="T11" fmla="*/ 201 h 404"/>
                <a:gd name="T12" fmla="*/ 201 w 404"/>
                <a:gd name="T13" fmla="*/ 0 h 404"/>
                <a:gd name="T14" fmla="*/ 201 w 404"/>
                <a:gd name="T15" fmla="*/ 0 h 404"/>
                <a:gd name="T16" fmla="*/ 403 w 404"/>
                <a:gd name="T17" fmla="*/ 20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404">
                  <a:moveTo>
                    <a:pt x="403" y="201"/>
                  </a:moveTo>
                  <a:lnTo>
                    <a:pt x="403" y="201"/>
                  </a:lnTo>
                  <a:cubicBezTo>
                    <a:pt x="403" y="313"/>
                    <a:pt x="312" y="403"/>
                    <a:pt x="201" y="403"/>
                  </a:cubicBezTo>
                  <a:lnTo>
                    <a:pt x="201" y="403"/>
                  </a:lnTo>
                  <a:cubicBezTo>
                    <a:pt x="90" y="403"/>
                    <a:pt x="0" y="313"/>
                    <a:pt x="0" y="201"/>
                  </a:cubicBezTo>
                  <a:lnTo>
                    <a:pt x="0" y="201"/>
                  </a:lnTo>
                  <a:cubicBezTo>
                    <a:pt x="0" y="90"/>
                    <a:pt x="90" y="0"/>
                    <a:pt x="201" y="0"/>
                  </a:cubicBezTo>
                  <a:lnTo>
                    <a:pt x="201" y="0"/>
                  </a:lnTo>
                  <a:cubicBezTo>
                    <a:pt x="312" y="0"/>
                    <a:pt x="403" y="90"/>
                    <a:pt x="403" y="2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12" name="Freeform 127">
              <a:extLst>
                <a:ext uri="{FF2B5EF4-FFF2-40B4-BE49-F238E27FC236}">
                  <a16:creationId xmlns:a16="http://schemas.microsoft.com/office/drawing/2014/main" id="{3CCD42DE-60C9-C14D-8536-8F2BFD112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548" y="7187620"/>
              <a:ext cx="1197609" cy="1197609"/>
            </a:xfrm>
            <a:custGeom>
              <a:avLst/>
              <a:gdLst>
                <a:gd name="T0" fmla="*/ 480 w 960"/>
                <a:gd name="T1" fmla="*/ 115 h 960"/>
                <a:gd name="T2" fmla="*/ 480 w 960"/>
                <a:gd name="T3" fmla="*/ 115 h 960"/>
                <a:gd name="T4" fmla="*/ 116 w 960"/>
                <a:gd name="T5" fmla="*/ 479 h 960"/>
                <a:gd name="T6" fmla="*/ 116 w 960"/>
                <a:gd name="T7" fmla="*/ 479 h 960"/>
                <a:gd name="T8" fmla="*/ 480 w 960"/>
                <a:gd name="T9" fmla="*/ 843 h 960"/>
                <a:gd name="T10" fmla="*/ 480 w 960"/>
                <a:gd name="T11" fmla="*/ 843 h 960"/>
                <a:gd name="T12" fmla="*/ 843 w 960"/>
                <a:gd name="T13" fmla="*/ 479 h 960"/>
                <a:gd name="T14" fmla="*/ 843 w 960"/>
                <a:gd name="T15" fmla="*/ 479 h 960"/>
                <a:gd name="T16" fmla="*/ 480 w 960"/>
                <a:gd name="T17" fmla="*/ 115 h 960"/>
                <a:gd name="T18" fmla="*/ 480 w 960"/>
                <a:gd name="T19" fmla="*/ 959 h 960"/>
                <a:gd name="T20" fmla="*/ 480 w 960"/>
                <a:gd name="T21" fmla="*/ 959 h 960"/>
                <a:gd name="T22" fmla="*/ 0 w 960"/>
                <a:gd name="T23" fmla="*/ 479 h 960"/>
                <a:gd name="T24" fmla="*/ 0 w 960"/>
                <a:gd name="T25" fmla="*/ 479 h 960"/>
                <a:gd name="T26" fmla="*/ 480 w 960"/>
                <a:gd name="T27" fmla="*/ 0 h 960"/>
                <a:gd name="T28" fmla="*/ 480 w 960"/>
                <a:gd name="T29" fmla="*/ 0 h 960"/>
                <a:gd name="T30" fmla="*/ 959 w 960"/>
                <a:gd name="T31" fmla="*/ 479 h 960"/>
                <a:gd name="T32" fmla="*/ 959 w 960"/>
                <a:gd name="T33" fmla="*/ 479 h 960"/>
                <a:gd name="T34" fmla="*/ 480 w 960"/>
                <a:gd name="T35" fmla="*/ 95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0" h="960">
                  <a:moveTo>
                    <a:pt x="480" y="115"/>
                  </a:moveTo>
                  <a:lnTo>
                    <a:pt x="480" y="115"/>
                  </a:lnTo>
                  <a:cubicBezTo>
                    <a:pt x="279" y="115"/>
                    <a:pt x="116" y="279"/>
                    <a:pt x="116" y="479"/>
                  </a:cubicBezTo>
                  <a:lnTo>
                    <a:pt x="116" y="479"/>
                  </a:lnTo>
                  <a:cubicBezTo>
                    <a:pt x="116" y="679"/>
                    <a:pt x="279" y="843"/>
                    <a:pt x="480" y="843"/>
                  </a:cubicBezTo>
                  <a:lnTo>
                    <a:pt x="480" y="843"/>
                  </a:lnTo>
                  <a:cubicBezTo>
                    <a:pt x="680" y="843"/>
                    <a:pt x="843" y="679"/>
                    <a:pt x="843" y="479"/>
                  </a:cubicBezTo>
                  <a:lnTo>
                    <a:pt x="843" y="479"/>
                  </a:lnTo>
                  <a:cubicBezTo>
                    <a:pt x="843" y="279"/>
                    <a:pt x="680" y="115"/>
                    <a:pt x="480" y="115"/>
                  </a:cubicBezTo>
                  <a:close/>
                  <a:moveTo>
                    <a:pt x="480" y="959"/>
                  </a:moveTo>
                  <a:lnTo>
                    <a:pt x="480" y="959"/>
                  </a:lnTo>
                  <a:cubicBezTo>
                    <a:pt x="215" y="959"/>
                    <a:pt x="0" y="743"/>
                    <a:pt x="0" y="479"/>
                  </a:cubicBezTo>
                  <a:lnTo>
                    <a:pt x="0" y="479"/>
                  </a:lnTo>
                  <a:cubicBezTo>
                    <a:pt x="0" y="214"/>
                    <a:pt x="215" y="0"/>
                    <a:pt x="480" y="0"/>
                  </a:cubicBezTo>
                  <a:lnTo>
                    <a:pt x="480" y="0"/>
                  </a:lnTo>
                  <a:cubicBezTo>
                    <a:pt x="744" y="0"/>
                    <a:pt x="959" y="214"/>
                    <a:pt x="959" y="479"/>
                  </a:cubicBezTo>
                  <a:lnTo>
                    <a:pt x="959" y="479"/>
                  </a:lnTo>
                  <a:cubicBezTo>
                    <a:pt x="959" y="743"/>
                    <a:pt x="744" y="959"/>
                    <a:pt x="480" y="9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13" name="Freeform 128">
              <a:extLst>
                <a:ext uri="{FF2B5EF4-FFF2-40B4-BE49-F238E27FC236}">
                  <a16:creationId xmlns:a16="http://schemas.microsoft.com/office/drawing/2014/main" id="{BFC27EDB-CA56-DC47-8BB5-439B2252F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5386" y="8313806"/>
              <a:ext cx="65923" cy="2263370"/>
            </a:xfrm>
            <a:custGeom>
              <a:avLst/>
              <a:gdLst>
                <a:gd name="T0" fmla="*/ 51 w 52"/>
                <a:gd name="T1" fmla="*/ 1815 h 1816"/>
                <a:gd name="T2" fmla="*/ 0 w 52"/>
                <a:gd name="T3" fmla="*/ 1815 h 1816"/>
                <a:gd name="T4" fmla="*/ 0 w 52"/>
                <a:gd name="T5" fmla="*/ 0 h 1816"/>
                <a:gd name="T6" fmla="*/ 51 w 52"/>
                <a:gd name="T7" fmla="*/ 0 h 1816"/>
                <a:gd name="T8" fmla="*/ 51 w 52"/>
                <a:gd name="T9" fmla="*/ 181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16">
                  <a:moveTo>
                    <a:pt x="51" y="1815"/>
                  </a:moveTo>
                  <a:lnTo>
                    <a:pt x="0" y="1815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181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  <p:sp>
          <p:nvSpPr>
            <p:cNvPr id="114" name="Freeform 129">
              <a:extLst>
                <a:ext uri="{FF2B5EF4-FFF2-40B4-BE49-F238E27FC236}">
                  <a16:creationId xmlns:a16="http://schemas.microsoft.com/office/drawing/2014/main" id="{3C5EFB49-C5F0-D246-9CF2-9533C4C39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466" y="10467308"/>
              <a:ext cx="186783" cy="186783"/>
            </a:xfrm>
            <a:custGeom>
              <a:avLst/>
              <a:gdLst>
                <a:gd name="T0" fmla="*/ 151 w 152"/>
                <a:gd name="T1" fmla="*/ 76 h 152"/>
                <a:gd name="T2" fmla="*/ 151 w 152"/>
                <a:gd name="T3" fmla="*/ 76 h 152"/>
                <a:gd name="T4" fmla="*/ 76 w 152"/>
                <a:gd name="T5" fmla="*/ 151 h 152"/>
                <a:gd name="T6" fmla="*/ 76 w 152"/>
                <a:gd name="T7" fmla="*/ 151 h 152"/>
                <a:gd name="T8" fmla="*/ 0 w 152"/>
                <a:gd name="T9" fmla="*/ 76 h 152"/>
                <a:gd name="T10" fmla="*/ 0 w 152"/>
                <a:gd name="T11" fmla="*/ 76 h 152"/>
                <a:gd name="T12" fmla="*/ 76 w 152"/>
                <a:gd name="T13" fmla="*/ 0 h 152"/>
                <a:gd name="T14" fmla="*/ 76 w 152"/>
                <a:gd name="T15" fmla="*/ 0 h 152"/>
                <a:gd name="T16" fmla="*/ 151 w 152"/>
                <a:gd name="T17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2">
                  <a:moveTo>
                    <a:pt x="151" y="76"/>
                  </a:moveTo>
                  <a:lnTo>
                    <a:pt x="151" y="76"/>
                  </a:lnTo>
                  <a:cubicBezTo>
                    <a:pt x="151" y="117"/>
                    <a:pt x="117" y="151"/>
                    <a:pt x="76" y="151"/>
                  </a:cubicBezTo>
                  <a:lnTo>
                    <a:pt x="76" y="151"/>
                  </a:lnTo>
                  <a:cubicBezTo>
                    <a:pt x="34" y="151"/>
                    <a:pt x="0" y="117"/>
                    <a:pt x="0" y="76"/>
                  </a:cubicBezTo>
                  <a:lnTo>
                    <a:pt x="0" y="76"/>
                  </a:lnTo>
                  <a:cubicBezTo>
                    <a:pt x="0" y="34"/>
                    <a:pt x="34" y="0"/>
                    <a:pt x="76" y="0"/>
                  </a:cubicBezTo>
                  <a:lnTo>
                    <a:pt x="76" y="0"/>
                  </a:lnTo>
                  <a:cubicBezTo>
                    <a:pt x="117" y="0"/>
                    <a:pt x="151" y="34"/>
                    <a:pt x="151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6530" dirty="0">
                <a:latin typeface="Lato Light" panose="020F0502020204030203" pitchFamily="34" charset="0"/>
              </a:endParaRPr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C6D94E8B-D979-7F40-9F48-8F1FF4B0C1EF}"/>
              </a:ext>
            </a:extLst>
          </p:cNvPr>
          <p:cNvSpPr/>
          <p:nvPr/>
        </p:nvSpPr>
        <p:spPr>
          <a:xfrm>
            <a:off x="9583918" y="2751196"/>
            <a:ext cx="902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400" dirty="0">
                <a:solidFill>
                  <a:schemeClr val="accent6"/>
                </a:solidFill>
              </a:rPr>
              <a:t>Radius</a:t>
            </a:r>
          </a:p>
          <a:p>
            <a:pPr algn="ctr" eaLnBrk="0" hangingPunct="0"/>
            <a:r>
              <a:rPr lang="en-GB" sz="1400" dirty="0">
                <a:solidFill>
                  <a:schemeClr val="accent6"/>
                </a:solidFill>
              </a:rPr>
              <a:t>Galaxies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E9B7835-9A86-D641-AA05-D9A18D45439F}"/>
              </a:ext>
            </a:extLst>
          </p:cNvPr>
          <p:cNvSpPr/>
          <p:nvPr/>
        </p:nvSpPr>
        <p:spPr>
          <a:xfrm>
            <a:off x="11125639" y="2751196"/>
            <a:ext cx="9028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400" dirty="0">
                <a:solidFill>
                  <a:schemeClr val="accent6"/>
                </a:solidFill>
              </a:rPr>
              <a:t>Universe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104703" y="3306105"/>
            <a:ext cx="4495909" cy="2566342"/>
            <a:chOff x="4108165" y="3615742"/>
            <a:chExt cx="4495909" cy="2566342"/>
          </a:xfrm>
        </p:grpSpPr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2CC32CFD-D838-F54B-B06D-BED45B6F6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3523" y="3615742"/>
              <a:ext cx="1803251" cy="195224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108165" y="5535753"/>
              <a:ext cx="449590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dirty="0">
                  <a:solidFill>
                    <a:schemeClr val="accent2"/>
                  </a:solidFill>
                </a:rPr>
                <a:t>Can CERN help to </a:t>
              </a:r>
              <a:r>
                <a:rPr lang="fr-CH" dirty="0" err="1">
                  <a:solidFill>
                    <a:schemeClr val="accent2"/>
                  </a:solidFill>
                </a:rPr>
                <a:t>tackle</a:t>
              </a:r>
              <a:r>
                <a:rPr lang="fr-CH" dirty="0">
                  <a:solidFill>
                    <a:schemeClr val="accent2"/>
                  </a:solidFill>
                </a:rPr>
                <a:t> </a:t>
              </a:r>
              <a:r>
                <a:rPr lang="fr-CH" dirty="0" err="1">
                  <a:solidFill>
                    <a:schemeClr val="accent2"/>
                  </a:solidFill>
                </a:rPr>
                <a:t>climate</a:t>
              </a:r>
              <a:r>
                <a:rPr lang="fr-CH" dirty="0">
                  <a:solidFill>
                    <a:schemeClr val="accent2"/>
                  </a:solidFill>
                </a:rPr>
                <a:t> and </a:t>
              </a:r>
              <a:r>
                <a:rPr lang="fr-CH" dirty="0" err="1">
                  <a:solidFill>
                    <a:schemeClr val="accent2"/>
                  </a:solidFill>
                </a:rPr>
                <a:t>environmental</a:t>
              </a:r>
              <a:r>
                <a:rPr lang="fr-CH" dirty="0">
                  <a:solidFill>
                    <a:schemeClr val="accent2"/>
                  </a:solidFill>
                </a:rPr>
                <a:t> issues </a:t>
              </a:r>
              <a:r>
                <a:rPr lang="fr-CH" dirty="0" smtClean="0">
                  <a:solidFill>
                    <a:schemeClr val="accent2"/>
                  </a:solidFill>
                </a:rPr>
                <a:t>on a global </a:t>
              </a:r>
              <a:r>
                <a:rPr lang="fr-CH" dirty="0" err="1" smtClean="0">
                  <a:solidFill>
                    <a:schemeClr val="accent2"/>
                  </a:solidFill>
                </a:rPr>
                <a:t>scale</a:t>
              </a:r>
              <a:r>
                <a:rPr lang="fr-CH" dirty="0" smtClean="0">
                  <a:solidFill>
                    <a:schemeClr val="accent2"/>
                  </a:solidFill>
                </a:rPr>
                <a:t>?</a:t>
              </a:r>
              <a:endParaRPr lang="fr-CH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8476067" y="3385956"/>
            <a:ext cx="1681466" cy="153454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426548" y="3274416"/>
            <a:ext cx="1725192" cy="156128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979C0A6-EBE0-1645-8AF0-C397482B14A6}"/>
              </a:ext>
            </a:extLst>
          </p:cNvPr>
          <p:cNvSpPr/>
          <p:nvPr/>
        </p:nvSpPr>
        <p:spPr>
          <a:xfrm>
            <a:off x="11709580" y="1605831"/>
            <a:ext cx="5469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 smtClean="0"/>
              <a:t>[cm]</a:t>
            </a:r>
            <a:endParaRPr lang="en-GB" sz="1400" baseline="30000" dirty="0"/>
          </a:p>
        </p:txBody>
      </p:sp>
      <p:sp>
        <p:nvSpPr>
          <p:cNvPr id="115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9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</a:t>
            </a:r>
            <a:r>
              <a:rPr lang="en-US" dirty="0" err="1"/>
              <a:t>Chesta</a:t>
            </a:r>
            <a:r>
              <a:rPr lang="en-US" dirty="0"/>
              <a:t>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" y="4007508"/>
            <a:ext cx="121919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400" b="1" dirty="0" err="1" smtClean="0"/>
              <a:t>Thank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you</a:t>
            </a:r>
            <a:r>
              <a:rPr lang="fr-CH" sz="2400" b="1" dirty="0" smtClean="0"/>
              <a:t>!</a:t>
            </a:r>
            <a:endParaRPr lang="en-GB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3863752" y="5165578"/>
            <a:ext cx="40003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kt.cern/environment/CIPEA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57836FC6-BA87-3B44-8950-DC6E89F84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616" y="620688"/>
            <a:ext cx="7691720" cy="2912713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The </a:t>
            </a:r>
            <a:r>
              <a:rPr lang="fr-CH" dirty="0" smtClean="0"/>
              <a:t>Challenge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18" y="899480"/>
            <a:ext cx="5655952" cy="43775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099" y="1100863"/>
            <a:ext cx="5217929" cy="453103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99743" y="5844926"/>
            <a:ext cx="107890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b="1" dirty="0" err="1" smtClean="0">
                <a:solidFill>
                  <a:srgbClr val="303030"/>
                </a:solidFill>
              </a:rPr>
              <a:t>Observed</a:t>
            </a:r>
            <a:r>
              <a:rPr lang="fr-CH" sz="1400" b="1" dirty="0" smtClean="0">
                <a:solidFill>
                  <a:srgbClr val="303030"/>
                </a:solidFill>
              </a:rPr>
              <a:t> and </a:t>
            </a:r>
            <a:r>
              <a:rPr lang="fr-CH" sz="1400" b="1" dirty="0" err="1" smtClean="0">
                <a:solidFill>
                  <a:srgbClr val="303030"/>
                </a:solidFill>
              </a:rPr>
              <a:t>simulated</a:t>
            </a:r>
            <a:r>
              <a:rPr lang="fr-CH" sz="1400" b="1" dirty="0" smtClean="0">
                <a:solidFill>
                  <a:srgbClr val="303030"/>
                </a:solidFill>
              </a:rPr>
              <a:t> change in global surface </a:t>
            </a:r>
            <a:r>
              <a:rPr lang="fr-CH" sz="1400" b="1" dirty="0" err="1" smtClean="0">
                <a:solidFill>
                  <a:srgbClr val="303030"/>
                </a:solidFill>
              </a:rPr>
              <a:t>temperature</a:t>
            </a:r>
            <a:r>
              <a:rPr lang="fr-CH" sz="1400" b="1" dirty="0" smtClean="0">
                <a:solidFill>
                  <a:srgbClr val="303030"/>
                </a:solidFill>
              </a:rPr>
              <a:t> as a </a:t>
            </a:r>
            <a:r>
              <a:rPr lang="fr-CH" sz="1400" b="1" dirty="0" err="1" smtClean="0">
                <a:solidFill>
                  <a:srgbClr val="303030"/>
                </a:solidFill>
              </a:rPr>
              <a:t>function</a:t>
            </a:r>
            <a:r>
              <a:rPr lang="fr-CH" sz="1400" b="1" dirty="0" smtClean="0">
                <a:solidFill>
                  <a:srgbClr val="303030"/>
                </a:solidFill>
              </a:rPr>
              <a:t> of time and cumulative CO</a:t>
            </a:r>
            <a:r>
              <a:rPr lang="fr-CH" sz="1400" b="1" baseline="-25000" dirty="0" smtClean="0">
                <a:solidFill>
                  <a:srgbClr val="303030"/>
                </a:solidFill>
              </a:rPr>
              <a:t>2</a:t>
            </a:r>
            <a:r>
              <a:rPr lang="fr-CH" sz="1400" b="1" dirty="0" smtClean="0">
                <a:solidFill>
                  <a:srgbClr val="303030"/>
                </a:solidFill>
              </a:rPr>
              <a:t> </a:t>
            </a:r>
            <a:r>
              <a:rPr lang="fr-CH" sz="1400" b="1" dirty="0" err="1" smtClean="0">
                <a:solidFill>
                  <a:srgbClr val="303030"/>
                </a:solidFill>
              </a:rPr>
              <a:t>emissions</a:t>
            </a:r>
            <a:r>
              <a:rPr lang="fr-CH" sz="1400" b="1" dirty="0" smtClean="0">
                <a:solidFill>
                  <a:srgbClr val="303030"/>
                </a:solidFill>
              </a:rPr>
              <a:t> (GtCO</a:t>
            </a:r>
            <a:r>
              <a:rPr lang="fr-CH" sz="1400" b="1" baseline="-25000" dirty="0" smtClean="0">
                <a:solidFill>
                  <a:srgbClr val="303030"/>
                </a:solidFill>
              </a:rPr>
              <a:t>2</a:t>
            </a:r>
            <a:r>
              <a:rPr lang="fr-CH" sz="1400" b="1" dirty="0" smtClean="0">
                <a:solidFill>
                  <a:srgbClr val="303030"/>
                </a:solidFill>
              </a:rPr>
              <a:t>)</a:t>
            </a:r>
            <a:endParaRPr lang="en-GB" sz="1400" b="1" dirty="0" smtClean="0">
              <a:solidFill>
                <a:srgbClr val="30303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00" y="5378616"/>
            <a:ext cx="2194293" cy="33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5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80811" cy="1065742"/>
          </a:xfrm>
        </p:spPr>
        <p:txBody>
          <a:bodyPr/>
          <a:lstStyle/>
          <a:p>
            <a:pPr algn="ctr"/>
            <a:r>
              <a:rPr lang="en-US" dirty="0"/>
              <a:t>The Answer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Enrico Chesta | CERN Innovation Programme on </a:t>
            </a:r>
            <a:r>
              <a:rPr lang="fr-FR" dirty="0" err="1"/>
              <a:t>Environmental</a:t>
            </a:r>
            <a:r>
              <a:rPr lang="fr-FR" dirty="0"/>
              <a:t> Applications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39416" y="4353338"/>
            <a:ext cx="1077449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dirty="0"/>
              <a:t>Initiative endorsed by the Director General and the Enlarged Directorate in January 2022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dirty="0"/>
              <a:t>Supported by HSE in the frame of CERN’s Year of Environmental Awareness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GB" dirty="0"/>
              <a:t>Coordinated by the Knowledge Transfer group to maximise positive impact on </a:t>
            </a:r>
            <a:r>
              <a:rPr lang="en-GB" dirty="0" smtClean="0"/>
              <a:t>society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fr-CH" b="1" dirty="0" err="1"/>
              <a:t>Entirely</a:t>
            </a:r>
            <a:r>
              <a:rPr lang="fr-CH" b="1" dirty="0"/>
              <a:t> </a:t>
            </a:r>
            <a:r>
              <a:rPr lang="fr-CH" b="1" dirty="0" err="1"/>
              <a:t>based</a:t>
            </a:r>
            <a:r>
              <a:rPr lang="fr-CH" b="1" dirty="0"/>
              <a:t> on the </a:t>
            </a:r>
            <a:r>
              <a:rPr lang="fr-CH" b="1" dirty="0" err="1"/>
              <a:t>ingenuity</a:t>
            </a:r>
            <a:r>
              <a:rPr lang="fr-CH" b="1" dirty="0"/>
              <a:t> and expertise of CERN </a:t>
            </a:r>
            <a:r>
              <a:rPr lang="fr-CH" b="1" dirty="0" err="1"/>
              <a:t>technical</a:t>
            </a:r>
            <a:r>
              <a:rPr lang="fr-CH" b="1" dirty="0"/>
              <a:t> </a:t>
            </a:r>
            <a:r>
              <a:rPr lang="fr-CH" b="1" dirty="0" err="1"/>
              <a:t>departments</a:t>
            </a:r>
            <a:r>
              <a:rPr lang="fr-CH" b="1" dirty="0"/>
              <a:t> and </a:t>
            </a:r>
            <a:r>
              <a:rPr lang="fr-CH" b="1" dirty="0" err="1"/>
              <a:t>community</a:t>
            </a:r>
            <a:endParaRPr lang="en-GB" b="1" dirty="0"/>
          </a:p>
        </p:txBody>
      </p:sp>
      <p:sp>
        <p:nvSpPr>
          <p:cNvPr id="15" name="Rectangle 14"/>
          <p:cNvSpPr/>
          <p:nvPr/>
        </p:nvSpPr>
        <p:spPr>
          <a:xfrm>
            <a:off x="744243" y="3396888"/>
            <a:ext cx="107744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Harnessing CERN’s unique skillset to help preserve the planet </a:t>
            </a:r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563BEBE5-8218-2D40-A84C-1FF122FA1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3707" y="1205264"/>
            <a:ext cx="4828704" cy="1828542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310837" y="6468986"/>
            <a:ext cx="1620788" cy="365125"/>
          </a:xfrm>
          <a:prstGeom prst="rect">
            <a:avLst/>
          </a:prstGeom>
        </p:spPr>
        <p:txBody>
          <a:bodyPr/>
          <a:lstStyle/>
          <a:p>
            <a:r>
              <a:rPr lang="en-US" sz="850" dirty="0" smtClean="0"/>
              <a:t>27 June 2022</a:t>
            </a:r>
            <a:endParaRPr lang="en-US" sz="850" dirty="0"/>
          </a:p>
        </p:txBody>
      </p:sp>
      <p:sp>
        <p:nvSpPr>
          <p:cNvPr id="3" name="TextBox 2"/>
          <p:cNvSpPr txBox="1"/>
          <p:nvPr/>
        </p:nvSpPr>
        <p:spPr>
          <a:xfrm>
            <a:off x="1055440" y="1473204"/>
            <a:ext cx="5256584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fr-CH" sz="2800" b="1" i="1" dirty="0" err="1" smtClean="0"/>
              <a:t>Additional</a:t>
            </a:r>
            <a:r>
              <a:rPr lang="fr-CH" sz="2800" b="1" i="1" dirty="0" smtClean="0"/>
              <a:t> </a:t>
            </a:r>
            <a:r>
              <a:rPr lang="fr-CH" sz="2800" b="1" i="1" dirty="0" err="1" smtClean="0"/>
              <a:t>Sobriety</a:t>
            </a:r>
            <a:endParaRPr lang="fr-CH" sz="2800" b="1" i="1" dirty="0" smtClean="0"/>
          </a:p>
          <a:p>
            <a:pPr marL="285750" indent="-285750" algn="l">
              <a:buFontTx/>
              <a:buChar char="-"/>
            </a:pPr>
            <a:r>
              <a:rPr lang="fr-CH" sz="2800" b="1" i="1" dirty="0" err="1" smtClean="0"/>
              <a:t>Technology</a:t>
            </a:r>
            <a:r>
              <a:rPr lang="fr-CH" sz="2800" b="1" i="1" dirty="0" smtClean="0"/>
              <a:t> </a:t>
            </a:r>
            <a:r>
              <a:rPr lang="fr-CH" sz="2800" b="1" i="1" dirty="0" err="1"/>
              <a:t>I</a:t>
            </a:r>
            <a:r>
              <a:rPr lang="fr-CH" sz="2800" b="1" i="1" dirty="0" err="1" smtClean="0"/>
              <a:t>mprovement</a:t>
            </a:r>
            <a:endParaRPr lang="fr-CH" sz="2800" b="1" i="1" dirty="0" smtClean="0"/>
          </a:p>
          <a:p>
            <a:pPr marL="285750" indent="-285750" algn="l">
              <a:buFontTx/>
              <a:buChar char="-"/>
            </a:pPr>
            <a:r>
              <a:rPr lang="fr-CH" sz="2800" b="1" i="1" dirty="0" err="1" smtClean="0"/>
              <a:t>Innovative</a:t>
            </a:r>
            <a:r>
              <a:rPr lang="fr-CH" sz="2800" b="1" i="1" dirty="0" smtClean="0"/>
              <a:t> Disruption</a:t>
            </a:r>
            <a:endParaRPr lang="en-GB" sz="28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32411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123879" y="1708729"/>
            <a:ext cx="3508296" cy="133018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Environment: a clear priority for CERN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Chesta | </a:t>
            </a:r>
            <a:r>
              <a:rPr lang="en-US" dirty="0" smtClean="0"/>
              <a:t>CERN </a:t>
            </a:r>
            <a:r>
              <a:rPr lang="en-US" dirty="0"/>
              <a:t>Environmental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-5928"/>
          <a:stretch/>
        </p:blipFill>
        <p:spPr>
          <a:xfrm>
            <a:off x="407988" y="1389031"/>
            <a:ext cx="3494990" cy="455333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D798C34-95BD-CA47-900F-291FE030D5D4}"/>
              </a:ext>
            </a:extLst>
          </p:cNvPr>
          <p:cNvSpPr txBox="1"/>
          <p:nvPr/>
        </p:nvSpPr>
        <p:spPr>
          <a:xfrm>
            <a:off x="4418281" y="2958325"/>
            <a:ext cx="132849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Minimise the Laboratory’s i</a:t>
            </a:r>
            <a:r>
              <a:rPr lang="en-GB" sz="1600" dirty="0" smtClean="0"/>
              <a:t>mpact </a:t>
            </a:r>
            <a:r>
              <a:rPr lang="en-GB" sz="1600" dirty="0"/>
              <a:t>on the </a:t>
            </a:r>
            <a:r>
              <a:rPr lang="en-GB" sz="1600" dirty="0" smtClean="0"/>
              <a:t>environment</a:t>
            </a:r>
            <a:endParaRPr lang="en-GB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FBDAAF-062E-1441-ABE4-26183F697BAC}"/>
              </a:ext>
            </a:extLst>
          </p:cNvPr>
          <p:cNvSpPr txBox="1"/>
          <p:nvPr/>
        </p:nvSpPr>
        <p:spPr>
          <a:xfrm>
            <a:off x="8327899" y="4534439"/>
            <a:ext cx="19813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Pursue actions and technologies aiming at energy </a:t>
            </a:r>
            <a:r>
              <a:rPr lang="en-GB" sz="1600" dirty="0" smtClean="0"/>
              <a:t>saving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D3859E-2784-7846-A5A5-8C3A45F117E0}"/>
              </a:ext>
            </a:extLst>
          </p:cNvPr>
          <p:cNvSpPr txBox="1"/>
          <p:nvPr/>
        </p:nvSpPr>
        <p:spPr>
          <a:xfrm>
            <a:off x="8326345" y="1881378"/>
            <a:ext cx="326190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Identify and develop CERN’s technologies that may contribute to mitigating the impact of society on the environment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2A23EF6-E46C-B34C-AFBD-C9736B26D612}"/>
              </a:ext>
            </a:extLst>
          </p:cNvPr>
          <p:cNvGrpSpPr/>
          <p:nvPr/>
        </p:nvGrpSpPr>
        <p:grpSpPr>
          <a:xfrm>
            <a:off x="7144437" y="4708304"/>
            <a:ext cx="901918" cy="1540300"/>
            <a:chOff x="8196155" y="4797152"/>
            <a:chExt cx="901918" cy="1540300"/>
          </a:xfrm>
        </p:grpSpPr>
        <p:sp>
          <p:nvSpPr>
            <p:cNvPr id="39" name="Rectangle 29">
              <a:extLst>
                <a:ext uri="{FF2B5EF4-FFF2-40B4-BE49-F238E27FC236}">
                  <a16:creationId xmlns:a16="http://schemas.microsoft.com/office/drawing/2014/main" id="{A9E5328B-7593-9F4F-A3AD-F75681B58E77}"/>
                </a:ext>
              </a:extLst>
            </p:cNvPr>
            <p:cNvSpPr/>
            <p:nvPr/>
          </p:nvSpPr>
          <p:spPr>
            <a:xfrm rot="5400000" flipH="1">
              <a:off x="7651795" y="5538670"/>
              <a:ext cx="1344832" cy="252731"/>
            </a:xfrm>
            <a:custGeom>
              <a:avLst/>
              <a:gdLst>
                <a:gd name="connsiteX0" fmla="*/ 0 w 1419045"/>
                <a:gd name="connsiteY0" fmla="*/ 0 h 265054"/>
                <a:gd name="connsiteX1" fmla="*/ 1419045 w 1419045"/>
                <a:gd name="connsiteY1" fmla="*/ 0 h 265054"/>
                <a:gd name="connsiteX2" fmla="*/ 1419045 w 1419045"/>
                <a:gd name="connsiteY2" fmla="*/ 265054 h 265054"/>
                <a:gd name="connsiteX3" fmla="*/ 0 w 1419045"/>
                <a:gd name="connsiteY3" fmla="*/ 265054 h 265054"/>
                <a:gd name="connsiteX4" fmla="*/ 0 w 1419045"/>
                <a:gd name="connsiteY4" fmla="*/ 0 h 265054"/>
                <a:gd name="connsiteX0" fmla="*/ 0 w 1419045"/>
                <a:gd name="connsiteY0" fmla="*/ 0 h 265057"/>
                <a:gd name="connsiteX1" fmla="*/ 1419045 w 1419045"/>
                <a:gd name="connsiteY1" fmla="*/ 0 h 265057"/>
                <a:gd name="connsiteX2" fmla="*/ 1168879 w 1419045"/>
                <a:gd name="connsiteY2" fmla="*/ 265057 h 265057"/>
                <a:gd name="connsiteX3" fmla="*/ 0 w 1419045"/>
                <a:gd name="connsiteY3" fmla="*/ 265054 h 265057"/>
                <a:gd name="connsiteX4" fmla="*/ 0 w 1419045"/>
                <a:gd name="connsiteY4" fmla="*/ 0 h 265057"/>
                <a:gd name="connsiteX0" fmla="*/ 0 w 1410419"/>
                <a:gd name="connsiteY0" fmla="*/ 0 h 265057"/>
                <a:gd name="connsiteX1" fmla="*/ 1410419 w 1410419"/>
                <a:gd name="connsiteY1" fmla="*/ 0 h 265057"/>
                <a:gd name="connsiteX2" fmla="*/ 1168879 w 1410419"/>
                <a:gd name="connsiteY2" fmla="*/ 265057 h 265057"/>
                <a:gd name="connsiteX3" fmla="*/ 0 w 1410419"/>
                <a:gd name="connsiteY3" fmla="*/ 265054 h 265057"/>
                <a:gd name="connsiteX4" fmla="*/ 0 w 1410419"/>
                <a:gd name="connsiteY4" fmla="*/ 0 h 265057"/>
                <a:gd name="connsiteX0" fmla="*/ 0 w 1410419"/>
                <a:gd name="connsiteY0" fmla="*/ 0 h 265057"/>
                <a:gd name="connsiteX1" fmla="*/ 1410419 w 1410419"/>
                <a:gd name="connsiteY1" fmla="*/ 0 h 265057"/>
                <a:gd name="connsiteX2" fmla="*/ 1151627 w 1410419"/>
                <a:gd name="connsiteY2" fmla="*/ 265057 h 265057"/>
                <a:gd name="connsiteX3" fmla="*/ 0 w 1410419"/>
                <a:gd name="connsiteY3" fmla="*/ 265054 h 265057"/>
                <a:gd name="connsiteX4" fmla="*/ 0 w 1410419"/>
                <a:gd name="connsiteY4" fmla="*/ 0 h 26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0419" h="265057">
                  <a:moveTo>
                    <a:pt x="0" y="0"/>
                  </a:moveTo>
                  <a:lnTo>
                    <a:pt x="1410419" y="0"/>
                  </a:lnTo>
                  <a:lnTo>
                    <a:pt x="1151627" y="265057"/>
                  </a:lnTo>
                  <a:lnTo>
                    <a:pt x="0" y="2650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DBC660D-55F9-1740-AD4D-224C057FCC8E}"/>
                </a:ext>
              </a:extLst>
            </p:cNvPr>
            <p:cNvGrpSpPr/>
            <p:nvPr/>
          </p:nvGrpSpPr>
          <p:grpSpPr>
            <a:xfrm flipH="1">
              <a:off x="8196155" y="4797152"/>
              <a:ext cx="901918" cy="611977"/>
              <a:chOff x="4081436" y="3297300"/>
              <a:chExt cx="945904" cy="641823"/>
            </a:xfrm>
            <a:solidFill>
              <a:schemeClr val="accent3"/>
            </a:solidFill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D5C85E0A-6444-5C49-BF24-CF550048F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371" y="3488859"/>
                <a:ext cx="633969" cy="265054"/>
              </a:xfrm>
              <a:custGeom>
                <a:avLst/>
                <a:gdLst>
                  <a:gd name="T0" fmla="*/ 0 w 565"/>
                  <a:gd name="T1" fmla="*/ 290 h 290"/>
                  <a:gd name="T2" fmla="*/ 565 w 565"/>
                  <a:gd name="T3" fmla="*/ 290 h 290"/>
                  <a:gd name="T4" fmla="*/ 275 w 565"/>
                  <a:gd name="T5" fmla="*/ 0 h 290"/>
                  <a:gd name="T6" fmla="*/ 0 w 565"/>
                  <a:gd name="T7" fmla="*/ 0 h 290"/>
                  <a:gd name="T8" fmla="*/ 0 w 565"/>
                  <a:gd name="T9" fmla="*/ 290 h 290"/>
                  <a:gd name="connsiteX0" fmla="*/ 0 w 10000"/>
                  <a:gd name="connsiteY0" fmla="*/ 10000 h 10000"/>
                  <a:gd name="connsiteX1" fmla="*/ 10000 w 10000"/>
                  <a:gd name="connsiteY1" fmla="*/ 10000 h 10000"/>
                  <a:gd name="connsiteX2" fmla="*/ 4867 w 10000"/>
                  <a:gd name="connsiteY2" fmla="*/ 0 h 10000"/>
                  <a:gd name="connsiteX3" fmla="*/ 0 w 10000"/>
                  <a:gd name="connsiteY3" fmla="*/ 1951 h 10000"/>
                  <a:gd name="connsiteX4" fmla="*/ 0 w 10000"/>
                  <a:gd name="connsiteY4" fmla="*/ 10000 h 10000"/>
                  <a:gd name="connsiteX0" fmla="*/ 0 w 10000"/>
                  <a:gd name="connsiteY0" fmla="*/ 8341 h 8341"/>
                  <a:gd name="connsiteX1" fmla="*/ 10000 w 10000"/>
                  <a:gd name="connsiteY1" fmla="*/ 8341 h 8341"/>
                  <a:gd name="connsiteX2" fmla="*/ 5819 w 10000"/>
                  <a:gd name="connsiteY2" fmla="*/ 0 h 8341"/>
                  <a:gd name="connsiteX3" fmla="*/ 0 w 10000"/>
                  <a:gd name="connsiteY3" fmla="*/ 292 h 8341"/>
                  <a:gd name="connsiteX4" fmla="*/ 0 w 10000"/>
                  <a:gd name="connsiteY4" fmla="*/ 8341 h 8341"/>
                  <a:gd name="connsiteX0" fmla="*/ 0 w 10000"/>
                  <a:gd name="connsiteY0" fmla="*/ 9766 h 9766"/>
                  <a:gd name="connsiteX1" fmla="*/ 10000 w 10000"/>
                  <a:gd name="connsiteY1" fmla="*/ 9766 h 9766"/>
                  <a:gd name="connsiteX2" fmla="*/ 5969 w 10000"/>
                  <a:gd name="connsiteY2" fmla="*/ 0 h 9766"/>
                  <a:gd name="connsiteX3" fmla="*/ 0 w 10000"/>
                  <a:gd name="connsiteY3" fmla="*/ 116 h 9766"/>
                  <a:gd name="connsiteX4" fmla="*/ 0 w 10000"/>
                  <a:gd name="connsiteY4" fmla="*/ 9766 h 9766"/>
                  <a:gd name="connsiteX0" fmla="*/ 0 w 10000"/>
                  <a:gd name="connsiteY0" fmla="*/ 9881 h 9881"/>
                  <a:gd name="connsiteX1" fmla="*/ 10000 w 10000"/>
                  <a:gd name="connsiteY1" fmla="*/ 9881 h 9881"/>
                  <a:gd name="connsiteX2" fmla="*/ 6069 w 10000"/>
                  <a:gd name="connsiteY2" fmla="*/ 121 h 9881"/>
                  <a:gd name="connsiteX3" fmla="*/ 0 w 10000"/>
                  <a:gd name="connsiteY3" fmla="*/ 0 h 9881"/>
                  <a:gd name="connsiteX4" fmla="*/ 0 w 10000"/>
                  <a:gd name="connsiteY4" fmla="*/ 9881 h 9881"/>
                  <a:gd name="connsiteX0" fmla="*/ 0 w 10000"/>
                  <a:gd name="connsiteY0" fmla="*/ 10120 h 10120"/>
                  <a:gd name="connsiteX1" fmla="*/ 10000 w 10000"/>
                  <a:gd name="connsiteY1" fmla="*/ 10120 h 10120"/>
                  <a:gd name="connsiteX2" fmla="*/ 6069 w 10000"/>
                  <a:gd name="connsiteY2" fmla="*/ 0 h 10120"/>
                  <a:gd name="connsiteX3" fmla="*/ 0 w 10000"/>
                  <a:gd name="connsiteY3" fmla="*/ 120 h 10120"/>
                  <a:gd name="connsiteX4" fmla="*/ 0 w 10000"/>
                  <a:gd name="connsiteY4" fmla="*/ 10120 h 1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0">
                    <a:moveTo>
                      <a:pt x="0" y="10120"/>
                    </a:moveTo>
                    <a:lnTo>
                      <a:pt x="10000" y="10120"/>
                    </a:lnTo>
                    <a:lnTo>
                      <a:pt x="6069" y="0"/>
                    </a:lnTo>
                    <a:lnTo>
                      <a:pt x="0" y="120"/>
                    </a:lnTo>
                    <a:lnTo>
                      <a:pt x="0" y="10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  <p:sp>
            <p:nvSpPr>
              <p:cNvPr id="42" name="Freeform 33">
                <a:extLst>
                  <a:ext uri="{FF2B5EF4-FFF2-40B4-BE49-F238E27FC236}">
                    <a16:creationId xmlns:a16="http://schemas.microsoft.com/office/drawing/2014/main" id="{D603722D-E534-524E-AEF3-562EF9250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436" y="3297300"/>
                <a:ext cx="352330" cy="641823"/>
              </a:xfrm>
              <a:custGeom>
                <a:avLst/>
                <a:gdLst>
                  <a:gd name="T0" fmla="*/ 0 w 314"/>
                  <a:gd name="T1" fmla="*/ 286 h 572"/>
                  <a:gd name="T2" fmla="*/ 314 w 314"/>
                  <a:gd name="T3" fmla="*/ 0 h 572"/>
                  <a:gd name="T4" fmla="*/ 314 w 314"/>
                  <a:gd name="T5" fmla="*/ 286 h 572"/>
                  <a:gd name="T6" fmla="*/ 314 w 314"/>
                  <a:gd name="T7" fmla="*/ 572 h 572"/>
                  <a:gd name="T8" fmla="*/ 0 w 314"/>
                  <a:gd name="T9" fmla="*/ 286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2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2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3CC07C3-69A6-C14E-8E53-E7F2E30D0682}"/>
              </a:ext>
            </a:extLst>
          </p:cNvPr>
          <p:cNvGrpSpPr/>
          <p:nvPr/>
        </p:nvGrpSpPr>
        <p:grpSpPr>
          <a:xfrm>
            <a:off x="5709406" y="4023892"/>
            <a:ext cx="819598" cy="2240827"/>
            <a:chOff x="6460239" y="4068492"/>
            <a:chExt cx="819598" cy="2240827"/>
          </a:xfrm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901268A-081E-7F43-B400-7B182758728C}"/>
                </a:ext>
              </a:extLst>
            </p:cNvPr>
            <p:cNvSpPr/>
            <p:nvPr/>
          </p:nvSpPr>
          <p:spPr>
            <a:xfrm rot="16200000">
              <a:off x="6132433" y="5162229"/>
              <a:ext cx="2064517" cy="229664"/>
            </a:xfrm>
            <a:custGeom>
              <a:avLst/>
              <a:gdLst>
                <a:gd name="connsiteX0" fmla="*/ 2382675 w 2382675"/>
                <a:gd name="connsiteY0" fmla="*/ 0 h 265057"/>
                <a:gd name="connsiteX1" fmla="*/ 1066322 w 2382675"/>
                <a:gd name="connsiteY1" fmla="*/ 0 h 265057"/>
                <a:gd name="connsiteX2" fmla="*/ 972256 w 2382675"/>
                <a:gd name="connsiteY2" fmla="*/ 0 h 265057"/>
                <a:gd name="connsiteX3" fmla="*/ 0 w 2382675"/>
                <a:gd name="connsiteY3" fmla="*/ 0 h 265057"/>
                <a:gd name="connsiteX4" fmla="*/ 0 w 2382675"/>
                <a:gd name="connsiteY4" fmla="*/ 265057 h 265057"/>
                <a:gd name="connsiteX5" fmla="*/ 1066322 w 2382675"/>
                <a:gd name="connsiteY5" fmla="*/ 265057 h 265057"/>
                <a:gd name="connsiteX6" fmla="*/ 1066322 w 2382675"/>
                <a:gd name="connsiteY6" fmla="*/ 265054 h 265057"/>
                <a:gd name="connsiteX7" fmla="*/ 2123883 w 2382675"/>
                <a:gd name="connsiteY7" fmla="*/ 265057 h 26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2675" h="265057">
                  <a:moveTo>
                    <a:pt x="2382675" y="0"/>
                  </a:moveTo>
                  <a:lnTo>
                    <a:pt x="1066322" y="0"/>
                  </a:lnTo>
                  <a:lnTo>
                    <a:pt x="972256" y="0"/>
                  </a:lnTo>
                  <a:lnTo>
                    <a:pt x="0" y="0"/>
                  </a:lnTo>
                  <a:lnTo>
                    <a:pt x="0" y="265057"/>
                  </a:lnTo>
                  <a:lnTo>
                    <a:pt x="1066322" y="265057"/>
                  </a:lnTo>
                  <a:lnTo>
                    <a:pt x="1066322" y="265054"/>
                  </a:lnTo>
                  <a:lnTo>
                    <a:pt x="2123883" y="26505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35B1C85-2336-BD47-A37C-8E6F77C87539}"/>
                </a:ext>
              </a:extLst>
            </p:cNvPr>
            <p:cNvGrpSpPr/>
            <p:nvPr/>
          </p:nvGrpSpPr>
          <p:grpSpPr>
            <a:xfrm>
              <a:off x="6460239" y="4068492"/>
              <a:ext cx="819598" cy="556121"/>
              <a:chOff x="4081436" y="3297300"/>
              <a:chExt cx="945904" cy="641823"/>
            </a:xfrm>
            <a:solidFill>
              <a:schemeClr val="accent2"/>
            </a:solidFill>
          </p:grpSpPr>
          <p:sp>
            <p:nvSpPr>
              <p:cNvPr id="49" name="Freeform 31">
                <a:extLst>
                  <a:ext uri="{FF2B5EF4-FFF2-40B4-BE49-F238E27FC236}">
                    <a16:creationId xmlns:a16="http://schemas.microsoft.com/office/drawing/2014/main" id="{0F5257EF-16CC-9444-9167-02CC66295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371" y="3488859"/>
                <a:ext cx="633969" cy="265054"/>
              </a:xfrm>
              <a:custGeom>
                <a:avLst/>
                <a:gdLst>
                  <a:gd name="T0" fmla="*/ 0 w 565"/>
                  <a:gd name="T1" fmla="*/ 290 h 290"/>
                  <a:gd name="T2" fmla="*/ 565 w 565"/>
                  <a:gd name="T3" fmla="*/ 290 h 290"/>
                  <a:gd name="T4" fmla="*/ 275 w 565"/>
                  <a:gd name="T5" fmla="*/ 0 h 290"/>
                  <a:gd name="T6" fmla="*/ 0 w 565"/>
                  <a:gd name="T7" fmla="*/ 0 h 290"/>
                  <a:gd name="T8" fmla="*/ 0 w 565"/>
                  <a:gd name="T9" fmla="*/ 290 h 290"/>
                  <a:gd name="connsiteX0" fmla="*/ 0 w 10000"/>
                  <a:gd name="connsiteY0" fmla="*/ 10000 h 10000"/>
                  <a:gd name="connsiteX1" fmla="*/ 10000 w 10000"/>
                  <a:gd name="connsiteY1" fmla="*/ 10000 h 10000"/>
                  <a:gd name="connsiteX2" fmla="*/ 4867 w 10000"/>
                  <a:gd name="connsiteY2" fmla="*/ 0 h 10000"/>
                  <a:gd name="connsiteX3" fmla="*/ 0 w 10000"/>
                  <a:gd name="connsiteY3" fmla="*/ 1951 h 10000"/>
                  <a:gd name="connsiteX4" fmla="*/ 0 w 10000"/>
                  <a:gd name="connsiteY4" fmla="*/ 10000 h 10000"/>
                  <a:gd name="connsiteX0" fmla="*/ 0 w 10000"/>
                  <a:gd name="connsiteY0" fmla="*/ 8341 h 8341"/>
                  <a:gd name="connsiteX1" fmla="*/ 10000 w 10000"/>
                  <a:gd name="connsiteY1" fmla="*/ 8341 h 8341"/>
                  <a:gd name="connsiteX2" fmla="*/ 5819 w 10000"/>
                  <a:gd name="connsiteY2" fmla="*/ 0 h 8341"/>
                  <a:gd name="connsiteX3" fmla="*/ 0 w 10000"/>
                  <a:gd name="connsiteY3" fmla="*/ 292 h 8341"/>
                  <a:gd name="connsiteX4" fmla="*/ 0 w 10000"/>
                  <a:gd name="connsiteY4" fmla="*/ 8341 h 8341"/>
                  <a:gd name="connsiteX0" fmla="*/ 0 w 10000"/>
                  <a:gd name="connsiteY0" fmla="*/ 9766 h 9766"/>
                  <a:gd name="connsiteX1" fmla="*/ 10000 w 10000"/>
                  <a:gd name="connsiteY1" fmla="*/ 9766 h 9766"/>
                  <a:gd name="connsiteX2" fmla="*/ 5969 w 10000"/>
                  <a:gd name="connsiteY2" fmla="*/ 0 h 9766"/>
                  <a:gd name="connsiteX3" fmla="*/ 0 w 10000"/>
                  <a:gd name="connsiteY3" fmla="*/ 116 h 9766"/>
                  <a:gd name="connsiteX4" fmla="*/ 0 w 10000"/>
                  <a:gd name="connsiteY4" fmla="*/ 9766 h 9766"/>
                  <a:gd name="connsiteX0" fmla="*/ 0 w 10000"/>
                  <a:gd name="connsiteY0" fmla="*/ 9881 h 9881"/>
                  <a:gd name="connsiteX1" fmla="*/ 10000 w 10000"/>
                  <a:gd name="connsiteY1" fmla="*/ 9881 h 9881"/>
                  <a:gd name="connsiteX2" fmla="*/ 6069 w 10000"/>
                  <a:gd name="connsiteY2" fmla="*/ 121 h 9881"/>
                  <a:gd name="connsiteX3" fmla="*/ 0 w 10000"/>
                  <a:gd name="connsiteY3" fmla="*/ 0 h 9881"/>
                  <a:gd name="connsiteX4" fmla="*/ 0 w 10000"/>
                  <a:gd name="connsiteY4" fmla="*/ 9881 h 9881"/>
                  <a:gd name="connsiteX0" fmla="*/ 0 w 10000"/>
                  <a:gd name="connsiteY0" fmla="*/ 10120 h 10120"/>
                  <a:gd name="connsiteX1" fmla="*/ 10000 w 10000"/>
                  <a:gd name="connsiteY1" fmla="*/ 10120 h 10120"/>
                  <a:gd name="connsiteX2" fmla="*/ 6069 w 10000"/>
                  <a:gd name="connsiteY2" fmla="*/ 0 h 10120"/>
                  <a:gd name="connsiteX3" fmla="*/ 0 w 10000"/>
                  <a:gd name="connsiteY3" fmla="*/ 120 h 10120"/>
                  <a:gd name="connsiteX4" fmla="*/ 0 w 10000"/>
                  <a:gd name="connsiteY4" fmla="*/ 10120 h 1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120">
                    <a:moveTo>
                      <a:pt x="0" y="10120"/>
                    </a:moveTo>
                    <a:lnTo>
                      <a:pt x="10000" y="10120"/>
                    </a:lnTo>
                    <a:lnTo>
                      <a:pt x="6069" y="0"/>
                    </a:lnTo>
                    <a:lnTo>
                      <a:pt x="0" y="120"/>
                    </a:lnTo>
                    <a:lnTo>
                      <a:pt x="0" y="10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  <p:sp>
            <p:nvSpPr>
              <p:cNvPr id="50" name="Freeform 33">
                <a:extLst>
                  <a:ext uri="{FF2B5EF4-FFF2-40B4-BE49-F238E27FC236}">
                    <a16:creationId xmlns:a16="http://schemas.microsoft.com/office/drawing/2014/main" id="{8C7B976A-35CA-2B42-A92D-7985D75E4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436" y="3297300"/>
                <a:ext cx="352330" cy="641823"/>
              </a:xfrm>
              <a:custGeom>
                <a:avLst/>
                <a:gdLst>
                  <a:gd name="T0" fmla="*/ 0 w 314"/>
                  <a:gd name="T1" fmla="*/ 286 h 572"/>
                  <a:gd name="T2" fmla="*/ 314 w 314"/>
                  <a:gd name="T3" fmla="*/ 0 h 572"/>
                  <a:gd name="T4" fmla="*/ 314 w 314"/>
                  <a:gd name="T5" fmla="*/ 286 h 572"/>
                  <a:gd name="T6" fmla="*/ 314 w 314"/>
                  <a:gd name="T7" fmla="*/ 572 h 572"/>
                  <a:gd name="T8" fmla="*/ 0 w 314"/>
                  <a:gd name="T9" fmla="*/ 286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2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2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001EBD2-E28A-4043-8517-4D54D066D120}"/>
              </a:ext>
            </a:extLst>
          </p:cNvPr>
          <p:cNvGrpSpPr/>
          <p:nvPr/>
        </p:nvGrpSpPr>
        <p:grpSpPr>
          <a:xfrm>
            <a:off x="6692838" y="3272969"/>
            <a:ext cx="1230432" cy="2975635"/>
            <a:chOff x="7615509" y="3357219"/>
            <a:chExt cx="1230432" cy="2975635"/>
          </a:xfrm>
        </p:grpSpPr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2B135A7F-C1EF-A745-B6FD-B98F4A40B7E2}"/>
                </a:ext>
              </a:extLst>
            </p:cNvPr>
            <p:cNvSpPr/>
            <p:nvPr/>
          </p:nvSpPr>
          <p:spPr>
            <a:xfrm rot="5400000" flipH="1">
              <a:off x="6340766" y="4809695"/>
              <a:ext cx="2797902" cy="248416"/>
            </a:xfrm>
            <a:custGeom>
              <a:avLst/>
              <a:gdLst>
                <a:gd name="connsiteX0" fmla="*/ 2985327 w 2985327"/>
                <a:gd name="connsiteY0" fmla="*/ 0 h 265057"/>
                <a:gd name="connsiteX1" fmla="*/ 1668975 w 2985327"/>
                <a:gd name="connsiteY1" fmla="*/ 0 h 265057"/>
                <a:gd name="connsiteX2" fmla="*/ 1574908 w 2985327"/>
                <a:gd name="connsiteY2" fmla="*/ 0 h 265057"/>
                <a:gd name="connsiteX3" fmla="*/ 0 w 2985327"/>
                <a:gd name="connsiteY3" fmla="*/ 0 h 265057"/>
                <a:gd name="connsiteX4" fmla="*/ 0 w 2985327"/>
                <a:gd name="connsiteY4" fmla="*/ 265057 h 265057"/>
                <a:gd name="connsiteX5" fmla="*/ 1668975 w 2985327"/>
                <a:gd name="connsiteY5" fmla="*/ 265057 h 265057"/>
                <a:gd name="connsiteX6" fmla="*/ 1668975 w 2985327"/>
                <a:gd name="connsiteY6" fmla="*/ 265054 h 265057"/>
                <a:gd name="connsiteX7" fmla="*/ 2726535 w 2985327"/>
                <a:gd name="connsiteY7" fmla="*/ 265057 h 26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85327" h="265057">
                  <a:moveTo>
                    <a:pt x="2985327" y="0"/>
                  </a:moveTo>
                  <a:lnTo>
                    <a:pt x="1668975" y="0"/>
                  </a:lnTo>
                  <a:lnTo>
                    <a:pt x="1574908" y="0"/>
                  </a:lnTo>
                  <a:lnTo>
                    <a:pt x="0" y="0"/>
                  </a:lnTo>
                  <a:lnTo>
                    <a:pt x="0" y="265057"/>
                  </a:lnTo>
                  <a:lnTo>
                    <a:pt x="1668975" y="265057"/>
                  </a:lnTo>
                  <a:lnTo>
                    <a:pt x="1668975" y="265054"/>
                  </a:lnTo>
                  <a:lnTo>
                    <a:pt x="2726535" y="2650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383FC7C-5B4C-1443-873E-78A65C3681B6}"/>
                </a:ext>
              </a:extLst>
            </p:cNvPr>
            <p:cNvGrpSpPr/>
            <p:nvPr/>
          </p:nvGrpSpPr>
          <p:grpSpPr>
            <a:xfrm>
              <a:off x="7615509" y="3357219"/>
              <a:ext cx="1230432" cy="601528"/>
              <a:chOff x="6108479" y="1592581"/>
              <a:chExt cx="1312856" cy="641823"/>
            </a:xfrm>
            <a:solidFill>
              <a:schemeClr val="accent1"/>
            </a:solidFill>
          </p:grpSpPr>
          <p:sp>
            <p:nvSpPr>
              <p:cNvPr id="34" name="Freeform 31">
                <a:extLst>
                  <a:ext uri="{FF2B5EF4-FFF2-40B4-BE49-F238E27FC236}">
                    <a16:creationId xmlns:a16="http://schemas.microsoft.com/office/drawing/2014/main" id="{BFD25912-293C-384D-84F4-7DCD4EC617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108479" y="1782290"/>
                <a:ext cx="960526" cy="261911"/>
              </a:xfrm>
              <a:custGeom>
                <a:avLst/>
                <a:gdLst>
                  <a:gd name="T0" fmla="*/ 0 w 565"/>
                  <a:gd name="T1" fmla="*/ 290 h 290"/>
                  <a:gd name="T2" fmla="*/ 565 w 565"/>
                  <a:gd name="T3" fmla="*/ 290 h 290"/>
                  <a:gd name="T4" fmla="*/ 275 w 565"/>
                  <a:gd name="T5" fmla="*/ 0 h 290"/>
                  <a:gd name="T6" fmla="*/ 0 w 565"/>
                  <a:gd name="T7" fmla="*/ 0 h 290"/>
                  <a:gd name="T8" fmla="*/ 0 w 565"/>
                  <a:gd name="T9" fmla="*/ 290 h 290"/>
                  <a:gd name="connsiteX0" fmla="*/ 0 w 10000"/>
                  <a:gd name="connsiteY0" fmla="*/ 10000 h 10000"/>
                  <a:gd name="connsiteX1" fmla="*/ 10000 w 10000"/>
                  <a:gd name="connsiteY1" fmla="*/ 10000 h 10000"/>
                  <a:gd name="connsiteX2" fmla="*/ 4867 w 10000"/>
                  <a:gd name="connsiteY2" fmla="*/ 0 h 10000"/>
                  <a:gd name="connsiteX3" fmla="*/ 0 w 10000"/>
                  <a:gd name="connsiteY3" fmla="*/ 1951 h 10000"/>
                  <a:gd name="connsiteX4" fmla="*/ 0 w 10000"/>
                  <a:gd name="connsiteY4" fmla="*/ 10000 h 10000"/>
                  <a:gd name="connsiteX0" fmla="*/ 0 w 10000"/>
                  <a:gd name="connsiteY0" fmla="*/ 8341 h 8341"/>
                  <a:gd name="connsiteX1" fmla="*/ 10000 w 10000"/>
                  <a:gd name="connsiteY1" fmla="*/ 8341 h 8341"/>
                  <a:gd name="connsiteX2" fmla="*/ 5819 w 10000"/>
                  <a:gd name="connsiteY2" fmla="*/ 0 h 8341"/>
                  <a:gd name="connsiteX3" fmla="*/ 0 w 10000"/>
                  <a:gd name="connsiteY3" fmla="*/ 292 h 8341"/>
                  <a:gd name="connsiteX4" fmla="*/ 0 w 10000"/>
                  <a:gd name="connsiteY4" fmla="*/ 8341 h 8341"/>
                  <a:gd name="connsiteX0" fmla="*/ 0 w 10000"/>
                  <a:gd name="connsiteY0" fmla="*/ 9766 h 9766"/>
                  <a:gd name="connsiteX1" fmla="*/ 10000 w 10000"/>
                  <a:gd name="connsiteY1" fmla="*/ 9766 h 9766"/>
                  <a:gd name="connsiteX2" fmla="*/ 5969 w 10000"/>
                  <a:gd name="connsiteY2" fmla="*/ 0 h 9766"/>
                  <a:gd name="connsiteX3" fmla="*/ 0 w 10000"/>
                  <a:gd name="connsiteY3" fmla="*/ 116 h 9766"/>
                  <a:gd name="connsiteX4" fmla="*/ 0 w 10000"/>
                  <a:gd name="connsiteY4" fmla="*/ 9766 h 9766"/>
                  <a:gd name="connsiteX0" fmla="*/ 0 w 10000"/>
                  <a:gd name="connsiteY0" fmla="*/ 9881 h 9881"/>
                  <a:gd name="connsiteX1" fmla="*/ 10000 w 10000"/>
                  <a:gd name="connsiteY1" fmla="*/ 9881 h 9881"/>
                  <a:gd name="connsiteX2" fmla="*/ 6069 w 10000"/>
                  <a:gd name="connsiteY2" fmla="*/ 121 h 9881"/>
                  <a:gd name="connsiteX3" fmla="*/ 0 w 10000"/>
                  <a:gd name="connsiteY3" fmla="*/ 0 h 9881"/>
                  <a:gd name="connsiteX4" fmla="*/ 0 w 10000"/>
                  <a:gd name="connsiteY4" fmla="*/ 9881 h 9881"/>
                  <a:gd name="connsiteX0" fmla="*/ 0 w 10000"/>
                  <a:gd name="connsiteY0" fmla="*/ 10120 h 10120"/>
                  <a:gd name="connsiteX1" fmla="*/ 10000 w 10000"/>
                  <a:gd name="connsiteY1" fmla="*/ 10120 h 10120"/>
                  <a:gd name="connsiteX2" fmla="*/ 6069 w 10000"/>
                  <a:gd name="connsiteY2" fmla="*/ 0 h 10120"/>
                  <a:gd name="connsiteX3" fmla="*/ 0 w 10000"/>
                  <a:gd name="connsiteY3" fmla="*/ 120 h 10120"/>
                  <a:gd name="connsiteX4" fmla="*/ 0 w 10000"/>
                  <a:gd name="connsiteY4" fmla="*/ 10120 h 10120"/>
                  <a:gd name="connsiteX0" fmla="*/ 0 w 15151"/>
                  <a:gd name="connsiteY0" fmla="*/ 10120 h 10120"/>
                  <a:gd name="connsiteX1" fmla="*/ 15151 w 15151"/>
                  <a:gd name="connsiteY1" fmla="*/ 10120 h 10120"/>
                  <a:gd name="connsiteX2" fmla="*/ 6069 w 15151"/>
                  <a:gd name="connsiteY2" fmla="*/ 0 h 10120"/>
                  <a:gd name="connsiteX3" fmla="*/ 0 w 15151"/>
                  <a:gd name="connsiteY3" fmla="*/ 120 h 10120"/>
                  <a:gd name="connsiteX4" fmla="*/ 0 w 15151"/>
                  <a:gd name="connsiteY4" fmla="*/ 10120 h 10120"/>
                  <a:gd name="connsiteX0" fmla="*/ 0 w 15151"/>
                  <a:gd name="connsiteY0" fmla="*/ 10120 h 10120"/>
                  <a:gd name="connsiteX1" fmla="*/ 15151 w 15151"/>
                  <a:gd name="connsiteY1" fmla="*/ 10120 h 10120"/>
                  <a:gd name="connsiteX2" fmla="*/ 10769 w 15151"/>
                  <a:gd name="connsiteY2" fmla="*/ 0 h 10120"/>
                  <a:gd name="connsiteX3" fmla="*/ 0 w 15151"/>
                  <a:gd name="connsiteY3" fmla="*/ 120 h 10120"/>
                  <a:gd name="connsiteX4" fmla="*/ 0 w 15151"/>
                  <a:gd name="connsiteY4" fmla="*/ 10120 h 10120"/>
                  <a:gd name="connsiteX0" fmla="*/ 0 w 15151"/>
                  <a:gd name="connsiteY0" fmla="*/ 10000 h 10000"/>
                  <a:gd name="connsiteX1" fmla="*/ 15151 w 15151"/>
                  <a:gd name="connsiteY1" fmla="*/ 10000 h 10000"/>
                  <a:gd name="connsiteX2" fmla="*/ 11091 w 15151"/>
                  <a:gd name="connsiteY2" fmla="*/ 36 h 10000"/>
                  <a:gd name="connsiteX3" fmla="*/ 0 w 15151"/>
                  <a:gd name="connsiteY3" fmla="*/ 0 h 10000"/>
                  <a:gd name="connsiteX4" fmla="*/ 0 w 15151"/>
                  <a:gd name="connsiteY4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51" h="10000">
                    <a:moveTo>
                      <a:pt x="0" y="10000"/>
                    </a:moveTo>
                    <a:lnTo>
                      <a:pt x="15151" y="10000"/>
                    </a:lnTo>
                    <a:lnTo>
                      <a:pt x="11091" y="36"/>
                    </a:lnTo>
                    <a:lnTo>
                      <a:pt x="0" y="0"/>
                    </a:lnTo>
                    <a:lnTo>
                      <a:pt x="0" y="100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  <p:sp>
            <p:nvSpPr>
              <p:cNvPr id="51" name="Freeform 33">
                <a:extLst>
                  <a:ext uri="{FF2B5EF4-FFF2-40B4-BE49-F238E27FC236}">
                    <a16:creationId xmlns:a16="http://schemas.microsoft.com/office/drawing/2014/main" id="{60748433-CD8D-3442-9556-2C59B41AB1F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69005" y="1592581"/>
                <a:ext cx="352330" cy="641823"/>
              </a:xfrm>
              <a:custGeom>
                <a:avLst/>
                <a:gdLst>
                  <a:gd name="T0" fmla="*/ 0 w 314"/>
                  <a:gd name="T1" fmla="*/ 286 h 572"/>
                  <a:gd name="T2" fmla="*/ 314 w 314"/>
                  <a:gd name="T3" fmla="*/ 0 h 572"/>
                  <a:gd name="T4" fmla="*/ 314 w 314"/>
                  <a:gd name="T5" fmla="*/ 286 h 572"/>
                  <a:gd name="T6" fmla="*/ 314 w 314"/>
                  <a:gd name="T7" fmla="*/ 572 h 572"/>
                  <a:gd name="T8" fmla="*/ 0 w 314"/>
                  <a:gd name="T9" fmla="*/ 286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572">
                    <a:moveTo>
                      <a:pt x="0" y="286"/>
                    </a:moveTo>
                    <a:lnTo>
                      <a:pt x="314" y="0"/>
                    </a:lnTo>
                    <a:lnTo>
                      <a:pt x="314" y="286"/>
                    </a:lnTo>
                    <a:lnTo>
                      <a:pt x="314" y="572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Source Sans Pro" charset="0"/>
                </a:endParaRPr>
              </a:p>
            </p:txBody>
          </p:sp>
        </p:grp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0843" y="3160930"/>
            <a:ext cx="1572904" cy="951058"/>
          </a:xfrm>
          <a:prstGeom prst="rect">
            <a:avLst/>
          </a:prstGeom>
        </p:spPr>
      </p:pic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80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1065742"/>
          </a:xfrm>
        </p:spPr>
        <p:txBody>
          <a:bodyPr/>
          <a:lstStyle/>
          <a:p>
            <a:pPr algn="ctr"/>
            <a:r>
              <a:rPr lang="en-GB" dirty="0" smtClean="0"/>
              <a:t>Environmental </a:t>
            </a:r>
            <a:r>
              <a:rPr lang="en-GB" dirty="0"/>
              <a:t>Applications: Key </a:t>
            </a:r>
            <a:r>
              <a:rPr lang="en-GB" dirty="0" smtClean="0"/>
              <a:t>Areas for CERN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658" y="882401"/>
            <a:ext cx="9715994" cy="5391006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30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Examples of projects under implementation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Enrico Chesta | CERN Innovation </a:t>
            </a:r>
            <a:r>
              <a:rPr lang="en-US" dirty="0" err="1"/>
              <a:t>Programme</a:t>
            </a:r>
            <a:r>
              <a:rPr lang="en-US" dirty="0"/>
              <a:t> on Environmental Applications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04253" y="1299505"/>
            <a:ext cx="424676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fr-CH" sz="1600" dirty="0"/>
              <a:t>Technologies for green </a:t>
            </a:r>
            <a:r>
              <a:rPr lang="fr-CH" sz="1600" dirty="0" err="1" smtClean="0"/>
              <a:t>hydrogen</a:t>
            </a:r>
            <a:r>
              <a:rPr lang="fr-CH" sz="1600" dirty="0" smtClean="0"/>
              <a:t> </a:t>
            </a:r>
            <a:r>
              <a:rPr lang="fr-CH" sz="1600" dirty="0" err="1" smtClean="0"/>
              <a:t>storage</a:t>
            </a:r>
            <a:r>
              <a:rPr lang="fr-CH" sz="1600" dirty="0" smtClean="0"/>
              <a:t> and transportation</a:t>
            </a:r>
            <a:endParaRPr lang="fr-CH" sz="1600" dirty="0" smtClean="0"/>
          </a:p>
          <a:p>
            <a:pPr algn="l"/>
            <a:endParaRPr lang="fr-CH" sz="1600" dirty="0" smtClean="0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E8F276EB-F41D-F34A-8329-78B800A4F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5360" y="2336184"/>
            <a:ext cx="1171575" cy="1171575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4A2EA19D-0BE3-5244-8586-B27A16090B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5360" y="3666700"/>
            <a:ext cx="1171575" cy="117157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19C8FC4-E01A-6748-824B-4D8C196D7A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5360" y="4997217"/>
            <a:ext cx="1171575" cy="1171575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5FCCC9DD-1319-3944-8615-798B9551EB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5360" y="1005668"/>
            <a:ext cx="1171575" cy="117157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09832B4-0777-3E47-9A4E-38A12E98B765}"/>
              </a:ext>
            </a:extLst>
          </p:cNvPr>
          <p:cNvSpPr txBox="1"/>
          <p:nvPr/>
        </p:nvSpPr>
        <p:spPr>
          <a:xfrm>
            <a:off x="1670649" y="1268760"/>
            <a:ext cx="226168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</a:rPr>
              <a:t>RENEWABLE AND</a:t>
            </a:r>
          </a:p>
          <a:p>
            <a:r>
              <a:rPr lang="en-GB" sz="1400" b="1" dirty="0">
                <a:solidFill>
                  <a:schemeClr val="accent3"/>
                </a:solidFill>
              </a:rPr>
              <a:t>LOW-CARBON ENERGY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4FB124-1013-D84C-A061-F33CF9A07753}"/>
              </a:ext>
            </a:extLst>
          </p:cNvPr>
          <p:cNvSpPr txBox="1"/>
          <p:nvPr/>
        </p:nvSpPr>
        <p:spPr>
          <a:xfrm>
            <a:off x="1670648" y="2610672"/>
            <a:ext cx="25005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dirty="0"/>
              <a:t>CLEAN TRANSPORTATION </a:t>
            </a:r>
            <a:r>
              <a:rPr lang="en-GB" sz="1400" b="1" dirty="0" smtClean="0"/>
              <a:t>AND FUTURE </a:t>
            </a:r>
            <a:r>
              <a:rPr lang="en-GB" sz="1400" b="1" dirty="0"/>
              <a:t>MOBILITY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5DE9C89-9803-6445-BA49-FB632A96456C}"/>
              </a:ext>
            </a:extLst>
          </p:cNvPr>
          <p:cNvSpPr txBox="1"/>
          <p:nvPr/>
        </p:nvSpPr>
        <p:spPr>
          <a:xfrm>
            <a:off x="1670649" y="4011960"/>
            <a:ext cx="226168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dirty="0">
                <a:solidFill>
                  <a:schemeClr val="accent4"/>
                </a:solidFill>
              </a:rPr>
              <a:t>CLIMATE CHANGE AND</a:t>
            </a:r>
          </a:p>
          <a:p>
            <a:r>
              <a:rPr lang="en-GB" sz="1400" b="1" dirty="0">
                <a:solidFill>
                  <a:schemeClr val="accent4"/>
                </a:solidFill>
              </a:rPr>
              <a:t>POLLUTION CONTROL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8E9A2E-DF05-2341-8113-984C47D8C0AF}"/>
              </a:ext>
            </a:extLst>
          </p:cNvPr>
          <p:cNvSpPr txBox="1"/>
          <p:nvPr/>
        </p:nvSpPr>
        <p:spPr>
          <a:xfrm>
            <a:off x="1670649" y="5306371"/>
            <a:ext cx="226168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SUSTAINABILITY AND</a:t>
            </a:r>
          </a:p>
          <a:p>
            <a:r>
              <a:rPr lang="en-GB" sz="1400" b="1" dirty="0">
                <a:solidFill>
                  <a:schemeClr val="accent2"/>
                </a:solidFill>
              </a:rPr>
              <a:t>GREEN SCIENCE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32AD4-D685-EB4E-9B0D-B42E0A293917}"/>
              </a:ext>
            </a:extLst>
          </p:cNvPr>
          <p:cNvSpPr txBox="1"/>
          <p:nvPr/>
        </p:nvSpPr>
        <p:spPr>
          <a:xfrm>
            <a:off x="4259263" y="2539859"/>
            <a:ext cx="3708946" cy="5017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fr-CH" sz="1600" dirty="0"/>
              <a:t>Advanced power distribution </a:t>
            </a:r>
            <a:r>
              <a:rPr lang="fr-CH" sz="1600" dirty="0" err="1"/>
              <a:t>systems</a:t>
            </a:r>
            <a:r>
              <a:rPr lang="fr-CH" sz="1600" dirty="0"/>
              <a:t> for future </a:t>
            </a:r>
            <a:r>
              <a:rPr lang="fr-CH" sz="1600" dirty="0" err="1"/>
              <a:t>electric</a:t>
            </a:r>
            <a:r>
              <a:rPr lang="fr-CH" sz="1600" dirty="0"/>
              <a:t>/</a:t>
            </a:r>
            <a:r>
              <a:rPr lang="fr-CH" sz="1600" dirty="0" err="1"/>
              <a:t>hybrid</a:t>
            </a:r>
            <a:r>
              <a:rPr lang="fr-CH" sz="1600" dirty="0"/>
              <a:t> </a:t>
            </a:r>
            <a:r>
              <a:rPr lang="fr-CH" sz="1600" dirty="0" smtClean="0"/>
              <a:t>planes</a:t>
            </a:r>
            <a:endParaRPr lang="fr-CH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9C89D5-AE13-B440-A195-4A7EE590FDE5}"/>
              </a:ext>
            </a:extLst>
          </p:cNvPr>
          <p:cNvSpPr txBox="1"/>
          <p:nvPr/>
        </p:nvSpPr>
        <p:spPr>
          <a:xfrm>
            <a:off x="4233108" y="5071514"/>
            <a:ext cx="373510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fr-CH" sz="1200" dirty="0"/>
          </a:p>
          <a:p>
            <a:pPr marL="285750" indent="-285750" algn="l">
              <a:buFontTx/>
              <a:buChar char="-"/>
            </a:pPr>
            <a:r>
              <a:rPr lang="fr-CH" sz="1600" dirty="0" smtClean="0"/>
              <a:t>Infrastructure </a:t>
            </a:r>
            <a:r>
              <a:rPr lang="fr-CH" sz="1600" dirty="0" err="1"/>
              <a:t>operation</a:t>
            </a:r>
            <a:r>
              <a:rPr lang="fr-CH" sz="1600" dirty="0"/>
              <a:t> optimisation </a:t>
            </a:r>
            <a:r>
              <a:rPr lang="fr-CH" sz="1600" dirty="0" err="1"/>
              <a:t>based</a:t>
            </a:r>
            <a:r>
              <a:rPr lang="fr-CH" sz="1600" dirty="0"/>
              <a:t> on </a:t>
            </a:r>
            <a:r>
              <a:rPr lang="fr-CH" sz="1600" dirty="0" err="1" smtClean="0"/>
              <a:t>motor</a:t>
            </a:r>
            <a:r>
              <a:rPr lang="fr-CH" sz="1600" dirty="0" smtClean="0"/>
              <a:t> </a:t>
            </a:r>
            <a:r>
              <a:rPr lang="fr-CH" sz="1600" dirty="0" err="1"/>
              <a:t>sensors</a:t>
            </a:r>
            <a:endParaRPr lang="en-GB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653F82-81E8-8249-B508-2BC3382CD337}"/>
              </a:ext>
            </a:extLst>
          </p:cNvPr>
          <p:cNvSpPr txBox="1"/>
          <p:nvPr/>
        </p:nvSpPr>
        <p:spPr>
          <a:xfrm>
            <a:off x="4304253" y="3943844"/>
            <a:ext cx="387997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fr-CH" sz="1600" dirty="0" err="1" smtClean="0"/>
              <a:t>Artificial</a:t>
            </a:r>
            <a:r>
              <a:rPr lang="fr-CH" sz="1600" dirty="0" smtClean="0"/>
              <a:t> </a:t>
            </a:r>
            <a:r>
              <a:rPr lang="fr-CH" sz="1600" dirty="0"/>
              <a:t>Intelligence and </a:t>
            </a:r>
            <a:r>
              <a:rPr lang="fr-CH" sz="1600" dirty="0" err="1"/>
              <a:t>big</a:t>
            </a:r>
            <a:r>
              <a:rPr lang="fr-CH" sz="1600" dirty="0"/>
              <a:t> data expertise </a:t>
            </a:r>
            <a:r>
              <a:rPr lang="fr-CH" sz="1600" dirty="0" smtClean="0"/>
              <a:t>for </a:t>
            </a:r>
            <a:r>
              <a:rPr lang="fr-CH" sz="1600" dirty="0" err="1" smtClean="0"/>
              <a:t>Earth</a:t>
            </a:r>
            <a:r>
              <a:rPr lang="fr-CH" sz="1600" dirty="0" smtClean="0"/>
              <a:t> Observation</a:t>
            </a:r>
            <a:endParaRPr lang="fr-CH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08368" y="1030402"/>
            <a:ext cx="2066809" cy="13189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99097" y="2501924"/>
            <a:ext cx="2076080" cy="11266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98823" y="5062163"/>
            <a:ext cx="2076354" cy="10867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82842" y="3775337"/>
            <a:ext cx="2092335" cy="1096207"/>
          </a:xfrm>
          <a:prstGeom prst="rect">
            <a:avLst/>
          </a:prstGeom>
        </p:spPr>
      </p:pic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50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/>
              <a:t>CIPEA: </a:t>
            </a:r>
            <a:r>
              <a:rPr lang="fr-CH" dirty="0" smtClean="0"/>
              <a:t>a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enriching</a:t>
            </a:r>
            <a:r>
              <a:rPr lang="fr-CH" dirty="0" smtClean="0"/>
              <a:t> </a:t>
            </a:r>
            <a:r>
              <a:rPr lang="fr-CH" dirty="0" err="1" smtClean="0"/>
              <a:t>ideation</a:t>
            </a:r>
            <a:r>
              <a:rPr lang="fr-CH" dirty="0" smtClean="0"/>
              <a:t> phase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05" y="1196752"/>
            <a:ext cx="9885357" cy="4837764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62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2429" y="202147"/>
            <a:ext cx="11376025" cy="1065742"/>
          </a:xfrm>
        </p:spPr>
        <p:txBody>
          <a:bodyPr/>
          <a:lstStyle/>
          <a:p>
            <a:pPr algn="ctr"/>
            <a:r>
              <a:rPr lang="fr-CH" dirty="0" smtClean="0"/>
              <a:t>CIPEA </a:t>
            </a:r>
            <a:r>
              <a:rPr lang="fr-CH" dirty="0" err="1" smtClean="0"/>
              <a:t>submitted</a:t>
            </a:r>
            <a:r>
              <a:rPr lang="fr-CH" dirty="0" smtClean="0"/>
              <a:t> </a:t>
            </a:r>
            <a:r>
              <a:rPr lang="fr-CH" dirty="0" err="1" smtClean="0"/>
              <a:t>proposals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Enrico Chesta | CERN Innovation Programme on Environmental Applications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en-US" dirty="0" smtClean="0"/>
              <a:t>27 June 2022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-240891" y="94276"/>
            <a:ext cx="1584364" cy="762699"/>
            <a:chOff x="5810052" y="4660410"/>
            <a:chExt cx="2149388" cy="1116000"/>
          </a:xfrm>
        </p:grpSpPr>
        <p:grpSp>
          <p:nvGrpSpPr>
            <p:cNvPr id="13" name="Group 12"/>
            <p:cNvGrpSpPr/>
            <p:nvPr/>
          </p:nvGrpSpPr>
          <p:grpSpPr>
            <a:xfrm>
              <a:off x="5810052" y="4782417"/>
              <a:ext cx="2149388" cy="900000"/>
              <a:chOff x="5799892" y="4777337"/>
              <a:chExt cx="2149388" cy="900000"/>
            </a:xfrm>
          </p:grpSpPr>
          <p:sp>
            <p:nvSpPr>
              <p:cNvPr id="15" name="Rectangle 14"/>
              <p:cNvSpPr/>
              <p:nvPr/>
            </p:nvSpPr>
            <p:spPr>
              <a:xfrm rot="19524170">
                <a:off x="6977262" y="5259508"/>
                <a:ext cx="90354" cy="41782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 rot="13076030">
                <a:off x="7010078" y="4777337"/>
                <a:ext cx="90354" cy="41782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6200000">
                <a:off x="6535549" y="5016708"/>
                <a:ext cx="90354" cy="41782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692471" y="5042341"/>
                <a:ext cx="360155" cy="360532"/>
              </a:xfrm>
              <a:prstGeom prst="ellipse">
                <a:avLst/>
              </a:prstGeom>
              <a:solidFill>
                <a:srgbClr val="0070C0"/>
              </a:solidFill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9" name="Straight Connector 18"/>
              <p:cNvCxnSpPr>
                <a:stCxn id="18" idx="0"/>
                <a:endCxn id="18" idx="4"/>
              </p:cNvCxnSpPr>
              <p:nvPr/>
            </p:nvCxnSpPr>
            <p:spPr>
              <a:xfrm>
                <a:off x="6872549" y="5042341"/>
                <a:ext cx="0" cy="360532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  <p:sp>
            <p:nvSpPr>
              <p:cNvPr id="20" name="Flowchart: Connector 19"/>
              <p:cNvSpPr/>
              <p:nvPr/>
            </p:nvSpPr>
            <p:spPr>
              <a:xfrm>
                <a:off x="6477555" y="5030292"/>
                <a:ext cx="365680" cy="390661"/>
              </a:xfrm>
              <a:prstGeom prst="flowChartConnector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Flowchart: Connector 20"/>
              <p:cNvSpPr/>
              <p:nvPr/>
            </p:nvSpPr>
            <p:spPr>
              <a:xfrm>
                <a:off x="6246152" y="5031785"/>
                <a:ext cx="544264" cy="390661"/>
              </a:xfrm>
              <a:prstGeom prst="flowChartConnector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Flowchart: Connector 21"/>
              <p:cNvSpPr/>
              <p:nvPr/>
            </p:nvSpPr>
            <p:spPr>
              <a:xfrm>
                <a:off x="5799892" y="5060803"/>
                <a:ext cx="943261" cy="324781"/>
              </a:xfrm>
              <a:prstGeom prst="flowChartConnector">
                <a:avLst/>
              </a:prstGeom>
              <a:noFill/>
              <a:ln w="158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 flipH="1" flipV="1">
                <a:off x="6905936" y="5022756"/>
                <a:ext cx="1043344" cy="392154"/>
                <a:chOff x="5671270" y="4173882"/>
                <a:chExt cx="3510876" cy="1319608"/>
              </a:xfrm>
            </p:grpSpPr>
            <p:sp>
              <p:nvSpPr>
                <p:cNvPr id="33" name="Flowchart: Connector 32"/>
                <p:cNvSpPr/>
                <p:nvPr/>
              </p:nvSpPr>
              <p:spPr>
                <a:xfrm>
                  <a:off x="7951623" y="4173882"/>
                  <a:ext cx="1230523" cy="1314584"/>
                </a:xfrm>
                <a:prstGeom prst="flowChartConnector">
                  <a:avLst/>
                </a:prstGeom>
                <a:noFill/>
                <a:ln w="158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Flowchart: Connector 33"/>
                <p:cNvSpPr/>
                <p:nvPr/>
              </p:nvSpPr>
              <p:spPr>
                <a:xfrm>
                  <a:off x="7172947" y="4178906"/>
                  <a:ext cx="1831461" cy="1314584"/>
                </a:xfrm>
                <a:prstGeom prst="flowChartConnector">
                  <a:avLst/>
                </a:prstGeom>
                <a:noFill/>
                <a:ln w="158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Flowchart: Connector 34"/>
                <p:cNvSpPr/>
                <p:nvPr/>
              </p:nvSpPr>
              <p:spPr>
                <a:xfrm>
                  <a:off x="5671270" y="4276551"/>
                  <a:ext cx="3174097" cy="1092895"/>
                </a:xfrm>
                <a:prstGeom prst="flowChartConnector">
                  <a:avLst/>
                </a:prstGeom>
                <a:noFill/>
                <a:ln w="15875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4" name="Rectangle 23"/>
              <p:cNvSpPr/>
              <p:nvPr/>
            </p:nvSpPr>
            <p:spPr>
              <a:xfrm rot="16200000">
                <a:off x="6474770" y="5079688"/>
                <a:ext cx="90354" cy="291870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 rot="13125176">
                <a:off x="6983370" y="4958235"/>
                <a:ext cx="90354" cy="122575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 rot="19524170">
                <a:off x="6998965" y="5362191"/>
                <a:ext cx="90354" cy="276279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Plus 26"/>
              <p:cNvSpPr/>
              <p:nvPr/>
            </p:nvSpPr>
            <p:spPr>
              <a:xfrm>
                <a:off x="6691215" y="5203770"/>
                <a:ext cx="46264" cy="43097"/>
              </a:xfrm>
              <a:prstGeom prst="mathPlus">
                <a:avLst>
                  <a:gd name="adj1" fmla="val 15768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Minus 27"/>
              <p:cNvSpPr/>
              <p:nvPr/>
            </p:nvSpPr>
            <p:spPr>
              <a:xfrm>
                <a:off x="7011278" y="5213260"/>
                <a:ext cx="38295" cy="25496"/>
              </a:xfrm>
              <a:prstGeom prst="mathMinus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9" name="Group 28"/>
              <p:cNvGrpSpPr>
                <a:grpSpLocks noChangeAspect="1"/>
              </p:cNvGrpSpPr>
              <p:nvPr/>
            </p:nvGrpSpPr>
            <p:grpSpPr>
              <a:xfrm>
                <a:off x="6498743" y="5280814"/>
                <a:ext cx="496428" cy="382794"/>
                <a:chOff x="4493259" y="4145810"/>
                <a:chExt cx="863451" cy="665805"/>
              </a:xfrm>
            </p:grpSpPr>
            <p:sp>
              <p:nvSpPr>
                <p:cNvPr id="30" name="Flowchart: Connector 29"/>
                <p:cNvSpPr/>
                <p:nvPr/>
              </p:nvSpPr>
              <p:spPr>
                <a:xfrm>
                  <a:off x="4613796" y="4198522"/>
                  <a:ext cx="571101" cy="554025"/>
                </a:xfrm>
                <a:prstGeom prst="flowChartConnector">
                  <a:avLst/>
                </a:prstGeom>
                <a:solidFill>
                  <a:sysClr val="window" lastClr="FFFFFF"/>
                </a:solidFill>
                <a:ln w="22225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4493259" y="4145810"/>
                  <a:ext cx="863451" cy="6658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ahnschrift SemiBold Condensed" panose="020B0502040204020203" pitchFamily="34" charset="0"/>
                    </a:rPr>
                    <a:t>SF6</a:t>
                  </a:r>
                  <a:endPara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endParaRPr>
                </a:p>
              </p:txBody>
            </p:sp>
            <p:cxnSp>
              <p:nvCxnSpPr>
                <p:cNvPr id="32" name="Straight Connector 31"/>
                <p:cNvCxnSpPr>
                  <a:stCxn id="30" idx="1"/>
                  <a:endCxn id="30" idx="5"/>
                </p:cNvCxnSpPr>
                <p:nvPr/>
              </p:nvCxnSpPr>
              <p:spPr>
                <a:xfrm>
                  <a:off x="4697432" y="4279657"/>
                  <a:ext cx="403829" cy="391755"/>
                </a:xfrm>
                <a:prstGeom prst="line">
                  <a:avLst/>
                </a:prstGeom>
                <a:noFill/>
                <a:ln w="22225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6328479" y="4660410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1284837" y="118371"/>
            <a:ext cx="791497" cy="901939"/>
            <a:chOff x="6338081" y="4185691"/>
            <a:chExt cx="1056544" cy="1237542"/>
          </a:xfrm>
        </p:grpSpPr>
        <p:grpSp>
          <p:nvGrpSpPr>
            <p:cNvPr id="37" name="Group 36"/>
            <p:cNvGrpSpPr/>
            <p:nvPr/>
          </p:nvGrpSpPr>
          <p:grpSpPr>
            <a:xfrm>
              <a:off x="6338081" y="4185691"/>
              <a:ext cx="1056544" cy="1237542"/>
              <a:chOff x="5790906" y="4226945"/>
              <a:chExt cx="1056544" cy="1237542"/>
            </a:xfrm>
          </p:grpSpPr>
          <p:sp>
            <p:nvSpPr>
              <p:cNvPr id="39" name="Freeform 20"/>
              <p:cNvSpPr>
                <a:spLocks noChangeAspect="1" noEditPoints="1"/>
              </p:cNvSpPr>
              <p:nvPr/>
            </p:nvSpPr>
            <p:spPr bwMode="auto">
              <a:xfrm>
                <a:off x="6006832" y="4410139"/>
                <a:ext cx="485453" cy="503683"/>
              </a:xfrm>
              <a:custGeom>
                <a:avLst/>
                <a:gdLst>
                  <a:gd name="T0" fmla="*/ 1132 w 1610"/>
                  <a:gd name="T1" fmla="*/ 905 h 1671"/>
                  <a:gd name="T2" fmla="*/ 1204 w 1610"/>
                  <a:gd name="T3" fmla="*/ 636 h 1671"/>
                  <a:gd name="T4" fmla="*/ 1426 w 1610"/>
                  <a:gd name="T5" fmla="*/ 549 h 1671"/>
                  <a:gd name="T6" fmla="*/ 1463 w 1610"/>
                  <a:gd name="T7" fmla="*/ 494 h 1671"/>
                  <a:gd name="T8" fmla="*/ 1268 w 1610"/>
                  <a:gd name="T9" fmla="*/ 458 h 1671"/>
                  <a:gd name="T10" fmla="*/ 1191 w 1610"/>
                  <a:gd name="T11" fmla="*/ 200 h 1671"/>
                  <a:gd name="T12" fmla="*/ 1012 w 1610"/>
                  <a:gd name="T13" fmla="*/ 10 h 1671"/>
                  <a:gd name="T14" fmla="*/ 838 w 1610"/>
                  <a:gd name="T15" fmla="*/ 91 h 1671"/>
                  <a:gd name="T16" fmla="*/ 772 w 1610"/>
                  <a:gd name="T17" fmla="*/ 91 h 1671"/>
                  <a:gd name="T18" fmla="*/ 522 w 1610"/>
                  <a:gd name="T19" fmla="*/ 30 h 1671"/>
                  <a:gd name="T20" fmla="*/ 419 w 1610"/>
                  <a:gd name="T21" fmla="*/ 200 h 1671"/>
                  <a:gd name="T22" fmla="*/ 342 w 1610"/>
                  <a:gd name="T23" fmla="*/ 458 h 1671"/>
                  <a:gd name="T24" fmla="*/ 148 w 1610"/>
                  <a:gd name="T25" fmla="*/ 494 h 1671"/>
                  <a:gd name="T26" fmla="*/ 184 w 1610"/>
                  <a:gd name="T27" fmla="*/ 549 h 1671"/>
                  <a:gd name="T28" fmla="*/ 406 w 1610"/>
                  <a:gd name="T29" fmla="*/ 636 h 1671"/>
                  <a:gd name="T30" fmla="*/ 478 w 1610"/>
                  <a:gd name="T31" fmla="*/ 905 h 1671"/>
                  <a:gd name="T32" fmla="*/ 803 w 1610"/>
                  <a:gd name="T33" fmla="*/ 1106 h 1671"/>
                  <a:gd name="T34" fmla="*/ 807 w 1610"/>
                  <a:gd name="T35" fmla="*/ 1106 h 1671"/>
                  <a:gd name="T36" fmla="*/ 949 w 1610"/>
                  <a:gd name="T37" fmla="*/ 979 h 1671"/>
                  <a:gd name="T38" fmla="*/ 924 w 1610"/>
                  <a:gd name="T39" fmla="*/ 993 h 1671"/>
                  <a:gd name="T40" fmla="*/ 807 w 1610"/>
                  <a:gd name="T41" fmla="*/ 959 h 1671"/>
                  <a:gd name="T42" fmla="*/ 803 w 1610"/>
                  <a:gd name="T43" fmla="*/ 959 h 1671"/>
                  <a:gd name="T44" fmla="*/ 686 w 1610"/>
                  <a:gd name="T45" fmla="*/ 993 h 1671"/>
                  <a:gd name="T46" fmla="*/ 662 w 1610"/>
                  <a:gd name="T47" fmla="*/ 979 h 1671"/>
                  <a:gd name="T48" fmla="*/ 767 w 1610"/>
                  <a:gd name="T49" fmla="*/ 876 h 1671"/>
                  <a:gd name="T50" fmla="*/ 787 w 1610"/>
                  <a:gd name="T51" fmla="*/ 869 h 1671"/>
                  <a:gd name="T52" fmla="*/ 805 w 1610"/>
                  <a:gd name="T53" fmla="*/ 881 h 1671"/>
                  <a:gd name="T54" fmla="*/ 823 w 1610"/>
                  <a:gd name="T55" fmla="*/ 869 h 1671"/>
                  <a:gd name="T56" fmla="*/ 843 w 1610"/>
                  <a:gd name="T57" fmla="*/ 876 h 1671"/>
                  <a:gd name="T58" fmla="*/ 949 w 1610"/>
                  <a:gd name="T59" fmla="*/ 979 h 1671"/>
                  <a:gd name="T60" fmla="*/ 847 w 1610"/>
                  <a:gd name="T61" fmla="*/ 670 h 1671"/>
                  <a:gd name="T62" fmla="*/ 638 w 1610"/>
                  <a:gd name="T63" fmla="*/ 778 h 1671"/>
                  <a:gd name="T64" fmla="*/ 519 w 1610"/>
                  <a:gd name="T65" fmla="*/ 577 h 1671"/>
                  <a:gd name="T66" fmla="*/ 778 w 1610"/>
                  <a:gd name="T67" fmla="*/ 610 h 1671"/>
                  <a:gd name="T68" fmla="*/ 833 w 1610"/>
                  <a:gd name="T69" fmla="*/ 611 h 1671"/>
                  <a:gd name="T70" fmla="*/ 855 w 1610"/>
                  <a:gd name="T71" fmla="*/ 577 h 1671"/>
                  <a:gd name="T72" fmla="*/ 1113 w 1610"/>
                  <a:gd name="T73" fmla="*/ 610 h 1671"/>
                  <a:gd name="T74" fmla="*/ 1208 w 1610"/>
                  <a:gd name="T75" fmla="*/ 879 h 1671"/>
                  <a:gd name="T76" fmla="*/ 1082 w 1610"/>
                  <a:gd name="T77" fmla="*/ 1052 h 1671"/>
                  <a:gd name="T78" fmla="*/ 916 w 1610"/>
                  <a:gd name="T79" fmla="*/ 1671 h 1671"/>
                  <a:gd name="T80" fmla="*/ 1610 w 1610"/>
                  <a:gd name="T81" fmla="*/ 1633 h 1671"/>
                  <a:gd name="T82" fmla="*/ 1208 w 1610"/>
                  <a:gd name="T83" fmla="*/ 879 h 1671"/>
                  <a:gd name="T84" fmla="*/ 482 w 1610"/>
                  <a:gd name="T85" fmla="*/ 1006 h 1671"/>
                  <a:gd name="T86" fmla="*/ 0 w 1610"/>
                  <a:gd name="T87" fmla="*/ 1501 h 1671"/>
                  <a:gd name="T88" fmla="*/ 38 w 1610"/>
                  <a:gd name="T89" fmla="*/ 1671 h 1671"/>
                  <a:gd name="T90" fmla="*/ 725 w 1610"/>
                  <a:gd name="T91" fmla="*/ 163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10" h="1671">
                    <a:moveTo>
                      <a:pt x="1086" y="970"/>
                    </a:moveTo>
                    <a:cubicBezTo>
                      <a:pt x="1103" y="950"/>
                      <a:pt x="1119" y="929"/>
                      <a:pt x="1132" y="905"/>
                    </a:cubicBezTo>
                    <a:cubicBezTo>
                      <a:pt x="1141" y="891"/>
                      <a:pt x="1148" y="877"/>
                      <a:pt x="1155" y="862"/>
                    </a:cubicBezTo>
                    <a:cubicBezTo>
                      <a:pt x="1187" y="795"/>
                      <a:pt x="1204" y="718"/>
                      <a:pt x="1204" y="636"/>
                    </a:cubicBezTo>
                    <a:cubicBezTo>
                      <a:pt x="1204" y="606"/>
                      <a:pt x="1202" y="577"/>
                      <a:pt x="1198" y="549"/>
                    </a:cubicBezTo>
                    <a:cubicBezTo>
                      <a:pt x="1426" y="549"/>
                      <a:pt x="1426" y="549"/>
                      <a:pt x="1426" y="549"/>
                    </a:cubicBezTo>
                    <a:cubicBezTo>
                      <a:pt x="1446" y="549"/>
                      <a:pt x="1463" y="533"/>
                      <a:pt x="1463" y="513"/>
                    </a:cubicBezTo>
                    <a:cubicBezTo>
                      <a:pt x="1463" y="494"/>
                      <a:pt x="1463" y="494"/>
                      <a:pt x="1463" y="494"/>
                    </a:cubicBezTo>
                    <a:cubicBezTo>
                      <a:pt x="1463" y="474"/>
                      <a:pt x="1446" y="458"/>
                      <a:pt x="1426" y="458"/>
                    </a:cubicBezTo>
                    <a:cubicBezTo>
                      <a:pt x="1268" y="458"/>
                      <a:pt x="1268" y="458"/>
                      <a:pt x="1268" y="458"/>
                    </a:cubicBezTo>
                    <a:cubicBezTo>
                      <a:pt x="1248" y="458"/>
                      <a:pt x="1229" y="442"/>
                      <a:pt x="1226" y="422"/>
                    </a:cubicBezTo>
                    <a:cubicBezTo>
                      <a:pt x="1214" y="348"/>
                      <a:pt x="1203" y="274"/>
                      <a:pt x="1191" y="200"/>
                    </a:cubicBezTo>
                    <a:cubicBezTo>
                      <a:pt x="1181" y="135"/>
                      <a:pt x="1151" y="65"/>
                      <a:pt x="1092" y="30"/>
                    </a:cubicBezTo>
                    <a:cubicBezTo>
                      <a:pt x="1068" y="16"/>
                      <a:pt x="1040" y="10"/>
                      <a:pt x="1012" y="10"/>
                    </a:cubicBezTo>
                    <a:cubicBezTo>
                      <a:pt x="979" y="10"/>
                      <a:pt x="945" y="19"/>
                      <a:pt x="918" y="35"/>
                    </a:cubicBezTo>
                    <a:cubicBezTo>
                      <a:pt x="891" y="51"/>
                      <a:pt x="867" y="77"/>
                      <a:pt x="838" y="91"/>
                    </a:cubicBezTo>
                    <a:cubicBezTo>
                      <a:pt x="830" y="95"/>
                      <a:pt x="818" y="97"/>
                      <a:pt x="805" y="97"/>
                    </a:cubicBezTo>
                    <a:cubicBezTo>
                      <a:pt x="793" y="97"/>
                      <a:pt x="780" y="95"/>
                      <a:pt x="772" y="91"/>
                    </a:cubicBezTo>
                    <a:cubicBezTo>
                      <a:pt x="743" y="77"/>
                      <a:pt x="719" y="51"/>
                      <a:pt x="693" y="35"/>
                    </a:cubicBezTo>
                    <a:cubicBezTo>
                      <a:pt x="643" y="6"/>
                      <a:pt x="573" y="0"/>
                      <a:pt x="522" y="30"/>
                    </a:cubicBezTo>
                    <a:cubicBezTo>
                      <a:pt x="463" y="65"/>
                      <a:pt x="434" y="133"/>
                      <a:pt x="423" y="198"/>
                    </a:cubicBezTo>
                    <a:cubicBezTo>
                      <a:pt x="419" y="200"/>
                      <a:pt x="419" y="200"/>
                      <a:pt x="419" y="200"/>
                    </a:cubicBezTo>
                    <a:cubicBezTo>
                      <a:pt x="408" y="274"/>
                      <a:pt x="396" y="348"/>
                      <a:pt x="384" y="422"/>
                    </a:cubicBezTo>
                    <a:cubicBezTo>
                      <a:pt x="381" y="442"/>
                      <a:pt x="362" y="458"/>
                      <a:pt x="342" y="458"/>
                    </a:cubicBezTo>
                    <a:cubicBezTo>
                      <a:pt x="184" y="458"/>
                      <a:pt x="184" y="458"/>
                      <a:pt x="184" y="458"/>
                    </a:cubicBezTo>
                    <a:cubicBezTo>
                      <a:pt x="164" y="458"/>
                      <a:pt x="148" y="474"/>
                      <a:pt x="148" y="494"/>
                    </a:cubicBezTo>
                    <a:cubicBezTo>
                      <a:pt x="148" y="513"/>
                      <a:pt x="148" y="513"/>
                      <a:pt x="148" y="513"/>
                    </a:cubicBezTo>
                    <a:cubicBezTo>
                      <a:pt x="148" y="533"/>
                      <a:pt x="164" y="549"/>
                      <a:pt x="184" y="549"/>
                    </a:cubicBezTo>
                    <a:cubicBezTo>
                      <a:pt x="413" y="549"/>
                      <a:pt x="413" y="549"/>
                      <a:pt x="413" y="549"/>
                    </a:cubicBezTo>
                    <a:cubicBezTo>
                      <a:pt x="408" y="577"/>
                      <a:pt x="406" y="606"/>
                      <a:pt x="406" y="636"/>
                    </a:cubicBezTo>
                    <a:cubicBezTo>
                      <a:pt x="406" y="718"/>
                      <a:pt x="424" y="795"/>
                      <a:pt x="455" y="862"/>
                    </a:cubicBezTo>
                    <a:cubicBezTo>
                      <a:pt x="462" y="877"/>
                      <a:pt x="469" y="891"/>
                      <a:pt x="478" y="905"/>
                    </a:cubicBezTo>
                    <a:cubicBezTo>
                      <a:pt x="492" y="929"/>
                      <a:pt x="507" y="950"/>
                      <a:pt x="524" y="970"/>
                    </a:cubicBezTo>
                    <a:cubicBezTo>
                      <a:pt x="596" y="1055"/>
                      <a:pt x="695" y="1106"/>
                      <a:pt x="803" y="1106"/>
                    </a:cubicBezTo>
                    <a:cubicBezTo>
                      <a:pt x="804" y="1106"/>
                      <a:pt x="805" y="1106"/>
                      <a:pt x="805" y="1106"/>
                    </a:cubicBezTo>
                    <a:cubicBezTo>
                      <a:pt x="806" y="1106"/>
                      <a:pt x="806" y="1106"/>
                      <a:pt x="807" y="1106"/>
                    </a:cubicBezTo>
                    <a:cubicBezTo>
                      <a:pt x="915" y="1106"/>
                      <a:pt x="1014" y="1055"/>
                      <a:pt x="1086" y="970"/>
                    </a:cubicBezTo>
                    <a:close/>
                    <a:moveTo>
                      <a:pt x="949" y="979"/>
                    </a:moveTo>
                    <a:cubicBezTo>
                      <a:pt x="945" y="987"/>
                      <a:pt x="936" y="992"/>
                      <a:pt x="926" y="993"/>
                    </a:cubicBezTo>
                    <a:cubicBezTo>
                      <a:pt x="926" y="993"/>
                      <a:pt x="925" y="993"/>
                      <a:pt x="924" y="993"/>
                    </a:cubicBezTo>
                    <a:cubicBezTo>
                      <a:pt x="836" y="984"/>
                      <a:pt x="836" y="984"/>
                      <a:pt x="836" y="984"/>
                    </a:cubicBezTo>
                    <a:cubicBezTo>
                      <a:pt x="823" y="982"/>
                      <a:pt x="811" y="972"/>
                      <a:pt x="807" y="959"/>
                    </a:cubicBezTo>
                    <a:cubicBezTo>
                      <a:pt x="806" y="961"/>
                      <a:pt x="806" y="962"/>
                      <a:pt x="805" y="964"/>
                    </a:cubicBezTo>
                    <a:cubicBezTo>
                      <a:pt x="804" y="962"/>
                      <a:pt x="804" y="961"/>
                      <a:pt x="803" y="959"/>
                    </a:cubicBezTo>
                    <a:cubicBezTo>
                      <a:pt x="799" y="972"/>
                      <a:pt x="788" y="982"/>
                      <a:pt x="774" y="984"/>
                    </a:cubicBezTo>
                    <a:cubicBezTo>
                      <a:pt x="686" y="993"/>
                      <a:pt x="686" y="993"/>
                      <a:pt x="686" y="993"/>
                    </a:cubicBezTo>
                    <a:cubicBezTo>
                      <a:pt x="685" y="993"/>
                      <a:pt x="685" y="993"/>
                      <a:pt x="684" y="993"/>
                    </a:cubicBezTo>
                    <a:cubicBezTo>
                      <a:pt x="674" y="992"/>
                      <a:pt x="666" y="987"/>
                      <a:pt x="662" y="979"/>
                    </a:cubicBezTo>
                    <a:cubicBezTo>
                      <a:pt x="658" y="972"/>
                      <a:pt x="663" y="962"/>
                      <a:pt x="669" y="957"/>
                    </a:cubicBezTo>
                    <a:cubicBezTo>
                      <a:pt x="767" y="876"/>
                      <a:pt x="767" y="876"/>
                      <a:pt x="767" y="876"/>
                    </a:cubicBezTo>
                    <a:cubicBezTo>
                      <a:pt x="771" y="873"/>
                      <a:pt x="779" y="869"/>
                      <a:pt x="785" y="869"/>
                    </a:cubicBezTo>
                    <a:cubicBezTo>
                      <a:pt x="786" y="869"/>
                      <a:pt x="786" y="869"/>
                      <a:pt x="787" y="869"/>
                    </a:cubicBezTo>
                    <a:cubicBezTo>
                      <a:pt x="795" y="872"/>
                      <a:pt x="801" y="877"/>
                      <a:pt x="803" y="885"/>
                    </a:cubicBezTo>
                    <a:cubicBezTo>
                      <a:pt x="804" y="883"/>
                      <a:pt x="804" y="882"/>
                      <a:pt x="805" y="881"/>
                    </a:cubicBezTo>
                    <a:cubicBezTo>
                      <a:pt x="806" y="882"/>
                      <a:pt x="806" y="883"/>
                      <a:pt x="807" y="885"/>
                    </a:cubicBezTo>
                    <a:cubicBezTo>
                      <a:pt x="810" y="877"/>
                      <a:pt x="816" y="872"/>
                      <a:pt x="823" y="869"/>
                    </a:cubicBezTo>
                    <a:cubicBezTo>
                      <a:pt x="824" y="869"/>
                      <a:pt x="825" y="869"/>
                      <a:pt x="825" y="869"/>
                    </a:cubicBezTo>
                    <a:cubicBezTo>
                      <a:pt x="832" y="869"/>
                      <a:pt x="839" y="873"/>
                      <a:pt x="843" y="876"/>
                    </a:cubicBezTo>
                    <a:cubicBezTo>
                      <a:pt x="941" y="957"/>
                      <a:pt x="941" y="957"/>
                      <a:pt x="941" y="957"/>
                    </a:cubicBezTo>
                    <a:cubicBezTo>
                      <a:pt x="947" y="962"/>
                      <a:pt x="952" y="972"/>
                      <a:pt x="949" y="979"/>
                    </a:cubicBezTo>
                    <a:close/>
                    <a:moveTo>
                      <a:pt x="972" y="778"/>
                    </a:moveTo>
                    <a:cubicBezTo>
                      <a:pt x="918" y="777"/>
                      <a:pt x="871" y="734"/>
                      <a:pt x="847" y="670"/>
                    </a:cubicBezTo>
                    <a:cubicBezTo>
                      <a:pt x="763" y="670"/>
                      <a:pt x="763" y="670"/>
                      <a:pt x="763" y="670"/>
                    </a:cubicBezTo>
                    <a:cubicBezTo>
                      <a:pt x="740" y="734"/>
                      <a:pt x="692" y="777"/>
                      <a:pt x="638" y="778"/>
                    </a:cubicBezTo>
                    <a:cubicBezTo>
                      <a:pt x="567" y="777"/>
                      <a:pt x="509" y="705"/>
                      <a:pt x="497" y="610"/>
                    </a:cubicBezTo>
                    <a:cubicBezTo>
                      <a:pt x="495" y="592"/>
                      <a:pt x="506" y="577"/>
                      <a:pt x="519" y="577"/>
                    </a:cubicBezTo>
                    <a:cubicBezTo>
                      <a:pt x="756" y="577"/>
                      <a:pt x="756" y="577"/>
                      <a:pt x="756" y="577"/>
                    </a:cubicBezTo>
                    <a:cubicBezTo>
                      <a:pt x="769" y="577"/>
                      <a:pt x="780" y="592"/>
                      <a:pt x="778" y="610"/>
                    </a:cubicBezTo>
                    <a:cubicBezTo>
                      <a:pt x="778" y="611"/>
                      <a:pt x="778" y="611"/>
                      <a:pt x="778" y="611"/>
                    </a:cubicBezTo>
                    <a:cubicBezTo>
                      <a:pt x="833" y="611"/>
                      <a:pt x="833" y="611"/>
                      <a:pt x="833" y="611"/>
                    </a:cubicBezTo>
                    <a:cubicBezTo>
                      <a:pt x="833" y="611"/>
                      <a:pt x="833" y="611"/>
                      <a:pt x="833" y="610"/>
                    </a:cubicBezTo>
                    <a:cubicBezTo>
                      <a:pt x="830" y="592"/>
                      <a:pt x="841" y="577"/>
                      <a:pt x="855" y="577"/>
                    </a:cubicBezTo>
                    <a:cubicBezTo>
                      <a:pt x="1091" y="577"/>
                      <a:pt x="1091" y="577"/>
                      <a:pt x="1091" y="577"/>
                    </a:cubicBezTo>
                    <a:cubicBezTo>
                      <a:pt x="1104" y="577"/>
                      <a:pt x="1115" y="592"/>
                      <a:pt x="1113" y="610"/>
                    </a:cubicBezTo>
                    <a:cubicBezTo>
                      <a:pt x="1102" y="705"/>
                      <a:pt x="1043" y="777"/>
                      <a:pt x="972" y="778"/>
                    </a:cubicBezTo>
                    <a:close/>
                    <a:moveTo>
                      <a:pt x="1208" y="879"/>
                    </a:moveTo>
                    <a:cubicBezTo>
                      <a:pt x="1187" y="926"/>
                      <a:pt x="1160" y="968"/>
                      <a:pt x="1128" y="1006"/>
                    </a:cubicBezTo>
                    <a:cubicBezTo>
                      <a:pt x="1114" y="1022"/>
                      <a:pt x="1099" y="1038"/>
                      <a:pt x="1082" y="1052"/>
                    </a:cubicBezTo>
                    <a:cubicBezTo>
                      <a:pt x="885" y="1634"/>
                      <a:pt x="885" y="1634"/>
                      <a:pt x="885" y="1634"/>
                    </a:cubicBezTo>
                    <a:cubicBezTo>
                      <a:pt x="881" y="1654"/>
                      <a:pt x="895" y="1671"/>
                      <a:pt x="916" y="1671"/>
                    </a:cubicBezTo>
                    <a:cubicBezTo>
                      <a:pt x="1572" y="1671"/>
                      <a:pt x="1572" y="1671"/>
                      <a:pt x="1572" y="1671"/>
                    </a:cubicBezTo>
                    <a:cubicBezTo>
                      <a:pt x="1593" y="1671"/>
                      <a:pt x="1610" y="1654"/>
                      <a:pt x="1610" y="1633"/>
                    </a:cubicBezTo>
                    <a:cubicBezTo>
                      <a:pt x="1610" y="1501"/>
                      <a:pt x="1610" y="1501"/>
                      <a:pt x="1610" y="1501"/>
                    </a:cubicBezTo>
                    <a:cubicBezTo>
                      <a:pt x="1610" y="1213"/>
                      <a:pt x="1442" y="968"/>
                      <a:pt x="1208" y="879"/>
                    </a:cubicBezTo>
                    <a:close/>
                    <a:moveTo>
                      <a:pt x="528" y="1052"/>
                    </a:moveTo>
                    <a:cubicBezTo>
                      <a:pt x="512" y="1038"/>
                      <a:pt x="496" y="1022"/>
                      <a:pt x="482" y="1006"/>
                    </a:cubicBezTo>
                    <a:cubicBezTo>
                      <a:pt x="450" y="968"/>
                      <a:pt x="423" y="926"/>
                      <a:pt x="402" y="879"/>
                    </a:cubicBezTo>
                    <a:cubicBezTo>
                      <a:pt x="168" y="968"/>
                      <a:pt x="0" y="1213"/>
                      <a:pt x="0" y="1501"/>
                    </a:cubicBezTo>
                    <a:cubicBezTo>
                      <a:pt x="0" y="1633"/>
                      <a:pt x="0" y="1633"/>
                      <a:pt x="0" y="1633"/>
                    </a:cubicBezTo>
                    <a:cubicBezTo>
                      <a:pt x="0" y="1654"/>
                      <a:pt x="17" y="1671"/>
                      <a:pt x="38" y="1671"/>
                    </a:cubicBezTo>
                    <a:cubicBezTo>
                      <a:pt x="695" y="1671"/>
                      <a:pt x="695" y="1671"/>
                      <a:pt x="695" y="1671"/>
                    </a:cubicBezTo>
                    <a:cubicBezTo>
                      <a:pt x="716" y="1671"/>
                      <a:pt x="729" y="1654"/>
                      <a:pt x="725" y="1634"/>
                    </a:cubicBezTo>
                    <a:lnTo>
                      <a:pt x="528" y="1052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6293306" y="4748990"/>
                <a:ext cx="351799" cy="299429"/>
                <a:chOff x="6137992" y="4674553"/>
                <a:chExt cx="551732" cy="469602"/>
              </a:xfrm>
            </p:grpSpPr>
            <p:sp>
              <p:nvSpPr>
                <p:cNvPr id="44" name="Trapezoid 43"/>
                <p:cNvSpPr/>
                <p:nvPr/>
              </p:nvSpPr>
              <p:spPr>
                <a:xfrm rot="10800000">
                  <a:off x="6182883" y="4684713"/>
                  <a:ext cx="487285" cy="459442"/>
                </a:xfrm>
                <a:prstGeom prst="trapezoid">
                  <a:avLst>
                    <a:gd name="adj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45" name="Group 44"/>
                <p:cNvGrpSpPr>
                  <a:grpSpLocks noChangeAspect="1"/>
                </p:cNvGrpSpPr>
                <p:nvPr/>
              </p:nvGrpSpPr>
              <p:grpSpPr>
                <a:xfrm>
                  <a:off x="6137992" y="4674553"/>
                  <a:ext cx="551732" cy="396000"/>
                  <a:chOff x="4751388" y="4605338"/>
                  <a:chExt cx="787400" cy="565150"/>
                </a:xfrm>
              </p:grpSpPr>
              <p:sp>
                <p:nvSpPr>
                  <p:cNvPr id="46" name="Freeform 7"/>
                  <p:cNvSpPr>
                    <a:spLocks/>
                  </p:cNvSpPr>
                  <p:nvPr/>
                </p:nvSpPr>
                <p:spPr bwMode="auto">
                  <a:xfrm>
                    <a:off x="4789488" y="5129213"/>
                    <a:ext cx="711200" cy="41275"/>
                  </a:xfrm>
                  <a:custGeom>
                    <a:avLst/>
                    <a:gdLst>
                      <a:gd name="T0" fmla="*/ 0 w 448"/>
                      <a:gd name="T1" fmla="*/ 26 h 26"/>
                      <a:gd name="T2" fmla="*/ 0 w 448"/>
                      <a:gd name="T3" fmla="*/ 26 h 26"/>
                      <a:gd name="T4" fmla="*/ 448 w 448"/>
                      <a:gd name="T5" fmla="*/ 26 h 26"/>
                      <a:gd name="T6" fmla="*/ 443 w 448"/>
                      <a:gd name="T7" fmla="*/ 0 h 26"/>
                      <a:gd name="T8" fmla="*/ 4 w 448"/>
                      <a:gd name="T9" fmla="*/ 0 h 26"/>
                      <a:gd name="T10" fmla="*/ 0 w 448"/>
                      <a:gd name="T11" fmla="*/ 2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48" h="26">
                        <a:moveTo>
                          <a:pt x="0" y="26"/>
                        </a:moveTo>
                        <a:lnTo>
                          <a:pt x="0" y="26"/>
                        </a:lnTo>
                        <a:lnTo>
                          <a:pt x="448" y="26"/>
                        </a:lnTo>
                        <a:lnTo>
                          <a:pt x="443" y="0"/>
                        </a:lnTo>
                        <a:lnTo>
                          <a:pt x="4" y="0"/>
                        </a:lnTo>
                        <a:lnTo>
                          <a:pt x="0" y="26"/>
                        </a:ln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7" name="Freeform 8"/>
                  <p:cNvSpPr>
                    <a:spLocks/>
                  </p:cNvSpPr>
                  <p:nvPr/>
                </p:nvSpPr>
                <p:spPr bwMode="auto">
                  <a:xfrm>
                    <a:off x="4779963" y="5051425"/>
                    <a:ext cx="731838" cy="41275"/>
                  </a:xfrm>
                  <a:custGeom>
                    <a:avLst/>
                    <a:gdLst>
                      <a:gd name="T0" fmla="*/ 4 w 461"/>
                      <a:gd name="T1" fmla="*/ 0 h 26"/>
                      <a:gd name="T2" fmla="*/ 0 w 461"/>
                      <a:gd name="T3" fmla="*/ 26 h 26"/>
                      <a:gd name="T4" fmla="*/ 0 w 461"/>
                      <a:gd name="T5" fmla="*/ 26 h 26"/>
                      <a:gd name="T6" fmla="*/ 461 w 461"/>
                      <a:gd name="T7" fmla="*/ 26 h 26"/>
                      <a:gd name="T8" fmla="*/ 456 w 461"/>
                      <a:gd name="T9" fmla="*/ 0 h 26"/>
                      <a:gd name="T10" fmla="*/ 4 w 461"/>
                      <a:gd name="T11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1" h="26">
                        <a:moveTo>
                          <a:pt x="4" y="0"/>
                        </a:moveTo>
                        <a:lnTo>
                          <a:pt x="0" y="26"/>
                        </a:lnTo>
                        <a:lnTo>
                          <a:pt x="0" y="26"/>
                        </a:lnTo>
                        <a:lnTo>
                          <a:pt x="461" y="26"/>
                        </a:lnTo>
                        <a:lnTo>
                          <a:pt x="456" y="0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8" name="Freeform 9"/>
                  <p:cNvSpPr>
                    <a:spLocks/>
                  </p:cNvSpPr>
                  <p:nvPr/>
                </p:nvSpPr>
                <p:spPr bwMode="auto">
                  <a:xfrm>
                    <a:off x="4765676" y="4970463"/>
                    <a:ext cx="758825" cy="44450"/>
                  </a:xfrm>
                  <a:custGeom>
                    <a:avLst/>
                    <a:gdLst>
                      <a:gd name="T0" fmla="*/ 5 w 478"/>
                      <a:gd name="T1" fmla="*/ 0 h 28"/>
                      <a:gd name="T2" fmla="*/ 0 w 478"/>
                      <a:gd name="T3" fmla="*/ 28 h 28"/>
                      <a:gd name="T4" fmla="*/ 0 w 478"/>
                      <a:gd name="T5" fmla="*/ 28 h 28"/>
                      <a:gd name="T6" fmla="*/ 478 w 478"/>
                      <a:gd name="T7" fmla="*/ 28 h 28"/>
                      <a:gd name="T8" fmla="*/ 473 w 478"/>
                      <a:gd name="T9" fmla="*/ 0 h 28"/>
                      <a:gd name="T10" fmla="*/ 5 w 478"/>
                      <a:gd name="T11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78" h="28">
                        <a:moveTo>
                          <a:pt x="5" y="0"/>
                        </a:moveTo>
                        <a:lnTo>
                          <a:pt x="0" y="28"/>
                        </a:lnTo>
                        <a:lnTo>
                          <a:pt x="0" y="28"/>
                        </a:lnTo>
                        <a:lnTo>
                          <a:pt x="478" y="28"/>
                        </a:lnTo>
                        <a:lnTo>
                          <a:pt x="473" y="0"/>
                        </a:ln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9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4751388" y="4605338"/>
                    <a:ext cx="787400" cy="330200"/>
                  </a:xfrm>
                  <a:custGeom>
                    <a:avLst/>
                    <a:gdLst>
                      <a:gd name="T0" fmla="*/ 1468 w 1596"/>
                      <a:gd name="T1" fmla="*/ 0 h 669"/>
                      <a:gd name="T2" fmla="*/ 1468 w 1596"/>
                      <a:gd name="T3" fmla="*/ 0 h 669"/>
                      <a:gd name="T4" fmla="*/ 125 w 1596"/>
                      <a:gd name="T5" fmla="*/ 0 h 669"/>
                      <a:gd name="T6" fmla="*/ 125 w 1596"/>
                      <a:gd name="T7" fmla="*/ 0 h 669"/>
                      <a:gd name="T8" fmla="*/ 0 w 1596"/>
                      <a:gd name="T9" fmla="*/ 669 h 669"/>
                      <a:gd name="T10" fmla="*/ 0 w 1596"/>
                      <a:gd name="T11" fmla="*/ 669 h 669"/>
                      <a:gd name="T12" fmla="*/ 1596 w 1596"/>
                      <a:gd name="T13" fmla="*/ 669 h 669"/>
                      <a:gd name="T14" fmla="*/ 1468 w 1596"/>
                      <a:gd name="T15" fmla="*/ 0 h 669"/>
                      <a:gd name="T16" fmla="*/ 140 w 1596"/>
                      <a:gd name="T17" fmla="*/ 458 h 669"/>
                      <a:gd name="T18" fmla="*/ 188 w 1596"/>
                      <a:gd name="T19" fmla="*/ 164 h 669"/>
                      <a:gd name="T20" fmla="*/ 341 w 1596"/>
                      <a:gd name="T21" fmla="*/ 64 h 669"/>
                      <a:gd name="T22" fmla="*/ 1253 w 1596"/>
                      <a:gd name="T23" fmla="*/ 64 h 669"/>
                      <a:gd name="T24" fmla="*/ 1402 w 1596"/>
                      <a:gd name="T25" fmla="*/ 163 h 669"/>
                      <a:gd name="T26" fmla="*/ 1452 w 1596"/>
                      <a:gd name="T27" fmla="*/ 459 h 669"/>
                      <a:gd name="T28" fmla="*/ 1320 w 1596"/>
                      <a:gd name="T29" fmla="*/ 582 h 669"/>
                      <a:gd name="T30" fmla="*/ 276 w 1596"/>
                      <a:gd name="T31" fmla="*/ 582 h 669"/>
                      <a:gd name="T32" fmla="*/ 140 w 1596"/>
                      <a:gd name="T33" fmla="*/ 458 h 6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596" h="669">
                        <a:moveTo>
                          <a:pt x="1468" y="0"/>
                        </a:moveTo>
                        <a:cubicBezTo>
                          <a:pt x="1468" y="0"/>
                          <a:pt x="1468" y="0"/>
                          <a:pt x="1468" y="0"/>
                        </a:cubicBezTo>
                        <a:cubicBezTo>
                          <a:pt x="125" y="0"/>
                          <a:pt x="125" y="0"/>
                          <a:pt x="125" y="0"/>
                        </a:cubicBezTo>
                        <a:cubicBezTo>
                          <a:pt x="125" y="0"/>
                          <a:pt x="125" y="0"/>
                          <a:pt x="125" y="0"/>
                        </a:cubicBezTo>
                        <a:cubicBezTo>
                          <a:pt x="0" y="669"/>
                          <a:pt x="0" y="669"/>
                          <a:pt x="0" y="669"/>
                        </a:cubicBezTo>
                        <a:cubicBezTo>
                          <a:pt x="0" y="669"/>
                          <a:pt x="0" y="669"/>
                          <a:pt x="0" y="669"/>
                        </a:cubicBezTo>
                        <a:cubicBezTo>
                          <a:pt x="1596" y="669"/>
                          <a:pt x="1596" y="669"/>
                          <a:pt x="1596" y="669"/>
                        </a:cubicBezTo>
                        <a:lnTo>
                          <a:pt x="1468" y="0"/>
                        </a:lnTo>
                        <a:close/>
                        <a:moveTo>
                          <a:pt x="140" y="458"/>
                        </a:moveTo>
                        <a:cubicBezTo>
                          <a:pt x="188" y="164"/>
                          <a:pt x="188" y="164"/>
                          <a:pt x="188" y="164"/>
                        </a:cubicBezTo>
                        <a:cubicBezTo>
                          <a:pt x="254" y="146"/>
                          <a:pt x="310" y="109"/>
                          <a:pt x="341" y="64"/>
                        </a:cubicBezTo>
                        <a:cubicBezTo>
                          <a:pt x="1253" y="64"/>
                          <a:pt x="1253" y="64"/>
                          <a:pt x="1253" y="64"/>
                        </a:cubicBezTo>
                        <a:cubicBezTo>
                          <a:pt x="1283" y="108"/>
                          <a:pt x="1337" y="144"/>
                          <a:pt x="1402" y="163"/>
                        </a:cubicBezTo>
                        <a:cubicBezTo>
                          <a:pt x="1452" y="459"/>
                          <a:pt x="1452" y="459"/>
                          <a:pt x="1452" y="459"/>
                        </a:cubicBezTo>
                        <a:cubicBezTo>
                          <a:pt x="1388" y="482"/>
                          <a:pt x="1340" y="526"/>
                          <a:pt x="1320" y="582"/>
                        </a:cubicBezTo>
                        <a:cubicBezTo>
                          <a:pt x="276" y="582"/>
                          <a:pt x="276" y="582"/>
                          <a:pt x="276" y="582"/>
                        </a:cubicBezTo>
                        <a:cubicBezTo>
                          <a:pt x="255" y="525"/>
                          <a:pt x="206" y="480"/>
                          <a:pt x="140" y="45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0" name="Freeform 11"/>
                  <p:cNvSpPr>
                    <a:spLocks/>
                  </p:cNvSpPr>
                  <p:nvPr/>
                </p:nvSpPr>
                <p:spPr bwMode="auto">
                  <a:xfrm>
                    <a:off x="4891088" y="4732338"/>
                    <a:ext cx="68263" cy="47625"/>
                  </a:xfrm>
                  <a:custGeom>
                    <a:avLst/>
                    <a:gdLst>
                      <a:gd name="T0" fmla="*/ 4 w 137"/>
                      <a:gd name="T1" fmla="*/ 49 h 99"/>
                      <a:gd name="T2" fmla="*/ 63 w 137"/>
                      <a:gd name="T3" fmla="*/ 99 h 99"/>
                      <a:gd name="T4" fmla="*/ 134 w 137"/>
                      <a:gd name="T5" fmla="*/ 49 h 99"/>
                      <a:gd name="T6" fmla="*/ 75 w 137"/>
                      <a:gd name="T7" fmla="*/ 0 h 99"/>
                      <a:gd name="T8" fmla="*/ 4 w 137"/>
                      <a:gd name="T9" fmla="*/ 4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99">
                        <a:moveTo>
                          <a:pt x="4" y="49"/>
                        </a:moveTo>
                        <a:cubicBezTo>
                          <a:pt x="0" y="76"/>
                          <a:pt x="27" y="99"/>
                          <a:pt x="63" y="99"/>
                        </a:cubicBezTo>
                        <a:cubicBezTo>
                          <a:pt x="100" y="99"/>
                          <a:pt x="131" y="76"/>
                          <a:pt x="134" y="49"/>
                        </a:cubicBezTo>
                        <a:cubicBezTo>
                          <a:pt x="137" y="21"/>
                          <a:pt x="110" y="0"/>
                          <a:pt x="75" y="0"/>
                        </a:cubicBezTo>
                        <a:cubicBezTo>
                          <a:pt x="39" y="0"/>
                          <a:pt x="8" y="21"/>
                          <a:pt x="4" y="49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1" name="Freeform 12"/>
                  <p:cNvSpPr>
                    <a:spLocks/>
                  </p:cNvSpPr>
                  <p:nvPr/>
                </p:nvSpPr>
                <p:spPr bwMode="auto">
                  <a:xfrm>
                    <a:off x="5329238" y="4732338"/>
                    <a:ext cx="66675" cy="47625"/>
                  </a:xfrm>
                  <a:custGeom>
                    <a:avLst/>
                    <a:gdLst>
                      <a:gd name="T0" fmla="*/ 74 w 136"/>
                      <a:gd name="T1" fmla="*/ 99 h 99"/>
                      <a:gd name="T2" fmla="*/ 133 w 136"/>
                      <a:gd name="T3" fmla="*/ 49 h 99"/>
                      <a:gd name="T4" fmla="*/ 62 w 136"/>
                      <a:gd name="T5" fmla="*/ 0 h 99"/>
                      <a:gd name="T6" fmla="*/ 3 w 136"/>
                      <a:gd name="T7" fmla="*/ 49 h 99"/>
                      <a:gd name="T8" fmla="*/ 74 w 136"/>
                      <a:gd name="T9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99">
                        <a:moveTo>
                          <a:pt x="74" y="99"/>
                        </a:moveTo>
                        <a:cubicBezTo>
                          <a:pt x="110" y="99"/>
                          <a:pt x="136" y="76"/>
                          <a:pt x="133" y="49"/>
                        </a:cubicBezTo>
                        <a:cubicBezTo>
                          <a:pt x="129" y="21"/>
                          <a:pt x="97" y="0"/>
                          <a:pt x="62" y="0"/>
                        </a:cubicBezTo>
                        <a:cubicBezTo>
                          <a:pt x="26" y="0"/>
                          <a:pt x="0" y="21"/>
                          <a:pt x="3" y="49"/>
                        </a:cubicBezTo>
                        <a:cubicBezTo>
                          <a:pt x="5" y="76"/>
                          <a:pt x="37" y="99"/>
                          <a:pt x="74" y="99"/>
                        </a:cubicBezTo>
                        <a:close/>
                      </a:path>
                    </a:pathLst>
                  </a:custGeom>
                  <a:solidFill>
                    <a:srgbClr val="39B5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52" name="Freeform 13"/>
                  <p:cNvSpPr>
                    <a:spLocks noEditPoints="1"/>
                  </p:cNvSpPr>
                  <p:nvPr/>
                </p:nvSpPr>
                <p:spPr bwMode="auto">
                  <a:xfrm>
                    <a:off x="5010151" y="4660900"/>
                    <a:ext cx="268288" cy="200025"/>
                  </a:xfrm>
                  <a:custGeom>
                    <a:avLst/>
                    <a:gdLst>
                      <a:gd name="T0" fmla="*/ 7 w 544"/>
                      <a:gd name="T1" fmla="*/ 192 h 405"/>
                      <a:gd name="T2" fmla="*/ 272 w 544"/>
                      <a:gd name="T3" fmla="*/ 405 h 405"/>
                      <a:gd name="T4" fmla="*/ 535 w 544"/>
                      <a:gd name="T5" fmla="*/ 192 h 405"/>
                      <a:gd name="T6" fmla="*/ 271 w 544"/>
                      <a:gd name="T7" fmla="*/ 0 h 405"/>
                      <a:gd name="T8" fmla="*/ 7 w 544"/>
                      <a:gd name="T9" fmla="*/ 192 h 405"/>
                      <a:gd name="T10" fmla="*/ 301 w 544"/>
                      <a:gd name="T11" fmla="*/ 93 h 405"/>
                      <a:gd name="T12" fmla="*/ 363 w 544"/>
                      <a:gd name="T13" fmla="*/ 102 h 405"/>
                      <a:gd name="T14" fmla="*/ 351 w 544"/>
                      <a:gd name="T15" fmla="*/ 141 h 405"/>
                      <a:gd name="T16" fmla="*/ 288 w 544"/>
                      <a:gd name="T17" fmla="*/ 131 h 405"/>
                      <a:gd name="T18" fmla="*/ 255 w 544"/>
                      <a:gd name="T19" fmla="*/ 144 h 405"/>
                      <a:gd name="T20" fmla="*/ 305 w 544"/>
                      <a:gd name="T21" fmla="*/ 166 h 405"/>
                      <a:gd name="T22" fmla="*/ 379 w 544"/>
                      <a:gd name="T23" fmla="*/ 224 h 405"/>
                      <a:gd name="T24" fmla="*/ 300 w 544"/>
                      <a:gd name="T25" fmla="*/ 284 h 405"/>
                      <a:gd name="T26" fmla="*/ 301 w 544"/>
                      <a:gd name="T27" fmla="*/ 317 h 405"/>
                      <a:gd name="T28" fmla="*/ 251 w 544"/>
                      <a:gd name="T29" fmla="*/ 317 h 405"/>
                      <a:gd name="T30" fmla="*/ 251 w 544"/>
                      <a:gd name="T31" fmla="*/ 287 h 405"/>
                      <a:gd name="T32" fmla="*/ 174 w 544"/>
                      <a:gd name="T33" fmla="*/ 274 h 405"/>
                      <a:gd name="T34" fmla="*/ 189 w 544"/>
                      <a:gd name="T35" fmla="*/ 230 h 405"/>
                      <a:gd name="T36" fmla="*/ 264 w 544"/>
                      <a:gd name="T37" fmla="*/ 244 h 405"/>
                      <a:gd name="T38" fmla="*/ 301 w 544"/>
                      <a:gd name="T39" fmla="*/ 229 h 405"/>
                      <a:gd name="T40" fmla="*/ 257 w 544"/>
                      <a:gd name="T41" fmla="*/ 207 h 405"/>
                      <a:gd name="T42" fmla="*/ 179 w 544"/>
                      <a:gd name="T43" fmla="*/ 150 h 405"/>
                      <a:gd name="T44" fmla="*/ 254 w 544"/>
                      <a:gd name="T45" fmla="*/ 95 h 405"/>
                      <a:gd name="T46" fmla="*/ 254 w 544"/>
                      <a:gd name="T47" fmla="*/ 69 h 405"/>
                      <a:gd name="T48" fmla="*/ 300 w 544"/>
                      <a:gd name="T49" fmla="*/ 69 h 405"/>
                      <a:gd name="T50" fmla="*/ 301 w 544"/>
                      <a:gd name="T51" fmla="*/ 93 h 4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544" h="405">
                        <a:moveTo>
                          <a:pt x="7" y="192"/>
                        </a:moveTo>
                        <a:cubicBezTo>
                          <a:pt x="0" y="307"/>
                          <a:pt x="118" y="405"/>
                          <a:pt x="272" y="405"/>
                        </a:cubicBezTo>
                        <a:cubicBezTo>
                          <a:pt x="426" y="405"/>
                          <a:pt x="544" y="307"/>
                          <a:pt x="535" y="192"/>
                        </a:cubicBezTo>
                        <a:cubicBezTo>
                          <a:pt x="528" y="83"/>
                          <a:pt x="410" y="0"/>
                          <a:pt x="271" y="0"/>
                        </a:cubicBezTo>
                        <a:cubicBezTo>
                          <a:pt x="132" y="0"/>
                          <a:pt x="15" y="83"/>
                          <a:pt x="7" y="192"/>
                        </a:cubicBezTo>
                        <a:close/>
                        <a:moveTo>
                          <a:pt x="301" y="93"/>
                        </a:moveTo>
                        <a:cubicBezTo>
                          <a:pt x="329" y="94"/>
                          <a:pt x="349" y="98"/>
                          <a:pt x="363" y="102"/>
                        </a:cubicBezTo>
                        <a:cubicBezTo>
                          <a:pt x="351" y="141"/>
                          <a:pt x="351" y="141"/>
                          <a:pt x="351" y="141"/>
                        </a:cubicBezTo>
                        <a:cubicBezTo>
                          <a:pt x="340" y="138"/>
                          <a:pt x="319" y="131"/>
                          <a:pt x="288" y="131"/>
                        </a:cubicBezTo>
                        <a:cubicBezTo>
                          <a:pt x="263" y="131"/>
                          <a:pt x="255" y="138"/>
                          <a:pt x="255" y="144"/>
                        </a:cubicBezTo>
                        <a:cubicBezTo>
                          <a:pt x="255" y="152"/>
                          <a:pt x="270" y="157"/>
                          <a:pt x="305" y="166"/>
                        </a:cubicBezTo>
                        <a:cubicBezTo>
                          <a:pt x="358" y="179"/>
                          <a:pt x="378" y="196"/>
                          <a:pt x="379" y="224"/>
                        </a:cubicBezTo>
                        <a:cubicBezTo>
                          <a:pt x="380" y="253"/>
                          <a:pt x="352" y="277"/>
                          <a:pt x="300" y="284"/>
                        </a:cubicBezTo>
                        <a:cubicBezTo>
                          <a:pt x="301" y="317"/>
                          <a:pt x="301" y="317"/>
                          <a:pt x="301" y="317"/>
                        </a:cubicBezTo>
                        <a:cubicBezTo>
                          <a:pt x="251" y="317"/>
                          <a:pt x="251" y="317"/>
                          <a:pt x="251" y="317"/>
                        </a:cubicBezTo>
                        <a:cubicBezTo>
                          <a:pt x="251" y="287"/>
                          <a:pt x="251" y="287"/>
                          <a:pt x="251" y="287"/>
                        </a:cubicBezTo>
                        <a:cubicBezTo>
                          <a:pt x="220" y="286"/>
                          <a:pt x="191" y="280"/>
                          <a:pt x="174" y="274"/>
                        </a:cubicBezTo>
                        <a:cubicBezTo>
                          <a:pt x="189" y="230"/>
                          <a:pt x="189" y="230"/>
                          <a:pt x="189" y="230"/>
                        </a:cubicBezTo>
                        <a:cubicBezTo>
                          <a:pt x="209" y="237"/>
                          <a:pt x="235" y="244"/>
                          <a:pt x="264" y="244"/>
                        </a:cubicBezTo>
                        <a:cubicBezTo>
                          <a:pt x="286" y="244"/>
                          <a:pt x="301" y="239"/>
                          <a:pt x="301" y="229"/>
                        </a:cubicBezTo>
                        <a:cubicBezTo>
                          <a:pt x="301" y="220"/>
                          <a:pt x="289" y="214"/>
                          <a:pt x="257" y="207"/>
                        </a:cubicBezTo>
                        <a:cubicBezTo>
                          <a:pt x="211" y="196"/>
                          <a:pt x="178" y="180"/>
                          <a:pt x="179" y="150"/>
                        </a:cubicBezTo>
                        <a:cubicBezTo>
                          <a:pt x="180" y="123"/>
                          <a:pt x="206" y="102"/>
                          <a:pt x="254" y="95"/>
                        </a:cubicBezTo>
                        <a:cubicBezTo>
                          <a:pt x="254" y="69"/>
                          <a:pt x="254" y="69"/>
                          <a:pt x="254" y="69"/>
                        </a:cubicBezTo>
                        <a:cubicBezTo>
                          <a:pt x="300" y="69"/>
                          <a:pt x="300" y="69"/>
                          <a:pt x="300" y="69"/>
                        </a:cubicBezTo>
                        <a:lnTo>
                          <a:pt x="301" y="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41" name="Freeform 149"/>
              <p:cNvSpPr>
                <a:spLocks noChangeAspect="1" noEditPoints="1"/>
              </p:cNvSpPr>
              <p:nvPr/>
            </p:nvSpPr>
            <p:spPr bwMode="auto">
              <a:xfrm rot="21097931">
                <a:off x="5801727" y="4428518"/>
                <a:ext cx="923995" cy="936000"/>
              </a:xfrm>
              <a:custGeom>
                <a:avLst/>
                <a:gdLst>
                  <a:gd name="T0" fmla="*/ 13 w 405"/>
                  <a:gd name="T1" fmla="*/ 396 h 410"/>
                  <a:gd name="T2" fmla="*/ 54 w 405"/>
                  <a:gd name="T3" fmla="*/ 404 h 410"/>
                  <a:gd name="T4" fmla="*/ 6 w 405"/>
                  <a:gd name="T5" fmla="*/ 356 h 410"/>
                  <a:gd name="T6" fmla="*/ 13 w 405"/>
                  <a:gd name="T7" fmla="*/ 396 h 410"/>
                  <a:gd name="T8" fmla="*/ 13 w 405"/>
                  <a:gd name="T9" fmla="*/ 346 h 410"/>
                  <a:gd name="T10" fmla="*/ 64 w 405"/>
                  <a:gd name="T11" fmla="*/ 397 h 410"/>
                  <a:gd name="T12" fmla="*/ 64 w 405"/>
                  <a:gd name="T13" fmla="*/ 396 h 410"/>
                  <a:gd name="T14" fmla="*/ 154 w 405"/>
                  <a:gd name="T15" fmla="*/ 306 h 410"/>
                  <a:gd name="T16" fmla="*/ 161 w 405"/>
                  <a:gd name="T17" fmla="*/ 265 h 410"/>
                  <a:gd name="T18" fmla="*/ 167 w 405"/>
                  <a:gd name="T19" fmla="*/ 260 h 410"/>
                  <a:gd name="T20" fmla="*/ 259 w 405"/>
                  <a:gd name="T21" fmla="*/ 293 h 410"/>
                  <a:gd name="T22" fmla="*/ 405 w 405"/>
                  <a:gd name="T23" fmla="*/ 147 h 410"/>
                  <a:gd name="T24" fmla="*/ 259 w 405"/>
                  <a:gd name="T25" fmla="*/ 0 h 410"/>
                  <a:gd name="T26" fmla="*/ 113 w 405"/>
                  <a:gd name="T27" fmla="*/ 147 h 410"/>
                  <a:gd name="T28" fmla="*/ 150 w 405"/>
                  <a:gd name="T29" fmla="*/ 243 h 410"/>
                  <a:gd name="T30" fmla="*/ 145 w 405"/>
                  <a:gd name="T31" fmla="*/ 248 h 410"/>
                  <a:gd name="T32" fmla="*/ 103 w 405"/>
                  <a:gd name="T33" fmla="*/ 255 h 410"/>
                  <a:gd name="T34" fmla="*/ 13 w 405"/>
                  <a:gd name="T35" fmla="*/ 345 h 410"/>
                  <a:gd name="T36" fmla="*/ 13 w 405"/>
                  <a:gd name="T37" fmla="*/ 346 h 410"/>
                  <a:gd name="T38" fmla="*/ 137 w 405"/>
                  <a:gd name="T39" fmla="*/ 147 h 410"/>
                  <a:gd name="T40" fmla="*/ 259 w 405"/>
                  <a:gd name="T41" fmla="*/ 24 h 410"/>
                  <a:gd name="T42" fmla="*/ 381 w 405"/>
                  <a:gd name="T43" fmla="*/ 147 h 410"/>
                  <a:gd name="T44" fmla="*/ 259 w 405"/>
                  <a:gd name="T45" fmla="*/ 269 h 410"/>
                  <a:gd name="T46" fmla="*/ 137 w 405"/>
                  <a:gd name="T47" fmla="*/ 147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5" h="410">
                    <a:moveTo>
                      <a:pt x="13" y="396"/>
                    </a:moveTo>
                    <a:cubicBezTo>
                      <a:pt x="24" y="407"/>
                      <a:pt x="40" y="410"/>
                      <a:pt x="54" y="404"/>
                    </a:cubicBezTo>
                    <a:cubicBezTo>
                      <a:pt x="6" y="356"/>
                      <a:pt x="6" y="356"/>
                      <a:pt x="6" y="356"/>
                    </a:cubicBezTo>
                    <a:cubicBezTo>
                      <a:pt x="0" y="369"/>
                      <a:pt x="2" y="386"/>
                      <a:pt x="13" y="396"/>
                    </a:cubicBezTo>
                    <a:close/>
                    <a:moveTo>
                      <a:pt x="13" y="346"/>
                    </a:moveTo>
                    <a:cubicBezTo>
                      <a:pt x="64" y="397"/>
                      <a:pt x="64" y="397"/>
                      <a:pt x="64" y="397"/>
                    </a:cubicBezTo>
                    <a:cubicBezTo>
                      <a:pt x="64" y="397"/>
                      <a:pt x="64" y="397"/>
                      <a:pt x="64" y="396"/>
                    </a:cubicBezTo>
                    <a:cubicBezTo>
                      <a:pt x="154" y="306"/>
                      <a:pt x="154" y="306"/>
                      <a:pt x="154" y="306"/>
                    </a:cubicBezTo>
                    <a:cubicBezTo>
                      <a:pt x="165" y="295"/>
                      <a:pt x="167" y="279"/>
                      <a:pt x="161" y="265"/>
                    </a:cubicBezTo>
                    <a:cubicBezTo>
                      <a:pt x="167" y="260"/>
                      <a:pt x="167" y="260"/>
                      <a:pt x="167" y="260"/>
                    </a:cubicBezTo>
                    <a:cubicBezTo>
                      <a:pt x="192" y="280"/>
                      <a:pt x="224" y="293"/>
                      <a:pt x="259" y="293"/>
                    </a:cubicBezTo>
                    <a:cubicBezTo>
                      <a:pt x="340" y="293"/>
                      <a:pt x="405" y="227"/>
                      <a:pt x="405" y="147"/>
                    </a:cubicBezTo>
                    <a:cubicBezTo>
                      <a:pt x="405" y="66"/>
                      <a:pt x="340" y="0"/>
                      <a:pt x="259" y="0"/>
                    </a:cubicBezTo>
                    <a:cubicBezTo>
                      <a:pt x="179" y="0"/>
                      <a:pt x="113" y="66"/>
                      <a:pt x="113" y="147"/>
                    </a:cubicBezTo>
                    <a:cubicBezTo>
                      <a:pt x="113" y="184"/>
                      <a:pt x="127" y="217"/>
                      <a:pt x="150" y="243"/>
                    </a:cubicBezTo>
                    <a:cubicBezTo>
                      <a:pt x="145" y="248"/>
                      <a:pt x="145" y="248"/>
                      <a:pt x="145" y="248"/>
                    </a:cubicBezTo>
                    <a:cubicBezTo>
                      <a:pt x="131" y="241"/>
                      <a:pt x="114" y="243"/>
                      <a:pt x="103" y="255"/>
                    </a:cubicBezTo>
                    <a:cubicBezTo>
                      <a:pt x="13" y="345"/>
                      <a:pt x="13" y="345"/>
                      <a:pt x="13" y="345"/>
                    </a:cubicBezTo>
                    <a:cubicBezTo>
                      <a:pt x="13" y="346"/>
                      <a:pt x="13" y="346"/>
                      <a:pt x="13" y="346"/>
                    </a:cubicBezTo>
                    <a:close/>
                    <a:moveTo>
                      <a:pt x="137" y="147"/>
                    </a:moveTo>
                    <a:cubicBezTo>
                      <a:pt x="137" y="79"/>
                      <a:pt x="192" y="25"/>
                      <a:pt x="259" y="24"/>
                    </a:cubicBezTo>
                    <a:cubicBezTo>
                      <a:pt x="327" y="25"/>
                      <a:pt x="381" y="79"/>
                      <a:pt x="381" y="147"/>
                    </a:cubicBezTo>
                    <a:cubicBezTo>
                      <a:pt x="381" y="214"/>
                      <a:pt x="327" y="268"/>
                      <a:pt x="259" y="269"/>
                    </a:cubicBezTo>
                    <a:cubicBezTo>
                      <a:pt x="192" y="268"/>
                      <a:pt x="137" y="214"/>
                      <a:pt x="137" y="14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 rot="1894747">
                <a:off x="5855402" y="5189142"/>
                <a:ext cx="241199" cy="275345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5790906" y="4226945"/>
                <a:ext cx="1056544" cy="1050389"/>
              </a:xfrm>
              <a:prstGeom prst="ellipse">
                <a:avLst/>
              </a:prstGeom>
              <a:noFill/>
              <a:ln w="57150" cap="flat" cmpd="sng" algn="ctr">
                <a:solidFill>
                  <a:srgbClr val="30303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8" name="Rounded Rectangle 37"/>
            <p:cNvSpPr/>
            <p:nvPr/>
          </p:nvSpPr>
          <p:spPr>
            <a:xfrm>
              <a:off x="6758872" y="4620726"/>
              <a:ext cx="81610" cy="68852"/>
            </a:xfrm>
            <a:prstGeom prst="roundRect">
              <a:avLst/>
            </a:prstGeom>
            <a:solidFill>
              <a:srgbClr val="231F20"/>
            </a:solidFill>
            <a:ln w="12700" cap="flat" cmpd="sng" algn="ctr">
              <a:solidFill>
                <a:srgbClr val="231F2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38648" y="956678"/>
            <a:ext cx="882940" cy="784746"/>
            <a:chOff x="1419816" y="807379"/>
            <a:chExt cx="1168481" cy="1116000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1419816" y="807379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1523260" y="1095604"/>
              <a:ext cx="402716" cy="640878"/>
              <a:chOff x="3167032" y="4763162"/>
              <a:chExt cx="402716" cy="640878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3167032" y="4763162"/>
                <a:ext cx="402716" cy="640878"/>
                <a:chOff x="3129280" y="4768242"/>
                <a:chExt cx="402716" cy="640878"/>
              </a:xfrm>
            </p:grpSpPr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 rotWithShape="1">
                <a:blip r:embed="rId3">
                  <a:duotone>
                    <a:srgbClr val="4472C4">
                      <a:shade val="45000"/>
                      <a:satMod val="135000"/>
                    </a:srgb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593" r="25749"/>
                <a:stretch/>
              </p:blipFill>
              <p:spPr>
                <a:xfrm>
                  <a:off x="3129280" y="4768242"/>
                  <a:ext cx="375920" cy="640878"/>
                </a:xfrm>
                <a:prstGeom prst="rect">
                  <a:avLst/>
                </a:prstGeom>
              </p:spPr>
            </p:pic>
            <p:sp>
              <p:nvSpPr>
                <p:cNvPr id="65" name="Rectangle 64"/>
                <p:cNvSpPr/>
                <p:nvPr/>
              </p:nvSpPr>
              <p:spPr>
                <a:xfrm>
                  <a:off x="3426174" y="4768242"/>
                  <a:ext cx="105822" cy="382878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62" name="Straight Connector 61"/>
              <p:cNvCxnSpPr/>
              <p:nvPr/>
            </p:nvCxnSpPr>
            <p:spPr>
              <a:xfrm flipH="1">
                <a:off x="3270049" y="5086350"/>
                <a:ext cx="3600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1D49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" name="Straight Connector 62"/>
              <p:cNvCxnSpPr/>
              <p:nvPr/>
            </p:nvCxnSpPr>
            <p:spPr>
              <a:xfrm flipH="1">
                <a:off x="3271111" y="5024968"/>
                <a:ext cx="36000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1D4999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56" name="Group 55"/>
            <p:cNvGrpSpPr>
              <a:grpSpLocks noChangeAspect="1"/>
            </p:cNvGrpSpPr>
            <p:nvPr/>
          </p:nvGrpSpPr>
          <p:grpSpPr>
            <a:xfrm>
              <a:off x="1745612" y="1018525"/>
              <a:ext cx="842685" cy="475185"/>
              <a:chOff x="1497842" y="1089007"/>
              <a:chExt cx="1183406" cy="667316"/>
            </a:xfrm>
          </p:grpSpPr>
          <p:sp>
            <p:nvSpPr>
              <p:cNvPr id="58" name="Freeform 16"/>
              <p:cNvSpPr>
                <a:spLocks noEditPoints="1"/>
              </p:cNvSpPr>
              <p:nvPr/>
            </p:nvSpPr>
            <p:spPr bwMode="auto">
              <a:xfrm>
                <a:off x="1497842" y="1089007"/>
                <a:ext cx="992188" cy="657225"/>
              </a:xfrm>
              <a:custGeom>
                <a:avLst/>
                <a:gdLst>
                  <a:gd name="T0" fmla="*/ 304 w 356"/>
                  <a:gd name="T1" fmla="*/ 236 h 236"/>
                  <a:gd name="T2" fmla="*/ 297 w 356"/>
                  <a:gd name="T3" fmla="*/ 236 h 236"/>
                  <a:gd name="T4" fmla="*/ 56 w 356"/>
                  <a:gd name="T5" fmla="*/ 236 h 236"/>
                  <a:gd name="T6" fmla="*/ 0 w 356"/>
                  <a:gd name="T7" fmla="*/ 186 h 236"/>
                  <a:gd name="T8" fmla="*/ 0 w 356"/>
                  <a:gd name="T9" fmla="*/ 182 h 236"/>
                  <a:gd name="T10" fmla="*/ 57 w 356"/>
                  <a:gd name="T11" fmla="*/ 88 h 236"/>
                  <a:gd name="T12" fmla="*/ 151 w 356"/>
                  <a:gd name="T13" fmla="*/ 0 h 236"/>
                  <a:gd name="T14" fmla="*/ 233 w 356"/>
                  <a:gd name="T15" fmla="*/ 47 h 236"/>
                  <a:gd name="T16" fmla="*/ 322 w 356"/>
                  <a:gd name="T17" fmla="*/ 132 h 236"/>
                  <a:gd name="T18" fmla="*/ 356 w 356"/>
                  <a:gd name="T19" fmla="*/ 183 h 236"/>
                  <a:gd name="T20" fmla="*/ 356 w 356"/>
                  <a:gd name="T21" fmla="*/ 185 h 236"/>
                  <a:gd name="T22" fmla="*/ 356 w 356"/>
                  <a:gd name="T23" fmla="*/ 186 h 236"/>
                  <a:gd name="T24" fmla="*/ 346 w 356"/>
                  <a:gd name="T25" fmla="*/ 215 h 236"/>
                  <a:gd name="T26" fmla="*/ 304 w 356"/>
                  <a:gd name="T27" fmla="*/ 236 h 236"/>
                  <a:gd name="T28" fmla="*/ 151 w 356"/>
                  <a:gd name="T29" fmla="*/ 31 h 236"/>
                  <a:gd name="T30" fmla="*/ 88 w 356"/>
                  <a:gd name="T31" fmla="*/ 94 h 236"/>
                  <a:gd name="T32" fmla="*/ 88 w 356"/>
                  <a:gd name="T33" fmla="*/ 96 h 236"/>
                  <a:gd name="T34" fmla="*/ 88 w 356"/>
                  <a:gd name="T35" fmla="*/ 109 h 236"/>
                  <a:gd name="T36" fmla="*/ 77 w 356"/>
                  <a:gd name="T37" fmla="*/ 113 h 236"/>
                  <a:gd name="T38" fmla="*/ 31 w 356"/>
                  <a:gd name="T39" fmla="*/ 182 h 236"/>
                  <a:gd name="T40" fmla="*/ 31 w 356"/>
                  <a:gd name="T41" fmla="*/ 186 h 236"/>
                  <a:gd name="T42" fmla="*/ 56 w 356"/>
                  <a:gd name="T43" fmla="*/ 205 h 236"/>
                  <a:gd name="T44" fmla="*/ 300 w 356"/>
                  <a:gd name="T45" fmla="*/ 205 h 236"/>
                  <a:gd name="T46" fmla="*/ 317 w 356"/>
                  <a:gd name="T47" fmla="*/ 202 h 236"/>
                  <a:gd name="T48" fmla="*/ 325 w 356"/>
                  <a:gd name="T49" fmla="*/ 187 h 236"/>
                  <a:gd name="T50" fmla="*/ 325 w 356"/>
                  <a:gd name="T51" fmla="*/ 183 h 236"/>
                  <a:gd name="T52" fmla="*/ 306 w 356"/>
                  <a:gd name="T53" fmla="*/ 160 h 236"/>
                  <a:gd name="T54" fmla="*/ 287 w 356"/>
                  <a:gd name="T55" fmla="*/ 159 h 236"/>
                  <a:gd name="T56" fmla="*/ 292 w 356"/>
                  <a:gd name="T57" fmla="*/ 141 h 236"/>
                  <a:gd name="T58" fmla="*/ 292 w 356"/>
                  <a:gd name="T59" fmla="*/ 140 h 236"/>
                  <a:gd name="T60" fmla="*/ 233 w 356"/>
                  <a:gd name="T61" fmla="*/ 78 h 236"/>
                  <a:gd name="T62" fmla="*/ 226 w 356"/>
                  <a:gd name="T63" fmla="*/ 79 h 236"/>
                  <a:gd name="T64" fmla="*/ 214 w 356"/>
                  <a:gd name="T65" fmla="*/ 80 h 236"/>
                  <a:gd name="T66" fmla="*/ 210 w 356"/>
                  <a:gd name="T67" fmla="*/ 69 h 236"/>
                  <a:gd name="T68" fmla="*/ 151 w 356"/>
                  <a:gd name="T69" fmla="*/ 31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236">
                    <a:moveTo>
                      <a:pt x="304" y="236"/>
                    </a:moveTo>
                    <a:cubicBezTo>
                      <a:pt x="302" y="236"/>
                      <a:pt x="297" y="236"/>
                      <a:pt x="297" y="236"/>
                    </a:cubicBezTo>
                    <a:cubicBezTo>
                      <a:pt x="56" y="236"/>
                      <a:pt x="56" y="236"/>
                      <a:pt x="56" y="236"/>
                    </a:cubicBezTo>
                    <a:cubicBezTo>
                      <a:pt x="25" y="236"/>
                      <a:pt x="0" y="214"/>
                      <a:pt x="0" y="186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41"/>
                      <a:pt x="22" y="105"/>
                      <a:pt x="57" y="88"/>
                    </a:cubicBezTo>
                    <a:cubicBezTo>
                      <a:pt x="60" y="39"/>
                      <a:pt x="101" y="0"/>
                      <a:pt x="151" y="0"/>
                    </a:cubicBezTo>
                    <a:cubicBezTo>
                      <a:pt x="185" y="0"/>
                      <a:pt x="216" y="18"/>
                      <a:pt x="233" y="47"/>
                    </a:cubicBezTo>
                    <a:cubicBezTo>
                      <a:pt x="279" y="47"/>
                      <a:pt x="318" y="85"/>
                      <a:pt x="322" y="132"/>
                    </a:cubicBezTo>
                    <a:cubicBezTo>
                      <a:pt x="342" y="140"/>
                      <a:pt x="356" y="160"/>
                      <a:pt x="356" y="183"/>
                    </a:cubicBezTo>
                    <a:cubicBezTo>
                      <a:pt x="356" y="183"/>
                      <a:pt x="356" y="184"/>
                      <a:pt x="356" y="185"/>
                    </a:cubicBezTo>
                    <a:cubicBezTo>
                      <a:pt x="356" y="185"/>
                      <a:pt x="356" y="186"/>
                      <a:pt x="356" y="186"/>
                    </a:cubicBezTo>
                    <a:cubicBezTo>
                      <a:pt x="356" y="197"/>
                      <a:pt x="352" y="207"/>
                      <a:pt x="346" y="215"/>
                    </a:cubicBezTo>
                    <a:cubicBezTo>
                      <a:pt x="336" y="229"/>
                      <a:pt x="321" y="236"/>
                      <a:pt x="304" y="236"/>
                    </a:cubicBezTo>
                    <a:close/>
                    <a:moveTo>
                      <a:pt x="151" y="31"/>
                    </a:moveTo>
                    <a:cubicBezTo>
                      <a:pt x="116" y="31"/>
                      <a:pt x="88" y="59"/>
                      <a:pt x="88" y="94"/>
                    </a:cubicBezTo>
                    <a:cubicBezTo>
                      <a:pt x="88" y="95"/>
                      <a:pt x="88" y="96"/>
                      <a:pt x="88" y="96"/>
                    </a:cubicBezTo>
                    <a:cubicBezTo>
                      <a:pt x="88" y="109"/>
                      <a:pt x="88" y="109"/>
                      <a:pt x="88" y="109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49" y="123"/>
                      <a:pt x="31" y="150"/>
                      <a:pt x="31" y="182"/>
                    </a:cubicBezTo>
                    <a:cubicBezTo>
                      <a:pt x="31" y="186"/>
                      <a:pt x="31" y="186"/>
                      <a:pt x="31" y="186"/>
                    </a:cubicBezTo>
                    <a:cubicBezTo>
                      <a:pt x="31" y="197"/>
                      <a:pt x="42" y="205"/>
                      <a:pt x="56" y="205"/>
                    </a:cubicBezTo>
                    <a:cubicBezTo>
                      <a:pt x="300" y="205"/>
                      <a:pt x="300" y="205"/>
                      <a:pt x="300" y="205"/>
                    </a:cubicBezTo>
                    <a:cubicBezTo>
                      <a:pt x="300" y="205"/>
                      <a:pt x="313" y="204"/>
                      <a:pt x="317" y="202"/>
                    </a:cubicBezTo>
                    <a:cubicBezTo>
                      <a:pt x="323" y="199"/>
                      <a:pt x="325" y="191"/>
                      <a:pt x="325" y="187"/>
                    </a:cubicBezTo>
                    <a:cubicBezTo>
                      <a:pt x="325" y="183"/>
                      <a:pt x="325" y="183"/>
                      <a:pt x="325" y="183"/>
                    </a:cubicBezTo>
                    <a:cubicBezTo>
                      <a:pt x="325" y="171"/>
                      <a:pt x="317" y="161"/>
                      <a:pt x="306" y="160"/>
                    </a:cubicBezTo>
                    <a:cubicBezTo>
                      <a:pt x="287" y="159"/>
                      <a:pt x="287" y="159"/>
                      <a:pt x="287" y="159"/>
                    </a:cubicBezTo>
                    <a:cubicBezTo>
                      <a:pt x="292" y="141"/>
                      <a:pt x="292" y="141"/>
                      <a:pt x="292" y="141"/>
                    </a:cubicBezTo>
                    <a:cubicBezTo>
                      <a:pt x="292" y="141"/>
                      <a:pt x="292" y="140"/>
                      <a:pt x="292" y="140"/>
                    </a:cubicBezTo>
                    <a:cubicBezTo>
                      <a:pt x="291" y="106"/>
                      <a:pt x="265" y="78"/>
                      <a:pt x="233" y="78"/>
                    </a:cubicBezTo>
                    <a:cubicBezTo>
                      <a:pt x="231" y="78"/>
                      <a:pt x="228" y="78"/>
                      <a:pt x="226" y="79"/>
                    </a:cubicBezTo>
                    <a:cubicBezTo>
                      <a:pt x="214" y="80"/>
                      <a:pt x="214" y="80"/>
                      <a:pt x="214" y="80"/>
                    </a:cubicBezTo>
                    <a:cubicBezTo>
                      <a:pt x="210" y="69"/>
                      <a:pt x="210" y="69"/>
                      <a:pt x="210" y="69"/>
                    </a:cubicBezTo>
                    <a:cubicBezTo>
                      <a:pt x="200" y="46"/>
                      <a:pt x="177" y="31"/>
                      <a:pt x="151" y="31"/>
                    </a:cubicBezTo>
                    <a:close/>
                  </a:path>
                </a:pathLst>
              </a:custGeom>
              <a:gradFill flip="none" rotWithShape="1">
                <a:gsLst>
                  <a:gs pos="49000">
                    <a:srgbClr val="38AF4C"/>
                  </a:gs>
                  <a:gs pos="43000">
                    <a:srgbClr val="FF0000"/>
                  </a:gs>
                  <a:gs pos="0">
                    <a:srgbClr val="FF0000"/>
                  </a:gs>
                  <a:gs pos="100000">
                    <a:srgbClr val="70AD47"/>
                  </a:gs>
                </a:gsLst>
                <a:lin ang="0" scaled="1"/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515327" y="1356789"/>
                <a:ext cx="1165921" cy="399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HFC</a:t>
                </a:r>
                <a:r>
                  <a:rPr kumimoji="0" lang="en-US" sz="7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2</a:t>
                </a: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    </a:t>
                </a: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CO</a:t>
                </a:r>
                <a:r>
                  <a:rPr kumimoji="0" lang="en-US" sz="7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Bahnschrift SemiBold Condensed" panose="020B0502040204020203" pitchFamily="34" charset="0"/>
                  </a:rPr>
                  <a:t>2</a:t>
                </a:r>
                <a:endParaRPr kumimoji="0" lang="en-GB" sz="7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Bahnschrift SemiBold Condensed" panose="020B0502040204020203" pitchFamily="34" charset="0"/>
                </a:endParaRPr>
              </a:p>
            </p:txBody>
          </p:sp>
          <p:sp>
            <p:nvSpPr>
              <p:cNvPr id="60" name="Chevron 59"/>
              <p:cNvSpPr>
                <a:spLocks/>
              </p:cNvSpPr>
              <p:nvPr/>
            </p:nvSpPr>
            <p:spPr>
              <a:xfrm>
                <a:off x="1899490" y="1091125"/>
                <a:ext cx="173414" cy="655108"/>
              </a:xfrm>
              <a:prstGeom prst="chevron">
                <a:avLst>
                  <a:gd name="adj" fmla="val 55865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57" name="Straight Connector 56"/>
            <p:cNvCxnSpPr/>
            <p:nvPr/>
          </p:nvCxnSpPr>
          <p:spPr>
            <a:xfrm flipH="1">
              <a:off x="1630514" y="1293910"/>
              <a:ext cx="36000" cy="0"/>
            </a:xfrm>
            <a:prstGeom prst="line">
              <a:avLst/>
            </a:prstGeom>
            <a:noFill/>
            <a:ln w="28575" cap="flat" cmpd="sng" algn="ctr">
              <a:solidFill>
                <a:srgbClr val="1D4999"/>
              </a:solidFill>
              <a:prstDash val="solid"/>
              <a:miter lim="800000"/>
            </a:ln>
            <a:effectLst/>
          </p:spPr>
        </p:cxnSp>
      </p:grpSp>
      <p:grpSp>
        <p:nvGrpSpPr>
          <p:cNvPr id="66" name="Group 65"/>
          <p:cNvGrpSpPr/>
          <p:nvPr/>
        </p:nvGrpSpPr>
        <p:grpSpPr>
          <a:xfrm>
            <a:off x="11265026" y="979582"/>
            <a:ext cx="796160" cy="766127"/>
            <a:chOff x="7270276" y="2375705"/>
            <a:chExt cx="1056544" cy="1050389"/>
          </a:xfrm>
        </p:grpSpPr>
        <p:grpSp>
          <p:nvGrpSpPr>
            <p:cNvPr id="67" name="Group 66"/>
            <p:cNvGrpSpPr>
              <a:grpSpLocks noChangeAspect="1"/>
            </p:cNvGrpSpPr>
            <p:nvPr/>
          </p:nvGrpSpPr>
          <p:grpSpPr>
            <a:xfrm>
              <a:off x="7461097" y="2665789"/>
              <a:ext cx="707682" cy="515032"/>
              <a:chOff x="7536292" y="4200526"/>
              <a:chExt cx="285750" cy="207962"/>
            </a:xfrm>
          </p:grpSpPr>
          <p:sp>
            <p:nvSpPr>
              <p:cNvPr id="80" name="Freeform 50"/>
              <p:cNvSpPr>
                <a:spLocks/>
              </p:cNvSpPr>
              <p:nvPr/>
            </p:nvSpPr>
            <p:spPr bwMode="auto">
              <a:xfrm>
                <a:off x="7544230" y="4237038"/>
                <a:ext cx="269875" cy="171450"/>
              </a:xfrm>
              <a:custGeom>
                <a:avLst/>
                <a:gdLst>
                  <a:gd name="T0" fmla="*/ 159 w 170"/>
                  <a:gd name="T1" fmla="*/ 95 h 108"/>
                  <a:gd name="T2" fmla="*/ 11 w 170"/>
                  <a:gd name="T3" fmla="*/ 95 h 108"/>
                  <a:gd name="T4" fmla="*/ 11 w 170"/>
                  <a:gd name="T5" fmla="*/ 44 h 108"/>
                  <a:gd name="T6" fmla="*/ 0 w 170"/>
                  <a:gd name="T7" fmla="*/ 44 h 108"/>
                  <a:gd name="T8" fmla="*/ 0 w 170"/>
                  <a:gd name="T9" fmla="*/ 108 h 108"/>
                  <a:gd name="T10" fmla="*/ 170 w 170"/>
                  <a:gd name="T11" fmla="*/ 108 h 108"/>
                  <a:gd name="T12" fmla="*/ 170 w 170"/>
                  <a:gd name="T13" fmla="*/ 0 h 108"/>
                  <a:gd name="T14" fmla="*/ 159 w 170"/>
                  <a:gd name="T15" fmla="*/ 0 h 108"/>
                  <a:gd name="T16" fmla="*/ 159 w 170"/>
                  <a:gd name="T17" fmla="*/ 9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08">
                    <a:moveTo>
                      <a:pt x="159" y="95"/>
                    </a:moveTo>
                    <a:lnTo>
                      <a:pt x="11" y="95"/>
                    </a:lnTo>
                    <a:lnTo>
                      <a:pt x="11" y="44"/>
                    </a:lnTo>
                    <a:lnTo>
                      <a:pt x="0" y="44"/>
                    </a:lnTo>
                    <a:lnTo>
                      <a:pt x="0" y="108"/>
                    </a:lnTo>
                    <a:lnTo>
                      <a:pt x="170" y="108"/>
                    </a:lnTo>
                    <a:lnTo>
                      <a:pt x="170" y="0"/>
                    </a:lnTo>
                    <a:lnTo>
                      <a:pt x="159" y="0"/>
                    </a:lnTo>
                    <a:lnTo>
                      <a:pt x="159" y="9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1" name="Rectangle 52"/>
              <p:cNvSpPr>
                <a:spLocks noChangeArrowheads="1"/>
              </p:cNvSpPr>
              <p:nvPr/>
            </p:nvSpPr>
            <p:spPr bwMode="auto">
              <a:xfrm>
                <a:off x="7536292" y="4200526"/>
                <a:ext cx="285750" cy="254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2" name="Freeform 53"/>
              <p:cNvSpPr>
                <a:spLocks/>
              </p:cNvSpPr>
              <p:nvPr/>
            </p:nvSpPr>
            <p:spPr bwMode="auto">
              <a:xfrm>
                <a:off x="7583917" y="4256088"/>
                <a:ext cx="190500" cy="104775"/>
              </a:xfrm>
              <a:custGeom>
                <a:avLst/>
                <a:gdLst>
                  <a:gd name="T0" fmla="*/ 6 w 120"/>
                  <a:gd name="T1" fmla="*/ 66 h 66"/>
                  <a:gd name="T2" fmla="*/ 22 w 120"/>
                  <a:gd name="T3" fmla="*/ 49 h 66"/>
                  <a:gd name="T4" fmla="*/ 35 w 120"/>
                  <a:gd name="T5" fmla="*/ 62 h 66"/>
                  <a:gd name="T6" fmla="*/ 71 w 120"/>
                  <a:gd name="T7" fmla="*/ 26 h 66"/>
                  <a:gd name="T8" fmla="*/ 86 w 120"/>
                  <a:gd name="T9" fmla="*/ 41 h 66"/>
                  <a:gd name="T10" fmla="*/ 120 w 120"/>
                  <a:gd name="T11" fmla="*/ 7 h 66"/>
                  <a:gd name="T12" fmla="*/ 114 w 120"/>
                  <a:gd name="T13" fmla="*/ 0 h 66"/>
                  <a:gd name="T14" fmla="*/ 86 w 120"/>
                  <a:gd name="T15" fmla="*/ 28 h 66"/>
                  <a:gd name="T16" fmla="*/ 71 w 120"/>
                  <a:gd name="T17" fmla="*/ 12 h 66"/>
                  <a:gd name="T18" fmla="*/ 35 w 120"/>
                  <a:gd name="T19" fmla="*/ 49 h 66"/>
                  <a:gd name="T20" fmla="*/ 22 w 120"/>
                  <a:gd name="T21" fmla="*/ 36 h 66"/>
                  <a:gd name="T22" fmla="*/ 0 w 120"/>
                  <a:gd name="T23" fmla="*/ 59 h 66"/>
                  <a:gd name="T24" fmla="*/ 6 w 120"/>
                  <a:gd name="T2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0" h="66">
                    <a:moveTo>
                      <a:pt x="6" y="66"/>
                    </a:moveTo>
                    <a:lnTo>
                      <a:pt x="22" y="49"/>
                    </a:lnTo>
                    <a:lnTo>
                      <a:pt x="35" y="62"/>
                    </a:lnTo>
                    <a:lnTo>
                      <a:pt x="71" y="26"/>
                    </a:lnTo>
                    <a:lnTo>
                      <a:pt x="86" y="41"/>
                    </a:lnTo>
                    <a:lnTo>
                      <a:pt x="120" y="7"/>
                    </a:lnTo>
                    <a:lnTo>
                      <a:pt x="114" y="0"/>
                    </a:lnTo>
                    <a:lnTo>
                      <a:pt x="86" y="28"/>
                    </a:lnTo>
                    <a:lnTo>
                      <a:pt x="71" y="12"/>
                    </a:lnTo>
                    <a:lnTo>
                      <a:pt x="35" y="49"/>
                    </a:lnTo>
                    <a:lnTo>
                      <a:pt x="22" y="36"/>
                    </a:lnTo>
                    <a:lnTo>
                      <a:pt x="0" y="59"/>
                    </a:lnTo>
                    <a:lnTo>
                      <a:pt x="6" y="66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68" name="Rectangle 67"/>
            <p:cNvSpPr/>
            <p:nvPr/>
          </p:nvSpPr>
          <p:spPr>
            <a:xfrm>
              <a:off x="7480741" y="2772956"/>
              <a:ext cx="40328" cy="195561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9" name="Group 68"/>
            <p:cNvGrpSpPr>
              <a:grpSpLocks noChangeAspect="1"/>
            </p:cNvGrpSpPr>
            <p:nvPr/>
          </p:nvGrpSpPr>
          <p:grpSpPr>
            <a:xfrm>
              <a:off x="7413609" y="2528057"/>
              <a:ext cx="245616" cy="355986"/>
              <a:chOff x="7607333" y="3839675"/>
              <a:chExt cx="520507" cy="797022"/>
            </a:xfrm>
          </p:grpSpPr>
          <p:grpSp>
            <p:nvGrpSpPr>
              <p:cNvPr id="75" name="Group 74"/>
              <p:cNvGrpSpPr>
                <a:grpSpLocks noChangeAspect="1"/>
              </p:cNvGrpSpPr>
              <p:nvPr/>
            </p:nvGrpSpPr>
            <p:grpSpPr>
              <a:xfrm>
                <a:off x="7607333" y="3839675"/>
                <a:ext cx="520507" cy="797022"/>
                <a:chOff x="3163888" y="4384675"/>
                <a:chExt cx="406400" cy="622300"/>
              </a:xfrm>
            </p:grpSpPr>
            <p:sp>
              <p:nvSpPr>
                <p:cNvPr id="77" name="Freeform 207"/>
                <p:cNvSpPr>
                  <a:spLocks/>
                </p:cNvSpPr>
                <p:nvPr/>
              </p:nvSpPr>
              <p:spPr bwMode="auto">
                <a:xfrm>
                  <a:off x="3403600" y="4883150"/>
                  <a:ext cx="58738" cy="123825"/>
                </a:xfrm>
                <a:custGeom>
                  <a:avLst/>
                  <a:gdLst>
                    <a:gd name="T0" fmla="*/ 12 w 18"/>
                    <a:gd name="T1" fmla="*/ 28 h 38"/>
                    <a:gd name="T2" fmla="*/ 9 w 18"/>
                    <a:gd name="T3" fmla="*/ 31 h 38"/>
                    <a:gd name="T4" fmla="*/ 6 w 18"/>
                    <a:gd name="T5" fmla="*/ 28 h 38"/>
                    <a:gd name="T6" fmla="*/ 6 w 18"/>
                    <a:gd name="T7" fmla="*/ 0 h 38"/>
                    <a:gd name="T8" fmla="*/ 0 w 18"/>
                    <a:gd name="T9" fmla="*/ 0 h 38"/>
                    <a:gd name="T10" fmla="*/ 0 w 18"/>
                    <a:gd name="T11" fmla="*/ 29 h 38"/>
                    <a:gd name="T12" fmla="*/ 9 w 18"/>
                    <a:gd name="T13" fmla="*/ 38 h 38"/>
                    <a:gd name="T14" fmla="*/ 18 w 18"/>
                    <a:gd name="T15" fmla="*/ 28 h 38"/>
                    <a:gd name="T16" fmla="*/ 18 w 18"/>
                    <a:gd name="T17" fmla="*/ 0 h 38"/>
                    <a:gd name="T18" fmla="*/ 12 w 18"/>
                    <a:gd name="T19" fmla="*/ 0 h 38"/>
                    <a:gd name="T20" fmla="*/ 12 w 18"/>
                    <a:gd name="T21" fmla="*/ 2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" h="38">
                      <a:moveTo>
                        <a:pt x="12" y="28"/>
                      </a:moveTo>
                      <a:cubicBezTo>
                        <a:pt x="12" y="29"/>
                        <a:pt x="11" y="31"/>
                        <a:pt x="9" y="31"/>
                      </a:cubicBezTo>
                      <a:cubicBezTo>
                        <a:pt x="8" y="31"/>
                        <a:pt x="6" y="29"/>
                        <a:pt x="6" y="28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34"/>
                        <a:pt x="4" y="38"/>
                        <a:pt x="9" y="38"/>
                      </a:cubicBezTo>
                      <a:cubicBezTo>
                        <a:pt x="14" y="38"/>
                        <a:pt x="18" y="33"/>
                        <a:pt x="18" y="2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12" y="28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8" name="Freeform 208"/>
                <p:cNvSpPr>
                  <a:spLocks/>
                </p:cNvSpPr>
                <p:nvPr/>
              </p:nvSpPr>
              <p:spPr bwMode="auto">
                <a:xfrm>
                  <a:off x="3200400" y="4886325"/>
                  <a:ext cx="58738" cy="120650"/>
                </a:xfrm>
                <a:custGeom>
                  <a:avLst/>
                  <a:gdLst>
                    <a:gd name="T0" fmla="*/ 12 w 18"/>
                    <a:gd name="T1" fmla="*/ 27 h 37"/>
                    <a:gd name="T2" fmla="*/ 9 w 18"/>
                    <a:gd name="T3" fmla="*/ 30 h 37"/>
                    <a:gd name="T4" fmla="*/ 6 w 18"/>
                    <a:gd name="T5" fmla="*/ 27 h 37"/>
                    <a:gd name="T6" fmla="*/ 6 w 18"/>
                    <a:gd name="T7" fmla="*/ 0 h 37"/>
                    <a:gd name="T8" fmla="*/ 0 w 18"/>
                    <a:gd name="T9" fmla="*/ 0 h 37"/>
                    <a:gd name="T10" fmla="*/ 0 w 18"/>
                    <a:gd name="T11" fmla="*/ 28 h 37"/>
                    <a:gd name="T12" fmla="*/ 9 w 18"/>
                    <a:gd name="T13" fmla="*/ 37 h 37"/>
                    <a:gd name="T14" fmla="*/ 18 w 18"/>
                    <a:gd name="T15" fmla="*/ 28 h 37"/>
                    <a:gd name="T16" fmla="*/ 18 w 18"/>
                    <a:gd name="T17" fmla="*/ 0 h 37"/>
                    <a:gd name="T18" fmla="*/ 12 w 18"/>
                    <a:gd name="T19" fmla="*/ 0 h 37"/>
                    <a:gd name="T20" fmla="*/ 12 w 18"/>
                    <a:gd name="T21" fmla="*/ 2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" h="37">
                      <a:moveTo>
                        <a:pt x="12" y="27"/>
                      </a:moveTo>
                      <a:cubicBezTo>
                        <a:pt x="12" y="29"/>
                        <a:pt x="11" y="30"/>
                        <a:pt x="9" y="30"/>
                      </a:cubicBezTo>
                      <a:cubicBezTo>
                        <a:pt x="7" y="30"/>
                        <a:pt x="6" y="29"/>
                        <a:pt x="6" y="27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3"/>
                        <a:pt x="4" y="37"/>
                        <a:pt x="9" y="37"/>
                      </a:cubicBezTo>
                      <a:cubicBezTo>
                        <a:pt x="14" y="37"/>
                        <a:pt x="18" y="33"/>
                        <a:pt x="18" y="2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12" y="2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9" name="Freeform 209"/>
                <p:cNvSpPr>
                  <a:spLocks noEditPoints="1"/>
                </p:cNvSpPr>
                <p:nvPr/>
              </p:nvSpPr>
              <p:spPr bwMode="auto">
                <a:xfrm>
                  <a:off x="3163888" y="4384675"/>
                  <a:ext cx="406400" cy="479425"/>
                </a:xfrm>
                <a:custGeom>
                  <a:avLst/>
                  <a:gdLst>
                    <a:gd name="T0" fmla="*/ 114 w 124"/>
                    <a:gd name="T1" fmla="*/ 48 h 146"/>
                    <a:gd name="T2" fmla="*/ 101 w 124"/>
                    <a:gd name="T3" fmla="*/ 62 h 146"/>
                    <a:gd name="T4" fmla="*/ 88 w 124"/>
                    <a:gd name="T5" fmla="*/ 48 h 146"/>
                    <a:gd name="T6" fmla="*/ 88 w 124"/>
                    <a:gd name="T7" fmla="*/ 32 h 146"/>
                    <a:gd name="T8" fmla="*/ 88 w 124"/>
                    <a:gd name="T9" fmla="*/ 32 h 146"/>
                    <a:gd name="T10" fmla="*/ 88 w 124"/>
                    <a:gd name="T11" fmla="*/ 30 h 146"/>
                    <a:gd name="T12" fmla="*/ 88 w 124"/>
                    <a:gd name="T13" fmla="*/ 29 h 146"/>
                    <a:gd name="T14" fmla="*/ 88 w 124"/>
                    <a:gd name="T15" fmla="*/ 29 h 146"/>
                    <a:gd name="T16" fmla="*/ 88 w 124"/>
                    <a:gd name="T17" fmla="*/ 22 h 146"/>
                    <a:gd name="T18" fmla="*/ 65 w 124"/>
                    <a:gd name="T19" fmla="*/ 0 h 146"/>
                    <a:gd name="T20" fmla="*/ 43 w 124"/>
                    <a:gd name="T21" fmla="*/ 22 h 146"/>
                    <a:gd name="T22" fmla="*/ 43 w 124"/>
                    <a:gd name="T23" fmla="*/ 35 h 146"/>
                    <a:gd name="T24" fmla="*/ 37 w 124"/>
                    <a:gd name="T25" fmla="*/ 45 h 146"/>
                    <a:gd name="T26" fmla="*/ 37 w 124"/>
                    <a:gd name="T27" fmla="*/ 63 h 146"/>
                    <a:gd name="T28" fmla="*/ 31 w 124"/>
                    <a:gd name="T29" fmla="*/ 72 h 146"/>
                    <a:gd name="T30" fmla="*/ 31 w 124"/>
                    <a:gd name="T31" fmla="*/ 73 h 146"/>
                    <a:gd name="T32" fmla="*/ 22 w 124"/>
                    <a:gd name="T33" fmla="*/ 73 h 146"/>
                    <a:gd name="T34" fmla="*/ 0 w 124"/>
                    <a:gd name="T35" fmla="*/ 95 h 146"/>
                    <a:gd name="T36" fmla="*/ 1 w 124"/>
                    <a:gd name="T37" fmla="*/ 146 h 146"/>
                    <a:gd name="T38" fmla="*/ 6 w 124"/>
                    <a:gd name="T39" fmla="*/ 146 h 146"/>
                    <a:gd name="T40" fmla="*/ 95 w 124"/>
                    <a:gd name="T41" fmla="*/ 145 h 146"/>
                    <a:gd name="T42" fmla="*/ 98 w 124"/>
                    <a:gd name="T43" fmla="*/ 145 h 146"/>
                    <a:gd name="T44" fmla="*/ 98 w 124"/>
                    <a:gd name="T45" fmla="*/ 95 h 146"/>
                    <a:gd name="T46" fmla="*/ 76 w 124"/>
                    <a:gd name="T47" fmla="*/ 73 h 146"/>
                    <a:gd name="T48" fmla="*/ 67 w 124"/>
                    <a:gd name="T49" fmla="*/ 73 h 146"/>
                    <a:gd name="T50" fmla="*/ 67 w 124"/>
                    <a:gd name="T51" fmla="*/ 72 h 146"/>
                    <a:gd name="T52" fmla="*/ 61 w 124"/>
                    <a:gd name="T53" fmla="*/ 63 h 146"/>
                    <a:gd name="T54" fmla="*/ 61 w 124"/>
                    <a:gd name="T55" fmla="*/ 45 h 146"/>
                    <a:gd name="T56" fmla="*/ 55 w 124"/>
                    <a:gd name="T57" fmla="*/ 35 h 146"/>
                    <a:gd name="T58" fmla="*/ 53 w 124"/>
                    <a:gd name="T59" fmla="*/ 35 h 146"/>
                    <a:gd name="T60" fmla="*/ 53 w 124"/>
                    <a:gd name="T61" fmla="*/ 23 h 146"/>
                    <a:gd name="T62" fmla="*/ 65 w 124"/>
                    <a:gd name="T63" fmla="*/ 9 h 146"/>
                    <a:gd name="T64" fmla="*/ 78 w 124"/>
                    <a:gd name="T65" fmla="*/ 23 h 146"/>
                    <a:gd name="T66" fmla="*/ 78 w 124"/>
                    <a:gd name="T67" fmla="*/ 29 h 146"/>
                    <a:gd name="T68" fmla="*/ 78 w 124"/>
                    <a:gd name="T69" fmla="*/ 29 h 146"/>
                    <a:gd name="T70" fmla="*/ 78 w 124"/>
                    <a:gd name="T71" fmla="*/ 48 h 146"/>
                    <a:gd name="T72" fmla="*/ 101 w 124"/>
                    <a:gd name="T73" fmla="*/ 71 h 146"/>
                    <a:gd name="T74" fmla="*/ 123 w 124"/>
                    <a:gd name="T75" fmla="*/ 48 h 146"/>
                    <a:gd name="T76" fmla="*/ 124 w 124"/>
                    <a:gd name="T77" fmla="*/ 24 h 146"/>
                    <a:gd name="T78" fmla="*/ 114 w 124"/>
                    <a:gd name="T79" fmla="*/ 24 h 146"/>
                    <a:gd name="T80" fmla="*/ 114 w 124"/>
                    <a:gd name="T81" fmla="*/ 48 h 146"/>
                    <a:gd name="T82" fmla="*/ 70 w 124"/>
                    <a:gd name="T83" fmla="*/ 91 h 146"/>
                    <a:gd name="T84" fmla="*/ 73 w 124"/>
                    <a:gd name="T85" fmla="*/ 105 h 146"/>
                    <a:gd name="T86" fmla="*/ 70 w 124"/>
                    <a:gd name="T87" fmla="*/ 108 h 146"/>
                    <a:gd name="T88" fmla="*/ 74 w 124"/>
                    <a:gd name="T89" fmla="*/ 117 h 146"/>
                    <a:gd name="T90" fmla="*/ 64 w 124"/>
                    <a:gd name="T91" fmla="*/ 127 h 146"/>
                    <a:gd name="T92" fmla="*/ 59 w 124"/>
                    <a:gd name="T93" fmla="*/ 126 h 146"/>
                    <a:gd name="T94" fmla="*/ 54 w 124"/>
                    <a:gd name="T95" fmla="*/ 135 h 146"/>
                    <a:gd name="T96" fmla="*/ 40 w 124"/>
                    <a:gd name="T97" fmla="*/ 130 h 146"/>
                    <a:gd name="T98" fmla="*/ 39 w 124"/>
                    <a:gd name="T99" fmla="*/ 126 h 146"/>
                    <a:gd name="T100" fmla="*/ 29 w 124"/>
                    <a:gd name="T101" fmla="*/ 126 h 146"/>
                    <a:gd name="T102" fmla="*/ 26 w 124"/>
                    <a:gd name="T103" fmla="*/ 111 h 146"/>
                    <a:gd name="T104" fmla="*/ 29 w 124"/>
                    <a:gd name="T105" fmla="*/ 108 h 146"/>
                    <a:gd name="T106" fmla="*/ 24 w 124"/>
                    <a:gd name="T107" fmla="*/ 99 h 146"/>
                    <a:gd name="T108" fmla="*/ 35 w 124"/>
                    <a:gd name="T109" fmla="*/ 89 h 146"/>
                    <a:gd name="T110" fmla="*/ 39 w 124"/>
                    <a:gd name="T111" fmla="*/ 90 h 146"/>
                    <a:gd name="T112" fmla="*/ 44 w 124"/>
                    <a:gd name="T113" fmla="*/ 82 h 146"/>
                    <a:gd name="T114" fmla="*/ 59 w 124"/>
                    <a:gd name="T115" fmla="*/ 86 h 146"/>
                    <a:gd name="T116" fmla="*/ 60 w 124"/>
                    <a:gd name="T117" fmla="*/ 91 h 146"/>
                    <a:gd name="T118" fmla="*/ 70 w 124"/>
                    <a:gd name="T119" fmla="*/ 91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24" h="146">
                      <a:moveTo>
                        <a:pt x="114" y="48"/>
                      </a:moveTo>
                      <a:cubicBezTo>
                        <a:pt x="114" y="57"/>
                        <a:pt x="108" y="62"/>
                        <a:pt x="101" y="62"/>
                      </a:cubicBezTo>
                      <a:cubicBezTo>
                        <a:pt x="94" y="62"/>
                        <a:pt x="88" y="58"/>
                        <a:pt x="88" y="48"/>
                      </a:cubicBezTo>
                      <a:cubicBezTo>
                        <a:pt x="88" y="32"/>
                        <a:pt x="88" y="32"/>
                        <a:pt x="88" y="32"/>
                      </a:cubicBezTo>
                      <a:cubicBezTo>
                        <a:pt x="88" y="32"/>
                        <a:pt x="88" y="32"/>
                        <a:pt x="88" y="32"/>
                      </a:cubicBezTo>
                      <a:cubicBezTo>
                        <a:pt x="88" y="30"/>
                        <a:pt x="88" y="30"/>
                        <a:pt x="88" y="30"/>
                      </a:cubicBezTo>
                      <a:cubicBezTo>
                        <a:pt x="88" y="29"/>
                        <a:pt x="88" y="29"/>
                        <a:pt x="88" y="29"/>
                      </a:cubicBezTo>
                      <a:cubicBezTo>
                        <a:pt x="88" y="29"/>
                        <a:pt x="88" y="29"/>
                        <a:pt x="88" y="29"/>
                      </a:cubicBezTo>
                      <a:cubicBezTo>
                        <a:pt x="88" y="22"/>
                        <a:pt x="88" y="22"/>
                        <a:pt x="88" y="22"/>
                      </a:cubicBezTo>
                      <a:cubicBezTo>
                        <a:pt x="88" y="10"/>
                        <a:pt x="78" y="0"/>
                        <a:pt x="65" y="0"/>
                      </a:cubicBezTo>
                      <a:cubicBezTo>
                        <a:pt x="53" y="0"/>
                        <a:pt x="43" y="10"/>
                        <a:pt x="43" y="22"/>
                      </a:cubicBezTo>
                      <a:cubicBezTo>
                        <a:pt x="43" y="35"/>
                        <a:pt x="43" y="35"/>
                        <a:pt x="43" y="35"/>
                      </a:cubicBezTo>
                      <a:cubicBezTo>
                        <a:pt x="40" y="35"/>
                        <a:pt x="37" y="40"/>
                        <a:pt x="37" y="45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3" y="65"/>
                        <a:pt x="31" y="68"/>
                        <a:pt x="31" y="72"/>
                      </a:cubicBezTo>
                      <a:cubicBezTo>
                        <a:pt x="31" y="73"/>
                        <a:pt x="31" y="73"/>
                        <a:pt x="31" y="73"/>
                      </a:cubicBezTo>
                      <a:cubicBezTo>
                        <a:pt x="22" y="73"/>
                        <a:pt x="22" y="73"/>
                        <a:pt x="22" y="73"/>
                      </a:cubicBezTo>
                      <a:cubicBezTo>
                        <a:pt x="10" y="73"/>
                        <a:pt x="0" y="83"/>
                        <a:pt x="0" y="95"/>
                      </a:cubicBezTo>
                      <a:cubicBezTo>
                        <a:pt x="1" y="146"/>
                        <a:pt x="1" y="146"/>
                        <a:pt x="1" y="146"/>
                      </a:cubicBezTo>
                      <a:cubicBezTo>
                        <a:pt x="6" y="146"/>
                        <a:pt x="6" y="146"/>
                        <a:pt x="6" y="146"/>
                      </a:cubicBezTo>
                      <a:cubicBezTo>
                        <a:pt x="95" y="145"/>
                        <a:pt x="95" y="145"/>
                        <a:pt x="95" y="145"/>
                      </a:cubicBezTo>
                      <a:cubicBezTo>
                        <a:pt x="98" y="145"/>
                        <a:pt x="98" y="145"/>
                        <a:pt x="98" y="145"/>
                      </a:cubicBezTo>
                      <a:cubicBezTo>
                        <a:pt x="98" y="95"/>
                        <a:pt x="98" y="95"/>
                        <a:pt x="98" y="95"/>
                      </a:cubicBezTo>
                      <a:cubicBezTo>
                        <a:pt x="98" y="83"/>
                        <a:pt x="88" y="73"/>
                        <a:pt x="76" y="73"/>
                      </a:cubicBezTo>
                      <a:cubicBezTo>
                        <a:pt x="67" y="73"/>
                        <a:pt x="67" y="73"/>
                        <a:pt x="67" y="73"/>
                      </a:cubicBezTo>
                      <a:cubicBezTo>
                        <a:pt x="67" y="72"/>
                        <a:pt x="67" y="72"/>
                        <a:pt x="67" y="72"/>
                      </a:cubicBezTo>
                      <a:cubicBezTo>
                        <a:pt x="67" y="68"/>
                        <a:pt x="65" y="64"/>
                        <a:pt x="61" y="63"/>
                      </a:cubicBezTo>
                      <a:cubicBezTo>
                        <a:pt x="61" y="45"/>
                        <a:pt x="61" y="45"/>
                        <a:pt x="61" y="45"/>
                      </a:cubicBezTo>
                      <a:cubicBezTo>
                        <a:pt x="61" y="39"/>
                        <a:pt x="58" y="35"/>
                        <a:pt x="55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23"/>
                        <a:pt x="53" y="23"/>
                        <a:pt x="53" y="23"/>
                      </a:cubicBezTo>
                      <a:cubicBezTo>
                        <a:pt x="52" y="13"/>
                        <a:pt x="58" y="9"/>
                        <a:pt x="65" y="9"/>
                      </a:cubicBezTo>
                      <a:cubicBezTo>
                        <a:pt x="72" y="9"/>
                        <a:pt x="78" y="13"/>
                        <a:pt x="78" y="23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8" y="48"/>
                        <a:pt x="78" y="48"/>
                        <a:pt x="78" y="48"/>
                      </a:cubicBezTo>
                      <a:cubicBezTo>
                        <a:pt x="78" y="61"/>
                        <a:pt x="89" y="71"/>
                        <a:pt x="101" y="71"/>
                      </a:cubicBezTo>
                      <a:cubicBezTo>
                        <a:pt x="113" y="71"/>
                        <a:pt x="123" y="61"/>
                        <a:pt x="123" y="48"/>
                      </a:cubicBezTo>
                      <a:cubicBezTo>
                        <a:pt x="124" y="24"/>
                        <a:pt x="124" y="24"/>
                        <a:pt x="124" y="24"/>
                      </a:cubicBezTo>
                      <a:cubicBezTo>
                        <a:pt x="114" y="24"/>
                        <a:pt x="114" y="24"/>
                        <a:pt x="114" y="24"/>
                      </a:cubicBezTo>
                      <a:lnTo>
                        <a:pt x="114" y="48"/>
                      </a:lnTo>
                      <a:close/>
                      <a:moveTo>
                        <a:pt x="70" y="91"/>
                      </a:moveTo>
                      <a:cubicBezTo>
                        <a:pt x="75" y="94"/>
                        <a:pt x="76" y="100"/>
                        <a:pt x="73" y="105"/>
                      </a:cubicBezTo>
                      <a:cubicBezTo>
                        <a:pt x="72" y="107"/>
                        <a:pt x="71" y="108"/>
                        <a:pt x="70" y="108"/>
                      </a:cubicBezTo>
                      <a:cubicBezTo>
                        <a:pt x="73" y="110"/>
                        <a:pt x="75" y="114"/>
                        <a:pt x="74" y="117"/>
                      </a:cubicBezTo>
                      <a:cubicBezTo>
                        <a:pt x="74" y="123"/>
                        <a:pt x="69" y="128"/>
                        <a:pt x="64" y="127"/>
                      </a:cubicBezTo>
                      <a:cubicBezTo>
                        <a:pt x="62" y="127"/>
                        <a:pt x="61" y="127"/>
                        <a:pt x="59" y="126"/>
                      </a:cubicBezTo>
                      <a:cubicBezTo>
                        <a:pt x="59" y="130"/>
                        <a:pt x="57" y="133"/>
                        <a:pt x="54" y="135"/>
                      </a:cubicBezTo>
                      <a:cubicBezTo>
                        <a:pt x="49" y="137"/>
                        <a:pt x="43" y="135"/>
                        <a:pt x="40" y="130"/>
                      </a:cubicBezTo>
                      <a:cubicBezTo>
                        <a:pt x="39" y="129"/>
                        <a:pt x="39" y="128"/>
                        <a:pt x="39" y="126"/>
                      </a:cubicBezTo>
                      <a:cubicBezTo>
                        <a:pt x="36" y="128"/>
                        <a:pt x="32" y="128"/>
                        <a:pt x="29" y="126"/>
                      </a:cubicBezTo>
                      <a:cubicBezTo>
                        <a:pt x="24" y="123"/>
                        <a:pt x="23" y="116"/>
                        <a:pt x="26" y="111"/>
                      </a:cubicBezTo>
                      <a:cubicBezTo>
                        <a:pt x="26" y="110"/>
                        <a:pt x="27" y="109"/>
                        <a:pt x="29" y="108"/>
                      </a:cubicBezTo>
                      <a:cubicBezTo>
                        <a:pt x="26" y="106"/>
                        <a:pt x="24" y="103"/>
                        <a:pt x="24" y="99"/>
                      </a:cubicBezTo>
                      <a:cubicBezTo>
                        <a:pt x="24" y="94"/>
                        <a:pt x="29" y="89"/>
                        <a:pt x="35" y="89"/>
                      </a:cubicBezTo>
                      <a:cubicBezTo>
                        <a:pt x="36" y="89"/>
                        <a:pt x="38" y="90"/>
                        <a:pt x="39" y="90"/>
                      </a:cubicBezTo>
                      <a:cubicBezTo>
                        <a:pt x="39" y="87"/>
                        <a:pt x="41" y="84"/>
                        <a:pt x="44" y="82"/>
                      </a:cubicBezTo>
                      <a:cubicBezTo>
                        <a:pt x="49" y="79"/>
                        <a:pt x="56" y="81"/>
                        <a:pt x="59" y="86"/>
                      </a:cubicBezTo>
                      <a:cubicBezTo>
                        <a:pt x="59" y="88"/>
                        <a:pt x="60" y="89"/>
                        <a:pt x="60" y="91"/>
                      </a:cubicBezTo>
                      <a:cubicBezTo>
                        <a:pt x="63" y="89"/>
                        <a:pt x="66" y="89"/>
                        <a:pt x="70" y="91"/>
                      </a:cubicBezTo>
                      <a:close/>
                    </a:path>
                  </a:pathLst>
                </a:custGeom>
                <a:solidFill>
                  <a:srgbClr val="39B5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76" name="Rectangle 75"/>
              <p:cNvSpPr/>
              <p:nvPr/>
            </p:nvSpPr>
            <p:spPr>
              <a:xfrm>
                <a:off x="7681383" y="4175159"/>
                <a:ext cx="241258" cy="258979"/>
              </a:xfrm>
              <a:prstGeom prst="rect">
                <a:avLst/>
              </a:prstGeom>
              <a:solidFill>
                <a:srgbClr val="39B54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0" name="Group 69"/>
            <p:cNvGrpSpPr>
              <a:grpSpLocks noChangeAspect="1"/>
            </p:cNvGrpSpPr>
            <p:nvPr/>
          </p:nvGrpSpPr>
          <p:grpSpPr>
            <a:xfrm>
              <a:off x="7923693" y="2978926"/>
              <a:ext cx="305132" cy="305131"/>
              <a:chOff x="2220344" y="5078380"/>
              <a:chExt cx="478467" cy="478466"/>
            </a:xfrm>
            <a:solidFill>
              <a:srgbClr val="0070C0"/>
            </a:solidFill>
          </p:grpSpPr>
          <p:sp>
            <p:nvSpPr>
              <p:cNvPr id="72" name="Freeform 192"/>
              <p:cNvSpPr>
                <a:spLocks/>
              </p:cNvSpPr>
              <p:nvPr/>
            </p:nvSpPr>
            <p:spPr bwMode="auto">
              <a:xfrm>
                <a:off x="2226193" y="5414125"/>
                <a:ext cx="100607" cy="142721"/>
              </a:xfrm>
              <a:custGeom>
                <a:avLst/>
                <a:gdLst>
                  <a:gd name="T0" fmla="*/ 19 w 42"/>
                  <a:gd name="T1" fmla="*/ 1 h 59"/>
                  <a:gd name="T2" fmla="*/ 0 w 42"/>
                  <a:gd name="T3" fmla="*/ 39 h 59"/>
                  <a:gd name="T4" fmla="*/ 21 w 42"/>
                  <a:gd name="T5" fmla="*/ 59 h 59"/>
                  <a:gd name="T6" fmla="*/ 41 w 42"/>
                  <a:gd name="T7" fmla="*/ 39 h 59"/>
                  <a:gd name="T8" fmla="*/ 22 w 42"/>
                  <a:gd name="T9" fmla="*/ 1 h 59"/>
                  <a:gd name="T10" fmla="*/ 21 w 42"/>
                  <a:gd name="T11" fmla="*/ 0 h 59"/>
                  <a:gd name="T12" fmla="*/ 19 w 42"/>
                  <a:gd name="T13" fmla="*/ 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9">
                    <a:moveTo>
                      <a:pt x="19" y="1"/>
                    </a:moveTo>
                    <a:cubicBezTo>
                      <a:pt x="18" y="13"/>
                      <a:pt x="0" y="25"/>
                      <a:pt x="0" y="39"/>
                    </a:cubicBezTo>
                    <a:cubicBezTo>
                      <a:pt x="0" y="48"/>
                      <a:pt x="9" y="59"/>
                      <a:pt x="21" y="59"/>
                    </a:cubicBezTo>
                    <a:cubicBezTo>
                      <a:pt x="32" y="59"/>
                      <a:pt x="41" y="48"/>
                      <a:pt x="41" y="39"/>
                    </a:cubicBezTo>
                    <a:cubicBezTo>
                      <a:pt x="42" y="26"/>
                      <a:pt x="24" y="11"/>
                      <a:pt x="22" y="1"/>
                    </a:cubicBezTo>
                    <a:cubicBezTo>
                      <a:pt x="22" y="1"/>
                      <a:pt x="22" y="0"/>
                      <a:pt x="21" y="0"/>
                    </a:cubicBezTo>
                    <a:cubicBezTo>
                      <a:pt x="20" y="0"/>
                      <a:pt x="19" y="1"/>
                      <a:pt x="19" y="1"/>
                    </a:cubicBezTo>
                    <a:close/>
                  </a:path>
                </a:pathLst>
              </a:custGeom>
              <a:grpFill/>
              <a:ln w="222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3" name="Freeform 193"/>
              <p:cNvSpPr>
                <a:spLocks noEditPoints="1"/>
              </p:cNvSpPr>
              <p:nvPr/>
            </p:nvSpPr>
            <p:spPr bwMode="auto">
              <a:xfrm>
                <a:off x="2342008" y="5078380"/>
                <a:ext cx="197704" cy="124004"/>
              </a:xfrm>
              <a:custGeom>
                <a:avLst/>
                <a:gdLst>
                  <a:gd name="T0" fmla="*/ 48 w 82"/>
                  <a:gd name="T1" fmla="*/ 38 h 51"/>
                  <a:gd name="T2" fmla="*/ 48 w 82"/>
                  <a:gd name="T3" fmla="*/ 23 h 51"/>
                  <a:gd name="T4" fmla="*/ 51 w 82"/>
                  <a:gd name="T5" fmla="*/ 23 h 51"/>
                  <a:gd name="T6" fmla="*/ 66 w 82"/>
                  <a:gd name="T7" fmla="*/ 34 h 51"/>
                  <a:gd name="T8" fmla="*/ 82 w 82"/>
                  <a:gd name="T9" fmla="*/ 18 h 51"/>
                  <a:gd name="T10" fmla="*/ 66 w 82"/>
                  <a:gd name="T11" fmla="*/ 3 h 51"/>
                  <a:gd name="T12" fmla="*/ 51 w 82"/>
                  <a:gd name="T13" fmla="*/ 14 h 51"/>
                  <a:gd name="T14" fmla="*/ 48 w 82"/>
                  <a:gd name="T15" fmla="*/ 14 h 51"/>
                  <a:gd name="T16" fmla="*/ 48 w 82"/>
                  <a:gd name="T17" fmla="*/ 5 h 51"/>
                  <a:gd name="T18" fmla="*/ 41 w 82"/>
                  <a:gd name="T19" fmla="*/ 0 h 51"/>
                  <a:gd name="T20" fmla="*/ 34 w 82"/>
                  <a:gd name="T21" fmla="*/ 5 h 51"/>
                  <a:gd name="T22" fmla="*/ 34 w 82"/>
                  <a:gd name="T23" fmla="*/ 14 h 51"/>
                  <a:gd name="T24" fmla="*/ 30 w 82"/>
                  <a:gd name="T25" fmla="*/ 14 h 51"/>
                  <a:gd name="T26" fmla="*/ 15 w 82"/>
                  <a:gd name="T27" fmla="*/ 3 h 51"/>
                  <a:gd name="T28" fmla="*/ 0 w 82"/>
                  <a:gd name="T29" fmla="*/ 18 h 51"/>
                  <a:gd name="T30" fmla="*/ 15 w 82"/>
                  <a:gd name="T31" fmla="*/ 34 h 51"/>
                  <a:gd name="T32" fmla="*/ 30 w 82"/>
                  <a:gd name="T33" fmla="*/ 23 h 51"/>
                  <a:gd name="T34" fmla="*/ 34 w 82"/>
                  <a:gd name="T35" fmla="*/ 23 h 51"/>
                  <a:gd name="T36" fmla="*/ 34 w 82"/>
                  <a:gd name="T37" fmla="*/ 38 h 51"/>
                  <a:gd name="T38" fmla="*/ 18 w 82"/>
                  <a:gd name="T39" fmla="*/ 51 h 51"/>
                  <a:gd name="T40" fmla="*/ 63 w 82"/>
                  <a:gd name="T41" fmla="*/ 51 h 51"/>
                  <a:gd name="T42" fmla="*/ 48 w 82"/>
                  <a:gd name="T43" fmla="*/ 38 h 51"/>
                  <a:gd name="T44" fmla="*/ 66 w 82"/>
                  <a:gd name="T45" fmla="*/ 12 h 51"/>
                  <a:gd name="T46" fmla="*/ 73 w 82"/>
                  <a:gd name="T47" fmla="*/ 19 h 51"/>
                  <a:gd name="T48" fmla="*/ 66 w 82"/>
                  <a:gd name="T49" fmla="*/ 25 h 51"/>
                  <a:gd name="T50" fmla="*/ 60 w 82"/>
                  <a:gd name="T51" fmla="*/ 19 h 51"/>
                  <a:gd name="T52" fmla="*/ 66 w 82"/>
                  <a:gd name="T53" fmla="*/ 12 h 51"/>
                  <a:gd name="T54" fmla="*/ 15 w 82"/>
                  <a:gd name="T55" fmla="*/ 25 h 51"/>
                  <a:gd name="T56" fmla="*/ 9 w 82"/>
                  <a:gd name="T57" fmla="*/ 19 h 51"/>
                  <a:gd name="T58" fmla="*/ 15 w 82"/>
                  <a:gd name="T59" fmla="*/ 12 h 51"/>
                  <a:gd name="T60" fmla="*/ 21 w 82"/>
                  <a:gd name="T61" fmla="*/ 19 h 51"/>
                  <a:gd name="T62" fmla="*/ 15 w 82"/>
                  <a:gd name="T6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2" h="51">
                    <a:moveTo>
                      <a:pt x="48" y="38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3" y="29"/>
                      <a:pt x="59" y="34"/>
                      <a:pt x="66" y="34"/>
                    </a:cubicBezTo>
                    <a:cubicBezTo>
                      <a:pt x="75" y="34"/>
                      <a:pt x="82" y="27"/>
                      <a:pt x="82" y="18"/>
                    </a:cubicBezTo>
                    <a:cubicBezTo>
                      <a:pt x="82" y="10"/>
                      <a:pt x="75" y="3"/>
                      <a:pt x="66" y="3"/>
                    </a:cubicBezTo>
                    <a:cubicBezTo>
                      <a:pt x="59" y="3"/>
                      <a:pt x="53" y="8"/>
                      <a:pt x="51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2"/>
                      <a:pt x="43" y="0"/>
                      <a:pt x="41" y="0"/>
                    </a:cubicBezTo>
                    <a:cubicBezTo>
                      <a:pt x="38" y="0"/>
                      <a:pt x="34" y="2"/>
                      <a:pt x="34" y="5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28" y="8"/>
                      <a:pt x="22" y="3"/>
                      <a:pt x="15" y="3"/>
                    </a:cubicBezTo>
                    <a:cubicBezTo>
                      <a:pt x="7" y="3"/>
                      <a:pt x="0" y="10"/>
                      <a:pt x="0" y="18"/>
                    </a:cubicBezTo>
                    <a:cubicBezTo>
                      <a:pt x="0" y="27"/>
                      <a:pt x="7" y="34"/>
                      <a:pt x="15" y="34"/>
                    </a:cubicBezTo>
                    <a:cubicBezTo>
                      <a:pt x="22" y="34"/>
                      <a:pt x="28" y="29"/>
                      <a:pt x="30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26" y="40"/>
                      <a:pt x="19" y="45"/>
                      <a:pt x="18" y="51"/>
                    </a:cubicBezTo>
                    <a:cubicBezTo>
                      <a:pt x="63" y="51"/>
                      <a:pt x="63" y="51"/>
                      <a:pt x="63" y="51"/>
                    </a:cubicBezTo>
                    <a:cubicBezTo>
                      <a:pt x="62" y="45"/>
                      <a:pt x="56" y="40"/>
                      <a:pt x="48" y="38"/>
                    </a:cubicBezTo>
                    <a:close/>
                    <a:moveTo>
                      <a:pt x="66" y="12"/>
                    </a:moveTo>
                    <a:cubicBezTo>
                      <a:pt x="70" y="12"/>
                      <a:pt x="73" y="15"/>
                      <a:pt x="73" y="19"/>
                    </a:cubicBezTo>
                    <a:cubicBezTo>
                      <a:pt x="73" y="22"/>
                      <a:pt x="70" y="25"/>
                      <a:pt x="66" y="25"/>
                    </a:cubicBezTo>
                    <a:cubicBezTo>
                      <a:pt x="63" y="25"/>
                      <a:pt x="60" y="22"/>
                      <a:pt x="60" y="19"/>
                    </a:cubicBezTo>
                    <a:cubicBezTo>
                      <a:pt x="60" y="15"/>
                      <a:pt x="63" y="12"/>
                      <a:pt x="66" y="12"/>
                    </a:cubicBezTo>
                    <a:close/>
                    <a:moveTo>
                      <a:pt x="15" y="25"/>
                    </a:moveTo>
                    <a:cubicBezTo>
                      <a:pt x="11" y="25"/>
                      <a:pt x="9" y="22"/>
                      <a:pt x="9" y="19"/>
                    </a:cubicBezTo>
                    <a:cubicBezTo>
                      <a:pt x="9" y="15"/>
                      <a:pt x="11" y="12"/>
                      <a:pt x="15" y="12"/>
                    </a:cubicBezTo>
                    <a:cubicBezTo>
                      <a:pt x="18" y="12"/>
                      <a:pt x="21" y="15"/>
                      <a:pt x="21" y="19"/>
                    </a:cubicBezTo>
                    <a:cubicBezTo>
                      <a:pt x="21" y="22"/>
                      <a:pt x="18" y="25"/>
                      <a:pt x="15" y="25"/>
                    </a:cubicBezTo>
                    <a:close/>
                  </a:path>
                </a:pathLst>
              </a:custGeom>
              <a:grpFill/>
              <a:ln w="222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4" name="Freeform 194"/>
              <p:cNvSpPr>
                <a:spLocks/>
              </p:cNvSpPr>
              <p:nvPr/>
            </p:nvSpPr>
            <p:spPr bwMode="auto">
              <a:xfrm>
                <a:off x="2220344" y="5223441"/>
                <a:ext cx="478467" cy="178987"/>
              </a:xfrm>
              <a:custGeom>
                <a:avLst/>
                <a:gdLst>
                  <a:gd name="T0" fmla="*/ 184 w 198"/>
                  <a:gd name="T1" fmla="*/ 1 h 74"/>
                  <a:gd name="T2" fmla="*/ 184 w 198"/>
                  <a:gd name="T3" fmla="*/ 7 h 74"/>
                  <a:gd name="T4" fmla="*/ 113 w 198"/>
                  <a:gd name="T5" fmla="*/ 7 h 74"/>
                  <a:gd name="T6" fmla="*/ 113 w 198"/>
                  <a:gd name="T7" fmla="*/ 0 h 74"/>
                  <a:gd name="T8" fmla="*/ 68 w 198"/>
                  <a:gd name="T9" fmla="*/ 0 h 74"/>
                  <a:gd name="T10" fmla="*/ 68 w 198"/>
                  <a:gd name="T11" fmla="*/ 7 h 74"/>
                  <a:gd name="T12" fmla="*/ 61 w 198"/>
                  <a:gd name="T13" fmla="*/ 7 h 74"/>
                  <a:gd name="T14" fmla="*/ 8 w 198"/>
                  <a:gd name="T15" fmla="*/ 54 h 74"/>
                  <a:gd name="T16" fmla="*/ 0 w 198"/>
                  <a:gd name="T17" fmla="*/ 64 h 74"/>
                  <a:gd name="T18" fmla="*/ 8 w 198"/>
                  <a:gd name="T19" fmla="*/ 73 h 74"/>
                  <a:gd name="T20" fmla="*/ 8 w 198"/>
                  <a:gd name="T21" fmla="*/ 74 h 74"/>
                  <a:gd name="T22" fmla="*/ 8 w 198"/>
                  <a:gd name="T23" fmla="*/ 74 h 74"/>
                  <a:gd name="T24" fmla="*/ 11 w 198"/>
                  <a:gd name="T25" fmla="*/ 74 h 74"/>
                  <a:gd name="T26" fmla="*/ 33 w 198"/>
                  <a:gd name="T27" fmla="*/ 74 h 74"/>
                  <a:gd name="T28" fmla="*/ 36 w 198"/>
                  <a:gd name="T29" fmla="*/ 74 h 74"/>
                  <a:gd name="T30" fmla="*/ 36 w 198"/>
                  <a:gd name="T31" fmla="*/ 74 h 74"/>
                  <a:gd name="T32" fmla="*/ 36 w 198"/>
                  <a:gd name="T33" fmla="*/ 73 h 74"/>
                  <a:gd name="T34" fmla="*/ 43 w 198"/>
                  <a:gd name="T35" fmla="*/ 64 h 74"/>
                  <a:gd name="T36" fmla="*/ 37 w 198"/>
                  <a:gd name="T37" fmla="*/ 54 h 74"/>
                  <a:gd name="T38" fmla="*/ 61 w 198"/>
                  <a:gd name="T39" fmla="*/ 35 h 74"/>
                  <a:gd name="T40" fmla="*/ 68 w 198"/>
                  <a:gd name="T41" fmla="*/ 35 h 74"/>
                  <a:gd name="T42" fmla="*/ 68 w 198"/>
                  <a:gd name="T43" fmla="*/ 37 h 74"/>
                  <a:gd name="T44" fmla="*/ 91 w 198"/>
                  <a:gd name="T45" fmla="*/ 54 h 74"/>
                  <a:gd name="T46" fmla="*/ 113 w 198"/>
                  <a:gd name="T47" fmla="*/ 37 h 74"/>
                  <a:gd name="T48" fmla="*/ 113 w 198"/>
                  <a:gd name="T49" fmla="*/ 35 h 74"/>
                  <a:gd name="T50" fmla="*/ 184 w 198"/>
                  <a:gd name="T51" fmla="*/ 35 h 74"/>
                  <a:gd name="T52" fmla="*/ 184 w 198"/>
                  <a:gd name="T53" fmla="*/ 42 h 74"/>
                  <a:gd name="T54" fmla="*/ 198 w 198"/>
                  <a:gd name="T55" fmla="*/ 42 h 74"/>
                  <a:gd name="T56" fmla="*/ 198 w 198"/>
                  <a:gd name="T57" fmla="*/ 1 h 74"/>
                  <a:gd name="T58" fmla="*/ 184 w 198"/>
                  <a:gd name="T59" fmla="*/ 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8" h="74">
                    <a:moveTo>
                      <a:pt x="184" y="1"/>
                    </a:moveTo>
                    <a:cubicBezTo>
                      <a:pt x="184" y="7"/>
                      <a:pt x="184" y="7"/>
                      <a:pt x="184" y="7"/>
                    </a:cubicBezTo>
                    <a:cubicBezTo>
                      <a:pt x="113" y="7"/>
                      <a:pt x="113" y="7"/>
                      <a:pt x="113" y="7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34" y="7"/>
                      <a:pt x="11" y="27"/>
                      <a:pt x="8" y="54"/>
                    </a:cubicBezTo>
                    <a:cubicBezTo>
                      <a:pt x="4" y="55"/>
                      <a:pt x="0" y="59"/>
                      <a:pt x="0" y="64"/>
                    </a:cubicBezTo>
                    <a:cubicBezTo>
                      <a:pt x="0" y="68"/>
                      <a:pt x="4" y="72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9" y="74"/>
                      <a:pt x="10" y="74"/>
                      <a:pt x="11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4" y="74"/>
                      <a:pt x="35" y="74"/>
                      <a:pt x="36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40" y="72"/>
                      <a:pt x="43" y="68"/>
                      <a:pt x="43" y="64"/>
                    </a:cubicBezTo>
                    <a:cubicBezTo>
                      <a:pt x="43" y="59"/>
                      <a:pt x="41" y="56"/>
                      <a:pt x="37" y="54"/>
                    </a:cubicBezTo>
                    <a:cubicBezTo>
                      <a:pt x="39" y="43"/>
                      <a:pt x="49" y="35"/>
                      <a:pt x="61" y="3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47"/>
                      <a:pt x="78" y="54"/>
                      <a:pt x="91" y="54"/>
                    </a:cubicBezTo>
                    <a:cubicBezTo>
                      <a:pt x="103" y="54"/>
                      <a:pt x="113" y="47"/>
                      <a:pt x="113" y="37"/>
                    </a:cubicBezTo>
                    <a:cubicBezTo>
                      <a:pt x="113" y="35"/>
                      <a:pt x="113" y="35"/>
                      <a:pt x="113" y="35"/>
                    </a:cubicBezTo>
                    <a:cubicBezTo>
                      <a:pt x="184" y="35"/>
                      <a:pt x="184" y="35"/>
                      <a:pt x="184" y="35"/>
                    </a:cubicBezTo>
                    <a:cubicBezTo>
                      <a:pt x="184" y="42"/>
                      <a:pt x="184" y="42"/>
                      <a:pt x="184" y="42"/>
                    </a:cubicBezTo>
                    <a:cubicBezTo>
                      <a:pt x="198" y="42"/>
                      <a:pt x="198" y="42"/>
                      <a:pt x="198" y="42"/>
                    </a:cubicBezTo>
                    <a:cubicBezTo>
                      <a:pt x="198" y="1"/>
                      <a:pt x="198" y="1"/>
                      <a:pt x="198" y="1"/>
                    </a:cubicBezTo>
                    <a:lnTo>
                      <a:pt x="184" y="1"/>
                    </a:lnTo>
                    <a:close/>
                  </a:path>
                </a:pathLst>
              </a:custGeom>
              <a:grpFill/>
              <a:ln w="222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7270276" y="2375705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30303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11786" y="1836833"/>
            <a:ext cx="869586" cy="796471"/>
            <a:chOff x="8850939" y="2605348"/>
            <a:chExt cx="1056544" cy="1050389"/>
          </a:xfrm>
        </p:grpSpPr>
        <p:grpSp>
          <p:nvGrpSpPr>
            <p:cNvPr id="84" name="Group 83"/>
            <p:cNvGrpSpPr>
              <a:grpSpLocks noChangeAspect="1"/>
            </p:cNvGrpSpPr>
            <p:nvPr/>
          </p:nvGrpSpPr>
          <p:grpSpPr>
            <a:xfrm>
              <a:off x="8938498" y="2693249"/>
              <a:ext cx="900312" cy="792000"/>
              <a:chOff x="5130744" y="3129879"/>
              <a:chExt cx="3726245" cy="3277976"/>
            </a:xfrm>
          </p:grpSpPr>
          <p:sp>
            <p:nvSpPr>
              <p:cNvPr id="86" name="Freeform 12"/>
              <p:cNvSpPr>
                <a:spLocks noEditPoints="1"/>
              </p:cNvSpPr>
              <p:nvPr/>
            </p:nvSpPr>
            <p:spPr bwMode="auto">
              <a:xfrm>
                <a:off x="6706561" y="4332125"/>
                <a:ext cx="541337" cy="965200"/>
              </a:xfrm>
              <a:custGeom>
                <a:avLst/>
                <a:gdLst>
                  <a:gd name="T0" fmla="*/ 43 w 328"/>
                  <a:gd name="T1" fmla="*/ 0 h 585"/>
                  <a:gd name="T2" fmla="*/ 0 w 328"/>
                  <a:gd name="T3" fmla="*/ 543 h 585"/>
                  <a:gd name="T4" fmla="*/ 285 w 328"/>
                  <a:gd name="T5" fmla="*/ 585 h 585"/>
                  <a:gd name="T6" fmla="*/ 328 w 328"/>
                  <a:gd name="T7" fmla="*/ 43 h 585"/>
                  <a:gd name="T8" fmla="*/ 76 w 328"/>
                  <a:gd name="T9" fmla="*/ 526 h 585"/>
                  <a:gd name="T10" fmla="*/ 52 w 328"/>
                  <a:gd name="T11" fmla="*/ 526 h 585"/>
                  <a:gd name="T12" fmla="*/ 64 w 328"/>
                  <a:gd name="T13" fmla="*/ 403 h 585"/>
                  <a:gd name="T14" fmla="*/ 76 w 328"/>
                  <a:gd name="T15" fmla="*/ 526 h 585"/>
                  <a:gd name="T16" fmla="*/ 131 w 328"/>
                  <a:gd name="T17" fmla="*/ 537 h 585"/>
                  <a:gd name="T18" fmla="*/ 119 w 328"/>
                  <a:gd name="T19" fmla="*/ 414 h 585"/>
                  <a:gd name="T20" fmla="*/ 143 w 328"/>
                  <a:gd name="T21" fmla="*/ 414 h 585"/>
                  <a:gd name="T22" fmla="*/ 210 w 328"/>
                  <a:gd name="T23" fmla="*/ 526 h 585"/>
                  <a:gd name="T24" fmla="*/ 185 w 328"/>
                  <a:gd name="T25" fmla="*/ 526 h 585"/>
                  <a:gd name="T26" fmla="*/ 198 w 328"/>
                  <a:gd name="T27" fmla="*/ 403 h 585"/>
                  <a:gd name="T28" fmla="*/ 210 w 328"/>
                  <a:gd name="T29" fmla="*/ 526 h 585"/>
                  <a:gd name="T30" fmla="*/ 214 w 328"/>
                  <a:gd name="T31" fmla="*/ 309 h 585"/>
                  <a:gd name="T32" fmla="*/ 254 w 328"/>
                  <a:gd name="T33" fmla="*/ 309 h 585"/>
                  <a:gd name="T34" fmla="*/ 277 w 328"/>
                  <a:gd name="T35" fmla="*/ 526 h 585"/>
                  <a:gd name="T36" fmla="*/ 252 w 328"/>
                  <a:gd name="T37" fmla="*/ 526 h 585"/>
                  <a:gd name="T38" fmla="*/ 264 w 328"/>
                  <a:gd name="T39" fmla="*/ 403 h 585"/>
                  <a:gd name="T40" fmla="*/ 277 w 328"/>
                  <a:gd name="T41" fmla="*/ 526 h 585"/>
                  <a:gd name="T42" fmla="*/ 270 w 328"/>
                  <a:gd name="T43" fmla="*/ 217 h 585"/>
                  <a:gd name="T44" fmla="*/ 37 w 328"/>
                  <a:gd name="T45" fmla="*/ 204 h 585"/>
                  <a:gd name="T46" fmla="*/ 50 w 328"/>
                  <a:gd name="T47" fmla="*/ 190 h 585"/>
                  <a:gd name="T48" fmla="*/ 283 w 328"/>
                  <a:gd name="T49" fmla="*/ 203 h 585"/>
                  <a:gd name="T50" fmla="*/ 283 w 328"/>
                  <a:gd name="T51" fmla="*/ 140 h 585"/>
                  <a:gd name="T52" fmla="*/ 50 w 328"/>
                  <a:gd name="T53" fmla="*/ 153 h 585"/>
                  <a:gd name="T54" fmla="*/ 37 w 328"/>
                  <a:gd name="T55" fmla="*/ 139 h 585"/>
                  <a:gd name="T56" fmla="*/ 270 w 328"/>
                  <a:gd name="T57" fmla="*/ 126 h 585"/>
                  <a:gd name="T58" fmla="*/ 283 w 328"/>
                  <a:gd name="T59" fmla="*/ 140 h 585"/>
                  <a:gd name="T60" fmla="*/ 270 w 328"/>
                  <a:gd name="T61" fmla="*/ 89 h 585"/>
                  <a:gd name="T62" fmla="*/ 37 w 328"/>
                  <a:gd name="T63" fmla="*/ 76 h 585"/>
                  <a:gd name="T64" fmla="*/ 50 w 328"/>
                  <a:gd name="T65" fmla="*/ 62 h 585"/>
                  <a:gd name="T66" fmla="*/ 283 w 328"/>
                  <a:gd name="T67" fmla="*/ 7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8" h="585">
                    <a:moveTo>
                      <a:pt x="285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66"/>
                      <a:pt x="19" y="585"/>
                      <a:pt x="43" y="585"/>
                    </a:cubicBezTo>
                    <a:cubicBezTo>
                      <a:pt x="285" y="585"/>
                      <a:pt x="285" y="585"/>
                      <a:pt x="285" y="585"/>
                    </a:cubicBezTo>
                    <a:cubicBezTo>
                      <a:pt x="309" y="585"/>
                      <a:pt x="328" y="566"/>
                      <a:pt x="328" y="543"/>
                    </a:cubicBezTo>
                    <a:cubicBezTo>
                      <a:pt x="328" y="43"/>
                      <a:pt x="328" y="43"/>
                      <a:pt x="328" y="43"/>
                    </a:cubicBezTo>
                    <a:cubicBezTo>
                      <a:pt x="328" y="19"/>
                      <a:pt x="309" y="0"/>
                      <a:pt x="285" y="0"/>
                    </a:cubicBezTo>
                    <a:close/>
                    <a:moveTo>
                      <a:pt x="76" y="526"/>
                    </a:moveTo>
                    <a:cubicBezTo>
                      <a:pt x="76" y="532"/>
                      <a:pt x="71" y="537"/>
                      <a:pt x="64" y="537"/>
                    </a:cubicBezTo>
                    <a:cubicBezTo>
                      <a:pt x="57" y="537"/>
                      <a:pt x="52" y="532"/>
                      <a:pt x="52" y="526"/>
                    </a:cubicBezTo>
                    <a:cubicBezTo>
                      <a:pt x="52" y="414"/>
                      <a:pt x="52" y="414"/>
                      <a:pt x="52" y="414"/>
                    </a:cubicBezTo>
                    <a:cubicBezTo>
                      <a:pt x="52" y="408"/>
                      <a:pt x="57" y="403"/>
                      <a:pt x="64" y="403"/>
                    </a:cubicBezTo>
                    <a:cubicBezTo>
                      <a:pt x="71" y="403"/>
                      <a:pt x="76" y="408"/>
                      <a:pt x="76" y="414"/>
                    </a:cubicBezTo>
                    <a:lnTo>
                      <a:pt x="76" y="526"/>
                    </a:lnTo>
                    <a:close/>
                    <a:moveTo>
                      <a:pt x="143" y="526"/>
                    </a:moveTo>
                    <a:cubicBezTo>
                      <a:pt x="143" y="532"/>
                      <a:pt x="138" y="537"/>
                      <a:pt x="131" y="537"/>
                    </a:cubicBezTo>
                    <a:cubicBezTo>
                      <a:pt x="124" y="537"/>
                      <a:pt x="119" y="532"/>
                      <a:pt x="119" y="526"/>
                    </a:cubicBezTo>
                    <a:cubicBezTo>
                      <a:pt x="119" y="414"/>
                      <a:pt x="119" y="414"/>
                      <a:pt x="119" y="414"/>
                    </a:cubicBezTo>
                    <a:cubicBezTo>
                      <a:pt x="119" y="408"/>
                      <a:pt x="124" y="403"/>
                      <a:pt x="131" y="403"/>
                    </a:cubicBezTo>
                    <a:cubicBezTo>
                      <a:pt x="138" y="403"/>
                      <a:pt x="143" y="408"/>
                      <a:pt x="143" y="414"/>
                    </a:cubicBezTo>
                    <a:lnTo>
                      <a:pt x="143" y="526"/>
                    </a:lnTo>
                    <a:close/>
                    <a:moveTo>
                      <a:pt x="210" y="526"/>
                    </a:moveTo>
                    <a:cubicBezTo>
                      <a:pt x="210" y="532"/>
                      <a:pt x="204" y="537"/>
                      <a:pt x="198" y="537"/>
                    </a:cubicBezTo>
                    <a:cubicBezTo>
                      <a:pt x="191" y="537"/>
                      <a:pt x="185" y="532"/>
                      <a:pt x="185" y="526"/>
                    </a:cubicBezTo>
                    <a:cubicBezTo>
                      <a:pt x="185" y="414"/>
                      <a:pt x="185" y="414"/>
                      <a:pt x="185" y="414"/>
                    </a:cubicBezTo>
                    <a:cubicBezTo>
                      <a:pt x="185" y="408"/>
                      <a:pt x="191" y="403"/>
                      <a:pt x="198" y="403"/>
                    </a:cubicBezTo>
                    <a:cubicBezTo>
                      <a:pt x="204" y="403"/>
                      <a:pt x="210" y="408"/>
                      <a:pt x="210" y="414"/>
                    </a:cubicBezTo>
                    <a:lnTo>
                      <a:pt x="210" y="526"/>
                    </a:lnTo>
                    <a:close/>
                    <a:moveTo>
                      <a:pt x="234" y="329"/>
                    </a:moveTo>
                    <a:cubicBezTo>
                      <a:pt x="223" y="329"/>
                      <a:pt x="214" y="320"/>
                      <a:pt x="214" y="309"/>
                    </a:cubicBezTo>
                    <a:cubicBezTo>
                      <a:pt x="214" y="298"/>
                      <a:pt x="223" y="289"/>
                      <a:pt x="234" y="289"/>
                    </a:cubicBezTo>
                    <a:cubicBezTo>
                      <a:pt x="245" y="289"/>
                      <a:pt x="254" y="298"/>
                      <a:pt x="254" y="309"/>
                    </a:cubicBezTo>
                    <a:cubicBezTo>
                      <a:pt x="254" y="320"/>
                      <a:pt x="245" y="329"/>
                      <a:pt x="234" y="329"/>
                    </a:cubicBezTo>
                    <a:close/>
                    <a:moveTo>
                      <a:pt x="277" y="526"/>
                    </a:moveTo>
                    <a:cubicBezTo>
                      <a:pt x="277" y="532"/>
                      <a:pt x="271" y="537"/>
                      <a:pt x="264" y="537"/>
                    </a:cubicBezTo>
                    <a:cubicBezTo>
                      <a:pt x="258" y="537"/>
                      <a:pt x="252" y="532"/>
                      <a:pt x="252" y="526"/>
                    </a:cubicBezTo>
                    <a:cubicBezTo>
                      <a:pt x="252" y="414"/>
                      <a:pt x="252" y="414"/>
                      <a:pt x="252" y="414"/>
                    </a:cubicBezTo>
                    <a:cubicBezTo>
                      <a:pt x="252" y="408"/>
                      <a:pt x="258" y="403"/>
                      <a:pt x="264" y="403"/>
                    </a:cubicBezTo>
                    <a:cubicBezTo>
                      <a:pt x="271" y="403"/>
                      <a:pt x="277" y="408"/>
                      <a:pt x="277" y="414"/>
                    </a:cubicBezTo>
                    <a:lnTo>
                      <a:pt x="277" y="526"/>
                    </a:lnTo>
                    <a:close/>
                    <a:moveTo>
                      <a:pt x="283" y="204"/>
                    </a:moveTo>
                    <a:cubicBezTo>
                      <a:pt x="283" y="211"/>
                      <a:pt x="277" y="217"/>
                      <a:pt x="270" y="217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43" y="217"/>
                      <a:pt x="37" y="211"/>
                      <a:pt x="37" y="204"/>
                    </a:cubicBezTo>
                    <a:cubicBezTo>
                      <a:pt x="37" y="203"/>
                      <a:pt x="37" y="203"/>
                      <a:pt x="37" y="203"/>
                    </a:cubicBezTo>
                    <a:cubicBezTo>
                      <a:pt x="37" y="196"/>
                      <a:pt x="43" y="190"/>
                      <a:pt x="50" y="190"/>
                    </a:cubicBezTo>
                    <a:cubicBezTo>
                      <a:pt x="270" y="190"/>
                      <a:pt x="270" y="190"/>
                      <a:pt x="270" y="190"/>
                    </a:cubicBezTo>
                    <a:cubicBezTo>
                      <a:pt x="277" y="190"/>
                      <a:pt x="283" y="196"/>
                      <a:pt x="283" y="203"/>
                    </a:cubicBezTo>
                    <a:lnTo>
                      <a:pt x="283" y="204"/>
                    </a:lnTo>
                    <a:close/>
                    <a:moveTo>
                      <a:pt x="283" y="140"/>
                    </a:moveTo>
                    <a:cubicBezTo>
                      <a:pt x="283" y="147"/>
                      <a:pt x="277" y="153"/>
                      <a:pt x="270" y="153"/>
                    </a:cubicBezTo>
                    <a:cubicBezTo>
                      <a:pt x="50" y="153"/>
                      <a:pt x="50" y="153"/>
                      <a:pt x="50" y="153"/>
                    </a:cubicBezTo>
                    <a:cubicBezTo>
                      <a:pt x="43" y="153"/>
                      <a:pt x="37" y="147"/>
                      <a:pt x="37" y="140"/>
                    </a:cubicBezTo>
                    <a:cubicBezTo>
                      <a:pt x="37" y="139"/>
                      <a:pt x="37" y="139"/>
                      <a:pt x="37" y="139"/>
                    </a:cubicBezTo>
                    <a:cubicBezTo>
                      <a:pt x="37" y="132"/>
                      <a:pt x="43" y="126"/>
                      <a:pt x="50" y="126"/>
                    </a:cubicBezTo>
                    <a:cubicBezTo>
                      <a:pt x="270" y="126"/>
                      <a:pt x="270" y="126"/>
                      <a:pt x="270" y="126"/>
                    </a:cubicBezTo>
                    <a:cubicBezTo>
                      <a:pt x="277" y="126"/>
                      <a:pt x="283" y="132"/>
                      <a:pt x="283" y="139"/>
                    </a:cubicBezTo>
                    <a:lnTo>
                      <a:pt x="283" y="140"/>
                    </a:lnTo>
                    <a:close/>
                    <a:moveTo>
                      <a:pt x="283" y="76"/>
                    </a:moveTo>
                    <a:cubicBezTo>
                      <a:pt x="283" y="83"/>
                      <a:pt x="277" y="89"/>
                      <a:pt x="270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43" y="89"/>
                      <a:pt x="37" y="83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68"/>
                      <a:pt x="43" y="62"/>
                      <a:pt x="50" y="62"/>
                    </a:cubicBezTo>
                    <a:cubicBezTo>
                      <a:pt x="270" y="62"/>
                      <a:pt x="270" y="62"/>
                      <a:pt x="270" y="62"/>
                    </a:cubicBezTo>
                    <a:cubicBezTo>
                      <a:pt x="277" y="62"/>
                      <a:pt x="283" y="68"/>
                      <a:pt x="283" y="75"/>
                    </a:cubicBezTo>
                    <a:lnTo>
                      <a:pt x="283" y="76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7" name="Up Arrow 86"/>
              <p:cNvSpPr/>
              <p:nvPr/>
            </p:nvSpPr>
            <p:spPr>
              <a:xfrm rot="5400000">
                <a:off x="6223264" y="4546528"/>
                <a:ext cx="217928" cy="531721"/>
              </a:xfrm>
              <a:prstGeom prst="upArrow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Up Arrow 87"/>
              <p:cNvSpPr/>
              <p:nvPr/>
            </p:nvSpPr>
            <p:spPr>
              <a:xfrm rot="10800000">
                <a:off x="6868266" y="3788832"/>
                <a:ext cx="217928" cy="418490"/>
              </a:xfrm>
              <a:prstGeom prst="upArrow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Up Arrow 88"/>
              <p:cNvSpPr/>
              <p:nvPr/>
            </p:nvSpPr>
            <p:spPr>
              <a:xfrm rot="5400000" flipH="1" flipV="1">
                <a:off x="7507199" y="4546528"/>
                <a:ext cx="217928" cy="531721"/>
              </a:xfrm>
              <a:prstGeom prst="upArrow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5329208" y="5459469"/>
                <a:ext cx="1374309" cy="914181"/>
                <a:chOff x="5329208" y="5459469"/>
                <a:chExt cx="1374309" cy="914181"/>
              </a:xfrm>
            </p:grpSpPr>
            <p:sp>
              <p:nvSpPr>
                <p:cNvPr id="97" name="Up Arrow 96"/>
                <p:cNvSpPr/>
                <p:nvPr/>
              </p:nvSpPr>
              <p:spPr>
                <a:xfrm rot="2825162">
                  <a:off x="6328693" y="5302572"/>
                  <a:ext cx="217928" cy="531721"/>
                </a:xfrm>
                <a:prstGeom prst="upArrow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Freeform 14"/>
                <p:cNvSpPr>
                  <a:spLocks noEditPoints="1"/>
                </p:cNvSpPr>
                <p:nvPr/>
              </p:nvSpPr>
              <p:spPr bwMode="auto">
                <a:xfrm>
                  <a:off x="5329208" y="5703725"/>
                  <a:ext cx="1087437" cy="669925"/>
                </a:xfrm>
                <a:custGeom>
                  <a:avLst/>
                  <a:gdLst>
                    <a:gd name="T0" fmla="*/ 636 w 659"/>
                    <a:gd name="T1" fmla="*/ 338 h 406"/>
                    <a:gd name="T2" fmla="*/ 586 w 659"/>
                    <a:gd name="T3" fmla="*/ 338 h 406"/>
                    <a:gd name="T4" fmla="*/ 586 w 659"/>
                    <a:gd name="T5" fmla="*/ 18 h 406"/>
                    <a:gd name="T6" fmla="*/ 569 w 659"/>
                    <a:gd name="T7" fmla="*/ 0 h 406"/>
                    <a:gd name="T8" fmla="*/ 91 w 659"/>
                    <a:gd name="T9" fmla="*/ 0 h 406"/>
                    <a:gd name="T10" fmla="*/ 73 w 659"/>
                    <a:gd name="T11" fmla="*/ 18 h 406"/>
                    <a:gd name="T12" fmla="*/ 73 w 659"/>
                    <a:gd name="T13" fmla="*/ 338 h 406"/>
                    <a:gd name="T14" fmla="*/ 23 w 659"/>
                    <a:gd name="T15" fmla="*/ 338 h 406"/>
                    <a:gd name="T16" fmla="*/ 0 w 659"/>
                    <a:gd name="T17" fmla="*/ 361 h 406"/>
                    <a:gd name="T18" fmla="*/ 0 w 659"/>
                    <a:gd name="T19" fmla="*/ 383 h 406"/>
                    <a:gd name="T20" fmla="*/ 23 w 659"/>
                    <a:gd name="T21" fmla="*/ 406 h 406"/>
                    <a:gd name="T22" fmla="*/ 636 w 659"/>
                    <a:gd name="T23" fmla="*/ 406 h 406"/>
                    <a:gd name="T24" fmla="*/ 659 w 659"/>
                    <a:gd name="T25" fmla="*/ 383 h 406"/>
                    <a:gd name="T26" fmla="*/ 659 w 659"/>
                    <a:gd name="T27" fmla="*/ 361 h 406"/>
                    <a:gd name="T28" fmla="*/ 636 w 659"/>
                    <a:gd name="T29" fmla="*/ 338 h 406"/>
                    <a:gd name="T30" fmla="*/ 430 w 659"/>
                    <a:gd name="T31" fmla="*/ 373 h 406"/>
                    <a:gd name="T32" fmla="*/ 421 w 659"/>
                    <a:gd name="T33" fmla="*/ 382 h 406"/>
                    <a:gd name="T34" fmla="*/ 238 w 659"/>
                    <a:gd name="T35" fmla="*/ 382 h 406"/>
                    <a:gd name="T36" fmla="*/ 229 w 659"/>
                    <a:gd name="T37" fmla="*/ 373 h 406"/>
                    <a:gd name="T38" fmla="*/ 229 w 659"/>
                    <a:gd name="T39" fmla="*/ 365 h 406"/>
                    <a:gd name="T40" fmla="*/ 230 w 659"/>
                    <a:gd name="T41" fmla="*/ 363 h 406"/>
                    <a:gd name="T42" fmla="*/ 429 w 659"/>
                    <a:gd name="T43" fmla="*/ 363 h 406"/>
                    <a:gd name="T44" fmla="*/ 430 w 659"/>
                    <a:gd name="T45" fmla="*/ 365 h 406"/>
                    <a:gd name="T46" fmla="*/ 430 w 659"/>
                    <a:gd name="T47" fmla="*/ 373 h 406"/>
                    <a:gd name="T48" fmla="*/ 541 w 659"/>
                    <a:gd name="T49" fmla="*/ 325 h 406"/>
                    <a:gd name="T50" fmla="*/ 118 w 659"/>
                    <a:gd name="T51" fmla="*/ 325 h 406"/>
                    <a:gd name="T52" fmla="*/ 118 w 659"/>
                    <a:gd name="T53" fmla="*/ 42 h 406"/>
                    <a:gd name="T54" fmla="*/ 119 w 659"/>
                    <a:gd name="T55" fmla="*/ 41 h 406"/>
                    <a:gd name="T56" fmla="*/ 540 w 659"/>
                    <a:gd name="T57" fmla="*/ 41 h 406"/>
                    <a:gd name="T58" fmla="*/ 541 w 659"/>
                    <a:gd name="T59" fmla="*/ 42 h 406"/>
                    <a:gd name="T60" fmla="*/ 541 w 659"/>
                    <a:gd name="T61" fmla="*/ 325 h 406"/>
                    <a:gd name="T62" fmla="*/ 563 w 659"/>
                    <a:gd name="T63" fmla="*/ 383 h 406"/>
                    <a:gd name="T64" fmla="*/ 554 w 659"/>
                    <a:gd name="T65" fmla="*/ 374 h 406"/>
                    <a:gd name="T66" fmla="*/ 563 w 659"/>
                    <a:gd name="T67" fmla="*/ 365 h 406"/>
                    <a:gd name="T68" fmla="*/ 572 w 659"/>
                    <a:gd name="T69" fmla="*/ 374 h 406"/>
                    <a:gd name="T70" fmla="*/ 563 w 659"/>
                    <a:gd name="T71" fmla="*/ 383 h 406"/>
                    <a:gd name="T72" fmla="*/ 604 w 659"/>
                    <a:gd name="T73" fmla="*/ 383 h 406"/>
                    <a:gd name="T74" fmla="*/ 595 w 659"/>
                    <a:gd name="T75" fmla="*/ 374 h 406"/>
                    <a:gd name="T76" fmla="*/ 604 w 659"/>
                    <a:gd name="T77" fmla="*/ 365 h 406"/>
                    <a:gd name="T78" fmla="*/ 613 w 659"/>
                    <a:gd name="T79" fmla="*/ 374 h 406"/>
                    <a:gd name="T80" fmla="*/ 604 w 659"/>
                    <a:gd name="T81" fmla="*/ 383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59" h="406">
                      <a:moveTo>
                        <a:pt x="636" y="338"/>
                      </a:moveTo>
                      <a:cubicBezTo>
                        <a:pt x="586" y="338"/>
                        <a:pt x="586" y="338"/>
                        <a:pt x="586" y="338"/>
                      </a:cubicBezTo>
                      <a:cubicBezTo>
                        <a:pt x="586" y="18"/>
                        <a:pt x="586" y="18"/>
                        <a:pt x="586" y="18"/>
                      </a:cubicBezTo>
                      <a:cubicBezTo>
                        <a:pt x="586" y="8"/>
                        <a:pt x="578" y="0"/>
                        <a:pt x="569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1" y="0"/>
                        <a:pt x="73" y="8"/>
                        <a:pt x="73" y="1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23" y="338"/>
                        <a:pt x="23" y="338"/>
                        <a:pt x="23" y="338"/>
                      </a:cubicBezTo>
                      <a:cubicBezTo>
                        <a:pt x="10" y="338"/>
                        <a:pt x="0" y="348"/>
                        <a:pt x="0" y="361"/>
                      </a:cubicBezTo>
                      <a:cubicBezTo>
                        <a:pt x="0" y="383"/>
                        <a:pt x="0" y="383"/>
                        <a:pt x="0" y="383"/>
                      </a:cubicBezTo>
                      <a:cubicBezTo>
                        <a:pt x="0" y="395"/>
                        <a:pt x="10" y="406"/>
                        <a:pt x="23" y="406"/>
                      </a:cubicBezTo>
                      <a:cubicBezTo>
                        <a:pt x="636" y="406"/>
                        <a:pt x="636" y="406"/>
                        <a:pt x="636" y="406"/>
                      </a:cubicBezTo>
                      <a:cubicBezTo>
                        <a:pt x="649" y="406"/>
                        <a:pt x="659" y="395"/>
                        <a:pt x="659" y="383"/>
                      </a:cubicBezTo>
                      <a:cubicBezTo>
                        <a:pt x="659" y="361"/>
                        <a:pt x="659" y="361"/>
                        <a:pt x="659" y="361"/>
                      </a:cubicBezTo>
                      <a:cubicBezTo>
                        <a:pt x="659" y="348"/>
                        <a:pt x="649" y="338"/>
                        <a:pt x="636" y="338"/>
                      </a:cubicBezTo>
                      <a:close/>
                      <a:moveTo>
                        <a:pt x="430" y="373"/>
                      </a:moveTo>
                      <a:cubicBezTo>
                        <a:pt x="430" y="378"/>
                        <a:pt x="426" y="382"/>
                        <a:pt x="421" y="382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233" y="382"/>
                        <a:pt x="229" y="378"/>
                        <a:pt x="229" y="373"/>
                      </a:cubicBezTo>
                      <a:cubicBezTo>
                        <a:pt x="229" y="365"/>
                        <a:pt x="229" y="365"/>
                        <a:pt x="229" y="365"/>
                      </a:cubicBezTo>
                      <a:cubicBezTo>
                        <a:pt x="229" y="364"/>
                        <a:pt x="230" y="363"/>
                        <a:pt x="230" y="363"/>
                      </a:cubicBezTo>
                      <a:cubicBezTo>
                        <a:pt x="429" y="363"/>
                        <a:pt x="429" y="363"/>
                        <a:pt x="429" y="363"/>
                      </a:cubicBezTo>
                      <a:cubicBezTo>
                        <a:pt x="430" y="363"/>
                        <a:pt x="430" y="364"/>
                        <a:pt x="430" y="365"/>
                      </a:cubicBezTo>
                      <a:lnTo>
                        <a:pt x="430" y="373"/>
                      </a:lnTo>
                      <a:close/>
                      <a:moveTo>
                        <a:pt x="541" y="325"/>
                      </a:moveTo>
                      <a:cubicBezTo>
                        <a:pt x="118" y="325"/>
                        <a:pt x="118" y="325"/>
                        <a:pt x="118" y="325"/>
                      </a:cubicBezTo>
                      <a:cubicBezTo>
                        <a:pt x="118" y="42"/>
                        <a:pt x="118" y="42"/>
                        <a:pt x="118" y="42"/>
                      </a:cubicBezTo>
                      <a:cubicBezTo>
                        <a:pt x="118" y="42"/>
                        <a:pt x="119" y="41"/>
                        <a:pt x="119" y="41"/>
                      </a:cubicBezTo>
                      <a:cubicBezTo>
                        <a:pt x="540" y="41"/>
                        <a:pt x="540" y="41"/>
                        <a:pt x="540" y="41"/>
                      </a:cubicBezTo>
                      <a:cubicBezTo>
                        <a:pt x="540" y="41"/>
                        <a:pt x="541" y="42"/>
                        <a:pt x="541" y="42"/>
                      </a:cubicBezTo>
                      <a:lnTo>
                        <a:pt x="541" y="325"/>
                      </a:lnTo>
                      <a:close/>
                      <a:moveTo>
                        <a:pt x="563" y="383"/>
                      </a:moveTo>
                      <a:cubicBezTo>
                        <a:pt x="558" y="383"/>
                        <a:pt x="554" y="379"/>
                        <a:pt x="554" y="374"/>
                      </a:cubicBezTo>
                      <a:cubicBezTo>
                        <a:pt x="554" y="369"/>
                        <a:pt x="558" y="365"/>
                        <a:pt x="563" y="365"/>
                      </a:cubicBezTo>
                      <a:cubicBezTo>
                        <a:pt x="568" y="365"/>
                        <a:pt x="572" y="369"/>
                        <a:pt x="572" y="374"/>
                      </a:cubicBezTo>
                      <a:cubicBezTo>
                        <a:pt x="572" y="379"/>
                        <a:pt x="568" y="383"/>
                        <a:pt x="563" y="383"/>
                      </a:cubicBezTo>
                      <a:close/>
                      <a:moveTo>
                        <a:pt x="604" y="383"/>
                      </a:moveTo>
                      <a:cubicBezTo>
                        <a:pt x="599" y="383"/>
                        <a:pt x="595" y="379"/>
                        <a:pt x="595" y="374"/>
                      </a:cubicBezTo>
                      <a:cubicBezTo>
                        <a:pt x="595" y="369"/>
                        <a:pt x="599" y="365"/>
                        <a:pt x="604" y="365"/>
                      </a:cubicBezTo>
                      <a:cubicBezTo>
                        <a:pt x="609" y="365"/>
                        <a:pt x="613" y="369"/>
                        <a:pt x="613" y="374"/>
                      </a:cubicBezTo>
                      <a:cubicBezTo>
                        <a:pt x="613" y="379"/>
                        <a:pt x="609" y="383"/>
                        <a:pt x="604" y="383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91" name="Freeform 14"/>
              <p:cNvSpPr>
                <a:spLocks noEditPoints="1"/>
              </p:cNvSpPr>
              <p:nvPr/>
            </p:nvSpPr>
            <p:spPr bwMode="auto">
              <a:xfrm>
                <a:off x="5130744" y="4485398"/>
                <a:ext cx="1087437" cy="669925"/>
              </a:xfrm>
              <a:custGeom>
                <a:avLst/>
                <a:gdLst>
                  <a:gd name="T0" fmla="*/ 636 w 659"/>
                  <a:gd name="T1" fmla="*/ 338 h 406"/>
                  <a:gd name="T2" fmla="*/ 586 w 659"/>
                  <a:gd name="T3" fmla="*/ 338 h 406"/>
                  <a:gd name="T4" fmla="*/ 586 w 659"/>
                  <a:gd name="T5" fmla="*/ 18 h 406"/>
                  <a:gd name="T6" fmla="*/ 569 w 659"/>
                  <a:gd name="T7" fmla="*/ 0 h 406"/>
                  <a:gd name="T8" fmla="*/ 91 w 659"/>
                  <a:gd name="T9" fmla="*/ 0 h 406"/>
                  <a:gd name="T10" fmla="*/ 73 w 659"/>
                  <a:gd name="T11" fmla="*/ 18 h 406"/>
                  <a:gd name="T12" fmla="*/ 73 w 659"/>
                  <a:gd name="T13" fmla="*/ 338 h 406"/>
                  <a:gd name="T14" fmla="*/ 23 w 659"/>
                  <a:gd name="T15" fmla="*/ 338 h 406"/>
                  <a:gd name="T16" fmla="*/ 0 w 659"/>
                  <a:gd name="T17" fmla="*/ 361 h 406"/>
                  <a:gd name="T18" fmla="*/ 0 w 659"/>
                  <a:gd name="T19" fmla="*/ 383 h 406"/>
                  <a:gd name="T20" fmla="*/ 23 w 659"/>
                  <a:gd name="T21" fmla="*/ 406 h 406"/>
                  <a:gd name="T22" fmla="*/ 636 w 659"/>
                  <a:gd name="T23" fmla="*/ 406 h 406"/>
                  <a:gd name="T24" fmla="*/ 659 w 659"/>
                  <a:gd name="T25" fmla="*/ 383 h 406"/>
                  <a:gd name="T26" fmla="*/ 659 w 659"/>
                  <a:gd name="T27" fmla="*/ 361 h 406"/>
                  <a:gd name="T28" fmla="*/ 636 w 659"/>
                  <a:gd name="T29" fmla="*/ 338 h 406"/>
                  <a:gd name="T30" fmla="*/ 430 w 659"/>
                  <a:gd name="T31" fmla="*/ 373 h 406"/>
                  <a:gd name="T32" fmla="*/ 421 w 659"/>
                  <a:gd name="T33" fmla="*/ 382 h 406"/>
                  <a:gd name="T34" fmla="*/ 238 w 659"/>
                  <a:gd name="T35" fmla="*/ 382 h 406"/>
                  <a:gd name="T36" fmla="*/ 229 w 659"/>
                  <a:gd name="T37" fmla="*/ 373 h 406"/>
                  <a:gd name="T38" fmla="*/ 229 w 659"/>
                  <a:gd name="T39" fmla="*/ 365 h 406"/>
                  <a:gd name="T40" fmla="*/ 230 w 659"/>
                  <a:gd name="T41" fmla="*/ 363 h 406"/>
                  <a:gd name="T42" fmla="*/ 429 w 659"/>
                  <a:gd name="T43" fmla="*/ 363 h 406"/>
                  <a:gd name="T44" fmla="*/ 430 w 659"/>
                  <a:gd name="T45" fmla="*/ 365 h 406"/>
                  <a:gd name="T46" fmla="*/ 430 w 659"/>
                  <a:gd name="T47" fmla="*/ 373 h 406"/>
                  <a:gd name="T48" fmla="*/ 541 w 659"/>
                  <a:gd name="T49" fmla="*/ 325 h 406"/>
                  <a:gd name="T50" fmla="*/ 118 w 659"/>
                  <a:gd name="T51" fmla="*/ 325 h 406"/>
                  <a:gd name="T52" fmla="*/ 118 w 659"/>
                  <a:gd name="T53" fmla="*/ 42 h 406"/>
                  <a:gd name="T54" fmla="*/ 119 w 659"/>
                  <a:gd name="T55" fmla="*/ 41 h 406"/>
                  <a:gd name="T56" fmla="*/ 540 w 659"/>
                  <a:gd name="T57" fmla="*/ 41 h 406"/>
                  <a:gd name="T58" fmla="*/ 541 w 659"/>
                  <a:gd name="T59" fmla="*/ 42 h 406"/>
                  <a:gd name="T60" fmla="*/ 541 w 659"/>
                  <a:gd name="T61" fmla="*/ 325 h 406"/>
                  <a:gd name="T62" fmla="*/ 563 w 659"/>
                  <a:gd name="T63" fmla="*/ 383 h 406"/>
                  <a:gd name="T64" fmla="*/ 554 w 659"/>
                  <a:gd name="T65" fmla="*/ 374 h 406"/>
                  <a:gd name="T66" fmla="*/ 563 w 659"/>
                  <a:gd name="T67" fmla="*/ 365 h 406"/>
                  <a:gd name="T68" fmla="*/ 572 w 659"/>
                  <a:gd name="T69" fmla="*/ 374 h 406"/>
                  <a:gd name="T70" fmla="*/ 563 w 659"/>
                  <a:gd name="T71" fmla="*/ 383 h 406"/>
                  <a:gd name="T72" fmla="*/ 604 w 659"/>
                  <a:gd name="T73" fmla="*/ 383 h 406"/>
                  <a:gd name="T74" fmla="*/ 595 w 659"/>
                  <a:gd name="T75" fmla="*/ 374 h 406"/>
                  <a:gd name="T76" fmla="*/ 604 w 659"/>
                  <a:gd name="T77" fmla="*/ 365 h 406"/>
                  <a:gd name="T78" fmla="*/ 613 w 659"/>
                  <a:gd name="T79" fmla="*/ 374 h 406"/>
                  <a:gd name="T80" fmla="*/ 604 w 659"/>
                  <a:gd name="T81" fmla="*/ 38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9" h="406">
                    <a:moveTo>
                      <a:pt x="636" y="338"/>
                    </a:moveTo>
                    <a:cubicBezTo>
                      <a:pt x="586" y="338"/>
                      <a:pt x="586" y="338"/>
                      <a:pt x="586" y="338"/>
                    </a:cubicBezTo>
                    <a:cubicBezTo>
                      <a:pt x="586" y="18"/>
                      <a:pt x="586" y="18"/>
                      <a:pt x="586" y="18"/>
                    </a:cubicBezTo>
                    <a:cubicBezTo>
                      <a:pt x="586" y="8"/>
                      <a:pt x="578" y="0"/>
                      <a:pt x="569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0"/>
                      <a:pt x="73" y="8"/>
                      <a:pt x="73" y="18"/>
                    </a:cubicBezTo>
                    <a:cubicBezTo>
                      <a:pt x="73" y="338"/>
                      <a:pt x="73" y="338"/>
                      <a:pt x="73" y="338"/>
                    </a:cubicBezTo>
                    <a:cubicBezTo>
                      <a:pt x="23" y="338"/>
                      <a:pt x="23" y="338"/>
                      <a:pt x="23" y="338"/>
                    </a:cubicBezTo>
                    <a:cubicBezTo>
                      <a:pt x="10" y="338"/>
                      <a:pt x="0" y="348"/>
                      <a:pt x="0" y="361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0" y="395"/>
                      <a:pt x="10" y="406"/>
                      <a:pt x="23" y="406"/>
                    </a:cubicBezTo>
                    <a:cubicBezTo>
                      <a:pt x="636" y="406"/>
                      <a:pt x="636" y="406"/>
                      <a:pt x="636" y="406"/>
                    </a:cubicBezTo>
                    <a:cubicBezTo>
                      <a:pt x="649" y="406"/>
                      <a:pt x="659" y="395"/>
                      <a:pt x="659" y="383"/>
                    </a:cubicBezTo>
                    <a:cubicBezTo>
                      <a:pt x="659" y="361"/>
                      <a:pt x="659" y="361"/>
                      <a:pt x="659" y="361"/>
                    </a:cubicBezTo>
                    <a:cubicBezTo>
                      <a:pt x="659" y="348"/>
                      <a:pt x="649" y="338"/>
                      <a:pt x="636" y="338"/>
                    </a:cubicBezTo>
                    <a:close/>
                    <a:moveTo>
                      <a:pt x="430" y="373"/>
                    </a:moveTo>
                    <a:cubicBezTo>
                      <a:pt x="430" y="378"/>
                      <a:pt x="426" y="382"/>
                      <a:pt x="421" y="382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233" y="382"/>
                      <a:pt x="229" y="378"/>
                      <a:pt x="229" y="373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29" y="364"/>
                      <a:pt x="230" y="363"/>
                      <a:pt x="230" y="363"/>
                    </a:cubicBezTo>
                    <a:cubicBezTo>
                      <a:pt x="429" y="363"/>
                      <a:pt x="429" y="363"/>
                      <a:pt x="429" y="363"/>
                    </a:cubicBezTo>
                    <a:cubicBezTo>
                      <a:pt x="430" y="363"/>
                      <a:pt x="430" y="364"/>
                      <a:pt x="430" y="365"/>
                    </a:cubicBezTo>
                    <a:lnTo>
                      <a:pt x="430" y="373"/>
                    </a:lnTo>
                    <a:close/>
                    <a:moveTo>
                      <a:pt x="541" y="325"/>
                    </a:move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8" y="42"/>
                      <a:pt x="118" y="42"/>
                      <a:pt x="118" y="42"/>
                    </a:cubicBezTo>
                    <a:cubicBezTo>
                      <a:pt x="118" y="42"/>
                      <a:pt x="119" y="41"/>
                      <a:pt x="119" y="41"/>
                    </a:cubicBezTo>
                    <a:cubicBezTo>
                      <a:pt x="540" y="41"/>
                      <a:pt x="540" y="41"/>
                      <a:pt x="540" y="41"/>
                    </a:cubicBezTo>
                    <a:cubicBezTo>
                      <a:pt x="540" y="41"/>
                      <a:pt x="541" y="42"/>
                      <a:pt x="541" y="42"/>
                    </a:cubicBezTo>
                    <a:lnTo>
                      <a:pt x="541" y="325"/>
                    </a:lnTo>
                    <a:close/>
                    <a:moveTo>
                      <a:pt x="563" y="383"/>
                    </a:moveTo>
                    <a:cubicBezTo>
                      <a:pt x="558" y="383"/>
                      <a:pt x="554" y="379"/>
                      <a:pt x="554" y="374"/>
                    </a:cubicBezTo>
                    <a:cubicBezTo>
                      <a:pt x="554" y="369"/>
                      <a:pt x="558" y="365"/>
                      <a:pt x="563" y="365"/>
                    </a:cubicBezTo>
                    <a:cubicBezTo>
                      <a:pt x="568" y="365"/>
                      <a:pt x="572" y="369"/>
                      <a:pt x="572" y="374"/>
                    </a:cubicBezTo>
                    <a:cubicBezTo>
                      <a:pt x="572" y="379"/>
                      <a:pt x="568" y="383"/>
                      <a:pt x="563" y="383"/>
                    </a:cubicBezTo>
                    <a:close/>
                    <a:moveTo>
                      <a:pt x="604" y="383"/>
                    </a:moveTo>
                    <a:cubicBezTo>
                      <a:pt x="599" y="383"/>
                      <a:pt x="595" y="379"/>
                      <a:pt x="595" y="374"/>
                    </a:cubicBezTo>
                    <a:cubicBezTo>
                      <a:pt x="595" y="369"/>
                      <a:pt x="599" y="365"/>
                      <a:pt x="604" y="365"/>
                    </a:cubicBezTo>
                    <a:cubicBezTo>
                      <a:pt x="609" y="365"/>
                      <a:pt x="613" y="369"/>
                      <a:pt x="613" y="374"/>
                    </a:cubicBezTo>
                    <a:cubicBezTo>
                      <a:pt x="613" y="379"/>
                      <a:pt x="609" y="383"/>
                      <a:pt x="604" y="38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2" name="Freeform 14"/>
              <p:cNvSpPr>
                <a:spLocks noEditPoints="1"/>
              </p:cNvSpPr>
              <p:nvPr/>
            </p:nvSpPr>
            <p:spPr bwMode="auto">
              <a:xfrm>
                <a:off x="7769552" y="4473345"/>
                <a:ext cx="1087437" cy="669925"/>
              </a:xfrm>
              <a:custGeom>
                <a:avLst/>
                <a:gdLst>
                  <a:gd name="T0" fmla="*/ 636 w 659"/>
                  <a:gd name="T1" fmla="*/ 338 h 406"/>
                  <a:gd name="T2" fmla="*/ 586 w 659"/>
                  <a:gd name="T3" fmla="*/ 338 h 406"/>
                  <a:gd name="T4" fmla="*/ 586 w 659"/>
                  <a:gd name="T5" fmla="*/ 18 h 406"/>
                  <a:gd name="T6" fmla="*/ 569 w 659"/>
                  <a:gd name="T7" fmla="*/ 0 h 406"/>
                  <a:gd name="T8" fmla="*/ 91 w 659"/>
                  <a:gd name="T9" fmla="*/ 0 h 406"/>
                  <a:gd name="T10" fmla="*/ 73 w 659"/>
                  <a:gd name="T11" fmla="*/ 18 h 406"/>
                  <a:gd name="T12" fmla="*/ 73 w 659"/>
                  <a:gd name="T13" fmla="*/ 338 h 406"/>
                  <a:gd name="T14" fmla="*/ 23 w 659"/>
                  <a:gd name="T15" fmla="*/ 338 h 406"/>
                  <a:gd name="T16" fmla="*/ 0 w 659"/>
                  <a:gd name="T17" fmla="*/ 361 h 406"/>
                  <a:gd name="T18" fmla="*/ 0 w 659"/>
                  <a:gd name="T19" fmla="*/ 383 h 406"/>
                  <a:gd name="T20" fmla="*/ 23 w 659"/>
                  <a:gd name="T21" fmla="*/ 406 h 406"/>
                  <a:gd name="T22" fmla="*/ 636 w 659"/>
                  <a:gd name="T23" fmla="*/ 406 h 406"/>
                  <a:gd name="T24" fmla="*/ 659 w 659"/>
                  <a:gd name="T25" fmla="*/ 383 h 406"/>
                  <a:gd name="T26" fmla="*/ 659 w 659"/>
                  <a:gd name="T27" fmla="*/ 361 h 406"/>
                  <a:gd name="T28" fmla="*/ 636 w 659"/>
                  <a:gd name="T29" fmla="*/ 338 h 406"/>
                  <a:gd name="T30" fmla="*/ 430 w 659"/>
                  <a:gd name="T31" fmla="*/ 373 h 406"/>
                  <a:gd name="T32" fmla="*/ 421 w 659"/>
                  <a:gd name="T33" fmla="*/ 382 h 406"/>
                  <a:gd name="T34" fmla="*/ 238 w 659"/>
                  <a:gd name="T35" fmla="*/ 382 h 406"/>
                  <a:gd name="T36" fmla="*/ 229 w 659"/>
                  <a:gd name="T37" fmla="*/ 373 h 406"/>
                  <a:gd name="T38" fmla="*/ 229 w 659"/>
                  <a:gd name="T39" fmla="*/ 365 h 406"/>
                  <a:gd name="T40" fmla="*/ 230 w 659"/>
                  <a:gd name="T41" fmla="*/ 363 h 406"/>
                  <a:gd name="T42" fmla="*/ 429 w 659"/>
                  <a:gd name="T43" fmla="*/ 363 h 406"/>
                  <a:gd name="T44" fmla="*/ 430 w 659"/>
                  <a:gd name="T45" fmla="*/ 365 h 406"/>
                  <a:gd name="T46" fmla="*/ 430 w 659"/>
                  <a:gd name="T47" fmla="*/ 373 h 406"/>
                  <a:gd name="T48" fmla="*/ 541 w 659"/>
                  <a:gd name="T49" fmla="*/ 325 h 406"/>
                  <a:gd name="T50" fmla="*/ 118 w 659"/>
                  <a:gd name="T51" fmla="*/ 325 h 406"/>
                  <a:gd name="T52" fmla="*/ 118 w 659"/>
                  <a:gd name="T53" fmla="*/ 42 h 406"/>
                  <a:gd name="T54" fmla="*/ 119 w 659"/>
                  <a:gd name="T55" fmla="*/ 41 h 406"/>
                  <a:gd name="T56" fmla="*/ 540 w 659"/>
                  <a:gd name="T57" fmla="*/ 41 h 406"/>
                  <a:gd name="T58" fmla="*/ 541 w 659"/>
                  <a:gd name="T59" fmla="*/ 42 h 406"/>
                  <a:gd name="T60" fmla="*/ 541 w 659"/>
                  <a:gd name="T61" fmla="*/ 325 h 406"/>
                  <a:gd name="T62" fmla="*/ 563 w 659"/>
                  <a:gd name="T63" fmla="*/ 383 h 406"/>
                  <a:gd name="T64" fmla="*/ 554 w 659"/>
                  <a:gd name="T65" fmla="*/ 374 h 406"/>
                  <a:gd name="T66" fmla="*/ 563 w 659"/>
                  <a:gd name="T67" fmla="*/ 365 h 406"/>
                  <a:gd name="T68" fmla="*/ 572 w 659"/>
                  <a:gd name="T69" fmla="*/ 374 h 406"/>
                  <a:gd name="T70" fmla="*/ 563 w 659"/>
                  <a:gd name="T71" fmla="*/ 383 h 406"/>
                  <a:gd name="T72" fmla="*/ 604 w 659"/>
                  <a:gd name="T73" fmla="*/ 383 h 406"/>
                  <a:gd name="T74" fmla="*/ 595 w 659"/>
                  <a:gd name="T75" fmla="*/ 374 h 406"/>
                  <a:gd name="T76" fmla="*/ 604 w 659"/>
                  <a:gd name="T77" fmla="*/ 365 h 406"/>
                  <a:gd name="T78" fmla="*/ 613 w 659"/>
                  <a:gd name="T79" fmla="*/ 374 h 406"/>
                  <a:gd name="T80" fmla="*/ 604 w 659"/>
                  <a:gd name="T81" fmla="*/ 38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9" h="406">
                    <a:moveTo>
                      <a:pt x="636" y="338"/>
                    </a:moveTo>
                    <a:cubicBezTo>
                      <a:pt x="586" y="338"/>
                      <a:pt x="586" y="338"/>
                      <a:pt x="586" y="338"/>
                    </a:cubicBezTo>
                    <a:cubicBezTo>
                      <a:pt x="586" y="18"/>
                      <a:pt x="586" y="18"/>
                      <a:pt x="586" y="18"/>
                    </a:cubicBezTo>
                    <a:cubicBezTo>
                      <a:pt x="586" y="8"/>
                      <a:pt x="578" y="0"/>
                      <a:pt x="569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0"/>
                      <a:pt x="73" y="8"/>
                      <a:pt x="73" y="18"/>
                    </a:cubicBezTo>
                    <a:cubicBezTo>
                      <a:pt x="73" y="338"/>
                      <a:pt x="73" y="338"/>
                      <a:pt x="73" y="338"/>
                    </a:cubicBezTo>
                    <a:cubicBezTo>
                      <a:pt x="23" y="338"/>
                      <a:pt x="23" y="338"/>
                      <a:pt x="23" y="338"/>
                    </a:cubicBezTo>
                    <a:cubicBezTo>
                      <a:pt x="10" y="338"/>
                      <a:pt x="0" y="348"/>
                      <a:pt x="0" y="361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0" y="395"/>
                      <a:pt x="10" y="406"/>
                      <a:pt x="23" y="406"/>
                    </a:cubicBezTo>
                    <a:cubicBezTo>
                      <a:pt x="636" y="406"/>
                      <a:pt x="636" y="406"/>
                      <a:pt x="636" y="406"/>
                    </a:cubicBezTo>
                    <a:cubicBezTo>
                      <a:pt x="649" y="406"/>
                      <a:pt x="659" y="395"/>
                      <a:pt x="659" y="383"/>
                    </a:cubicBezTo>
                    <a:cubicBezTo>
                      <a:pt x="659" y="361"/>
                      <a:pt x="659" y="361"/>
                      <a:pt x="659" y="361"/>
                    </a:cubicBezTo>
                    <a:cubicBezTo>
                      <a:pt x="659" y="348"/>
                      <a:pt x="649" y="338"/>
                      <a:pt x="636" y="338"/>
                    </a:cubicBezTo>
                    <a:close/>
                    <a:moveTo>
                      <a:pt x="430" y="373"/>
                    </a:moveTo>
                    <a:cubicBezTo>
                      <a:pt x="430" y="378"/>
                      <a:pt x="426" y="382"/>
                      <a:pt x="421" y="382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233" y="382"/>
                      <a:pt x="229" y="378"/>
                      <a:pt x="229" y="373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29" y="364"/>
                      <a:pt x="230" y="363"/>
                      <a:pt x="230" y="363"/>
                    </a:cubicBezTo>
                    <a:cubicBezTo>
                      <a:pt x="429" y="363"/>
                      <a:pt x="429" y="363"/>
                      <a:pt x="429" y="363"/>
                    </a:cubicBezTo>
                    <a:cubicBezTo>
                      <a:pt x="430" y="363"/>
                      <a:pt x="430" y="364"/>
                      <a:pt x="430" y="365"/>
                    </a:cubicBezTo>
                    <a:lnTo>
                      <a:pt x="430" y="373"/>
                    </a:lnTo>
                    <a:close/>
                    <a:moveTo>
                      <a:pt x="541" y="325"/>
                    </a:move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8" y="42"/>
                      <a:pt x="118" y="42"/>
                      <a:pt x="118" y="42"/>
                    </a:cubicBezTo>
                    <a:cubicBezTo>
                      <a:pt x="118" y="42"/>
                      <a:pt x="119" y="41"/>
                      <a:pt x="119" y="41"/>
                    </a:cubicBezTo>
                    <a:cubicBezTo>
                      <a:pt x="540" y="41"/>
                      <a:pt x="540" y="41"/>
                      <a:pt x="540" y="41"/>
                    </a:cubicBezTo>
                    <a:cubicBezTo>
                      <a:pt x="540" y="41"/>
                      <a:pt x="541" y="42"/>
                      <a:pt x="541" y="42"/>
                    </a:cubicBezTo>
                    <a:lnTo>
                      <a:pt x="541" y="325"/>
                    </a:lnTo>
                    <a:close/>
                    <a:moveTo>
                      <a:pt x="563" y="383"/>
                    </a:moveTo>
                    <a:cubicBezTo>
                      <a:pt x="558" y="383"/>
                      <a:pt x="554" y="379"/>
                      <a:pt x="554" y="374"/>
                    </a:cubicBezTo>
                    <a:cubicBezTo>
                      <a:pt x="554" y="369"/>
                      <a:pt x="558" y="365"/>
                      <a:pt x="563" y="365"/>
                    </a:cubicBezTo>
                    <a:cubicBezTo>
                      <a:pt x="568" y="365"/>
                      <a:pt x="572" y="369"/>
                      <a:pt x="572" y="374"/>
                    </a:cubicBezTo>
                    <a:cubicBezTo>
                      <a:pt x="572" y="379"/>
                      <a:pt x="568" y="383"/>
                      <a:pt x="563" y="383"/>
                    </a:cubicBezTo>
                    <a:close/>
                    <a:moveTo>
                      <a:pt x="604" y="383"/>
                    </a:moveTo>
                    <a:cubicBezTo>
                      <a:pt x="599" y="383"/>
                      <a:pt x="595" y="379"/>
                      <a:pt x="595" y="374"/>
                    </a:cubicBezTo>
                    <a:cubicBezTo>
                      <a:pt x="595" y="369"/>
                      <a:pt x="599" y="365"/>
                      <a:pt x="604" y="365"/>
                    </a:cubicBezTo>
                    <a:cubicBezTo>
                      <a:pt x="609" y="365"/>
                      <a:pt x="613" y="369"/>
                      <a:pt x="613" y="374"/>
                    </a:cubicBezTo>
                    <a:cubicBezTo>
                      <a:pt x="613" y="379"/>
                      <a:pt x="609" y="383"/>
                      <a:pt x="604" y="38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93" name="Group 92"/>
              <p:cNvGrpSpPr/>
              <p:nvPr/>
            </p:nvGrpSpPr>
            <p:grpSpPr>
              <a:xfrm>
                <a:off x="7412460" y="5319114"/>
                <a:ext cx="1196402" cy="1088741"/>
                <a:chOff x="7399761" y="5310648"/>
                <a:chExt cx="1196402" cy="1088741"/>
              </a:xfrm>
            </p:grpSpPr>
            <p:sp>
              <p:nvSpPr>
                <p:cNvPr id="95" name="Up Arrow 94"/>
                <p:cNvSpPr/>
                <p:nvPr/>
              </p:nvSpPr>
              <p:spPr>
                <a:xfrm rot="19025162">
                  <a:off x="7399761" y="5310648"/>
                  <a:ext cx="217928" cy="531721"/>
                </a:xfrm>
                <a:prstGeom prst="upArrow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Freeform 14"/>
                <p:cNvSpPr>
                  <a:spLocks noEditPoints="1"/>
                </p:cNvSpPr>
                <p:nvPr/>
              </p:nvSpPr>
              <p:spPr bwMode="auto">
                <a:xfrm>
                  <a:off x="7508726" y="5729464"/>
                  <a:ext cx="1087437" cy="669925"/>
                </a:xfrm>
                <a:custGeom>
                  <a:avLst/>
                  <a:gdLst>
                    <a:gd name="T0" fmla="*/ 636 w 659"/>
                    <a:gd name="T1" fmla="*/ 338 h 406"/>
                    <a:gd name="T2" fmla="*/ 586 w 659"/>
                    <a:gd name="T3" fmla="*/ 338 h 406"/>
                    <a:gd name="T4" fmla="*/ 586 w 659"/>
                    <a:gd name="T5" fmla="*/ 18 h 406"/>
                    <a:gd name="T6" fmla="*/ 569 w 659"/>
                    <a:gd name="T7" fmla="*/ 0 h 406"/>
                    <a:gd name="T8" fmla="*/ 91 w 659"/>
                    <a:gd name="T9" fmla="*/ 0 h 406"/>
                    <a:gd name="T10" fmla="*/ 73 w 659"/>
                    <a:gd name="T11" fmla="*/ 18 h 406"/>
                    <a:gd name="T12" fmla="*/ 73 w 659"/>
                    <a:gd name="T13" fmla="*/ 338 h 406"/>
                    <a:gd name="T14" fmla="*/ 23 w 659"/>
                    <a:gd name="T15" fmla="*/ 338 h 406"/>
                    <a:gd name="T16" fmla="*/ 0 w 659"/>
                    <a:gd name="T17" fmla="*/ 361 h 406"/>
                    <a:gd name="T18" fmla="*/ 0 w 659"/>
                    <a:gd name="T19" fmla="*/ 383 h 406"/>
                    <a:gd name="T20" fmla="*/ 23 w 659"/>
                    <a:gd name="T21" fmla="*/ 406 h 406"/>
                    <a:gd name="T22" fmla="*/ 636 w 659"/>
                    <a:gd name="T23" fmla="*/ 406 h 406"/>
                    <a:gd name="T24" fmla="*/ 659 w 659"/>
                    <a:gd name="T25" fmla="*/ 383 h 406"/>
                    <a:gd name="T26" fmla="*/ 659 w 659"/>
                    <a:gd name="T27" fmla="*/ 361 h 406"/>
                    <a:gd name="T28" fmla="*/ 636 w 659"/>
                    <a:gd name="T29" fmla="*/ 338 h 406"/>
                    <a:gd name="T30" fmla="*/ 430 w 659"/>
                    <a:gd name="T31" fmla="*/ 373 h 406"/>
                    <a:gd name="T32" fmla="*/ 421 w 659"/>
                    <a:gd name="T33" fmla="*/ 382 h 406"/>
                    <a:gd name="T34" fmla="*/ 238 w 659"/>
                    <a:gd name="T35" fmla="*/ 382 h 406"/>
                    <a:gd name="T36" fmla="*/ 229 w 659"/>
                    <a:gd name="T37" fmla="*/ 373 h 406"/>
                    <a:gd name="T38" fmla="*/ 229 w 659"/>
                    <a:gd name="T39" fmla="*/ 365 h 406"/>
                    <a:gd name="T40" fmla="*/ 230 w 659"/>
                    <a:gd name="T41" fmla="*/ 363 h 406"/>
                    <a:gd name="T42" fmla="*/ 429 w 659"/>
                    <a:gd name="T43" fmla="*/ 363 h 406"/>
                    <a:gd name="T44" fmla="*/ 430 w 659"/>
                    <a:gd name="T45" fmla="*/ 365 h 406"/>
                    <a:gd name="T46" fmla="*/ 430 w 659"/>
                    <a:gd name="T47" fmla="*/ 373 h 406"/>
                    <a:gd name="T48" fmla="*/ 541 w 659"/>
                    <a:gd name="T49" fmla="*/ 325 h 406"/>
                    <a:gd name="T50" fmla="*/ 118 w 659"/>
                    <a:gd name="T51" fmla="*/ 325 h 406"/>
                    <a:gd name="T52" fmla="*/ 118 w 659"/>
                    <a:gd name="T53" fmla="*/ 42 h 406"/>
                    <a:gd name="T54" fmla="*/ 119 w 659"/>
                    <a:gd name="T55" fmla="*/ 41 h 406"/>
                    <a:gd name="T56" fmla="*/ 540 w 659"/>
                    <a:gd name="T57" fmla="*/ 41 h 406"/>
                    <a:gd name="T58" fmla="*/ 541 w 659"/>
                    <a:gd name="T59" fmla="*/ 42 h 406"/>
                    <a:gd name="T60" fmla="*/ 541 w 659"/>
                    <a:gd name="T61" fmla="*/ 325 h 406"/>
                    <a:gd name="T62" fmla="*/ 563 w 659"/>
                    <a:gd name="T63" fmla="*/ 383 h 406"/>
                    <a:gd name="T64" fmla="*/ 554 w 659"/>
                    <a:gd name="T65" fmla="*/ 374 h 406"/>
                    <a:gd name="T66" fmla="*/ 563 w 659"/>
                    <a:gd name="T67" fmla="*/ 365 h 406"/>
                    <a:gd name="T68" fmla="*/ 572 w 659"/>
                    <a:gd name="T69" fmla="*/ 374 h 406"/>
                    <a:gd name="T70" fmla="*/ 563 w 659"/>
                    <a:gd name="T71" fmla="*/ 383 h 406"/>
                    <a:gd name="T72" fmla="*/ 604 w 659"/>
                    <a:gd name="T73" fmla="*/ 383 h 406"/>
                    <a:gd name="T74" fmla="*/ 595 w 659"/>
                    <a:gd name="T75" fmla="*/ 374 h 406"/>
                    <a:gd name="T76" fmla="*/ 604 w 659"/>
                    <a:gd name="T77" fmla="*/ 365 h 406"/>
                    <a:gd name="T78" fmla="*/ 613 w 659"/>
                    <a:gd name="T79" fmla="*/ 374 h 406"/>
                    <a:gd name="T80" fmla="*/ 604 w 659"/>
                    <a:gd name="T81" fmla="*/ 383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59" h="406">
                      <a:moveTo>
                        <a:pt x="636" y="338"/>
                      </a:moveTo>
                      <a:cubicBezTo>
                        <a:pt x="586" y="338"/>
                        <a:pt x="586" y="338"/>
                        <a:pt x="586" y="338"/>
                      </a:cubicBezTo>
                      <a:cubicBezTo>
                        <a:pt x="586" y="18"/>
                        <a:pt x="586" y="18"/>
                        <a:pt x="586" y="18"/>
                      </a:cubicBezTo>
                      <a:cubicBezTo>
                        <a:pt x="586" y="8"/>
                        <a:pt x="578" y="0"/>
                        <a:pt x="569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1" y="0"/>
                        <a:pt x="73" y="8"/>
                        <a:pt x="73" y="18"/>
                      </a:cubicBezTo>
                      <a:cubicBezTo>
                        <a:pt x="73" y="338"/>
                        <a:pt x="73" y="338"/>
                        <a:pt x="73" y="338"/>
                      </a:cubicBezTo>
                      <a:cubicBezTo>
                        <a:pt x="23" y="338"/>
                        <a:pt x="23" y="338"/>
                        <a:pt x="23" y="338"/>
                      </a:cubicBezTo>
                      <a:cubicBezTo>
                        <a:pt x="10" y="338"/>
                        <a:pt x="0" y="348"/>
                        <a:pt x="0" y="361"/>
                      </a:cubicBezTo>
                      <a:cubicBezTo>
                        <a:pt x="0" y="383"/>
                        <a:pt x="0" y="383"/>
                        <a:pt x="0" y="383"/>
                      </a:cubicBezTo>
                      <a:cubicBezTo>
                        <a:pt x="0" y="395"/>
                        <a:pt x="10" y="406"/>
                        <a:pt x="23" y="406"/>
                      </a:cubicBezTo>
                      <a:cubicBezTo>
                        <a:pt x="636" y="406"/>
                        <a:pt x="636" y="406"/>
                        <a:pt x="636" y="406"/>
                      </a:cubicBezTo>
                      <a:cubicBezTo>
                        <a:pt x="649" y="406"/>
                        <a:pt x="659" y="395"/>
                        <a:pt x="659" y="383"/>
                      </a:cubicBezTo>
                      <a:cubicBezTo>
                        <a:pt x="659" y="361"/>
                        <a:pt x="659" y="361"/>
                        <a:pt x="659" y="361"/>
                      </a:cubicBezTo>
                      <a:cubicBezTo>
                        <a:pt x="659" y="348"/>
                        <a:pt x="649" y="338"/>
                        <a:pt x="636" y="338"/>
                      </a:cubicBezTo>
                      <a:close/>
                      <a:moveTo>
                        <a:pt x="430" y="373"/>
                      </a:moveTo>
                      <a:cubicBezTo>
                        <a:pt x="430" y="378"/>
                        <a:pt x="426" y="382"/>
                        <a:pt x="421" y="382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233" y="382"/>
                        <a:pt x="229" y="378"/>
                        <a:pt x="229" y="373"/>
                      </a:cubicBezTo>
                      <a:cubicBezTo>
                        <a:pt x="229" y="365"/>
                        <a:pt x="229" y="365"/>
                        <a:pt x="229" y="365"/>
                      </a:cubicBezTo>
                      <a:cubicBezTo>
                        <a:pt x="229" y="364"/>
                        <a:pt x="230" y="363"/>
                        <a:pt x="230" y="363"/>
                      </a:cubicBezTo>
                      <a:cubicBezTo>
                        <a:pt x="429" y="363"/>
                        <a:pt x="429" y="363"/>
                        <a:pt x="429" y="363"/>
                      </a:cubicBezTo>
                      <a:cubicBezTo>
                        <a:pt x="430" y="363"/>
                        <a:pt x="430" y="364"/>
                        <a:pt x="430" y="365"/>
                      </a:cubicBezTo>
                      <a:lnTo>
                        <a:pt x="430" y="373"/>
                      </a:lnTo>
                      <a:close/>
                      <a:moveTo>
                        <a:pt x="541" y="325"/>
                      </a:moveTo>
                      <a:cubicBezTo>
                        <a:pt x="118" y="325"/>
                        <a:pt x="118" y="325"/>
                        <a:pt x="118" y="325"/>
                      </a:cubicBezTo>
                      <a:cubicBezTo>
                        <a:pt x="118" y="42"/>
                        <a:pt x="118" y="42"/>
                        <a:pt x="118" y="42"/>
                      </a:cubicBezTo>
                      <a:cubicBezTo>
                        <a:pt x="118" y="42"/>
                        <a:pt x="119" y="41"/>
                        <a:pt x="119" y="41"/>
                      </a:cubicBezTo>
                      <a:cubicBezTo>
                        <a:pt x="540" y="41"/>
                        <a:pt x="540" y="41"/>
                        <a:pt x="540" y="41"/>
                      </a:cubicBezTo>
                      <a:cubicBezTo>
                        <a:pt x="540" y="41"/>
                        <a:pt x="541" y="42"/>
                        <a:pt x="541" y="42"/>
                      </a:cubicBezTo>
                      <a:lnTo>
                        <a:pt x="541" y="325"/>
                      </a:lnTo>
                      <a:close/>
                      <a:moveTo>
                        <a:pt x="563" y="383"/>
                      </a:moveTo>
                      <a:cubicBezTo>
                        <a:pt x="558" y="383"/>
                        <a:pt x="554" y="379"/>
                        <a:pt x="554" y="374"/>
                      </a:cubicBezTo>
                      <a:cubicBezTo>
                        <a:pt x="554" y="369"/>
                        <a:pt x="558" y="365"/>
                        <a:pt x="563" y="365"/>
                      </a:cubicBezTo>
                      <a:cubicBezTo>
                        <a:pt x="568" y="365"/>
                        <a:pt x="572" y="369"/>
                        <a:pt x="572" y="374"/>
                      </a:cubicBezTo>
                      <a:cubicBezTo>
                        <a:pt x="572" y="379"/>
                        <a:pt x="568" y="383"/>
                        <a:pt x="563" y="383"/>
                      </a:cubicBezTo>
                      <a:close/>
                      <a:moveTo>
                        <a:pt x="604" y="383"/>
                      </a:moveTo>
                      <a:cubicBezTo>
                        <a:pt x="599" y="383"/>
                        <a:pt x="595" y="379"/>
                        <a:pt x="595" y="374"/>
                      </a:cubicBezTo>
                      <a:cubicBezTo>
                        <a:pt x="595" y="369"/>
                        <a:pt x="599" y="365"/>
                        <a:pt x="604" y="365"/>
                      </a:cubicBezTo>
                      <a:cubicBezTo>
                        <a:pt x="609" y="365"/>
                        <a:pt x="613" y="369"/>
                        <a:pt x="613" y="374"/>
                      </a:cubicBezTo>
                      <a:cubicBezTo>
                        <a:pt x="613" y="379"/>
                        <a:pt x="609" y="383"/>
                        <a:pt x="604" y="383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94" name="Freeform 14"/>
              <p:cNvSpPr>
                <a:spLocks noEditPoints="1"/>
              </p:cNvSpPr>
              <p:nvPr/>
            </p:nvSpPr>
            <p:spPr bwMode="auto">
              <a:xfrm>
                <a:off x="6433510" y="3129879"/>
                <a:ext cx="1087437" cy="669925"/>
              </a:xfrm>
              <a:custGeom>
                <a:avLst/>
                <a:gdLst>
                  <a:gd name="T0" fmla="*/ 636 w 659"/>
                  <a:gd name="T1" fmla="*/ 338 h 406"/>
                  <a:gd name="T2" fmla="*/ 586 w 659"/>
                  <a:gd name="T3" fmla="*/ 338 h 406"/>
                  <a:gd name="T4" fmla="*/ 586 w 659"/>
                  <a:gd name="T5" fmla="*/ 18 h 406"/>
                  <a:gd name="T6" fmla="*/ 569 w 659"/>
                  <a:gd name="T7" fmla="*/ 0 h 406"/>
                  <a:gd name="T8" fmla="*/ 91 w 659"/>
                  <a:gd name="T9" fmla="*/ 0 h 406"/>
                  <a:gd name="T10" fmla="*/ 73 w 659"/>
                  <a:gd name="T11" fmla="*/ 18 h 406"/>
                  <a:gd name="T12" fmla="*/ 73 w 659"/>
                  <a:gd name="T13" fmla="*/ 338 h 406"/>
                  <a:gd name="T14" fmla="*/ 23 w 659"/>
                  <a:gd name="T15" fmla="*/ 338 h 406"/>
                  <a:gd name="T16" fmla="*/ 0 w 659"/>
                  <a:gd name="T17" fmla="*/ 361 h 406"/>
                  <a:gd name="T18" fmla="*/ 0 w 659"/>
                  <a:gd name="T19" fmla="*/ 383 h 406"/>
                  <a:gd name="T20" fmla="*/ 23 w 659"/>
                  <a:gd name="T21" fmla="*/ 406 h 406"/>
                  <a:gd name="T22" fmla="*/ 636 w 659"/>
                  <a:gd name="T23" fmla="*/ 406 h 406"/>
                  <a:gd name="T24" fmla="*/ 659 w 659"/>
                  <a:gd name="T25" fmla="*/ 383 h 406"/>
                  <a:gd name="T26" fmla="*/ 659 w 659"/>
                  <a:gd name="T27" fmla="*/ 361 h 406"/>
                  <a:gd name="T28" fmla="*/ 636 w 659"/>
                  <a:gd name="T29" fmla="*/ 338 h 406"/>
                  <a:gd name="T30" fmla="*/ 430 w 659"/>
                  <a:gd name="T31" fmla="*/ 373 h 406"/>
                  <a:gd name="T32" fmla="*/ 421 w 659"/>
                  <a:gd name="T33" fmla="*/ 382 h 406"/>
                  <a:gd name="T34" fmla="*/ 238 w 659"/>
                  <a:gd name="T35" fmla="*/ 382 h 406"/>
                  <a:gd name="T36" fmla="*/ 229 w 659"/>
                  <a:gd name="T37" fmla="*/ 373 h 406"/>
                  <a:gd name="T38" fmla="*/ 229 w 659"/>
                  <a:gd name="T39" fmla="*/ 365 h 406"/>
                  <a:gd name="T40" fmla="*/ 230 w 659"/>
                  <a:gd name="T41" fmla="*/ 363 h 406"/>
                  <a:gd name="T42" fmla="*/ 429 w 659"/>
                  <a:gd name="T43" fmla="*/ 363 h 406"/>
                  <a:gd name="T44" fmla="*/ 430 w 659"/>
                  <a:gd name="T45" fmla="*/ 365 h 406"/>
                  <a:gd name="T46" fmla="*/ 430 w 659"/>
                  <a:gd name="T47" fmla="*/ 373 h 406"/>
                  <a:gd name="T48" fmla="*/ 541 w 659"/>
                  <a:gd name="T49" fmla="*/ 325 h 406"/>
                  <a:gd name="T50" fmla="*/ 118 w 659"/>
                  <a:gd name="T51" fmla="*/ 325 h 406"/>
                  <a:gd name="T52" fmla="*/ 118 w 659"/>
                  <a:gd name="T53" fmla="*/ 42 h 406"/>
                  <a:gd name="T54" fmla="*/ 119 w 659"/>
                  <a:gd name="T55" fmla="*/ 41 h 406"/>
                  <a:gd name="T56" fmla="*/ 540 w 659"/>
                  <a:gd name="T57" fmla="*/ 41 h 406"/>
                  <a:gd name="T58" fmla="*/ 541 w 659"/>
                  <a:gd name="T59" fmla="*/ 42 h 406"/>
                  <a:gd name="T60" fmla="*/ 541 w 659"/>
                  <a:gd name="T61" fmla="*/ 325 h 406"/>
                  <a:gd name="T62" fmla="*/ 563 w 659"/>
                  <a:gd name="T63" fmla="*/ 383 h 406"/>
                  <a:gd name="T64" fmla="*/ 554 w 659"/>
                  <a:gd name="T65" fmla="*/ 374 h 406"/>
                  <a:gd name="T66" fmla="*/ 563 w 659"/>
                  <a:gd name="T67" fmla="*/ 365 h 406"/>
                  <a:gd name="T68" fmla="*/ 572 w 659"/>
                  <a:gd name="T69" fmla="*/ 374 h 406"/>
                  <a:gd name="T70" fmla="*/ 563 w 659"/>
                  <a:gd name="T71" fmla="*/ 383 h 406"/>
                  <a:gd name="T72" fmla="*/ 604 w 659"/>
                  <a:gd name="T73" fmla="*/ 383 h 406"/>
                  <a:gd name="T74" fmla="*/ 595 w 659"/>
                  <a:gd name="T75" fmla="*/ 374 h 406"/>
                  <a:gd name="T76" fmla="*/ 604 w 659"/>
                  <a:gd name="T77" fmla="*/ 365 h 406"/>
                  <a:gd name="T78" fmla="*/ 613 w 659"/>
                  <a:gd name="T79" fmla="*/ 374 h 406"/>
                  <a:gd name="T80" fmla="*/ 604 w 659"/>
                  <a:gd name="T81" fmla="*/ 38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9" h="406">
                    <a:moveTo>
                      <a:pt x="636" y="338"/>
                    </a:moveTo>
                    <a:cubicBezTo>
                      <a:pt x="586" y="338"/>
                      <a:pt x="586" y="338"/>
                      <a:pt x="586" y="338"/>
                    </a:cubicBezTo>
                    <a:cubicBezTo>
                      <a:pt x="586" y="18"/>
                      <a:pt x="586" y="18"/>
                      <a:pt x="586" y="18"/>
                    </a:cubicBezTo>
                    <a:cubicBezTo>
                      <a:pt x="586" y="8"/>
                      <a:pt x="578" y="0"/>
                      <a:pt x="569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0"/>
                      <a:pt x="73" y="8"/>
                      <a:pt x="73" y="18"/>
                    </a:cubicBezTo>
                    <a:cubicBezTo>
                      <a:pt x="73" y="338"/>
                      <a:pt x="73" y="338"/>
                      <a:pt x="73" y="338"/>
                    </a:cubicBezTo>
                    <a:cubicBezTo>
                      <a:pt x="23" y="338"/>
                      <a:pt x="23" y="338"/>
                      <a:pt x="23" y="338"/>
                    </a:cubicBezTo>
                    <a:cubicBezTo>
                      <a:pt x="10" y="338"/>
                      <a:pt x="0" y="348"/>
                      <a:pt x="0" y="361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0" y="395"/>
                      <a:pt x="10" y="406"/>
                      <a:pt x="23" y="406"/>
                    </a:cubicBezTo>
                    <a:cubicBezTo>
                      <a:pt x="636" y="406"/>
                      <a:pt x="636" y="406"/>
                      <a:pt x="636" y="406"/>
                    </a:cubicBezTo>
                    <a:cubicBezTo>
                      <a:pt x="649" y="406"/>
                      <a:pt x="659" y="395"/>
                      <a:pt x="659" y="383"/>
                    </a:cubicBezTo>
                    <a:cubicBezTo>
                      <a:pt x="659" y="361"/>
                      <a:pt x="659" y="361"/>
                      <a:pt x="659" y="361"/>
                    </a:cubicBezTo>
                    <a:cubicBezTo>
                      <a:pt x="659" y="348"/>
                      <a:pt x="649" y="338"/>
                      <a:pt x="636" y="338"/>
                    </a:cubicBezTo>
                    <a:close/>
                    <a:moveTo>
                      <a:pt x="430" y="373"/>
                    </a:moveTo>
                    <a:cubicBezTo>
                      <a:pt x="430" y="378"/>
                      <a:pt x="426" y="382"/>
                      <a:pt x="421" y="382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233" y="382"/>
                      <a:pt x="229" y="378"/>
                      <a:pt x="229" y="373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29" y="364"/>
                      <a:pt x="230" y="363"/>
                      <a:pt x="230" y="363"/>
                    </a:cubicBezTo>
                    <a:cubicBezTo>
                      <a:pt x="429" y="363"/>
                      <a:pt x="429" y="363"/>
                      <a:pt x="429" y="363"/>
                    </a:cubicBezTo>
                    <a:cubicBezTo>
                      <a:pt x="430" y="363"/>
                      <a:pt x="430" y="364"/>
                      <a:pt x="430" y="365"/>
                    </a:cubicBezTo>
                    <a:lnTo>
                      <a:pt x="430" y="373"/>
                    </a:lnTo>
                    <a:close/>
                    <a:moveTo>
                      <a:pt x="541" y="325"/>
                    </a:move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8" y="42"/>
                      <a:pt x="118" y="42"/>
                      <a:pt x="118" y="42"/>
                    </a:cubicBezTo>
                    <a:cubicBezTo>
                      <a:pt x="118" y="42"/>
                      <a:pt x="119" y="41"/>
                      <a:pt x="119" y="41"/>
                    </a:cubicBezTo>
                    <a:cubicBezTo>
                      <a:pt x="540" y="41"/>
                      <a:pt x="540" y="41"/>
                      <a:pt x="540" y="41"/>
                    </a:cubicBezTo>
                    <a:cubicBezTo>
                      <a:pt x="540" y="41"/>
                      <a:pt x="541" y="42"/>
                      <a:pt x="541" y="42"/>
                    </a:cubicBezTo>
                    <a:lnTo>
                      <a:pt x="541" y="325"/>
                    </a:lnTo>
                    <a:close/>
                    <a:moveTo>
                      <a:pt x="563" y="383"/>
                    </a:moveTo>
                    <a:cubicBezTo>
                      <a:pt x="558" y="383"/>
                      <a:pt x="554" y="379"/>
                      <a:pt x="554" y="374"/>
                    </a:cubicBezTo>
                    <a:cubicBezTo>
                      <a:pt x="554" y="369"/>
                      <a:pt x="558" y="365"/>
                      <a:pt x="563" y="365"/>
                    </a:cubicBezTo>
                    <a:cubicBezTo>
                      <a:pt x="568" y="365"/>
                      <a:pt x="572" y="369"/>
                      <a:pt x="572" y="374"/>
                    </a:cubicBezTo>
                    <a:cubicBezTo>
                      <a:pt x="572" y="379"/>
                      <a:pt x="568" y="383"/>
                      <a:pt x="563" y="383"/>
                    </a:cubicBezTo>
                    <a:close/>
                    <a:moveTo>
                      <a:pt x="604" y="383"/>
                    </a:moveTo>
                    <a:cubicBezTo>
                      <a:pt x="599" y="383"/>
                      <a:pt x="595" y="379"/>
                      <a:pt x="595" y="374"/>
                    </a:cubicBezTo>
                    <a:cubicBezTo>
                      <a:pt x="595" y="369"/>
                      <a:pt x="599" y="365"/>
                      <a:pt x="604" y="365"/>
                    </a:cubicBezTo>
                    <a:cubicBezTo>
                      <a:pt x="609" y="365"/>
                      <a:pt x="613" y="369"/>
                      <a:pt x="613" y="374"/>
                    </a:cubicBezTo>
                    <a:cubicBezTo>
                      <a:pt x="613" y="379"/>
                      <a:pt x="609" y="383"/>
                      <a:pt x="604" y="38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8850939" y="2605348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11329130" y="1871817"/>
            <a:ext cx="808457" cy="745444"/>
            <a:chOff x="6996237" y="1058749"/>
            <a:chExt cx="1056544" cy="1050389"/>
          </a:xfrm>
        </p:grpSpPr>
        <p:grpSp>
          <p:nvGrpSpPr>
            <p:cNvPr id="100" name="Group 99"/>
            <p:cNvGrpSpPr>
              <a:grpSpLocks noChangeAspect="1"/>
            </p:cNvGrpSpPr>
            <p:nvPr/>
          </p:nvGrpSpPr>
          <p:grpSpPr>
            <a:xfrm>
              <a:off x="7588590" y="1286214"/>
              <a:ext cx="358362" cy="360000"/>
              <a:chOff x="6569248" y="3509937"/>
              <a:chExt cx="570479" cy="573088"/>
            </a:xfrm>
          </p:grpSpPr>
          <p:grpSp>
            <p:nvGrpSpPr>
              <p:cNvPr id="107" name="Group 106"/>
              <p:cNvGrpSpPr/>
              <p:nvPr/>
            </p:nvGrpSpPr>
            <p:grpSpPr>
              <a:xfrm>
                <a:off x="6569248" y="3509937"/>
                <a:ext cx="570479" cy="573088"/>
                <a:chOff x="5118740" y="4044427"/>
                <a:chExt cx="570479" cy="573088"/>
              </a:xfrm>
            </p:grpSpPr>
            <p:sp>
              <p:nvSpPr>
                <p:cNvPr id="111" name="Flowchart: Connector 110"/>
                <p:cNvSpPr/>
                <p:nvPr/>
              </p:nvSpPr>
              <p:spPr>
                <a:xfrm>
                  <a:off x="5118740" y="4044427"/>
                  <a:ext cx="570479" cy="573088"/>
                </a:xfrm>
                <a:prstGeom prst="flowChartConnector">
                  <a:avLst/>
                </a:prstGeom>
                <a:noFill/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Freeform 111"/>
                <p:cNvSpPr/>
                <p:nvPr/>
              </p:nvSpPr>
              <p:spPr>
                <a:xfrm rot="20891728">
                  <a:off x="5470792" y="4194899"/>
                  <a:ext cx="39814" cy="63073"/>
                </a:xfrm>
                <a:custGeom>
                  <a:avLst/>
                  <a:gdLst>
                    <a:gd name="connsiteX0" fmla="*/ 39814 w 39814"/>
                    <a:gd name="connsiteY0" fmla="*/ 0 h 63073"/>
                    <a:gd name="connsiteX1" fmla="*/ 17414 w 39814"/>
                    <a:gd name="connsiteY1" fmla="*/ 56465 h 63073"/>
                    <a:gd name="connsiteX2" fmla="*/ 16244 w 39814"/>
                    <a:gd name="connsiteY2" fmla="*/ 57489 h 63073"/>
                    <a:gd name="connsiteX3" fmla="*/ 0 w 39814"/>
                    <a:gd name="connsiteY3" fmla="*/ 63073 h 63073"/>
                    <a:gd name="connsiteX4" fmla="*/ 0 w 39814"/>
                    <a:gd name="connsiteY4" fmla="*/ 29965 h 63073"/>
                    <a:gd name="connsiteX5" fmla="*/ 14651 w 39814"/>
                    <a:gd name="connsiteY5" fmla="*/ 6818 h 63073"/>
                    <a:gd name="connsiteX6" fmla="*/ 39814 w 39814"/>
                    <a:gd name="connsiteY6" fmla="*/ 0 h 63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814" h="63073">
                      <a:moveTo>
                        <a:pt x="39814" y="0"/>
                      </a:moveTo>
                      <a:lnTo>
                        <a:pt x="17414" y="56465"/>
                      </a:lnTo>
                      <a:lnTo>
                        <a:pt x="16244" y="57489"/>
                      </a:lnTo>
                      <a:lnTo>
                        <a:pt x="0" y="63073"/>
                      </a:lnTo>
                      <a:lnTo>
                        <a:pt x="0" y="29965"/>
                      </a:lnTo>
                      <a:cubicBezTo>
                        <a:pt x="0" y="20925"/>
                        <a:pt x="5599" y="12742"/>
                        <a:pt x="14651" y="6818"/>
                      </a:cubicBezTo>
                      <a:lnTo>
                        <a:pt x="39814" y="0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3" name="Freeform 112"/>
                <p:cNvSpPr/>
                <p:nvPr/>
              </p:nvSpPr>
              <p:spPr>
                <a:xfrm rot="20891728">
                  <a:off x="5137638" y="4110639"/>
                  <a:ext cx="265594" cy="243434"/>
                </a:xfrm>
                <a:custGeom>
                  <a:avLst/>
                  <a:gdLst>
                    <a:gd name="connsiteX0" fmla="*/ 146755 w 233882"/>
                    <a:gd name="connsiteY0" fmla="*/ 77 h 242522"/>
                    <a:gd name="connsiteX1" fmla="*/ 164213 w 233882"/>
                    <a:gd name="connsiteY1" fmla="*/ 9694 h 242522"/>
                    <a:gd name="connsiteX2" fmla="*/ 228420 w 233882"/>
                    <a:gd name="connsiteY2" fmla="*/ 94272 h 242522"/>
                    <a:gd name="connsiteX3" fmla="*/ 223612 w 233882"/>
                    <a:gd name="connsiteY3" fmla="*/ 133634 h 242522"/>
                    <a:gd name="connsiteX4" fmla="*/ 205306 w 233882"/>
                    <a:gd name="connsiteY4" fmla="*/ 149620 h 242522"/>
                    <a:gd name="connsiteX5" fmla="*/ 174397 w 233882"/>
                    <a:gd name="connsiteY5" fmla="*/ 137359 h 242522"/>
                    <a:gd name="connsiteX6" fmla="*/ 139817 w 233882"/>
                    <a:gd name="connsiteY6" fmla="*/ 153976 h 242522"/>
                    <a:gd name="connsiteX7" fmla="*/ 130150 w 233882"/>
                    <a:gd name="connsiteY7" fmla="*/ 178346 h 242522"/>
                    <a:gd name="connsiteX8" fmla="*/ 104987 w 233882"/>
                    <a:gd name="connsiteY8" fmla="*/ 185164 h 242522"/>
                    <a:gd name="connsiteX9" fmla="*/ 90336 w 233882"/>
                    <a:gd name="connsiteY9" fmla="*/ 208311 h 242522"/>
                    <a:gd name="connsiteX10" fmla="*/ 90336 w 233882"/>
                    <a:gd name="connsiteY10" fmla="*/ 241419 h 242522"/>
                    <a:gd name="connsiteX11" fmla="*/ 87128 w 233882"/>
                    <a:gd name="connsiteY11" fmla="*/ 242522 h 242522"/>
                    <a:gd name="connsiteX12" fmla="*/ 69667 w 233882"/>
                    <a:gd name="connsiteY12" fmla="*/ 232905 h 242522"/>
                    <a:gd name="connsiteX13" fmla="*/ 5462 w 233882"/>
                    <a:gd name="connsiteY13" fmla="*/ 148327 h 242522"/>
                    <a:gd name="connsiteX14" fmla="*/ 10270 w 233882"/>
                    <a:gd name="connsiteY14" fmla="*/ 108965 h 242522"/>
                    <a:gd name="connsiteX15" fmla="*/ 127302 w 233882"/>
                    <a:gd name="connsiteY15" fmla="*/ 6765 h 242522"/>
                    <a:gd name="connsiteX16" fmla="*/ 146755 w 233882"/>
                    <a:gd name="connsiteY16" fmla="*/ 77 h 242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3882" h="242522">
                      <a:moveTo>
                        <a:pt x="146755" y="77"/>
                      </a:moveTo>
                      <a:cubicBezTo>
                        <a:pt x="153433" y="608"/>
                        <a:pt x="159781" y="3855"/>
                        <a:pt x="164213" y="9694"/>
                      </a:cubicBezTo>
                      <a:lnTo>
                        <a:pt x="228420" y="94272"/>
                      </a:lnTo>
                      <a:cubicBezTo>
                        <a:pt x="237285" y="105951"/>
                        <a:pt x="235132" y="123575"/>
                        <a:pt x="223612" y="133634"/>
                      </a:cubicBezTo>
                      <a:lnTo>
                        <a:pt x="205306" y="149620"/>
                      </a:lnTo>
                      <a:lnTo>
                        <a:pt x="174397" y="137359"/>
                      </a:lnTo>
                      <a:cubicBezTo>
                        <a:pt x="161041" y="132060"/>
                        <a:pt x="145560" y="139500"/>
                        <a:pt x="139817" y="153976"/>
                      </a:cubicBezTo>
                      <a:lnTo>
                        <a:pt x="130150" y="178346"/>
                      </a:lnTo>
                      <a:lnTo>
                        <a:pt x="104987" y="185164"/>
                      </a:lnTo>
                      <a:cubicBezTo>
                        <a:pt x="95935" y="191088"/>
                        <a:pt x="90336" y="199271"/>
                        <a:pt x="90336" y="208311"/>
                      </a:cubicBezTo>
                      <a:lnTo>
                        <a:pt x="90336" y="241419"/>
                      </a:lnTo>
                      <a:lnTo>
                        <a:pt x="87128" y="242522"/>
                      </a:lnTo>
                      <a:cubicBezTo>
                        <a:pt x="80448" y="241991"/>
                        <a:pt x="74100" y="238744"/>
                        <a:pt x="69667" y="232905"/>
                      </a:cubicBezTo>
                      <a:lnTo>
                        <a:pt x="5462" y="148327"/>
                      </a:lnTo>
                      <a:cubicBezTo>
                        <a:pt x="-3403" y="136648"/>
                        <a:pt x="-1251" y="119026"/>
                        <a:pt x="10270" y="108965"/>
                      </a:cubicBezTo>
                      <a:lnTo>
                        <a:pt x="127302" y="6765"/>
                      </a:lnTo>
                      <a:cubicBezTo>
                        <a:pt x="133063" y="1734"/>
                        <a:pt x="140075" y="-452"/>
                        <a:pt x="146755" y="7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Freeform 113"/>
                <p:cNvSpPr/>
                <p:nvPr/>
              </p:nvSpPr>
              <p:spPr>
                <a:xfrm rot="1933575">
                  <a:off x="5513118" y="4264719"/>
                  <a:ext cx="127207" cy="239962"/>
                </a:xfrm>
                <a:custGeom>
                  <a:avLst/>
                  <a:gdLst>
                    <a:gd name="connsiteX0" fmla="*/ 44647 w 149838"/>
                    <a:gd name="connsiteY0" fmla="*/ 427 h 239962"/>
                    <a:gd name="connsiteX1" fmla="*/ 61202 w 149838"/>
                    <a:gd name="connsiteY1" fmla="*/ 5122 h 239962"/>
                    <a:gd name="connsiteX2" fmla="*/ 118061 w 149838"/>
                    <a:gd name="connsiteY2" fmla="*/ 54496 h 239962"/>
                    <a:gd name="connsiteX3" fmla="*/ 118061 w 149838"/>
                    <a:gd name="connsiteY3" fmla="*/ 76903 h 239962"/>
                    <a:gd name="connsiteX4" fmla="*/ 122104 w 149838"/>
                    <a:gd name="connsiteY4" fmla="*/ 86663 h 239962"/>
                    <a:gd name="connsiteX5" fmla="*/ 116493 w 149838"/>
                    <a:gd name="connsiteY5" fmla="*/ 93995 h 239962"/>
                    <a:gd name="connsiteX6" fmla="*/ 118432 w 149838"/>
                    <a:gd name="connsiteY6" fmla="*/ 111242 h 239962"/>
                    <a:gd name="connsiteX7" fmla="*/ 149838 w 149838"/>
                    <a:gd name="connsiteY7" fmla="*/ 182803 h 239962"/>
                    <a:gd name="connsiteX8" fmla="*/ 127533 w 149838"/>
                    <a:gd name="connsiteY8" fmla="*/ 227936 h 239962"/>
                    <a:gd name="connsiteX9" fmla="*/ 97429 w 149838"/>
                    <a:gd name="connsiteY9" fmla="*/ 234840 h 239962"/>
                    <a:gd name="connsiteX10" fmla="*/ 50247 w 149838"/>
                    <a:gd name="connsiteY10" fmla="*/ 193870 h 239962"/>
                    <a:gd name="connsiteX11" fmla="*/ 0 w 149838"/>
                    <a:gd name="connsiteY11" fmla="*/ 74954 h 239962"/>
                    <a:gd name="connsiteX12" fmla="*/ 31098 w 149838"/>
                    <a:gd name="connsiteY12" fmla="*/ 12026 h 239962"/>
                    <a:gd name="connsiteX13" fmla="*/ 44647 w 149838"/>
                    <a:gd name="connsiteY13" fmla="*/ 427 h 239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9838" h="239962">
                      <a:moveTo>
                        <a:pt x="44647" y="427"/>
                      </a:moveTo>
                      <a:cubicBezTo>
                        <a:pt x="50096" y="-822"/>
                        <a:pt x="56044" y="644"/>
                        <a:pt x="61202" y="5122"/>
                      </a:cubicBezTo>
                      <a:lnTo>
                        <a:pt x="118061" y="54496"/>
                      </a:lnTo>
                      <a:lnTo>
                        <a:pt x="118061" y="76903"/>
                      </a:lnTo>
                      <a:lnTo>
                        <a:pt x="122104" y="86663"/>
                      </a:lnTo>
                      <a:lnTo>
                        <a:pt x="116493" y="93995"/>
                      </a:lnTo>
                      <a:cubicBezTo>
                        <a:pt x="115281" y="99158"/>
                        <a:pt x="115831" y="105316"/>
                        <a:pt x="118432" y="111242"/>
                      </a:cubicBezTo>
                      <a:lnTo>
                        <a:pt x="149838" y="182803"/>
                      </a:lnTo>
                      <a:lnTo>
                        <a:pt x="127533" y="227936"/>
                      </a:lnTo>
                      <a:cubicBezTo>
                        <a:pt x="121222" y="240706"/>
                        <a:pt x="107744" y="243796"/>
                        <a:pt x="97429" y="234840"/>
                      </a:cubicBezTo>
                      <a:lnTo>
                        <a:pt x="50247" y="193870"/>
                      </a:lnTo>
                      <a:lnTo>
                        <a:pt x="0" y="74954"/>
                      </a:lnTo>
                      <a:lnTo>
                        <a:pt x="31098" y="12026"/>
                      </a:lnTo>
                      <a:cubicBezTo>
                        <a:pt x="34253" y="5642"/>
                        <a:pt x="39200" y="1676"/>
                        <a:pt x="44647" y="42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Freeform 114"/>
                <p:cNvSpPr/>
                <p:nvPr/>
              </p:nvSpPr>
              <p:spPr>
                <a:xfrm rot="4224126">
                  <a:off x="5373571" y="4057447"/>
                  <a:ext cx="74777" cy="81953"/>
                </a:xfrm>
                <a:custGeom>
                  <a:avLst/>
                  <a:gdLst>
                    <a:gd name="connsiteX0" fmla="*/ 1 w 99996"/>
                    <a:gd name="connsiteY0" fmla="*/ 21294 h 68527"/>
                    <a:gd name="connsiteX1" fmla="*/ 28245 w 99996"/>
                    <a:gd name="connsiteY1" fmla="*/ 3489 h 68527"/>
                    <a:gd name="connsiteX2" fmla="*/ 66572 w 99996"/>
                    <a:gd name="connsiteY2" fmla="*/ 15507 h 68527"/>
                    <a:gd name="connsiteX3" fmla="*/ 99996 w 99996"/>
                    <a:gd name="connsiteY3" fmla="*/ 68527 h 68527"/>
                    <a:gd name="connsiteX4" fmla="*/ 23070 w 99996"/>
                    <a:gd name="connsiteY4" fmla="*/ 68527 h 68527"/>
                    <a:gd name="connsiteX5" fmla="*/ 6758 w 99996"/>
                    <a:gd name="connsiteY5" fmla="*/ 61769 h 68527"/>
                    <a:gd name="connsiteX6" fmla="*/ 4043 w 99996"/>
                    <a:gd name="connsiteY6" fmla="*/ 55217 h 68527"/>
                    <a:gd name="connsiteX7" fmla="*/ 7071 w 99996"/>
                    <a:gd name="connsiteY7" fmla="*/ 51261 h 68527"/>
                    <a:gd name="connsiteX8" fmla="*/ 23955 w 99996"/>
                    <a:gd name="connsiteY8" fmla="*/ 43851 h 68527"/>
                    <a:gd name="connsiteX9" fmla="*/ 0 w 99996"/>
                    <a:gd name="connsiteY9" fmla="*/ 23050 h 68527"/>
                    <a:gd name="connsiteX10" fmla="*/ 1 w 99996"/>
                    <a:gd name="connsiteY10" fmla="*/ 21294 h 68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9996" h="68527">
                      <a:moveTo>
                        <a:pt x="1" y="21294"/>
                      </a:moveTo>
                      <a:lnTo>
                        <a:pt x="28245" y="3489"/>
                      </a:lnTo>
                      <a:cubicBezTo>
                        <a:pt x="40398" y="-4173"/>
                        <a:pt x="57559" y="1207"/>
                        <a:pt x="66572" y="15507"/>
                      </a:cubicBezTo>
                      <a:lnTo>
                        <a:pt x="99996" y="68527"/>
                      </a:lnTo>
                      <a:lnTo>
                        <a:pt x="23070" y="68527"/>
                      </a:lnTo>
                      <a:cubicBezTo>
                        <a:pt x="16700" y="68527"/>
                        <a:pt x="10933" y="65945"/>
                        <a:pt x="6758" y="61769"/>
                      </a:cubicBezTo>
                      <a:lnTo>
                        <a:pt x="4043" y="55217"/>
                      </a:lnTo>
                      <a:lnTo>
                        <a:pt x="7071" y="51261"/>
                      </a:lnTo>
                      <a:lnTo>
                        <a:pt x="23955" y="43851"/>
                      </a:lnTo>
                      <a:lnTo>
                        <a:pt x="0" y="23050"/>
                      </a:lnTo>
                      <a:lnTo>
                        <a:pt x="1" y="21294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Freeform 115"/>
                <p:cNvSpPr/>
                <p:nvPr/>
              </p:nvSpPr>
              <p:spPr>
                <a:xfrm rot="1933575">
                  <a:off x="5195882" y="4354868"/>
                  <a:ext cx="138415" cy="168891"/>
                </a:xfrm>
                <a:custGeom>
                  <a:avLst/>
                  <a:gdLst>
                    <a:gd name="connsiteX0" fmla="*/ 6757 w 138415"/>
                    <a:gd name="connsiteY0" fmla="*/ 6758 h 168891"/>
                    <a:gd name="connsiteX1" fmla="*/ 23071 w 138415"/>
                    <a:gd name="connsiteY1" fmla="*/ 0 h 168891"/>
                    <a:gd name="connsiteX2" fmla="*/ 115345 w 138415"/>
                    <a:gd name="connsiteY2" fmla="*/ 1 h 168891"/>
                    <a:gd name="connsiteX3" fmla="*/ 138415 w 138415"/>
                    <a:gd name="connsiteY3" fmla="*/ 23070 h 168891"/>
                    <a:gd name="connsiteX4" fmla="*/ 138415 w 138415"/>
                    <a:gd name="connsiteY4" fmla="*/ 145821 h 168891"/>
                    <a:gd name="connsiteX5" fmla="*/ 115345 w 138415"/>
                    <a:gd name="connsiteY5" fmla="*/ 168891 h 168891"/>
                    <a:gd name="connsiteX6" fmla="*/ 99995 w 138415"/>
                    <a:gd name="connsiteY6" fmla="*/ 168891 h 168891"/>
                    <a:gd name="connsiteX7" fmla="*/ 66572 w 138415"/>
                    <a:gd name="connsiteY7" fmla="*/ 115871 h 168891"/>
                    <a:gd name="connsiteX8" fmla="*/ 28245 w 138415"/>
                    <a:gd name="connsiteY8" fmla="*/ 103853 h 168891"/>
                    <a:gd name="connsiteX9" fmla="*/ 0 w 138415"/>
                    <a:gd name="connsiteY9" fmla="*/ 121658 h 168891"/>
                    <a:gd name="connsiteX10" fmla="*/ 0 w 138415"/>
                    <a:gd name="connsiteY10" fmla="*/ 23070 h 168891"/>
                    <a:gd name="connsiteX11" fmla="*/ 6757 w 138415"/>
                    <a:gd name="connsiteY11" fmla="*/ 6758 h 168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8415" h="168891">
                      <a:moveTo>
                        <a:pt x="6757" y="6758"/>
                      </a:moveTo>
                      <a:cubicBezTo>
                        <a:pt x="10932" y="2582"/>
                        <a:pt x="16700" y="0"/>
                        <a:pt x="23071" y="0"/>
                      </a:cubicBezTo>
                      <a:lnTo>
                        <a:pt x="115345" y="1"/>
                      </a:lnTo>
                      <a:cubicBezTo>
                        <a:pt x="128087" y="0"/>
                        <a:pt x="138415" y="10329"/>
                        <a:pt x="138415" y="23070"/>
                      </a:cubicBezTo>
                      <a:lnTo>
                        <a:pt x="138415" y="145821"/>
                      </a:lnTo>
                      <a:cubicBezTo>
                        <a:pt x="138415" y="158562"/>
                        <a:pt x="128086" y="168891"/>
                        <a:pt x="115345" y="168891"/>
                      </a:cubicBezTo>
                      <a:lnTo>
                        <a:pt x="99995" y="168891"/>
                      </a:lnTo>
                      <a:lnTo>
                        <a:pt x="66572" y="115871"/>
                      </a:lnTo>
                      <a:cubicBezTo>
                        <a:pt x="57559" y="101571"/>
                        <a:pt x="40398" y="96190"/>
                        <a:pt x="28245" y="103853"/>
                      </a:cubicBezTo>
                      <a:lnTo>
                        <a:pt x="0" y="121658"/>
                      </a:lnTo>
                      <a:lnTo>
                        <a:pt x="0" y="23070"/>
                      </a:lnTo>
                      <a:cubicBezTo>
                        <a:pt x="0" y="16700"/>
                        <a:pt x="2582" y="10932"/>
                        <a:pt x="6757" y="6758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Flowchart: Connector 116"/>
                <p:cNvSpPr/>
                <p:nvPr/>
              </p:nvSpPr>
              <p:spPr>
                <a:xfrm>
                  <a:off x="5430866" y="4279804"/>
                  <a:ext cx="138158" cy="122238"/>
                </a:xfrm>
                <a:prstGeom prst="flowChartConnector">
                  <a:avLst/>
                </a:pr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Freeform 117"/>
                <p:cNvSpPr/>
                <p:nvPr/>
              </p:nvSpPr>
              <p:spPr>
                <a:xfrm rot="3936138">
                  <a:off x="5451157" y="4188604"/>
                  <a:ext cx="254898" cy="113268"/>
                </a:xfrm>
                <a:custGeom>
                  <a:avLst/>
                  <a:gdLst>
                    <a:gd name="connsiteX0" fmla="*/ 2410 w 254898"/>
                    <a:gd name="connsiteY0" fmla="*/ 29997 h 113268"/>
                    <a:gd name="connsiteX1" fmla="*/ 47663 w 254898"/>
                    <a:gd name="connsiteY1" fmla="*/ 1 h 113268"/>
                    <a:gd name="connsiteX2" fmla="*/ 205784 w 254898"/>
                    <a:gd name="connsiteY2" fmla="*/ 0 h 113268"/>
                    <a:gd name="connsiteX3" fmla="*/ 254898 w 254898"/>
                    <a:gd name="connsiteY3" fmla="*/ 49114 h 113268"/>
                    <a:gd name="connsiteX4" fmla="*/ 254898 w 254898"/>
                    <a:gd name="connsiteY4" fmla="*/ 64156 h 113268"/>
                    <a:gd name="connsiteX5" fmla="*/ 251038 w 254898"/>
                    <a:gd name="connsiteY5" fmla="*/ 83273 h 113268"/>
                    <a:gd name="connsiteX6" fmla="*/ 246807 w 254898"/>
                    <a:gd name="connsiteY6" fmla="*/ 89549 h 113268"/>
                    <a:gd name="connsiteX7" fmla="*/ 221901 w 254898"/>
                    <a:gd name="connsiteY7" fmla="*/ 58211 h 113268"/>
                    <a:gd name="connsiteX8" fmla="*/ 137379 w 254898"/>
                    <a:gd name="connsiteY8" fmla="*/ 48544 h 113268"/>
                    <a:gd name="connsiteX9" fmla="*/ 133676 w 254898"/>
                    <a:gd name="connsiteY9" fmla="*/ 51487 h 113268"/>
                    <a:gd name="connsiteX10" fmla="*/ 137493 w 254898"/>
                    <a:gd name="connsiteY10" fmla="*/ 58956 h 113268"/>
                    <a:gd name="connsiteX11" fmla="*/ 120729 w 254898"/>
                    <a:gd name="connsiteY11" fmla="*/ 110595 h 113268"/>
                    <a:gd name="connsiteX12" fmla="*/ 117365 w 254898"/>
                    <a:gd name="connsiteY12" fmla="*/ 113268 h 113268"/>
                    <a:gd name="connsiteX13" fmla="*/ 47664 w 254898"/>
                    <a:gd name="connsiteY13" fmla="*/ 113268 h 113268"/>
                    <a:gd name="connsiteX14" fmla="*/ 36768 w 254898"/>
                    <a:gd name="connsiteY14" fmla="*/ 111069 h 113268"/>
                    <a:gd name="connsiteX15" fmla="*/ 36769 w 254898"/>
                    <a:gd name="connsiteY15" fmla="*/ 97373 h 113268"/>
                    <a:gd name="connsiteX16" fmla="*/ 27 w 254898"/>
                    <a:gd name="connsiteY16" fmla="*/ 41942 h 113268"/>
                    <a:gd name="connsiteX17" fmla="*/ 0 w 254898"/>
                    <a:gd name="connsiteY17" fmla="*/ 41938 h 113268"/>
                    <a:gd name="connsiteX18" fmla="*/ 2410 w 254898"/>
                    <a:gd name="connsiteY18" fmla="*/ 29997 h 113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54898" h="113268">
                      <a:moveTo>
                        <a:pt x="2410" y="29997"/>
                      </a:moveTo>
                      <a:cubicBezTo>
                        <a:pt x="9867" y="12369"/>
                        <a:pt x="27320" y="1"/>
                        <a:pt x="47663" y="1"/>
                      </a:cubicBezTo>
                      <a:lnTo>
                        <a:pt x="205784" y="0"/>
                      </a:lnTo>
                      <a:cubicBezTo>
                        <a:pt x="232909" y="1"/>
                        <a:pt x="254898" y="21990"/>
                        <a:pt x="254898" y="49114"/>
                      </a:cubicBezTo>
                      <a:lnTo>
                        <a:pt x="254898" y="64156"/>
                      </a:lnTo>
                      <a:cubicBezTo>
                        <a:pt x="254898" y="70937"/>
                        <a:pt x="253524" y="77397"/>
                        <a:pt x="251038" y="83273"/>
                      </a:cubicBezTo>
                      <a:lnTo>
                        <a:pt x="246807" y="89549"/>
                      </a:lnTo>
                      <a:lnTo>
                        <a:pt x="221901" y="58211"/>
                      </a:lnTo>
                      <a:cubicBezTo>
                        <a:pt x="201231" y="32201"/>
                        <a:pt x="163389" y="27873"/>
                        <a:pt x="137379" y="48544"/>
                      </a:cubicBezTo>
                      <a:lnTo>
                        <a:pt x="133676" y="51487"/>
                      </a:lnTo>
                      <a:lnTo>
                        <a:pt x="137493" y="58956"/>
                      </a:lnTo>
                      <a:cubicBezTo>
                        <a:pt x="142623" y="77395"/>
                        <a:pt x="136654" y="97938"/>
                        <a:pt x="120729" y="110595"/>
                      </a:cubicBezTo>
                      <a:lnTo>
                        <a:pt x="117365" y="113268"/>
                      </a:lnTo>
                      <a:lnTo>
                        <a:pt x="47664" y="113268"/>
                      </a:lnTo>
                      <a:lnTo>
                        <a:pt x="36768" y="111069"/>
                      </a:lnTo>
                      <a:lnTo>
                        <a:pt x="36769" y="97373"/>
                      </a:lnTo>
                      <a:cubicBezTo>
                        <a:pt x="36768" y="72456"/>
                        <a:pt x="21619" y="51076"/>
                        <a:pt x="27" y="41942"/>
                      </a:cubicBezTo>
                      <a:lnTo>
                        <a:pt x="0" y="41938"/>
                      </a:lnTo>
                      <a:lnTo>
                        <a:pt x="2410" y="29997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8" name="Rounded Rectangle 107"/>
              <p:cNvSpPr/>
              <p:nvPr/>
            </p:nvSpPr>
            <p:spPr>
              <a:xfrm rot="1353379">
                <a:off x="6906283" y="3779737"/>
                <a:ext cx="137601" cy="71441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Rounded Rectangle 108"/>
              <p:cNvSpPr/>
              <p:nvPr/>
            </p:nvSpPr>
            <p:spPr>
              <a:xfrm rot="1353379">
                <a:off x="6999646" y="3779426"/>
                <a:ext cx="65351" cy="71441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Rounded Rectangle 109"/>
              <p:cNvSpPr/>
              <p:nvPr/>
            </p:nvSpPr>
            <p:spPr>
              <a:xfrm rot="2133391" flipH="1">
                <a:off x="7035837" y="3750178"/>
                <a:ext cx="65510" cy="71441"/>
              </a:xfrm>
              <a:prstGeom prst="roundRect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01" name="Straight Connector 100"/>
            <p:cNvCxnSpPr/>
            <p:nvPr/>
          </p:nvCxnSpPr>
          <p:spPr>
            <a:xfrm rot="120000" flipV="1">
              <a:off x="7212668" y="1284813"/>
              <a:ext cx="488965" cy="231199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>
            <a:xfrm rot="21000000" flipV="1">
              <a:off x="7402178" y="1653108"/>
              <a:ext cx="488965" cy="231199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cxnSp>
          <p:nvCxnSpPr>
            <p:cNvPr id="103" name="Straight Connector 102"/>
            <p:cNvCxnSpPr/>
            <p:nvPr/>
          </p:nvCxnSpPr>
          <p:spPr>
            <a:xfrm rot="-300000" flipV="1">
              <a:off x="7539641" y="1413861"/>
              <a:ext cx="416997" cy="241762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cxnSp>
          <p:nvCxnSpPr>
            <p:cNvPr id="104" name="Straight Connector 103"/>
            <p:cNvCxnSpPr/>
            <p:nvPr/>
          </p:nvCxnSpPr>
          <p:spPr>
            <a:xfrm rot="720000" flipV="1">
              <a:off x="7479802" y="1496453"/>
              <a:ext cx="89414" cy="72255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dashDot"/>
              <a:miter lim="800000"/>
            </a:ln>
            <a:effectLst/>
          </p:spPr>
        </p:cxnSp>
        <p:sp>
          <p:nvSpPr>
            <p:cNvPr id="105" name="Freeform 23"/>
            <p:cNvSpPr>
              <a:spLocks noEditPoints="1"/>
            </p:cNvSpPr>
            <p:nvPr>
              <p:custDataLst>
                <p:tags r:id="rId1"/>
              </p:custDataLst>
            </p:nvPr>
          </p:nvSpPr>
          <p:spPr bwMode="auto">
            <a:xfrm>
              <a:off x="7084316" y="1476840"/>
              <a:ext cx="475472" cy="474158"/>
            </a:xfrm>
            <a:custGeom>
              <a:avLst/>
              <a:gdLst>
                <a:gd name="T0" fmla="*/ 0 w 321"/>
                <a:gd name="T1" fmla="*/ 160 h 320"/>
                <a:gd name="T2" fmla="*/ 321 w 321"/>
                <a:gd name="T3" fmla="*/ 160 h 320"/>
                <a:gd name="T4" fmla="*/ 126 w 321"/>
                <a:gd name="T5" fmla="*/ 99 h 320"/>
                <a:gd name="T6" fmla="*/ 88 w 321"/>
                <a:gd name="T7" fmla="*/ 140 h 320"/>
                <a:gd name="T8" fmla="*/ 127 w 321"/>
                <a:gd name="T9" fmla="*/ 193 h 320"/>
                <a:gd name="T10" fmla="*/ 75 w 321"/>
                <a:gd name="T11" fmla="*/ 249 h 320"/>
                <a:gd name="T12" fmla="*/ 62 w 321"/>
                <a:gd name="T13" fmla="*/ 179 h 320"/>
                <a:gd name="T14" fmla="*/ 26 w 321"/>
                <a:gd name="T15" fmla="*/ 103 h 320"/>
                <a:gd name="T16" fmla="*/ 111 w 321"/>
                <a:gd name="T17" fmla="*/ 44 h 320"/>
                <a:gd name="T18" fmla="*/ 126 w 321"/>
                <a:gd name="T19" fmla="*/ 99 h 320"/>
                <a:gd name="T20" fmla="*/ 159 w 321"/>
                <a:gd name="T21" fmla="*/ 56 h 320"/>
                <a:gd name="T22" fmla="*/ 137 w 321"/>
                <a:gd name="T23" fmla="*/ 45 h 320"/>
                <a:gd name="T24" fmla="*/ 122 w 321"/>
                <a:gd name="T25" fmla="*/ 20 h 320"/>
                <a:gd name="T26" fmla="*/ 161 w 321"/>
                <a:gd name="T27" fmla="*/ 12 h 320"/>
                <a:gd name="T28" fmla="*/ 173 w 321"/>
                <a:gd name="T29" fmla="*/ 21 h 320"/>
                <a:gd name="T30" fmla="*/ 293 w 321"/>
                <a:gd name="T31" fmla="*/ 168 h 320"/>
                <a:gd name="T32" fmla="*/ 267 w 321"/>
                <a:gd name="T33" fmla="*/ 145 h 320"/>
                <a:gd name="T34" fmla="*/ 269 w 321"/>
                <a:gd name="T35" fmla="*/ 165 h 320"/>
                <a:gd name="T36" fmla="*/ 282 w 321"/>
                <a:gd name="T37" fmla="*/ 187 h 320"/>
                <a:gd name="T38" fmla="*/ 265 w 321"/>
                <a:gd name="T39" fmla="*/ 233 h 320"/>
                <a:gd name="T40" fmla="*/ 239 w 321"/>
                <a:gd name="T41" fmla="*/ 254 h 320"/>
                <a:gd name="T42" fmla="*/ 234 w 321"/>
                <a:gd name="T43" fmla="*/ 217 h 320"/>
                <a:gd name="T44" fmla="*/ 224 w 321"/>
                <a:gd name="T45" fmla="*/ 190 h 320"/>
                <a:gd name="T46" fmla="*/ 186 w 321"/>
                <a:gd name="T47" fmla="*/ 175 h 320"/>
                <a:gd name="T48" fmla="*/ 193 w 321"/>
                <a:gd name="T49" fmla="*/ 142 h 320"/>
                <a:gd name="T50" fmla="*/ 231 w 321"/>
                <a:gd name="T51" fmla="*/ 136 h 320"/>
                <a:gd name="T52" fmla="*/ 267 w 321"/>
                <a:gd name="T53" fmla="*/ 135 h 320"/>
                <a:gd name="T54" fmla="*/ 270 w 321"/>
                <a:gd name="T55" fmla="*/ 133 h 320"/>
                <a:gd name="T56" fmla="*/ 248 w 321"/>
                <a:gd name="T57" fmla="*/ 120 h 320"/>
                <a:gd name="T58" fmla="*/ 198 w 321"/>
                <a:gd name="T59" fmla="*/ 124 h 320"/>
                <a:gd name="T60" fmla="*/ 215 w 321"/>
                <a:gd name="T61" fmla="*/ 76 h 320"/>
                <a:gd name="T62" fmla="*/ 267 w 321"/>
                <a:gd name="T63" fmla="*/ 62 h 320"/>
                <a:gd name="T64" fmla="*/ 293 w 321"/>
                <a:gd name="T65" fmla="*/ 16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cubicBezTo>
                    <a:pt x="72" y="0"/>
                    <a:pt x="0" y="72"/>
                    <a:pt x="0" y="160"/>
                  </a:cubicBezTo>
                  <a:cubicBezTo>
                    <a:pt x="0" y="249"/>
                    <a:pt x="72" y="320"/>
                    <a:pt x="160" y="320"/>
                  </a:cubicBezTo>
                  <a:cubicBezTo>
                    <a:pt x="249" y="320"/>
                    <a:pt x="321" y="249"/>
                    <a:pt x="321" y="160"/>
                  </a:cubicBezTo>
                  <a:cubicBezTo>
                    <a:pt x="321" y="72"/>
                    <a:pt x="249" y="0"/>
                    <a:pt x="160" y="0"/>
                  </a:cubicBezTo>
                  <a:close/>
                  <a:moveTo>
                    <a:pt x="126" y="99"/>
                  </a:moveTo>
                  <a:cubicBezTo>
                    <a:pt x="113" y="102"/>
                    <a:pt x="115" y="105"/>
                    <a:pt x="107" y="131"/>
                  </a:cubicBezTo>
                  <a:cubicBezTo>
                    <a:pt x="98" y="157"/>
                    <a:pt x="96" y="146"/>
                    <a:pt x="88" y="140"/>
                  </a:cubicBezTo>
                  <a:cubicBezTo>
                    <a:pt x="81" y="133"/>
                    <a:pt x="75" y="135"/>
                    <a:pt x="63" y="145"/>
                  </a:cubicBezTo>
                  <a:cubicBezTo>
                    <a:pt x="52" y="154"/>
                    <a:pt x="105" y="178"/>
                    <a:pt x="127" y="193"/>
                  </a:cubicBezTo>
                  <a:cubicBezTo>
                    <a:pt x="149" y="208"/>
                    <a:pt x="114" y="244"/>
                    <a:pt x="95" y="267"/>
                  </a:cubicBezTo>
                  <a:cubicBezTo>
                    <a:pt x="77" y="291"/>
                    <a:pt x="73" y="264"/>
                    <a:pt x="75" y="249"/>
                  </a:cubicBezTo>
                  <a:cubicBezTo>
                    <a:pt x="77" y="234"/>
                    <a:pt x="74" y="231"/>
                    <a:pt x="59" y="217"/>
                  </a:cubicBezTo>
                  <a:cubicBezTo>
                    <a:pt x="44" y="203"/>
                    <a:pt x="57" y="188"/>
                    <a:pt x="62" y="179"/>
                  </a:cubicBezTo>
                  <a:cubicBezTo>
                    <a:pt x="68" y="170"/>
                    <a:pt x="75" y="171"/>
                    <a:pt x="43" y="146"/>
                  </a:cubicBezTo>
                  <a:cubicBezTo>
                    <a:pt x="21" y="129"/>
                    <a:pt x="19" y="116"/>
                    <a:pt x="26" y="103"/>
                  </a:cubicBezTo>
                  <a:cubicBezTo>
                    <a:pt x="57" y="40"/>
                    <a:pt x="91" y="37"/>
                    <a:pt x="91" y="37"/>
                  </a:cubicBezTo>
                  <a:cubicBezTo>
                    <a:pt x="107" y="32"/>
                    <a:pt x="108" y="35"/>
                    <a:pt x="111" y="44"/>
                  </a:cubicBezTo>
                  <a:cubicBezTo>
                    <a:pt x="113" y="53"/>
                    <a:pt x="125" y="59"/>
                    <a:pt x="144" y="73"/>
                  </a:cubicBezTo>
                  <a:cubicBezTo>
                    <a:pt x="162" y="86"/>
                    <a:pt x="139" y="95"/>
                    <a:pt x="126" y="99"/>
                  </a:cubicBezTo>
                  <a:close/>
                  <a:moveTo>
                    <a:pt x="175" y="38"/>
                  </a:moveTo>
                  <a:cubicBezTo>
                    <a:pt x="167" y="47"/>
                    <a:pt x="168" y="45"/>
                    <a:pt x="159" y="56"/>
                  </a:cubicBezTo>
                  <a:cubicBezTo>
                    <a:pt x="151" y="67"/>
                    <a:pt x="150" y="66"/>
                    <a:pt x="145" y="61"/>
                  </a:cubicBezTo>
                  <a:cubicBezTo>
                    <a:pt x="140" y="56"/>
                    <a:pt x="136" y="51"/>
                    <a:pt x="137" y="45"/>
                  </a:cubicBezTo>
                  <a:cubicBezTo>
                    <a:pt x="139" y="39"/>
                    <a:pt x="138" y="33"/>
                    <a:pt x="134" y="25"/>
                  </a:cubicBezTo>
                  <a:cubicBezTo>
                    <a:pt x="131" y="17"/>
                    <a:pt x="129" y="25"/>
                    <a:pt x="122" y="20"/>
                  </a:cubicBezTo>
                  <a:cubicBezTo>
                    <a:pt x="121" y="20"/>
                    <a:pt x="120" y="19"/>
                    <a:pt x="121" y="18"/>
                  </a:cubicBezTo>
                  <a:cubicBezTo>
                    <a:pt x="133" y="14"/>
                    <a:pt x="147" y="12"/>
                    <a:pt x="161" y="12"/>
                  </a:cubicBezTo>
                  <a:cubicBezTo>
                    <a:pt x="164" y="12"/>
                    <a:pt x="167" y="12"/>
                    <a:pt x="170" y="12"/>
                  </a:cubicBezTo>
                  <a:cubicBezTo>
                    <a:pt x="167" y="17"/>
                    <a:pt x="165" y="22"/>
                    <a:pt x="173" y="21"/>
                  </a:cubicBezTo>
                  <a:cubicBezTo>
                    <a:pt x="183" y="20"/>
                    <a:pt x="182" y="29"/>
                    <a:pt x="175" y="38"/>
                  </a:cubicBezTo>
                  <a:close/>
                  <a:moveTo>
                    <a:pt x="293" y="168"/>
                  </a:moveTo>
                  <a:cubicBezTo>
                    <a:pt x="287" y="170"/>
                    <a:pt x="281" y="167"/>
                    <a:pt x="279" y="164"/>
                  </a:cubicBezTo>
                  <a:cubicBezTo>
                    <a:pt x="276" y="160"/>
                    <a:pt x="272" y="153"/>
                    <a:pt x="267" y="145"/>
                  </a:cubicBezTo>
                  <a:cubicBezTo>
                    <a:pt x="266" y="144"/>
                    <a:pt x="266" y="143"/>
                    <a:pt x="265" y="142"/>
                  </a:cubicBezTo>
                  <a:cubicBezTo>
                    <a:pt x="262" y="139"/>
                    <a:pt x="266" y="157"/>
                    <a:pt x="269" y="165"/>
                  </a:cubicBezTo>
                  <a:cubicBezTo>
                    <a:pt x="273" y="174"/>
                    <a:pt x="276" y="171"/>
                    <a:pt x="284" y="172"/>
                  </a:cubicBezTo>
                  <a:cubicBezTo>
                    <a:pt x="291" y="173"/>
                    <a:pt x="286" y="182"/>
                    <a:pt x="282" y="187"/>
                  </a:cubicBezTo>
                  <a:cubicBezTo>
                    <a:pt x="278" y="192"/>
                    <a:pt x="276" y="202"/>
                    <a:pt x="275" y="213"/>
                  </a:cubicBezTo>
                  <a:cubicBezTo>
                    <a:pt x="273" y="224"/>
                    <a:pt x="271" y="226"/>
                    <a:pt x="265" y="233"/>
                  </a:cubicBezTo>
                  <a:cubicBezTo>
                    <a:pt x="260" y="240"/>
                    <a:pt x="260" y="244"/>
                    <a:pt x="255" y="250"/>
                  </a:cubicBezTo>
                  <a:cubicBezTo>
                    <a:pt x="250" y="256"/>
                    <a:pt x="239" y="257"/>
                    <a:pt x="239" y="254"/>
                  </a:cubicBezTo>
                  <a:cubicBezTo>
                    <a:pt x="240" y="252"/>
                    <a:pt x="237" y="242"/>
                    <a:pt x="235" y="235"/>
                  </a:cubicBezTo>
                  <a:cubicBezTo>
                    <a:pt x="232" y="228"/>
                    <a:pt x="231" y="221"/>
                    <a:pt x="234" y="217"/>
                  </a:cubicBezTo>
                  <a:cubicBezTo>
                    <a:pt x="236" y="213"/>
                    <a:pt x="239" y="205"/>
                    <a:pt x="231" y="194"/>
                  </a:cubicBezTo>
                  <a:cubicBezTo>
                    <a:pt x="230" y="192"/>
                    <a:pt x="226" y="196"/>
                    <a:pt x="224" y="190"/>
                  </a:cubicBezTo>
                  <a:cubicBezTo>
                    <a:pt x="222" y="185"/>
                    <a:pt x="214" y="185"/>
                    <a:pt x="201" y="186"/>
                  </a:cubicBezTo>
                  <a:cubicBezTo>
                    <a:pt x="188" y="186"/>
                    <a:pt x="190" y="182"/>
                    <a:pt x="186" y="175"/>
                  </a:cubicBezTo>
                  <a:cubicBezTo>
                    <a:pt x="182" y="168"/>
                    <a:pt x="185" y="159"/>
                    <a:pt x="188" y="153"/>
                  </a:cubicBezTo>
                  <a:cubicBezTo>
                    <a:pt x="190" y="148"/>
                    <a:pt x="190" y="150"/>
                    <a:pt x="193" y="142"/>
                  </a:cubicBezTo>
                  <a:cubicBezTo>
                    <a:pt x="196" y="134"/>
                    <a:pt x="202" y="133"/>
                    <a:pt x="202" y="133"/>
                  </a:cubicBezTo>
                  <a:cubicBezTo>
                    <a:pt x="215" y="129"/>
                    <a:pt x="226" y="130"/>
                    <a:pt x="231" y="136"/>
                  </a:cubicBezTo>
                  <a:cubicBezTo>
                    <a:pt x="237" y="141"/>
                    <a:pt x="242" y="145"/>
                    <a:pt x="244" y="142"/>
                  </a:cubicBezTo>
                  <a:cubicBezTo>
                    <a:pt x="247" y="135"/>
                    <a:pt x="261" y="138"/>
                    <a:pt x="267" y="135"/>
                  </a:cubicBezTo>
                  <a:cubicBezTo>
                    <a:pt x="268" y="135"/>
                    <a:pt x="268" y="135"/>
                    <a:pt x="268" y="135"/>
                  </a:cubicBezTo>
                  <a:cubicBezTo>
                    <a:pt x="268" y="134"/>
                    <a:pt x="269" y="134"/>
                    <a:pt x="270" y="133"/>
                  </a:cubicBezTo>
                  <a:cubicBezTo>
                    <a:pt x="277" y="126"/>
                    <a:pt x="270" y="120"/>
                    <a:pt x="271" y="112"/>
                  </a:cubicBezTo>
                  <a:cubicBezTo>
                    <a:pt x="273" y="104"/>
                    <a:pt x="258" y="109"/>
                    <a:pt x="248" y="120"/>
                  </a:cubicBezTo>
                  <a:cubicBezTo>
                    <a:pt x="238" y="131"/>
                    <a:pt x="233" y="120"/>
                    <a:pt x="221" y="113"/>
                  </a:cubicBezTo>
                  <a:cubicBezTo>
                    <a:pt x="208" y="106"/>
                    <a:pt x="207" y="127"/>
                    <a:pt x="198" y="124"/>
                  </a:cubicBezTo>
                  <a:cubicBezTo>
                    <a:pt x="188" y="122"/>
                    <a:pt x="199" y="113"/>
                    <a:pt x="198" y="96"/>
                  </a:cubicBezTo>
                  <a:cubicBezTo>
                    <a:pt x="196" y="79"/>
                    <a:pt x="202" y="86"/>
                    <a:pt x="215" y="76"/>
                  </a:cubicBezTo>
                  <a:cubicBezTo>
                    <a:pt x="228" y="67"/>
                    <a:pt x="234" y="49"/>
                    <a:pt x="244" y="47"/>
                  </a:cubicBezTo>
                  <a:cubicBezTo>
                    <a:pt x="251" y="46"/>
                    <a:pt x="259" y="55"/>
                    <a:pt x="267" y="62"/>
                  </a:cubicBezTo>
                  <a:cubicBezTo>
                    <a:pt x="279" y="74"/>
                    <a:pt x="303" y="122"/>
                    <a:pt x="302" y="152"/>
                  </a:cubicBezTo>
                  <a:cubicBezTo>
                    <a:pt x="301" y="167"/>
                    <a:pt x="298" y="170"/>
                    <a:pt x="293" y="168"/>
                  </a:cubicBezTo>
                  <a:close/>
                </a:path>
              </a:pathLst>
            </a:custGeom>
            <a:solidFill>
              <a:srgbClr val="49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996237" y="1058749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30303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29739" y="2729117"/>
            <a:ext cx="960118" cy="901228"/>
            <a:chOff x="5689220" y="2337678"/>
            <a:chExt cx="1111760" cy="1134332"/>
          </a:xfrm>
        </p:grpSpPr>
        <p:grpSp>
          <p:nvGrpSpPr>
            <p:cNvPr id="120" name="Group 119"/>
            <p:cNvGrpSpPr/>
            <p:nvPr/>
          </p:nvGrpSpPr>
          <p:grpSpPr>
            <a:xfrm rot="10800000">
              <a:off x="6050384" y="2472490"/>
              <a:ext cx="390524" cy="632277"/>
              <a:chOff x="512587" y="2838069"/>
              <a:chExt cx="390524" cy="632277"/>
            </a:xfrm>
          </p:grpSpPr>
          <p:sp>
            <p:nvSpPr>
              <p:cNvPr id="132" name="Freeform 28"/>
              <p:cNvSpPr>
                <a:spLocks/>
              </p:cNvSpPr>
              <p:nvPr/>
            </p:nvSpPr>
            <p:spPr bwMode="auto">
              <a:xfrm>
                <a:off x="665733" y="3427683"/>
                <a:ext cx="85324" cy="42663"/>
              </a:xfrm>
              <a:custGeom>
                <a:avLst/>
                <a:gdLst>
                  <a:gd name="T0" fmla="*/ 39 w 78"/>
                  <a:gd name="T1" fmla="*/ 39 h 39"/>
                  <a:gd name="T2" fmla="*/ 39 w 78"/>
                  <a:gd name="T3" fmla="*/ 39 h 39"/>
                  <a:gd name="T4" fmla="*/ 47 w 78"/>
                  <a:gd name="T5" fmla="*/ 39 h 39"/>
                  <a:gd name="T6" fmla="*/ 55 w 78"/>
                  <a:gd name="T7" fmla="*/ 36 h 39"/>
                  <a:gd name="T8" fmla="*/ 61 w 78"/>
                  <a:gd name="T9" fmla="*/ 32 h 39"/>
                  <a:gd name="T10" fmla="*/ 66 w 78"/>
                  <a:gd name="T11" fmla="*/ 27 h 39"/>
                  <a:gd name="T12" fmla="*/ 72 w 78"/>
                  <a:gd name="T13" fmla="*/ 22 h 39"/>
                  <a:gd name="T14" fmla="*/ 75 w 78"/>
                  <a:gd name="T15" fmla="*/ 15 h 39"/>
                  <a:gd name="T16" fmla="*/ 77 w 78"/>
                  <a:gd name="T17" fmla="*/ 7 h 39"/>
                  <a:gd name="T18" fmla="*/ 78 w 78"/>
                  <a:gd name="T19" fmla="*/ 0 h 39"/>
                  <a:gd name="T20" fmla="*/ 0 w 78"/>
                  <a:gd name="T21" fmla="*/ 0 h 39"/>
                  <a:gd name="T22" fmla="*/ 0 w 78"/>
                  <a:gd name="T23" fmla="*/ 0 h 39"/>
                  <a:gd name="T24" fmla="*/ 1 w 78"/>
                  <a:gd name="T25" fmla="*/ 7 h 39"/>
                  <a:gd name="T26" fmla="*/ 4 w 78"/>
                  <a:gd name="T27" fmla="*/ 15 h 39"/>
                  <a:gd name="T28" fmla="*/ 7 w 78"/>
                  <a:gd name="T29" fmla="*/ 22 h 39"/>
                  <a:gd name="T30" fmla="*/ 12 w 78"/>
                  <a:gd name="T31" fmla="*/ 27 h 39"/>
                  <a:gd name="T32" fmla="*/ 18 w 78"/>
                  <a:gd name="T33" fmla="*/ 32 h 39"/>
                  <a:gd name="T34" fmla="*/ 25 w 78"/>
                  <a:gd name="T35" fmla="*/ 36 h 39"/>
                  <a:gd name="T36" fmla="*/ 31 w 78"/>
                  <a:gd name="T37" fmla="*/ 39 h 39"/>
                  <a:gd name="T38" fmla="*/ 39 w 78"/>
                  <a:gd name="T3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39">
                    <a:moveTo>
                      <a:pt x="39" y="39"/>
                    </a:moveTo>
                    <a:lnTo>
                      <a:pt x="39" y="39"/>
                    </a:lnTo>
                    <a:lnTo>
                      <a:pt x="47" y="39"/>
                    </a:lnTo>
                    <a:lnTo>
                      <a:pt x="55" y="36"/>
                    </a:lnTo>
                    <a:lnTo>
                      <a:pt x="61" y="32"/>
                    </a:lnTo>
                    <a:lnTo>
                      <a:pt x="66" y="27"/>
                    </a:lnTo>
                    <a:lnTo>
                      <a:pt x="72" y="22"/>
                    </a:lnTo>
                    <a:lnTo>
                      <a:pt x="75" y="15"/>
                    </a:lnTo>
                    <a:lnTo>
                      <a:pt x="77" y="7"/>
                    </a:lnTo>
                    <a:lnTo>
                      <a:pt x="7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4" y="15"/>
                    </a:lnTo>
                    <a:lnTo>
                      <a:pt x="7" y="22"/>
                    </a:lnTo>
                    <a:lnTo>
                      <a:pt x="12" y="27"/>
                    </a:lnTo>
                    <a:lnTo>
                      <a:pt x="18" y="32"/>
                    </a:lnTo>
                    <a:lnTo>
                      <a:pt x="25" y="36"/>
                    </a:lnTo>
                    <a:lnTo>
                      <a:pt x="31" y="39"/>
                    </a:ln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3" name="Freeform 30"/>
              <p:cNvSpPr>
                <a:spLocks noEditPoints="1"/>
              </p:cNvSpPr>
              <p:nvPr/>
            </p:nvSpPr>
            <p:spPr bwMode="auto">
              <a:xfrm>
                <a:off x="512587" y="2838069"/>
                <a:ext cx="390524" cy="494443"/>
              </a:xfrm>
              <a:custGeom>
                <a:avLst/>
                <a:gdLst>
                  <a:gd name="T0" fmla="*/ 179 w 357"/>
                  <a:gd name="T1" fmla="*/ 0 h 452"/>
                  <a:gd name="T2" fmla="*/ 179 w 357"/>
                  <a:gd name="T3" fmla="*/ 0 h 452"/>
                  <a:gd name="T4" fmla="*/ 128 w 357"/>
                  <a:gd name="T5" fmla="*/ 7 h 452"/>
                  <a:gd name="T6" fmla="*/ 83 w 357"/>
                  <a:gd name="T7" fmla="*/ 25 h 452"/>
                  <a:gd name="T8" fmla="*/ 44 w 357"/>
                  <a:gd name="T9" fmla="*/ 56 h 452"/>
                  <a:gd name="T10" fmla="*/ 15 w 357"/>
                  <a:gd name="T11" fmla="*/ 99 h 452"/>
                  <a:gd name="T12" fmla="*/ 1 w 357"/>
                  <a:gd name="T13" fmla="*/ 152 h 452"/>
                  <a:gd name="T14" fmla="*/ 1 w 357"/>
                  <a:gd name="T15" fmla="*/ 197 h 452"/>
                  <a:gd name="T16" fmla="*/ 16 w 357"/>
                  <a:gd name="T17" fmla="*/ 251 h 452"/>
                  <a:gd name="T18" fmla="*/ 50 w 357"/>
                  <a:gd name="T19" fmla="*/ 298 h 452"/>
                  <a:gd name="T20" fmla="*/ 67 w 357"/>
                  <a:gd name="T21" fmla="*/ 320 h 452"/>
                  <a:gd name="T22" fmla="*/ 79 w 357"/>
                  <a:gd name="T23" fmla="*/ 344 h 452"/>
                  <a:gd name="T24" fmla="*/ 81 w 357"/>
                  <a:gd name="T25" fmla="*/ 407 h 452"/>
                  <a:gd name="T26" fmla="*/ 277 w 357"/>
                  <a:gd name="T27" fmla="*/ 452 h 452"/>
                  <a:gd name="T28" fmla="*/ 277 w 357"/>
                  <a:gd name="T29" fmla="*/ 366 h 452"/>
                  <a:gd name="T30" fmla="*/ 278 w 357"/>
                  <a:gd name="T31" fmla="*/ 354 h 452"/>
                  <a:gd name="T32" fmla="*/ 286 w 357"/>
                  <a:gd name="T33" fmla="*/ 327 h 452"/>
                  <a:gd name="T34" fmla="*/ 308 w 357"/>
                  <a:gd name="T35" fmla="*/ 298 h 452"/>
                  <a:gd name="T36" fmla="*/ 334 w 357"/>
                  <a:gd name="T37" fmla="*/ 266 h 452"/>
                  <a:gd name="T38" fmla="*/ 353 w 357"/>
                  <a:gd name="T39" fmla="*/ 217 h 452"/>
                  <a:gd name="T40" fmla="*/ 357 w 357"/>
                  <a:gd name="T41" fmla="*/ 173 h 452"/>
                  <a:gd name="T42" fmla="*/ 349 w 357"/>
                  <a:gd name="T43" fmla="*/ 115 h 452"/>
                  <a:gd name="T44" fmla="*/ 325 w 357"/>
                  <a:gd name="T45" fmla="*/ 69 h 452"/>
                  <a:gd name="T46" fmla="*/ 288 w 357"/>
                  <a:gd name="T47" fmla="*/ 34 h 452"/>
                  <a:gd name="T48" fmla="*/ 244 w 357"/>
                  <a:gd name="T49" fmla="*/ 12 h 452"/>
                  <a:gd name="T50" fmla="*/ 196 w 357"/>
                  <a:gd name="T51" fmla="*/ 2 h 452"/>
                  <a:gd name="T52" fmla="*/ 274 w 357"/>
                  <a:gd name="T53" fmla="*/ 268 h 452"/>
                  <a:gd name="T54" fmla="*/ 245 w 357"/>
                  <a:gd name="T55" fmla="*/ 307 h 452"/>
                  <a:gd name="T56" fmla="*/ 234 w 357"/>
                  <a:gd name="T57" fmla="*/ 348 h 452"/>
                  <a:gd name="T58" fmla="*/ 232 w 357"/>
                  <a:gd name="T59" fmla="*/ 407 h 452"/>
                  <a:gd name="T60" fmla="*/ 126 w 357"/>
                  <a:gd name="T61" fmla="*/ 366 h 452"/>
                  <a:gd name="T62" fmla="*/ 118 w 357"/>
                  <a:gd name="T63" fmla="*/ 319 h 452"/>
                  <a:gd name="T64" fmla="*/ 98 w 357"/>
                  <a:gd name="T65" fmla="*/ 286 h 452"/>
                  <a:gd name="T66" fmla="*/ 68 w 357"/>
                  <a:gd name="T67" fmla="*/ 251 h 452"/>
                  <a:gd name="T68" fmla="*/ 52 w 357"/>
                  <a:gd name="T69" fmla="*/ 220 h 452"/>
                  <a:gd name="T70" fmla="*/ 44 w 357"/>
                  <a:gd name="T71" fmla="*/ 173 h 452"/>
                  <a:gd name="T72" fmla="*/ 48 w 357"/>
                  <a:gd name="T73" fmla="*/ 142 h 452"/>
                  <a:gd name="T74" fmla="*/ 62 w 357"/>
                  <a:gd name="T75" fmla="*/ 104 h 452"/>
                  <a:gd name="T76" fmla="*/ 87 w 357"/>
                  <a:gd name="T77" fmla="*/ 76 h 452"/>
                  <a:gd name="T78" fmla="*/ 118 w 357"/>
                  <a:gd name="T79" fmla="*/ 58 h 452"/>
                  <a:gd name="T80" fmla="*/ 154 w 357"/>
                  <a:gd name="T81" fmla="*/ 47 h 452"/>
                  <a:gd name="T82" fmla="*/ 179 w 357"/>
                  <a:gd name="T83" fmla="*/ 45 h 452"/>
                  <a:gd name="T84" fmla="*/ 217 w 357"/>
                  <a:gd name="T85" fmla="*/ 50 h 452"/>
                  <a:gd name="T86" fmla="*/ 251 w 357"/>
                  <a:gd name="T87" fmla="*/ 63 h 452"/>
                  <a:gd name="T88" fmla="*/ 280 w 357"/>
                  <a:gd name="T89" fmla="*/ 85 h 452"/>
                  <a:gd name="T90" fmla="*/ 301 w 357"/>
                  <a:gd name="T91" fmla="*/ 116 h 452"/>
                  <a:gd name="T92" fmla="*/ 313 w 357"/>
                  <a:gd name="T93" fmla="*/ 158 h 452"/>
                  <a:gd name="T94" fmla="*/ 313 w 357"/>
                  <a:gd name="T95" fmla="*/ 191 h 452"/>
                  <a:gd name="T96" fmla="*/ 301 w 357"/>
                  <a:gd name="T97" fmla="*/ 232 h 452"/>
                  <a:gd name="T98" fmla="*/ 274 w 357"/>
                  <a:gd name="T99" fmla="*/ 268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7" h="452">
                    <a:moveTo>
                      <a:pt x="179" y="0"/>
                    </a:moveTo>
                    <a:lnTo>
                      <a:pt x="179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2" y="2"/>
                    </a:lnTo>
                    <a:lnTo>
                      <a:pt x="145" y="3"/>
                    </a:lnTo>
                    <a:lnTo>
                      <a:pt x="128" y="7"/>
                    </a:lnTo>
                    <a:lnTo>
                      <a:pt x="113" y="12"/>
                    </a:lnTo>
                    <a:lnTo>
                      <a:pt x="97" y="19"/>
                    </a:lnTo>
                    <a:lnTo>
                      <a:pt x="83" y="25"/>
                    </a:lnTo>
                    <a:lnTo>
                      <a:pt x="68" y="34"/>
                    </a:lnTo>
                    <a:lnTo>
                      <a:pt x="55" y="45"/>
                    </a:lnTo>
                    <a:lnTo>
                      <a:pt x="44" y="56"/>
                    </a:lnTo>
                    <a:lnTo>
                      <a:pt x="33" y="69"/>
                    </a:lnTo>
                    <a:lnTo>
                      <a:pt x="23" y="84"/>
                    </a:lnTo>
                    <a:lnTo>
                      <a:pt x="15" y="99"/>
                    </a:lnTo>
                    <a:lnTo>
                      <a:pt x="9" y="115"/>
                    </a:lnTo>
                    <a:lnTo>
                      <a:pt x="3" y="133"/>
                    </a:lnTo>
                    <a:lnTo>
                      <a:pt x="1" y="152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1" y="197"/>
                    </a:lnTo>
                    <a:lnTo>
                      <a:pt x="5" y="217"/>
                    </a:lnTo>
                    <a:lnTo>
                      <a:pt x="10" y="236"/>
                    </a:lnTo>
                    <a:lnTo>
                      <a:pt x="16" y="251"/>
                    </a:lnTo>
                    <a:lnTo>
                      <a:pt x="24" y="266"/>
                    </a:lnTo>
                    <a:lnTo>
                      <a:pt x="32" y="277"/>
                    </a:lnTo>
                    <a:lnTo>
                      <a:pt x="50" y="298"/>
                    </a:lnTo>
                    <a:lnTo>
                      <a:pt x="50" y="298"/>
                    </a:lnTo>
                    <a:lnTo>
                      <a:pt x="62" y="312"/>
                    </a:lnTo>
                    <a:lnTo>
                      <a:pt x="67" y="320"/>
                    </a:lnTo>
                    <a:lnTo>
                      <a:pt x="72" y="327"/>
                    </a:lnTo>
                    <a:lnTo>
                      <a:pt x="76" y="335"/>
                    </a:lnTo>
                    <a:lnTo>
                      <a:pt x="79" y="344"/>
                    </a:lnTo>
                    <a:lnTo>
                      <a:pt x="80" y="354"/>
                    </a:lnTo>
                    <a:lnTo>
                      <a:pt x="81" y="366"/>
                    </a:lnTo>
                    <a:lnTo>
                      <a:pt x="81" y="407"/>
                    </a:lnTo>
                    <a:lnTo>
                      <a:pt x="81" y="407"/>
                    </a:lnTo>
                    <a:lnTo>
                      <a:pt x="81" y="452"/>
                    </a:lnTo>
                    <a:lnTo>
                      <a:pt x="277" y="452"/>
                    </a:lnTo>
                    <a:lnTo>
                      <a:pt x="277" y="407"/>
                    </a:lnTo>
                    <a:lnTo>
                      <a:pt x="277" y="407"/>
                    </a:lnTo>
                    <a:lnTo>
                      <a:pt x="277" y="366"/>
                    </a:lnTo>
                    <a:lnTo>
                      <a:pt x="277" y="366"/>
                    </a:lnTo>
                    <a:lnTo>
                      <a:pt x="277" y="366"/>
                    </a:lnTo>
                    <a:lnTo>
                      <a:pt x="278" y="354"/>
                    </a:lnTo>
                    <a:lnTo>
                      <a:pt x="279" y="344"/>
                    </a:lnTo>
                    <a:lnTo>
                      <a:pt x="282" y="335"/>
                    </a:lnTo>
                    <a:lnTo>
                      <a:pt x="286" y="327"/>
                    </a:lnTo>
                    <a:lnTo>
                      <a:pt x="290" y="320"/>
                    </a:lnTo>
                    <a:lnTo>
                      <a:pt x="295" y="312"/>
                    </a:lnTo>
                    <a:lnTo>
                      <a:pt x="308" y="298"/>
                    </a:lnTo>
                    <a:lnTo>
                      <a:pt x="308" y="298"/>
                    </a:lnTo>
                    <a:lnTo>
                      <a:pt x="325" y="277"/>
                    </a:lnTo>
                    <a:lnTo>
                      <a:pt x="334" y="266"/>
                    </a:lnTo>
                    <a:lnTo>
                      <a:pt x="342" y="251"/>
                    </a:lnTo>
                    <a:lnTo>
                      <a:pt x="348" y="236"/>
                    </a:lnTo>
                    <a:lnTo>
                      <a:pt x="353" y="217"/>
                    </a:lnTo>
                    <a:lnTo>
                      <a:pt x="357" y="197"/>
                    </a:lnTo>
                    <a:lnTo>
                      <a:pt x="357" y="173"/>
                    </a:lnTo>
                    <a:lnTo>
                      <a:pt x="357" y="173"/>
                    </a:lnTo>
                    <a:lnTo>
                      <a:pt x="357" y="152"/>
                    </a:lnTo>
                    <a:lnTo>
                      <a:pt x="353" y="133"/>
                    </a:lnTo>
                    <a:lnTo>
                      <a:pt x="349" y="115"/>
                    </a:lnTo>
                    <a:lnTo>
                      <a:pt x="343" y="99"/>
                    </a:lnTo>
                    <a:lnTo>
                      <a:pt x="334" y="84"/>
                    </a:lnTo>
                    <a:lnTo>
                      <a:pt x="325" y="69"/>
                    </a:lnTo>
                    <a:lnTo>
                      <a:pt x="314" y="56"/>
                    </a:lnTo>
                    <a:lnTo>
                      <a:pt x="301" y="45"/>
                    </a:lnTo>
                    <a:lnTo>
                      <a:pt x="288" y="34"/>
                    </a:lnTo>
                    <a:lnTo>
                      <a:pt x="275" y="25"/>
                    </a:lnTo>
                    <a:lnTo>
                      <a:pt x="260" y="19"/>
                    </a:lnTo>
                    <a:lnTo>
                      <a:pt x="244" y="12"/>
                    </a:lnTo>
                    <a:lnTo>
                      <a:pt x="228" y="7"/>
                    </a:lnTo>
                    <a:lnTo>
                      <a:pt x="213" y="3"/>
                    </a:lnTo>
                    <a:lnTo>
                      <a:pt x="196" y="2"/>
                    </a:lnTo>
                    <a:lnTo>
                      <a:pt x="179" y="0"/>
                    </a:lnTo>
                    <a:close/>
                    <a:moveTo>
                      <a:pt x="274" y="268"/>
                    </a:moveTo>
                    <a:lnTo>
                      <a:pt x="274" y="268"/>
                    </a:lnTo>
                    <a:lnTo>
                      <a:pt x="260" y="286"/>
                    </a:lnTo>
                    <a:lnTo>
                      <a:pt x="252" y="295"/>
                    </a:lnTo>
                    <a:lnTo>
                      <a:pt x="245" y="307"/>
                    </a:lnTo>
                    <a:lnTo>
                      <a:pt x="240" y="319"/>
                    </a:lnTo>
                    <a:lnTo>
                      <a:pt x="236" y="332"/>
                    </a:lnTo>
                    <a:lnTo>
                      <a:pt x="234" y="348"/>
                    </a:lnTo>
                    <a:lnTo>
                      <a:pt x="232" y="366"/>
                    </a:lnTo>
                    <a:lnTo>
                      <a:pt x="232" y="366"/>
                    </a:lnTo>
                    <a:lnTo>
                      <a:pt x="232" y="407"/>
                    </a:lnTo>
                    <a:lnTo>
                      <a:pt x="126" y="407"/>
                    </a:lnTo>
                    <a:lnTo>
                      <a:pt x="126" y="366"/>
                    </a:lnTo>
                    <a:lnTo>
                      <a:pt x="126" y="366"/>
                    </a:lnTo>
                    <a:lnTo>
                      <a:pt x="124" y="348"/>
                    </a:lnTo>
                    <a:lnTo>
                      <a:pt x="122" y="332"/>
                    </a:lnTo>
                    <a:lnTo>
                      <a:pt x="118" y="319"/>
                    </a:lnTo>
                    <a:lnTo>
                      <a:pt x="111" y="307"/>
                    </a:lnTo>
                    <a:lnTo>
                      <a:pt x="105" y="295"/>
                    </a:lnTo>
                    <a:lnTo>
                      <a:pt x="98" y="286"/>
                    </a:lnTo>
                    <a:lnTo>
                      <a:pt x="83" y="268"/>
                    </a:lnTo>
                    <a:lnTo>
                      <a:pt x="83" y="268"/>
                    </a:lnTo>
                    <a:lnTo>
                      <a:pt x="68" y="251"/>
                    </a:lnTo>
                    <a:lnTo>
                      <a:pt x="62" y="241"/>
                    </a:lnTo>
                    <a:lnTo>
                      <a:pt x="55" y="232"/>
                    </a:lnTo>
                    <a:lnTo>
                      <a:pt x="52" y="220"/>
                    </a:lnTo>
                    <a:lnTo>
                      <a:pt x="48" y="207"/>
                    </a:lnTo>
                    <a:lnTo>
                      <a:pt x="45" y="191"/>
                    </a:lnTo>
                    <a:lnTo>
                      <a:pt x="44" y="173"/>
                    </a:lnTo>
                    <a:lnTo>
                      <a:pt x="44" y="173"/>
                    </a:lnTo>
                    <a:lnTo>
                      <a:pt x="45" y="158"/>
                    </a:lnTo>
                    <a:lnTo>
                      <a:pt x="48" y="142"/>
                    </a:lnTo>
                    <a:lnTo>
                      <a:pt x="52" y="129"/>
                    </a:lnTo>
                    <a:lnTo>
                      <a:pt x="55" y="116"/>
                    </a:lnTo>
                    <a:lnTo>
                      <a:pt x="62" y="104"/>
                    </a:lnTo>
                    <a:lnTo>
                      <a:pt x="70" y="94"/>
                    </a:lnTo>
                    <a:lnTo>
                      <a:pt x="78" y="85"/>
                    </a:lnTo>
                    <a:lnTo>
                      <a:pt x="87" y="76"/>
                    </a:lnTo>
                    <a:lnTo>
                      <a:pt x="96" y="69"/>
                    </a:lnTo>
                    <a:lnTo>
                      <a:pt x="106" y="63"/>
                    </a:lnTo>
                    <a:lnTo>
                      <a:pt x="118" y="58"/>
                    </a:lnTo>
                    <a:lnTo>
                      <a:pt x="130" y="52"/>
                    </a:lnTo>
                    <a:lnTo>
                      <a:pt x="141" y="50"/>
                    </a:lnTo>
                    <a:lnTo>
                      <a:pt x="154" y="47"/>
                    </a:lnTo>
                    <a:lnTo>
                      <a:pt x="166" y="46"/>
                    </a:lnTo>
                    <a:lnTo>
                      <a:pt x="179" y="45"/>
                    </a:lnTo>
                    <a:lnTo>
                      <a:pt x="179" y="45"/>
                    </a:lnTo>
                    <a:lnTo>
                      <a:pt x="191" y="46"/>
                    </a:lnTo>
                    <a:lnTo>
                      <a:pt x="204" y="47"/>
                    </a:lnTo>
                    <a:lnTo>
                      <a:pt x="217" y="50"/>
                    </a:lnTo>
                    <a:lnTo>
                      <a:pt x="228" y="52"/>
                    </a:lnTo>
                    <a:lnTo>
                      <a:pt x="240" y="58"/>
                    </a:lnTo>
                    <a:lnTo>
                      <a:pt x="251" y="63"/>
                    </a:lnTo>
                    <a:lnTo>
                      <a:pt x="261" y="69"/>
                    </a:lnTo>
                    <a:lnTo>
                      <a:pt x="271" y="76"/>
                    </a:lnTo>
                    <a:lnTo>
                      <a:pt x="280" y="85"/>
                    </a:lnTo>
                    <a:lnTo>
                      <a:pt x="288" y="94"/>
                    </a:lnTo>
                    <a:lnTo>
                      <a:pt x="296" y="104"/>
                    </a:lnTo>
                    <a:lnTo>
                      <a:pt x="301" y="116"/>
                    </a:lnTo>
                    <a:lnTo>
                      <a:pt x="306" y="129"/>
                    </a:lnTo>
                    <a:lnTo>
                      <a:pt x="310" y="142"/>
                    </a:lnTo>
                    <a:lnTo>
                      <a:pt x="313" y="158"/>
                    </a:lnTo>
                    <a:lnTo>
                      <a:pt x="313" y="173"/>
                    </a:lnTo>
                    <a:lnTo>
                      <a:pt x="313" y="173"/>
                    </a:lnTo>
                    <a:lnTo>
                      <a:pt x="313" y="191"/>
                    </a:lnTo>
                    <a:lnTo>
                      <a:pt x="310" y="207"/>
                    </a:lnTo>
                    <a:lnTo>
                      <a:pt x="306" y="220"/>
                    </a:lnTo>
                    <a:lnTo>
                      <a:pt x="301" y="232"/>
                    </a:lnTo>
                    <a:lnTo>
                      <a:pt x="296" y="241"/>
                    </a:lnTo>
                    <a:lnTo>
                      <a:pt x="290" y="251"/>
                    </a:lnTo>
                    <a:lnTo>
                      <a:pt x="274" y="268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4" name="Freeform 33"/>
              <p:cNvSpPr>
                <a:spLocks/>
              </p:cNvSpPr>
              <p:nvPr/>
            </p:nvSpPr>
            <p:spPr bwMode="auto">
              <a:xfrm>
                <a:off x="615414" y="3357673"/>
                <a:ext cx="183776" cy="48132"/>
              </a:xfrm>
              <a:custGeom>
                <a:avLst/>
                <a:gdLst>
                  <a:gd name="T0" fmla="*/ 159 w 168"/>
                  <a:gd name="T1" fmla="*/ 0 h 44"/>
                  <a:gd name="T2" fmla="*/ 158 w 168"/>
                  <a:gd name="T3" fmla="*/ 0 h 44"/>
                  <a:gd name="T4" fmla="*/ 11 w 168"/>
                  <a:gd name="T5" fmla="*/ 0 h 44"/>
                  <a:gd name="T6" fmla="*/ 10 w 168"/>
                  <a:gd name="T7" fmla="*/ 0 h 44"/>
                  <a:gd name="T8" fmla="*/ 0 w 168"/>
                  <a:gd name="T9" fmla="*/ 0 h 44"/>
                  <a:gd name="T10" fmla="*/ 10 w 168"/>
                  <a:gd name="T11" fmla="*/ 44 h 44"/>
                  <a:gd name="T12" fmla="*/ 15 w 168"/>
                  <a:gd name="T13" fmla="*/ 44 h 44"/>
                  <a:gd name="T14" fmla="*/ 154 w 168"/>
                  <a:gd name="T15" fmla="*/ 44 h 44"/>
                  <a:gd name="T16" fmla="*/ 159 w 168"/>
                  <a:gd name="T17" fmla="*/ 44 h 44"/>
                  <a:gd name="T18" fmla="*/ 168 w 168"/>
                  <a:gd name="T19" fmla="*/ 0 h 44"/>
                  <a:gd name="T20" fmla="*/ 159 w 168"/>
                  <a:gd name="T2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" h="44">
                    <a:moveTo>
                      <a:pt x="159" y="0"/>
                    </a:moveTo>
                    <a:lnTo>
                      <a:pt x="158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10" y="44"/>
                    </a:lnTo>
                    <a:lnTo>
                      <a:pt x="15" y="44"/>
                    </a:lnTo>
                    <a:lnTo>
                      <a:pt x="154" y="44"/>
                    </a:lnTo>
                    <a:lnTo>
                      <a:pt x="159" y="44"/>
                    </a:lnTo>
                    <a:lnTo>
                      <a:pt x="168" y="0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pic>
          <p:nvPicPr>
            <p:cNvPr id="121" name="Picture 120"/>
            <p:cNvPicPr>
              <a:picLocks noChangeAspect="1"/>
            </p:cNvPicPr>
            <p:nvPr/>
          </p:nvPicPr>
          <p:blipFill rotWithShape="1">
            <a:blip r:embed="rId4">
              <a:duotone>
                <a:srgbClr val="4472C4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74"/>
            <a:stretch/>
          </p:blipFill>
          <p:spPr>
            <a:xfrm rot="16200000">
              <a:off x="6189853" y="2651324"/>
              <a:ext cx="449466" cy="720000"/>
            </a:xfrm>
            <a:prstGeom prst="rect">
              <a:avLst/>
            </a:prstGeom>
          </p:spPr>
        </p:pic>
        <p:cxnSp>
          <p:nvCxnSpPr>
            <p:cNvPr id="122" name="Straight Connector 121"/>
            <p:cNvCxnSpPr/>
            <p:nvPr/>
          </p:nvCxnSpPr>
          <p:spPr>
            <a:xfrm flipH="1">
              <a:off x="5990052" y="3018404"/>
              <a:ext cx="37572" cy="26832"/>
            </a:xfrm>
            <a:prstGeom prst="line">
              <a:avLst/>
            </a:prstGeom>
            <a:noFill/>
            <a:ln w="28575" cap="rnd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cxnSp>
          <p:nvCxnSpPr>
            <p:cNvPr id="123" name="Straight Connector 122"/>
            <p:cNvCxnSpPr/>
            <p:nvPr/>
          </p:nvCxnSpPr>
          <p:spPr>
            <a:xfrm rot="-900000" flipH="1">
              <a:off x="6089136" y="3113602"/>
              <a:ext cx="37092" cy="36512"/>
            </a:xfrm>
            <a:prstGeom prst="line">
              <a:avLst/>
            </a:prstGeom>
            <a:noFill/>
            <a:ln w="28575" cap="rnd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cxnSp>
          <p:nvCxnSpPr>
            <p:cNvPr id="124" name="Straight Connector 123"/>
            <p:cNvCxnSpPr/>
            <p:nvPr/>
          </p:nvCxnSpPr>
          <p:spPr>
            <a:xfrm>
              <a:off x="6262325" y="3138372"/>
              <a:ext cx="1399" cy="53561"/>
            </a:xfrm>
            <a:prstGeom prst="line">
              <a:avLst/>
            </a:prstGeom>
            <a:noFill/>
            <a:ln w="28575" cap="rnd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grpSp>
          <p:nvGrpSpPr>
            <p:cNvPr id="125" name="Group 124"/>
            <p:cNvGrpSpPr/>
            <p:nvPr/>
          </p:nvGrpSpPr>
          <p:grpSpPr>
            <a:xfrm>
              <a:off x="5689220" y="2337678"/>
              <a:ext cx="1111760" cy="1134332"/>
              <a:chOff x="1559913" y="2231401"/>
              <a:chExt cx="1111760" cy="1134332"/>
            </a:xfrm>
          </p:grpSpPr>
          <p:grpSp>
            <p:nvGrpSpPr>
              <p:cNvPr id="126" name="Group 125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130" name="Oval 129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Oval 130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>
                <a:off x="1559913" y="2231401"/>
                <a:ext cx="1111760" cy="1134332"/>
                <a:chOff x="2795587" y="837028"/>
                <a:chExt cx="1173544" cy="1205186"/>
              </a:xfrm>
            </p:grpSpPr>
            <p:sp>
              <p:nvSpPr>
                <p:cNvPr id="128" name="Oval 127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Oval 128"/>
                <p:cNvSpPr>
                  <a:spLocks noChangeAspect="1"/>
                </p:cNvSpPr>
                <p:nvPr/>
              </p:nvSpPr>
              <p:spPr>
                <a:xfrm>
                  <a:off x="2853872" y="837028"/>
                  <a:ext cx="1115259" cy="1116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rgbClr val="2F2F2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135" name="Group 134"/>
          <p:cNvGrpSpPr/>
          <p:nvPr/>
        </p:nvGrpSpPr>
        <p:grpSpPr>
          <a:xfrm>
            <a:off x="11258169" y="2729117"/>
            <a:ext cx="863938" cy="810616"/>
            <a:chOff x="4216589" y="2460585"/>
            <a:chExt cx="1111760" cy="1134332"/>
          </a:xfrm>
        </p:grpSpPr>
        <p:grpSp>
          <p:nvGrpSpPr>
            <p:cNvPr id="136" name="Group 135"/>
            <p:cNvGrpSpPr>
              <a:grpSpLocks noChangeAspect="1"/>
            </p:cNvGrpSpPr>
            <p:nvPr/>
          </p:nvGrpSpPr>
          <p:grpSpPr>
            <a:xfrm>
              <a:off x="4412631" y="2588325"/>
              <a:ext cx="778731" cy="792000"/>
              <a:chOff x="5100635" y="3065455"/>
              <a:chExt cx="1048635" cy="1066502"/>
            </a:xfrm>
          </p:grpSpPr>
          <p:sp>
            <p:nvSpPr>
              <p:cNvPr id="144" name="Freeform 12"/>
              <p:cNvSpPr>
                <a:spLocks noEditPoints="1"/>
              </p:cNvSpPr>
              <p:nvPr/>
            </p:nvSpPr>
            <p:spPr bwMode="auto">
              <a:xfrm>
                <a:off x="5230810" y="3166757"/>
                <a:ext cx="541337" cy="965200"/>
              </a:xfrm>
              <a:custGeom>
                <a:avLst/>
                <a:gdLst>
                  <a:gd name="T0" fmla="*/ 43 w 328"/>
                  <a:gd name="T1" fmla="*/ 0 h 585"/>
                  <a:gd name="T2" fmla="*/ 0 w 328"/>
                  <a:gd name="T3" fmla="*/ 543 h 585"/>
                  <a:gd name="T4" fmla="*/ 285 w 328"/>
                  <a:gd name="T5" fmla="*/ 585 h 585"/>
                  <a:gd name="T6" fmla="*/ 328 w 328"/>
                  <a:gd name="T7" fmla="*/ 43 h 585"/>
                  <a:gd name="T8" fmla="*/ 76 w 328"/>
                  <a:gd name="T9" fmla="*/ 526 h 585"/>
                  <a:gd name="T10" fmla="*/ 52 w 328"/>
                  <a:gd name="T11" fmla="*/ 526 h 585"/>
                  <a:gd name="T12" fmla="*/ 64 w 328"/>
                  <a:gd name="T13" fmla="*/ 403 h 585"/>
                  <a:gd name="T14" fmla="*/ 76 w 328"/>
                  <a:gd name="T15" fmla="*/ 526 h 585"/>
                  <a:gd name="T16" fmla="*/ 131 w 328"/>
                  <a:gd name="T17" fmla="*/ 537 h 585"/>
                  <a:gd name="T18" fmla="*/ 119 w 328"/>
                  <a:gd name="T19" fmla="*/ 414 h 585"/>
                  <a:gd name="T20" fmla="*/ 143 w 328"/>
                  <a:gd name="T21" fmla="*/ 414 h 585"/>
                  <a:gd name="T22" fmla="*/ 210 w 328"/>
                  <a:gd name="T23" fmla="*/ 526 h 585"/>
                  <a:gd name="T24" fmla="*/ 185 w 328"/>
                  <a:gd name="T25" fmla="*/ 526 h 585"/>
                  <a:gd name="T26" fmla="*/ 198 w 328"/>
                  <a:gd name="T27" fmla="*/ 403 h 585"/>
                  <a:gd name="T28" fmla="*/ 210 w 328"/>
                  <a:gd name="T29" fmla="*/ 526 h 585"/>
                  <a:gd name="T30" fmla="*/ 214 w 328"/>
                  <a:gd name="T31" fmla="*/ 309 h 585"/>
                  <a:gd name="T32" fmla="*/ 254 w 328"/>
                  <a:gd name="T33" fmla="*/ 309 h 585"/>
                  <a:gd name="T34" fmla="*/ 277 w 328"/>
                  <a:gd name="T35" fmla="*/ 526 h 585"/>
                  <a:gd name="T36" fmla="*/ 252 w 328"/>
                  <a:gd name="T37" fmla="*/ 526 h 585"/>
                  <a:gd name="T38" fmla="*/ 264 w 328"/>
                  <a:gd name="T39" fmla="*/ 403 h 585"/>
                  <a:gd name="T40" fmla="*/ 277 w 328"/>
                  <a:gd name="T41" fmla="*/ 526 h 585"/>
                  <a:gd name="T42" fmla="*/ 270 w 328"/>
                  <a:gd name="T43" fmla="*/ 217 h 585"/>
                  <a:gd name="T44" fmla="*/ 37 w 328"/>
                  <a:gd name="T45" fmla="*/ 204 h 585"/>
                  <a:gd name="T46" fmla="*/ 50 w 328"/>
                  <a:gd name="T47" fmla="*/ 190 h 585"/>
                  <a:gd name="T48" fmla="*/ 283 w 328"/>
                  <a:gd name="T49" fmla="*/ 203 h 585"/>
                  <a:gd name="T50" fmla="*/ 283 w 328"/>
                  <a:gd name="T51" fmla="*/ 140 h 585"/>
                  <a:gd name="T52" fmla="*/ 50 w 328"/>
                  <a:gd name="T53" fmla="*/ 153 h 585"/>
                  <a:gd name="T54" fmla="*/ 37 w 328"/>
                  <a:gd name="T55" fmla="*/ 139 h 585"/>
                  <a:gd name="T56" fmla="*/ 270 w 328"/>
                  <a:gd name="T57" fmla="*/ 126 h 585"/>
                  <a:gd name="T58" fmla="*/ 283 w 328"/>
                  <a:gd name="T59" fmla="*/ 140 h 585"/>
                  <a:gd name="T60" fmla="*/ 270 w 328"/>
                  <a:gd name="T61" fmla="*/ 89 h 585"/>
                  <a:gd name="T62" fmla="*/ 37 w 328"/>
                  <a:gd name="T63" fmla="*/ 76 h 585"/>
                  <a:gd name="T64" fmla="*/ 50 w 328"/>
                  <a:gd name="T65" fmla="*/ 62 h 585"/>
                  <a:gd name="T66" fmla="*/ 283 w 328"/>
                  <a:gd name="T67" fmla="*/ 7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8" h="585">
                    <a:moveTo>
                      <a:pt x="285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66"/>
                      <a:pt x="19" y="585"/>
                      <a:pt x="43" y="585"/>
                    </a:cubicBezTo>
                    <a:cubicBezTo>
                      <a:pt x="285" y="585"/>
                      <a:pt x="285" y="585"/>
                      <a:pt x="285" y="585"/>
                    </a:cubicBezTo>
                    <a:cubicBezTo>
                      <a:pt x="309" y="585"/>
                      <a:pt x="328" y="566"/>
                      <a:pt x="328" y="543"/>
                    </a:cubicBezTo>
                    <a:cubicBezTo>
                      <a:pt x="328" y="43"/>
                      <a:pt x="328" y="43"/>
                      <a:pt x="328" y="43"/>
                    </a:cubicBezTo>
                    <a:cubicBezTo>
                      <a:pt x="328" y="19"/>
                      <a:pt x="309" y="0"/>
                      <a:pt x="285" y="0"/>
                    </a:cubicBezTo>
                    <a:close/>
                    <a:moveTo>
                      <a:pt x="76" y="526"/>
                    </a:moveTo>
                    <a:cubicBezTo>
                      <a:pt x="76" y="532"/>
                      <a:pt x="71" y="537"/>
                      <a:pt x="64" y="537"/>
                    </a:cubicBezTo>
                    <a:cubicBezTo>
                      <a:pt x="57" y="537"/>
                      <a:pt x="52" y="532"/>
                      <a:pt x="52" y="526"/>
                    </a:cubicBezTo>
                    <a:cubicBezTo>
                      <a:pt x="52" y="414"/>
                      <a:pt x="52" y="414"/>
                      <a:pt x="52" y="414"/>
                    </a:cubicBezTo>
                    <a:cubicBezTo>
                      <a:pt x="52" y="408"/>
                      <a:pt x="57" y="403"/>
                      <a:pt x="64" y="403"/>
                    </a:cubicBezTo>
                    <a:cubicBezTo>
                      <a:pt x="71" y="403"/>
                      <a:pt x="76" y="408"/>
                      <a:pt x="76" y="414"/>
                    </a:cubicBezTo>
                    <a:lnTo>
                      <a:pt x="76" y="526"/>
                    </a:lnTo>
                    <a:close/>
                    <a:moveTo>
                      <a:pt x="143" y="526"/>
                    </a:moveTo>
                    <a:cubicBezTo>
                      <a:pt x="143" y="532"/>
                      <a:pt x="138" y="537"/>
                      <a:pt x="131" y="537"/>
                    </a:cubicBezTo>
                    <a:cubicBezTo>
                      <a:pt x="124" y="537"/>
                      <a:pt x="119" y="532"/>
                      <a:pt x="119" y="526"/>
                    </a:cubicBezTo>
                    <a:cubicBezTo>
                      <a:pt x="119" y="414"/>
                      <a:pt x="119" y="414"/>
                      <a:pt x="119" y="414"/>
                    </a:cubicBezTo>
                    <a:cubicBezTo>
                      <a:pt x="119" y="408"/>
                      <a:pt x="124" y="403"/>
                      <a:pt x="131" y="403"/>
                    </a:cubicBezTo>
                    <a:cubicBezTo>
                      <a:pt x="138" y="403"/>
                      <a:pt x="143" y="408"/>
                      <a:pt x="143" y="414"/>
                    </a:cubicBezTo>
                    <a:lnTo>
                      <a:pt x="143" y="526"/>
                    </a:lnTo>
                    <a:close/>
                    <a:moveTo>
                      <a:pt x="210" y="526"/>
                    </a:moveTo>
                    <a:cubicBezTo>
                      <a:pt x="210" y="532"/>
                      <a:pt x="204" y="537"/>
                      <a:pt x="198" y="537"/>
                    </a:cubicBezTo>
                    <a:cubicBezTo>
                      <a:pt x="191" y="537"/>
                      <a:pt x="185" y="532"/>
                      <a:pt x="185" y="526"/>
                    </a:cubicBezTo>
                    <a:cubicBezTo>
                      <a:pt x="185" y="414"/>
                      <a:pt x="185" y="414"/>
                      <a:pt x="185" y="414"/>
                    </a:cubicBezTo>
                    <a:cubicBezTo>
                      <a:pt x="185" y="408"/>
                      <a:pt x="191" y="403"/>
                      <a:pt x="198" y="403"/>
                    </a:cubicBezTo>
                    <a:cubicBezTo>
                      <a:pt x="204" y="403"/>
                      <a:pt x="210" y="408"/>
                      <a:pt x="210" y="414"/>
                    </a:cubicBezTo>
                    <a:lnTo>
                      <a:pt x="210" y="526"/>
                    </a:lnTo>
                    <a:close/>
                    <a:moveTo>
                      <a:pt x="234" y="329"/>
                    </a:moveTo>
                    <a:cubicBezTo>
                      <a:pt x="223" y="329"/>
                      <a:pt x="214" y="320"/>
                      <a:pt x="214" y="309"/>
                    </a:cubicBezTo>
                    <a:cubicBezTo>
                      <a:pt x="214" y="298"/>
                      <a:pt x="223" y="289"/>
                      <a:pt x="234" y="289"/>
                    </a:cubicBezTo>
                    <a:cubicBezTo>
                      <a:pt x="245" y="289"/>
                      <a:pt x="254" y="298"/>
                      <a:pt x="254" y="309"/>
                    </a:cubicBezTo>
                    <a:cubicBezTo>
                      <a:pt x="254" y="320"/>
                      <a:pt x="245" y="329"/>
                      <a:pt x="234" y="329"/>
                    </a:cubicBezTo>
                    <a:close/>
                    <a:moveTo>
                      <a:pt x="277" y="526"/>
                    </a:moveTo>
                    <a:cubicBezTo>
                      <a:pt x="277" y="532"/>
                      <a:pt x="271" y="537"/>
                      <a:pt x="264" y="537"/>
                    </a:cubicBezTo>
                    <a:cubicBezTo>
                      <a:pt x="258" y="537"/>
                      <a:pt x="252" y="532"/>
                      <a:pt x="252" y="526"/>
                    </a:cubicBezTo>
                    <a:cubicBezTo>
                      <a:pt x="252" y="414"/>
                      <a:pt x="252" y="414"/>
                      <a:pt x="252" y="414"/>
                    </a:cubicBezTo>
                    <a:cubicBezTo>
                      <a:pt x="252" y="408"/>
                      <a:pt x="258" y="403"/>
                      <a:pt x="264" y="403"/>
                    </a:cubicBezTo>
                    <a:cubicBezTo>
                      <a:pt x="271" y="403"/>
                      <a:pt x="277" y="408"/>
                      <a:pt x="277" y="414"/>
                    </a:cubicBezTo>
                    <a:lnTo>
                      <a:pt x="277" y="526"/>
                    </a:lnTo>
                    <a:close/>
                    <a:moveTo>
                      <a:pt x="283" y="204"/>
                    </a:moveTo>
                    <a:cubicBezTo>
                      <a:pt x="283" y="211"/>
                      <a:pt x="277" y="217"/>
                      <a:pt x="270" y="217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43" y="217"/>
                      <a:pt x="37" y="211"/>
                      <a:pt x="37" y="204"/>
                    </a:cubicBezTo>
                    <a:cubicBezTo>
                      <a:pt x="37" y="203"/>
                      <a:pt x="37" y="203"/>
                      <a:pt x="37" y="203"/>
                    </a:cubicBezTo>
                    <a:cubicBezTo>
                      <a:pt x="37" y="196"/>
                      <a:pt x="43" y="190"/>
                      <a:pt x="50" y="190"/>
                    </a:cubicBezTo>
                    <a:cubicBezTo>
                      <a:pt x="270" y="190"/>
                      <a:pt x="270" y="190"/>
                      <a:pt x="270" y="190"/>
                    </a:cubicBezTo>
                    <a:cubicBezTo>
                      <a:pt x="277" y="190"/>
                      <a:pt x="283" y="196"/>
                      <a:pt x="283" y="203"/>
                    </a:cubicBezTo>
                    <a:lnTo>
                      <a:pt x="283" y="204"/>
                    </a:lnTo>
                    <a:close/>
                    <a:moveTo>
                      <a:pt x="283" y="140"/>
                    </a:moveTo>
                    <a:cubicBezTo>
                      <a:pt x="283" y="147"/>
                      <a:pt x="277" y="153"/>
                      <a:pt x="270" y="153"/>
                    </a:cubicBezTo>
                    <a:cubicBezTo>
                      <a:pt x="50" y="153"/>
                      <a:pt x="50" y="153"/>
                      <a:pt x="50" y="153"/>
                    </a:cubicBezTo>
                    <a:cubicBezTo>
                      <a:pt x="43" y="153"/>
                      <a:pt x="37" y="147"/>
                      <a:pt x="37" y="140"/>
                    </a:cubicBezTo>
                    <a:cubicBezTo>
                      <a:pt x="37" y="139"/>
                      <a:pt x="37" y="139"/>
                      <a:pt x="37" y="139"/>
                    </a:cubicBezTo>
                    <a:cubicBezTo>
                      <a:pt x="37" y="132"/>
                      <a:pt x="43" y="126"/>
                      <a:pt x="50" y="126"/>
                    </a:cubicBezTo>
                    <a:cubicBezTo>
                      <a:pt x="270" y="126"/>
                      <a:pt x="270" y="126"/>
                      <a:pt x="270" y="126"/>
                    </a:cubicBezTo>
                    <a:cubicBezTo>
                      <a:pt x="277" y="126"/>
                      <a:pt x="283" y="132"/>
                      <a:pt x="283" y="139"/>
                    </a:cubicBezTo>
                    <a:lnTo>
                      <a:pt x="283" y="140"/>
                    </a:lnTo>
                    <a:close/>
                    <a:moveTo>
                      <a:pt x="283" y="76"/>
                    </a:moveTo>
                    <a:cubicBezTo>
                      <a:pt x="283" y="83"/>
                      <a:pt x="277" y="89"/>
                      <a:pt x="270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43" y="89"/>
                      <a:pt x="37" y="83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68"/>
                      <a:pt x="43" y="62"/>
                      <a:pt x="50" y="62"/>
                    </a:cubicBezTo>
                    <a:cubicBezTo>
                      <a:pt x="270" y="62"/>
                      <a:pt x="270" y="62"/>
                      <a:pt x="270" y="62"/>
                    </a:cubicBezTo>
                    <a:cubicBezTo>
                      <a:pt x="277" y="62"/>
                      <a:pt x="283" y="68"/>
                      <a:pt x="283" y="75"/>
                    </a:cubicBezTo>
                    <a:lnTo>
                      <a:pt x="283" y="76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145" name="Group 144"/>
              <p:cNvGrpSpPr>
                <a:grpSpLocks noChangeAspect="1"/>
              </p:cNvGrpSpPr>
              <p:nvPr/>
            </p:nvGrpSpPr>
            <p:grpSpPr>
              <a:xfrm>
                <a:off x="5100635" y="3154205"/>
                <a:ext cx="1048635" cy="720000"/>
                <a:chOff x="6758871" y="2718189"/>
                <a:chExt cx="557212" cy="382587"/>
              </a:xfrm>
            </p:grpSpPr>
            <p:sp>
              <p:nvSpPr>
                <p:cNvPr id="147" name="Freeform 70"/>
                <p:cNvSpPr>
                  <a:spLocks noChangeAspect="1"/>
                </p:cNvSpPr>
                <p:nvPr/>
              </p:nvSpPr>
              <p:spPr bwMode="auto">
                <a:xfrm>
                  <a:off x="6758871" y="2718189"/>
                  <a:ext cx="557212" cy="311150"/>
                </a:xfrm>
                <a:custGeom>
                  <a:avLst/>
                  <a:gdLst>
                    <a:gd name="T0" fmla="*/ 141 w 311"/>
                    <a:gd name="T1" fmla="*/ 69 h 174"/>
                    <a:gd name="T2" fmla="*/ 311 w 311"/>
                    <a:gd name="T3" fmla="*/ 45 h 174"/>
                    <a:gd name="T4" fmla="*/ 177 w 311"/>
                    <a:gd name="T5" fmla="*/ 65 h 174"/>
                    <a:gd name="T6" fmla="*/ 0 w 311"/>
                    <a:gd name="T7" fmla="*/ 61 h 174"/>
                    <a:gd name="T8" fmla="*/ 141 w 311"/>
                    <a:gd name="T9" fmla="*/ 69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1" h="174">
                      <a:moveTo>
                        <a:pt x="141" y="69"/>
                      </a:moveTo>
                      <a:cubicBezTo>
                        <a:pt x="279" y="174"/>
                        <a:pt x="311" y="45"/>
                        <a:pt x="311" y="45"/>
                      </a:cubicBezTo>
                      <a:cubicBezTo>
                        <a:pt x="260" y="113"/>
                        <a:pt x="205" y="84"/>
                        <a:pt x="177" y="65"/>
                      </a:cubicBezTo>
                      <a:cubicBezTo>
                        <a:pt x="83" y="0"/>
                        <a:pt x="0" y="61"/>
                        <a:pt x="0" y="61"/>
                      </a:cubicBezTo>
                      <a:cubicBezTo>
                        <a:pt x="64" y="34"/>
                        <a:pt x="113" y="48"/>
                        <a:pt x="141" y="69"/>
                      </a:cubicBezTo>
                      <a:close/>
                    </a:path>
                  </a:pathLst>
                </a:custGeom>
                <a:solidFill>
                  <a:srgbClr val="6E90C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6758871" y="2789626"/>
                  <a:ext cx="557212" cy="311150"/>
                </a:xfrm>
                <a:custGeom>
                  <a:avLst/>
                  <a:gdLst>
                    <a:gd name="T0" fmla="*/ 177 w 311"/>
                    <a:gd name="T1" fmla="*/ 65 h 174"/>
                    <a:gd name="T2" fmla="*/ 0 w 311"/>
                    <a:gd name="T3" fmla="*/ 61 h 174"/>
                    <a:gd name="T4" fmla="*/ 141 w 311"/>
                    <a:gd name="T5" fmla="*/ 69 h 174"/>
                    <a:gd name="T6" fmla="*/ 311 w 311"/>
                    <a:gd name="T7" fmla="*/ 45 h 174"/>
                    <a:gd name="T8" fmla="*/ 177 w 311"/>
                    <a:gd name="T9" fmla="*/ 6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1" h="174">
                      <a:moveTo>
                        <a:pt x="177" y="65"/>
                      </a:moveTo>
                      <a:cubicBezTo>
                        <a:pt x="83" y="0"/>
                        <a:pt x="0" y="61"/>
                        <a:pt x="0" y="61"/>
                      </a:cubicBezTo>
                      <a:cubicBezTo>
                        <a:pt x="64" y="34"/>
                        <a:pt x="113" y="48"/>
                        <a:pt x="141" y="69"/>
                      </a:cubicBezTo>
                      <a:cubicBezTo>
                        <a:pt x="279" y="174"/>
                        <a:pt x="311" y="45"/>
                        <a:pt x="311" y="45"/>
                      </a:cubicBezTo>
                      <a:cubicBezTo>
                        <a:pt x="260" y="114"/>
                        <a:pt x="205" y="84"/>
                        <a:pt x="177" y="65"/>
                      </a:cubicBezTo>
                      <a:close/>
                    </a:path>
                  </a:pathLst>
                </a:custGeom>
                <a:solidFill>
                  <a:srgbClr val="6E90C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pic>
            <p:nvPicPr>
              <p:cNvPr id="146" name="Picture 145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rgbClr val="0070C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6718"/>
                        </a14:imgEffect>
                        <a14:imgEffect>
                          <a14:saturation sat="4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27722" y="3065455"/>
                <a:ext cx="406740" cy="406740"/>
              </a:xfrm>
              <a:prstGeom prst="rect">
                <a:avLst/>
              </a:prstGeom>
            </p:spPr>
          </p:pic>
        </p:grpSp>
        <p:grpSp>
          <p:nvGrpSpPr>
            <p:cNvPr id="137" name="Group 136"/>
            <p:cNvGrpSpPr/>
            <p:nvPr/>
          </p:nvGrpSpPr>
          <p:grpSpPr>
            <a:xfrm>
              <a:off x="4216589" y="2460585"/>
              <a:ext cx="1111760" cy="1134332"/>
              <a:chOff x="1559913" y="2231401"/>
              <a:chExt cx="1111760" cy="1134332"/>
            </a:xfrm>
          </p:grpSpPr>
          <p:grpSp>
            <p:nvGrpSpPr>
              <p:cNvPr id="138" name="Group 137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142" name="Oval 141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3" name="Oval 142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9" name="Group 138"/>
              <p:cNvGrpSpPr/>
              <p:nvPr/>
            </p:nvGrpSpPr>
            <p:grpSpPr>
              <a:xfrm>
                <a:off x="1559913" y="2231401"/>
                <a:ext cx="1111760" cy="1134332"/>
                <a:chOff x="2795587" y="837028"/>
                <a:chExt cx="1173544" cy="1205186"/>
              </a:xfrm>
            </p:grpSpPr>
            <p:sp>
              <p:nvSpPr>
                <p:cNvPr id="140" name="Oval 139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Oval 140"/>
                <p:cNvSpPr>
                  <a:spLocks noChangeAspect="1"/>
                </p:cNvSpPr>
                <p:nvPr/>
              </p:nvSpPr>
              <p:spPr>
                <a:xfrm>
                  <a:off x="2853872" y="837028"/>
                  <a:ext cx="1115259" cy="1116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rgbClr val="30303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149" name="Group 148"/>
          <p:cNvGrpSpPr/>
          <p:nvPr/>
        </p:nvGrpSpPr>
        <p:grpSpPr>
          <a:xfrm>
            <a:off x="41979" y="3720580"/>
            <a:ext cx="947409" cy="852537"/>
            <a:chOff x="2987714" y="2297691"/>
            <a:chExt cx="1111760" cy="1134332"/>
          </a:xfrm>
        </p:grpSpPr>
        <p:pic>
          <p:nvPicPr>
            <p:cNvPr id="150" name="Picture 149"/>
            <p:cNvPicPr>
              <a:picLocks noChangeAspect="1"/>
            </p:cNvPicPr>
            <p:nvPr/>
          </p:nvPicPr>
          <p:blipFill>
            <a:blip r:embed="rId7">
              <a:duotone>
                <a:srgbClr val="E7E6E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7656" y="2646232"/>
              <a:ext cx="630916" cy="630916"/>
            </a:xfrm>
            <a:prstGeom prst="rect">
              <a:avLst/>
            </a:prstGeom>
          </p:spPr>
        </p:pic>
        <p:sp>
          <p:nvSpPr>
            <p:cNvPr id="151" name="Oval 150"/>
            <p:cNvSpPr/>
            <p:nvPr/>
          </p:nvSpPr>
          <p:spPr>
            <a:xfrm rot="4904470">
              <a:off x="3422816" y="2828931"/>
              <a:ext cx="98873" cy="1518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2" name="Group 151"/>
            <p:cNvGrpSpPr>
              <a:grpSpLocks noChangeAspect="1"/>
            </p:cNvGrpSpPr>
            <p:nvPr/>
          </p:nvGrpSpPr>
          <p:grpSpPr>
            <a:xfrm>
              <a:off x="3137209" y="2624670"/>
              <a:ext cx="456693" cy="360000"/>
              <a:chOff x="1257394" y="3798036"/>
              <a:chExt cx="2389760" cy="1883800"/>
            </a:xfrm>
          </p:grpSpPr>
          <p:sp>
            <p:nvSpPr>
              <p:cNvPr id="160" name="Oval 159"/>
              <p:cNvSpPr/>
              <p:nvPr/>
            </p:nvSpPr>
            <p:spPr>
              <a:xfrm>
                <a:off x="2149115" y="4017390"/>
                <a:ext cx="1102473" cy="1039715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1257394" y="3798036"/>
                <a:ext cx="1102473" cy="1039715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1355985" y="4529055"/>
                <a:ext cx="892131" cy="907327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1834458" y="4642121"/>
                <a:ext cx="1102473" cy="1039715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451199" y="4686055"/>
                <a:ext cx="992872" cy="828905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3043499" y="4423991"/>
                <a:ext cx="603655" cy="512467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1310904" y="3980866"/>
                <a:ext cx="917882" cy="78084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2229571" y="4063212"/>
                <a:ext cx="917882" cy="78084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1671360" y="4416607"/>
                <a:ext cx="917881" cy="78084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1495607" y="4818888"/>
                <a:ext cx="600745" cy="5743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150979" y="5010537"/>
                <a:ext cx="674949" cy="59881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308278" y="4728634"/>
                <a:ext cx="679707" cy="4688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852136" y="4546785"/>
                <a:ext cx="366241" cy="2446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902693" y="4825422"/>
                <a:ext cx="366241" cy="24464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3008579" y="4834478"/>
                <a:ext cx="386656" cy="50819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2868742" y="4466194"/>
                <a:ext cx="345402" cy="44552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3164055" y="4471777"/>
                <a:ext cx="317213" cy="27571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2987714" y="2297691"/>
              <a:ext cx="1111760" cy="1134332"/>
              <a:chOff x="1559913" y="2231401"/>
              <a:chExt cx="1111760" cy="1134332"/>
            </a:xfrm>
          </p:grpSpPr>
          <p:grpSp>
            <p:nvGrpSpPr>
              <p:cNvPr id="154" name="Group 153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158" name="Oval 157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9" name="Oval 158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5" name="Group 154"/>
              <p:cNvGrpSpPr/>
              <p:nvPr/>
            </p:nvGrpSpPr>
            <p:grpSpPr>
              <a:xfrm>
                <a:off x="1559913" y="2231401"/>
                <a:ext cx="1111760" cy="1134332"/>
                <a:chOff x="2795587" y="837028"/>
                <a:chExt cx="1173544" cy="1205186"/>
              </a:xfrm>
            </p:grpSpPr>
            <p:sp>
              <p:nvSpPr>
                <p:cNvPr id="156" name="Oval 155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7" name="Oval 156"/>
                <p:cNvSpPr>
                  <a:spLocks noChangeAspect="1"/>
                </p:cNvSpPr>
                <p:nvPr/>
              </p:nvSpPr>
              <p:spPr>
                <a:xfrm>
                  <a:off x="2853872" y="837028"/>
                  <a:ext cx="1115259" cy="1116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rgbClr val="2F2F2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177" name="Group 176"/>
          <p:cNvGrpSpPr/>
          <p:nvPr/>
        </p:nvGrpSpPr>
        <p:grpSpPr>
          <a:xfrm>
            <a:off x="11323014" y="3616420"/>
            <a:ext cx="800066" cy="771224"/>
            <a:chOff x="6424188" y="4371256"/>
            <a:chExt cx="1056544" cy="1050389"/>
          </a:xfrm>
        </p:grpSpPr>
        <p:grpSp>
          <p:nvGrpSpPr>
            <p:cNvPr id="178" name="Group 177"/>
            <p:cNvGrpSpPr>
              <a:grpSpLocks noChangeAspect="1"/>
            </p:cNvGrpSpPr>
            <p:nvPr/>
          </p:nvGrpSpPr>
          <p:grpSpPr>
            <a:xfrm>
              <a:off x="6801007" y="4945172"/>
              <a:ext cx="531973" cy="324000"/>
              <a:chOff x="8092438" y="4721190"/>
              <a:chExt cx="385763" cy="234950"/>
            </a:xfrm>
          </p:grpSpPr>
          <p:sp>
            <p:nvSpPr>
              <p:cNvPr id="197" name="Freeform 67"/>
              <p:cNvSpPr>
                <a:spLocks/>
              </p:cNvSpPr>
              <p:nvPr/>
            </p:nvSpPr>
            <p:spPr bwMode="auto">
              <a:xfrm>
                <a:off x="8092438" y="4721190"/>
                <a:ext cx="385763" cy="234950"/>
              </a:xfrm>
              <a:custGeom>
                <a:avLst/>
                <a:gdLst>
                  <a:gd name="T0" fmla="*/ 105 w 110"/>
                  <a:gd name="T1" fmla="*/ 15 h 67"/>
                  <a:gd name="T2" fmla="*/ 98 w 110"/>
                  <a:gd name="T3" fmla="*/ 15 h 67"/>
                  <a:gd name="T4" fmla="*/ 98 w 110"/>
                  <a:gd name="T5" fmla="*/ 10 h 67"/>
                  <a:gd name="T6" fmla="*/ 88 w 110"/>
                  <a:gd name="T7" fmla="*/ 0 h 67"/>
                  <a:gd name="T8" fmla="*/ 11 w 110"/>
                  <a:gd name="T9" fmla="*/ 0 h 67"/>
                  <a:gd name="T10" fmla="*/ 0 w 110"/>
                  <a:gd name="T11" fmla="*/ 10 h 67"/>
                  <a:gd name="T12" fmla="*/ 0 w 110"/>
                  <a:gd name="T13" fmla="*/ 56 h 67"/>
                  <a:gd name="T14" fmla="*/ 11 w 110"/>
                  <a:gd name="T15" fmla="*/ 67 h 67"/>
                  <a:gd name="T16" fmla="*/ 88 w 110"/>
                  <a:gd name="T17" fmla="*/ 67 h 67"/>
                  <a:gd name="T18" fmla="*/ 98 w 110"/>
                  <a:gd name="T19" fmla="*/ 56 h 67"/>
                  <a:gd name="T20" fmla="*/ 98 w 110"/>
                  <a:gd name="T21" fmla="*/ 51 h 67"/>
                  <a:gd name="T22" fmla="*/ 105 w 110"/>
                  <a:gd name="T23" fmla="*/ 51 h 67"/>
                  <a:gd name="T24" fmla="*/ 110 w 110"/>
                  <a:gd name="T25" fmla="*/ 46 h 67"/>
                  <a:gd name="T26" fmla="*/ 110 w 110"/>
                  <a:gd name="T27" fmla="*/ 20 h 67"/>
                  <a:gd name="T28" fmla="*/ 105 w 110"/>
                  <a:gd name="T29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" h="67">
                    <a:moveTo>
                      <a:pt x="105" y="15"/>
                    </a:moveTo>
                    <a:cubicBezTo>
                      <a:pt x="98" y="15"/>
                      <a:pt x="98" y="15"/>
                      <a:pt x="98" y="15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4"/>
                      <a:pt x="93" y="0"/>
                      <a:pt x="8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2"/>
                      <a:pt x="5" y="67"/>
                      <a:pt x="11" y="67"/>
                    </a:cubicBezTo>
                    <a:cubicBezTo>
                      <a:pt x="88" y="67"/>
                      <a:pt x="88" y="67"/>
                      <a:pt x="88" y="67"/>
                    </a:cubicBezTo>
                    <a:cubicBezTo>
                      <a:pt x="93" y="67"/>
                      <a:pt x="98" y="62"/>
                      <a:pt x="98" y="56"/>
                    </a:cubicBezTo>
                    <a:cubicBezTo>
                      <a:pt x="98" y="51"/>
                      <a:pt x="98" y="51"/>
                      <a:pt x="98" y="51"/>
                    </a:cubicBezTo>
                    <a:cubicBezTo>
                      <a:pt x="105" y="51"/>
                      <a:pt x="105" y="51"/>
                      <a:pt x="105" y="51"/>
                    </a:cubicBezTo>
                    <a:cubicBezTo>
                      <a:pt x="108" y="51"/>
                      <a:pt x="110" y="49"/>
                      <a:pt x="110" y="46"/>
                    </a:cubicBezTo>
                    <a:cubicBezTo>
                      <a:pt x="110" y="20"/>
                      <a:pt x="110" y="20"/>
                      <a:pt x="110" y="20"/>
                    </a:cubicBezTo>
                    <a:cubicBezTo>
                      <a:pt x="110" y="17"/>
                      <a:pt x="108" y="15"/>
                      <a:pt x="105" y="15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8" name="Freeform 68"/>
              <p:cNvSpPr>
                <a:spLocks/>
              </p:cNvSpPr>
              <p:nvPr/>
            </p:nvSpPr>
            <p:spPr bwMode="auto">
              <a:xfrm>
                <a:off x="8127363" y="4749765"/>
                <a:ext cx="274638" cy="174625"/>
              </a:xfrm>
              <a:custGeom>
                <a:avLst/>
                <a:gdLst>
                  <a:gd name="T0" fmla="*/ 78 w 78"/>
                  <a:gd name="T1" fmla="*/ 45 h 50"/>
                  <a:gd name="T2" fmla="*/ 73 w 78"/>
                  <a:gd name="T3" fmla="*/ 50 h 50"/>
                  <a:gd name="T4" fmla="*/ 5 w 78"/>
                  <a:gd name="T5" fmla="*/ 50 h 50"/>
                  <a:gd name="T6" fmla="*/ 0 w 78"/>
                  <a:gd name="T7" fmla="*/ 45 h 50"/>
                  <a:gd name="T8" fmla="*/ 0 w 78"/>
                  <a:gd name="T9" fmla="*/ 5 h 50"/>
                  <a:gd name="T10" fmla="*/ 5 w 78"/>
                  <a:gd name="T11" fmla="*/ 0 h 50"/>
                  <a:gd name="T12" fmla="*/ 73 w 78"/>
                  <a:gd name="T13" fmla="*/ 0 h 50"/>
                  <a:gd name="T14" fmla="*/ 78 w 78"/>
                  <a:gd name="T15" fmla="*/ 5 h 50"/>
                  <a:gd name="T16" fmla="*/ 78 w 78"/>
                  <a:gd name="T17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" h="50">
                    <a:moveTo>
                      <a:pt x="78" y="45"/>
                    </a:moveTo>
                    <a:cubicBezTo>
                      <a:pt x="78" y="48"/>
                      <a:pt x="76" y="50"/>
                      <a:pt x="73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2" y="50"/>
                      <a:pt x="0" y="48"/>
                      <a:pt x="0" y="4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6" y="0"/>
                      <a:pt x="78" y="2"/>
                      <a:pt x="78" y="5"/>
                    </a:cubicBezTo>
                    <a:lnTo>
                      <a:pt x="78" y="4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9" name="Freeform 69"/>
              <p:cNvSpPr>
                <a:spLocks/>
              </p:cNvSpPr>
              <p:nvPr/>
            </p:nvSpPr>
            <p:spPr bwMode="auto">
              <a:xfrm>
                <a:off x="8148001" y="4781515"/>
                <a:ext cx="57150" cy="115888"/>
              </a:xfrm>
              <a:custGeom>
                <a:avLst/>
                <a:gdLst>
                  <a:gd name="T0" fmla="*/ 13 w 16"/>
                  <a:gd name="T1" fmla="*/ 0 h 33"/>
                  <a:gd name="T2" fmla="*/ 3 w 16"/>
                  <a:gd name="T3" fmla="*/ 0 h 33"/>
                  <a:gd name="T4" fmla="*/ 0 w 16"/>
                  <a:gd name="T5" fmla="*/ 3 h 33"/>
                  <a:gd name="T6" fmla="*/ 0 w 16"/>
                  <a:gd name="T7" fmla="*/ 29 h 33"/>
                  <a:gd name="T8" fmla="*/ 3 w 16"/>
                  <a:gd name="T9" fmla="*/ 33 h 33"/>
                  <a:gd name="T10" fmla="*/ 13 w 16"/>
                  <a:gd name="T11" fmla="*/ 33 h 33"/>
                  <a:gd name="T12" fmla="*/ 16 w 16"/>
                  <a:gd name="T13" fmla="*/ 29 h 33"/>
                  <a:gd name="T14" fmla="*/ 16 w 16"/>
                  <a:gd name="T15" fmla="*/ 3 h 33"/>
                  <a:gd name="T16" fmla="*/ 13 w 16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3">
                    <a:moveTo>
                      <a:pt x="1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1"/>
                      <a:pt x="2" y="33"/>
                      <a:pt x="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6" y="31"/>
                      <a:pt x="16" y="29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0" name="Freeform 70"/>
              <p:cNvSpPr>
                <a:spLocks/>
              </p:cNvSpPr>
              <p:nvPr/>
            </p:nvSpPr>
            <p:spPr bwMode="auto">
              <a:xfrm>
                <a:off x="8214676" y="4781515"/>
                <a:ext cx="57150" cy="115888"/>
              </a:xfrm>
              <a:custGeom>
                <a:avLst/>
                <a:gdLst>
                  <a:gd name="T0" fmla="*/ 13 w 16"/>
                  <a:gd name="T1" fmla="*/ 0 h 33"/>
                  <a:gd name="T2" fmla="*/ 3 w 16"/>
                  <a:gd name="T3" fmla="*/ 0 h 33"/>
                  <a:gd name="T4" fmla="*/ 0 w 16"/>
                  <a:gd name="T5" fmla="*/ 3 h 33"/>
                  <a:gd name="T6" fmla="*/ 0 w 16"/>
                  <a:gd name="T7" fmla="*/ 29 h 33"/>
                  <a:gd name="T8" fmla="*/ 3 w 16"/>
                  <a:gd name="T9" fmla="*/ 33 h 33"/>
                  <a:gd name="T10" fmla="*/ 13 w 16"/>
                  <a:gd name="T11" fmla="*/ 33 h 33"/>
                  <a:gd name="T12" fmla="*/ 16 w 16"/>
                  <a:gd name="T13" fmla="*/ 29 h 33"/>
                  <a:gd name="T14" fmla="*/ 16 w 16"/>
                  <a:gd name="T15" fmla="*/ 3 h 33"/>
                  <a:gd name="T16" fmla="*/ 13 w 16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3">
                    <a:moveTo>
                      <a:pt x="1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1"/>
                      <a:pt x="2" y="33"/>
                      <a:pt x="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6" y="31"/>
                      <a:pt x="16" y="29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179" name="Group 178"/>
            <p:cNvGrpSpPr>
              <a:grpSpLocks noChangeAspect="1"/>
            </p:cNvGrpSpPr>
            <p:nvPr/>
          </p:nvGrpSpPr>
          <p:grpSpPr>
            <a:xfrm>
              <a:off x="6558222" y="4498379"/>
              <a:ext cx="543767" cy="540000"/>
              <a:chOff x="7105785" y="4371301"/>
              <a:chExt cx="576126" cy="572135"/>
            </a:xfrm>
          </p:grpSpPr>
          <p:sp>
            <p:nvSpPr>
              <p:cNvPr id="181" name="Oval 180"/>
              <p:cNvSpPr/>
              <p:nvPr/>
            </p:nvSpPr>
            <p:spPr>
              <a:xfrm>
                <a:off x="7105785" y="4371301"/>
                <a:ext cx="576126" cy="572135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7136015" y="4479926"/>
                <a:ext cx="197963" cy="196850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72000" tIns="36000" rIns="72000" bIns="72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ell MT" panose="02020503060305020303" pitchFamily="18" charset="0"/>
                    <a:ea typeface="+mn-ea"/>
                    <a:cs typeface="+mn-cs"/>
                  </a:rPr>
                  <a:t>u</a:t>
                </a:r>
                <a:endPara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ell MT" panose="02020503060305020303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Oval 182"/>
              <p:cNvSpPr/>
              <p:nvPr/>
            </p:nvSpPr>
            <p:spPr>
              <a:xfrm>
                <a:off x="7446871" y="4470249"/>
                <a:ext cx="197963" cy="19685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tIns="36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ell MT" panose="02020503060305020303" pitchFamily="18" charset="0"/>
                    <a:ea typeface="+mn-ea"/>
                    <a:cs typeface="+mn-cs"/>
                  </a:rPr>
                  <a:t>d</a:t>
                </a:r>
                <a:endPara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ell MT" panose="02020503060305020303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7299689" y="4736430"/>
                <a:ext cx="197963" cy="196850"/>
              </a:xfrm>
              <a:prstGeom prst="ellipse">
                <a:avLst/>
              </a:prstGeom>
              <a:solidFill>
                <a:srgbClr val="39B54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Bell MT" panose="02020503060305020303" pitchFamily="18" charset="0"/>
                    <a:ea typeface="+mn-ea"/>
                    <a:cs typeface="+mn-cs"/>
                  </a:rPr>
                  <a:t>d</a:t>
                </a:r>
                <a:endPara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ell MT" panose="02020503060305020303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185" name="Group 184"/>
              <p:cNvGrpSpPr>
                <a:grpSpLocks noChangeAspect="1"/>
              </p:cNvGrpSpPr>
              <p:nvPr/>
            </p:nvGrpSpPr>
            <p:grpSpPr>
              <a:xfrm rot="1025244">
                <a:off x="7297151" y="4504855"/>
                <a:ext cx="191312" cy="144000"/>
                <a:chOff x="6600983" y="4830738"/>
                <a:chExt cx="574005" cy="377750"/>
              </a:xfrm>
            </p:grpSpPr>
            <p:sp>
              <p:nvSpPr>
                <p:cNvPr id="194" name="Freeform 15"/>
                <p:cNvSpPr>
                  <a:spLocks noChangeAspect="1"/>
                </p:cNvSpPr>
                <p:nvPr/>
              </p:nvSpPr>
              <p:spPr bwMode="auto">
                <a:xfrm rot="9329932">
                  <a:off x="6600983" y="4913378"/>
                  <a:ext cx="209585" cy="295110"/>
                </a:xfrm>
                <a:custGeom>
                  <a:avLst/>
                  <a:gdLst>
                    <a:gd name="T0" fmla="*/ 6 w 161"/>
                    <a:gd name="T1" fmla="*/ 12 h 39"/>
                    <a:gd name="T2" fmla="*/ 2 w 161"/>
                    <a:gd name="T3" fmla="*/ 14 h 39"/>
                    <a:gd name="T4" fmla="*/ 0 w 161"/>
                    <a:gd name="T5" fmla="*/ 16 h 39"/>
                    <a:gd name="T6" fmla="*/ 1 w 161"/>
                    <a:gd name="T7" fmla="*/ 19 h 39"/>
                    <a:gd name="T8" fmla="*/ 3 w 161"/>
                    <a:gd name="T9" fmla="*/ 20 h 39"/>
                    <a:gd name="T10" fmla="*/ 5 w 161"/>
                    <a:gd name="T11" fmla="*/ 20 h 39"/>
                    <a:gd name="T12" fmla="*/ 9 w 161"/>
                    <a:gd name="T13" fmla="*/ 17 h 39"/>
                    <a:gd name="T14" fmla="*/ 14 w 161"/>
                    <a:gd name="T15" fmla="*/ 15 h 39"/>
                    <a:gd name="T16" fmla="*/ 64 w 161"/>
                    <a:gd name="T17" fmla="*/ 16 h 39"/>
                    <a:gd name="T18" fmla="*/ 66 w 161"/>
                    <a:gd name="T19" fmla="*/ 17 h 39"/>
                    <a:gd name="T20" fmla="*/ 66 w 161"/>
                    <a:gd name="T21" fmla="*/ 17 h 39"/>
                    <a:gd name="T22" fmla="*/ 67 w 161"/>
                    <a:gd name="T23" fmla="*/ 18 h 39"/>
                    <a:gd name="T24" fmla="*/ 70 w 161"/>
                    <a:gd name="T25" fmla="*/ 20 h 39"/>
                    <a:gd name="T26" fmla="*/ 70 w 161"/>
                    <a:gd name="T27" fmla="*/ 20 h 39"/>
                    <a:gd name="T28" fmla="*/ 70 w 161"/>
                    <a:gd name="T29" fmla="*/ 20 h 39"/>
                    <a:gd name="T30" fmla="*/ 159 w 161"/>
                    <a:gd name="T31" fmla="*/ 18 h 39"/>
                    <a:gd name="T32" fmla="*/ 160 w 161"/>
                    <a:gd name="T33" fmla="*/ 17 h 39"/>
                    <a:gd name="T34" fmla="*/ 160 w 161"/>
                    <a:gd name="T35" fmla="*/ 14 h 39"/>
                    <a:gd name="T36" fmla="*/ 158 w 161"/>
                    <a:gd name="T37" fmla="*/ 13 h 39"/>
                    <a:gd name="T38" fmla="*/ 155 w 161"/>
                    <a:gd name="T39" fmla="*/ 13 h 39"/>
                    <a:gd name="T40" fmla="*/ 74 w 161"/>
                    <a:gd name="T41" fmla="*/ 15 h 39"/>
                    <a:gd name="T42" fmla="*/ 74 w 161"/>
                    <a:gd name="T43" fmla="*/ 14 h 39"/>
                    <a:gd name="T44" fmla="*/ 69 w 161"/>
                    <a:gd name="T45" fmla="*/ 12 h 39"/>
                    <a:gd name="T46" fmla="*/ 14 w 161"/>
                    <a:gd name="T47" fmla="*/ 8 h 39"/>
                    <a:gd name="T48" fmla="*/ 6 w 161"/>
                    <a:gd name="T49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1" h="39">
                      <a:moveTo>
                        <a:pt x="6" y="12"/>
                      </a:moveTo>
                      <a:cubicBezTo>
                        <a:pt x="5" y="13"/>
                        <a:pt x="3" y="13"/>
                        <a:pt x="2" y="14"/>
                      </a:cubicBezTo>
                      <a:cubicBezTo>
                        <a:pt x="1" y="15"/>
                        <a:pt x="1" y="15"/>
                        <a:pt x="0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1" y="19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5" y="20"/>
                      </a:cubicBezTo>
                      <a:cubicBezTo>
                        <a:pt x="6" y="19"/>
                        <a:pt x="8" y="18"/>
                        <a:pt x="9" y="17"/>
                      </a:cubicBezTo>
                      <a:cubicBezTo>
                        <a:pt x="11" y="17"/>
                        <a:pt x="12" y="16"/>
                        <a:pt x="14" y="15"/>
                      </a:cubicBezTo>
                      <a:cubicBezTo>
                        <a:pt x="32" y="7"/>
                        <a:pt x="48" y="7"/>
                        <a:pt x="64" y="16"/>
                      </a:cubicBezTo>
                      <a:cubicBezTo>
                        <a:pt x="65" y="17"/>
                        <a:pt x="65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8"/>
                        <a:pt x="67" y="18"/>
                        <a:pt x="67" y="18"/>
                      </a:cubicBezTo>
                      <a:cubicBezTo>
                        <a:pt x="68" y="19"/>
                        <a:pt x="69" y="19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96" y="39"/>
                        <a:pt x="126" y="38"/>
                        <a:pt x="159" y="18"/>
                      </a:cubicBezTo>
                      <a:cubicBezTo>
                        <a:pt x="159" y="18"/>
                        <a:pt x="160" y="17"/>
                        <a:pt x="160" y="17"/>
                      </a:cubicBezTo>
                      <a:cubicBezTo>
                        <a:pt x="161" y="16"/>
                        <a:pt x="160" y="15"/>
                        <a:pt x="160" y="14"/>
                      </a:cubicBezTo>
                      <a:cubicBezTo>
                        <a:pt x="159" y="13"/>
                        <a:pt x="159" y="13"/>
                        <a:pt x="158" y="13"/>
                      </a:cubicBezTo>
                      <a:cubicBezTo>
                        <a:pt x="157" y="12"/>
                        <a:pt x="156" y="12"/>
                        <a:pt x="155" y="13"/>
                      </a:cubicBezTo>
                      <a:cubicBezTo>
                        <a:pt x="125" y="31"/>
                        <a:pt x="98" y="31"/>
                        <a:pt x="74" y="15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3"/>
                        <a:pt x="71" y="13"/>
                        <a:pt x="69" y="12"/>
                      </a:cubicBezTo>
                      <a:cubicBezTo>
                        <a:pt x="52" y="1"/>
                        <a:pt x="33" y="0"/>
                        <a:pt x="14" y="8"/>
                      </a:cubicBezTo>
                      <a:cubicBezTo>
                        <a:pt x="11" y="9"/>
                        <a:pt x="9" y="10"/>
                        <a:pt x="6" y="1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175"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95" name="Freeform 15"/>
                <p:cNvSpPr>
                  <a:spLocks noChangeAspect="1"/>
                </p:cNvSpPr>
                <p:nvPr/>
              </p:nvSpPr>
              <p:spPr bwMode="auto">
                <a:xfrm rot="9646207">
                  <a:off x="6784521" y="4887171"/>
                  <a:ext cx="209585" cy="295110"/>
                </a:xfrm>
                <a:custGeom>
                  <a:avLst/>
                  <a:gdLst>
                    <a:gd name="T0" fmla="*/ 6 w 161"/>
                    <a:gd name="T1" fmla="*/ 12 h 39"/>
                    <a:gd name="T2" fmla="*/ 2 w 161"/>
                    <a:gd name="T3" fmla="*/ 14 h 39"/>
                    <a:gd name="T4" fmla="*/ 0 w 161"/>
                    <a:gd name="T5" fmla="*/ 16 h 39"/>
                    <a:gd name="T6" fmla="*/ 1 w 161"/>
                    <a:gd name="T7" fmla="*/ 19 h 39"/>
                    <a:gd name="T8" fmla="*/ 3 w 161"/>
                    <a:gd name="T9" fmla="*/ 20 h 39"/>
                    <a:gd name="T10" fmla="*/ 5 w 161"/>
                    <a:gd name="T11" fmla="*/ 20 h 39"/>
                    <a:gd name="T12" fmla="*/ 9 w 161"/>
                    <a:gd name="T13" fmla="*/ 17 h 39"/>
                    <a:gd name="T14" fmla="*/ 14 w 161"/>
                    <a:gd name="T15" fmla="*/ 15 h 39"/>
                    <a:gd name="T16" fmla="*/ 64 w 161"/>
                    <a:gd name="T17" fmla="*/ 16 h 39"/>
                    <a:gd name="T18" fmla="*/ 66 w 161"/>
                    <a:gd name="T19" fmla="*/ 17 h 39"/>
                    <a:gd name="T20" fmla="*/ 66 w 161"/>
                    <a:gd name="T21" fmla="*/ 17 h 39"/>
                    <a:gd name="T22" fmla="*/ 67 w 161"/>
                    <a:gd name="T23" fmla="*/ 18 h 39"/>
                    <a:gd name="T24" fmla="*/ 70 w 161"/>
                    <a:gd name="T25" fmla="*/ 20 h 39"/>
                    <a:gd name="T26" fmla="*/ 70 w 161"/>
                    <a:gd name="T27" fmla="*/ 20 h 39"/>
                    <a:gd name="T28" fmla="*/ 70 w 161"/>
                    <a:gd name="T29" fmla="*/ 20 h 39"/>
                    <a:gd name="T30" fmla="*/ 159 w 161"/>
                    <a:gd name="T31" fmla="*/ 18 h 39"/>
                    <a:gd name="T32" fmla="*/ 160 w 161"/>
                    <a:gd name="T33" fmla="*/ 17 h 39"/>
                    <a:gd name="T34" fmla="*/ 160 w 161"/>
                    <a:gd name="T35" fmla="*/ 14 h 39"/>
                    <a:gd name="T36" fmla="*/ 158 w 161"/>
                    <a:gd name="T37" fmla="*/ 13 h 39"/>
                    <a:gd name="T38" fmla="*/ 155 w 161"/>
                    <a:gd name="T39" fmla="*/ 13 h 39"/>
                    <a:gd name="T40" fmla="*/ 74 w 161"/>
                    <a:gd name="T41" fmla="*/ 15 h 39"/>
                    <a:gd name="T42" fmla="*/ 74 w 161"/>
                    <a:gd name="T43" fmla="*/ 14 h 39"/>
                    <a:gd name="T44" fmla="*/ 69 w 161"/>
                    <a:gd name="T45" fmla="*/ 12 h 39"/>
                    <a:gd name="T46" fmla="*/ 14 w 161"/>
                    <a:gd name="T47" fmla="*/ 8 h 39"/>
                    <a:gd name="T48" fmla="*/ 6 w 161"/>
                    <a:gd name="T49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1" h="39">
                      <a:moveTo>
                        <a:pt x="6" y="12"/>
                      </a:moveTo>
                      <a:cubicBezTo>
                        <a:pt x="5" y="13"/>
                        <a:pt x="3" y="13"/>
                        <a:pt x="2" y="14"/>
                      </a:cubicBezTo>
                      <a:cubicBezTo>
                        <a:pt x="1" y="15"/>
                        <a:pt x="1" y="15"/>
                        <a:pt x="0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1" y="19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5" y="20"/>
                      </a:cubicBezTo>
                      <a:cubicBezTo>
                        <a:pt x="6" y="19"/>
                        <a:pt x="8" y="18"/>
                        <a:pt x="9" y="17"/>
                      </a:cubicBezTo>
                      <a:cubicBezTo>
                        <a:pt x="11" y="17"/>
                        <a:pt x="12" y="16"/>
                        <a:pt x="14" y="15"/>
                      </a:cubicBezTo>
                      <a:cubicBezTo>
                        <a:pt x="32" y="7"/>
                        <a:pt x="48" y="7"/>
                        <a:pt x="64" y="16"/>
                      </a:cubicBezTo>
                      <a:cubicBezTo>
                        <a:pt x="65" y="17"/>
                        <a:pt x="65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8"/>
                        <a:pt x="67" y="18"/>
                        <a:pt x="67" y="18"/>
                      </a:cubicBezTo>
                      <a:cubicBezTo>
                        <a:pt x="68" y="19"/>
                        <a:pt x="69" y="19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96" y="39"/>
                        <a:pt x="126" y="38"/>
                        <a:pt x="159" y="18"/>
                      </a:cubicBezTo>
                      <a:cubicBezTo>
                        <a:pt x="159" y="18"/>
                        <a:pt x="160" y="17"/>
                        <a:pt x="160" y="17"/>
                      </a:cubicBezTo>
                      <a:cubicBezTo>
                        <a:pt x="161" y="16"/>
                        <a:pt x="160" y="15"/>
                        <a:pt x="160" y="14"/>
                      </a:cubicBezTo>
                      <a:cubicBezTo>
                        <a:pt x="159" y="13"/>
                        <a:pt x="159" y="13"/>
                        <a:pt x="158" y="13"/>
                      </a:cubicBezTo>
                      <a:cubicBezTo>
                        <a:pt x="157" y="12"/>
                        <a:pt x="156" y="12"/>
                        <a:pt x="155" y="13"/>
                      </a:cubicBezTo>
                      <a:cubicBezTo>
                        <a:pt x="125" y="31"/>
                        <a:pt x="98" y="31"/>
                        <a:pt x="74" y="15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3"/>
                        <a:pt x="71" y="13"/>
                        <a:pt x="69" y="12"/>
                      </a:cubicBezTo>
                      <a:cubicBezTo>
                        <a:pt x="52" y="1"/>
                        <a:pt x="33" y="0"/>
                        <a:pt x="14" y="8"/>
                      </a:cubicBezTo>
                      <a:cubicBezTo>
                        <a:pt x="11" y="9"/>
                        <a:pt x="9" y="10"/>
                        <a:pt x="6" y="1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175"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96" name="Freeform 15"/>
                <p:cNvSpPr>
                  <a:spLocks noChangeAspect="1"/>
                </p:cNvSpPr>
                <p:nvPr/>
              </p:nvSpPr>
              <p:spPr bwMode="auto">
                <a:xfrm rot="9329932">
                  <a:off x="6965403" y="4830738"/>
                  <a:ext cx="209585" cy="295110"/>
                </a:xfrm>
                <a:custGeom>
                  <a:avLst/>
                  <a:gdLst>
                    <a:gd name="T0" fmla="*/ 6 w 161"/>
                    <a:gd name="T1" fmla="*/ 12 h 39"/>
                    <a:gd name="T2" fmla="*/ 2 w 161"/>
                    <a:gd name="T3" fmla="*/ 14 h 39"/>
                    <a:gd name="T4" fmla="*/ 0 w 161"/>
                    <a:gd name="T5" fmla="*/ 16 h 39"/>
                    <a:gd name="T6" fmla="*/ 1 w 161"/>
                    <a:gd name="T7" fmla="*/ 19 h 39"/>
                    <a:gd name="T8" fmla="*/ 3 w 161"/>
                    <a:gd name="T9" fmla="*/ 20 h 39"/>
                    <a:gd name="T10" fmla="*/ 5 w 161"/>
                    <a:gd name="T11" fmla="*/ 20 h 39"/>
                    <a:gd name="T12" fmla="*/ 9 w 161"/>
                    <a:gd name="T13" fmla="*/ 17 h 39"/>
                    <a:gd name="T14" fmla="*/ 14 w 161"/>
                    <a:gd name="T15" fmla="*/ 15 h 39"/>
                    <a:gd name="T16" fmla="*/ 64 w 161"/>
                    <a:gd name="T17" fmla="*/ 16 h 39"/>
                    <a:gd name="T18" fmla="*/ 66 w 161"/>
                    <a:gd name="T19" fmla="*/ 17 h 39"/>
                    <a:gd name="T20" fmla="*/ 66 w 161"/>
                    <a:gd name="T21" fmla="*/ 17 h 39"/>
                    <a:gd name="T22" fmla="*/ 67 w 161"/>
                    <a:gd name="T23" fmla="*/ 18 h 39"/>
                    <a:gd name="T24" fmla="*/ 70 w 161"/>
                    <a:gd name="T25" fmla="*/ 20 h 39"/>
                    <a:gd name="T26" fmla="*/ 70 w 161"/>
                    <a:gd name="T27" fmla="*/ 20 h 39"/>
                    <a:gd name="T28" fmla="*/ 70 w 161"/>
                    <a:gd name="T29" fmla="*/ 20 h 39"/>
                    <a:gd name="T30" fmla="*/ 159 w 161"/>
                    <a:gd name="T31" fmla="*/ 18 h 39"/>
                    <a:gd name="T32" fmla="*/ 160 w 161"/>
                    <a:gd name="T33" fmla="*/ 17 h 39"/>
                    <a:gd name="T34" fmla="*/ 160 w 161"/>
                    <a:gd name="T35" fmla="*/ 14 h 39"/>
                    <a:gd name="T36" fmla="*/ 158 w 161"/>
                    <a:gd name="T37" fmla="*/ 13 h 39"/>
                    <a:gd name="T38" fmla="*/ 155 w 161"/>
                    <a:gd name="T39" fmla="*/ 13 h 39"/>
                    <a:gd name="T40" fmla="*/ 74 w 161"/>
                    <a:gd name="T41" fmla="*/ 15 h 39"/>
                    <a:gd name="T42" fmla="*/ 74 w 161"/>
                    <a:gd name="T43" fmla="*/ 14 h 39"/>
                    <a:gd name="T44" fmla="*/ 69 w 161"/>
                    <a:gd name="T45" fmla="*/ 12 h 39"/>
                    <a:gd name="T46" fmla="*/ 14 w 161"/>
                    <a:gd name="T47" fmla="*/ 8 h 39"/>
                    <a:gd name="T48" fmla="*/ 6 w 161"/>
                    <a:gd name="T49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1" h="39">
                      <a:moveTo>
                        <a:pt x="6" y="12"/>
                      </a:moveTo>
                      <a:cubicBezTo>
                        <a:pt x="5" y="13"/>
                        <a:pt x="3" y="13"/>
                        <a:pt x="2" y="14"/>
                      </a:cubicBezTo>
                      <a:cubicBezTo>
                        <a:pt x="1" y="15"/>
                        <a:pt x="1" y="15"/>
                        <a:pt x="0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1" y="19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5" y="20"/>
                      </a:cubicBezTo>
                      <a:cubicBezTo>
                        <a:pt x="6" y="19"/>
                        <a:pt x="8" y="18"/>
                        <a:pt x="9" y="17"/>
                      </a:cubicBezTo>
                      <a:cubicBezTo>
                        <a:pt x="11" y="17"/>
                        <a:pt x="12" y="16"/>
                        <a:pt x="14" y="15"/>
                      </a:cubicBezTo>
                      <a:cubicBezTo>
                        <a:pt x="32" y="7"/>
                        <a:pt x="48" y="7"/>
                        <a:pt x="64" y="16"/>
                      </a:cubicBezTo>
                      <a:cubicBezTo>
                        <a:pt x="65" y="17"/>
                        <a:pt x="65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8"/>
                        <a:pt x="67" y="18"/>
                        <a:pt x="67" y="18"/>
                      </a:cubicBezTo>
                      <a:cubicBezTo>
                        <a:pt x="68" y="19"/>
                        <a:pt x="69" y="19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96" y="39"/>
                        <a:pt x="126" y="38"/>
                        <a:pt x="159" y="18"/>
                      </a:cubicBezTo>
                      <a:cubicBezTo>
                        <a:pt x="159" y="18"/>
                        <a:pt x="160" y="17"/>
                        <a:pt x="160" y="17"/>
                      </a:cubicBezTo>
                      <a:cubicBezTo>
                        <a:pt x="161" y="16"/>
                        <a:pt x="160" y="15"/>
                        <a:pt x="160" y="14"/>
                      </a:cubicBezTo>
                      <a:cubicBezTo>
                        <a:pt x="159" y="13"/>
                        <a:pt x="159" y="13"/>
                        <a:pt x="158" y="13"/>
                      </a:cubicBezTo>
                      <a:cubicBezTo>
                        <a:pt x="157" y="12"/>
                        <a:pt x="156" y="12"/>
                        <a:pt x="155" y="13"/>
                      </a:cubicBezTo>
                      <a:cubicBezTo>
                        <a:pt x="125" y="31"/>
                        <a:pt x="98" y="31"/>
                        <a:pt x="74" y="15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3"/>
                        <a:pt x="71" y="13"/>
                        <a:pt x="69" y="12"/>
                      </a:cubicBezTo>
                      <a:cubicBezTo>
                        <a:pt x="52" y="1"/>
                        <a:pt x="33" y="0"/>
                        <a:pt x="14" y="8"/>
                      </a:cubicBezTo>
                      <a:cubicBezTo>
                        <a:pt x="11" y="9"/>
                        <a:pt x="9" y="10"/>
                        <a:pt x="6" y="1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175"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86" name="Group 185"/>
              <p:cNvGrpSpPr>
                <a:grpSpLocks noChangeAspect="1"/>
              </p:cNvGrpSpPr>
              <p:nvPr/>
            </p:nvGrpSpPr>
            <p:grpSpPr>
              <a:xfrm rot="4040117">
                <a:off x="7221733" y="4636617"/>
                <a:ext cx="192822" cy="144000"/>
                <a:chOff x="6600983" y="4830738"/>
                <a:chExt cx="574005" cy="377750"/>
              </a:xfrm>
            </p:grpSpPr>
            <p:sp>
              <p:nvSpPr>
                <p:cNvPr id="191" name="Freeform 15"/>
                <p:cNvSpPr>
                  <a:spLocks noChangeAspect="1"/>
                </p:cNvSpPr>
                <p:nvPr/>
              </p:nvSpPr>
              <p:spPr bwMode="auto">
                <a:xfrm rot="9329932">
                  <a:off x="6600983" y="4913378"/>
                  <a:ext cx="209585" cy="295110"/>
                </a:xfrm>
                <a:custGeom>
                  <a:avLst/>
                  <a:gdLst>
                    <a:gd name="T0" fmla="*/ 6 w 161"/>
                    <a:gd name="T1" fmla="*/ 12 h 39"/>
                    <a:gd name="T2" fmla="*/ 2 w 161"/>
                    <a:gd name="T3" fmla="*/ 14 h 39"/>
                    <a:gd name="T4" fmla="*/ 0 w 161"/>
                    <a:gd name="T5" fmla="*/ 16 h 39"/>
                    <a:gd name="T6" fmla="*/ 1 w 161"/>
                    <a:gd name="T7" fmla="*/ 19 h 39"/>
                    <a:gd name="T8" fmla="*/ 3 w 161"/>
                    <a:gd name="T9" fmla="*/ 20 h 39"/>
                    <a:gd name="T10" fmla="*/ 5 w 161"/>
                    <a:gd name="T11" fmla="*/ 20 h 39"/>
                    <a:gd name="T12" fmla="*/ 9 w 161"/>
                    <a:gd name="T13" fmla="*/ 17 h 39"/>
                    <a:gd name="T14" fmla="*/ 14 w 161"/>
                    <a:gd name="T15" fmla="*/ 15 h 39"/>
                    <a:gd name="T16" fmla="*/ 64 w 161"/>
                    <a:gd name="T17" fmla="*/ 16 h 39"/>
                    <a:gd name="T18" fmla="*/ 66 w 161"/>
                    <a:gd name="T19" fmla="*/ 17 h 39"/>
                    <a:gd name="T20" fmla="*/ 66 w 161"/>
                    <a:gd name="T21" fmla="*/ 17 h 39"/>
                    <a:gd name="T22" fmla="*/ 67 w 161"/>
                    <a:gd name="T23" fmla="*/ 18 h 39"/>
                    <a:gd name="T24" fmla="*/ 70 w 161"/>
                    <a:gd name="T25" fmla="*/ 20 h 39"/>
                    <a:gd name="T26" fmla="*/ 70 w 161"/>
                    <a:gd name="T27" fmla="*/ 20 h 39"/>
                    <a:gd name="T28" fmla="*/ 70 w 161"/>
                    <a:gd name="T29" fmla="*/ 20 h 39"/>
                    <a:gd name="T30" fmla="*/ 159 w 161"/>
                    <a:gd name="T31" fmla="*/ 18 h 39"/>
                    <a:gd name="T32" fmla="*/ 160 w 161"/>
                    <a:gd name="T33" fmla="*/ 17 h 39"/>
                    <a:gd name="T34" fmla="*/ 160 w 161"/>
                    <a:gd name="T35" fmla="*/ 14 h 39"/>
                    <a:gd name="T36" fmla="*/ 158 w 161"/>
                    <a:gd name="T37" fmla="*/ 13 h 39"/>
                    <a:gd name="T38" fmla="*/ 155 w 161"/>
                    <a:gd name="T39" fmla="*/ 13 h 39"/>
                    <a:gd name="T40" fmla="*/ 74 w 161"/>
                    <a:gd name="T41" fmla="*/ 15 h 39"/>
                    <a:gd name="T42" fmla="*/ 74 w 161"/>
                    <a:gd name="T43" fmla="*/ 14 h 39"/>
                    <a:gd name="T44" fmla="*/ 69 w 161"/>
                    <a:gd name="T45" fmla="*/ 12 h 39"/>
                    <a:gd name="T46" fmla="*/ 14 w 161"/>
                    <a:gd name="T47" fmla="*/ 8 h 39"/>
                    <a:gd name="T48" fmla="*/ 6 w 161"/>
                    <a:gd name="T49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1" h="39">
                      <a:moveTo>
                        <a:pt x="6" y="12"/>
                      </a:moveTo>
                      <a:cubicBezTo>
                        <a:pt x="5" y="13"/>
                        <a:pt x="3" y="13"/>
                        <a:pt x="2" y="14"/>
                      </a:cubicBezTo>
                      <a:cubicBezTo>
                        <a:pt x="1" y="15"/>
                        <a:pt x="1" y="15"/>
                        <a:pt x="0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1" y="19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5" y="20"/>
                      </a:cubicBezTo>
                      <a:cubicBezTo>
                        <a:pt x="6" y="19"/>
                        <a:pt x="8" y="18"/>
                        <a:pt x="9" y="17"/>
                      </a:cubicBezTo>
                      <a:cubicBezTo>
                        <a:pt x="11" y="17"/>
                        <a:pt x="12" y="16"/>
                        <a:pt x="14" y="15"/>
                      </a:cubicBezTo>
                      <a:cubicBezTo>
                        <a:pt x="32" y="7"/>
                        <a:pt x="48" y="7"/>
                        <a:pt x="64" y="16"/>
                      </a:cubicBezTo>
                      <a:cubicBezTo>
                        <a:pt x="65" y="17"/>
                        <a:pt x="65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8"/>
                        <a:pt x="67" y="18"/>
                        <a:pt x="67" y="18"/>
                      </a:cubicBezTo>
                      <a:cubicBezTo>
                        <a:pt x="68" y="19"/>
                        <a:pt x="69" y="19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96" y="39"/>
                        <a:pt x="126" y="38"/>
                        <a:pt x="159" y="18"/>
                      </a:cubicBezTo>
                      <a:cubicBezTo>
                        <a:pt x="159" y="18"/>
                        <a:pt x="160" y="17"/>
                        <a:pt x="160" y="17"/>
                      </a:cubicBezTo>
                      <a:cubicBezTo>
                        <a:pt x="161" y="16"/>
                        <a:pt x="160" y="15"/>
                        <a:pt x="160" y="14"/>
                      </a:cubicBezTo>
                      <a:cubicBezTo>
                        <a:pt x="159" y="13"/>
                        <a:pt x="159" y="13"/>
                        <a:pt x="158" y="13"/>
                      </a:cubicBezTo>
                      <a:cubicBezTo>
                        <a:pt x="157" y="12"/>
                        <a:pt x="156" y="12"/>
                        <a:pt x="155" y="13"/>
                      </a:cubicBezTo>
                      <a:cubicBezTo>
                        <a:pt x="125" y="31"/>
                        <a:pt x="98" y="31"/>
                        <a:pt x="74" y="15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3"/>
                        <a:pt x="71" y="13"/>
                        <a:pt x="69" y="12"/>
                      </a:cubicBezTo>
                      <a:cubicBezTo>
                        <a:pt x="52" y="1"/>
                        <a:pt x="33" y="0"/>
                        <a:pt x="14" y="8"/>
                      </a:cubicBezTo>
                      <a:cubicBezTo>
                        <a:pt x="11" y="9"/>
                        <a:pt x="9" y="10"/>
                        <a:pt x="6" y="1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175"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92" name="Freeform 15"/>
                <p:cNvSpPr>
                  <a:spLocks noChangeAspect="1"/>
                </p:cNvSpPr>
                <p:nvPr/>
              </p:nvSpPr>
              <p:spPr bwMode="auto">
                <a:xfrm rot="9646207">
                  <a:off x="6784521" y="4887171"/>
                  <a:ext cx="209585" cy="295110"/>
                </a:xfrm>
                <a:custGeom>
                  <a:avLst/>
                  <a:gdLst>
                    <a:gd name="T0" fmla="*/ 6 w 161"/>
                    <a:gd name="T1" fmla="*/ 12 h 39"/>
                    <a:gd name="T2" fmla="*/ 2 w 161"/>
                    <a:gd name="T3" fmla="*/ 14 h 39"/>
                    <a:gd name="T4" fmla="*/ 0 w 161"/>
                    <a:gd name="T5" fmla="*/ 16 h 39"/>
                    <a:gd name="T6" fmla="*/ 1 w 161"/>
                    <a:gd name="T7" fmla="*/ 19 h 39"/>
                    <a:gd name="T8" fmla="*/ 3 w 161"/>
                    <a:gd name="T9" fmla="*/ 20 h 39"/>
                    <a:gd name="T10" fmla="*/ 5 w 161"/>
                    <a:gd name="T11" fmla="*/ 20 h 39"/>
                    <a:gd name="T12" fmla="*/ 9 w 161"/>
                    <a:gd name="T13" fmla="*/ 17 h 39"/>
                    <a:gd name="T14" fmla="*/ 14 w 161"/>
                    <a:gd name="T15" fmla="*/ 15 h 39"/>
                    <a:gd name="T16" fmla="*/ 64 w 161"/>
                    <a:gd name="T17" fmla="*/ 16 h 39"/>
                    <a:gd name="T18" fmla="*/ 66 w 161"/>
                    <a:gd name="T19" fmla="*/ 17 h 39"/>
                    <a:gd name="T20" fmla="*/ 66 w 161"/>
                    <a:gd name="T21" fmla="*/ 17 h 39"/>
                    <a:gd name="T22" fmla="*/ 67 w 161"/>
                    <a:gd name="T23" fmla="*/ 18 h 39"/>
                    <a:gd name="T24" fmla="*/ 70 w 161"/>
                    <a:gd name="T25" fmla="*/ 20 h 39"/>
                    <a:gd name="T26" fmla="*/ 70 w 161"/>
                    <a:gd name="T27" fmla="*/ 20 h 39"/>
                    <a:gd name="T28" fmla="*/ 70 w 161"/>
                    <a:gd name="T29" fmla="*/ 20 h 39"/>
                    <a:gd name="T30" fmla="*/ 159 w 161"/>
                    <a:gd name="T31" fmla="*/ 18 h 39"/>
                    <a:gd name="T32" fmla="*/ 160 w 161"/>
                    <a:gd name="T33" fmla="*/ 17 h 39"/>
                    <a:gd name="T34" fmla="*/ 160 w 161"/>
                    <a:gd name="T35" fmla="*/ 14 h 39"/>
                    <a:gd name="T36" fmla="*/ 158 w 161"/>
                    <a:gd name="T37" fmla="*/ 13 h 39"/>
                    <a:gd name="T38" fmla="*/ 155 w 161"/>
                    <a:gd name="T39" fmla="*/ 13 h 39"/>
                    <a:gd name="T40" fmla="*/ 74 w 161"/>
                    <a:gd name="T41" fmla="*/ 15 h 39"/>
                    <a:gd name="T42" fmla="*/ 74 w 161"/>
                    <a:gd name="T43" fmla="*/ 14 h 39"/>
                    <a:gd name="T44" fmla="*/ 69 w 161"/>
                    <a:gd name="T45" fmla="*/ 12 h 39"/>
                    <a:gd name="T46" fmla="*/ 14 w 161"/>
                    <a:gd name="T47" fmla="*/ 8 h 39"/>
                    <a:gd name="T48" fmla="*/ 6 w 161"/>
                    <a:gd name="T49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1" h="39">
                      <a:moveTo>
                        <a:pt x="6" y="12"/>
                      </a:moveTo>
                      <a:cubicBezTo>
                        <a:pt x="5" y="13"/>
                        <a:pt x="3" y="13"/>
                        <a:pt x="2" y="14"/>
                      </a:cubicBezTo>
                      <a:cubicBezTo>
                        <a:pt x="1" y="15"/>
                        <a:pt x="1" y="15"/>
                        <a:pt x="0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1" y="19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5" y="20"/>
                      </a:cubicBezTo>
                      <a:cubicBezTo>
                        <a:pt x="6" y="19"/>
                        <a:pt x="8" y="18"/>
                        <a:pt x="9" y="17"/>
                      </a:cubicBezTo>
                      <a:cubicBezTo>
                        <a:pt x="11" y="17"/>
                        <a:pt x="12" y="16"/>
                        <a:pt x="14" y="15"/>
                      </a:cubicBezTo>
                      <a:cubicBezTo>
                        <a:pt x="32" y="7"/>
                        <a:pt x="48" y="7"/>
                        <a:pt x="64" y="16"/>
                      </a:cubicBezTo>
                      <a:cubicBezTo>
                        <a:pt x="65" y="17"/>
                        <a:pt x="65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8"/>
                        <a:pt x="67" y="18"/>
                        <a:pt x="67" y="18"/>
                      </a:cubicBezTo>
                      <a:cubicBezTo>
                        <a:pt x="68" y="19"/>
                        <a:pt x="69" y="19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96" y="39"/>
                        <a:pt x="126" y="38"/>
                        <a:pt x="159" y="18"/>
                      </a:cubicBezTo>
                      <a:cubicBezTo>
                        <a:pt x="159" y="18"/>
                        <a:pt x="160" y="17"/>
                        <a:pt x="160" y="17"/>
                      </a:cubicBezTo>
                      <a:cubicBezTo>
                        <a:pt x="161" y="16"/>
                        <a:pt x="160" y="15"/>
                        <a:pt x="160" y="14"/>
                      </a:cubicBezTo>
                      <a:cubicBezTo>
                        <a:pt x="159" y="13"/>
                        <a:pt x="159" y="13"/>
                        <a:pt x="158" y="13"/>
                      </a:cubicBezTo>
                      <a:cubicBezTo>
                        <a:pt x="157" y="12"/>
                        <a:pt x="156" y="12"/>
                        <a:pt x="155" y="13"/>
                      </a:cubicBezTo>
                      <a:cubicBezTo>
                        <a:pt x="125" y="31"/>
                        <a:pt x="98" y="31"/>
                        <a:pt x="74" y="15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3"/>
                        <a:pt x="71" y="13"/>
                        <a:pt x="69" y="12"/>
                      </a:cubicBezTo>
                      <a:cubicBezTo>
                        <a:pt x="52" y="1"/>
                        <a:pt x="33" y="0"/>
                        <a:pt x="14" y="8"/>
                      </a:cubicBezTo>
                      <a:cubicBezTo>
                        <a:pt x="11" y="9"/>
                        <a:pt x="9" y="10"/>
                        <a:pt x="6" y="1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175"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93" name="Freeform 15"/>
                <p:cNvSpPr>
                  <a:spLocks noChangeAspect="1"/>
                </p:cNvSpPr>
                <p:nvPr/>
              </p:nvSpPr>
              <p:spPr bwMode="auto">
                <a:xfrm rot="9329932">
                  <a:off x="6965403" y="4830738"/>
                  <a:ext cx="209585" cy="295110"/>
                </a:xfrm>
                <a:custGeom>
                  <a:avLst/>
                  <a:gdLst>
                    <a:gd name="T0" fmla="*/ 6 w 161"/>
                    <a:gd name="T1" fmla="*/ 12 h 39"/>
                    <a:gd name="T2" fmla="*/ 2 w 161"/>
                    <a:gd name="T3" fmla="*/ 14 h 39"/>
                    <a:gd name="T4" fmla="*/ 0 w 161"/>
                    <a:gd name="T5" fmla="*/ 16 h 39"/>
                    <a:gd name="T6" fmla="*/ 1 w 161"/>
                    <a:gd name="T7" fmla="*/ 19 h 39"/>
                    <a:gd name="T8" fmla="*/ 3 w 161"/>
                    <a:gd name="T9" fmla="*/ 20 h 39"/>
                    <a:gd name="T10" fmla="*/ 5 w 161"/>
                    <a:gd name="T11" fmla="*/ 20 h 39"/>
                    <a:gd name="T12" fmla="*/ 9 w 161"/>
                    <a:gd name="T13" fmla="*/ 17 h 39"/>
                    <a:gd name="T14" fmla="*/ 14 w 161"/>
                    <a:gd name="T15" fmla="*/ 15 h 39"/>
                    <a:gd name="T16" fmla="*/ 64 w 161"/>
                    <a:gd name="T17" fmla="*/ 16 h 39"/>
                    <a:gd name="T18" fmla="*/ 66 w 161"/>
                    <a:gd name="T19" fmla="*/ 17 h 39"/>
                    <a:gd name="T20" fmla="*/ 66 w 161"/>
                    <a:gd name="T21" fmla="*/ 17 h 39"/>
                    <a:gd name="T22" fmla="*/ 67 w 161"/>
                    <a:gd name="T23" fmla="*/ 18 h 39"/>
                    <a:gd name="T24" fmla="*/ 70 w 161"/>
                    <a:gd name="T25" fmla="*/ 20 h 39"/>
                    <a:gd name="T26" fmla="*/ 70 w 161"/>
                    <a:gd name="T27" fmla="*/ 20 h 39"/>
                    <a:gd name="T28" fmla="*/ 70 w 161"/>
                    <a:gd name="T29" fmla="*/ 20 h 39"/>
                    <a:gd name="T30" fmla="*/ 159 w 161"/>
                    <a:gd name="T31" fmla="*/ 18 h 39"/>
                    <a:gd name="T32" fmla="*/ 160 w 161"/>
                    <a:gd name="T33" fmla="*/ 17 h 39"/>
                    <a:gd name="T34" fmla="*/ 160 w 161"/>
                    <a:gd name="T35" fmla="*/ 14 h 39"/>
                    <a:gd name="T36" fmla="*/ 158 w 161"/>
                    <a:gd name="T37" fmla="*/ 13 h 39"/>
                    <a:gd name="T38" fmla="*/ 155 w 161"/>
                    <a:gd name="T39" fmla="*/ 13 h 39"/>
                    <a:gd name="T40" fmla="*/ 74 w 161"/>
                    <a:gd name="T41" fmla="*/ 15 h 39"/>
                    <a:gd name="T42" fmla="*/ 74 w 161"/>
                    <a:gd name="T43" fmla="*/ 14 h 39"/>
                    <a:gd name="T44" fmla="*/ 69 w 161"/>
                    <a:gd name="T45" fmla="*/ 12 h 39"/>
                    <a:gd name="T46" fmla="*/ 14 w 161"/>
                    <a:gd name="T47" fmla="*/ 8 h 39"/>
                    <a:gd name="T48" fmla="*/ 6 w 161"/>
                    <a:gd name="T49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1" h="39">
                      <a:moveTo>
                        <a:pt x="6" y="12"/>
                      </a:moveTo>
                      <a:cubicBezTo>
                        <a:pt x="5" y="13"/>
                        <a:pt x="3" y="13"/>
                        <a:pt x="2" y="14"/>
                      </a:cubicBezTo>
                      <a:cubicBezTo>
                        <a:pt x="1" y="15"/>
                        <a:pt x="1" y="15"/>
                        <a:pt x="0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1" y="19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5" y="20"/>
                      </a:cubicBezTo>
                      <a:cubicBezTo>
                        <a:pt x="6" y="19"/>
                        <a:pt x="8" y="18"/>
                        <a:pt x="9" y="17"/>
                      </a:cubicBezTo>
                      <a:cubicBezTo>
                        <a:pt x="11" y="17"/>
                        <a:pt x="12" y="16"/>
                        <a:pt x="14" y="15"/>
                      </a:cubicBezTo>
                      <a:cubicBezTo>
                        <a:pt x="32" y="7"/>
                        <a:pt x="48" y="7"/>
                        <a:pt x="64" y="16"/>
                      </a:cubicBezTo>
                      <a:cubicBezTo>
                        <a:pt x="65" y="17"/>
                        <a:pt x="65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8"/>
                        <a:pt x="67" y="18"/>
                        <a:pt x="67" y="18"/>
                      </a:cubicBezTo>
                      <a:cubicBezTo>
                        <a:pt x="68" y="19"/>
                        <a:pt x="69" y="19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96" y="39"/>
                        <a:pt x="126" y="38"/>
                        <a:pt x="159" y="18"/>
                      </a:cubicBezTo>
                      <a:cubicBezTo>
                        <a:pt x="159" y="18"/>
                        <a:pt x="160" y="17"/>
                        <a:pt x="160" y="17"/>
                      </a:cubicBezTo>
                      <a:cubicBezTo>
                        <a:pt x="161" y="16"/>
                        <a:pt x="160" y="15"/>
                        <a:pt x="160" y="14"/>
                      </a:cubicBezTo>
                      <a:cubicBezTo>
                        <a:pt x="159" y="13"/>
                        <a:pt x="159" y="13"/>
                        <a:pt x="158" y="13"/>
                      </a:cubicBezTo>
                      <a:cubicBezTo>
                        <a:pt x="157" y="12"/>
                        <a:pt x="156" y="12"/>
                        <a:pt x="155" y="13"/>
                      </a:cubicBezTo>
                      <a:cubicBezTo>
                        <a:pt x="125" y="31"/>
                        <a:pt x="98" y="31"/>
                        <a:pt x="74" y="15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3"/>
                        <a:pt x="71" y="13"/>
                        <a:pt x="69" y="12"/>
                      </a:cubicBezTo>
                      <a:cubicBezTo>
                        <a:pt x="52" y="1"/>
                        <a:pt x="33" y="0"/>
                        <a:pt x="14" y="8"/>
                      </a:cubicBezTo>
                      <a:cubicBezTo>
                        <a:pt x="11" y="9"/>
                        <a:pt x="9" y="10"/>
                        <a:pt x="6" y="1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175"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87" name="Group 186"/>
              <p:cNvGrpSpPr>
                <a:grpSpLocks noChangeAspect="1"/>
              </p:cNvGrpSpPr>
              <p:nvPr/>
            </p:nvGrpSpPr>
            <p:grpSpPr>
              <a:xfrm rot="7758928">
                <a:off x="7400849" y="4632870"/>
                <a:ext cx="195640" cy="144000"/>
                <a:chOff x="6600983" y="4830738"/>
                <a:chExt cx="574005" cy="377750"/>
              </a:xfrm>
            </p:grpSpPr>
            <p:sp>
              <p:nvSpPr>
                <p:cNvPr id="188" name="Freeform 15"/>
                <p:cNvSpPr>
                  <a:spLocks noChangeAspect="1"/>
                </p:cNvSpPr>
                <p:nvPr/>
              </p:nvSpPr>
              <p:spPr bwMode="auto">
                <a:xfrm rot="9329932">
                  <a:off x="6600983" y="4913378"/>
                  <a:ext cx="209585" cy="295110"/>
                </a:xfrm>
                <a:custGeom>
                  <a:avLst/>
                  <a:gdLst>
                    <a:gd name="T0" fmla="*/ 6 w 161"/>
                    <a:gd name="T1" fmla="*/ 12 h 39"/>
                    <a:gd name="T2" fmla="*/ 2 w 161"/>
                    <a:gd name="T3" fmla="*/ 14 h 39"/>
                    <a:gd name="T4" fmla="*/ 0 w 161"/>
                    <a:gd name="T5" fmla="*/ 16 h 39"/>
                    <a:gd name="T6" fmla="*/ 1 w 161"/>
                    <a:gd name="T7" fmla="*/ 19 h 39"/>
                    <a:gd name="T8" fmla="*/ 3 w 161"/>
                    <a:gd name="T9" fmla="*/ 20 h 39"/>
                    <a:gd name="T10" fmla="*/ 5 w 161"/>
                    <a:gd name="T11" fmla="*/ 20 h 39"/>
                    <a:gd name="T12" fmla="*/ 9 w 161"/>
                    <a:gd name="T13" fmla="*/ 17 h 39"/>
                    <a:gd name="T14" fmla="*/ 14 w 161"/>
                    <a:gd name="T15" fmla="*/ 15 h 39"/>
                    <a:gd name="T16" fmla="*/ 64 w 161"/>
                    <a:gd name="T17" fmla="*/ 16 h 39"/>
                    <a:gd name="T18" fmla="*/ 66 w 161"/>
                    <a:gd name="T19" fmla="*/ 17 h 39"/>
                    <a:gd name="T20" fmla="*/ 66 w 161"/>
                    <a:gd name="T21" fmla="*/ 17 h 39"/>
                    <a:gd name="T22" fmla="*/ 67 w 161"/>
                    <a:gd name="T23" fmla="*/ 18 h 39"/>
                    <a:gd name="T24" fmla="*/ 70 w 161"/>
                    <a:gd name="T25" fmla="*/ 20 h 39"/>
                    <a:gd name="T26" fmla="*/ 70 w 161"/>
                    <a:gd name="T27" fmla="*/ 20 h 39"/>
                    <a:gd name="T28" fmla="*/ 70 w 161"/>
                    <a:gd name="T29" fmla="*/ 20 h 39"/>
                    <a:gd name="T30" fmla="*/ 159 w 161"/>
                    <a:gd name="T31" fmla="*/ 18 h 39"/>
                    <a:gd name="T32" fmla="*/ 160 w 161"/>
                    <a:gd name="T33" fmla="*/ 17 h 39"/>
                    <a:gd name="T34" fmla="*/ 160 w 161"/>
                    <a:gd name="T35" fmla="*/ 14 h 39"/>
                    <a:gd name="T36" fmla="*/ 158 w 161"/>
                    <a:gd name="T37" fmla="*/ 13 h 39"/>
                    <a:gd name="T38" fmla="*/ 155 w 161"/>
                    <a:gd name="T39" fmla="*/ 13 h 39"/>
                    <a:gd name="T40" fmla="*/ 74 w 161"/>
                    <a:gd name="T41" fmla="*/ 15 h 39"/>
                    <a:gd name="T42" fmla="*/ 74 w 161"/>
                    <a:gd name="T43" fmla="*/ 14 h 39"/>
                    <a:gd name="T44" fmla="*/ 69 w 161"/>
                    <a:gd name="T45" fmla="*/ 12 h 39"/>
                    <a:gd name="T46" fmla="*/ 14 w 161"/>
                    <a:gd name="T47" fmla="*/ 8 h 39"/>
                    <a:gd name="T48" fmla="*/ 6 w 161"/>
                    <a:gd name="T49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1" h="39">
                      <a:moveTo>
                        <a:pt x="6" y="12"/>
                      </a:moveTo>
                      <a:cubicBezTo>
                        <a:pt x="5" y="13"/>
                        <a:pt x="3" y="13"/>
                        <a:pt x="2" y="14"/>
                      </a:cubicBezTo>
                      <a:cubicBezTo>
                        <a:pt x="1" y="15"/>
                        <a:pt x="1" y="15"/>
                        <a:pt x="0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1" y="19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5" y="20"/>
                      </a:cubicBezTo>
                      <a:cubicBezTo>
                        <a:pt x="6" y="19"/>
                        <a:pt x="8" y="18"/>
                        <a:pt x="9" y="17"/>
                      </a:cubicBezTo>
                      <a:cubicBezTo>
                        <a:pt x="11" y="17"/>
                        <a:pt x="12" y="16"/>
                        <a:pt x="14" y="15"/>
                      </a:cubicBezTo>
                      <a:cubicBezTo>
                        <a:pt x="32" y="7"/>
                        <a:pt x="48" y="7"/>
                        <a:pt x="64" y="16"/>
                      </a:cubicBezTo>
                      <a:cubicBezTo>
                        <a:pt x="65" y="17"/>
                        <a:pt x="65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8"/>
                        <a:pt x="67" y="18"/>
                        <a:pt x="67" y="18"/>
                      </a:cubicBezTo>
                      <a:cubicBezTo>
                        <a:pt x="68" y="19"/>
                        <a:pt x="69" y="19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96" y="39"/>
                        <a:pt x="126" y="38"/>
                        <a:pt x="159" y="18"/>
                      </a:cubicBezTo>
                      <a:cubicBezTo>
                        <a:pt x="159" y="18"/>
                        <a:pt x="160" y="17"/>
                        <a:pt x="160" y="17"/>
                      </a:cubicBezTo>
                      <a:cubicBezTo>
                        <a:pt x="161" y="16"/>
                        <a:pt x="160" y="15"/>
                        <a:pt x="160" y="14"/>
                      </a:cubicBezTo>
                      <a:cubicBezTo>
                        <a:pt x="159" y="13"/>
                        <a:pt x="159" y="13"/>
                        <a:pt x="158" y="13"/>
                      </a:cubicBezTo>
                      <a:cubicBezTo>
                        <a:pt x="157" y="12"/>
                        <a:pt x="156" y="12"/>
                        <a:pt x="155" y="13"/>
                      </a:cubicBezTo>
                      <a:cubicBezTo>
                        <a:pt x="125" y="31"/>
                        <a:pt x="98" y="31"/>
                        <a:pt x="74" y="15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3"/>
                        <a:pt x="71" y="13"/>
                        <a:pt x="69" y="12"/>
                      </a:cubicBezTo>
                      <a:cubicBezTo>
                        <a:pt x="52" y="1"/>
                        <a:pt x="33" y="0"/>
                        <a:pt x="14" y="8"/>
                      </a:cubicBezTo>
                      <a:cubicBezTo>
                        <a:pt x="11" y="9"/>
                        <a:pt x="9" y="10"/>
                        <a:pt x="6" y="1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175"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89" name="Freeform 15"/>
                <p:cNvSpPr>
                  <a:spLocks noChangeAspect="1"/>
                </p:cNvSpPr>
                <p:nvPr/>
              </p:nvSpPr>
              <p:spPr bwMode="auto">
                <a:xfrm rot="9646207">
                  <a:off x="6784521" y="4887171"/>
                  <a:ext cx="209585" cy="295110"/>
                </a:xfrm>
                <a:custGeom>
                  <a:avLst/>
                  <a:gdLst>
                    <a:gd name="T0" fmla="*/ 6 w 161"/>
                    <a:gd name="T1" fmla="*/ 12 h 39"/>
                    <a:gd name="T2" fmla="*/ 2 w 161"/>
                    <a:gd name="T3" fmla="*/ 14 h 39"/>
                    <a:gd name="T4" fmla="*/ 0 w 161"/>
                    <a:gd name="T5" fmla="*/ 16 h 39"/>
                    <a:gd name="T6" fmla="*/ 1 w 161"/>
                    <a:gd name="T7" fmla="*/ 19 h 39"/>
                    <a:gd name="T8" fmla="*/ 3 w 161"/>
                    <a:gd name="T9" fmla="*/ 20 h 39"/>
                    <a:gd name="T10" fmla="*/ 5 w 161"/>
                    <a:gd name="T11" fmla="*/ 20 h 39"/>
                    <a:gd name="T12" fmla="*/ 9 w 161"/>
                    <a:gd name="T13" fmla="*/ 17 h 39"/>
                    <a:gd name="T14" fmla="*/ 14 w 161"/>
                    <a:gd name="T15" fmla="*/ 15 h 39"/>
                    <a:gd name="T16" fmla="*/ 64 w 161"/>
                    <a:gd name="T17" fmla="*/ 16 h 39"/>
                    <a:gd name="T18" fmla="*/ 66 w 161"/>
                    <a:gd name="T19" fmla="*/ 17 h 39"/>
                    <a:gd name="T20" fmla="*/ 66 w 161"/>
                    <a:gd name="T21" fmla="*/ 17 h 39"/>
                    <a:gd name="T22" fmla="*/ 67 w 161"/>
                    <a:gd name="T23" fmla="*/ 18 h 39"/>
                    <a:gd name="T24" fmla="*/ 70 w 161"/>
                    <a:gd name="T25" fmla="*/ 20 h 39"/>
                    <a:gd name="T26" fmla="*/ 70 w 161"/>
                    <a:gd name="T27" fmla="*/ 20 h 39"/>
                    <a:gd name="T28" fmla="*/ 70 w 161"/>
                    <a:gd name="T29" fmla="*/ 20 h 39"/>
                    <a:gd name="T30" fmla="*/ 159 w 161"/>
                    <a:gd name="T31" fmla="*/ 18 h 39"/>
                    <a:gd name="T32" fmla="*/ 160 w 161"/>
                    <a:gd name="T33" fmla="*/ 17 h 39"/>
                    <a:gd name="T34" fmla="*/ 160 w 161"/>
                    <a:gd name="T35" fmla="*/ 14 h 39"/>
                    <a:gd name="T36" fmla="*/ 158 w 161"/>
                    <a:gd name="T37" fmla="*/ 13 h 39"/>
                    <a:gd name="T38" fmla="*/ 155 w 161"/>
                    <a:gd name="T39" fmla="*/ 13 h 39"/>
                    <a:gd name="T40" fmla="*/ 74 w 161"/>
                    <a:gd name="T41" fmla="*/ 15 h 39"/>
                    <a:gd name="T42" fmla="*/ 74 w 161"/>
                    <a:gd name="T43" fmla="*/ 14 h 39"/>
                    <a:gd name="T44" fmla="*/ 69 w 161"/>
                    <a:gd name="T45" fmla="*/ 12 h 39"/>
                    <a:gd name="T46" fmla="*/ 14 w 161"/>
                    <a:gd name="T47" fmla="*/ 8 h 39"/>
                    <a:gd name="T48" fmla="*/ 6 w 161"/>
                    <a:gd name="T49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1" h="39">
                      <a:moveTo>
                        <a:pt x="6" y="12"/>
                      </a:moveTo>
                      <a:cubicBezTo>
                        <a:pt x="5" y="13"/>
                        <a:pt x="3" y="13"/>
                        <a:pt x="2" y="14"/>
                      </a:cubicBezTo>
                      <a:cubicBezTo>
                        <a:pt x="1" y="15"/>
                        <a:pt x="1" y="15"/>
                        <a:pt x="0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1" y="19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5" y="20"/>
                      </a:cubicBezTo>
                      <a:cubicBezTo>
                        <a:pt x="6" y="19"/>
                        <a:pt x="8" y="18"/>
                        <a:pt x="9" y="17"/>
                      </a:cubicBezTo>
                      <a:cubicBezTo>
                        <a:pt x="11" y="17"/>
                        <a:pt x="12" y="16"/>
                        <a:pt x="14" y="15"/>
                      </a:cubicBezTo>
                      <a:cubicBezTo>
                        <a:pt x="32" y="7"/>
                        <a:pt x="48" y="7"/>
                        <a:pt x="64" y="16"/>
                      </a:cubicBezTo>
                      <a:cubicBezTo>
                        <a:pt x="65" y="17"/>
                        <a:pt x="65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8"/>
                        <a:pt x="67" y="18"/>
                        <a:pt x="67" y="18"/>
                      </a:cubicBezTo>
                      <a:cubicBezTo>
                        <a:pt x="68" y="19"/>
                        <a:pt x="69" y="19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96" y="39"/>
                        <a:pt x="126" y="38"/>
                        <a:pt x="159" y="18"/>
                      </a:cubicBezTo>
                      <a:cubicBezTo>
                        <a:pt x="159" y="18"/>
                        <a:pt x="160" y="17"/>
                        <a:pt x="160" y="17"/>
                      </a:cubicBezTo>
                      <a:cubicBezTo>
                        <a:pt x="161" y="16"/>
                        <a:pt x="160" y="15"/>
                        <a:pt x="160" y="14"/>
                      </a:cubicBezTo>
                      <a:cubicBezTo>
                        <a:pt x="159" y="13"/>
                        <a:pt x="159" y="13"/>
                        <a:pt x="158" y="13"/>
                      </a:cubicBezTo>
                      <a:cubicBezTo>
                        <a:pt x="157" y="12"/>
                        <a:pt x="156" y="12"/>
                        <a:pt x="155" y="13"/>
                      </a:cubicBezTo>
                      <a:cubicBezTo>
                        <a:pt x="125" y="31"/>
                        <a:pt x="98" y="31"/>
                        <a:pt x="74" y="15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3"/>
                        <a:pt x="71" y="13"/>
                        <a:pt x="69" y="12"/>
                      </a:cubicBezTo>
                      <a:cubicBezTo>
                        <a:pt x="52" y="1"/>
                        <a:pt x="33" y="0"/>
                        <a:pt x="14" y="8"/>
                      </a:cubicBezTo>
                      <a:cubicBezTo>
                        <a:pt x="11" y="9"/>
                        <a:pt x="9" y="10"/>
                        <a:pt x="6" y="1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175"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90" name="Freeform 15"/>
                <p:cNvSpPr>
                  <a:spLocks noChangeAspect="1"/>
                </p:cNvSpPr>
                <p:nvPr/>
              </p:nvSpPr>
              <p:spPr bwMode="auto">
                <a:xfrm rot="9329932">
                  <a:off x="6965403" y="4830738"/>
                  <a:ext cx="209585" cy="295110"/>
                </a:xfrm>
                <a:custGeom>
                  <a:avLst/>
                  <a:gdLst>
                    <a:gd name="T0" fmla="*/ 6 w 161"/>
                    <a:gd name="T1" fmla="*/ 12 h 39"/>
                    <a:gd name="T2" fmla="*/ 2 w 161"/>
                    <a:gd name="T3" fmla="*/ 14 h 39"/>
                    <a:gd name="T4" fmla="*/ 0 w 161"/>
                    <a:gd name="T5" fmla="*/ 16 h 39"/>
                    <a:gd name="T6" fmla="*/ 1 w 161"/>
                    <a:gd name="T7" fmla="*/ 19 h 39"/>
                    <a:gd name="T8" fmla="*/ 3 w 161"/>
                    <a:gd name="T9" fmla="*/ 20 h 39"/>
                    <a:gd name="T10" fmla="*/ 5 w 161"/>
                    <a:gd name="T11" fmla="*/ 20 h 39"/>
                    <a:gd name="T12" fmla="*/ 9 w 161"/>
                    <a:gd name="T13" fmla="*/ 17 h 39"/>
                    <a:gd name="T14" fmla="*/ 14 w 161"/>
                    <a:gd name="T15" fmla="*/ 15 h 39"/>
                    <a:gd name="T16" fmla="*/ 64 w 161"/>
                    <a:gd name="T17" fmla="*/ 16 h 39"/>
                    <a:gd name="T18" fmla="*/ 66 w 161"/>
                    <a:gd name="T19" fmla="*/ 17 h 39"/>
                    <a:gd name="T20" fmla="*/ 66 w 161"/>
                    <a:gd name="T21" fmla="*/ 17 h 39"/>
                    <a:gd name="T22" fmla="*/ 67 w 161"/>
                    <a:gd name="T23" fmla="*/ 18 h 39"/>
                    <a:gd name="T24" fmla="*/ 70 w 161"/>
                    <a:gd name="T25" fmla="*/ 20 h 39"/>
                    <a:gd name="T26" fmla="*/ 70 w 161"/>
                    <a:gd name="T27" fmla="*/ 20 h 39"/>
                    <a:gd name="T28" fmla="*/ 70 w 161"/>
                    <a:gd name="T29" fmla="*/ 20 h 39"/>
                    <a:gd name="T30" fmla="*/ 159 w 161"/>
                    <a:gd name="T31" fmla="*/ 18 h 39"/>
                    <a:gd name="T32" fmla="*/ 160 w 161"/>
                    <a:gd name="T33" fmla="*/ 17 h 39"/>
                    <a:gd name="T34" fmla="*/ 160 w 161"/>
                    <a:gd name="T35" fmla="*/ 14 h 39"/>
                    <a:gd name="T36" fmla="*/ 158 w 161"/>
                    <a:gd name="T37" fmla="*/ 13 h 39"/>
                    <a:gd name="T38" fmla="*/ 155 w 161"/>
                    <a:gd name="T39" fmla="*/ 13 h 39"/>
                    <a:gd name="T40" fmla="*/ 74 w 161"/>
                    <a:gd name="T41" fmla="*/ 15 h 39"/>
                    <a:gd name="T42" fmla="*/ 74 w 161"/>
                    <a:gd name="T43" fmla="*/ 14 h 39"/>
                    <a:gd name="T44" fmla="*/ 69 w 161"/>
                    <a:gd name="T45" fmla="*/ 12 h 39"/>
                    <a:gd name="T46" fmla="*/ 14 w 161"/>
                    <a:gd name="T47" fmla="*/ 8 h 39"/>
                    <a:gd name="T48" fmla="*/ 6 w 161"/>
                    <a:gd name="T49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1" h="39">
                      <a:moveTo>
                        <a:pt x="6" y="12"/>
                      </a:moveTo>
                      <a:cubicBezTo>
                        <a:pt x="5" y="13"/>
                        <a:pt x="3" y="13"/>
                        <a:pt x="2" y="14"/>
                      </a:cubicBezTo>
                      <a:cubicBezTo>
                        <a:pt x="1" y="15"/>
                        <a:pt x="1" y="15"/>
                        <a:pt x="0" y="16"/>
                      </a:cubicBezTo>
                      <a:cubicBezTo>
                        <a:pt x="0" y="17"/>
                        <a:pt x="0" y="18"/>
                        <a:pt x="1" y="19"/>
                      </a:cubicBezTo>
                      <a:cubicBezTo>
                        <a:pt x="1" y="19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5" y="20"/>
                      </a:cubicBezTo>
                      <a:cubicBezTo>
                        <a:pt x="6" y="19"/>
                        <a:pt x="8" y="18"/>
                        <a:pt x="9" y="17"/>
                      </a:cubicBezTo>
                      <a:cubicBezTo>
                        <a:pt x="11" y="17"/>
                        <a:pt x="12" y="16"/>
                        <a:pt x="14" y="15"/>
                      </a:cubicBezTo>
                      <a:cubicBezTo>
                        <a:pt x="32" y="7"/>
                        <a:pt x="48" y="7"/>
                        <a:pt x="64" y="16"/>
                      </a:cubicBezTo>
                      <a:cubicBezTo>
                        <a:pt x="65" y="17"/>
                        <a:pt x="65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8"/>
                        <a:pt x="67" y="18"/>
                        <a:pt x="67" y="18"/>
                      </a:cubicBezTo>
                      <a:cubicBezTo>
                        <a:pt x="68" y="19"/>
                        <a:pt x="69" y="19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70" y="20"/>
                        <a:pt x="70" y="20"/>
                        <a:pt x="70" y="20"/>
                      </a:cubicBezTo>
                      <a:cubicBezTo>
                        <a:pt x="96" y="39"/>
                        <a:pt x="126" y="38"/>
                        <a:pt x="159" y="18"/>
                      </a:cubicBezTo>
                      <a:cubicBezTo>
                        <a:pt x="159" y="18"/>
                        <a:pt x="160" y="17"/>
                        <a:pt x="160" y="17"/>
                      </a:cubicBezTo>
                      <a:cubicBezTo>
                        <a:pt x="161" y="16"/>
                        <a:pt x="160" y="15"/>
                        <a:pt x="160" y="14"/>
                      </a:cubicBezTo>
                      <a:cubicBezTo>
                        <a:pt x="159" y="13"/>
                        <a:pt x="159" y="13"/>
                        <a:pt x="158" y="13"/>
                      </a:cubicBezTo>
                      <a:cubicBezTo>
                        <a:pt x="157" y="12"/>
                        <a:pt x="156" y="12"/>
                        <a:pt x="155" y="13"/>
                      </a:cubicBezTo>
                      <a:cubicBezTo>
                        <a:pt x="125" y="31"/>
                        <a:pt x="98" y="31"/>
                        <a:pt x="74" y="15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3"/>
                        <a:pt x="71" y="13"/>
                        <a:pt x="69" y="12"/>
                      </a:cubicBezTo>
                      <a:cubicBezTo>
                        <a:pt x="52" y="1"/>
                        <a:pt x="33" y="0"/>
                        <a:pt x="14" y="8"/>
                      </a:cubicBezTo>
                      <a:cubicBezTo>
                        <a:pt x="11" y="9"/>
                        <a:pt x="9" y="10"/>
                        <a:pt x="6" y="12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3175"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</p:grpSp>
        <p:sp>
          <p:nvSpPr>
            <p:cNvPr id="180" name="Oval 179"/>
            <p:cNvSpPr>
              <a:spLocks noChangeAspect="1"/>
            </p:cNvSpPr>
            <p:nvPr/>
          </p:nvSpPr>
          <p:spPr>
            <a:xfrm>
              <a:off x="6424188" y="4371256"/>
              <a:ext cx="1056544" cy="1050389"/>
            </a:xfrm>
            <a:prstGeom prst="ellipse">
              <a:avLst/>
            </a:prstGeom>
            <a:noFill/>
            <a:ln w="57150" cap="flat" cmpd="sng" algn="ctr">
              <a:solidFill>
                <a:srgbClr val="30303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48564" y="4581128"/>
            <a:ext cx="942272" cy="834895"/>
            <a:chOff x="5575397" y="960248"/>
            <a:chExt cx="1183474" cy="1221851"/>
          </a:xfrm>
        </p:grpSpPr>
        <p:sp>
          <p:nvSpPr>
            <p:cNvPr id="202" name="Freeform 23"/>
            <p:cNvSpPr>
              <a:spLocks noEditPoints="1"/>
            </p:cNvSpPr>
            <p:nvPr/>
          </p:nvSpPr>
          <p:spPr bwMode="auto">
            <a:xfrm>
              <a:off x="5977356" y="1214216"/>
              <a:ext cx="654050" cy="600075"/>
            </a:xfrm>
            <a:custGeom>
              <a:avLst/>
              <a:gdLst>
                <a:gd name="T0" fmla="*/ 176 w 192"/>
                <a:gd name="T1" fmla="*/ 0 h 176"/>
                <a:gd name="T2" fmla="*/ 16 w 192"/>
                <a:gd name="T3" fmla="*/ 0 h 176"/>
                <a:gd name="T4" fmla="*/ 0 w 192"/>
                <a:gd name="T5" fmla="*/ 16 h 176"/>
                <a:gd name="T6" fmla="*/ 0 w 192"/>
                <a:gd name="T7" fmla="*/ 128 h 176"/>
                <a:gd name="T8" fmla="*/ 16 w 192"/>
                <a:gd name="T9" fmla="*/ 144 h 176"/>
                <a:gd name="T10" fmla="*/ 80 w 192"/>
                <a:gd name="T11" fmla="*/ 144 h 176"/>
                <a:gd name="T12" fmla="*/ 80 w 192"/>
                <a:gd name="T13" fmla="*/ 168 h 176"/>
                <a:gd name="T14" fmla="*/ 48 w 192"/>
                <a:gd name="T15" fmla="*/ 168 h 176"/>
                <a:gd name="T16" fmla="*/ 48 w 192"/>
                <a:gd name="T17" fmla="*/ 176 h 176"/>
                <a:gd name="T18" fmla="*/ 144 w 192"/>
                <a:gd name="T19" fmla="*/ 176 h 176"/>
                <a:gd name="T20" fmla="*/ 144 w 192"/>
                <a:gd name="T21" fmla="*/ 168 h 176"/>
                <a:gd name="T22" fmla="*/ 112 w 192"/>
                <a:gd name="T23" fmla="*/ 168 h 176"/>
                <a:gd name="T24" fmla="*/ 112 w 192"/>
                <a:gd name="T25" fmla="*/ 144 h 176"/>
                <a:gd name="T26" fmla="*/ 176 w 192"/>
                <a:gd name="T27" fmla="*/ 144 h 176"/>
                <a:gd name="T28" fmla="*/ 192 w 192"/>
                <a:gd name="T29" fmla="*/ 128 h 176"/>
                <a:gd name="T30" fmla="*/ 192 w 192"/>
                <a:gd name="T31" fmla="*/ 16 h 176"/>
                <a:gd name="T32" fmla="*/ 176 w 192"/>
                <a:gd name="T33" fmla="*/ 0 h 176"/>
                <a:gd name="T34" fmla="*/ 101 w 192"/>
                <a:gd name="T35" fmla="*/ 137 h 176"/>
                <a:gd name="T36" fmla="*/ 92 w 192"/>
                <a:gd name="T37" fmla="*/ 137 h 176"/>
                <a:gd name="T38" fmla="*/ 87 w 192"/>
                <a:gd name="T39" fmla="*/ 132 h 176"/>
                <a:gd name="T40" fmla="*/ 92 w 192"/>
                <a:gd name="T41" fmla="*/ 128 h 176"/>
                <a:gd name="T42" fmla="*/ 101 w 192"/>
                <a:gd name="T43" fmla="*/ 128 h 176"/>
                <a:gd name="T44" fmla="*/ 105 w 192"/>
                <a:gd name="T45" fmla="*/ 132 h 176"/>
                <a:gd name="T46" fmla="*/ 101 w 192"/>
                <a:gd name="T47" fmla="*/ 137 h 176"/>
                <a:gd name="T48" fmla="*/ 176 w 192"/>
                <a:gd name="T49" fmla="*/ 108 h 176"/>
                <a:gd name="T50" fmla="*/ 172 w 192"/>
                <a:gd name="T51" fmla="*/ 112 h 176"/>
                <a:gd name="T52" fmla="*/ 20 w 192"/>
                <a:gd name="T53" fmla="*/ 112 h 176"/>
                <a:gd name="T54" fmla="*/ 16 w 192"/>
                <a:gd name="T55" fmla="*/ 108 h 176"/>
                <a:gd name="T56" fmla="*/ 16 w 192"/>
                <a:gd name="T57" fmla="*/ 20 h 176"/>
                <a:gd name="T58" fmla="*/ 20 w 192"/>
                <a:gd name="T59" fmla="*/ 16 h 176"/>
                <a:gd name="T60" fmla="*/ 172 w 192"/>
                <a:gd name="T61" fmla="*/ 16 h 176"/>
                <a:gd name="T62" fmla="*/ 176 w 192"/>
                <a:gd name="T63" fmla="*/ 20 h 176"/>
                <a:gd name="T64" fmla="*/ 176 w 192"/>
                <a:gd name="T65" fmla="*/ 10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2" h="176">
                  <a:moveTo>
                    <a:pt x="17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68"/>
                    <a:pt x="80" y="168"/>
                    <a:pt x="80" y="168"/>
                  </a:cubicBezTo>
                  <a:cubicBezTo>
                    <a:pt x="48" y="168"/>
                    <a:pt x="48" y="168"/>
                    <a:pt x="48" y="168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144" y="176"/>
                    <a:pt x="144" y="176"/>
                    <a:pt x="144" y="176"/>
                  </a:cubicBezTo>
                  <a:cubicBezTo>
                    <a:pt x="144" y="168"/>
                    <a:pt x="144" y="168"/>
                    <a:pt x="144" y="168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12" y="144"/>
                    <a:pt x="112" y="144"/>
                    <a:pt x="112" y="144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85" y="144"/>
                    <a:pt x="192" y="137"/>
                    <a:pt x="192" y="128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close/>
                  <a:moveTo>
                    <a:pt x="101" y="137"/>
                  </a:moveTo>
                  <a:cubicBezTo>
                    <a:pt x="92" y="137"/>
                    <a:pt x="92" y="137"/>
                    <a:pt x="92" y="137"/>
                  </a:cubicBezTo>
                  <a:cubicBezTo>
                    <a:pt x="89" y="137"/>
                    <a:pt x="87" y="134"/>
                    <a:pt x="87" y="132"/>
                  </a:cubicBezTo>
                  <a:cubicBezTo>
                    <a:pt x="87" y="130"/>
                    <a:pt x="89" y="128"/>
                    <a:pt x="92" y="128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103" y="128"/>
                    <a:pt x="105" y="130"/>
                    <a:pt x="105" y="132"/>
                  </a:cubicBezTo>
                  <a:cubicBezTo>
                    <a:pt x="105" y="134"/>
                    <a:pt x="103" y="137"/>
                    <a:pt x="101" y="137"/>
                  </a:cubicBezTo>
                  <a:close/>
                  <a:moveTo>
                    <a:pt x="176" y="108"/>
                  </a:moveTo>
                  <a:cubicBezTo>
                    <a:pt x="176" y="110"/>
                    <a:pt x="174" y="112"/>
                    <a:pt x="172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18" y="112"/>
                    <a:pt x="16" y="110"/>
                    <a:pt x="16" y="10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4" y="16"/>
                    <a:pt x="176" y="18"/>
                    <a:pt x="176" y="20"/>
                  </a:cubicBezTo>
                  <a:lnTo>
                    <a:pt x="176" y="10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203" name="Group 202"/>
            <p:cNvGrpSpPr>
              <a:grpSpLocks noChangeAspect="1"/>
            </p:cNvGrpSpPr>
            <p:nvPr/>
          </p:nvGrpSpPr>
          <p:grpSpPr>
            <a:xfrm>
              <a:off x="5682826" y="1642099"/>
              <a:ext cx="636353" cy="540000"/>
              <a:chOff x="7734299" y="1854200"/>
              <a:chExt cx="1365251" cy="1158531"/>
            </a:xfrm>
          </p:grpSpPr>
          <p:sp>
            <p:nvSpPr>
              <p:cNvPr id="208" name="Oval 207"/>
              <p:cNvSpPr/>
              <p:nvPr/>
            </p:nvSpPr>
            <p:spPr>
              <a:xfrm>
                <a:off x="7835900" y="1854200"/>
                <a:ext cx="1130300" cy="11304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09" name="Group 208"/>
              <p:cNvGrpSpPr>
                <a:grpSpLocks noChangeAspect="1"/>
              </p:cNvGrpSpPr>
              <p:nvPr/>
            </p:nvGrpSpPr>
            <p:grpSpPr>
              <a:xfrm>
                <a:off x="7734299" y="1866907"/>
                <a:ext cx="1365251" cy="1145824"/>
                <a:chOff x="7734299" y="1866907"/>
                <a:chExt cx="1365251" cy="1145824"/>
              </a:xfrm>
            </p:grpSpPr>
            <p:sp>
              <p:nvSpPr>
                <p:cNvPr id="210" name="Rectangle 209"/>
                <p:cNvSpPr/>
                <p:nvPr/>
              </p:nvSpPr>
              <p:spPr>
                <a:xfrm>
                  <a:off x="7734299" y="2319741"/>
                  <a:ext cx="1365251" cy="692990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211" name="Straight Connector 210"/>
                <p:cNvCxnSpPr/>
                <p:nvPr/>
              </p:nvCxnSpPr>
              <p:spPr>
                <a:xfrm>
                  <a:off x="7822042" y="2298750"/>
                  <a:ext cx="1158533" cy="3126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12" name="Isosceles Triangle 211"/>
                <p:cNvSpPr/>
                <p:nvPr/>
              </p:nvSpPr>
              <p:spPr>
                <a:xfrm rot="19569199">
                  <a:off x="8234938" y="1903857"/>
                  <a:ext cx="118308" cy="431373"/>
                </a:xfrm>
                <a:prstGeom prst="triangle">
                  <a:avLst>
                    <a:gd name="adj" fmla="val 51338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3" name="Oval 212"/>
                <p:cNvSpPr>
                  <a:spLocks noChangeAspect="1"/>
                </p:cNvSpPr>
                <p:nvPr/>
              </p:nvSpPr>
              <p:spPr>
                <a:xfrm>
                  <a:off x="8327199" y="2205588"/>
                  <a:ext cx="143986" cy="144000"/>
                </a:xfrm>
                <a:prstGeom prst="ellipse">
                  <a:avLst/>
                </a:prstGeom>
                <a:solidFill>
                  <a:srgbClr val="0070C0"/>
                </a:solidFill>
                <a:ln w="12700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4" name="Oval 213"/>
                <p:cNvSpPr>
                  <a:spLocks noChangeAspect="1"/>
                </p:cNvSpPr>
                <p:nvPr/>
              </p:nvSpPr>
              <p:spPr>
                <a:xfrm>
                  <a:off x="8347313" y="2223625"/>
                  <a:ext cx="107990" cy="1080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5" name="Rounded Rectangle 214"/>
                <p:cNvSpPr/>
                <p:nvPr/>
              </p:nvSpPr>
              <p:spPr>
                <a:xfrm>
                  <a:off x="8393430" y="1866907"/>
                  <a:ext cx="36000" cy="74936"/>
                </a:xfrm>
                <a:prstGeom prst="round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6" name="Rounded Rectangle 215"/>
                <p:cNvSpPr/>
                <p:nvPr/>
              </p:nvSpPr>
              <p:spPr>
                <a:xfrm rot="2520000">
                  <a:off x="8716899" y="1979333"/>
                  <a:ext cx="36000" cy="74936"/>
                </a:xfrm>
                <a:prstGeom prst="round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7" name="Rounded Rectangle 216"/>
                <p:cNvSpPr/>
                <p:nvPr/>
              </p:nvSpPr>
              <p:spPr>
                <a:xfrm rot="7920000">
                  <a:off x="8066942" y="1962112"/>
                  <a:ext cx="36000" cy="74936"/>
                </a:xfrm>
                <a:prstGeom prst="round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04" name="Lightning Bolt 203"/>
            <p:cNvSpPr>
              <a:spLocks noChangeAspect="1"/>
            </p:cNvSpPr>
            <p:nvPr/>
          </p:nvSpPr>
          <p:spPr>
            <a:xfrm rot="551369">
              <a:off x="6115587" y="1278773"/>
              <a:ext cx="357660" cy="360000"/>
            </a:xfrm>
            <a:prstGeom prst="lightningBol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5" name="Group 204"/>
            <p:cNvGrpSpPr/>
            <p:nvPr/>
          </p:nvGrpSpPr>
          <p:grpSpPr>
            <a:xfrm>
              <a:off x="5575397" y="960248"/>
              <a:ext cx="1183474" cy="1152000"/>
              <a:chOff x="2795587" y="890214"/>
              <a:chExt cx="1183474" cy="1152000"/>
            </a:xfrm>
          </p:grpSpPr>
          <p:sp>
            <p:nvSpPr>
              <p:cNvPr id="206" name="Oval 205"/>
              <p:cNvSpPr>
                <a:spLocks noChangeAspect="1"/>
              </p:cNvSpPr>
              <p:nvPr/>
            </p:nvSpPr>
            <p:spPr>
              <a:xfrm>
                <a:off x="2795587" y="890214"/>
                <a:ext cx="1151235" cy="1152000"/>
              </a:xfrm>
              <a:prstGeom prst="ellipse">
                <a:avLst/>
              </a:prstGeom>
              <a:noFill/>
              <a:ln w="571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Oval 206"/>
              <p:cNvSpPr>
                <a:spLocks noChangeAspect="1"/>
              </p:cNvSpPr>
              <p:nvPr/>
            </p:nvSpPr>
            <p:spPr>
              <a:xfrm>
                <a:off x="2863802" y="900802"/>
                <a:ext cx="1115259" cy="1116000"/>
              </a:xfrm>
              <a:prstGeom prst="ellipse">
                <a:avLst/>
              </a:prstGeom>
              <a:noFill/>
              <a:ln w="57150" cap="flat" cmpd="sng" algn="ctr">
                <a:solidFill>
                  <a:srgbClr val="2F2F2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18" name="Group 217"/>
          <p:cNvGrpSpPr/>
          <p:nvPr/>
        </p:nvGrpSpPr>
        <p:grpSpPr>
          <a:xfrm>
            <a:off x="11205576" y="4492082"/>
            <a:ext cx="911255" cy="854094"/>
            <a:chOff x="4180522" y="949660"/>
            <a:chExt cx="1183474" cy="1152000"/>
          </a:xfrm>
        </p:grpSpPr>
        <p:sp>
          <p:nvSpPr>
            <p:cNvPr id="219" name="Freeform 25"/>
            <p:cNvSpPr>
              <a:spLocks noChangeAspect="1" noEditPoints="1"/>
            </p:cNvSpPr>
            <p:nvPr/>
          </p:nvSpPr>
          <p:spPr bwMode="auto">
            <a:xfrm>
              <a:off x="4452741" y="1165893"/>
              <a:ext cx="666000" cy="648000"/>
            </a:xfrm>
            <a:custGeom>
              <a:avLst/>
              <a:gdLst>
                <a:gd name="T0" fmla="*/ 12 w 142"/>
                <a:gd name="T1" fmla="*/ 16 h 138"/>
                <a:gd name="T2" fmla="*/ 21 w 142"/>
                <a:gd name="T3" fmla="*/ 10 h 138"/>
                <a:gd name="T4" fmla="*/ 23 w 142"/>
                <a:gd name="T5" fmla="*/ 7 h 138"/>
                <a:gd name="T6" fmla="*/ 26 w 142"/>
                <a:gd name="T7" fmla="*/ 10 h 138"/>
                <a:gd name="T8" fmla="*/ 34 w 142"/>
                <a:gd name="T9" fmla="*/ 16 h 138"/>
                <a:gd name="T10" fmla="*/ 43 w 142"/>
                <a:gd name="T11" fmla="*/ 10 h 138"/>
                <a:gd name="T12" fmla="*/ 45 w 142"/>
                <a:gd name="T13" fmla="*/ 7 h 138"/>
                <a:gd name="T14" fmla="*/ 48 w 142"/>
                <a:gd name="T15" fmla="*/ 10 h 138"/>
                <a:gd name="T16" fmla="*/ 57 w 142"/>
                <a:gd name="T17" fmla="*/ 16 h 138"/>
                <a:gd name="T18" fmla="*/ 65 w 142"/>
                <a:gd name="T19" fmla="*/ 10 h 138"/>
                <a:gd name="T20" fmla="*/ 68 w 142"/>
                <a:gd name="T21" fmla="*/ 7 h 138"/>
                <a:gd name="T22" fmla="*/ 70 w 142"/>
                <a:gd name="T23" fmla="*/ 10 h 138"/>
                <a:gd name="T24" fmla="*/ 79 w 142"/>
                <a:gd name="T25" fmla="*/ 16 h 138"/>
                <a:gd name="T26" fmla="*/ 88 w 142"/>
                <a:gd name="T27" fmla="*/ 10 h 138"/>
                <a:gd name="T28" fmla="*/ 90 w 142"/>
                <a:gd name="T29" fmla="*/ 7 h 138"/>
                <a:gd name="T30" fmla="*/ 94 w 142"/>
                <a:gd name="T31" fmla="*/ 4 h 138"/>
                <a:gd name="T32" fmla="*/ 90 w 142"/>
                <a:gd name="T33" fmla="*/ 0 h 138"/>
                <a:gd name="T34" fmla="*/ 81 w 142"/>
                <a:gd name="T35" fmla="*/ 6 h 138"/>
                <a:gd name="T36" fmla="*/ 79 w 142"/>
                <a:gd name="T37" fmla="*/ 9 h 138"/>
                <a:gd name="T38" fmla="*/ 76 w 142"/>
                <a:gd name="T39" fmla="*/ 6 h 138"/>
                <a:gd name="T40" fmla="*/ 68 w 142"/>
                <a:gd name="T41" fmla="*/ 0 h 138"/>
                <a:gd name="T42" fmla="*/ 59 w 142"/>
                <a:gd name="T43" fmla="*/ 6 h 138"/>
                <a:gd name="T44" fmla="*/ 57 w 142"/>
                <a:gd name="T45" fmla="*/ 9 h 138"/>
                <a:gd name="T46" fmla="*/ 54 w 142"/>
                <a:gd name="T47" fmla="*/ 6 h 138"/>
                <a:gd name="T48" fmla="*/ 45 w 142"/>
                <a:gd name="T49" fmla="*/ 0 h 138"/>
                <a:gd name="T50" fmla="*/ 37 w 142"/>
                <a:gd name="T51" fmla="*/ 6 h 138"/>
                <a:gd name="T52" fmla="*/ 34 w 142"/>
                <a:gd name="T53" fmla="*/ 9 h 138"/>
                <a:gd name="T54" fmla="*/ 32 w 142"/>
                <a:gd name="T55" fmla="*/ 6 h 138"/>
                <a:gd name="T56" fmla="*/ 23 w 142"/>
                <a:gd name="T57" fmla="*/ 0 h 138"/>
                <a:gd name="T58" fmla="*/ 14 w 142"/>
                <a:gd name="T59" fmla="*/ 6 h 138"/>
                <a:gd name="T60" fmla="*/ 12 w 142"/>
                <a:gd name="T61" fmla="*/ 9 h 138"/>
                <a:gd name="T62" fmla="*/ 8 w 142"/>
                <a:gd name="T63" fmla="*/ 13 h 138"/>
                <a:gd name="T64" fmla="*/ 12 w 142"/>
                <a:gd name="T65" fmla="*/ 16 h 138"/>
                <a:gd name="T66" fmla="*/ 108 w 142"/>
                <a:gd name="T67" fmla="*/ 68 h 138"/>
                <a:gd name="T68" fmla="*/ 69 w 142"/>
                <a:gd name="T69" fmla="*/ 87 h 138"/>
                <a:gd name="T70" fmla="*/ 69 w 142"/>
                <a:gd name="T71" fmla="*/ 70 h 138"/>
                <a:gd name="T72" fmla="*/ 28 w 142"/>
                <a:gd name="T73" fmla="*/ 90 h 138"/>
                <a:gd name="T74" fmla="*/ 23 w 142"/>
                <a:gd name="T75" fmla="*/ 25 h 138"/>
                <a:gd name="T76" fmla="*/ 5 w 142"/>
                <a:gd name="T77" fmla="*/ 25 h 138"/>
                <a:gd name="T78" fmla="*/ 0 w 142"/>
                <a:gd name="T79" fmla="*/ 138 h 138"/>
                <a:gd name="T80" fmla="*/ 142 w 142"/>
                <a:gd name="T81" fmla="*/ 138 h 138"/>
                <a:gd name="T82" fmla="*/ 142 w 142"/>
                <a:gd name="T83" fmla="*/ 70 h 138"/>
                <a:gd name="T84" fmla="*/ 108 w 142"/>
                <a:gd name="T85" fmla="*/ 86 h 138"/>
                <a:gd name="T86" fmla="*/ 108 w 142"/>
                <a:gd name="T87" fmla="*/ 6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" h="138">
                  <a:moveTo>
                    <a:pt x="12" y="16"/>
                  </a:moveTo>
                  <a:cubicBezTo>
                    <a:pt x="17" y="16"/>
                    <a:pt x="19" y="12"/>
                    <a:pt x="21" y="10"/>
                  </a:cubicBezTo>
                  <a:cubicBezTo>
                    <a:pt x="22" y="8"/>
                    <a:pt x="23" y="7"/>
                    <a:pt x="23" y="7"/>
                  </a:cubicBezTo>
                  <a:cubicBezTo>
                    <a:pt x="24" y="7"/>
                    <a:pt x="24" y="8"/>
                    <a:pt x="26" y="10"/>
                  </a:cubicBezTo>
                  <a:cubicBezTo>
                    <a:pt x="27" y="12"/>
                    <a:pt x="29" y="16"/>
                    <a:pt x="34" y="16"/>
                  </a:cubicBezTo>
                  <a:cubicBezTo>
                    <a:pt x="39" y="16"/>
                    <a:pt x="42" y="12"/>
                    <a:pt x="43" y="10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6" y="7"/>
                    <a:pt x="46" y="8"/>
                    <a:pt x="48" y="10"/>
                  </a:cubicBezTo>
                  <a:cubicBezTo>
                    <a:pt x="49" y="12"/>
                    <a:pt x="51" y="16"/>
                    <a:pt x="57" y="16"/>
                  </a:cubicBezTo>
                  <a:cubicBezTo>
                    <a:pt x="62" y="16"/>
                    <a:pt x="64" y="12"/>
                    <a:pt x="65" y="10"/>
                  </a:cubicBezTo>
                  <a:cubicBezTo>
                    <a:pt x="67" y="8"/>
                    <a:pt x="67" y="7"/>
                    <a:pt x="68" y="7"/>
                  </a:cubicBezTo>
                  <a:cubicBezTo>
                    <a:pt x="68" y="7"/>
                    <a:pt x="69" y="8"/>
                    <a:pt x="70" y="10"/>
                  </a:cubicBezTo>
                  <a:cubicBezTo>
                    <a:pt x="71" y="12"/>
                    <a:pt x="74" y="16"/>
                    <a:pt x="79" y="16"/>
                  </a:cubicBezTo>
                  <a:cubicBezTo>
                    <a:pt x="84" y="16"/>
                    <a:pt x="86" y="12"/>
                    <a:pt x="88" y="10"/>
                  </a:cubicBezTo>
                  <a:cubicBezTo>
                    <a:pt x="89" y="8"/>
                    <a:pt x="90" y="7"/>
                    <a:pt x="90" y="7"/>
                  </a:cubicBezTo>
                  <a:cubicBezTo>
                    <a:pt x="92" y="7"/>
                    <a:pt x="94" y="6"/>
                    <a:pt x="94" y="4"/>
                  </a:cubicBezTo>
                  <a:cubicBezTo>
                    <a:pt x="94" y="2"/>
                    <a:pt x="92" y="0"/>
                    <a:pt x="90" y="0"/>
                  </a:cubicBezTo>
                  <a:cubicBezTo>
                    <a:pt x="85" y="0"/>
                    <a:pt x="83" y="4"/>
                    <a:pt x="81" y="6"/>
                  </a:cubicBezTo>
                  <a:cubicBezTo>
                    <a:pt x="80" y="9"/>
                    <a:pt x="79" y="9"/>
                    <a:pt x="79" y="9"/>
                  </a:cubicBezTo>
                  <a:cubicBezTo>
                    <a:pt x="78" y="9"/>
                    <a:pt x="78" y="9"/>
                    <a:pt x="76" y="6"/>
                  </a:cubicBezTo>
                  <a:cubicBezTo>
                    <a:pt x="75" y="4"/>
                    <a:pt x="73" y="0"/>
                    <a:pt x="68" y="0"/>
                  </a:cubicBezTo>
                  <a:cubicBezTo>
                    <a:pt x="63" y="0"/>
                    <a:pt x="60" y="4"/>
                    <a:pt x="59" y="6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9"/>
                    <a:pt x="56" y="9"/>
                    <a:pt x="54" y="6"/>
                  </a:cubicBezTo>
                  <a:cubicBezTo>
                    <a:pt x="53" y="4"/>
                    <a:pt x="51" y="0"/>
                    <a:pt x="45" y="0"/>
                  </a:cubicBezTo>
                  <a:cubicBezTo>
                    <a:pt x="40" y="0"/>
                    <a:pt x="38" y="4"/>
                    <a:pt x="37" y="6"/>
                  </a:cubicBezTo>
                  <a:cubicBezTo>
                    <a:pt x="35" y="9"/>
                    <a:pt x="35" y="9"/>
                    <a:pt x="34" y="9"/>
                  </a:cubicBezTo>
                  <a:cubicBezTo>
                    <a:pt x="34" y="9"/>
                    <a:pt x="33" y="9"/>
                    <a:pt x="32" y="6"/>
                  </a:cubicBezTo>
                  <a:cubicBezTo>
                    <a:pt x="31" y="4"/>
                    <a:pt x="28" y="0"/>
                    <a:pt x="23" y="0"/>
                  </a:cubicBezTo>
                  <a:cubicBezTo>
                    <a:pt x="18" y="0"/>
                    <a:pt x="16" y="4"/>
                    <a:pt x="14" y="6"/>
                  </a:cubicBezTo>
                  <a:cubicBezTo>
                    <a:pt x="13" y="9"/>
                    <a:pt x="12" y="9"/>
                    <a:pt x="12" y="9"/>
                  </a:cubicBezTo>
                  <a:cubicBezTo>
                    <a:pt x="10" y="9"/>
                    <a:pt x="8" y="11"/>
                    <a:pt x="8" y="13"/>
                  </a:cubicBezTo>
                  <a:cubicBezTo>
                    <a:pt x="8" y="15"/>
                    <a:pt x="10" y="16"/>
                    <a:pt x="12" y="16"/>
                  </a:cubicBezTo>
                  <a:close/>
                  <a:moveTo>
                    <a:pt x="108" y="68"/>
                  </a:moveTo>
                  <a:cubicBezTo>
                    <a:pt x="69" y="87"/>
                    <a:pt x="69" y="87"/>
                    <a:pt x="69" y="87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42" y="138"/>
                    <a:pt x="142" y="138"/>
                    <a:pt x="142" y="138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08" y="86"/>
                    <a:pt x="108" y="86"/>
                    <a:pt x="108" y="86"/>
                  </a:cubicBezTo>
                  <a:lnTo>
                    <a:pt x="108" y="6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grpSp>
          <p:nvGrpSpPr>
            <p:cNvPr id="220" name="Group 219"/>
            <p:cNvGrpSpPr/>
            <p:nvPr/>
          </p:nvGrpSpPr>
          <p:grpSpPr>
            <a:xfrm>
              <a:off x="4180522" y="949660"/>
              <a:ext cx="1183474" cy="1152000"/>
              <a:chOff x="4636321" y="1916063"/>
              <a:chExt cx="1183474" cy="1152000"/>
            </a:xfrm>
          </p:grpSpPr>
          <p:sp>
            <p:nvSpPr>
              <p:cNvPr id="221" name="Freeform 15"/>
              <p:cNvSpPr>
                <a:spLocks noChangeAspect="1"/>
              </p:cNvSpPr>
              <p:nvPr/>
            </p:nvSpPr>
            <p:spPr bwMode="auto">
              <a:xfrm rot="16200000">
                <a:off x="4988611" y="2447132"/>
                <a:ext cx="557770" cy="295110"/>
              </a:xfrm>
              <a:custGeom>
                <a:avLst/>
                <a:gdLst>
                  <a:gd name="T0" fmla="*/ 6 w 161"/>
                  <a:gd name="T1" fmla="*/ 12 h 39"/>
                  <a:gd name="T2" fmla="*/ 2 w 161"/>
                  <a:gd name="T3" fmla="*/ 14 h 39"/>
                  <a:gd name="T4" fmla="*/ 0 w 161"/>
                  <a:gd name="T5" fmla="*/ 16 h 39"/>
                  <a:gd name="T6" fmla="*/ 1 w 161"/>
                  <a:gd name="T7" fmla="*/ 19 h 39"/>
                  <a:gd name="T8" fmla="*/ 3 w 161"/>
                  <a:gd name="T9" fmla="*/ 20 h 39"/>
                  <a:gd name="T10" fmla="*/ 5 w 161"/>
                  <a:gd name="T11" fmla="*/ 20 h 39"/>
                  <a:gd name="T12" fmla="*/ 9 w 161"/>
                  <a:gd name="T13" fmla="*/ 17 h 39"/>
                  <a:gd name="T14" fmla="*/ 14 w 161"/>
                  <a:gd name="T15" fmla="*/ 15 h 39"/>
                  <a:gd name="T16" fmla="*/ 64 w 161"/>
                  <a:gd name="T17" fmla="*/ 16 h 39"/>
                  <a:gd name="T18" fmla="*/ 66 w 161"/>
                  <a:gd name="T19" fmla="*/ 17 h 39"/>
                  <a:gd name="T20" fmla="*/ 66 w 161"/>
                  <a:gd name="T21" fmla="*/ 17 h 39"/>
                  <a:gd name="T22" fmla="*/ 67 w 161"/>
                  <a:gd name="T23" fmla="*/ 18 h 39"/>
                  <a:gd name="T24" fmla="*/ 70 w 161"/>
                  <a:gd name="T25" fmla="*/ 20 h 39"/>
                  <a:gd name="T26" fmla="*/ 70 w 161"/>
                  <a:gd name="T27" fmla="*/ 20 h 39"/>
                  <a:gd name="T28" fmla="*/ 70 w 161"/>
                  <a:gd name="T29" fmla="*/ 20 h 39"/>
                  <a:gd name="T30" fmla="*/ 159 w 161"/>
                  <a:gd name="T31" fmla="*/ 18 h 39"/>
                  <a:gd name="T32" fmla="*/ 160 w 161"/>
                  <a:gd name="T33" fmla="*/ 17 h 39"/>
                  <a:gd name="T34" fmla="*/ 160 w 161"/>
                  <a:gd name="T35" fmla="*/ 14 h 39"/>
                  <a:gd name="T36" fmla="*/ 158 w 161"/>
                  <a:gd name="T37" fmla="*/ 13 h 39"/>
                  <a:gd name="T38" fmla="*/ 155 w 161"/>
                  <a:gd name="T39" fmla="*/ 13 h 39"/>
                  <a:gd name="T40" fmla="*/ 74 w 161"/>
                  <a:gd name="T41" fmla="*/ 15 h 39"/>
                  <a:gd name="T42" fmla="*/ 74 w 161"/>
                  <a:gd name="T43" fmla="*/ 14 h 39"/>
                  <a:gd name="T44" fmla="*/ 69 w 161"/>
                  <a:gd name="T45" fmla="*/ 12 h 39"/>
                  <a:gd name="T46" fmla="*/ 14 w 161"/>
                  <a:gd name="T47" fmla="*/ 8 h 39"/>
                  <a:gd name="T48" fmla="*/ 6 w 161"/>
                  <a:gd name="T49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39">
                    <a:moveTo>
                      <a:pt x="6" y="12"/>
                    </a:moveTo>
                    <a:cubicBezTo>
                      <a:pt x="5" y="13"/>
                      <a:pt x="3" y="13"/>
                      <a:pt x="2" y="14"/>
                    </a:cubicBezTo>
                    <a:cubicBezTo>
                      <a:pt x="1" y="15"/>
                      <a:pt x="1" y="15"/>
                      <a:pt x="0" y="16"/>
                    </a:cubicBezTo>
                    <a:cubicBezTo>
                      <a:pt x="0" y="17"/>
                      <a:pt x="0" y="18"/>
                      <a:pt x="1" y="19"/>
                    </a:cubicBezTo>
                    <a:cubicBezTo>
                      <a:pt x="1" y="19"/>
                      <a:pt x="2" y="20"/>
                      <a:pt x="3" y="20"/>
                    </a:cubicBezTo>
                    <a:cubicBezTo>
                      <a:pt x="3" y="20"/>
                      <a:pt x="4" y="20"/>
                      <a:pt x="5" y="20"/>
                    </a:cubicBezTo>
                    <a:cubicBezTo>
                      <a:pt x="6" y="19"/>
                      <a:pt x="8" y="18"/>
                      <a:pt x="9" y="17"/>
                    </a:cubicBezTo>
                    <a:cubicBezTo>
                      <a:pt x="11" y="17"/>
                      <a:pt x="12" y="16"/>
                      <a:pt x="14" y="15"/>
                    </a:cubicBezTo>
                    <a:cubicBezTo>
                      <a:pt x="32" y="7"/>
                      <a:pt x="48" y="7"/>
                      <a:pt x="64" y="16"/>
                    </a:cubicBezTo>
                    <a:cubicBezTo>
                      <a:pt x="65" y="17"/>
                      <a:pt x="65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8"/>
                      <a:pt x="67" y="18"/>
                      <a:pt x="67" y="18"/>
                    </a:cubicBezTo>
                    <a:cubicBezTo>
                      <a:pt x="68" y="19"/>
                      <a:pt x="69" y="19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96" y="39"/>
                      <a:pt x="126" y="38"/>
                      <a:pt x="159" y="18"/>
                    </a:cubicBezTo>
                    <a:cubicBezTo>
                      <a:pt x="159" y="18"/>
                      <a:pt x="160" y="17"/>
                      <a:pt x="160" y="17"/>
                    </a:cubicBezTo>
                    <a:cubicBezTo>
                      <a:pt x="161" y="16"/>
                      <a:pt x="160" y="15"/>
                      <a:pt x="160" y="14"/>
                    </a:cubicBezTo>
                    <a:cubicBezTo>
                      <a:pt x="159" y="13"/>
                      <a:pt x="159" y="13"/>
                      <a:pt x="158" y="13"/>
                    </a:cubicBezTo>
                    <a:cubicBezTo>
                      <a:pt x="157" y="12"/>
                      <a:pt x="156" y="12"/>
                      <a:pt x="155" y="13"/>
                    </a:cubicBezTo>
                    <a:cubicBezTo>
                      <a:pt x="125" y="31"/>
                      <a:pt x="98" y="31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2" y="13"/>
                      <a:pt x="71" y="13"/>
                      <a:pt x="69" y="12"/>
                    </a:cubicBezTo>
                    <a:cubicBezTo>
                      <a:pt x="52" y="1"/>
                      <a:pt x="33" y="0"/>
                      <a:pt x="14" y="8"/>
                    </a:cubicBezTo>
                    <a:cubicBezTo>
                      <a:pt x="11" y="9"/>
                      <a:pt x="9" y="10"/>
                      <a:pt x="6" y="12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FFC000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2" name="Freeform 15"/>
              <p:cNvSpPr>
                <a:spLocks noChangeAspect="1"/>
              </p:cNvSpPr>
              <p:nvPr/>
            </p:nvSpPr>
            <p:spPr bwMode="auto">
              <a:xfrm rot="16200000">
                <a:off x="5183613" y="2452339"/>
                <a:ext cx="557770" cy="300905"/>
              </a:xfrm>
              <a:custGeom>
                <a:avLst/>
                <a:gdLst>
                  <a:gd name="T0" fmla="*/ 6 w 161"/>
                  <a:gd name="T1" fmla="*/ 12 h 39"/>
                  <a:gd name="T2" fmla="*/ 2 w 161"/>
                  <a:gd name="T3" fmla="*/ 14 h 39"/>
                  <a:gd name="T4" fmla="*/ 0 w 161"/>
                  <a:gd name="T5" fmla="*/ 16 h 39"/>
                  <a:gd name="T6" fmla="*/ 1 w 161"/>
                  <a:gd name="T7" fmla="*/ 19 h 39"/>
                  <a:gd name="T8" fmla="*/ 3 w 161"/>
                  <a:gd name="T9" fmla="*/ 20 h 39"/>
                  <a:gd name="T10" fmla="*/ 5 w 161"/>
                  <a:gd name="T11" fmla="*/ 20 h 39"/>
                  <a:gd name="T12" fmla="*/ 9 w 161"/>
                  <a:gd name="T13" fmla="*/ 17 h 39"/>
                  <a:gd name="T14" fmla="*/ 14 w 161"/>
                  <a:gd name="T15" fmla="*/ 15 h 39"/>
                  <a:gd name="T16" fmla="*/ 64 w 161"/>
                  <a:gd name="T17" fmla="*/ 16 h 39"/>
                  <a:gd name="T18" fmla="*/ 66 w 161"/>
                  <a:gd name="T19" fmla="*/ 17 h 39"/>
                  <a:gd name="T20" fmla="*/ 66 w 161"/>
                  <a:gd name="T21" fmla="*/ 17 h 39"/>
                  <a:gd name="T22" fmla="*/ 67 w 161"/>
                  <a:gd name="T23" fmla="*/ 18 h 39"/>
                  <a:gd name="T24" fmla="*/ 70 w 161"/>
                  <a:gd name="T25" fmla="*/ 20 h 39"/>
                  <a:gd name="T26" fmla="*/ 70 w 161"/>
                  <a:gd name="T27" fmla="*/ 20 h 39"/>
                  <a:gd name="T28" fmla="*/ 70 w 161"/>
                  <a:gd name="T29" fmla="*/ 20 h 39"/>
                  <a:gd name="T30" fmla="*/ 159 w 161"/>
                  <a:gd name="T31" fmla="*/ 18 h 39"/>
                  <a:gd name="T32" fmla="*/ 160 w 161"/>
                  <a:gd name="T33" fmla="*/ 17 h 39"/>
                  <a:gd name="T34" fmla="*/ 160 w 161"/>
                  <a:gd name="T35" fmla="*/ 14 h 39"/>
                  <a:gd name="T36" fmla="*/ 158 w 161"/>
                  <a:gd name="T37" fmla="*/ 13 h 39"/>
                  <a:gd name="T38" fmla="*/ 155 w 161"/>
                  <a:gd name="T39" fmla="*/ 13 h 39"/>
                  <a:gd name="T40" fmla="*/ 74 w 161"/>
                  <a:gd name="T41" fmla="*/ 15 h 39"/>
                  <a:gd name="T42" fmla="*/ 74 w 161"/>
                  <a:gd name="T43" fmla="*/ 14 h 39"/>
                  <a:gd name="T44" fmla="*/ 69 w 161"/>
                  <a:gd name="T45" fmla="*/ 12 h 39"/>
                  <a:gd name="T46" fmla="*/ 14 w 161"/>
                  <a:gd name="T47" fmla="*/ 8 h 39"/>
                  <a:gd name="T48" fmla="*/ 6 w 161"/>
                  <a:gd name="T49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39">
                    <a:moveTo>
                      <a:pt x="6" y="12"/>
                    </a:moveTo>
                    <a:cubicBezTo>
                      <a:pt x="5" y="13"/>
                      <a:pt x="3" y="13"/>
                      <a:pt x="2" y="14"/>
                    </a:cubicBezTo>
                    <a:cubicBezTo>
                      <a:pt x="1" y="15"/>
                      <a:pt x="1" y="15"/>
                      <a:pt x="0" y="16"/>
                    </a:cubicBezTo>
                    <a:cubicBezTo>
                      <a:pt x="0" y="17"/>
                      <a:pt x="0" y="18"/>
                      <a:pt x="1" y="19"/>
                    </a:cubicBezTo>
                    <a:cubicBezTo>
                      <a:pt x="1" y="19"/>
                      <a:pt x="2" y="20"/>
                      <a:pt x="3" y="20"/>
                    </a:cubicBezTo>
                    <a:cubicBezTo>
                      <a:pt x="3" y="20"/>
                      <a:pt x="4" y="20"/>
                      <a:pt x="5" y="20"/>
                    </a:cubicBezTo>
                    <a:cubicBezTo>
                      <a:pt x="6" y="19"/>
                      <a:pt x="8" y="18"/>
                      <a:pt x="9" y="17"/>
                    </a:cubicBezTo>
                    <a:cubicBezTo>
                      <a:pt x="11" y="17"/>
                      <a:pt x="12" y="16"/>
                      <a:pt x="14" y="15"/>
                    </a:cubicBezTo>
                    <a:cubicBezTo>
                      <a:pt x="32" y="7"/>
                      <a:pt x="48" y="7"/>
                      <a:pt x="64" y="16"/>
                    </a:cubicBezTo>
                    <a:cubicBezTo>
                      <a:pt x="65" y="17"/>
                      <a:pt x="65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8"/>
                      <a:pt x="67" y="18"/>
                      <a:pt x="67" y="18"/>
                    </a:cubicBezTo>
                    <a:cubicBezTo>
                      <a:pt x="68" y="19"/>
                      <a:pt x="69" y="19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96" y="39"/>
                      <a:pt x="126" y="38"/>
                      <a:pt x="159" y="18"/>
                    </a:cubicBezTo>
                    <a:cubicBezTo>
                      <a:pt x="159" y="18"/>
                      <a:pt x="160" y="17"/>
                      <a:pt x="160" y="17"/>
                    </a:cubicBezTo>
                    <a:cubicBezTo>
                      <a:pt x="161" y="16"/>
                      <a:pt x="160" y="15"/>
                      <a:pt x="160" y="14"/>
                    </a:cubicBezTo>
                    <a:cubicBezTo>
                      <a:pt x="159" y="13"/>
                      <a:pt x="159" y="13"/>
                      <a:pt x="158" y="13"/>
                    </a:cubicBezTo>
                    <a:cubicBezTo>
                      <a:pt x="157" y="12"/>
                      <a:pt x="156" y="12"/>
                      <a:pt x="155" y="13"/>
                    </a:cubicBezTo>
                    <a:cubicBezTo>
                      <a:pt x="125" y="31"/>
                      <a:pt x="98" y="31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2" y="13"/>
                      <a:pt x="71" y="13"/>
                      <a:pt x="69" y="12"/>
                    </a:cubicBezTo>
                    <a:cubicBezTo>
                      <a:pt x="52" y="1"/>
                      <a:pt x="33" y="0"/>
                      <a:pt x="14" y="8"/>
                    </a:cubicBezTo>
                    <a:cubicBezTo>
                      <a:pt x="11" y="9"/>
                      <a:pt x="9" y="10"/>
                      <a:pt x="6" y="12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FFC000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3" name="Freeform 15"/>
              <p:cNvSpPr>
                <a:spLocks noChangeAspect="1"/>
              </p:cNvSpPr>
              <p:nvPr/>
            </p:nvSpPr>
            <p:spPr bwMode="auto">
              <a:xfrm rot="16200000">
                <a:off x="5366121" y="2460444"/>
                <a:ext cx="557770" cy="300905"/>
              </a:xfrm>
              <a:custGeom>
                <a:avLst/>
                <a:gdLst>
                  <a:gd name="T0" fmla="*/ 6 w 161"/>
                  <a:gd name="T1" fmla="*/ 12 h 39"/>
                  <a:gd name="T2" fmla="*/ 2 w 161"/>
                  <a:gd name="T3" fmla="*/ 14 h 39"/>
                  <a:gd name="T4" fmla="*/ 0 w 161"/>
                  <a:gd name="T5" fmla="*/ 16 h 39"/>
                  <a:gd name="T6" fmla="*/ 1 w 161"/>
                  <a:gd name="T7" fmla="*/ 19 h 39"/>
                  <a:gd name="T8" fmla="*/ 3 w 161"/>
                  <a:gd name="T9" fmla="*/ 20 h 39"/>
                  <a:gd name="T10" fmla="*/ 5 w 161"/>
                  <a:gd name="T11" fmla="*/ 20 h 39"/>
                  <a:gd name="T12" fmla="*/ 9 w 161"/>
                  <a:gd name="T13" fmla="*/ 17 h 39"/>
                  <a:gd name="T14" fmla="*/ 14 w 161"/>
                  <a:gd name="T15" fmla="*/ 15 h 39"/>
                  <a:gd name="T16" fmla="*/ 64 w 161"/>
                  <a:gd name="T17" fmla="*/ 16 h 39"/>
                  <a:gd name="T18" fmla="*/ 66 w 161"/>
                  <a:gd name="T19" fmla="*/ 17 h 39"/>
                  <a:gd name="T20" fmla="*/ 66 w 161"/>
                  <a:gd name="T21" fmla="*/ 17 h 39"/>
                  <a:gd name="T22" fmla="*/ 67 w 161"/>
                  <a:gd name="T23" fmla="*/ 18 h 39"/>
                  <a:gd name="T24" fmla="*/ 70 w 161"/>
                  <a:gd name="T25" fmla="*/ 20 h 39"/>
                  <a:gd name="T26" fmla="*/ 70 w 161"/>
                  <a:gd name="T27" fmla="*/ 20 h 39"/>
                  <a:gd name="T28" fmla="*/ 70 w 161"/>
                  <a:gd name="T29" fmla="*/ 20 h 39"/>
                  <a:gd name="T30" fmla="*/ 159 w 161"/>
                  <a:gd name="T31" fmla="*/ 18 h 39"/>
                  <a:gd name="T32" fmla="*/ 160 w 161"/>
                  <a:gd name="T33" fmla="*/ 17 h 39"/>
                  <a:gd name="T34" fmla="*/ 160 w 161"/>
                  <a:gd name="T35" fmla="*/ 14 h 39"/>
                  <a:gd name="T36" fmla="*/ 158 w 161"/>
                  <a:gd name="T37" fmla="*/ 13 h 39"/>
                  <a:gd name="T38" fmla="*/ 155 w 161"/>
                  <a:gd name="T39" fmla="*/ 13 h 39"/>
                  <a:gd name="T40" fmla="*/ 74 w 161"/>
                  <a:gd name="T41" fmla="*/ 15 h 39"/>
                  <a:gd name="T42" fmla="*/ 74 w 161"/>
                  <a:gd name="T43" fmla="*/ 14 h 39"/>
                  <a:gd name="T44" fmla="*/ 69 w 161"/>
                  <a:gd name="T45" fmla="*/ 12 h 39"/>
                  <a:gd name="T46" fmla="*/ 14 w 161"/>
                  <a:gd name="T47" fmla="*/ 8 h 39"/>
                  <a:gd name="T48" fmla="*/ 6 w 161"/>
                  <a:gd name="T49" fmla="*/ 1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39">
                    <a:moveTo>
                      <a:pt x="6" y="12"/>
                    </a:moveTo>
                    <a:cubicBezTo>
                      <a:pt x="5" y="13"/>
                      <a:pt x="3" y="13"/>
                      <a:pt x="2" y="14"/>
                    </a:cubicBezTo>
                    <a:cubicBezTo>
                      <a:pt x="1" y="15"/>
                      <a:pt x="1" y="15"/>
                      <a:pt x="0" y="16"/>
                    </a:cubicBezTo>
                    <a:cubicBezTo>
                      <a:pt x="0" y="17"/>
                      <a:pt x="0" y="18"/>
                      <a:pt x="1" y="19"/>
                    </a:cubicBezTo>
                    <a:cubicBezTo>
                      <a:pt x="1" y="19"/>
                      <a:pt x="2" y="20"/>
                      <a:pt x="3" y="20"/>
                    </a:cubicBezTo>
                    <a:cubicBezTo>
                      <a:pt x="3" y="20"/>
                      <a:pt x="4" y="20"/>
                      <a:pt x="5" y="20"/>
                    </a:cubicBezTo>
                    <a:cubicBezTo>
                      <a:pt x="6" y="19"/>
                      <a:pt x="8" y="18"/>
                      <a:pt x="9" y="17"/>
                    </a:cubicBezTo>
                    <a:cubicBezTo>
                      <a:pt x="11" y="17"/>
                      <a:pt x="12" y="16"/>
                      <a:pt x="14" y="15"/>
                    </a:cubicBezTo>
                    <a:cubicBezTo>
                      <a:pt x="32" y="7"/>
                      <a:pt x="48" y="7"/>
                      <a:pt x="64" y="16"/>
                    </a:cubicBezTo>
                    <a:cubicBezTo>
                      <a:pt x="65" y="17"/>
                      <a:pt x="65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8"/>
                      <a:pt x="67" y="18"/>
                      <a:pt x="67" y="18"/>
                    </a:cubicBezTo>
                    <a:cubicBezTo>
                      <a:pt x="68" y="19"/>
                      <a:pt x="69" y="19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96" y="39"/>
                      <a:pt x="126" y="38"/>
                      <a:pt x="159" y="18"/>
                    </a:cubicBezTo>
                    <a:cubicBezTo>
                      <a:pt x="159" y="18"/>
                      <a:pt x="160" y="17"/>
                      <a:pt x="160" y="17"/>
                    </a:cubicBezTo>
                    <a:cubicBezTo>
                      <a:pt x="161" y="16"/>
                      <a:pt x="160" y="15"/>
                      <a:pt x="160" y="14"/>
                    </a:cubicBezTo>
                    <a:cubicBezTo>
                      <a:pt x="159" y="13"/>
                      <a:pt x="159" y="13"/>
                      <a:pt x="158" y="13"/>
                    </a:cubicBezTo>
                    <a:cubicBezTo>
                      <a:pt x="157" y="12"/>
                      <a:pt x="156" y="12"/>
                      <a:pt x="155" y="13"/>
                    </a:cubicBezTo>
                    <a:cubicBezTo>
                      <a:pt x="125" y="31"/>
                      <a:pt x="98" y="31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2" y="13"/>
                      <a:pt x="71" y="13"/>
                      <a:pt x="69" y="12"/>
                    </a:cubicBezTo>
                    <a:cubicBezTo>
                      <a:pt x="52" y="1"/>
                      <a:pt x="33" y="0"/>
                      <a:pt x="14" y="8"/>
                    </a:cubicBezTo>
                    <a:cubicBezTo>
                      <a:pt x="11" y="9"/>
                      <a:pt x="9" y="10"/>
                      <a:pt x="6" y="12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FFC000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grpSp>
            <p:nvGrpSpPr>
              <p:cNvPr id="224" name="Group 223"/>
              <p:cNvGrpSpPr/>
              <p:nvPr/>
            </p:nvGrpSpPr>
            <p:grpSpPr>
              <a:xfrm>
                <a:off x="4636321" y="1916063"/>
                <a:ext cx="1183474" cy="1152000"/>
                <a:chOff x="2795587" y="890214"/>
                <a:chExt cx="1183474" cy="1152000"/>
              </a:xfrm>
            </p:grpSpPr>
            <p:sp>
              <p:nvSpPr>
                <p:cNvPr id="225" name="Oval 224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" name="Oval 225"/>
                <p:cNvSpPr>
                  <a:spLocks noChangeAspect="1"/>
                </p:cNvSpPr>
                <p:nvPr/>
              </p:nvSpPr>
              <p:spPr>
                <a:xfrm>
                  <a:off x="2863802" y="900802"/>
                  <a:ext cx="1115259" cy="1116000"/>
                </a:xfrm>
                <a:prstGeom prst="ellipse">
                  <a:avLst/>
                </a:prstGeom>
                <a:noFill/>
                <a:ln w="57150">
                  <a:solidFill>
                    <a:srgbClr val="30303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27" name="Group 226"/>
          <p:cNvGrpSpPr/>
          <p:nvPr/>
        </p:nvGrpSpPr>
        <p:grpSpPr>
          <a:xfrm>
            <a:off x="82480" y="5437675"/>
            <a:ext cx="939108" cy="792225"/>
            <a:chOff x="1338907" y="2205588"/>
            <a:chExt cx="1121167" cy="1084273"/>
          </a:xfrm>
        </p:grpSpPr>
        <p:grpSp>
          <p:nvGrpSpPr>
            <p:cNvPr id="228" name="Group 227"/>
            <p:cNvGrpSpPr/>
            <p:nvPr/>
          </p:nvGrpSpPr>
          <p:grpSpPr>
            <a:xfrm>
              <a:off x="1338907" y="2205588"/>
              <a:ext cx="1121167" cy="1084273"/>
              <a:chOff x="1559913" y="2281460"/>
              <a:chExt cx="1121167" cy="1084273"/>
            </a:xfrm>
          </p:grpSpPr>
          <p:sp>
            <p:nvSpPr>
              <p:cNvPr id="250" name="Freeform 5"/>
              <p:cNvSpPr>
                <a:spLocks noEditPoints="1"/>
              </p:cNvSpPr>
              <p:nvPr/>
            </p:nvSpPr>
            <p:spPr bwMode="auto">
              <a:xfrm>
                <a:off x="1875905" y="2440063"/>
                <a:ext cx="645094" cy="643352"/>
              </a:xfrm>
              <a:custGeom>
                <a:avLst/>
                <a:gdLst>
                  <a:gd name="T0" fmla="*/ 117 w 156"/>
                  <a:gd name="T1" fmla="*/ 134 h 156"/>
                  <a:gd name="T2" fmla="*/ 106 w 156"/>
                  <a:gd name="T3" fmla="*/ 132 h 156"/>
                  <a:gd name="T4" fmla="*/ 102 w 156"/>
                  <a:gd name="T5" fmla="*/ 125 h 156"/>
                  <a:gd name="T6" fmla="*/ 107 w 156"/>
                  <a:gd name="T7" fmla="*/ 127 h 156"/>
                  <a:gd name="T8" fmla="*/ 126 w 156"/>
                  <a:gd name="T9" fmla="*/ 126 h 156"/>
                  <a:gd name="T10" fmla="*/ 129 w 156"/>
                  <a:gd name="T11" fmla="*/ 90 h 156"/>
                  <a:gd name="T12" fmla="*/ 102 w 156"/>
                  <a:gd name="T13" fmla="*/ 112 h 156"/>
                  <a:gd name="T14" fmla="*/ 96 w 156"/>
                  <a:gd name="T15" fmla="*/ 111 h 156"/>
                  <a:gd name="T16" fmla="*/ 104 w 156"/>
                  <a:gd name="T17" fmla="*/ 100 h 156"/>
                  <a:gd name="T18" fmla="*/ 76 w 156"/>
                  <a:gd name="T19" fmla="*/ 114 h 156"/>
                  <a:gd name="T20" fmla="*/ 57 w 156"/>
                  <a:gd name="T21" fmla="*/ 105 h 156"/>
                  <a:gd name="T22" fmla="*/ 20 w 156"/>
                  <a:gd name="T23" fmla="*/ 113 h 156"/>
                  <a:gd name="T24" fmla="*/ 48 w 156"/>
                  <a:gd name="T25" fmla="*/ 139 h 156"/>
                  <a:gd name="T26" fmla="*/ 77 w 156"/>
                  <a:gd name="T27" fmla="*/ 133 h 156"/>
                  <a:gd name="T28" fmla="*/ 78 w 156"/>
                  <a:gd name="T29" fmla="*/ 146 h 156"/>
                  <a:gd name="T30" fmla="*/ 124 w 156"/>
                  <a:gd name="T31" fmla="*/ 41 h 156"/>
                  <a:gd name="T32" fmla="*/ 101 w 156"/>
                  <a:gd name="T33" fmla="*/ 41 h 156"/>
                  <a:gd name="T34" fmla="*/ 40 w 156"/>
                  <a:gd name="T35" fmla="*/ 82 h 156"/>
                  <a:gd name="T36" fmla="*/ 40 w 156"/>
                  <a:gd name="T37" fmla="*/ 59 h 156"/>
                  <a:gd name="T38" fmla="*/ 40 w 156"/>
                  <a:gd name="T39" fmla="*/ 82 h 156"/>
                  <a:gd name="T40" fmla="*/ 76 w 156"/>
                  <a:gd name="T41" fmla="*/ 123 h 156"/>
                  <a:gd name="T42" fmla="*/ 99 w 156"/>
                  <a:gd name="T43" fmla="*/ 123 h 156"/>
                  <a:gd name="T44" fmla="*/ 13 w 156"/>
                  <a:gd name="T45" fmla="*/ 97 h 156"/>
                  <a:gd name="T46" fmla="*/ 21 w 156"/>
                  <a:gd name="T47" fmla="*/ 42 h 156"/>
                  <a:gd name="T48" fmla="*/ 35 w 156"/>
                  <a:gd name="T49" fmla="*/ 56 h 156"/>
                  <a:gd name="T50" fmla="*/ 40 w 156"/>
                  <a:gd name="T51" fmla="*/ 56 h 156"/>
                  <a:gd name="T52" fmla="*/ 66 w 156"/>
                  <a:gd name="T53" fmla="*/ 49 h 156"/>
                  <a:gd name="T54" fmla="*/ 50 w 156"/>
                  <a:gd name="T55" fmla="*/ 59 h 156"/>
                  <a:gd name="T56" fmla="*/ 67 w 156"/>
                  <a:gd name="T57" fmla="*/ 55 h 156"/>
                  <a:gd name="T58" fmla="*/ 92 w 156"/>
                  <a:gd name="T59" fmla="*/ 61 h 156"/>
                  <a:gd name="T60" fmla="*/ 107 w 156"/>
                  <a:gd name="T61" fmla="*/ 93 h 156"/>
                  <a:gd name="T62" fmla="*/ 59 w 156"/>
                  <a:gd name="T63" fmla="*/ 100 h 156"/>
                  <a:gd name="T64" fmla="*/ 48 w 156"/>
                  <a:gd name="T65" fmla="*/ 82 h 156"/>
                  <a:gd name="T66" fmla="*/ 52 w 156"/>
                  <a:gd name="T67" fmla="*/ 100 h 156"/>
                  <a:gd name="T68" fmla="*/ 33 w 156"/>
                  <a:gd name="T69" fmla="*/ 83 h 156"/>
                  <a:gd name="T70" fmla="*/ 20 w 156"/>
                  <a:gd name="T71" fmla="*/ 96 h 156"/>
                  <a:gd name="T72" fmla="*/ 13 w 156"/>
                  <a:gd name="T73" fmla="*/ 97 h 156"/>
                  <a:gd name="T74" fmla="*/ 117 w 156"/>
                  <a:gd name="T75" fmla="*/ 79 h 156"/>
                  <a:gd name="T76" fmla="*/ 114 w 156"/>
                  <a:gd name="T77" fmla="*/ 91 h 156"/>
                  <a:gd name="T78" fmla="*/ 118 w 156"/>
                  <a:gd name="T79" fmla="*/ 73 h 156"/>
                  <a:gd name="T80" fmla="*/ 113 w 156"/>
                  <a:gd name="T81" fmla="*/ 55 h 156"/>
                  <a:gd name="T82" fmla="*/ 95 w 156"/>
                  <a:gd name="T83" fmla="*/ 57 h 156"/>
                  <a:gd name="T84" fmla="*/ 98 w 156"/>
                  <a:gd name="T85" fmla="*/ 44 h 156"/>
                  <a:gd name="T86" fmla="*/ 98 w 156"/>
                  <a:gd name="T87" fmla="*/ 39 h 156"/>
                  <a:gd name="T88" fmla="*/ 40 w 156"/>
                  <a:gd name="T89" fmla="*/ 38 h 156"/>
                  <a:gd name="T90" fmla="*/ 78 w 156"/>
                  <a:gd name="T91" fmla="*/ 10 h 156"/>
                  <a:gd name="T92" fmla="*/ 104 w 156"/>
                  <a:gd name="T93" fmla="*/ 29 h 156"/>
                  <a:gd name="T94" fmla="*/ 97 w 156"/>
                  <a:gd name="T95" fmla="*/ 13 h 156"/>
                  <a:gd name="T96" fmla="*/ 133 w 156"/>
                  <a:gd name="T97" fmla="*/ 39 h 156"/>
                  <a:gd name="T98" fmla="*/ 127 w 156"/>
                  <a:gd name="T99" fmla="*/ 41 h 156"/>
                  <a:gd name="T100" fmla="*/ 137 w 156"/>
                  <a:gd name="T101" fmla="*/ 46 h 156"/>
                  <a:gd name="T102" fmla="*/ 130 w 156"/>
                  <a:gd name="T103" fmla="*/ 84 h 156"/>
                  <a:gd name="T104" fmla="*/ 146 w 156"/>
                  <a:gd name="T105" fmla="*/ 78 h 156"/>
                  <a:gd name="T106" fmla="*/ 133 w 156"/>
                  <a:gd name="T107" fmla="*/ 88 h 156"/>
                  <a:gd name="T108" fmla="*/ 18 w 156"/>
                  <a:gd name="T109" fmla="*/ 102 h 156"/>
                  <a:gd name="T110" fmla="*/ 17 w 156"/>
                  <a:gd name="T111" fmla="*/ 106 h 156"/>
                  <a:gd name="T112" fmla="*/ 25 w 156"/>
                  <a:gd name="T113" fmla="*/ 37 h 156"/>
                  <a:gd name="T114" fmla="*/ 36 w 156"/>
                  <a:gd name="T115" fmla="*/ 25 h 156"/>
                  <a:gd name="T116" fmla="*/ 25 w 156"/>
                  <a:gd name="T117" fmla="*/ 37 h 156"/>
                  <a:gd name="T118" fmla="*/ 78 w 156"/>
                  <a:gd name="T119" fmla="*/ 156 h 156"/>
                  <a:gd name="T120" fmla="*/ 0 w 156"/>
                  <a:gd name="T121" fmla="*/ 78 h 156"/>
                  <a:gd name="T122" fmla="*/ 78 w 156"/>
                  <a:gd name="T123" fmla="*/ 0 h 156"/>
                  <a:gd name="T124" fmla="*/ 156 w 156"/>
                  <a:gd name="T125" fmla="*/ 78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" h="156">
                    <a:moveTo>
                      <a:pt x="78" y="146"/>
                    </a:moveTo>
                    <a:cubicBezTo>
                      <a:pt x="92" y="146"/>
                      <a:pt x="106" y="141"/>
                      <a:pt x="117" y="134"/>
                    </a:cubicBezTo>
                    <a:cubicBezTo>
                      <a:pt x="113" y="133"/>
                      <a:pt x="110" y="133"/>
                      <a:pt x="106" y="132"/>
                    </a:cubicBezTo>
                    <a:cubicBezTo>
                      <a:pt x="106" y="132"/>
                      <a:pt x="106" y="132"/>
                      <a:pt x="106" y="132"/>
                    </a:cubicBezTo>
                    <a:cubicBezTo>
                      <a:pt x="104" y="131"/>
                      <a:pt x="102" y="131"/>
                      <a:pt x="100" y="130"/>
                    </a:cubicBezTo>
                    <a:cubicBezTo>
                      <a:pt x="101" y="129"/>
                      <a:pt x="102" y="127"/>
                      <a:pt x="102" y="125"/>
                    </a:cubicBezTo>
                    <a:cubicBezTo>
                      <a:pt x="104" y="126"/>
                      <a:pt x="106" y="126"/>
                      <a:pt x="107" y="127"/>
                    </a:cubicBezTo>
                    <a:cubicBezTo>
                      <a:pt x="107" y="127"/>
                      <a:pt x="107" y="127"/>
                      <a:pt x="107" y="127"/>
                    </a:cubicBezTo>
                    <a:cubicBezTo>
                      <a:pt x="112" y="128"/>
                      <a:pt x="117" y="128"/>
                      <a:pt x="123" y="129"/>
                    </a:cubicBezTo>
                    <a:cubicBezTo>
                      <a:pt x="124" y="128"/>
                      <a:pt x="125" y="127"/>
                      <a:pt x="126" y="126"/>
                    </a:cubicBezTo>
                    <a:cubicBezTo>
                      <a:pt x="131" y="120"/>
                      <a:pt x="136" y="114"/>
                      <a:pt x="139" y="107"/>
                    </a:cubicBezTo>
                    <a:cubicBezTo>
                      <a:pt x="137" y="102"/>
                      <a:pt x="134" y="96"/>
                      <a:pt x="129" y="90"/>
                    </a:cubicBezTo>
                    <a:cubicBezTo>
                      <a:pt x="124" y="93"/>
                      <a:pt x="118" y="96"/>
                      <a:pt x="111" y="98"/>
                    </a:cubicBezTo>
                    <a:cubicBezTo>
                      <a:pt x="108" y="103"/>
                      <a:pt x="106" y="107"/>
                      <a:pt x="102" y="112"/>
                    </a:cubicBezTo>
                    <a:cubicBezTo>
                      <a:pt x="101" y="113"/>
                      <a:pt x="101" y="114"/>
                      <a:pt x="100" y="115"/>
                    </a:cubicBezTo>
                    <a:cubicBezTo>
                      <a:pt x="99" y="113"/>
                      <a:pt x="97" y="112"/>
                      <a:pt x="96" y="111"/>
                    </a:cubicBezTo>
                    <a:cubicBezTo>
                      <a:pt x="97" y="110"/>
                      <a:pt x="97" y="109"/>
                      <a:pt x="98" y="108"/>
                    </a:cubicBezTo>
                    <a:cubicBezTo>
                      <a:pt x="100" y="106"/>
                      <a:pt x="102" y="103"/>
                      <a:pt x="104" y="100"/>
                    </a:cubicBezTo>
                    <a:cubicBezTo>
                      <a:pt x="92" y="102"/>
                      <a:pt x="79" y="104"/>
                      <a:pt x="64" y="105"/>
                    </a:cubicBezTo>
                    <a:cubicBezTo>
                      <a:pt x="68" y="108"/>
                      <a:pt x="72" y="111"/>
                      <a:pt x="76" y="114"/>
                    </a:cubicBezTo>
                    <a:cubicBezTo>
                      <a:pt x="75" y="115"/>
                      <a:pt x="74" y="117"/>
                      <a:pt x="74" y="119"/>
                    </a:cubicBezTo>
                    <a:cubicBezTo>
                      <a:pt x="67" y="115"/>
                      <a:pt x="62" y="110"/>
                      <a:pt x="57" y="105"/>
                    </a:cubicBezTo>
                    <a:cubicBezTo>
                      <a:pt x="46" y="105"/>
                      <a:pt x="35" y="104"/>
                      <a:pt x="23" y="103"/>
                    </a:cubicBezTo>
                    <a:cubicBezTo>
                      <a:pt x="22" y="106"/>
                      <a:pt x="21" y="110"/>
                      <a:pt x="20" y="113"/>
                    </a:cubicBezTo>
                    <a:cubicBezTo>
                      <a:pt x="23" y="118"/>
                      <a:pt x="27" y="122"/>
                      <a:pt x="30" y="126"/>
                    </a:cubicBezTo>
                    <a:cubicBezTo>
                      <a:pt x="35" y="131"/>
                      <a:pt x="41" y="135"/>
                      <a:pt x="48" y="139"/>
                    </a:cubicBezTo>
                    <a:cubicBezTo>
                      <a:pt x="58" y="137"/>
                      <a:pt x="67" y="133"/>
                      <a:pt x="74" y="129"/>
                    </a:cubicBezTo>
                    <a:cubicBezTo>
                      <a:pt x="75" y="131"/>
                      <a:pt x="76" y="132"/>
                      <a:pt x="77" y="133"/>
                    </a:cubicBezTo>
                    <a:cubicBezTo>
                      <a:pt x="71" y="137"/>
                      <a:pt x="64" y="140"/>
                      <a:pt x="56" y="142"/>
                    </a:cubicBezTo>
                    <a:cubicBezTo>
                      <a:pt x="63" y="144"/>
                      <a:pt x="70" y="146"/>
                      <a:pt x="78" y="146"/>
                    </a:cubicBezTo>
                    <a:close/>
                    <a:moveTo>
                      <a:pt x="112" y="52"/>
                    </a:moveTo>
                    <a:cubicBezTo>
                      <a:pt x="118" y="52"/>
                      <a:pt x="124" y="47"/>
                      <a:pt x="124" y="41"/>
                    </a:cubicBezTo>
                    <a:cubicBezTo>
                      <a:pt x="124" y="35"/>
                      <a:pt x="118" y="30"/>
                      <a:pt x="112" y="30"/>
                    </a:cubicBezTo>
                    <a:cubicBezTo>
                      <a:pt x="106" y="30"/>
                      <a:pt x="101" y="35"/>
                      <a:pt x="101" y="41"/>
                    </a:cubicBezTo>
                    <a:cubicBezTo>
                      <a:pt x="101" y="47"/>
                      <a:pt x="106" y="52"/>
                      <a:pt x="112" y="52"/>
                    </a:cubicBezTo>
                    <a:close/>
                    <a:moveTo>
                      <a:pt x="40" y="82"/>
                    </a:moveTo>
                    <a:cubicBezTo>
                      <a:pt x="46" y="82"/>
                      <a:pt x="51" y="76"/>
                      <a:pt x="51" y="70"/>
                    </a:cubicBezTo>
                    <a:cubicBezTo>
                      <a:pt x="51" y="64"/>
                      <a:pt x="46" y="59"/>
                      <a:pt x="40" y="59"/>
                    </a:cubicBezTo>
                    <a:cubicBezTo>
                      <a:pt x="34" y="59"/>
                      <a:pt x="28" y="64"/>
                      <a:pt x="28" y="70"/>
                    </a:cubicBezTo>
                    <a:cubicBezTo>
                      <a:pt x="28" y="76"/>
                      <a:pt x="34" y="82"/>
                      <a:pt x="40" y="82"/>
                    </a:cubicBezTo>
                    <a:close/>
                    <a:moveTo>
                      <a:pt x="88" y="135"/>
                    </a:moveTo>
                    <a:cubicBezTo>
                      <a:pt x="81" y="135"/>
                      <a:pt x="76" y="129"/>
                      <a:pt x="76" y="123"/>
                    </a:cubicBezTo>
                    <a:cubicBezTo>
                      <a:pt x="76" y="117"/>
                      <a:pt x="81" y="112"/>
                      <a:pt x="88" y="112"/>
                    </a:cubicBezTo>
                    <a:cubicBezTo>
                      <a:pt x="94" y="112"/>
                      <a:pt x="99" y="117"/>
                      <a:pt x="99" y="123"/>
                    </a:cubicBezTo>
                    <a:cubicBezTo>
                      <a:pt x="99" y="129"/>
                      <a:pt x="94" y="135"/>
                      <a:pt x="88" y="135"/>
                    </a:cubicBezTo>
                    <a:close/>
                    <a:moveTo>
                      <a:pt x="13" y="97"/>
                    </a:moveTo>
                    <a:cubicBezTo>
                      <a:pt x="11" y="91"/>
                      <a:pt x="10" y="84"/>
                      <a:pt x="10" y="78"/>
                    </a:cubicBezTo>
                    <a:cubicBezTo>
                      <a:pt x="10" y="65"/>
                      <a:pt x="14" y="52"/>
                      <a:pt x="21" y="42"/>
                    </a:cubicBezTo>
                    <a:cubicBezTo>
                      <a:pt x="25" y="42"/>
                      <a:pt x="30" y="42"/>
                      <a:pt x="34" y="42"/>
                    </a:cubicBezTo>
                    <a:cubicBezTo>
                      <a:pt x="34" y="47"/>
                      <a:pt x="35" y="52"/>
                      <a:pt x="35" y="56"/>
                    </a:cubicBezTo>
                    <a:cubicBezTo>
                      <a:pt x="37" y="56"/>
                      <a:pt x="38" y="56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51"/>
                      <a:pt x="40" y="47"/>
                      <a:pt x="40" y="43"/>
                    </a:cubicBezTo>
                    <a:cubicBezTo>
                      <a:pt x="49" y="44"/>
                      <a:pt x="57" y="46"/>
                      <a:pt x="66" y="49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59" y="53"/>
                      <a:pt x="54" y="56"/>
                      <a:pt x="50" y="59"/>
                    </a:cubicBezTo>
                    <a:cubicBezTo>
                      <a:pt x="51" y="60"/>
                      <a:pt x="52" y="62"/>
                      <a:pt x="53" y="63"/>
                    </a:cubicBezTo>
                    <a:cubicBezTo>
                      <a:pt x="57" y="60"/>
                      <a:pt x="62" y="57"/>
                      <a:pt x="67" y="55"/>
                    </a:cubicBezTo>
                    <a:cubicBezTo>
                      <a:pt x="69" y="54"/>
                      <a:pt x="71" y="53"/>
                      <a:pt x="73" y="52"/>
                    </a:cubicBezTo>
                    <a:cubicBezTo>
                      <a:pt x="79" y="55"/>
                      <a:pt x="86" y="58"/>
                      <a:pt x="92" y="61"/>
                    </a:cubicBezTo>
                    <a:cubicBezTo>
                      <a:pt x="99" y="65"/>
                      <a:pt x="106" y="70"/>
                      <a:pt x="113" y="75"/>
                    </a:cubicBezTo>
                    <a:cubicBezTo>
                      <a:pt x="112" y="81"/>
                      <a:pt x="110" y="87"/>
                      <a:pt x="107" y="93"/>
                    </a:cubicBezTo>
                    <a:cubicBezTo>
                      <a:pt x="106" y="94"/>
                      <a:pt x="104" y="94"/>
                      <a:pt x="103" y="94"/>
                    </a:cubicBezTo>
                    <a:cubicBezTo>
                      <a:pt x="90" y="98"/>
                      <a:pt x="76" y="99"/>
                      <a:pt x="59" y="100"/>
                    </a:cubicBezTo>
                    <a:cubicBezTo>
                      <a:pt x="58" y="99"/>
                      <a:pt x="58" y="98"/>
                      <a:pt x="57" y="97"/>
                    </a:cubicBezTo>
                    <a:cubicBezTo>
                      <a:pt x="54" y="93"/>
                      <a:pt x="50" y="88"/>
                      <a:pt x="48" y="82"/>
                    </a:cubicBezTo>
                    <a:cubicBezTo>
                      <a:pt x="46" y="83"/>
                      <a:pt x="45" y="84"/>
                      <a:pt x="43" y="84"/>
                    </a:cubicBezTo>
                    <a:cubicBezTo>
                      <a:pt x="45" y="90"/>
                      <a:pt x="49" y="95"/>
                      <a:pt x="52" y="100"/>
                    </a:cubicBezTo>
                    <a:cubicBezTo>
                      <a:pt x="44" y="99"/>
                      <a:pt x="35" y="99"/>
                      <a:pt x="25" y="98"/>
                    </a:cubicBezTo>
                    <a:cubicBezTo>
                      <a:pt x="27" y="93"/>
                      <a:pt x="30" y="88"/>
                      <a:pt x="33" y="83"/>
                    </a:cubicBezTo>
                    <a:cubicBezTo>
                      <a:pt x="32" y="82"/>
                      <a:pt x="30" y="81"/>
                      <a:pt x="29" y="80"/>
                    </a:cubicBezTo>
                    <a:cubicBezTo>
                      <a:pt x="25" y="85"/>
                      <a:pt x="22" y="90"/>
                      <a:pt x="20" y="96"/>
                    </a:cubicBezTo>
                    <a:cubicBezTo>
                      <a:pt x="20" y="97"/>
                      <a:pt x="20" y="97"/>
                      <a:pt x="20" y="97"/>
                    </a:cubicBezTo>
                    <a:cubicBezTo>
                      <a:pt x="17" y="97"/>
                      <a:pt x="15" y="97"/>
                      <a:pt x="13" y="97"/>
                    </a:cubicBezTo>
                    <a:close/>
                    <a:moveTo>
                      <a:pt x="114" y="91"/>
                    </a:moveTo>
                    <a:cubicBezTo>
                      <a:pt x="115" y="87"/>
                      <a:pt x="116" y="83"/>
                      <a:pt x="117" y="79"/>
                    </a:cubicBezTo>
                    <a:cubicBezTo>
                      <a:pt x="120" y="81"/>
                      <a:pt x="123" y="84"/>
                      <a:pt x="125" y="86"/>
                    </a:cubicBezTo>
                    <a:cubicBezTo>
                      <a:pt x="122" y="88"/>
                      <a:pt x="118" y="90"/>
                      <a:pt x="114" y="91"/>
                    </a:cubicBezTo>
                    <a:close/>
                    <a:moveTo>
                      <a:pt x="130" y="84"/>
                    </a:moveTo>
                    <a:cubicBezTo>
                      <a:pt x="126" y="80"/>
                      <a:pt x="123" y="76"/>
                      <a:pt x="118" y="73"/>
                    </a:cubicBezTo>
                    <a:cubicBezTo>
                      <a:pt x="119" y="67"/>
                      <a:pt x="119" y="60"/>
                      <a:pt x="118" y="54"/>
                    </a:cubicBezTo>
                    <a:cubicBezTo>
                      <a:pt x="117" y="55"/>
                      <a:pt x="115" y="55"/>
                      <a:pt x="113" y="55"/>
                    </a:cubicBezTo>
                    <a:cubicBezTo>
                      <a:pt x="114" y="60"/>
                      <a:pt x="114" y="64"/>
                      <a:pt x="113" y="69"/>
                    </a:cubicBezTo>
                    <a:cubicBezTo>
                      <a:pt x="108" y="65"/>
                      <a:pt x="101" y="60"/>
                      <a:pt x="95" y="57"/>
                    </a:cubicBezTo>
                    <a:cubicBezTo>
                      <a:pt x="90" y="54"/>
                      <a:pt x="85" y="51"/>
                      <a:pt x="80" y="49"/>
                    </a:cubicBezTo>
                    <a:cubicBezTo>
                      <a:pt x="86" y="47"/>
                      <a:pt x="92" y="45"/>
                      <a:pt x="98" y="44"/>
                    </a:cubicBezTo>
                    <a:cubicBezTo>
                      <a:pt x="98" y="43"/>
                      <a:pt x="98" y="42"/>
                      <a:pt x="98" y="41"/>
                    </a:cubicBezTo>
                    <a:cubicBezTo>
                      <a:pt x="98" y="40"/>
                      <a:pt x="98" y="40"/>
                      <a:pt x="98" y="39"/>
                    </a:cubicBezTo>
                    <a:cubicBezTo>
                      <a:pt x="89" y="40"/>
                      <a:pt x="81" y="43"/>
                      <a:pt x="73" y="46"/>
                    </a:cubicBezTo>
                    <a:cubicBezTo>
                      <a:pt x="62" y="42"/>
                      <a:pt x="51" y="39"/>
                      <a:pt x="40" y="38"/>
                    </a:cubicBezTo>
                    <a:cubicBezTo>
                      <a:pt x="40" y="32"/>
                      <a:pt x="41" y="27"/>
                      <a:pt x="42" y="21"/>
                    </a:cubicBezTo>
                    <a:cubicBezTo>
                      <a:pt x="53" y="14"/>
                      <a:pt x="65" y="10"/>
                      <a:pt x="78" y="10"/>
                    </a:cubicBezTo>
                    <a:cubicBezTo>
                      <a:pt x="80" y="10"/>
                      <a:pt x="82" y="11"/>
                      <a:pt x="84" y="11"/>
                    </a:cubicBezTo>
                    <a:cubicBezTo>
                      <a:pt x="92" y="15"/>
                      <a:pt x="99" y="22"/>
                      <a:pt x="104" y="29"/>
                    </a:cubicBezTo>
                    <a:cubicBezTo>
                      <a:pt x="105" y="28"/>
                      <a:pt x="107" y="27"/>
                      <a:pt x="109" y="27"/>
                    </a:cubicBezTo>
                    <a:cubicBezTo>
                      <a:pt x="105" y="22"/>
                      <a:pt x="101" y="17"/>
                      <a:pt x="97" y="13"/>
                    </a:cubicBezTo>
                    <a:cubicBezTo>
                      <a:pt x="108" y="16"/>
                      <a:pt x="118" y="22"/>
                      <a:pt x="126" y="30"/>
                    </a:cubicBezTo>
                    <a:cubicBezTo>
                      <a:pt x="129" y="33"/>
                      <a:pt x="131" y="36"/>
                      <a:pt x="133" y="39"/>
                    </a:cubicBezTo>
                    <a:cubicBezTo>
                      <a:pt x="131" y="39"/>
                      <a:pt x="129" y="38"/>
                      <a:pt x="126" y="38"/>
                    </a:cubicBezTo>
                    <a:cubicBezTo>
                      <a:pt x="127" y="39"/>
                      <a:pt x="127" y="40"/>
                      <a:pt x="127" y="41"/>
                    </a:cubicBezTo>
                    <a:cubicBezTo>
                      <a:pt x="127" y="42"/>
                      <a:pt x="127" y="43"/>
                      <a:pt x="126" y="43"/>
                    </a:cubicBezTo>
                    <a:cubicBezTo>
                      <a:pt x="130" y="44"/>
                      <a:pt x="134" y="45"/>
                      <a:pt x="137" y="46"/>
                    </a:cubicBezTo>
                    <a:cubicBezTo>
                      <a:pt x="141" y="53"/>
                      <a:pt x="144" y="61"/>
                      <a:pt x="145" y="69"/>
                    </a:cubicBezTo>
                    <a:cubicBezTo>
                      <a:pt x="142" y="74"/>
                      <a:pt x="137" y="80"/>
                      <a:pt x="130" y="84"/>
                    </a:cubicBezTo>
                    <a:close/>
                    <a:moveTo>
                      <a:pt x="146" y="77"/>
                    </a:moveTo>
                    <a:cubicBezTo>
                      <a:pt x="146" y="78"/>
                      <a:pt x="146" y="78"/>
                      <a:pt x="146" y="78"/>
                    </a:cubicBezTo>
                    <a:cubicBezTo>
                      <a:pt x="146" y="86"/>
                      <a:pt x="144" y="93"/>
                      <a:pt x="142" y="100"/>
                    </a:cubicBezTo>
                    <a:cubicBezTo>
                      <a:pt x="140" y="96"/>
                      <a:pt x="137" y="92"/>
                      <a:pt x="133" y="88"/>
                    </a:cubicBezTo>
                    <a:cubicBezTo>
                      <a:pt x="138" y="85"/>
                      <a:pt x="143" y="81"/>
                      <a:pt x="146" y="77"/>
                    </a:cubicBezTo>
                    <a:close/>
                    <a:moveTo>
                      <a:pt x="18" y="102"/>
                    </a:moveTo>
                    <a:cubicBezTo>
                      <a:pt x="17" y="102"/>
                      <a:pt x="16" y="102"/>
                      <a:pt x="15" y="102"/>
                    </a:cubicBezTo>
                    <a:cubicBezTo>
                      <a:pt x="15" y="104"/>
                      <a:pt x="16" y="105"/>
                      <a:pt x="17" y="106"/>
                    </a:cubicBezTo>
                    <a:cubicBezTo>
                      <a:pt x="17" y="105"/>
                      <a:pt x="17" y="104"/>
                      <a:pt x="18" y="102"/>
                    </a:cubicBezTo>
                    <a:close/>
                    <a:moveTo>
                      <a:pt x="25" y="37"/>
                    </a:moveTo>
                    <a:cubicBezTo>
                      <a:pt x="28" y="37"/>
                      <a:pt x="31" y="37"/>
                      <a:pt x="35" y="37"/>
                    </a:cubicBezTo>
                    <a:cubicBezTo>
                      <a:pt x="35" y="33"/>
                      <a:pt x="35" y="29"/>
                      <a:pt x="36" y="25"/>
                    </a:cubicBezTo>
                    <a:cubicBezTo>
                      <a:pt x="34" y="27"/>
                      <a:pt x="32" y="28"/>
                      <a:pt x="30" y="30"/>
                    </a:cubicBezTo>
                    <a:cubicBezTo>
                      <a:pt x="28" y="32"/>
                      <a:pt x="26" y="34"/>
                      <a:pt x="25" y="37"/>
                    </a:cubicBezTo>
                    <a:close/>
                    <a:moveTo>
                      <a:pt x="133" y="133"/>
                    </a:moveTo>
                    <a:cubicBezTo>
                      <a:pt x="119" y="147"/>
                      <a:pt x="100" y="156"/>
                      <a:pt x="78" y="156"/>
                    </a:cubicBezTo>
                    <a:cubicBezTo>
                      <a:pt x="56" y="156"/>
                      <a:pt x="37" y="147"/>
                      <a:pt x="23" y="133"/>
                    </a:cubicBezTo>
                    <a:cubicBezTo>
                      <a:pt x="9" y="119"/>
                      <a:pt x="0" y="100"/>
                      <a:pt x="0" y="78"/>
                    </a:cubicBezTo>
                    <a:cubicBezTo>
                      <a:pt x="0" y="56"/>
                      <a:pt x="9" y="37"/>
                      <a:pt x="23" y="23"/>
                    </a:cubicBezTo>
                    <a:cubicBezTo>
                      <a:pt x="37" y="9"/>
                      <a:pt x="56" y="0"/>
                      <a:pt x="78" y="0"/>
                    </a:cubicBezTo>
                    <a:cubicBezTo>
                      <a:pt x="100" y="0"/>
                      <a:pt x="119" y="9"/>
                      <a:pt x="133" y="23"/>
                    </a:cubicBezTo>
                    <a:cubicBezTo>
                      <a:pt x="147" y="37"/>
                      <a:pt x="156" y="56"/>
                      <a:pt x="156" y="78"/>
                    </a:cubicBezTo>
                    <a:cubicBezTo>
                      <a:pt x="156" y="100"/>
                      <a:pt x="147" y="119"/>
                      <a:pt x="133" y="133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51" name="Group 250"/>
              <p:cNvGrpSpPr>
                <a:grpSpLocks noChangeAspect="1"/>
              </p:cNvGrpSpPr>
              <p:nvPr/>
            </p:nvGrpSpPr>
            <p:grpSpPr>
              <a:xfrm>
                <a:off x="2324013" y="3158645"/>
                <a:ext cx="33695" cy="56288"/>
                <a:chOff x="3106655" y="4408466"/>
                <a:chExt cx="79682" cy="133109"/>
              </a:xfrm>
            </p:grpSpPr>
            <p:sp>
              <p:nvSpPr>
                <p:cNvPr id="255" name="Oval 254"/>
                <p:cNvSpPr>
                  <a:spLocks noChangeAspect="1"/>
                </p:cNvSpPr>
                <p:nvPr/>
              </p:nvSpPr>
              <p:spPr>
                <a:xfrm flipV="1">
                  <a:off x="3106655" y="4408466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6" name="Oval 255"/>
                <p:cNvSpPr>
                  <a:spLocks noChangeAspect="1"/>
                </p:cNvSpPr>
                <p:nvPr/>
              </p:nvSpPr>
              <p:spPr>
                <a:xfrm flipV="1">
                  <a:off x="3156063" y="4511251"/>
                  <a:ext cx="30274" cy="303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2" name="Group 251"/>
              <p:cNvGrpSpPr/>
              <p:nvPr/>
            </p:nvGrpSpPr>
            <p:grpSpPr>
              <a:xfrm>
                <a:off x="1559913" y="2281460"/>
                <a:ext cx="1121167" cy="1084273"/>
                <a:chOff x="2795587" y="890214"/>
                <a:chExt cx="1183474" cy="1152000"/>
              </a:xfrm>
            </p:grpSpPr>
            <p:sp>
              <p:nvSpPr>
                <p:cNvPr id="253" name="Oval 252"/>
                <p:cNvSpPr>
                  <a:spLocks noChangeAspect="1"/>
                </p:cNvSpPr>
                <p:nvPr/>
              </p:nvSpPr>
              <p:spPr>
                <a:xfrm>
                  <a:off x="2795587" y="890214"/>
                  <a:ext cx="1151235" cy="1152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4" name="Oval 253"/>
                <p:cNvSpPr>
                  <a:spLocks noChangeAspect="1"/>
                </p:cNvSpPr>
                <p:nvPr/>
              </p:nvSpPr>
              <p:spPr>
                <a:xfrm>
                  <a:off x="2863802" y="900802"/>
                  <a:ext cx="1115259" cy="1116000"/>
                </a:xfrm>
                <a:prstGeom prst="ellipse">
                  <a:avLst/>
                </a:prstGeom>
                <a:noFill/>
                <a:ln w="57150" cap="flat" cmpd="sng" algn="ctr">
                  <a:solidFill>
                    <a:srgbClr val="2F2F2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29" name="Group 228"/>
            <p:cNvGrpSpPr>
              <a:grpSpLocks noChangeAspect="1"/>
            </p:cNvGrpSpPr>
            <p:nvPr/>
          </p:nvGrpSpPr>
          <p:grpSpPr>
            <a:xfrm>
              <a:off x="1481175" y="2826114"/>
              <a:ext cx="633325" cy="324000"/>
              <a:chOff x="2392020" y="4123261"/>
              <a:chExt cx="817714" cy="418331"/>
            </a:xfrm>
          </p:grpSpPr>
          <p:sp>
            <p:nvSpPr>
              <p:cNvPr id="230" name="Rounded Rectangle 229"/>
              <p:cNvSpPr/>
              <p:nvPr/>
            </p:nvSpPr>
            <p:spPr>
              <a:xfrm rot="17781751">
                <a:off x="2596000" y="3919281"/>
                <a:ext cx="360097" cy="768058"/>
              </a:xfrm>
              <a:prstGeom prst="roundRect">
                <a:avLst>
                  <a:gd name="adj" fmla="val 50000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Oval 230"/>
              <p:cNvSpPr>
                <a:spLocks noChangeAspect="1"/>
              </p:cNvSpPr>
              <p:nvPr/>
            </p:nvSpPr>
            <p:spPr>
              <a:xfrm>
                <a:off x="2808987" y="4242847"/>
                <a:ext cx="287526" cy="288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Oval 231"/>
              <p:cNvSpPr>
                <a:spLocks noChangeAspect="1"/>
              </p:cNvSpPr>
              <p:nvPr/>
            </p:nvSpPr>
            <p:spPr>
              <a:xfrm>
                <a:off x="2925371" y="4250164"/>
                <a:ext cx="35941" cy="36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3" name="Oval 232"/>
              <p:cNvSpPr>
                <a:spLocks noChangeAspect="1"/>
              </p:cNvSpPr>
              <p:nvPr/>
            </p:nvSpPr>
            <p:spPr>
              <a:xfrm>
                <a:off x="2814813" y="4370179"/>
                <a:ext cx="35941" cy="36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4" name="Oval 233"/>
              <p:cNvSpPr>
                <a:spLocks noChangeAspect="1"/>
              </p:cNvSpPr>
              <p:nvPr/>
            </p:nvSpPr>
            <p:spPr>
              <a:xfrm>
                <a:off x="2933827" y="4490613"/>
                <a:ext cx="35941" cy="36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5" name="Oval 234"/>
              <p:cNvSpPr>
                <a:spLocks noChangeAspect="1"/>
              </p:cNvSpPr>
              <p:nvPr/>
            </p:nvSpPr>
            <p:spPr>
              <a:xfrm>
                <a:off x="2830666" y="4314079"/>
                <a:ext cx="35941" cy="36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6" name="Oval 235"/>
              <p:cNvSpPr>
                <a:spLocks noChangeAspect="1"/>
              </p:cNvSpPr>
              <p:nvPr/>
            </p:nvSpPr>
            <p:spPr>
              <a:xfrm>
                <a:off x="2870841" y="4269213"/>
                <a:ext cx="35941" cy="36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7" name="Oval 236"/>
              <p:cNvSpPr>
                <a:spLocks noChangeAspect="1"/>
              </p:cNvSpPr>
              <p:nvPr/>
            </p:nvSpPr>
            <p:spPr>
              <a:xfrm>
                <a:off x="2987751" y="4262465"/>
                <a:ext cx="35941" cy="36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8" name="Oval 237"/>
              <p:cNvSpPr>
                <a:spLocks noChangeAspect="1"/>
              </p:cNvSpPr>
              <p:nvPr/>
            </p:nvSpPr>
            <p:spPr>
              <a:xfrm>
                <a:off x="3032778" y="4298440"/>
                <a:ext cx="35941" cy="36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9" name="Oval 238"/>
              <p:cNvSpPr>
                <a:spLocks noChangeAspect="1"/>
              </p:cNvSpPr>
              <p:nvPr/>
            </p:nvSpPr>
            <p:spPr>
              <a:xfrm>
                <a:off x="2830189" y="4429213"/>
                <a:ext cx="35941" cy="36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0" name="Oval 239"/>
              <p:cNvSpPr>
                <a:spLocks noChangeAspect="1"/>
              </p:cNvSpPr>
              <p:nvPr/>
            </p:nvSpPr>
            <p:spPr>
              <a:xfrm>
                <a:off x="2870723" y="4472613"/>
                <a:ext cx="35941" cy="360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41" name="Group 240"/>
              <p:cNvGrpSpPr>
                <a:grpSpLocks noChangeAspect="1"/>
              </p:cNvGrpSpPr>
              <p:nvPr/>
            </p:nvGrpSpPr>
            <p:grpSpPr>
              <a:xfrm>
                <a:off x="2893088" y="4348807"/>
                <a:ext cx="267238" cy="90000"/>
                <a:chOff x="2893089" y="4348807"/>
                <a:chExt cx="222081" cy="74792"/>
              </a:xfrm>
            </p:grpSpPr>
            <p:sp>
              <p:nvSpPr>
                <p:cNvPr id="248" name="Rounded Rectangle 247"/>
                <p:cNvSpPr/>
                <p:nvPr/>
              </p:nvSpPr>
              <p:spPr>
                <a:xfrm rot="17781751">
                  <a:off x="2981270" y="4260626"/>
                  <a:ext cx="45719" cy="222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9" name="Oval 248"/>
                <p:cNvSpPr>
                  <a:spLocks noChangeAspect="1"/>
                </p:cNvSpPr>
                <p:nvPr/>
              </p:nvSpPr>
              <p:spPr>
                <a:xfrm flipV="1">
                  <a:off x="3070539" y="4398399"/>
                  <a:ext cx="25159" cy="252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2" name="Group 241"/>
              <p:cNvGrpSpPr>
                <a:grpSpLocks noChangeAspect="1"/>
              </p:cNvGrpSpPr>
              <p:nvPr/>
            </p:nvGrpSpPr>
            <p:grpSpPr>
              <a:xfrm>
                <a:off x="2942496" y="4451592"/>
                <a:ext cx="267238" cy="90000"/>
                <a:chOff x="2893089" y="4348807"/>
                <a:chExt cx="222081" cy="74792"/>
              </a:xfrm>
            </p:grpSpPr>
            <p:sp>
              <p:nvSpPr>
                <p:cNvPr id="246" name="Rounded Rectangle 245"/>
                <p:cNvSpPr/>
                <p:nvPr/>
              </p:nvSpPr>
              <p:spPr>
                <a:xfrm rot="17781751">
                  <a:off x="2981270" y="4260626"/>
                  <a:ext cx="45719" cy="222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7" name="Oval 246"/>
                <p:cNvSpPr>
                  <a:spLocks noChangeAspect="1"/>
                </p:cNvSpPr>
                <p:nvPr/>
              </p:nvSpPr>
              <p:spPr>
                <a:xfrm flipV="1">
                  <a:off x="3070539" y="4398399"/>
                  <a:ext cx="25159" cy="252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3" name="Group 242"/>
              <p:cNvGrpSpPr>
                <a:grpSpLocks noChangeAspect="1"/>
              </p:cNvGrpSpPr>
              <p:nvPr/>
            </p:nvGrpSpPr>
            <p:grpSpPr>
              <a:xfrm>
                <a:off x="2881239" y="4408998"/>
                <a:ext cx="118193" cy="56948"/>
                <a:chOff x="3010369" y="4376274"/>
                <a:chExt cx="98221" cy="47325"/>
              </a:xfrm>
            </p:grpSpPr>
            <p:sp>
              <p:nvSpPr>
                <p:cNvPr id="244" name="Rounded Rectangle 243"/>
                <p:cNvSpPr/>
                <p:nvPr/>
              </p:nvSpPr>
              <p:spPr>
                <a:xfrm rot="17781751">
                  <a:off x="3036309" y="4350334"/>
                  <a:ext cx="46341" cy="9822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 cap="flat" cmpd="sng" algn="ctr">
                  <a:solidFill>
                    <a:srgbClr val="0070C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5" name="Oval 244"/>
                <p:cNvSpPr>
                  <a:spLocks noChangeAspect="1"/>
                </p:cNvSpPr>
                <p:nvPr/>
              </p:nvSpPr>
              <p:spPr>
                <a:xfrm flipV="1">
                  <a:off x="3070539" y="4398399"/>
                  <a:ext cx="25159" cy="252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272" name="Group 271"/>
          <p:cNvGrpSpPr/>
          <p:nvPr/>
        </p:nvGrpSpPr>
        <p:grpSpPr>
          <a:xfrm>
            <a:off x="11184661" y="5420594"/>
            <a:ext cx="913798" cy="816360"/>
            <a:chOff x="2795587" y="890214"/>
            <a:chExt cx="1183474" cy="1152000"/>
          </a:xfrm>
        </p:grpSpPr>
        <p:sp>
          <p:nvSpPr>
            <p:cNvPr id="273" name="Freeform 222"/>
            <p:cNvSpPr>
              <a:spLocks noChangeAspect="1"/>
            </p:cNvSpPr>
            <p:nvPr/>
          </p:nvSpPr>
          <p:spPr bwMode="auto">
            <a:xfrm>
              <a:off x="3260572" y="1069985"/>
              <a:ext cx="536234" cy="752882"/>
            </a:xfrm>
            <a:custGeom>
              <a:avLst/>
              <a:gdLst>
                <a:gd name="T0" fmla="*/ 22 w 48"/>
                <a:gd name="T1" fmla="*/ 1 h 67"/>
                <a:gd name="T2" fmla="*/ 1 w 48"/>
                <a:gd name="T3" fmla="*/ 45 h 67"/>
                <a:gd name="T4" fmla="*/ 24 w 48"/>
                <a:gd name="T5" fmla="*/ 67 h 67"/>
                <a:gd name="T6" fmla="*/ 47 w 48"/>
                <a:gd name="T7" fmla="*/ 45 h 67"/>
                <a:gd name="T8" fmla="*/ 25 w 48"/>
                <a:gd name="T9" fmla="*/ 1 h 67"/>
                <a:gd name="T10" fmla="*/ 24 w 48"/>
                <a:gd name="T11" fmla="*/ 0 h 67"/>
                <a:gd name="T12" fmla="*/ 22 w 48"/>
                <a:gd name="T1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67">
                  <a:moveTo>
                    <a:pt x="22" y="1"/>
                  </a:moveTo>
                  <a:cubicBezTo>
                    <a:pt x="21" y="15"/>
                    <a:pt x="1" y="29"/>
                    <a:pt x="1" y="45"/>
                  </a:cubicBezTo>
                  <a:cubicBezTo>
                    <a:pt x="0" y="54"/>
                    <a:pt x="11" y="67"/>
                    <a:pt x="24" y="67"/>
                  </a:cubicBezTo>
                  <a:cubicBezTo>
                    <a:pt x="37" y="67"/>
                    <a:pt x="47" y="54"/>
                    <a:pt x="47" y="45"/>
                  </a:cubicBezTo>
                  <a:cubicBezTo>
                    <a:pt x="48" y="30"/>
                    <a:pt x="28" y="13"/>
                    <a:pt x="25" y="1"/>
                  </a:cubicBezTo>
                  <a:cubicBezTo>
                    <a:pt x="25" y="1"/>
                    <a:pt x="25" y="0"/>
                    <a:pt x="24" y="0"/>
                  </a:cubicBezTo>
                  <a:cubicBezTo>
                    <a:pt x="23" y="0"/>
                    <a:pt x="22" y="1"/>
                    <a:pt x="22" y="1"/>
                  </a:cubicBez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E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74" name="Oval 273"/>
            <p:cNvSpPr/>
            <p:nvPr/>
          </p:nvSpPr>
          <p:spPr>
            <a:xfrm>
              <a:off x="3200047" y="1345324"/>
              <a:ext cx="85725" cy="86400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222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5" name="Oval 274"/>
            <p:cNvSpPr/>
            <p:nvPr/>
          </p:nvSpPr>
          <p:spPr>
            <a:xfrm>
              <a:off x="3273843" y="1403493"/>
              <a:ext cx="85725" cy="86400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222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76" name="Group 275"/>
            <p:cNvGrpSpPr/>
            <p:nvPr/>
          </p:nvGrpSpPr>
          <p:grpSpPr>
            <a:xfrm>
              <a:off x="3065263" y="1363483"/>
              <a:ext cx="360000" cy="653319"/>
              <a:chOff x="1442654" y="2277217"/>
              <a:chExt cx="360000" cy="653319"/>
            </a:xfrm>
          </p:grpSpPr>
          <p:sp>
            <p:nvSpPr>
              <p:cNvPr id="279" name="Rounded Rectangle 278"/>
              <p:cNvSpPr/>
              <p:nvPr/>
            </p:nvSpPr>
            <p:spPr>
              <a:xfrm>
                <a:off x="1661385" y="2365454"/>
                <a:ext cx="61780" cy="498277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Rounded Rectangle 279"/>
              <p:cNvSpPr/>
              <p:nvPr/>
            </p:nvSpPr>
            <p:spPr>
              <a:xfrm>
                <a:off x="1591535" y="2292429"/>
                <a:ext cx="61780" cy="498277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Rounded Rectangle 280"/>
              <p:cNvSpPr/>
              <p:nvPr/>
            </p:nvSpPr>
            <p:spPr>
              <a:xfrm>
                <a:off x="1521685" y="2365454"/>
                <a:ext cx="61780" cy="498277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ounded Rectangle 281"/>
              <p:cNvSpPr/>
              <p:nvPr/>
            </p:nvSpPr>
            <p:spPr>
              <a:xfrm>
                <a:off x="1442654" y="2633134"/>
                <a:ext cx="360000" cy="297402"/>
              </a:xfrm>
              <a:prstGeom prst="roundRect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3" name="Rounded Rectangle 282"/>
              <p:cNvSpPr/>
              <p:nvPr/>
            </p:nvSpPr>
            <p:spPr>
              <a:xfrm>
                <a:off x="1478983" y="2528197"/>
                <a:ext cx="282796" cy="104355"/>
              </a:xfrm>
              <a:prstGeom prst="roundRect">
                <a:avLst>
                  <a:gd name="adj" fmla="val 25795"/>
                </a:avLst>
              </a:prstGeom>
              <a:solidFill>
                <a:srgbClr val="5B9BD5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4" name="Oval 283"/>
              <p:cNvSpPr>
                <a:spLocks noChangeAspect="1"/>
              </p:cNvSpPr>
              <p:nvPr/>
            </p:nvSpPr>
            <p:spPr>
              <a:xfrm>
                <a:off x="1524843" y="2321667"/>
                <a:ext cx="55465" cy="540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5" name="Oval 284"/>
              <p:cNvSpPr>
                <a:spLocks noChangeAspect="1"/>
              </p:cNvSpPr>
              <p:nvPr/>
            </p:nvSpPr>
            <p:spPr>
              <a:xfrm>
                <a:off x="1594693" y="2277217"/>
                <a:ext cx="55465" cy="540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Oval 285"/>
              <p:cNvSpPr>
                <a:spLocks noChangeAspect="1"/>
              </p:cNvSpPr>
              <p:nvPr/>
            </p:nvSpPr>
            <p:spPr>
              <a:xfrm>
                <a:off x="1664543" y="2334367"/>
                <a:ext cx="55465" cy="5400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77" name="Oval 276"/>
            <p:cNvSpPr>
              <a:spLocks noChangeAspect="1"/>
            </p:cNvSpPr>
            <p:nvPr/>
          </p:nvSpPr>
          <p:spPr>
            <a:xfrm>
              <a:off x="2795587" y="890214"/>
              <a:ext cx="1151235" cy="1152000"/>
            </a:xfrm>
            <a:prstGeom prst="ellips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8" name="Oval 277"/>
            <p:cNvSpPr>
              <a:spLocks noChangeAspect="1"/>
            </p:cNvSpPr>
            <p:nvPr/>
          </p:nvSpPr>
          <p:spPr>
            <a:xfrm>
              <a:off x="2863802" y="900802"/>
              <a:ext cx="1115259" cy="1116000"/>
            </a:xfrm>
            <a:prstGeom prst="ellipse">
              <a:avLst/>
            </a:prstGeom>
            <a:noFill/>
            <a:ln w="57150" cap="flat" cmpd="sng" algn="ctr">
              <a:solidFill>
                <a:srgbClr val="30303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aphicFrame>
        <p:nvGraphicFramePr>
          <p:cNvPr id="287" name="Table 2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983319"/>
              </p:ext>
            </p:extLst>
          </p:nvPr>
        </p:nvGraphicFramePr>
        <p:xfrm>
          <a:off x="1626242" y="910065"/>
          <a:ext cx="9476042" cy="516432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9476042">
                  <a:extLst>
                    <a:ext uri="{9D8B030D-6E8A-4147-A177-3AD203B41FA5}">
                      <a16:colId xmlns:a16="http://schemas.microsoft.com/office/drawing/2014/main" val="3470666252"/>
                    </a:ext>
                  </a:extLst>
                </a:gridCol>
              </a:tblGrid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SF6-free S-band circulator for photo injectors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86351671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 err="1">
                          <a:solidFill>
                            <a:schemeClr val="accent5"/>
                          </a:solidFill>
                          <a:effectLst/>
                        </a:rPr>
                        <a:t>eHighLO</a:t>
                      </a:r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: ROOT based methods to protect energy market against fraud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3682847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>
                          <a:solidFill>
                            <a:schemeClr val="accent5"/>
                          </a:solidFill>
                          <a:effectLst/>
                        </a:rPr>
                        <a:t>CERN Clean Cool: Clean cooling and heating systems coupled with plug&amp;play thermal storage batteries</a:t>
                      </a:r>
                      <a:endParaRPr lang="en-GB" sz="16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78025096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>
                          <a:solidFill>
                            <a:schemeClr val="accent5"/>
                          </a:solidFill>
                          <a:effectLst/>
                        </a:rPr>
                        <a:t>Web Energy: Energy, water and gas monitoring and forecasting platform</a:t>
                      </a:r>
                      <a:endParaRPr lang="en-GB" sz="16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2531824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Platform for green data analysis based on AI and real-time energy optimized federated learning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0836407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EMP2: </a:t>
                      </a:r>
                      <a:r>
                        <a:rPr lang="en-GB" sz="1600" b="0" u="none" strike="noStrike" dirty="0" smtClean="0">
                          <a:solidFill>
                            <a:schemeClr val="accent5"/>
                          </a:solidFill>
                          <a:effectLst/>
                        </a:rPr>
                        <a:t>Environmental </a:t>
                      </a:r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Modelling and Prediction Platform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4645183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>
                          <a:solidFill>
                            <a:schemeClr val="accent5"/>
                          </a:solidFill>
                          <a:effectLst/>
                        </a:rPr>
                        <a:t>Compact and low-cost light simultor for indoor photovolataic cells development</a:t>
                      </a:r>
                      <a:endParaRPr lang="en-GB" sz="16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6677784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Fully Autonomous Self Powered Wireless Radiation Sensor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1373615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>
                          <a:solidFill>
                            <a:schemeClr val="accent5"/>
                          </a:solidFill>
                          <a:effectLst/>
                        </a:rPr>
                        <a:t>Development of innovative immersion cooling technologies for data centers</a:t>
                      </a:r>
                      <a:endParaRPr lang="en-GB" sz="16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7199450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>
                          <a:solidFill>
                            <a:schemeClr val="accent5"/>
                          </a:solidFill>
                          <a:effectLst/>
                        </a:rPr>
                        <a:t>UTMOST CLEEN: Development of membranes for ships EBFGT (electron beam flue gas treatment)</a:t>
                      </a:r>
                      <a:endParaRPr lang="en-GB" sz="16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4768379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Compact Material Analysis for Batteries &amp; Fast Fuel Cell Development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41603814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Power consumption of HEP-Benchmarks workloads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0666386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Injection locked magnetrons for particle accelerators and industrial dielectric heating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7408843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IVAC-RED: Insulation Vacuum of SC Cables for Renewable Energy Distribution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3019043"/>
                  </a:ext>
                </a:extLst>
              </a:tr>
              <a:tr h="344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Optical interrogator for </a:t>
                      </a:r>
                      <a:r>
                        <a:rPr lang="en-GB" sz="1600" b="0" u="none" strike="noStrike" dirty="0" err="1">
                          <a:solidFill>
                            <a:schemeClr val="accent5"/>
                          </a:solidFill>
                          <a:effectLst/>
                        </a:rPr>
                        <a:t>Fiber</a:t>
                      </a:r>
                      <a:r>
                        <a:rPr lang="en-GB" sz="1600" b="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-Optic Sensors in Sustainable Agriculture</a:t>
                      </a:r>
                      <a:endParaRPr lang="en-GB" sz="16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56813550"/>
                  </a:ext>
                </a:extLst>
              </a:tr>
            </a:tbl>
          </a:graphicData>
        </a:graphic>
      </p:graphicFrame>
      <p:cxnSp>
        <p:nvCxnSpPr>
          <p:cNvPr id="288" name="Straight Arrow Connector 287"/>
          <p:cNvCxnSpPr/>
          <p:nvPr/>
        </p:nvCxnSpPr>
        <p:spPr>
          <a:xfrm flipH="1" flipV="1">
            <a:off x="1021588" y="676150"/>
            <a:ext cx="537908" cy="351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Arrow Connector 289"/>
          <p:cNvCxnSpPr/>
          <p:nvPr/>
        </p:nvCxnSpPr>
        <p:spPr>
          <a:xfrm flipV="1">
            <a:off x="8184232" y="650821"/>
            <a:ext cx="3009627" cy="811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Arrow Connector 291"/>
          <p:cNvCxnSpPr/>
          <p:nvPr/>
        </p:nvCxnSpPr>
        <p:spPr>
          <a:xfrm flipH="1" flipV="1">
            <a:off x="1055191" y="1494031"/>
            <a:ext cx="530779" cy="342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 flipV="1">
            <a:off x="8184232" y="2159700"/>
            <a:ext cx="2780390" cy="8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Arrow Connector 295"/>
          <p:cNvCxnSpPr/>
          <p:nvPr/>
        </p:nvCxnSpPr>
        <p:spPr>
          <a:xfrm flipV="1">
            <a:off x="10946189" y="1686253"/>
            <a:ext cx="354888" cy="473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Arrow Connector 298"/>
          <p:cNvCxnSpPr/>
          <p:nvPr/>
        </p:nvCxnSpPr>
        <p:spPr>
          <a:xfrm flipH="1" flipV="1">
            <a:off x="1055191" y="2381295"/>
            <a:ext cx="504305" cy="122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Arrow Connector 302"/>
          <p:cNvCxnSpPr/>
          <p:nvPr/>
        </p:nvCxnSpPr>
        <p:spPr>
          <a:xfrm flipV="1">
            <a:off x="10747420" y="2476160"/>
            <a:ext cx="506236" cy="360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 flipV="1">
            <a:off x="6816080" y="2836225"/>
            <a:ext cx="3931340" cy="169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Arrow Connector 314"/>
          <p:cNvCxnSpPr/>
          <p:nvPr/>
        </p:nvCxnSpPr>
        <p:spPr>
          <a:xfrm flipH="1">
            <a:off x="1055191" y="3178251"/>
            <a:ext cx="5043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Arrow Connector 316"/>
          <p:cNvCxnSpPr/>
          <p:nvPr/>
        </p:nvCxnSpPr>
        <p:spPr>
          <a:xfrm flipH="1" flipV="1">
            <a:off x="1055191" y="3391744"/>
            <a:ext cx="504305" cy="147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Arrow Connector 318"/>
          <p:cNvCxnSpPr/>
          <p:nvPr/>
        </p:nvCxnSpPr>
        <p:spPr>
          <a:xfrm flipV="1">
            <a:off x="8544272" y="3162636"/>
            <a:ext cx="2631526" cy="729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Arrow Connector 320"/>
          <p:cNvCxnSpPr/>
          <p:nvPr/>
        </p:nvCxnSpPr>
        <p:spPr>
          <a:xfrm flipH="1" flipV="1">
            <a:off x="1121757" y="4130839"/>
            <a:ext cx="437739" cy="85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Arrow Connector 322"/>
          <p:cNvCxnSpPr/>
          <p:nvPr/>
        </p:nvCxnSpPr>
        <p:spPr>
          <a:xfrm flipV="1">
            <a:off x="10560496" y="4297453"/>
            <a:ext cx="733491" cy="258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/>
        </p:nvCxnSpPr>
        <p:spPr>
          <a:xfrm flipV="1">
            <a:off x="8112224" y="4542593"/>
            <a:ext cx="2448272" cy="138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Arrow Connector 334"/>
          <p:cNvCxnSpPr/>
          <p:nvPr/>
        </p:nvCxnSpPr>
        <p:spPr>
          <a:xfrm flipH="1">
            <a:off x="1121757" y="4903251"/>
            <a:ext cx="4377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Arrow Connector 336"/>
          <p:cNvCxnSpPr/>
          <p:nvPr/>
        </p:nvCxnSpPr>
        <p:spPr>
          <a:xfrm flipV="1">
            <a:off x="9336360" y="5051086"/>
            <a:ext cx="1787273" cy="205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Arrow Connector 338"/>
          <p:cNvCxnSpPr/>
          <p:nvPr/>
        </p:nvCxnSpPr>
        <p:spPr>
          <a:xfrm flipH="1">
            <a:off x="1154766" y="5581180"/>
            <a:ext cx="348672" cy="138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Arrow Connector 340"/>
          <p:cNvCxnSpPr/>
          <p:nvPr/>
        </p:nvCxnSpPr>
        <p:spPr>
          <a:xfrm>
            <a:off x="8040216" y="5958192"/>
            <a:ext cx="30620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63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0aKkc4pdUG1Yw.B2sXUd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0aKkc4pdUG1Yw.B2sXUd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0aKkc4pdUG1Yw.B2sXUdw"/>
</p:tagLst>
</file>

<file path=ppt/theme/theme1.xml><?xml version="1.0" encoding="utf-8"?>
<a:theme xmlns:a="http://schemas.openxmlformats.org/drawingml/2006/main" name="Office Theme">
  <a:themeElements>
    <a:clrScheme name="CIPEA 1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009540"/>
      </a:accent2>
      <a:accent3>
        <a:srgbClr val="DADA00"/>
      </a:accent3>
      <a:accent4>
        <a:srgbClr val="006D86"/>
      </a:accent4>
      <a:accent5>
        <a:srgbClr val="28235B"/>
      </a:accent5>
      <a:accent6>
        <a:srgbClr val="6698C0"/>
      </a:accent6>
      <a:hlink>
        <a:srgbClr val="009540"/>
      </a:hlink>
      <a:folHlink>
        <a:srgbClr val="DBDB00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IPEA_PPT" id="{FC1ECE26-00DA-6F44-BC72-70B0D581148C}" vid="{D9079BDD-EBD1-AE4C-93C0-DA68DCBE46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CIPEA_PPT</Template>
  <TotalTime>9284</TotalTime>
  <Words>954</Words>
  <Application>Microsoft Office PowerPoint</Application>
  <PresentationFormat>Widescreen</PresentationFormat>
  <Paragraphs>194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Bahnschrift SemiBold Condensed</vt:lpstr>
      <vt:lpstr>Bell MT</vt:lpstr>
      <vt:lpstr>Calibri</vt:lpstr>
      <vt:lpstr>Lato Light</vt:lpstr>
      <vt:lpstr>Source Sans Pro</vt:lpstr>
      <vt:lpstr>Office Theme</vt:lpstr>
      <vt:lpstr>CIPEA Innovation Day Introduction</vt:lpstr>
      <vt:lpstr>The Question</vt:lpstr>
      <vt:lpstr>The Challenge</vt:lpstr>
      <vt:lpstr>The Answer</vt:lpstr>
      <vt:lpstr>Environment: a clear priority for CERN</vt:lpstr>
      <vt:lpstr>Environmental Applications: Key Areas for CERN</vt:lpstr>
      <vt:lpstr>Examples of projects under implementation</vt:lpstr>
      <vt:lpstr>CIPEA: a very enriching ideation phase</vt:lpstr>
      <vt:lpstr>CIPEA submitted proposals</vt:lpstr>
      <vt:lpstr>CIPEA submitted proposals</vt:lpstr>
      <vt:lpstr>CIPEA ideation phase overview</vt:lpstr>
      <vt:lpstr>Bundling efforts to increase efficiency and visibility </vt:lpstr>
      <vt:lpstr>CIPEA phases</vt:lpstr>
      <vt:lpstr>PowerPoint Presentation</vt:lpstr>
      <vt:lpstr>CIPEA Innovation Day Agenda</vt:lpstr>
      <vt:lpstr>Session 1</vt:lpstr>
      <vt:lpstr>Session 2 </vt:lpstr>
      <vt:lpstr>Session 3</vt:lpstr>
      <vt:lpstr>Session 4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Enrico Chesta</dc:creator>
  <cp:lastModifiedBy>Enrico Chesta</cp:lastModifiedBy>
  <cp:revision>535</cp:revision>
  <cp:lastPrinted>2022-03-07T17:11:13Z</cp:lastPrinted>
  <dcterms:created xsi:type="dcterms:W3CDTF">2022-03-02T03:53:53Z</dcterms:created>
  <dcterms:modified xsi:type="dcterms:W3CDTF">2022-06-26T22:28:59Z</dcterms:modified>
</cp:coreProperties>
</file>