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Default Extension="pdf" ContentType="application/pd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1" r:id="rId2"/>
    <p:sldId id="264" r:id="rId3"/>
    <p:sldId id="265" r:id="rId4"/>
    <p:sldId id="267" r:id="rId5"/>
    <p:sldId id="268" r:id="rId6"/>
    <p:sldId id="269" r:id="rId7"/>
    <p:sldId id="266" r:id="rId8"/>
    <p:sldId id="256" r:id="rId9"/>
    <p:sldId id="273" r:id="rId10"/>
    <p:sldId id="272" r:id="rId11"/>
    <p:sldId id="275" r:id="rId12"/>
    <p:sldId id="27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502" autoAdjust="0"/>
    <p:restoredTop sz="94577" autoAdjust="0"/>
  </p:normalViewPr>
  <p:slideViewPr>
    <p:cSldViewPr snapToObjects="1" showGuides="1">
      <p:cViewPr varScale="1">
        <p:scale>
          <a:sx n="76" d="100"/>
          <a:sy n="76" d="100"/>
        </p:scale>
        <p:origin x="-128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3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5A3A0-26A9-874C-98CB-A5E48503299A}" type="datetimeFigureOut">
              <a:rPr lang="en-US" smtClean="0"/>
              <a:t>12/15/10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9A7E0-6AE4-D04A-9C6C-C66ECFDBD50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FCF641-6A57-8F47-9F2D-4E78EBAA8EB1}" type="datetimeFigureOut">
              <a:rPr lang="en-US" smtClean="0"/>
              <a:t>12/15/10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1628F-EDBD-984E-93B9-9898589C7B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BA4F-E337-A644-A247-DDA4186BABDF}" type="datetime4">
              <a:rPr lang="fr-FR" smtClean="0"/>
              <a:t>December 15,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A31-C593-0044-8E08-4359FAE6F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615AF-2099-C54B-8903-01B407015966}" type="datetime4">
              <a:rPr lang="fr-FR" smtClean="0"/>
              <a:t>December 15,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A31-C593-0044-8E08-4359FAE6F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BDD08-2D33-8D4D-BF6D-3745AD28B0DF}" type="datetime4">
              <a:rPr lang="fr-FR" smtClean="0"/>
              <a:t>December 15,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A31-C593-0044-8E08-4359FAE6F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768BF-A1D5-DB4D-8577-8CA260EAEFD9}" type="datetime4">
              <a:rPr lang="fr-FR" smtClean="0"/>
              <a:t>December 15,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A31-C593-0044-8E08-4359FAE6F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6E584-5B80-6242-A852-F86CA709DA7F}" type="datetime4">
              <a:rPr lang="fr-FR" smtClean="0"/>
              <a:t>December 15,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A31-C593-0044-8E08-4359FAE6F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0D63A-71DF-CD47-ABA5-BF45D65C67D9}" type="datetime4">
              <a:rPr lang="fr-FR" smtClean="0"/>
              <a:t>December 15, 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A31-C593-0044-8E08-4359FAE6F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1EFF-330A-7046-9024-44CC01F8708D}" type="datetime4">
              <a:rPr lang="fr-FR" smtClean="0"/>
              <a:t>December 15, 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A31-C593-0044-8E08-4359FAE6F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70AE1-60B8-2945-BC2D-0D587F9D665B}" type="datetime4">
              <a:rPr lang="fr-FR" smtClean="0"/>
              <a:t>December 15, 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A31-C593-0044-8E08-4359FAE6F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809E-6103-124F-BC33-4781A866B0DB}" type="datetime4">
              <a:rPr lang="fr-FR" smtClean="0"/>
              <a:t>December 15, 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A31-C593-0044-8E08-4359FAE6F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F8D7-ED96-AA45-BCF5-2B16974D2E8F}" type="datetime4">
              <a:rPr lang="fr-FR" smtClean="0"/>
              <a:t>December 15, 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A31-C593-0044-8E08-4359FAE6F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F08B-1F95-8B44-9DA6-DCD5C9912AA5}" type="datetime4">
              <a:rPr lang="fr-FR" smtClean="0"/>
              <a:t>December 15, 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A31-C593-0044-8E08-4359FAE6F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31FF5-732D-454F-B2DE-D7135BEA32C1}" type="datetime4">
              <a:rPr lang="fr-FR" smtClean="0"/>
              <a:t>December 15,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B5A31-C593-0044-8E08-4359FAE6F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25.pd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df"/><Relationship Id="rId3" Type="http://schemas.openxmlformats.org/officeDocument/2006/relationships/image" Target="../media/image24.png"/><Relationship Id="rId5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df"/><Relationship Id="rId3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df"/><Relationship Id="rId3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d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df"/><Relationship Id="rId3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d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df"/><Relationship Id="rId3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d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df"/><Relationship Id="rId3" Type="http://schemas.openxmlformats.org/officeDocument/2006/relationships/image" Target="../media/image10.png"/><Relationship Id="rId5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df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7.pd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df"/><Relationship Id="rId3" Type="http://schemas.openxmlformats.org/officeDocument/2006/relationships/image" Target="../media/image16.png"/><Relationship Id="rId5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21.pd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df"/><Relationship Id="rId3" Type="http://schemas.openxmlformats.org/officeDocument/2006/relationships/image" Target="../media/image20.png"/><Relationship Id="rId5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1676400"/>
            <a:ext cx="7772400" cy="1362075"/>
          </a:xfrm>
        </p:spPr>
        <p:txBody>
          <a:bodyPr/>
          <a:lstStyle/>
          <a:p>
            <a:r>
              <a:rPr lang="en-US" dirty="0" smtClean="0"/>
              <a:t>Doped Glass Small RPC </a:t>
            </a:r>
            <a:br>
              <a:rPr lang="en-US" dirty="0" smtClean="0"/>
            </a:br>
            <a:r>
              <a:rPr lang="en-US" dirty="0" smtClean="0"/>
              <a:t>study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D544A-9A36-2F47-A762-6656ABA6B145}" type="datetime4">
              <a:rPr lang="fr-FR" smtClean="0"/>
              <a:t>December 15, 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A31-C593-0044-8E08-4359FAE6FD5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Float Glass - Graphite</a:t>
            </a:r>
            <a:endParaRPr lang="en-US" dirty="0"/>
          </a:p>
        </p:txBody>
      </p:sp>
      <p:pic>
        <p:nvPicPr>
          <p:cNvPr id="5" name="Picture 4" descr="EffRate_Russian_CO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71550" y="1143000"/>
            <a:ext cx="7200900" cy="4876800"/>
          </a:xfrm>
          <a:prstGeom prst="rect">
            <a:avLst/>
          </a:prstGeom>
        </p:spPr>
      </p:pic>
      <p:pic>
        <p:nvPicPr>
          <p:cNvPr id="6" name="Picture 5" descr="EffRate_Russian_CO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971550" y="1143000"/>
            <a:ext cx="7200900" cy="4876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00600" y="3059668"/>
            <a:ext cx="2280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dirty="0" err="1" smtClean="0"/>
              <a:t>riggered</a:t>
            </a:r>
            <a:r>
              <a:rPr lang="en-US" dirty="0" smtClean="0"/>
              <a:t> event only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E3062-7748-CE45-8911-747F5331E501}" type="datetime4">
              <a:rPr lang="fr-FR" smtClean="0"/>
              <a:t>December 15, 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A31-C593-0044-8E08-4359FAE6FD5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Noise Calculation</a:t>
            </a:r>
            <a:endParaRPr lang="en-US" dirty="0"/>
          </a:p>
        </p:txBody>
      </p:sp>
      <p:pic>
        <p:nvPicPr>
          <p:cNvPr id="3" name="Picture 2" descr="Noise_ThinChinese_Run1117_PCB_D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1069295"/>
            <a:ext cx="8229600" cy="55734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09901" y="2133600"/>
            <a:ext cx="1176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RAW Hits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57400" y="4038600"/>
            <a:ext cx="1544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synchronized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52595" y="6324600"/>
            <a:ext cx="1933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dirty="0" smtClean="0"/>
              <a:t>rack predictions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53195" y="1295400"/>
            <a:ext cx="1933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dirty="0" smtClean="0"/>
              <a:t>rack predictions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53195" y="2819400"/>
            <a:ext cx="1518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#frames/time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48200" y="6324600"/>
            <a:ext cx="3956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#frames/time no </a:t>
            </a:r>
            <a:r>
              <a:rPr lang="fr-FR" dirty="0" err="1" smtClean="0"/>
              <a:t>beam</a:t>
            </a:r>
            <a:r>
              <a:rPr lang="fr-FR" dirty="0" smtClean="0"/>
              <a:t>/no </a:t>
            </a:r>
            <a:r>
              <a:rPr lang="fr-FR" dirty="0" err="1" smtClean="0"/>
              <a:t>fishing</a:t>
            </a:r>
            <a:r>
              <a:rPr lang="fr-FR" dirty="0" smtClean="0"/>
              <a:t> line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152400" y="6356350"/>
            <a:ext cx="2133600" cy="365125"/>
          </a:xfrm>
        </p:spPr>
        <p:txBody>
          <a:bodyPr/>
          <a:lstStyle/>
          <a:p>
            <a:fld id="{0FEDEFAF-A314-264B-A09D-5ECC10DCB524}" type="datetime4">
              <a:rPr lang="fr-FR" smtClean="0"/>
              <a:t>December 15, 2010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A31-C593-0044-8E08-4359FAE6FD5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Noise Doped Glass</a:t>
            </a:r>
            <a:endParaRPr lang="en-US" dirty="0"/>
          </a:p>
        </p:txBody>
      </p:sp>
      <p:pic>
        <p:nvPicPr>
          <p:cNvPr id="3" name="Picture 2" descr="ThickChinese_noiseHV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71550" y="1219200"/>
            <a:ext cx="7200900" cy="48768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50AF4-B7DD-8C4B-99CF-B874EBC69FAD}" type="datetime4">
              <a:rPr lang="fr-FR" smtClean="0"/>
              <a:t>December 15, 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A31-C593-0044-8E08-4359FAE6FD5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5800" y="5971401"/>
            <a:ext cx="5410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solidFill>
                  <a:schemeClr val="accent1"/>
                </a:solidFill>
              </a:rPr>
              <a:t>Int_t</a:t>
            </a:r>
            <a:r>
              <a:rPr lang="en-US" sz="1200" dirty="0" smtClean="0">
                <a:solidFill>
                  <a:schemeClr val="accent1"/>
                </a:solidFill>
              </a:rPr>
              <a:t> runs[]={1110,1112,1115,1117,1118,1119,1120,1121,1122,1123,1124};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1F497D"/>
                </a:solidFill>
              </a:rPr>
              <a:t>Clustering</a:t>
            </a:r>
            <a:r>
              <a:rPr lang="en-US" dirty="0" smtClean="0"/>
              <a:t> (for each hit pad find hits up to 2 cm away and add them to the cluster)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Alignment pass </a:t>
            </a:r>
            <a:r>
              <a:rPr lang="en-US" dirty="0" smtClean="0"/>
              <a:t>: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fix one chamber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offset the others by the difference of average </a:t>
            </a:r>
            <a:r>
              <a:rPr lang="en-US" dirty="0" err="1" smtClean="0"/>
              <a:t>x&amp;y</a:t>
            </a:r>
            <a:r>
              <a:rPr lang="en-US" dirty="0" smtClean="0"/>
              <a:t> of clusters belonging to “Events”</a:t>
            </a:r>
          </a:p>
          <a:p>
            <a:pPr marL="914400" lvl="1" indent="-514350">
              <a:buNone/>
            </a:pPr>
            <a:r>
              <a:rPr lang="en-US" dirty="0" smtClean="0"/>
              <a:t>(Event=synchronized set of frames with hits in at least 3 chambers)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1F497D"/>
                </a:solidFill>
              </a:rPr>
              <a:t>Tracking</a:t>
            </a:r>
            <a:r>
              <a:rPr lang="en-US" dirty="0" smtClean="0"/>
              <a:t>  (see next page)</a:t>
            </a:r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D893-27F6-3943-A693-4F2CCAD9505F}" type="datetime4">
              <a:rPr lang="fr-FR" smtClean="0"/>
              <a:t>December 15, 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A31-C593-0044-8E08-4359FAE6FD5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&amp;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For each pair of clusters in 2 chambers (but the one analyzed)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Validate if a cluster&lt;2 cm from prediction in a 3</a:t>
            </a:r>
            <a:r>
              <a:rPr lang="en-US" baseline="30000" dirty="0" smtClean="0"/>
              <a:t>rd</a:t>
            </a:r>
            <a:r>
              <a:rPr lang="en-US" dirty="0" smtClean="0"/>
              <a:t> chamber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Work out new track parameters with 3 chambers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When 5 chambers: check last cross-check chamber and work out new parameters if possible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Check if cluster is present &lt; 2cm from prediction in studied chamber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13E99-F0DC-C745-8443-18A38FE57495}" type="datetime4">
              <a:rPr lang="fr-FR" smtClean="0"/>
              <a:t>December 15, 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A31-C593-0044-8E08-4359FAE6FD5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C_Thresh_CO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78358" y="944562"/>
            <a:ext cx="8387284" cy="56802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68362"/>
          </a:xfrm>
        </p:spPr>
        <p:txBody>
          <a:bodyPr/>
          <a:lstStyle/>
          <a:p>
            <a:r>
              <a:rPr lang="en-US" dirty="0" smtClean="0"/>
              <a:t>Thick Doped Glass PCB 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24200" y="2514600"/>
            <a:ext cx="2476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Efficiency </a:t>
            </a:r>
            <a:r>
              <a:rPr lang="en-US" dirty="0" err="1" smtClean="0"/>
              <a:t>vs</a:t>
            </a:r>
            <a:r>
              <a:rPr lang="en-US" dirty="0" smtClean="0"/>
              <a:t> threshold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6600" y="4583668"/>
            <a:ext cx="2557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Multiplicity </a:t>
            </a:r>
            <a:r>
              <a:rPr lang="en-US" dirty="0" err="1" smtClean="0"/>
              <a:t>vs</a:t>
            </a:r>
            <a:r>
              <a:rPr lang="en-US" dirty="0" smtClean="0"/>
              <a:t> threshold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86600" y="3429000"/>
            <a:ext cx="864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 </a:t>
            </a:r>
            <a:r>
              <a:rPr lang="en-US" dirty="0" err="1" smtClean="0"/>
              <a:t>fC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07235" y="3440668"/>
            <a:ext cx="864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140 </a:t>
            </a:r>
            <a:r>
              <a:rPr lang="en-US" dirty="0" err="1" smtClean="0"/>
              <a:t>fC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45035" y="3440668"/>
            <a:ext cx="864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</a:t>
            </a:r>
            <a:r>
              <a:rPr lang="en-US" dirty="0" err="1" smtClean="0"/>
              <a:t>fC</a:t>
            </a:r>
            <a:endParaRPr lang="en-US" dirty="0"/>
          </a:p>
        </p:txBody>
      </p:sp>
      <p:pic>
        <p:nvPicPr>
          <p:cNvPr id="10" name="Picture 9" descr="TC_Thresh_CO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7200" y="944561"/>
            <a:ext cx="8387284" cy="568027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34000" y="1981200"/>
            <a:ext cx="2280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dirty="0" err="1" smtClean="0"/>
              <a:t>riggered</a:t>
            </a:r>
            <a:r>
              <a:rPr lang="en-US" dirty="0" smtClean="0"/>
              <a:t> event only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BDC7-5951-1542-AC2C-5C3A4A88807F}" type="datetime4">
              <a:rPr lang="fr-FR" smtClean="0"/>
              <a:t>December 15, 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A31-C593-0044-8E08-4359FAE6FD5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A_Thresh_CO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2400" y="914400"/>
            <a:ext cx="8663583" cy="5867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Graphite Float Glass PCB 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24200" y="2514600"/>
            <a:ext cx="2476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Efficiency </a:t>
            </a:r>
            <a:r>
              <a:rPr lang="en-US" dirty="0" err="1" smtClean="0"/>
              <a:t>vs</a:t>
            </a:r>
            <a:r>
              <a:rPr lang="en-US" dirty="0" smtClean="0"/>
              <a:t> threshold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6600" y="4583668"/>
            <a:ext cx="2557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Multiplicity </a:t>
            </a:r>
            <a:r>
              <a:rPr lang="en-US" dirty="0" err="1" smtClean="0"/>
              <a:t>vs</a:t>
            </a:r>
            <a:r>
              <a:rPr lang="en-US" dirty="0" smtClean="0"/>
              <a:t> threshold</a:t>
            </a:r>
            <a:endParaRPr lang="en-US" dirty="0"/>
          </a:p>
        </p:txBody>
      </p:sp>
      <p:pic>
        <p:nvPicPr>
          <p:cNvPr id="8" name="Picture 7" descr="RA_Thresh_CO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-1" y="914399"/>
            <a:ext cx="8815983" cy="59706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34000" y="1981200"/>
            <a:ext cx="2280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dirty="0" err="1" smtClean="0"/>
              <a:t>riggered</a:t>
            </a:r>
            <a:r>
              <a:rPr lang="en-US" dirty="0" smtClean="0"/>
              <a:t> event only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5F1C-E73F-3249-8B06-61E3373589DA}" type="datetime4">
              <a:rPr lang="fr-FR" smtClean="0"/>
              <a:t>December 15, 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A31-C593-0044-8E08-4359FAE6FD5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C_HV_CO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04800" y="990600"/>
            <a:ext cx="8229600" cy="55734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Thick Doped Glass Chamber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24200" y="2514600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Efficiency </a:t>
            </a:r>
            <a:r>
              <a:rPr lang="en-US" dirty="0" err="1" smtClean="0"/>
              <a:t>vs</a:t>
            </a:r>
            <a:r>
              <a:rPr lang="en-US" dirty="0" smtClean="0"/>
              <a:t> HV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6600" y="4583668"/>
            <a:ext cx="1928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Multiplicity </a:t>
            </a:r>
            <a:r>
              <a:rPr lang="en-US" dirty="0" err="1" smtClean="0"/>
              <a:t>vs</a:t>
            </a:r>
            <a:r>
              <a:rPr lang="en-US" dirty="0" smtClean="0"/>
              <a:t> HV </a:t>
            </a:r>
            <a:endParaRPr lang="en-US" dirty="0"/>
          </a:p>
        </p:txBody>
      </p:sp>
      <p:pic>
        <p:nvPicPr>
          <p:cNvPr id="7" name="Picture 6" descr="TC_HV_CO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81000" y="990600"/>
            <a:ext cx="8229600" cy="55734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34000" y="1981200"/>
            <a:ext cx="2280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dirty="0" err="1" smtClean="0"/>
              <a:t>riggered</a:t>
            </a:r>
            <a:r>
              <a:rPr lang="en-US" dirty="0" smtClean="0"/>
              <a:t> event only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A673-0328-AE42-9145-780201B101F4}" type="datetime4">
              <a:rPr lang="fr-FR" smtClean="0"/>
              <a:t>December 15, 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A31-C593-0044-8E08-4359FAE6FD5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Rate 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80772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Rate/pad : rate from </a:t>
            </a:r>
            <a:r>
              <a:rPr lang="en-US" dirty="0" smtClean="0"/>
              <a:t>#frames/time in pads with predictions.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 descr="ratecalc.pdf"/>
          <p:cNvPicPr>
            <a:picLocks noGrp="1" noChangeAspect="1"/>
          </p:cNvPicPr>
          <p:nvPr>
            <p:ph sz="half" idx="2"/>
          </p:nvPr>
        </p:nvPicPr>
        <mc:AlternateContent>
          <mc:Choice xmlns:ma="http://schemas.microsoft.com/office/mac/drawingml/2008/main" Requires="ma">
            <p:blipFill>
              <a:blip r:embed="rId2"/>
              <a:srcRect t="-3174" b="-1107"/>
              <a:stretch>
                <a:fillRect/>
              </a:stretch>
            </p:blipFill>
          </mc:Choice>
          <mc:Fallback>
            <p:blipFill>
              <a:blip r:embed="rId3"/>
              <a:srcRect t="-3174" b="-1107"/>
              <a:stretch>
                <a:fillRect/>
              </a:stretch>
            </p:blipFill>
          </mc:Fallback>
        </mc:AlternateContent>
        <p:spPr>
          <a:xfrm>
            <a:off x="1524000" y="2590800"/>
            <a:ext cx="5638800" cy="4042256"/>
          </a:xfr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0B80-2042-3642-8CB5-1B5051F4977D}" type="datetime4">
              <a:rPr lang="fr-FR" smtClean="0"/>
              <a:t>December 15, 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A31-C593-0044-8E08-4359FAE6FD5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Thick Doped Glass Chamber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8018046"/>
            <a:ext cx="6460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100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7696200" y="8018046"/>
            <a:ext cx="7222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1000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9488600" y="8018046"/>
            <a:ext cx="8746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10000</a:t>
            </a:r>
            <a:endParaRPr lang="en-US" sz="1600" dirty="0"/>
          </a:p>
        </p:txBody>
      </p:sp>
      <p:pic>
        <p:nvPicPr>
          <p:cNvPr id="15" name="Picture 14" descr="EffRate_ThickChinese_CO2_74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71550" y="1143000"/>
            <a:ext cx="7200900" cy="4876800"/>
          </a:xfrm>
          <a:prstGeom prst="rect">
            <a:avLst/>
          </a:prstGeom>
        </p:spPr>
      </p:pic>
      <p:pic>
        <p:nvPicPr>
          <p:cNvPr id="16" name="Picture 15" descr="EffRate_ThickChinese_CO2_74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971550" y="1066800"/>
            <a:ext cx="7200900" cy="48768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334000" y="1981200"/>
            <a:ext cx="2280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dirty="0" err="1" smtClean="0"/>
              <a:t>riggered</a:t>
            </a:r>
            <a:r>
              <a:rPr lang="en-US" dirty="0" smtClean="0"/>
              <a:t> event only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74215-F44C-2844-A090-C0264658BAB6}" type="datetime4">
              <a:rPr lang="fr-FR" smtClean="0"/>
              <a:t>December 15, 2010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A31-C593-0044-8E08-4359FAE6FD5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81000" y="5791200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4F81BD"/>
                </a:solidFill>
              </a:rPr>
              <a:t> </a:t>
            </a:r>
            <a:r>
              <a:rPr lang="en-US" dirty="0" err="1" smtClean="0">
                <a:solidFill>
                  <a:srgbClr val="4F81BD"/>
                </a:solidFill>
              </a:rPr>
              <a:t>Int_t</a:t>
            </a:r>
            <a:r>
              <a:rPr lang="en-US" dirty="0" smtClean="0">
                <a:solidFill>
                  <a:srgbClr val="4F81BD"/>
                </a:solidFill>
              </a:rPr>
              <a:t> run[]={1148,1189,1144,1142,1192,1194};</a:t>
            </a:r>
            <a:endParaRPr lang="en-US" dirty="0">
              <a:solidFill>
                <a:srgbClr val="4F81B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ffRate_ThickChinese_CO2_78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71550" y="1600200"/>
            <a:ext cx="7200900" cy="48768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Thick Doped Glass Chamber</a:t>
            </a:r>
            <a:endParaRPr lang="en-US" dirty="0"/>
          </a:p>
        </p:txBody>
      </p:sp>
      <p:pic>
        <p:nvPicPr>
          <p:cNvPr id="5" name="Picture 4" descr="EffRate_ThickChinese_CO2_78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971550" y="1600200"/>
            <a:ext cx="7200900" cy="4876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29200" y="3429000"/>
            <a:ext cx="2280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dirty="0" err="1" smtClean="0"/>
              <a:t>riggered</a:t>
            </a:r>
            <a:r>
              <a:rPr lang="en-US" dirty="0" smtClean="0"/>
              <a:t> event only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F6CE-6591-F849-8204-AB9C8701BCF4}" type="datetime4">
              <a:rPr lang="fr-FR" smtClean="0"/>
              <a:t>December 15, 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B5A31-C593-0044-8E08-4359FAE6FD5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286000" y="6397823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rgbClr val="4F81BD"/>
                </a:solidFill>
              </a:rPr>
              <a:t> </a:t>
            </a:r>
            <a:r>
              <a:rPr lang="en-US" sz="1400" dirty="0" err="1" smtClean="0">
                <a:solidFill>
                  <a:srgbClr val="4F81BD"/>
                </a:solidFill>
              </a:rPr>
              <a:t>Int_t</a:t>
            </a:r>
            <a:r>
              <a:rPr lang="en-US" sz="1400" dirty="0" smtClean="0">
                <a:solidFill>
                  <a:srgbClr val="4F81BD"/>
                </a:solidFill>
              </a:rPr>
              <a:t> run[]={1145,1147,1196,1195,1191,1190};</a:t>
            </a:r>
            <a:endParaRPr lang="en-US" sz="1400" dirty="0">
              <a:solidFill>
                <a:srgbClr val="4F81B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6043</TotalTime>
  <Words>309</Words>
  <Application>Microsoft Macintosh PowerPoint</Application>
  <PresentationFormat>On-screen Show (4:3)</PresentationFormat>
  <Paragraphs>76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Doped Glass Small RPC  study</vt:lpstr>
      <vt:lpstr>Analysis Method</vt:lpstr>
      <vt:lpstr>Tracking &amp; Efficiency</vt:lpstr>
      <vt:lpstr>Thick Doped Glass PCB D</vt:lpstr>
      <vt:lpstr>Graphite Float Glass PCB A</vt:lpstr>
      <vt:lpstr>Thick Doped Glass Chamber</vt:lpstr>
      <vt:lpstr>Rate calculation</vt:lpstr>
      <vt:lpstr>Thick Doped Glass Chamber</vt:lpstr>
      <vt:lpstr>Thick Doped Glass Chamber</vt:lpstr>
      <vt:lpstr>Float Glass - Graphite</vt:lpstr>
      <vt:lpstr>Noise Calculation</vt:lpstr>
      <vt:lpstr>Noise Doped Glass_x0018__x0013_</vt:lpstr>
    </vt:vector>
  </TitlesOfParts>
  <Company/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Thick Glass Chinese Chamber</dc:title>
  <dc:creator>Muriel Vander Donckt</dc:creator>
  <cp:lastModifiedBy>Muriel Vander Donckt</cp:lastModifiedBy>
  <cp:revision>35</cp:revision>
  <dcterms:created xsi:type="dcterms:W3CDTF">2010-12-15T09:39:41Z</dcterms:created>
  <dcterms:modified xsi:type="dcterms:W3CDTF">2010-12-15T12:41:15Z</dcterms:modified>
</cp:coreProperties>
</file>