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5"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elvetica Neue"/>
      <p:regular r:id="rId12"/>
      <p:bold r:id="rId13"/>
      <p:italic r:id="rId14"/>
      <p:boldItalic r:id="rId15"/>
    </p:embeddedFont>
    <p:embeddedFont>
      <p:font typeface="Gill Sans"/>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elveticaNeue-bold.fntdata"/><Relationship Id="rId12" Type="http://schemas.openxmlformats.org/officeDocument/2006/relationships/font" Target="fonts/HelveticaNeue-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elveticaNeue-boldItalic.fntdata"/><Relationship Id="rId14" Type="http://schemas.openxmlformats.org/officeDocument/2006/relationships/font" Target="fonts/HelveticaNeue-italic.fntdata"/><Relationship Id="rId17" Type="http://schemas.openxmlformats.org/officeDocument/2006/relationships/font" Target="fonts/GillSans-bold.fntdata"/><Relationship Id="rId16" Type="http://schemas.openxmlformats.org/officeDocument/2006/relationships/font" Target="fonts/GillSans-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fed8ddf97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fed8ddf97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1fed8ddf97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1fed8ddf9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1fed8ddf97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1fed8ddf97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1fed8ddf97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1fed8ddf97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354401c626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354401c62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 Title Slide" type="title">
  <p:cSld name="TITLE">
    <p:bg>
      <p:bgPr>
        <a:solidFill>
          <a:schemeClr val="lt1"/>
        </a:solidFill>
      </p:bgPr>
    </p:bg>
    <p:spTree>
      <p:nvGrpSpPr>
        <p:cNvPr id="9" name="Shape 9"/>
        <p:cNvGrpSpPr/>
        <p:nvPr/>
      </p:nvGrpSpPr>
      <p:grpSpPr>
        <a:xfrm>
          <a:off x="0" y="0"/>
          <a:ext cx="0" cy="0"/>
          <a:chOff x="0" y="0"/>
          <a:chExt cx="0" cy="0"/>
        </a:xfrm>
      </p:grpSpPr>
      <p:cxnSp>
        <p:nvCxnSpPr>
          <p:cNvPr id="10" name="Google Shape;10;p2"/>
          <p:cNvCxnSpPr/>
          <p:nvPr/>
        </p:nvCxnSpPr>
        <p:spPr>
          <a:xfrm>
            <a:off x="-1" y="4864989"/>
            <a:ext cx="9144000" cy="0"/>
          </a:xfrm>
          <a:prstGeom prst="straightConnector1">
            <a:avLst/>
          </a:prstGeom>
          <a:noFill/>
          <a:ln cap="flat" cmpd="sng" w="9525">
            <a:solidFill>
              <a:srgbClr val="4F81BD"/>
            </a:solidFill>
            <a:prstDash val="solid"/>
            <a:round/>
            <a:headEnd len="sm" w="sm" type="none"/>
            <a:tailEnd len="sm" w="sm" type="none"/>
          </a:ln>
        </p:spPr>
      </p:cxnSp>
      <p:pic>
        <p:nvPicPr>
          <p:cNvPr descr="uscms_logo.jpg" id="11" name="Google Shape;11;p2"/>
          <p:cNvPicPr preferRelativeResize="0"/>
          <p:nvPr/>
        </p:nvPicPr>
        <p:blipFill rotWithShape="1">
          <a:blip r:embed="rId2">
            <a:alphaModFix/>
          </a:blip>
          <a:srcRect b="0" l="0" r="0" t="0"/>
          <a:stretch/>
        </p:blipFill>
        <p:spPr>
          <a:xfrm>
            <a:off x="24848" y="24622"/>
            <a:ext cx="750018" cy="524858"/>
          </a:xfrm>
          <a:prstGeom prst="rect">
            <a:avLst/>
          </a:prstGeom>
          <a:noFill/>
          <a:ln>
            <a:noFill/>
          </a:ln>
        </p:spPr>
      </p:pic>
      <p:sp>
        <p:nvSpPr>
          <p:cNvPr id="12" name="Google Shape;12;p2"/>
          <p:cNvSpPr txBox="1"/>
          <p:nvPr>
            <p:ph type="title"/>
          </p:nvPr>
        </p:nvSpPr>
        <p:spPr>
          <a:xfrm>
            <a:off x="977515" y="728169"/>
            <a:ext cx="7473300" cy="11064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D50001"/>
              </a:buClr>
              <a:buSzPts val="3200"/>
              <a:buFont typeface="Arial"/>
              <a:buNone/>
              <a:defRPr b="0" i="0" sz="3200" u="none" cap="none" strike="noStrike">
                <a:solidFill>
                  <a:srgbClr val="D50001"/>
                </a:solidFill>
                <a:latin typeface="Arial"/>
                <a:ea typeface="Arial"/>
                <a:cs typeface="Arial"/>
                <a:sym typeface="Arial"/>
              </a:defRPr>
            </a:lvl1pPr>
            <a:lvl2pPr lvl="1"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9pPr>
          </a:lstStyle>
          <a:p/>
        </p:txBody>
      </p:sp>
      <p:sp>
        <p:nvSpPr>
          <p:cNvPr id="13" name="Google Shape;13;p2"/>
          <p:cNvSpPr txBox="1"/>
          <p:nvPr>
            <p:ph idx="1" type="body"/>
          </p:nvPr>
        </p:nvSpPr>
        <p:spPr>
          <a:xfrm>
            <a:off x="977515" y="1827790"/>
            <a:ext cx="4665000" cy="1005300"/>
          </a:xfrm>
          <a:prstGeom prst="rect">
            <a:avLst/>
          </a:prstGeom>
          <a:noFill/>
          <a:ln>
            <a:noFill/>
          </a:ln>
        </p:spPr>
        <p:txBody>
          <a:bodyPr anchorCtr="0" anchor="ctr" bIns="0" lIns="0" spcFirstLastPara="1" rIns="0" wrap="square" tIns="0">
            <a:noAutofit/>
          </a:bodyPr>
          <a:lstStyle>
            <a:lvl1pPr indent="-228600" lvl="0" marL="457200" marR="0" rtl="0" algn="l">
              <a:lnSpc>
                <a:spcPct val="100000"/>
              </a:lnSpc>
              <a:spcBef>
                <a:spcPts val="400"/>
              </a:spcBef>
              <a:spcAft>
                <a:spcPts val="0"/>
              </a:spcAft>
              <a:buClr>
                <a:srgbClr val="1F497D"/>
              </a:buClr>
              <a:buSzPts val="1900"/>
              <a:buFont typeface="Arial"/>
              <a:buNone/>
              <a:defRPr b="0" i="0" sz="1900" u="none" cap="none" strike="noStrike">
                <a:solidFill>
                  <a:srgbClr val="1F497D"/>
                </a:solidFill>
                <a:latin typeface="Arial"/>
                <a:ea typeface="Arial"/>
                <a:cs typeface="Arial"/>
                <a:sym typeface="Arial"/>
              </a:defRPr>
            </a:lvl1pPr>
            <a:lvl2pPr indent="-228600" lvl="1" marL="914400" marR="0" rtl="0" algn="l">
              <a:lnSpc>
                <a:spcPct val="100000"/>
              </a:lnSpc>
              <a:spcBef>
                <a:spcPts val="400"/>
              </a:spcBef>
              <a:spcAft>
                <a:spcPts val="0"/>
              </a:spcAft>
              <a:buClr>
                <a:srgbClr val="1F497D"/>
              </a:buClr>
              <a:buSzPts val="1900"/>
              <a:buFont typeface="Arial"/>
              <a:buNone/>
              <a:defRPr b="0" i="0" sz="1900" u="none" cap="none" strike="noStrike">
                <a:solidFill>
                  <a:srgbClr val="1F497D"/>
                </a:solidFill>
                <a:latin typeface="Arial"/>
                <a:ea typeface="Arial"/>
                <a:cs typeface="Arial"/>
                <a:sym typeface="Arial"/>
              </a:defRPr>
            </a:lvl2pPr>
            <a:lvl3pPr indent="-228600" lvl="2" marL="1371600" marR="0" rtl="0" algn="l">
              <a:lnSpc>
                <a:spcPct val="100000"/>
              </a:lnSpc>
              <a:spcBef>
                <a:spcPts val="400"/>
              </a:spcBef>
              <a:spcAft>
                <a:spcPts val="0"/>
              </a:spcAft>
              <a:buClr>
                <a:srgbClr val="1F497D"/>
              </a:buClr>
              <a:buSzPts val="1900"/>
              <a:buFont typeface="Arial"/>
              <a:buNone/>
              <a:defRPr b="0" i="0" sz="1900" u="none" cap="none" strike="noStrike">
                <a:solidFill>
                  <a:srgbClr val="1F497D"/>
                </a:solidFill>
                <a:latin typeface="Arial"/>
                <a:ea typeface="Arial"/>
                <a:cs typeface="Arial"/>
                <a:sym typeface="Arial"/>
              </a:defRPr>
            </a:lvl3pPr>
            <a:lvl4pPr indent="-228600" lvl="3" marL="1828800" marR="0" rtl="0" algn="l">
              <a:lnSpc>
                <a:spcPct val="100000"/>
              </a:lnSpc>
              <a:spcBef>
                <a:spcPts val="400"/>
              </a:spcBef>
              <a:spcAft>
                <a:spcPts val="0"/>
              </a:spcAft>
              <a:buClr>
                <a:srgbClr val="1F497D"/>
              </a:buClr>
              <a:buSzPts val="1900"/>
              <a:buFont typeface="Arial"/>
              <a:buNone/>
              <a:defRPr b="0" i="0" sz="1900" u="none" cap="none" strike="noStrike">
                <a:solidFill>
                  <a:srgbClr val="1F497D"/>
                </a:solidFill>
                <a:latin typeface="Arial"/>
                <a:ea typeface="Arial"/>
                <a:cs typeface="Arial"/>
                <a:sym typeface="Arial"/>
              </a:defRPr>
            </a:lvl4pPr>
            <a:lvl5pPr indent="-228600" lvl="4" marL="2286000" marR="0" rtl="0" algn="l">
              <a:lnSpc>
                <a:spcPct val="100000"/>
              </a:lnSpc>
              <a:spcBef>
                <a:spcPts val="400"/>
              </a:spcBef>
              <a:spcAft>
                <a:spcPts val="0"/>
              </a:spcAft>
              <a:buClr>
                <a:srgbClr val="1F497D"/>
              </a:buClr>
              <a:buSzPts val="1900"/>
              <a:buFont typeface="Arial"/>
              <a:buNone/>
              <a:defRPr b="0" i="0" sz="1900" u="none" cap="none" strike="noStrike">
                <a:solidFill>
                  <a:srgbClr val="1F497D"/>
                </a:solidFill>
                <a:latin typeface="Arial"/>
                <a:ea typeface="Arial"/>
                <a:cs typeface="Arial"/>
                <a:sym typeface="Arial"/>
              </a:defRPr>
            </a:lvl5pPr>
            <a:lvl6pPr indent="-406400" lvl="5" marL="27432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14" name="Google Shape;14;p2"/>
          <p:cNvSpPr txBox="1"/>
          <p:nvPr>
            <p:ph idx="12" type="sldNum"/>
          </p:nvPr>
        </p:nvSpPr>
        <p:spPr>
          <a:xfrm>
            <a:off x="8547572" y="4949651"/>
            <a:ext cx="596400" cy="114000"/>
          </a:xfrm>
          <a:prstGeom prst="rect">
            <a:avLst/>
          </a:prstGeom>
          <a:noFill/>
          <a:ln>
            <a:noFill/>
          </a:ln>
        </p:spPr>
        <p:txBody>
          <a:bodyPr anchorCtr="0" anchor="t" bIns="0" lIns="0" spcFirstLastPara="1" rIns="0" wrap="square" tIns="0">
            <a:noAutofit/>
          </a:bodyPr>
          <a:lstStyle>
            <a:lvl1pPr indent="0" lvl="0"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1pPr>
            <a:lvl2pPr indent="0" lvl="1"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2pPr>
            <a:lvl3pPr indent="0" lvl="2"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3pPr>
            <a:lvl4pPr indent="0" lvl="3"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4pPr>
            <a:lvl5pPr indent="0" lvl="4"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5pPr>
            <a:lvl6pPr indent="0" lvl="5"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6pPr>
            <a:lvl7pPr indent="0" lvl="6"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7pPr>
            <a:lvl8pPr indent="0" lvl="7"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8pPr>
            <a:lvl9pPr indent="0" lvl="8" marL="25400" marR="25400" rtl="0" algn="ctr">
              <a:lnSpc>
                <a:spcPct val="100000"/>
              </a:lnSpc>
              <a:spcBef>
                <a:spcPts val="0"/>
              </a:spcBef>
              <a:spcAft>
                <a:spcPts val="0"/>
              </a:spcAft>
              <a:buClr>
                <a:srgbClr val="A6A6A6"/>
              </a:buClr>
              <a:buSzPts val="900"/>
              <a:buFont typeface="Gill Sans"/>
              <a:buNone/>
              <a:defRPr b="0" i="0" sz="900" u="none" cap="none" strike="noStrike">
                <a:solidFill>
                  <a:srgbClr val="A6A6A6"/>
                </a:solidFill>
                <a:latin typeface="Gill Sans"/>
                <a:ea typeface="Gill Sans"/>
                <a:cs typeface="Gill Sans"/>
                <a:sym typeface="Gill Sans"/>
              </a:defRPr>
            </a:lvl9pPr>
          </a:lstStyle>
          <a:p>
            <a:pPr indent="0" lvl="0" marL="2540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 Title and Content">
  <p:cSld name="Default - Title and Content">
    <p:spTree>
      <p:nvGrpSpPr>
        <p:cNvPr id="15" name="Shape 15"/>
        <p:cNvGrpSpPr/>
        <p:nvPr/>
      </p:nvGrpSpPr>
      <p:grpSpPr>
        <a:xfrm>
          <a:off x="0" y="0"/>
          <a:ext cx="0" cy="0"/>
          <a:chOff x="0" y="0"/>
          <a:chExt cx="0" cy="0"/>
        </a:xfrm>
      </p:grpSpPr>
      <p:cxnSp>
        <p:nvCxnSpPr>
          <p:cNvPr id="16" name="Google Shape;16;p3"/>
          <p:cNvCxnSpPr/>
          <p:nvPr/>
        </p:nvCxnSpPr>
        <p:spPr>
          <a:xfrm>
            <a:off x="-1" y="4953025"/>
            <a:ext cx="9144000" cy="0"/>
          </a:xfrm>
          <a:prstGeom prst="straightConnector1">
            <a:avLst/>
          </a:prstGeom>
          <a:noFill/>
          <a:ln cap="flat" cmpd="sng" w="9525">
            <a:solidFill>
              <a:srgbClr val="C4C7CB"/>
            </a:solidFill>
            <a:prstDash val="solid"/>
            <a:round/>
            <a:headEnd len="sm" w="sm" type="none"/>
            <a:tailEnd len="sm" w="sm" type="none"/>
          </a:ln>
        </p:spPr>
      </p:cxnSp>
      <p:sp>
        <p:nvSpPr>
          <p:cNvPr id="17" name="Google Shape;17;p3"/>
          <p:cNvSpPr txBox="1"/>
          <p:nvPr>
            <p:ph idx="1" type="body"/>
          </p:nvPr>
        </p:nvSpPr>
        <p:spPr>
          <a:xfrm>
            <a:off x="457207" y="707577"/>
            <a:ext cx="8229600" cy="4234800"/>
          </a:xfrm>
          <a:prstGeom prst="rect">
            <a:avLst/>
          </a:prstGeom>
          <a:noFill/>
          <a:ln>
            <a:noFill/>
          </a:ln>
        </p:spPr>
        <p:txBody>
          <a:bodyPr anchorCtr="0" anchor="t" bIns="46550" lIns="46550" spcFirstLastPara="1" rIns="46550" wrap="square" tIns="46550">
            <a:noAutofit/>
          </a:bodyPr>
          <a:lstStyle>
            <a:lvl1pPr indent="-342900" lvl="0" marL="457200" marR="0" rtl="0" algn="l">
              <a:lnSpc>
                <a:spcPct val="100000"/>
              </a:lnSpc>
              <a:spcBef>
                <a:spcPts val="200"/>
              </a:spcBef>
              <a:spcAft>
                <a:spcPts val="0"/>
              </a:spcAft>
              <a:buClr>
                <a:srgbClr val="000000"/>
              </a:buClr>
              <a:buSzPts val="1800"/>
              <a:buFont typeface="Noto Sans Symbols"/>
              <a:buChar char="●"/>
              <a:defRPr b="0" i="0" sz="1800" u="none" cap="none" strike="noStrike">
                <a:solidFill>
                  <a:srgbClr val="000000"/>
                </a:solidFill>
                <a:latin typeface="Arial"/>
                <a:ea typeface="Arial"/>
                <a:cs typeface="Arial"/>
                <a:sym typeface="Arial"/>
              </a:defRPr>
            </a:lvl1pPr>
            <a:lvl2pPr indent="-323850" lvl="1" marL="914400" marR="0" rtl="0" algn="l">
              <a:lnSpc>
                <a:spcPct val="100000"/>
              </a:lnSpc>
              <a:spcBef>
                <a:spcPts val="300"/>
              </a:spcBef>
              <a:spcAft>
                <a:spcPts val="0"/>
              </a:spcAft>
              <a:buClr>
                <a:srgbClr val="456892"/>
              </a:buClr>
              <a:buSzPts val="1500"/>
              <a:buFont typeface="Noto Sans Symbols"/>
              <a:buChar char="●"/>
              <a:defRPr b="0" i="0" sz="1500" u="none" cap="none" strike="noStrike">
                <a:solidFill>
                  <a:srgbClr val="456892"/>
                </a:solidFill>
                <a:latin typeface="Arial"/>
                <a:ea typeface="Arial"/>
                <a:cs typeface="Arial"/>
                <a:sym typeface="Arial"/>
              </a:defRPr>
            </a:lvl2pPr>
            <a:lvl3pPr indent="-323850" lvl="2" marL="1371600" marR="0" rtl="0" algn="l">
              <a:lnSpc>
                <a:spcPct val="100000"/>
              </a:lnSpc>
              <a:spcBef>
                <a:spcPts val="300"/>
              </a:spcBef>
              <a:spcAft>
                <a:spcPts val="0"/>
              </a:spcAft>
              <a:buClr>
                <a:srgbClr val="456892"/>
              </a:buClr>
              <a:buSzPts val="1500"/>
              <a:buFont typeface="Arial"/>
              <a:buChar char="★"/>
              <a:defRPr b="0" i="0" sz="1500" u="none" cap="none" strike="noStrike">
                <a:solidFill>
                  <a:srgbClr val="456892"/>
                </a:solidFill>
                <a:latin typeface="Arial"/>
                <a:ea typeface="Arial"/>
                <a:cs typeface="Arial"/>
                <a:sym typeface="Arial"/>
              </a:defRPr>
            </a:lvl3pPr>
            <a:lvl4pPr indent="-311150" lvl="3" marL="1828800" marR="0" rtl="0" algn="l">
              <a:lnSpc>
                <a:spcPct val="100000"/>
              </a:lnSpc>
              <a:spcBef>
                <a:spcPts val="300"/>
              </a:spcBef>
              <a:spcAft>
                <a:spcPts val="0"/>
              </a:spcAft>
              <a:buClr>
                <a:srgbClr val="456892"/>
              </a:buClr>
              <a:buSzPts val="1300"/>
              <a:buFont typeface="Noto Sans Symbols"/>
              <a:buChar char="●"/>
              <a:defRPr b="0" i="0" sz="1300" u="none" cap="none" strike="noStrike">
                <a:solidFill>
                  <a:srgbClr val="456892"/>
                </a:solidFill>
                <a:latin typeface="Arial"/>
                <a:ea typeface="Arial"/>
                <a:cs typeface="Arial"/>
                <a:sym typeface="Arial"/>
              </a:defRPr>
            </a:lvl4pPr>
            <a:lvl5pPr indent="-311150" lvl="4" marL="2286000" marR="0" rtl="0" algn="l">
              <a:lnSpc>
                <a:spcPct val="100000"/>
              </a:lnSpc>
              <a:spcBef>
                <a:spcPts val="300"/>
              </a:spcBef>
              <a:spcAft>
                <a:spcPts val="0"/>
              </a:spcAft>
              <a:buClr>
                <a:srgbClr val="456892"/>
              </a:buClr>
              <a:buSzPts val="1300"/>
              <a:buFont typeface="Merriweather Sans"/>
              <a:buChar char="–"/>
              <a:defRPr b="0" i="0" sz="1300" u="none" cap="none" strike="noStrike">
                <a:solidFill>
                  <a:srgbClr val="456892"/>
                </a:solidFill>
                <a:latin typeface="Arial"/>
                <a:ea typeface="Arial"/>
                <a:cs typeface="Arial"/>
                <a:sym typeface="Arial"/>
              </a:defRPr>
            </a:lvl5pPr>
            <a:lvl6pPr indent="-400050" lvl="5" marL="2743200" marR="0" rtl="0" algn="l">
              <a:lnSpc>
                <a:spcPct val="100000"/>
              </a:lnSpc>
              <a:spcBef>
                <a:spcPts val="500"/>
              </a:spcBef>
              <a:spcAft>
                <a:spcPts val="0"/>
              </a:spcAft>
              <a:buClr>
                <a:srgbClr val="000000"/>
              </a:buClr>
              <a:buSzPts val="2700"/>
              <a:buFont typeface="Arial"/>
              <a:buChar char="•"/>
              <a:defRPr b="0" i="0" sz="2700" u="none" cap="none" strike="noStrike">
                <a:solidFill>
                  <a:srgbClr val="000000"/>
                </a:solidFill>
                <a:latin typeface="Calibri"/>
                <a:ea typeface="Calibri"/>
                <a:cs typeface="Calibri"/>
                <a:sym typeface="Calibri"/>
              </a:defRPr>
            </a:lvl6pPr>
            <a:lvl7pPr indent="-400050" lvl="6" marL="3200400" marR="0" rtl="0" algn="l">
              <a:lnSpc>
                <a:spcPct val="100000"/>
              </a:lnSpc>
              <a:spcBef>
                <a:spcPts val="500"/>
              </a:spcBef>
              <a:spcAft>
                <a:spcPts val="0"/>
              </a:spcAft>
              <a:buClr>
                <a:srgbClr val="000000"/>
              </a:buClr>
              <a:buSzPts val="2700"/>
              <a:buFont typeface="Arial"/>
              <a:buChar char="•"/>
              <a:defRPr b="0" i="0" sz="2700" u="none" cap="none" strike="noStrike">
                <a:solidFill>
                  <a:srgbClr val="000000"/>
                </a:solidFill>
                <a:latin typeface="Calibri"/>
                <a:ea typeface="Calibri"/>
                <a:cs typeface="Calibri"/>
                <a:sym typeface="Calibri"/>
              </a:defRPr>
            </a:lvl7pPr>
            <a:lvl8pPr indent="-400050" lvl="7" marL="3657600" marR="0" rtl="0" algn="l">
              <a:lnSpc>
                <a:spcPct val="100000"/>
              </a:lnSpc>
              <a:spcBef>
                <a:spcPts val="500"/>
              </a:spcBef>
              <a:spcAft>
                <a:spcPts val="0"/>
              </a:spcAft>
              <a:buClr>
                <a:srgbClr val="000000"/>
              </a:buClr>
              <a:buSzPts val="2700"/>
              <a:buFont typeface="Arial"/>
              <a:buChar char="•"/>
              <a:defRPr b="0" i="0" sz="2700" u="none" cap="none" strike="noStrike">
                <a:solidFill>
                  <a:srgbClr val="000000"/>
                </a:solidFill>
                <a:latin typeface="Calibri"/>
                <a:ea typeface="Calibri"/>
                <a:cs typeface="Calibri"/>
                <a:sym typeface="Calibri"/>
              </a:defRPr>
            </a:lvl8pPr>
            <a:lvl9pPr indent="-400050" lvl="8" marL="4114800" marR="0" rtl="0" algn="l">
              <a:lnSpc>
                <a:spcPct val="100000"/>
              </a:lnSpc>
              <a:spcBef>
                <a:spcPts val="500"/>
              </a:spcBef>
              <a:spcAft>
                <a:spcPts val="0"/>
              </a:spcAft>
              <a:buClr>
                <a:srgbClr val="000000"/>
              </a:buClr>
              <a:buSzPts val="2700"/>
              <a:buFont typeface="Arial"/>
              <a:buChar char="•"/>
              <a:defRPr b="0" i="0" sz="2700" u="none" cap="none" strike="noStrike">
                <a:solidFill>
                  <a:srgbClr val="000000"/>
                </a:solidFill>
                <a:latin typeface="Calibri"/>
                <a:ea typeface="Calibri"/>
                <a:cs typeface="Calibri"/>
                <a:sym typeface="Calibri"/>
              </a:defRPr>
            </a:lvl9pPr>
          </a:lstStyle>
          <a:p/>
        </p:txBody>
      </p:sp>
      <p:sp>
        <p:nvSpPr>
          <p:cNvPr id="18" name="Google Shape;18;p3"/>
          <p:cNvSpPr/>
          <p:nvPr/>
        </p:nvSpPr>
        <p:spPr>
          <a:xfrm>
            <a:off x="469900" y="4967846"/>
            <a:ext cx="2658600" cy="113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A6A6A6"/>
              </a:buClr>
              <a:buSzPts val="900"/>
              <a:buFont typeface="Calibri"/>
              <a:buNone/>
            </a:pPr>
            <a:r>
              <a:rPr b="0" i="0" lang="en" sz="900" u="none" cap="none" strike="noStrike">
                <a:solidFill>
                  <a:srgbClr val="A6A6A6"/>
                </a:solidFill>
                <a:latin typeface="Calibri"/>
                <a:ea typeface="Calibri"/>
                <a:cs typeface="Calibri"/>
                <a:sym typeface="Calibri"/>
              </a:rPr>
              <a:t> </a:t>
            </a:r>
            <a:endParaRPr b="0" i="0" sz="900" u="none" cap="none" strike="noStrike">
              <a:solidFill>
                <a:srgbClr val="A6A6A6"/>
              </a:solidFill>
              <a:latin typeface="Calibri"/>
              <a:ea typeface="Calibri"/>
              <a:cs typeface="Calibri"/>
              <a:sym typeface="Calibri"/>
            </a:endParaRPr>
          </a:p>
        </p:txBody>
      </p:sp>
      <p:pic>
        <p:nvPicPr>
          <p:cNvPr descr="uscms_logo.jpg" id="19" name="Google Shape;19;p3"/>
          <p:cNvPicPr preferRelativeResize="0"/>
          <p:nvPr/>
        </p:nvPicPr>
        <p:blipFill rotWithShape="1">
          <a:blip r:embed="rId2">
            <a:alphaModFix/>
          </a:blip>
          <a:srcRect b="0" l="0" r="0" t="0"/>
          <a:stretch/>
        </p:blipFill>
        <p:spPr>
          <a:xfrm>
            <a:off x="89397" y="90086"/>
            <a:ext cx="750018" cy="524858"/>
          </a:xfrm>
          <a:prstGeom prst="rect">
            <a:avLst/>
          </a:prstGeom>
          <a:noFill/>
          <a:ln>
            <a:noFill/>
          </a:ln>
        </p:spPr>
      </p:pic>
      <p:sp>
        <p:nvSpPr>
          <p:cNvPr id="20" name="Google Shape;20;p3"/>
          <p:cNvSpPr txBox="1"/>
          <p:nvPr>
            <p:ph idx="10" type="dt"/>
          </p:nvPr>
        </p:nvSpPr>
        <p:spPr>
          <a:xfrm>
            <a:off x="15530" y="4958682"/>
            <a:ext cx="2089200" cy="144600"/>
          </a:xfrm>
          <a:prstGeom prst="rect">
            <a:avLst/>
          </a:prstGeom>
          <a:noFill/>
          <a:ln>
            <a:noFill/>
          </a:ln>
        </p:spPr>
        <p:txBody>
          <a:bodyPr anchorCtr="0" anchor="ctr" bIns="29450" lIns="58925" spcFirstLastPara="1" rIns="58925" wrap="square" tIns="29450">
            <a:noAutofit/>
          </a:bodyPr>
          <a:lstStyle>
            <a:lvl1pPr lvl="0" marR="25400" rtl="0" algn="l">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1pPr>
            <a:lvl2pPr lvl="1"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2pPr>
            <a:lvl3pPr lvl="2"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3pPr>
            <a:lvl4pPr lvl="3"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4pPr>
            <a:lvl5pPr lvl="4"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5pPr>
            <a:lvl6pPr lvl="5"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6pPr>
            <a:lvl7pPr lvl="6"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7pPr>
            <a:lvl8pPr lvl="7"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8pPr>
            <a:lvl9pPr lvl="8"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9pPr>
          </a:lstStyle>
          <a:p/>
        </p:txBody>
      </p:sp>
      <p:sp>
        <p:nvSpPr>
          <p:cNvPr id="21" name="Google Shape;21;p3"/>
          <p:cNvSpPr txBox="1"/>
          <p:nvPr>
            <p:ph idx="11" type="ftr"/>
          </p:nvPr>
        </p:nvSpPr>
        <p:spPr>
          <a:xfrm>
            <a:off x="3005401" y="4942582"/>
            <a:ext cx="3133200" cy="144600"/>
          </a:xfrm>
          <a:prstGeom prst="rect">
            <a:avLst/>
          </a:prstGeom>
          <a:noFill/>
          <a:ln>
            <a:noFill/>
          </a:ln>
        </p:spPr>
        <p:txBody>
          <a:bodyPr anchorCtr="0" anchor="ctr" bIns="29450" lIns="58925" spcFirstLastPara="1" rIns="58925" wrap="square" tIns="29450">
            <a:noAutofit/>
          </a:bodyPr>
          <a:lstStyle>
            <a:lvl1pPr lvl="0" marR="25400" rtl="0" algn="ct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1pPr>
            <a:lvl2pPr lvl="1"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2pPr>
            <a:lvl3pPr lvl="2"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3pPr>
            <a:lvl4pPr lvl="3"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4pPr>
            <a:lvl5pPr lvl="4"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5pPr>
            <a:lvl6pPr lvl="5"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6pPr>
            <a:lvl7pPr lvl="6"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7pPr>
            <a:lvl8pPr lvl="7"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8pPr>
            <a:lvl9pPr lvl="8"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9pPr>
          </a:lstStyle>
          <a:p/>
        </p:txBody>
      </p:sp>
      <p:sp>
        <p:nvSpPr>
          <p:cNvPr id="22" name="Google Shape;22;p3"/>
          <p:cNvSpPr txBox="1"/>
          <p:nvPr>
            <p:ph idx="12" type="sldNum"/>
          </p:nvPr>
        </p:nvSpPr>
        <p:spPr>
          <a:xfrm>
            <a:off x="7031529" y="4942582"/>
            <a:ext cx="2057100" cy="144600"/>
          </a:xfrm>
          <a:prstGeom prst="rect">
            <a:avLst/>
          </a:prstGeom>
          <a:noFill/>
          <a:ln>
            <a:noFill/>
          </a:ln>
        </p:spPr>
        <p:txBody>
          <a:bodyPr anchorCtr="0" anchor="ctr" bIns="29450" lIns="58925" spcFirstLastPara="1" rIns="58925" wrap="square" tIns="29450">
            <a:noAutofit/>
          </a:bodyPr>
          <a:lstStyle>
            <a:lvl1pPr indent="0" lvl="0"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1pPr>
            <a:lvl2pPr indent="0" lvl="1"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2pPr>
            <a:lvl3pPr indent="0" lvl="2"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3pPr>
            <a:lvl4pPr indent="0" lvl="3"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4pPr>
            <a:lvl5pPr indent="0" lvl="4"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5pPr>
            <a:lvl6pPr indent="0" lvl="5"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6pPr>
            <a:lvl7pPr indent="0" lvl="6"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7pPr>
            <a:lvl8pPr indent="0" lvl="7"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8pPr>
            <a:lvl9pPr indent="0" lvl="8"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9pPr>
          </a:lstStyle>
          <a:p>
            <a:pPr indent="0" lvl="0" marL="25400" rtl="0" algn="r">
              <a:spcBef>
                <a:spcPts val="0"/>
              </a:spcBef>
              <a:spcAft>
                <a:spcPts val="0"/>
              </a:spcAft>
              <a:buNone/>
            </a:pPr>
            <a:fld id="{00000000-1234-1234-1234-123412341234}" type="slidenum">
              <a:rPr lang="en"/>
              <a:t>‹#›</a:t>
            </a:fld>
            <a:endParaRPr/>
          </a:p>
        </p:txBody>
      </p:sp>
      <p:sp>
        <p:nvSpPr>
          <p:cNvPr id="23" name="Google Shape;23;p3"/>
          <p:cNvSpPr txBox="1"/>
          <p:nvPr>
            <p:ph type="title"/>
          </p:nvPr>
        </p:nvSpPr>
        <p:spPr>
          <a:xfrm>
            <a:off x="1113393" y="96311"/>
            <a:ext cx="7905600" cy="525600"/>
          </a:xfrm>
          <a:prstGeom prst="rect">
            <a:avLst/>
          </a:prstGeom>
          <a:gradFill>
            <a:gsLst>
              <a:gs pos="0">
                <a:srgbClr val="00EEFF"/>
              </a:gs>
              <a:gs pos="100000">
                <a:srgbClr val="FFFFFF"/>
              </a:gs>
            </a:gsLst>
            <a:lin ang="0" scaled="0"/>
          </a:gradFill>
          <a:ln>
            <a:noFill/>
          </a:ln>
        </p:spPr>
        <p:txBody>
          <a:bodyPr anchorCtr="0" anchor="ctr" bIns="41900" lIns="41900" spcFirstLastPara="1" rIns="41900" wrap="square" tIns="41900">
            <a:noAutofit/>
          </a:bodyPr>
          <a:lstStyle>
            <a:lvl1pPr lvl="0" marR="0" rtl="0" algn="l">
              <a:lnSpc>
                <a:spcPct val="100000"/>
              </a:lnSpc>
              <a:spcBef>
                <a:spcPts val="0"/>
              </a:spcBef>
              <a:spcAft>
                <a:spcPts val="0"/>
              </a:spcAft>
              <a:buClr>
                <a:srgbClr val="D50001"/>
              </a:buClr>
              <a:buSzPts val="2800"/>
              <a:buFont typeface="Arial"/>
              <a:buNone/>
              <a:defRPr b="0" i="0" sz="2800" u="none" cap="none" strike="noStrike">
                <a:solidFill>
                  <a:srgbClr val="D50001"/>
                </a:solidFill>
                <a:latin typeface="Arial"/>
                <a:ea typeface="Arial"/>
                <a:cs typeface="Arial"/>
                <a:sym typeface="Arial"/>
              </a:defRPr>
            </a:lvl1pPr>
            <a:lvl2pPr lvl="1"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 Title and Content" type="tx">
  <p:cSld name="TITLE_AND_BODY">
    <p:spTree>
      <p:nvGrpSpPr>
        <p:cNvPr id="24" name="Shape 24"/>
        <p:cNvGrpSpPr/>
        <p:nvPr/>
      </p:nvGrpSpPr>
      <p:grpSpPr>
        <a:xfrm>
          <a:off x="0" y="0"/>
          <a:ext cx="0" cy="0"/>
          <a:chOff x="0" y="0"/>
          <a:chExt cx="0" cy="0"/>
        </a:xfrm>
      </p:grpSpPr>
      <p:sp>
        <p:nvSpPr>
          <p:cNvPr id="25" name="Google Shape;25;p4"/>
          <p:cNvSpPr txBox="1"/>
          <p:nvPr>
            <p:ph idx="1" type="body"/>
          </p:nvPr>
        </p:nvSpPr>
        <p:spPr>
          <a:xfrm>
            <a:off x="457199" y="860553"/>
            <a:ext cx="8229600" cy="4026600"/>
          </a:xfrm>
          <a:prstGeom prst="rect">
            <a:avLst/>
          </a:prstGeom>
          <a:noFill/>
          <a:ln>
            <a:noFill/>
          </a:ln>
        </p:spPr>
        <p:txBody>
          <a:bodyPr anchorCtr="0" anchor="t" bIns="46550" lIns="46550" spcFirstLastPara="1" rIns="46550" wrap="square" tIns="46550">
            <a:noAutofit/>
          </a:bodyPr>
          <a:lstStyle>
            <a:lvl1pPr indent="-279400" lvl="0" marL="457200" algn="l">
              <a:lnSpc>
                <a:spcPct val="100000"/>
              </a:lnSpc>
              <a:spcBef>
                <a:spcPts val="800"/>
              </a:spcBef>
              <a:spcAft>
                <a:spcPts val="0"/>
              </a:spcAft>
              <a:buSzPts val="800"/>
              <a:buChar char="•"/>
              <a:defRPr/>
            </a:lvl1pPr>
            <a:lvl2pPr indent="-273050" lvl="1" marL="914400" algn="l">
              <a:lnSpc>
                <a:spcPct val="100000"/>
              </a:lnSpc>
              <a:spcBef>
                <a:spcPts val="300"/>
              </a:spcBef>
              <a:spcAft>
                <a:spcPts val="0"/>
              </a:spcAft>
              <a:buSzPts val="700"/>
              <a:buChar char="–"/>
              <a:defRPr/>
            </a:lvl2pPr>
            <a:lvl3pPr indent="-285750" lvl="2" marL="1371600" algn="l">
              <a:lnSpc>
                <a:spcPct val="100000"/>
              </a:lnSpc>
              <a:spcBef>
                <a:spcPts val="300"/>
              </a:spcBef>
              <a:spcAft>
                <a:spcPts val="0"/>
              </a:spcAft>
              <a:buSzPts val="900"/>
              <a:buChar char="•"/>
              <a:defRPr/>
            </a:lvl3pPr>
            <a:lvl4pPr indent="-285750" lvl="3" marL="1828800" algn="l">
              <a:lnSpc>
                <a:spcPct val="100000"/>
              </a:lnSpc>
              <a:spcBef>
                <a:spcPts val="300"/>
              </a:spcBef>
              <a:spcAft>
                <a:spcPts val="0"/>
              </a:spcAft>
              <a:buSzPts val="900"/>
              <a:buChar char="–"/>
              <a:defRPr/>
            </a:lvl4pPr>
            <a:lvl5pPr indent="-304800" lvl="4" marL="2286000" algn="l">
              <a:lnSpc>
                <a:spcPct val="100000"/>
              </a:lnSpc>
              <a:spcBef>
                <a:spcPts val="300"/>
              </a:spcBef>
              <a:spcAft>
                <a:spcPts val="0"/>
              </a:spcAft>
              <a:buSzPts val="1200"/>
              <a:buChar char="»"/>
              <a:defRPr/>
            </a:lvl5pPr>
            <a:lvl6pPr indent="-304800" lvl="5" marL="2743200" algn="l">
              <a:lnSpc>
                <a:spcPct val="100000"/>
              </a:lnSpc>
              <a:spcBef>
                <a:spcPts val="800"/>
              </a:spcBef>
              <a:spcAft>
                <a:spcPts val="0"/>
              </a:spcAft>
              <a:buSzPts val="1200"/>
              <a:buChar char="•"/>
              <a:defRPr/>
            </a:lvl6pPr>
            <a:lvl7pPr indent="-304800" lvl="6" marL="3200400" algn="l">
              <a:lnSpc>
                <a:spcPct val="100000"/>
              </a:lnSpc>
              <a:spcBef>
                <a:spcPts val="800"/>
              </a:spcBef>
              <a:spcAft>
                <a:spcPts val="0"/>
              </a:spcAft>
              <a:buSzPts val="1200"/>
              <a:buChar char="•"/>
              <a:defRPr/>
            </a:lvl7pPr>
            <a:lvl8pPr indent="-304800" lvl="7" marL="3657600" algn="l">
              <a:lnSpc>
                <a:spcPct val="100000"/>
              </a:lnSpc>
              <a:spcBef>
                <a:spcPts val="800"/>
              </a:spcBef>
              <a:spcAft>
                <a:spcPts val="0"/>
              </a:spcAft>
              <a:buSzPts val="1200"/>
              <a:buChar char="•"/>
              <a:defRPr/>
            </a:lvl8pPr>
            <a:lvl9pPr indent="-304800" lvl="8" marL="4114800" algn="l">
              <a:lnSpc>
                <a:spcPct val="100000"/>
              </a:lnSpc>
              <a:spcBef>
                <a:spcPts val="800"/>
              </a:spcBef>
              <a:spcAft>
                <a:spcPts val="0"/>
              </a:spcAft>
              <a:buSzPts val="1200"/>
              <a:buChar char="•"/>
              <a:defRPr/>
            </a:lvl9pPr>
          </a:lstStyle>
          <a:p/>
        </p:txBody>
      </p:sp>
      <p:sp>
        <p:nvSpPr>
          <p:cNvPr id="26" name="Google Shape;26;p4"/>
          <p:cNvSpPr txBox="1"/>
          <p:nvPr>
            <p:ph idx="12" type="sldNum"/>
          </p:nvPr>
        </p:nvSpPr>
        <p:spPr>
          <a:xfrm>
            <a:off x="8547572" y="4996532"/>
            <a:ext cx="596400" cy="114000"/>
          </a:xfrm>
          <a:prstGeom prst="rect">
            <a:avLst/>
          </a:prstGeom>
          <a:noFill/>
          <a:ln>
            <a:noFill/>
          </a:ln>
        </p:spPr>
        <p:txBody>
          <a:bodyPr anchorCtr="0" anchor="ctr" bIns="0" lIns="0" spcFirstLastPara="1" rIns="0" wrap="square" tIns="0">
            <a:noAutofit/>
          </a:bodyPr>
          <a:lstStyle>
            <a:lvl1pPr indent="0" lvl="0"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1pPr>
            <a:lvl2pPr indent="0" lvl="1"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2pPr>
            <a:lvl3pPr indent="0" lvl="2"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3pPr>
            <a:lvl4pPr indent="0" lvl="3"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4pPr>
            <a:lvl5pPr indent="0" lvl="4"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5pPr>
            <a:lvl6pPr indent="0" lvl="5"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6pPr>
            <a:lvl7pPr indent="0" lvl="6"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7pPr>
            <a:lvl8pPr indent="0" lvl="7"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8pPr>
            <a:lvl9pPr indent="0" lvl="8" marL="0" algn="ctr">
              <a:lnSpc>
                <a:spcPct val="100000"/>
              </a:lnSpc>
              <a:spcBef>
                <a:spcPts val="0"/>
              </a:spcBef>
              <a:spcAft>
                <a:spcPts val="0"/>
              </a:spcAft>
              <a:buClr>
                <a:srgbClr val="A6A6A6"/>
              </a:buClr>
              <a:buSzPts val="900"/>
              <a:buFont typeface="Helvetica Neue"/>
              <a:buNone/>
              <a:defRPr sz="900">
                <a:solidFill>
                  <a:srgbClr val="A6A6A6"/>
                </a:solidFill>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
              <a:t>‹#›</a:t>
            </a:fld>
            <a:endParaRPr sz="1200">
              <a:solidFill>
                <a:srgbClr val="000000"/>
              </a:solidFill>
              <a:latin typeface="Calibri"/>
              <a:ea typeface="Calibri"/>
              <a:cs typeface="Calibri"/>
              <a:sym typeface="Calibri"/>
            </a:endParaRPr>
          </a:p>
        </p:txBody>
      </p:sp>
      <p:sp>
        <p:nvSpPr>
          <p:cNvPr id="27" name="Google Shape;27;p4"/>
          <p:cNvSpPr txBox="1"/>
          <p:nvPr>
            <p:ph type="title"/>
          </p:nvPr>
        </p:nvSpPr>
        <p:spPr>
          <a:xfrm>
            <a:off x="1837936" y="-7620"/>
            <a:ext cx="7307700" cy="531600"/>
          </a:xfrm>
          <a:prstGeom prst="rect">
            <a:avLst/>
          </a:prstGeom>
          <a:noFill/>
          <a:ln>
            <a:noFill/>
          </a:ln>
        </p:spPr>
        <p:txBody>
          <a:bodyPr anchorCtr="0" anchor="ctr" bIns="41900" lIns="41900" spcFirstLastPara="1" rIns="41900" wrap="square" tIns="41900">
            <a:noAutofit/>
          </a:bodyPr>
          <a:lstStyle>
            <a:lvl1pPr lvl="0" algn="l">
              <a:lnSpc>
                <a:spcPct val="100000"/>
              </a:lnSpc>
              <a:spcBef>
                <a:spcPts val="0"/>
              </a:spcBef>
              <a:spcAft>
                <a:spcPts val="0"/>
              </a:spcAft>
              <a:buClr>
                <a:srgbClr val="D50001"/>
              </a:buClr>
              <a:buSzPts val="1200"/>
              <a:buNone/>
              <a:defRPr/>
            </a:lvl1pPr>
            <a:lvl2pPr lvl="1" algn="l">
              <a:lnSpc>
                <a:spcPct val="100000"/>
              </a:lnSpc>
              <a:spcBef>
                <a:spcPts val="0"/>
              </a:spcBef>
              <a:spcAft>
                <a:spcPts val="0"/>
              </a:spcAft>
              <a:buClr>
                <a:srgbClr val="D50001"/>
              </a:buClr>
              <a:buSzPts val="1200"/>
              <a:buNone/>
              <a:defRPr/>
            </a:lvl2pPr>
            <a:lvl3pPr lvl="2" algn="l">
              <a:lnSpc>
                <a:spcPct val="100000"/>
              </a:lnSpc>
              <a:spcBef>
                <a:spcPts val="0"/>
              </a:spcBef>
              <a:spcAft>
                <a:spcPts val="0"/>
              </a:spcAft>
              <a:buClr>
                <a:srgbClr val="D50001"/>
              </a:buClr>
              <a:buSzPts val="1200"/>
              <a:buNone/>
              <a:defRPr/>
            </a:lvl3pPr>
            <a:lvl4pPr lvl="3" algn="l">
              <a:lnSpc>
                <a:spcPct val="100000"/>
              </a:lnSpc>
              <a:spcBef>
                <a:spcPts val="0"/>
              </a:spcBef>
              <a:spcAft>
                <a:spcPts val="0"/>
              </a:spcAft>
              <a:buClr>
                <a:srgbClr val="D50001"/>
              </a:buClr>
              <a:buSzPts val="1200"/>
              <a:buNone/>
              <a:defRPr/>
            </a:lvl4pPr>
            <a:lvl5pPr lvl="4" algn="l">
              <a:lnSpc>
                <a:spcPct val="100000"/>
              </a:lnSpc>
              <a:spcBef>
                <a:spcPts val="0"/>
              </a:spcBef>
              <a:spcAft>
                <a:spcPts val="0"/>
              </a:spcAft>
              <a:buClr>
                <a:srgbClr val="D50001"/>
              </a:buClr>
              <a:buSzPts val="1200"/>
              <a:buNone/>
              <a:defRPr/>
            </a:lvl5pPr>
            <a:lvl6pPr lvl="5" algn="l">
              <a:lnSpc>
                <a:spcPct val="100000"/>
              </a:lnSpc>
              <a:spcBef>
                <a:spcPts val="0"/>
              </a:spcBef>
              <a:spcAft>
                <a:spcPts val="0"/>
              </a:spcAft>
              <a:buClr>
                <a:srgbClr val="D50001"/>
              </a:buClr>
              <a:buSzPts val="1200"/>
              <a:buNone/>
              <a:defRPr/>
            </a:lvl6pPr>
            <a:lvl7pPr lvl="6" algn="l">
              <a:lnSpc>
                <a:spcPct val="100000"/>
              </a:lnSpc>
              <a:spcBef>
                <a:spcPts val="0"/>
              </a:spcBef>
              <a:spcAft>
                <a:spcPts val="0"/>
              </a:spcAft>
              <a:buClr>
                <a:srgbClr val="D50001"/>
              </a:buClr>
              <a:buSzPts val="1200"/>
              <a:buNone/>
              <a:defRPr/>
            </a:lvl7pPr>
            <a:lvl8pPr lvl="7" algn="l">
              <a:lnSpc>
                <a:spcPct val="100000"/>
              </a:lnSpc>
              <a:spcBef>
                <a:spcPts val="0"/>
              </a:spcBef>
              <a:spcAft>
                <a:spcPts val="0"/>
              </a:spcAft>
              <a:buClr>
                <a:srgbClr val="D50001"/>
              </a:buClr>
              <a:buSzPts val="1200"/>
              <a:buNone/>
              <a:defRPr/>
            </a:lvl8pPr>
            <a:lvl9pPr lvl="8" algn="l">
              <a:lnSpc>
                <a:spcPct val="100000"/>
              </a:lnSpc>
              <a:spcBef>
                <a:spcPts val="0"/>
              </a:spcBef>
              <a:spcAft>
                <a:spcPts val="0"/>
              </a:spcAft>
              <a:buClr>
                <a:srgbClr val="D50001"/>
              </a:buClr>
              <a:buSzPts val="12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pgrade">
  <p:cSld name="Default - Title and Content_1">
    <p:spTree>
      <p:nvGrpSpPr>
        <p:cNvPr id="28" name="Shape 28"/>
        <p:cNvGrpSpPr/>
        <p:nvPr/>
      </p:nvGrpSpPr>
      <p:grpSpPr>
        <a:xfrm>
          <a:off x="0" y="0"/>
          <a:ext cx="0" cy="0"/>
          <a:chOff x="0" y="0"/>
          <a:chExt cx="0" cy="0"/>
        </a:xfrm>
      </p:grpSpPr>
      <p:cxnSp>
        <p:nvCxnSpPr>
          <p:cNvPr id="29" name="Google Shape;29;p5"/>
          <p:cNvCxnSpPr/>
          <p:nvPr/>
        </p:nvCxnSpPr>
        <p:spPr>
          <a:xfrm>
            <a:off x="-1" y="4953025"/>
            <a:ext cx="9144000" cy="0"/>
          </a:xfrm>
          <a:prstGeom prst="straightConnector1">
            <a:avLst/>
          </a:prstGeom>
          <a:noFill/>
          <a:ln cap="flat" cmpd="sng" w="9525">
            <a:solidFill>
              <a:srgbClr val="C4C7CB"/>
            </a:solidFill>
            <a:prstDash val="solid"/>
            <a:round/>
            <a:headEnd len="sm" w="sm" type="none"/>
            <a:tailEnd len="sm" w="sm" type="none"/>
          </a:ln>
        </p:spPr>
      </p:cxnSp>
      <p:sp>
        <p:nvSpPr>
          <p:cNvPr id="30" name="Google Shape;30;p5"/>
          <p:cNvSpPr txBox="1"/>
          <p:nvPr>
            <p:ph idx="1" type="body"/>
          </p:nvPr>
        </p:nvSpPr>
        <p:spPr>
          <a:xfrm>
            <a:off x="151840" y="707577"/>
            <a:ext cx="8899200" cy="4234800"/>
          </a:xfrm>
          <a:prstGeom prst="rect">
            <a:avLst/>
          </a:prstGeom>
          <a:noFill/>
          <a:ln>
            <a:noFill/>
          </a:ln>
        </p:spPr>
        <p:txBody>
          <a:bodyPr anchorCtr="0" anchor="t" bIns="46550" lIns="46550" spcFirstLastPara="1" rIns="46550" wrap="square" tIns="46550">
            <a:noAutofit/>
          </a:bodyPr>
          <a:lstStyle>
            <a:lvl1pPr indent="-349250" lvl="0" marL="457200" marR="0" rtl="0" algn="l">
              <a:lnSpc>
                <a:spcPct val="115000"/>
              </a:lnSpc>
              <a:spcBef>
                <a:spcPts val="200"/>
              </a:spcBef>
              <a:spcAft>
                <a:spcPts val="0"/>
              </a:spcAft>
              <a:buClr>
                <a:srgbClr val="FF0000"/>
              </a:buClr>
              <a:buSzPts val="1900"/>
              <a:buChar char="●"/>
              <a:defRPr i="0" sz="1900" u="none" cap="none" strike="noStrike">
                <a:solidFill>
                  <a:srgbClr val="FF0000"/>
                </a:solidFill>
                <a:latin typeface="Arial"/>
                <a:ea typeface="Arial"/>
                <a:cs typeface="Arial"/>
                <a:sym typeface="Arial"/>
              </a:defRPr>
            </a:lvl1pPr>
            <a:lvl2pPr indent="-349250" lvl="1" marL="914400" marR="0" rtl="0" algn="l">
              <a:lnSpc>
                <a:spcPct val="115000"/>
              </a:lnSpc>
              <a:spcBef>
                <a:spcPts val="300"/>
              </a:spcBef>
              <a:spcAft>
                <a:spcPts val="0"/>
              </a:spcAft>
              <a:buClr>
                <a:srgbClr val="0000FF"/>
              </a:buClr>
              <a:buSzPts val="1900"/>
              <a:buChar char="○"/>
              <a:defRPr i="0" sz="1900" u="none" cap="none" strike="noStrike">
                <a:solidFill>
                  <a:srgbClr val="0000FF"/>
                </a:solidFill>
                <a:latin typeface="Arial"/>
                <a:ea typeface="Arial"/>
                <a:cs typeface="Arial"/>
                <a:sym typeface="Arial"/>
              </a:defRPr>
            </a:lvl2pPr>
            <a:lvl3pPr indent="-323850" lvl="2" marL="1371600" marR="0" rtl="0" algn="l">
              <a:lnSpc>
                <a:spcPct val="115000"/>
              </a:lnSpc>
              <a:spcBef>
                <a:spcPts val="300"/>
              </a:spcBef>
              <a:spcAft>
                <a:spcPts val="0"/>
              </a:spcAft>
              <a:buClr>
                <a:srgbClr val="456892"/>
              </a:buClr>
              <a:buSzPts val="1500"/>
              <a:buChar char="■"/>
              <a:defRPr i="0" sz="1500" u="none" cap="none" strike="noStrike">
                <a:solidFill>
                  <a:srgbClr val="456892"/>
                </a:solidFill>
                <a:latin typeface="Arial"/>
                <a:ea typeface="Arial"/>
                <a:cs typeface="Arial"/>
                <a:sym typeface="Arial"/>
              </a:defRPr>
            </a:lvl3pPr>
            <a:lvl4pPr indent="-317500" lvl="3" marL="1828800" marR="0" rtl="0" algn="l">
              <a:lnSpc>
                <a:spcPct val="115000"/>
              </a:lnSpc>
              <a:spcBef>
                <a:spcPts val="300"/>
              </a:spcBef>
              <a:spcAft>
                <a:spcPts val="0"/>
              </a:spcAft>
              <a:buSzPts val="1400"/>
              <a:buChar char="●"/>
              <a:defRPr i="0" sz="1400" u="none" cap="none" strike="noStrike">
                <a:latin typeface="Arial"/>
                <a:ea typeface="Arial"/>
                <a:cs typeface="Arial"/>
                <a:sym typeface="Arial"/>
              </a:defRPr>
            </a:lvl4pPr>
            <a:lvl5pPr indent="-311150" lvl="4" marL="2286000" marR="0" rtl="0" algn="l">
              <a:lnSpc>
                <a:spcPct val="115000"/>
              </a:lnSpc>
              <a:spcBef>
                <a:spcPts val="300"/>
              </a:spcBef>
              <a:spcAft>
                <a:spcPts val="0"/>
              </a:spcAft>
              <a:buSzPts val="1300"/>
              <a:buChar char="○"/>
              <a:defRPr i="0" sz="1300" u="none" cap="none" strike="noStrike">
                <a:latin typeface="Arial"/>
                <a:ea typeface="Arial"/>
                <a:cs typeface="Arial"/>
                <a:sym typeface="Arial"/>
              </a:defRPr>
            </a:lvl5pPr>
            <a:lvl6pPr indent="-304800" lvl="5" marL="2743200" marR="0" rtl="0" algn="l">
              <a:lnSpc>
                <a:spcPct val="115000"/>
              </a:lnSpc>
              <a:spcBef>
                <a:spcPts val="500"/>
              </a:spcBef>
              <a:spcAft>
                <a:spcPts val="0"/>
              </a:spcAft>
              <a:buClr>
                <a:srgbClr val="000000"/>
              </a:buClr>
              <a:buSzPts val="1200"/>
              <a:buChar char="■"/>
              <a:defRPr i="0" sz="1200" u="none" cap="none" strike="noStrike">
                <a:solidFill>
                  <a:srgbClr val="000000"/>
                </a:solidFill>
                <a:latin typeface="Arial"/>
                <a:ea typeface="Arial"/>
                <a:cs typeface="Arial"/>
                <a:sym typeface="Arial"/>
              </a:defRPr>
            </a:lvl6pPr>
            <a:lvl7pPr indent="-304800" lvl="6" marL="3200400" marR="0" rtl="0" algn="l">
              <a:lnSpc>
                <a:spcPct val="115000"/>
              </a:lnSpc>
              <a:spcBef>
                <a:spcPts val="500"/>
              </a:spcBef>
              <a:spcAft>
                <a:spcPts val="0"/>
              </a:spcAft>
              <a:buClr>
                <a:srgbClr val="000000"/>
              </a:buClr>
              <a:buSzPts val="1200"/>
              <a:buChar char="●"/>
              <a:defRPr i="0" sz="1200" u="none" cap="none" strike="noStrike">
                <a:solidFill>
                  <a:srgbClr val="000000"/>
                </a:solidFill>
                <a:latin typeface="Arial"/>
                <a:ea typeface="Arial"/>
                <a:cs typeface="Arial"/>
                <a:sym typeface="Arial"/>
              </a:defRPr>
            </a:lvl7pPr>
            <a:lvl8pPr indent="-304800" lvl="7" marL="3657600" marR="0" rtl="0" algn="l">
              <a:lnSpc>
                <a:spcPct val="115000"/>
              </a:lnSpc>
              <a:spcBef>
                <a:spcPts val="500"/>
              </a:spcBef>
              <a:spcAft>
                <a:spcPts val="0"/>
              </a:spcAft>
              <a:buClr>
                <a:srgbClr val="000000"/>
              </a:buClr>
              <a:buSzPts val="1200"/>
              <a:buChar char="○"/>
              <a:defRPr i="0" sz="1200" u="none" cap="none" strike="noStrike">
                <a:solidFill>
                  <a:srgbClr val="000000"/>
                </a:solidFill>
                <a:latin typeface="Arial"/>
                <a:ea typeface="Arial"/>
                <a:cs typeface="Arial"/>
                <a:sym typeface="Arial"/>
              </a:defRPr>
            </a:lvl8pPr>
            <a:lvl9pPr indent="-304800" lvl="8" marL="4114800" marR="0" rtl="0" algn="l">
              <a:lnSpc>
                <a:spcPct val="115000"/>
              </a:lnSpc>
              <a:spcBef>
                <a:spcPts val="500"/>
              </a:spcBef>
              <a:spcAft>
                <a:spcPts val="0"/>
              </a:spcAft>
              <a:buClr>
                <a:srgbClr val="000000"/>
              </a:buClr>
              <a:buSzPts val="1200"/>
              <a:buChar char="■"/>
              <a:defRPr i="0" sz="1200" u="none" cap="none" strike="noStrike">
                <a:solidFill>
                  <a:srgbClr val="000000"/>
                </a:solidFill>
                <a:latin typeface="Arial"/>
                <a:ea typeface="Arial"/>
                <a:cs typeface="Arial"/>
                <a:sym typeface="Arial"/>
              </a:defRPr>
            </a:lvl9pPr>
          </a:lstStyle>
          <a:p/>
        </p:txBody>
      </p:sp>
      <p:sp>
        <p:nvSpPr>
          <p:cNvPr id="31" name="Google Shape;31;p5"/>
          <p:cNvSpPr/>
          <p:nvPr/>
        </p:nvSpPr>
        <p:spPr>
          <a:xfrm>
            <a:off x="469900" y="4967846"/>
            <a:ext cx="2658600" cy="113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A6A6A6"/>
              </a:buClr>
              <a:buSzPts val="900"/>
              <a:buFont typeface="Calibri"/>
              <a:buNone/>
            </a:pPr>
            <a:r>
              <a:rPr b="0" i="0" lang="en" sz="900" u="none" cap="none" strike="noStrike">
                <a:solidFill>
                  <a:srgbClr val="A6A6A6"/>
                </a:solidFill>
                <a:latin typeface="Calibri"/>
                <a:ea typeface="Calibri"/>
                <a:cs typeface="Calibri"/>
                <a:sym typeface="Calibri"/>
              </a:rPr>
              <a:t> </a:t>
            </a:r>
            <a:endParaRPr b="0" i="0" sz="900" u="none" cap="none" strike="noStrike">
              <a:solidFill>
                <a:srgbClr val="A6A6A6"/>
              </a:solidFill>
              <a:latin typeface="Calibri"/>
              <a:ea typeface="Calibri"/>
              <a:cs typeface="Calibri"/>
              <a:sym typeface="Calibri"/>
            </a:endParaRPr>
          </a:p>
        </p:txBody>
      </p:sp>
      <p:sp>
        <p:nvSpPr>
          <p:cNvPr id="32" name="Google Shape;32;p5"/>
          <p:cNvSpPr txBox="1"/>
          <p:nvPr>
            <p:ph idx="10" type="dt"/>
          </p:nvPr>
        </p:nvSpPr>
        <p:spPr>
          <a:xfrm>
            <a:off x="15530" y="4958682"/>
            <a:ext cx="2089200" cy="144600"/>
          </a:xfrm>
          <a:prstGeom prst="rect">
            <a:avLst/>
          </a:prstGeom>
          <a:noFill/>
          <a:ln>
            <a:noFill/>
          </a:ln>
        </p:spPr>
        <p:txBody>
          <a:bodyPr anchorCtr="0" anchor="ctr" bIns="29450" lIns="58925" spcFirstLastPara="1" rIns="58925" wrap="square" tIns="29450">
            <a:noAutofit/>
          </a:bodyPr>
          <a:lstStyle>
            <a:lvl1pPr lvl="0" marR="25400" rtl="0" algn="l">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1pPr>
            <a:lvl2pPr lvl="1"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2pPr>
            <a:lvl3pPr lvl="2"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3pPr>
            <a:lvl4pPr lvl="3"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4pPr>
            <a:lvl5pPr lvl="4"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5pPr>
            <a:lvl6pPr lvl="5"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6pPr>
            <a:lvl7pPr lvl="6"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7pPr>
            <a:lvl8pPr lvl="7"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8pPr>
            <a:lvl9pPr lvl="8"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9pPr>
          </a:lstStyle>
          <a:p/>
        </p:txBody>
      </p:sp>
      <p:sp>
        <p:nvSpPr>
          <p:cNvPr id="33" name="Google Shape;33;p5"/>
          <p:cNvSpPr txBox="1"/>
          <p:nvPr>
            <p:ph idx="11" type="ftr"/>
          </p:nvPr>
        </p:nvSpPr>
        <p:spPr>
          <a:xfrm>
            <a:off x="3005401" y="4942582"/>
            <a:ext cx="3133200" cy="144600"/>
          </a:xfrm>
          <a:prstGeom prst="rect">
            <a:avLst/>
          </a:prstGeom>
          <a:noFill/>
          <a:ln>
            <a:noFill/>
          </a:ln>
        </p:spPr>
        <p:txBody>
          <a:bodyPr anchorCtr="0" anchor="ctr" bIns="29450" lIns="58925" spcFirstLastPara="1" rIns="58925" wrap="square" tIns="29450">
            <a:noAutofit/>
          </a:bodyPr>
          <a:lstStyle>
            <a:lvl1pPr lvl="0" marR="25400" rtl="0" algn="ct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1pPr>
            <a:lvl2pPr lvl="1"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2pPr>
            <a:lvl3pPr lvl="2"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3pPr>
            <a:lvl4pPr lvl="3"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4pPr>
            <a:lvl5pPr lvl="4"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5pPr>
            <a:lvl6pPr lvl="5"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6pPr>
            <a:lvl7pPr lvl="6"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7pPr>
            <a:lvl8pPr lvl="7"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8pPr>
            <a:lvl9pPr lvl="8" marR="25400" rtl="0" algn="l">
              <a:lnSpc>
                <a:spcPct val="100000"/>
              </a:lnSpc>
              <a:spcBef>
                <a:spcPts val="0"/>
              </a:spcBef>
              <a:spcAft>
                <a:spcPts val="0"/>
              </a:spcAft>
              <a:buClr>
                <a:srgbClr val="000000"/>
              </a:buClr>
              <a:buSzPts val="800"/>
              <a:buFont typeface="Gill Sans"/>
              <a:buNone/>
              <a:defRPr b="0" i="0" sz="800" u="none" cap="none" strike="noStrike">
                <a:solidFill>
                  <a:srgbClr val="000000"/>
                </a:solidFill>
                <a:latin typeface="Gill Sans"/>
                <a:ea typeface="Gill Sans"/>
                <a:cs typeface="Gill Sans"/>
                <a:sym typeface="Gill Sans"/>
              </a:defRPr>
            </a:lvl9pPr>
          </a:lstStyle>
          <a:p/>
        </p:txBody>
      </p:sp>
      <p:sp>
        <p:nvSpPr>
          <p:cNvPr id="34" name="Google Shape;34;p5"/>
          <p:cNvSpPr txBox="1"/>
          <p:nvPr>
            <p:ph idx="12" type="sldNum"/>
          </p:nvPr>
        </p:nvSpPr>
        <p:spPr>
          <a:xfrm>
            <a:off x="7031529" y="4942582"/>
            <a:ext cx="2057400" cy="144600"/>
          </a:xfrm>
          <a:prstGeom prst="rect">
            <a:avLst/>
          </a:prstGeom>
          <a:noFill/>
          <a:ln>
            <a:noFill/>
          </a:ln>
        </p:spPr>
        <p:txBody>
          <a:bodyPr anchorCtr="0" anchor="ctr" bIns="29450" lIns="58925" spcFirstLastPara="1" rIns="58925" wrap="square" tIns="29450">
            <a:noAutofit/>
          </a:bodyPr>
          <a:lstStyle>
            <a:lvl1pPr indent="0" lvl="0"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1pPr>
            <a:lvl2pPr indent="0" lvl="1"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2pPr>
            <a:lvl3pPr indent="0" lvl="2"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3pPr>
            <a:lvl4pPr indent="0" lvl="3"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4pPr>
            <a:lvl5pPr indent="0" lvl="4"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5pPr>
            <a:lvl6pPr indent="0" lvl="5"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6pPr>
            <a:lvl7pPr indent="0" lvl="6"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7pPr>
            <a:lvl8pPr indent="0" lvl="7"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8pPr>
            <a:lvl9pPr indent="0" lvl="8" marL="25400" marR="25400" rtl="0" algn="r">
              <a:lnSpc>
                <a:spcPct val="100000"/>
              </a:lnSpc>
              <a:spcBef>
                <a:spcPts val="0"/>
              </a:spcBef>
              <a:spcAft>
                <a:spcPts val="0"/>
              </a:spcAft>
              <a:buClr>
                <a:srgbClr val="888888"/>
              </a:buClr>
              <a:buSzPts val="800"/>
              <a:buFont typeface="Gill Sans"/>
              <a:buNone/>
              <a:defRPr b="0" i="0" sz="800" u="none" cap="none" strike="noStrike">
                <a:solidFill>
                  <a:srgbClr val="888888"/>
                </a:solidFill>
                <a:latin typeface="Gill Sans"/>
                <a:ea typeface="Gill Sans"/>
                <a:cs typeface="Gill Sans"/>
                <a:sym typeface="Gill Sans"/>
              </a:defRPr>
            </a:lvl9pPr>
          </a:lstStyle>
          <a:p>
            <a:pPr indent="0" lvl="0" marL="25400" rtl="0" algn="r">
              <a:spcBef>
                <a:spcPts val="0"/>
              </a:spcBef>
              <a:spcAft>
                <a:spcPts val="0"/>
              </a:spcAft>
              <a:buNone/>
            </a:pPr>
            <a:fld id="{00000000-1234-1234-1234-123412341234}" type="slidenum">
              <a:rPr lang="en"/>
              <a:t>‹#›</a:t>
            </a:fld>
            <a:endParaRPr/>
          </a:p>
        </p:txBody>
      </p:sp>
      <p:sp>
        <p:nvSpPr>
          <p:cNvPr id="35" name="Google Shape;35;p5"/>
          <p:cNvSpPr txBox="1"/>
          <p:nvPr>
            <p:ph type="title"/>
          </p:nvPr>
        </p:nvSpPr>
        <p:spPr>
          <a:xfrm>
            <a:off x="1395299" y="108198"/>
            <a:ext cx="7715100" cy="482100"/>
          </a:xfrm>
          <a:prstGeom prst="rect">
            <a:avLst/>
          </a:prstGeom>
          <a:gradFill>
            <a:gsLst>
              <a:gs pos="0">
                <a:srgbClr val="00EEFF"/>
              </a:gs>
              <a:gs pos="100000">
                <a:srgbClr val="FFFFFF"/>
              </a:gs>
            </a:gsLst>
            <a:lin ang="0" scaled="0"/>
          </a:gradFill>
          <a:ln>
            <a:noFill/>
          </a:ln>
        </p:spPr>
        <p:txBody>
          <a:bodyPr anchorCtr="0" anchor="ctr" bIns="41900" lIns="41900" spcFirstLastPara="1" rIns="41900" wrap="square" tIns="41900">
            <a:noAutofit/>
          </a:bodyPr>
          <a:lstStyle>
            <a:lvl1pPr lvl="0" marR="0" rtl="0" algn="l">
              <a:lnSpc>
                <a:spcPct val="100000"/>
              </a:lnSpc>
              <a:spcBef>
                <a:spcPts val="0"/>
              </a:spcBef>
              <a:spcAft>
                <a:spcPts val="0"/>
              </a:spcAft>
              <a:buClr>
                <a:srgbClr val="D50001"/>
              </a:buClr>
              <a:buSzPts val="2800"/>
              <a:buFont typeface="Arial"/>
              <a:buNone/>
              <a:defRPr b="0" i="0" sz="2800" u="none" cap="none" strike="noStrike">
                <a:solidFill>
                  <a:srgbClr val="D50001"/>
                </a:solidFill>
                <a:latin typeface="Arial"/>
                <a:ea typeface="Arial"/>
                <a:cs typeface="Arial"/>
                <a:sym typeface="Arial"/>
              </a:defRPr>
            </a:lvl1pPr>
            <a:lvl2pPr lvl="1"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9pPr>
          </a:lstStyle>
          <a:p/>
        </p:txBody>
      </p:sp>
      <p:pic>
        <p:nvPicPr>
          <p:cNvPr id="36" name="Google Shape;36;p5"/>
          <p:cNvPicPr preferRelativeResize="0"/>
          <p:nvPr/>
        </p:nvPicPr>
        <p:blipFill>
          <a:blip r:embed="rId2">
            <a:alphaModFix/>
          </a:blip>
          <a:stretch>
            <a:fillRect/>
          </a:stretch>
        </p:blipFill>
        <p:spPr>
          <a:xfrm>
            <a:off x="15522" y="34330"/>
            <a:ext cx="1285875" cy="62686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7" name="Shape 37"/>
        <p:cNvGrpSpPr/>
        <p:nvPr/>
      </p:nvGrpSpPr>
      <p:grpSpPr>
        <a:xfrm>
          <a:off x="0" y="0"/>
          <a:ext cx="0" cy="0"/>
          <a:chOff x="0" y="0"/>
          <a:chExt cx="0" cy="0"/>
        </a:xfrm>
      </p:grpSpPr>
      <p:sp>
        <p:nvSpPr>
          <p:cNvPr id="38" name="Google Shape;38;p6"/>
          <p:cNvSpPr txBox="1"/>
          <p:nvPr>
            <p:ph type="ctrTitle"/>
          </p:nvPr>
        </p:nvSpPr>
        <p:spPr>
          <a:xfrm>
            <a:off x="685800" y="1028701"/>
            <a:ext cx="7848600" cy="1445400"/>
          </a:xfrm>
          <a:prstGeom prst="rect">
            <a:avLst/>
          </a:prstGeom>
          <a:noFill/>
          <a:ln>
            <a:noFill/>
          </a:ln>
        </p:spPr>
        <p:txBody>
          <a:bodyPr anchorCtr="0" anchor="b" bIns="41900" lIns="41900" spcFirstLastPara="1" rIns="41900" wrap="square" tIns="41900">
            <a:noAutofit/>
          </a:bodyPr>
          <a:lstStyle>
            <a:lvl1pPr lvl="0" rtl="0" algn="l">
              <a:lnSpc>
                <a:spcPct val="100000"/>
              </a:lnSpc>
              <a:spcBef>
                <a:spcPts val="0"/>
              </a:spcBef>
              <a:spcAft>
                <a:spcPts val="0"/>
              </a:spcAft>
              <a:buClr>
                <a:srgbClr val="D50001"/>
              </a:buClr>
              <a:buSzPts val="3700"/>
              <a:buFont typeface="Helvetica Neue"/>
              <a:buNone/>
              <a:defRPr sz="3700" cap="none"/>
            </a:lvl1pPr>
            <a:lvl2pPr lvl="1" rtl="0" algn="l">
              <a:lnSpc>
                <a:spcPct val="100000"/>
              </a:lnSpc>
              <a:spcBef>
                <a:spcPts val="0"/>
              </a:spcBef>
              <a:spcAft>
                <a:spcPts val="0"/>
              </a:spcAft>
              <a:buClr>
                <a:srgbClr val="D50001"/>
              </a:buClr>
              <a:buSzPts val="1200"/>
              <a:buNone/>
              <a:defRPr/>
            </a:lvl2pPr>
            <a:lvl3pPr lvl="2" rtl="0" algn="l">
              <a:lnSpc>
                <a:spcPct val="100000"/>
              </a:lnSpc>
              <a:spcBef>
                <a:spcPts val="0"/>
              </a:spcBef>
              <a:spcAft>
                <a:spcPts val="0"/>
              </a:spcAft>
              <a:buClr>
                <a:srgbClr val="D50001"/>
              </a:buClr>
              <a:buSzPts val="1200"/>
              <a:buNone/>
              <a:defRPr/>
            </a:lvl3pPr>
            <a:lvl4pPr lvl="3" rtl="0" algn="l">
              <a:lnSpc>
                <a:spcPct val="100000"/>
              </a:lnSpc>
              <a:spcBef>
                <a:spcPts val="0"/>
              </a:spcBef>
              <a:spcAft>
                <a:spcPts val="0"/>
              </a:spcAft>
              <a:buClr>
                <a:srgbClr val="D50001"/>
              </a:buClr>
              <a:buSzPts val="1200"/>
              <a:buNone/>
              <a:defRPr/>
            </a:lvl4pPr>
            <a:lvl5pPr lvl="4" rtl="0" algn="l">
              <a:lnSpc>
                <a:spcPct val="100000"/>
              </a:lnSpc>
              <a:spcBef>
                <a:spcPts val="0"/>
              </a:spcBef>
              <a:spcAft>
                <a:spcPts val="0"/>
              </a:spcAft>
              <a:buClr>
                <a:srgbClr val="D50001"/>
              </a:buClr>
              <a:buSzPts val="1200"/>
              <a:buNone/>
              <a:defRPr/>
            </a:lvl5pPr>
            <a:lvl6pPr lvl="5" rtl="0" algn="l">
              <a:lnSpc>
                <a:spcPct val="100000"/>
              </a:lnSpc>
              <a:spcBef>
                <a:spcPts val="0"/>
              </a:spcBef>
              <a:spcAft>
                <a:spcPts val="0"/>
              </a:spcAft>
              <a:buClr>
                <a:srgbClr val="D50001"/>
              </a:buClr>
              <a:buSzPts val="1200"/>
              <a:buNone/>
              <a:defRPr/>
            </a:lvl6pPr>
            <a:lvl7pPr lvl="6" rtl="0" algn="l">
              <a:lnSpc>
                <a:spcPct val="100000"/>
              </a:lnSpc>
              <a:spcBef>
                <a:spcPts val="0"/>
              </a:spcBef>
              <a:spcAft>
                <a:spcPts val="0"/>
              </a:spcAft>
              <a:buClr>
                <a:srgbClr val="D50001"/>
              </a:buClr>
              <a:buSzPts val="1200"/>
              <a:buNone/>
              <a:defRPr/>
            </a:lvl7pPr>
            <a:lvl8pPr lvl="7" rtl="0" algn="l">
              <a:lnSpc>
                <a:spcPct val="100000"/>
              </a:lnSpc>
              <a:spcBef>
                <a:spcPts val="0"/>
              </a:spcBef>
              <a:spcAft>
                <a:spcPts val="0"/>
              </a:spcAft>
              <a:buClr>
                <a:srgbClr val="D50001"/>
              </a:buClr>
              <a:buSzPts val="1200"/>
              <a:buNone/>
              <a:defRPr/>
            </a:lvl8pPr>
            <a:lvl9pPr lvl="8" rtl="0" algn="l">
              <a:lnSpc>
                <a:spcPct val="100000"/>
              </a:lnSpc>
              <a:spcBef>
                <a:spcPts val="0"/>
              </a:spcBef>
              <a:spcAft>
                <a:spcPts val="0"/>
              </a:spcAft>
              <a:buClr>
                <a:srgbClr val="D50001"/>
              </a:buClr>
              <a:buSzPts val="1200"/>
              <a:buNone/>
              <a:defRPr/>
            </a:lvl9pPr>
          </a:lstStyle>
          <a:p/>
        </p:txBody>
      </p:sp>
      <p:sp>
        <p:nvSpPr>
          <p:cNvPr id="39" name="Google Shape;39;p6"/>
          <p:cNvSpPr txBox="1"/>
          <p:nvPr>
            <p:ph idx="1" type="subTitle"/>
          </p:nvPr>
        </p:nvSpPr>
        <p:spPr>
          <a:xfrm>
            <a:off x="685800" y="2628900"/>
            <a:ext cx="6400800" cy="1314600"/>
          </a:xfrm>
          <a:prstGeom prst="rect">
            <a:avLst/>
          </a:prstGeom>
          <a:noFill/>
          <a:ln>
            <a:noFill/>
          </a:ln>
        </p:spPr>
        <p:txBody>
          <a:bodyPr anchorCtr="0" anchor="t" bIns="46550" lIns="46550" spcFirstLastPara="1" rIns="46550" wrap="square" tIns="46550">
            <a:normAutofit/>
          </a:bodyPr>
          <a:lstStyle>
            <a:lvl1pPr lvl="0" rtl="0" algn="l">
              <a:lnSpc>
                <a:spcPct val="100000"/>
              </a:lnSpc>
              <a:spcBef>
                <a:spcPts val="800"/>
              </a:spcBef>
              <a:spcAft>
                <a:spcPts val="0"/>
              </a:spcAft>
              <a:buSzPts val="1500"/>
              <a:buFont typeface="Arial"/>
              <a:buNone/>
              <a:defRPr>
                <a:solidFill>
                  <a:srgbClr val="3F3F3F"/>
                </a:solidFill>
              </a:defRPr>
            </a:lvl1pPr>
            <a:lvl2pPr lvl="1" rtl="0" algn="ctr">
              <a:lnSpc>
                <a:spcPct val="100000"/>
              </a:lnSpc>
              <a:spcBef>
                <a:spcPts val="300"/>
              </a:spcBef>
              <a:spcAft>
                <a:spcPts val="0"/>
              </a:spcAft>
              <a:buSzPts val="1100"/>
              <a:buNone/>
              <a:defRPr>
                <a:solidFill>
                  <a:srgbClr val="888888"/>
                </a:solidFill>
              </a:defRPr>
            </a:lvl2pPr>
            <a:lvl3pPr lvl="2" rtl="0" algn="ctr">
              <a:lnSpc>
                <a:spcPct val="100000"/>
              </a:lnSpc>
              <a:spcBef>
                <a:spcPts val="300"/>
              </a:spcBef>
              <a:spcAft>
                <a:spcPts val="0"/>
              </a:spcAft>
              <a:buSzPts val="1200"/>
              <a:buFont typeface="Arial"/>
              <a:buNone/>
              <a:defRPr>
                <a:solidFill>
                  <a:srgbClr val="888888"/>
                </a:solidFill>
              </a:defRPr>
            </a:lvl3pPr>
            <a:lvl4pPr lvl="3" rtl="0" algn="ctr">
              <a:lnSpc>
                <a:spcPct val="100000"/>
              </a:lnSpc>
              <a:spcBef>
                <a:spcPts val="300"/>
              </a:spcBef>
              <a:spcAft>
                <a:spcPts val="0"/>
              </a:spcAft>
              <a:buSzPts val="1100"/>
              <a:buNone/>
              <a:defRPr>
                <a:solidFill>
                  <a:srgbClr val="888888"/>
                </a:solidFill>
              </a:defRPr>
            </a:lvl4pPr>
            <a:lvl5pPr lvl="4" rtl="0" algn="ctr">
              <a:lnSpc>
                <a:spcPct val="100000"/>
              </a:lnSpc>
              <a:spcBef>
                <a:spcPts val="300"/>
              </a:spcBef>
              <a:spcAft>
                <a:spcPts val="0"/>
              </a:spcAft>
              <a:buSzPts val="1400"/>
              <a:buFont typeface="Arial"/>
              <a:buNone/>
              <a:defRPr>
                <a:solidFill>
                  <a:srgbClr val="888888"/>
                </a:solidFill>
              </a:defRPr>
            </a:lvl5pPr>
            <a:lvl6pPr lvl="5" rtl="0" algn="ctr">
              <a:lnSpc>
                <a:spcPct val="100000"/>
              </a:lnSpc>
              <a:spcBef>
                <a:spcPts val="800"/>
              </a:spcBef>
              <a:spcAft>
                <a:spcPts val="0"/>
              </a:spcAft>
              <a:buSzPts val="2200"/>
              <a:buFont typeface="Arial"/>
              <a:buNone/>
              <a:defRPr>
                <a:solidFill>
                  <a:srgbClr val="888888"/>
                </a:solidFill>
              </a:defRPr>
            </a:lvl6pPr>
            <a:lvl7pPr lvl="6" rtl="0" algn="ctr">
              <a:lnSpc>
                <a:spcPct val="100000"/>
              </a:lnSpc>
              <a:spcBef>
                <a:spcPts val="800"/>
              </a:spcBef>
              <a:spcAft>
                <a:spcPts val="0"/>
              </a:spcAft>
              <a:buSzPts val="2200"/>
              <a:buFont typeface="Arial"/>
              <a:buNone/>
              <a:defRPr>
                <a:solidFill>
                  <a:srgbClr val="888888"/>
                </a:solidFill>
              </a:defRPr>
            </a:lvl7pPr>
            <a:lvl8pPr lvl="7" rtl="0" algn="ctr">
              <a:lnSpc>
                <a:spcPct val="100000"/>
              </a:lnSpc>
              <a:spcBef>
                <a:spcPts val="800"/>
              </a:spcBef>
              <a:spcAft>
                <a:spcPts val="0"/>
              </a:spcAft>
              <a:buSzPts val="2200"/>
              <a:buFont typeface="Arial"/>
              <a:buNone/>
              <a:defRPr>
                <a:solidFill>
                  <a:srgbClr val="888888"/>
                </a:solidFill>
              </a:defRPr>
            </a:lvl8pPr>
            <a:lvl9pPr lvl="8" rtl="0" algn="ctr">
              <a:lnSpc>
                <a:spcPct val="100000"/>
              </a:lnSpc>
              <a:spcBef>
                <a:spcPts val="800"/>
              </a:spcBef>
              <a:spcAft>
                <a:spcPts val="0"/>
              </a:spcAft>
              <a:buSzPts val="2200"/>
              <a:buFont typeface="Arial"/>
              <a:buNone/>
              <a:defRPr>
                <a:solidFill>
                  <a:srgbClr val="888888"/>
                </a:solidFill>
              </a:defRPr>
            </a:lvl9pPr>
          </a:lstStyle>
          <a:p/>
        </p:txBody>
      </p:sp>
      <p:cxnSp>
        <p:nvCxnSpPr>
          <p:cNvPr id="40" name="Google Shape;40;p6"/>
          <p:cNvCxnSpPr/>
          <p:nvPr/>
        </p:nvCxnSpPr>
        <p:spPr>
          <a:xfrm>
            <a:off x="685800" y="2548890"/>
            <a:ext cx="7848600" cy="1200"/>
          </a:xfrm>
          <a:prstGeom prst="straightConnector1">
            <a:avLst/>
          </a:prstGeom>
          <a:noFill/>
          <a:ln cap="flat" cmpd="sng" w="19050">
            <a:solidFill>
              <a:schemeClr val="dk2"/>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1" name="Shape 41"/>
        <p:cNvGrpSpPr/>
        <p:nvPr/>
      </p:nvGrpSpPr>
      <p:grpSpPr>
        <a:xfrm>
          <a:off x="0" y="0"/>
          <a:ext cx="0" cy="0"/>
          <a:chOff x="0" y="0"/>
          <a:chExt cx="0" cy="0"/>
        </a:xfrm>
      </p:grpSpPr>
      <p:sp>
        <p:nvSpPr>
          <p:cNvPr id="42" name="Google Shape;42;p7"/>
          <p:cNvSpPr txBox="1"/>
          <p:nvPr>
            <p:ph type="title"/>
          </p:nvPr>
        </p:nvSpPr>
        <p:spPr>
          <a:xfrm>
            <a:off x="311700" y="445025"/>
            <a:ext cx="8520600" cy="572700"/>
          </a:xfrm>
          <a:prstGeom prst="rect">
            <a:avLst/>
          </a:prstGeom>
        </p:spPr>
        <p:txBody>
          <a:bodyPr anchorCtr="0" anchor="ctr" bIns="41900" lIns="41900" spcFirstLastPara="1" rIns="41900" wrap="square" tIns="41900">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43" name="Google Shape;43;p7"/>
          <p:cNvSpPr txBox="1"/>
          <p:nvPr>
            <p:ph idx="1" type="body"/>
          </p:nvPr>
        </p:nvSpPr>
        <p:spPr>
          <a:xfrm>
            <a:off x="311700" y="1152475"/>
            <a:ext cx="3999900" cy="3416400"/>
          </a:xfrm>
          <a:prstGeom prst="rect">
            <a:avLst/>
          </a:prstGeom>
        </p:spPr>
        <p:txBody>
          <a:bodyPr anchorCtr="0" anchor="t" bIns="41900" lIns="41900" spcFirstLastPara="1" rIns="41900" wrap="square" tIns="41900">
            <a:noAutofit/>
          </a:bodyPr>
          <a:lstStyle>
            <a:lvl1pPr indent="-317500" lvl="0" marL="457200">
              <a:spcBef>
                <a:spcPts val="500"/>
              </a:spcBef>
              <a:spcAft>
                <a:spcPts val="0"/>
              </a:spcAft>
              <a:buSzPts val="1400"/>
              <a:buChar char="•"/>
              <a:defRPr sz="1400"/>
            </a:lvl1pPr>
            <a:lvl2pPr indent="-304800" lvl="1" marL="914400">
              <a:spcBef>
                <a:spcPts val="500"/>
              </a:spcBef>
              <a:spcAft>
                <a:spcPts val="0"/>
              </a:spcAft>
              <a:buSzPts val="1200"/>
              <a:buChar char="–"/>
              <a:defRPr sz="1200"/>
            </a:lvl2pPr>
            <a:lvl3pPr indent="-304800" lvl="2" marL="1371600">
              <a:spcBef>
                <a:spcPts val="500"/>
              </a:spcBef>
              <a:spcAft>
                <a:spcPts val="0"/>
              </a:spcAft>
              <a:buSzPts val="1200"/>
              <a:buChar char="•"/>
              <a:defRPr sz="1200"/>
            </a:lvl3pPr>
            <a:lvl4pPr indent="-304800" lvl="3" marL="1828800">
              <a:spcBef>
                <a:spcPts val="500"/>
              </a:spcBef>
              <a:spcAft>
                <a:spcPts val="0"/>
              </a:spcAft>
              <a:buSzPts val="1200"/>
              <a:buChar char="–"/>
              <a:defRPr sz="1200"/>
            </a:lvl4pPr>
            <a:lvl5pPr indent="-304800" lvl="4" marL="2286000">
              <a:spcBef>
                <a:spcPts val="500"/>
              </a:spcBef>
              <a:spcAft>
                <a:spcPts val="0"/>
              </a:spcAft>
              <a:buSzPts val="1200"/>
              <a:buChar char="»"/>
              <a:defRPr sz="1200"/>
            </a:lvl5pPr>
            <a:lvl6pPr indent="-304800" lvl="5" marL="2743200">
              <a:spcBef>
                <a:spcPts val="500"/>
              </a:spcBef>
              <a:spcAft>
                <a:spcPts val="0"/>
              </a:spcAft>
              <a:buSzPts val="1200"/>
              <a:buChar char="•"/>
              <a:defRPr sz="1200"/>
            </a:lvl6pPr>
            <a:lvl7pPr indent="-304800" lvl="6" marL="3200400">
              <a:spcBef>
                <a:spcPts val="500"/>
              </a:spcBef>
              <a:spcAft>
                <a:spcPts val="0"/>
              </a:spcAft>
              <a:buSzPts val="1200"/>
              <a:buChar char="•"/>
              <a:defRPr sz="1200"/>
            </a:lvl7pPr>
            <a:lvl8pPr indent="-304800" lvl="7" marL="3657600">
              <a:spcBef>
                <a:spcPts val="500"/>
              </a:spcBef>
              <a:spcAft>
                <a:spcPts val="0"/>
              </a:spcAft>
              <a:buSzPts val="1200"/>
              <a:buChar char="•"/>
              <a:defRPr sz="1200"/>
            </a:lvl8pPr>
            <a:lvl9pPr indent="-304800" lvl="8" marL="4114800">
              <a:spcBef>
                <a:spcPts val="500"/>
              </a:spcBef>
              <a:spcAft>
                <a:spcPts val="0"/>
              </a:spcAft>
              <a:buSzPts val="1200"/>
              <a:buChar char="•"/>
              <a:defRPr sz="1200"/>
            </a:lvl9pPr>
          </a:lstStyle>
          <a:p/>
        </p:txBody>
      </p:sp>
      <p:sp>
        <p:nvSpPr>
          <p:cNvPr id="44" name="Google Shape;44;p7"/>
          <p:cNvSpPr txBox="1"/>
          <p:nvPr>
            <p:ph idx="2" type="body"/>
          </p:nvPr>
        </p:nvSpPr>
        <p:spPr>
          <a:xfrm>
            <a:off x="4832400" y="1152475"/>
            <a:ext cx="3999900" cy="3416400"/>
          </a:xfrm>
          <a:prstGeom prst="rect">
            <a:avLst/>
          </a:prstGeom>
        </p:spPr>
        <p:txBody>
          <a:bodyPr anchorCtr="0" anchor="t" bIns="41900" lIns="41900" spcFirstLastPara="1" rIns="41900" wrap="square" tIns="41900">
            <a:noAutofit/>
          </a:bodyPr>
          <a:lstStyle>
            <a:lvl1pPr indent="-317500" lvl="0" marL="457200">
              <a:spcBef>
                <a:spcPts val="500"/>
              </a:spcBef>
              <a:spcAft>
                <a:spcPts val="0"/>
              </a:spcAft>
              <a:buSzPts val="1400"/>
              <a:buChar char="•"/>
              <a:defRPr sz="1400"/>
            </a:lvl1pPr>
            <a:lvl2pPr indent="-304800" lvl="1" marL="914400">
              <a:spcBef>
                <a:spcPts val="500"/>
              </a:spcBef>
              <a:spcAft>
                <a:spcPts val="0"/>
              </a:spcAft>
              <a:buSzPts val="1200"/>
              <a:buChar char="–"/>
              <a:defRPr sz="1200"/>
            </a:lvl2pPr>
            <a:lvl3pPr indent="-304800" lvl="2" marL="1371600">
              <a:spcBef>
                <a:spcPts val="500"/>
              </a:spcBef>
              <a:spcAft>
                <a:spcPts val="0"/>
              </a:spcAft>
              <a:buSzPts val="1200"/>
              <a:buChar char="•"/>
              <a:defRPr sz="1200"/>
            </a:lvl3pPr>
            <a:lvl4pPr indent="-304800" lvl="3" marL="1828800">
              <a:spcBef>
                <a:spcPts val="500"/>
              </a:spcBef>
              <a:spcAft>
                <a:spcPts val="0"/>
              </a:spcAft>
              <a:buSzPts val="1200"/>
              <a:buChar char="–"/>
              <a:defRPr sz="1200"/>
            </a:lvl4pPr>
            <a:lvl5pPr indent="-304800" lvl="4" marL="2286000">
              <a:spcBef>
                <a:spcPts val="500"/>
              </a:spcBef>
              <a:spcAft>
                <a:spcPts val="0"/>
              </a:spcAft>
              <a:buSzPts val="1200"/>
              <a:buChar char="»"/>
              <a:defRPr sz="1200"/>
            </a:lvl5pPr>
            <a:lvl6pPr indent="-304800" lvl="5" marL="2743200">
              <a:spcBef>
                <a:spcPts val="500"/>
              </a:spcBef>
              <a:spcAft>
                <a:spcPts val="0"/>
              </a:spcAft>
              <a:buSzPts val="1200"/>
              <a:buChar char="•"/>
              <a:defRPr sz="1200"/>
            </a:lvl6pPr>
            <a:lvl7pPr indent="-304800" lvl="6" marL="3200400">
              <a:spcBef>
                <a:spcPts val="500"/>
              </a:spcBef>
              <a:spcAft>
                <a:spcPts val="0"/>
              </a:spcAft>
              <a:buSzPts val="1200"/>
              <a:buChar char="•"/>
              <a:defRPr sz="1200"/>
            </a:lvl7pPr>
            <a:lvl8pPr indent="-304800" lvl="7" marL="3657600">
              <a:spcBef>
                <a:spcPts val="500"/>
              </a:spcBef>
              <a:spcAft>
                <a:spcPts val="0"/>
              </a:spcAft>
              <a:buSzPts val="1200"/>
              <a:buChar char="•"/>
              <a:defRPr sz="1200"/>
            </a:lvl8pPr>
            <a:lvl9pPr indent="-304800" lvl="8" marL="4114800">
              <a:spcBef>
                <a:spcPts val="500"/>
              </a:spcBef>
              <a:spcAft>
                <a:spcPts val="0"/>
              </a:spcAft>
              <a:buSzPts val="1200"/>
              <a:buChar char="•"/>
              <a:defRPr sz="1200"/>
            </a:lvl9pPr>
          </a:lstStyle>
          <a:p/>
        </p:txBody>
      </p:sp>
      <p:sp>
        <p:nvSpPr>
          <p:cNvPr id="45" name="Google Shape;45;p7"/>
          <p:cNvSpPr txBox="1"/>
          <p:nvPr>
            <p:ph idx="12" type="sldNum"/>
          </p:nvPr>
        </p:nvSpPr>
        <p:spPr>
          <a:xfrm>
            <a:off x="8472458" y="4663217"/>
            <a:ext cx="548700" cy="393600"/>
          </a:xfrm>
          <a:prstGeom prst="rect">
            <a:avLst/>
          </a:prstGeom>
        </p:spPr>
        <p:txBody>
          <a:bodyPr anchorCtr="0" anchor="t" bIns="83800" lIns="83800" spcFirstLastPara="1" rIns="83800" wrap="square" tIns="838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46" name="Shape 46"/>
        <p:cNvGrpSpPr/>
        <p:nvPr/>
      </p:nvGrpSpPr>
      <p:grpSpPr>
        <a:xfrm>
          <a:off x="0" y="0"/>
          <a:ext cx="0" cy="0"/>
          <a:chOff x="0" y="0"/>
          <a:chExt cx="0" cy="0"/>
        </a:xfrm>
      </p:grpSpPr>
      <p:sp>
        <p:nvSpPr>
          <p:cNvPr id="47" name="Google Shape;47;p8"/>
          <p:cNvSpPr txBox="1"/>
          <p:nvPr>
            <p:ph type="ctrTitle"/>
          </p:nvPr>
        </p:nvSpPr>
        <p:spPr>
          <a:xfrm>
            <a:off x="311708" y="744575"/>
            <a:ext cx="8520600" cy="2052600"/>
          </a:xfrm>
          <a:prstGeom prst="rect">
            <a:avLst/>
          </a:prstGeom>
        </p:spPr>
        <p:txBody>
          <a:bodyPr anchorCtr="0" anchor="b" bIns="41900" lIns="41900" spcFirstLastPara="1" rIns="41900" wrap="square" tIns="41900">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48" name="Google Shape;48;p8"/>
          <p:cNvSpPr txBox="1"/>
          <p:nvPr>
            <p:ph idx="1" type="subTitle"/>
          </p:nvPr>
        </p:nvSpPr>
        <p:spPr>
          <a:xfrm>
            <a:off x="311700" y="2834125"/>
            <a:ext cx="8520600" cy="792600"/>
          </a:xfrm>
          <a:prstGeom prst="rect">
            <a:avLst/>
          </a:prstGeom>
        </p:spPr>
        <p:txBody>
          <a:bodyPr anchorCtr="0" anchor="t" bIns="41900" lIns="41900" spcFirstLastPara="1" rIns="41900" wrap="square" tIns="41900">
            <a:noAutofit/>
          </a:bodyPr>
          <a:lstStyle>
            <a:lvl1pPr lvl="0" rtl="0" algn="ctr">
              <a:lnSpc>
                <a:spcPct val="100000"/>
              </a:lnSpc>
              <a:spcBef>
                <a:spcPts val="500"/>
              </a:spcBef>
              <a:spcAft>
                <a:spcPts val="0"/>
              </a:spcAft>
              <a:buSzPts val="2800"/>
              <a:buNone/>
              <a:defRPr sz="2800"/>
            </a:lvl1pPr>
            <a:lvl2pPr lvl="1" rtl="0" algn="ctr">
              <a:lnSpc>
                <a:spcPct val="100000"/>
              </a:lnSpc>
              <a:spcBef>
                <a:spcPts val="500"/>
              </a:spcBef>
              <a:spcAft>
                <a:spcPts val="0"/>
              </a:spcAft>
              <a:buSzPts val="2800"/>
              <a:buNone/>
              <a:defRPr sz="2800"/>
            </a:lvl2pPr>
            <a:lvl3pPr lvl="2" rtl="0" algn="ctr">
              <a:lnSpc>
                <a:spcPct val="100000"/>
              </a:lnSpc>
              <a:spcBef>
                <a:spcPts val="500"/>
              </a:spcBef>
              <a:spcAft>
                <a:spcPts val="0"/>
              </a:spcAft>
              <a:buSzPts val="2800"/>
              <a:buNone/>
              <a:defRPr sz="2800"/>
            </a:lvl3pPr>
            <a:lvl4pPr lvl="3" rtl="0" algn="ctr">
              <a:lnSpc>
                <a:spcPct val="100000"/>
              </a:lnSpc>
              <a:spcBef>
                <a:spcPts val="500"/>
              </a:spcBef>
              <a:spcAft>
                <a:spcPts val="0"/>
              </a:spcAft>
              <a:buSzPts val="2800"/>
              <a:buNone/>
              <a:defRPr sz="2800"/>
            </a:lvl4pPr>
            <a:lvl5pPr lvl="4" rtl="0" algn="ctr">
              <a:lnSpc>
                <a:spcPct val="100000"/>
              </a:lnSpc>
              <a:spcBef>
                <a:spcPts val="500"/>
              </a:spcBef>
              <a:spcAft>
                <a:spcPts val="0"/>
              </a:spcAft>
              <a:buSzPts val="2800"/>
              <a:buNone/>
              <a:defRPr sz="2800"/>
            </a:lvl5pPr>
            <a:lvl6pPr lvl="5" rtl="0" algn="ctr">
              <a:lnSpc>
                <a:spcPct val="100000"/>
              </a:lnSpc>
              <a:spcBef>
                <a:spcPts val="500"/>
              </a:spcBef>
              <a:spcAft>
                <a:spcPts val="0"/>
              </a:spcAft>
              <a:buSzPts val="2800"/>
              <a:buNone/>
              <a:defRPr sz="2800"/>
            </a:lvl6pPr>
            <a:lvl7pPr lvl="6" rtl="0" algn="ctr">
              <a:lnSpc>
                <a:spcPct val="100000"/>
              </a:lnSpc>
              <a:spcBef>
                <a:spcPts val="500"/>
              </a:spcBef>
              <a:spcAft>
                <a:spcPts val="0"/>
              </a:spcAft>
              <a:buSzPts val="2800"/>
              <a:buNone/>
              <a:defRPr sz="2800"/>
            </a:lvl7pPr>
            <a:lvl8pPr lvl="7" rtl="0" algn="ctr">
              <a:lnSpc>
                <a:spcPct val="100000"/>
              </a:lnSpc>
              <a:spcBef>
                <a:spcPts val="500"/>
              </a:spcBef>
              <a:spcAft>
                <a:spcPts val="0"/>
              </a:spcAft>
              <a:buSzPts val="2800"/>
              <a:buNone/>
              <a:defRPr sz="2800"/>
            </a:lvl8pPr>
            <a:lvl9pPr lvl="8" rtl="0" algn="ctr">
              <a:lnSpc>
                <a:spcPct val="100000"/>
              </a:lnSpc>
              <a:spcBef>
                <a:spcPts val="500"/>
              </a:spcBef>
              <a:spcAft>
                <a:spcPts val="0"/>
              </a:spcAft>
              <a:buSzPts val="2800"/>
              <a:buNone/>
              <a:defRPr sz="2800"/>
            </a:lvl9pPr>
          </a:lstStyle>
          <a:p/>
        </p:txBody>
      </p:sp>
      <p:sp>
        <p:nvSpPr>
          <p:cNvPr id="49" name="Google Shape;49;p8"/>
          <p:cNvSpPr txBox="1"/>
          <p:nvPr>
            <p:ph idx="12" type="sldNum"/>
          </p:nvPr>
        </p:nvSpPr>
        <p:spPr>
          <a:xfrm>
            <a:off x="8472458" y="4663217"/>
            <a:ext cx="548700" cy="393600"/>
          </a:xfrm>
          <a:prstGeom prst="rect">
            <a:avLst/>
          </a:prstGeom>
        </p:spPr>
        <p:txBody>
          <a:bodyPr anchorCtr="0" anchor="t" bIns="83800" lIns="83800" spcFirstLastPara="1" rIns="83800" wrap="square" tIns="838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199" y="69057"/>
            <a:ext cx="8229600" cy="1131000"/>
          </a:xfrm>
          <a:prstGeom prst="rect">
            <a:avLst/>
          </a:prstGeom>
          <a:noFill/>
          <a:ln>
            <a:noFill/>
          </a:ln>
        </p:spPr>
        <p:txBody>
          <a:bodyPr anchorCtr="0" anchor="ctr" bIns="41900" lIns="41900" spcFirstLastPara="1" rIns="41900" wrap="square" tIns="41900">
            <a:noAutofit/>
          </a:bodyPr>
          <a:lstStyle>
            <a:lvl1pPr lvl="0"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1pPr>
            <a:lvl2pPr lvl="1"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4000"/>
              <a:buFont typeface="Calibri"/>
              <a:buNone/>
              <a:defRPr b="0" i="0" sz="4000" u="none" cap="none" strike="noStrike">
                <a:solidFill>
                  <a:srgbClr val="000000"/>
                </a:solidFill>
                <a:latin typeface="Calibri"/>
                <a:ea typeface="Calibri"/>
                <a:cs typeface="Calibri"/>
                <a:sym typeface="Calibri"/>
              </a:defRPr>
            </a:lvl9pPr>
          </a:lstStyle>
          <a:p/>
        </p:txBody>
      </p:sp>
      <p:sp>
        <p:nvSpPr>
          <p:cNvPr id="7" name="Google Shape;7;p1"/>
          <p:cNvSpPr txBox="1"/>
          <p:nvPr>
            <p:ph idx="1" type="body"/>
          </p:nvPr>
        </p:nvSpPr>
        <p:spPr>
          <a:xfrm>
            <a:off x="457199" y="1200150"/>
            <a:ext cx="8229600" cy="3943500"/>
          </a:xfrm>
          <a:prstGeom prst="rect">
            <a:avLst/>
          </a:prstGeom>
          <a:noFill/>
          <a:ln>
            <a:noFill/>
          </a:ln>
        </p:spPr>
        <p:txBody>
          <a:bodyPr anchorCtr="0" anchor="t" bIns="41900" lIns="41900" spcFirstLastPara="1" rIns="41900" wrap="square" tIns="41900">
            <a:noAutofit/>
          </a:bodyPr>
          <a:lstStyle>
            <a:lvl1pPr indent="-406400" lvl="0" marL="4572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1pPr>
            <a:lvl2pPr indent="-406400" lvl="1" marL="9144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2pPr>
            <a:lvl3pPr indent="-406400" lvl="2" marL="13716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3pPr>
            <a:lvl4pPr indent="-406400" lvl="3" marL="18288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4pPr>
            <a:lvl5pPr indent="-406400" lvl="4" marL="22860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5pPr>
            <a:lvl6pPr indent="-406400" lvl="5" marL="27432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rtl="0" algn="l">
              <a:lnSpc>
                <a:spcPct val="100000"/>
              </a:lnSpc>
              <a:spcBef>
                <a:spcPts val="5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8" name="Google Shape;8;p1"/>
          <p:cNvSpPr txBox="1"/>
          <p:nvPr>
            <p:ph idx="12" type="sldNum"/>
          </p:nvPr>
        </p:nvSpPr>
        <p:spPr>
          <a:xfrm>
            <a:off x="8556784" y="4749851"/>
            <a:ext cx="548700" cy="393900"/>
          </a:xfrm>
          <a:prstGeom prst="rect">
            <a:avLst/>
          </a:prstGeom>
          <a:noFill/>
          <a:ln>
            <a:noFill/>
          </a:ln>
        </p:spPr>
        <p:txBody>
          <a:bodyPr anchorCtr="0" anchor="t" bIns="83800" lIns="83800" spcFirstLastPara="1" rIns="83800" wrap="square" tIns="83800">
            <a:noAutofit/>
          </a:bodyPr>
          <a:lstStyle>
            <a:lvl1pPr lvl="0" algn="r">
              <a:buNone/>
              <a:defRPr sz="1200">
                <a:latin typeface="Calibri"/>
                <a:ea typeface="Calibri"/>
                <a:cs typeface="Calibri"/>
                <a:sym typeface="Calibri"/>
              </a:defRPr>
            </a:lvl1pPr>
            <a:lvl2pPr lvl="1" algn="r">
              <a:buNone/>
              <a:defRPr sz="1200">
                <a:latin typeface="Calibri"/>
                <a:ea typeface="Calibri"/>
                <a:cs typeface="Calibri"/>
                <a:sym typeface="Calibri"/>
              </a:defRPr>
            </a:lvl2pPr>
            <a:lvl3pPr lvl="2" algn="r">
              <a:buNone/>
              <a:defRPr sz="1200">
                <a:latin typeface="Calibri"/>
                <a:ea typeface="Calibri"/>
                <a:cs typeface="Calibri"/>
                <a:sym typeface="Calibri"/>
              </a:defRPr>
            </a:lvl3pPr>
            <a:lvl4pPr lvl="3" algn="r">
              <a:buNone/>
              <a:defRPr sz="1200">
                <a:latin typeface="Calibri"/>
                <a:ea typeface="Calibri"/>
                <a:cs typeface="Calibri"/>
                <a:sym typeface="Calibri"/>
              </a:defRPr>
            </a:lvl4pPr>
            <a:lvl5pPr lvl="4" algn="r">
              <a:buNone/>
              <a:defRPr sz="1200">
                <a:latin typeface="Calibri"/>
                <a:ea typeface="Calibri"/>
                <a:cs typeface="Calibri"/>
                <a:sym typeface="Calibri"/>
              </a:defRPr>
            </a:lvl5pPr>
            <a:lvl6pPr lvl="5" algn="r">
              <a:buNone/>
              <a:defRPr sz="1200">
                <a:latin typeface="Calibri"/>
                <a:ea typeface="Calibri"/>
                <a:cs typeface="Calibri"/>
                <a:sym typeface="Calibri"/>
              </a:defRPr>
            </a:lvl6pPr>
            <a:lvl7pPr lvl="6" algn="r">
              <a:buNone/>
              <a:defRPr sz="1200">
                <a:latin typeface="Calibri"/>
                <a:ea typeface="Calibri"/>
                <a:cs typeface="Calibri"/>
                <a:sym typeface="Calibri"/>
              </a:defRPr>
            </a:lvl7pPr>
            <a:lvl8pPr lvl="7" algn="r">
              <a:buNone/>
              <a:defRPr sz="1200">
                <a:latin typeface="Calibri"/>
                <a:ea typeface="Calibri"/>
                <a:cs typeface="Calibri"/>
                <a:sym typeface="Calibri"/>
              </a:defRPr>
            </a:lvl8pPr>
            <a:lvl9pPr lvl="8" algn="r">
              <a:buNone/>
              <a:defRPr sz="1200">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9"/>
          <p:cNvSpPr txBox="1"/>
          <p:nvPr>
            <p:ph type="title"/>
          </p:nvPr>
        </p:nvSpPr>
        <p:spPr>
          <a:xfrm>
            <a:off x="552851" y="1198000"/>
            <a:ext cx="8433300" cy="1106400"/>
          </a:xfrm>
          <a:prstGeom prst="rect">
            <a:avLst/>
          </a:prstGeom>
        </p:spPr>
        <p:txBody>
          <a:bodyPr anchorCtr="0" anchor="ctr" bIns="0" lIns="0" spcFirstLastPara="1" rIns="0" wrap="square" tIns="0">
            <a:noAutofit/>
          </a:bodyPr>
          <a:lstStyle/>
          <a:p>
            <a:pPr indent="0" lvl="0" marL="0" rtl="0" algn="ctr">
              <a:lnSpc>
                <a:spcPct val="115000"/>
              </a:lnSpc>
              <a:spcBef>
                <a:spcPts val="0"/>
              </a:spcBef>
              <a:spcAft>
                <a:spcPts val="0"/>
              </a:spcAft>
              <a:buNone/>
            </a:pPr>
            <a:r>
              <a:rPr b="1" lang="en" sz="2600"/>
              <a:t>Trigger Systems and Filtering Muon Events</a:t>
            </a:r>
            <a:endParaRPr b="1" sz="2600">
              <a:solidFill>
                <a:srgbClr val="D50001"/>
              </a:solidFill>
            </a:endParaRPr>
          </a:p>
          <a:p>
            <a:pPr indent="0" lvl="0" marL="0" rtl="0" algn="ctr">
              <a:lnSpc>
                <a:spcPct val="115000"/>
              </a:lnSpc>
              <a:spcBef>
                <a:spcPts val="0"/>
              </a:spcBef>
              <a:spcAft>
                <a:spcPts val="0"/>
              </a:spcAft>
              <a:buClr>
                <a:schemeClr val="dk1"/>
              </a:buClr>
              <a:buSzPts val="1100"/>
              <a:buFont typeface="Arial"/>
              <a:buNone/>
            </a:pPr>
            <a:r>
              <a:t/>
            </a:r>
            <a:endParaRPr b="1" sz="2600">
              <a:solidFill>
                <a:srgbClr val="D50001"/>
              </a:solidFill>
            </a:endParaRPr>
          </a:p>
          <a:p>
            <a:pPr indent="0" lvl="0" marL="0" rtl="0" algn="ctr">
              <a:spcBef>
                <a:spcPts val="0"/>
              </a:spcBef>
              <a:spcAft>
                <a:spcPts val="0"/>
              </a:spcAft>
              <a:buNone/>
            </a:pPr>
            <a:r>
              <a:rPr lang="en" sz="2000"/>
              <a:t>Mentee: Andrew Fonseca (University of Delaware)</a:t>
            </a:r>
            <a:endParaRPr sz="2000"/>
          </a:p>
          <a:p>
            <a:pPr indent="0" lvl="0" marL="0" rtl="0" algn="ctr">
              <a:spcBef>
                <a:spcPts val="0"/>
              </a:spcBef>
              <a:spcAft>
                <a:spcPts val="0"/>
              </a:spcAft>
              <a:buNone/>
            </a:pPr>
            <a:r>
              <a:rPr lang="en" sz="2000"/>
              <a:t>Mentor:  Darin Acosta </a:t>
            </a:r>
            <a:r>
              <a:rPr lang="en" sz="2000"/>
              <a:t>(Rice University)</a:t>
            </a:r>
            <a:endParaRPr sz="2000"/>
          </a:p>
          <a:p>
            <a:pPr indent="0" lvl="0" marL="0" rtl="0" algn="ctr">
              <a:spcBef>
                <a:spcPts val="0"/>
              </a:spcBef>
              <a:spcAft>
                <a:spcPts val="0"/>
              </a:spcAft>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0"/>
          <p:cNvSpPr txBox="1"/>
          <p:nvPr>
            <p:ph type="title"/>
          </p:nvPr>
        </p:nvSpPr>
        <p:spPr>
          <a:xfrm>
            <a:off x="1113393" y="96311"/>
            <a:ext cx="7905600" cy="525600"/>
          </a:xfrm>
          <a:prstGeom prst="rect">
            <a:avLst/>
          </a:prstGeom>
        </p:spPr>
        <p:txBody>
          <a:bodyPr anchorCtr="0" anchor="ctr" bIns="41900" lIns="41900" spcFirstLastPara="1" rIns="41900" wrap="square" tIns="41900">
            <a:noAutofit/>
          </a:bodyPr>
          <a:lstStyle/>
          <a:p>
            <a:pPr indent="0" lvl="0" marL="0" rtl="0" algn="ctr">
              <a:spcBef>
                <a:spcPts val="0"/>
              </a:spcBef>
              <a:spcAft>
                <a:spcPts val="0"/>
              </a:spcAft>
              <a:buNone/>
            </a:pPr>
            <a:r>
              <a:rPr lang="en"/>
              <a:t>Abstract</a:t>
            </a:r>
            <a:endParaRPr/>
          </a:p>
        </p:txBody>
      </p:sp>
      <p:sp>
        <p:nvSpPr>
          <p:cNvPr id="60" name="Google Shape;60;p10"/>
          <p:cNvSpPr txBox="1"/>
          <p:nvPr>
            <p:ph idx="1" type="body"/>
          </p:nvPr>
        </p:nvSpPr>
        <p:spPr>
          <a:xfrm>
            <a:off x="457207" y="707577"/>
            <a:ext cx="8229600" cy="4234800"/>
          </a:xfrm>
          <a:prstGeom prst="rect">
            <a:avLst/>
          </a:prstGeom>
        </p:spPr>
        <p:txBody>
          <a:bodyPr anchorCtr="0" anchor="t" bIns="46550" lIns="46550" spcFirstLastPara="1" rIns="46550" wrap="square" tIns="46550">
            <a:noAutofit/>
          </a:bodyPr>
          <a:lstStyle/>
          <a:p>
            <a:pPr indent="0" lvl="0" marL="0" rtl="0" algn="l">
              <a:lnSpc>
                <a:spcPct val="115000"/>
              </a:lnSpc>
              <a:spcBef>
                <a:spcPts val="0"/>
              </a:spcBef>
              <a:spcAft>
                <a:spcPts val="0"/>
              </a:spcAft>
              <a:buNone/>
            </a:pPr>
            <a:r>
              <a:t/>
            </a:r>
            <a:endParaRPr b="1" sz="1700">
              <a:solidFill>
                <a:schemeClr val="dk1"/>
              </a:solidFill>
            </a:endParaRPr>
          </a:p>
          <a:p>
            <a:pPr indent="0" lvl="0" marL="0" rtl="0" algn="l">
              <a:lnSpc>
                <a:spcPct val="115000"/>
              </a:lnSpc>
              <a:spcBef>
                <a:spcPts val="0"/>
              </a:spcBef>
              <a:spcAft>
                <a:spcPts val="0"/>
              </a:spcAft>
              <a:buNone/>
            </a:pPr>
            <a:r>
              <a:t/>
            </a:r>
            <a:endParaRPr b="1" sz="1700">
              <a:solidFill>
                <a:schemeClr val="dk1"/>
              </a:solidFill>
            </a:endParaRPr>
          </a:p>
          <a:p>
            <a:pPr indent="0" lvl="0" marL="0" rtl="0" algn="just">
              <a:lnSpc>
                <a:spcPct val="115000"/>
              </a:lnSpc>
              <a:spcBef>
                <a:spcPts val="0"/>
              </a:spcBef>
              <a:spcAft>
                <a:spcPts val="0"/>
              </a:spcAft>
              <a:buNone/>
            </a:pPr>
            <a:r>
              <a:rPr b="1" lang="en" sz="1700">
                <a:solidFill>
                  <a:schemeClr val="dk1"/>
                </a:solidFill>
              </a:rPr>
              <a:t>Abstract</a:t>
            </a:r>
            <a:r>
              <a:rPr lang="en" sz="1700">
                <a:solidFill>
                  <a:schemeClr val="dk1"/>
                </a:solidFill>
              </a:rPr>
              <a:t>: With the collection of and storage of data recorded by a set of detectors, also known as “data acquisition”, there needs to be a “trigger”. The job of the trigger would be to set conditions by which the sequence to digitize data from the analog sensors and record memory is initiated. With the detector, there would be a lot of events been recording, leading to a lot of recorded memory/disk space (100 TB per second!). Due to the limitation of storing this data, it is best to filter out unimportant events and keep uncommon and interesting events to save on storage (99.998% of the events are thrown out). With these interesting events, we can then deduce </a:t>
            </a:r>
            <a:r>
              <a:rPr lang="en" sz="1700">
                <a:solidFill>
                  <a:schemeClr val="dk1"/>
                </a:solidFill>
              </a:rPr>
              <a:t>information</a:t>
            </a:r>
            <a:r>
              <a:rPr lang="en" sz="1700">
                <a:solidFill>
                  <a:schemeClr val="dk1"/>
                </a:solidFill>
              </a:rPr>
              <a:t> about these </a:t>
            </a:r>
            <a:r>
              <a:rPr lang="en" sz="1700">
                <a:solidFill>
                  <a:schemeClr val="dk1"/>
                </a:solidFill>
              </a:rPr>
              <a:t>special</a:t>
            </a:r>
            <a:r>
              <a:rPr lang="en" sz="1700">
                <a:solidFill>
                  <a:schemeClr val="dk1"/>
                </a:solidFill>
              </a:rPr>
              <a:t> events, like its momentum. Before actual data is collected though, Monte Carlo simulations are used in training boosted decision trees to better determine effect methods to increase </a:t>
            </a:r>
            <a:r>
              <a:rPr lang="en" sz="1700">
                <a:solidFill>
                  <a:schemeClr val="dk1"/>
                </a:solidFill>
              </a:rPr>
              <a:t>efficiency</a:t>
            </a:r>
            <a:r>
              <a:rPr lang="en" sz="1700">
                <a:solidFill>
                  <a:schemeClr val="dk1"/>
                </a:solidFill>
              </a:rPr>
              <a:t>, decrease rate, and maintain a good resolution.</a:t>
            </a:r>
            <a:endParaRPr sz="17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1"/>
          <p:cNvSpPr txBox="1"/>
          <p:nvPr>
            <p:ph idx="1" type="body"/>
          </p:nvPr>
        </p:nvSpPr>
        <p:spPr>
          <a:xfrm>
            <a:off x="457207" y="707577"/>
            <a:ext cx="8229600" cy="4234800"/>
          </a:xfrm>
          <a:prstGeom prst="rect">
            <a:avLst/>
          </a:prstGeom>
        </p:spPr>
        <p:txBody>
          <a:bodyPr anchorCtr="0" anchor="t" bIns="46550" lIns="46550" spcFirstLastPara="1" rIns="46550" wrap="square" tIns="46550">
            <a:noAutofit/>
          </a:bodyPr>
          <a:lstStyle/>
          <a:p>
            <a:pPr indent="0" lvl="0" marL="0" rtl="0" algn="l">
              <a:spcBef>
                <a:spcPts val="200"/>
              </a:spcBef>
              <a:spcAft>
                <a:spcPts val="0"/>
              </a:spcAft>
              <a:buClr>
                <a:schemeClr val="dk1"/>
              </a:buClr>
              <a:buSzPts val="1100"/>
              <a:buFont typeface="Arial"/>
              <a:buNone/>
            </a:pPr>
            <a:r>
              <a:rPr lang="en" sz="2150">
                <a:solidFill>
                  <a:schemeClr val="dk1"/>
                </a:solidFill>
              </a:rPr>
              <a:t>1. Introduction</a:t>
            </a:r>
            <a:endParaRPr sz="2150">
              <a:solidFill>
                <a:schemeClr val="dk1"/>
              </a:solidFill>
            </a:endParaRPr>
          </a:p>
          <a:p>
            <a:pPr indent="0" lvl="0" marL="0" rtl="0" algn="l">
              <a:spcBef>
                <a:spcPts val="200"/>
              </a:spcBef>
              <a:spcAft>
                <a:spcPts val="0"/>
              </a:spcAft>
              <a:buClr>
                <a:schemeClr val="dk1"/>
              </a:buClr>
              <a:buSzPts val="1100"/>
              <a:buFont typeface="Arial"/>
              <a:buNone/>
            </a:pPr>
            <a:r>
              <a:rPr lang="en" sz="2150">
                <a:solidFill>
                  <a:schemeClr val="dk1"/>
                </a:solidFill>
              </a:rPr>
              <a:t>2. Monte Carlo Simulation/Generated Data</a:t>
            </a:r>
            <a:endParaRPr sz="2150">
              <a:solidFill>
                <a:schemeClr val="dk1"/>
              </a:solidFill>
            </a:endParaRPr>
          </a:p>
          <a:p>
            <a:pPr indent="0" lvl="0" marL="0" rtl="0" algn="l">
              <a:spcBef>
                <a:spcPts val="200"/>
              </a:spcBef>
              <a:spcAft>
                <a:spcPts val="0"/>
              </a:spcAft>
              <a:buClr>
                <a:schemeClr val="dk1"/>
              </a:buClr>
              <a:buSzPts val="1100"/>
              <a:buFont typeface="Arial"/>
              <a:buNone/>
            </a:pPr>
            <a:r>
              <a:rPr lang="en" sz="2150">
                <a:solidFill>
                  <a:schemeClr val="dk1"/>
                </a:solidFill>
              </a:rPr>
              <a:t>3. Training of BDTs</a:t>
            </a:r>
            <a:endParaRPr sz="2150">
              <a:solidFill>
                <a:schemeClr val="dk1"/>
              </a:solidFill>
            </a:endParaRPr>
          </a:p>
          <a:p>
            <a:pPr indent="0" lvl="0" marL="0" rtl="0" algn="l">
              <a:spcBef>
                <a:spcPts val="200"/>
              </a:spcBef>
              <a:spcAft>
                <a:spcPts val="0"/>
              </a:spcAft>
              <a:buClr>
                <a:schemeClr val="dk1"/>
              </a:buClr>
              <a:buSzPts val="1100"/>
              <a:buFont typeface="Arial"/>
              <a:buNone/>
            </a:pPr>
            <a:r>
              <a:rPr lang="en" sz="2150">
                <a:solidFill>
                  <a:schemeClr val="dk1"/>
                </a:solidFill>
              </a:rPr>
              <a:t>4. </a:t>
            </a:r>
            <a:r>
              <a:rPr lang="en" sz="2150">
                <a:solidFill>
                  <a:schemeClr val="dk1"/>
                </a:solidFill>
              </a:rPr>
              <a:t>Efficiency</a:t>
            </a:r>
            <a:r>
              <a:rPr lang="en" sz="2150">
                <a:solidFill>
                  <a:schemeClr val="dk1"/>
                </a:solidFill>
              </a:rPr>
              <a:t>, Rate, and Resolution</a:t>
            </a:r>
            <a:endParaRPr sz="2150">
              <a:solidFill>
                <a:schemeClr val="dk1"/>
              </a:solidFill>
            </a:endParaRPr>
          </a:p>
          <a:p>
            <a:pPr indent="0" lvl="0" marL="0" rtl="0" algn="l">
              <a:spcBef>
                <a:spcPts val="200"/>
              </a:spcBef>
              <a:spcAft>
                <a:spcPts val="0"/>
              </a:spcAft>
              <a:buNone/>
            </a:pPr>
            <a:r>
              <a:rPr lang="en" sz="2150">
                <a:solidFill>
                  <a:schemeClr val="dk1"/>
                </a:solidFill>
              </a:rPr>
              <a:t>7. Conclusion</a:t>
            </a:r>
            <a:endParaRPr/>
          </a:p>
        </p:txBody>
      </p:sp>
      <p:sp>
        <p:nvSpPr>
          <p:cNvPr id="66" name="Google Shape;66;p11"/>
          <p:cNvSpPr txBox="1"/>
          <p:nvPr>
            <p:ph type="title"/>
          </p:nvPr>
        </p:nvSpPr>
        <p:spPr>
          <a:xfrm>
            <a:off x="1113393" y="96311"/>
            <a:ext cx="7905600" cy="525600"/>
          </a:xfrm>
          <a:prstGeom prst="rect">
            <a:avLst/>
          </a:prstGeom>
        </p:spPr>
        <p:txBody>
          <a:bodyPr anchorCtr="0" anchor="ctr" bIns="41900" lIns="41900" spcFirstLastPara="1" rIns="41900" wrap="square" tIns="41900">
            <a:noAutofit/>
          </a:bodyPr>
          <a:lstStyle/>
          <a:p>
            <a:pPr indent="0" lvl="0" marL="0" rtl="0" algn="l">
              <a:spcBef>
                <a:spcPts val="200"/>
              </a:spcBef>
              <a:spcAft>
                <a:spcPts val="0"/>
              </a:spcAft>
              <a:buClr>
                <a:schemeClr val="dk1"/>
              </a:buClr>
              <a:buSzPts val="1100"/>
              <a:buFont typeface="Arial"/>
              <a:buNone/>
            </a:pPr>
            <a:r>
              <a:rPr lang="en" sz="3000">
                <a:solidFill>
                  <a:schemeClr val="dk1"/>
                </a:solidFill>
              </a:rPr>
              <a:t>Overview</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2"/>
          <p:cNvSpPr txBox="1"/>
          <p:nvPr>
            <p:ph idx="1" type="body"/>
          </p:nvPr>
        </p:nvSpPr>
        <p:spPr>
          <a:xfrm>
            <a:off x="125375" y="702438"/>
            <a:ext cx="3668700" cy="3894300"/>
          </a:xfrm>
          <a:prstGeom prst="rect">
            <a:avLst/>
          </a:prstGeom>
        </p:spPr>
        <p:txBody>
          <a:bodyPr anchorCtr="0" anchor="t" bIns="46550" lIns="46550" spcFirstLastPara="1" rIns="46550" wrap="square" tIns="46550">
            <a:noAutofit/>
          </a:bodyPr>
          <a:lstStyle/>
          <a:p>
            <a:pPr indent="0" lvl="0" marL="0" rtl="0" algn="l">
              <a:spcBef>
                <a:spcPts val="200"/>
              </a:spcBef>
              <a:spcAft>
                <a:spcPts val="0"/>
              </a:spcAft>
              <a:buNone/>
            </a:pPr>
            <a:r>
              <a:t/>
            </a:r>
            <a:endParaRPr sz="1850">
              <a:solidFill>
                <a:schemeClr val="dk1"/>
              </a:solidFill>
            </a:endParaRPr>
          </a:p>
          <a:p>
            <a:pPr indent="-358775" lvl="0" marL="457200" rtl="0" algn="l">
              <a:spcBef>
                <a:spcPts val="200"/>
              </a:spcBef>
              <a:spcAft>
                <a:spcPts val="0"/>
              </a:spcAft>
              <a:buClr>
                <a:schemeClr val="dk1"/>
              </a:buClr>
              <a:buSzPts val="2050"/>
              <a:buChar char="●"/>
            </a:pPr>
            <a:r>
              <a:rPr lang="en" sz="2050">
                <a:solidFill>
                  <a:schemeClr val="dk1"/>
                </a:solidFill>
              </a:rPr>
              <a:t>There are “tracks” that particles would go along, and the data is collected once a particle would hit the detector along it.</a:t>
            </a:r>
            <a:endParaRPr sz="2050">
              <a:solidFill>
                <a:schemeClr val="dk1"/>
              </a:solidFill>
            </a:endParaRPr>
          </a:p>
          <a:p>
            <a:pPr indent="-358775" lvl="0" marL="457200" rtl="0" algn="l">
              <a:spcBef>
                <a:spcPts val="0"/>
              </a:spcBef>
              <a:spcAft>
                <a:spcPts val="0"/>
              </a:spcAft>
              <a:buClr>
                <a:schemeClr val="dk1"/>
              </a:buClr>
              <a:buSzPts val="2050"/>
              <a:buChar char="●"/>
            </a:pPr>
            <a:r>
              <a:rPr lang="en" sz="2050">
                <a:solidFill>
                  <a:schemeClr val="dk1"/>
                </a:solidFill>
              </a:rPr>
              <a:t>There are three important aspects to the training that would need to be considered, and those are efficiency, rate, and resolution, and each relate into one another.</a:t>
            </a:r>
            <a:endParaRPr sz="1700"/>
          </a:p>
        </p:txBody>
      </p:sp>
      <p:sp>
        <p:nvSpPr>
          <p:cNvPr id="72" name="Google Shape;72;p12"/>
          <p:cNvSpPr txBox="1"/>
          <p:nvPr>
            <p:ph type="title"/>
          </p:nvPr>
        </p:nvSpPr>
        <p:spPr>
          <a:xfrm>
            <a:off x="1113393" y="96311"/>
            <a:ext cx="7905600" cy="525600"/>
          </a:xfrm>
          <a:prstGeom prst="rect">
            <a:avLst/>
          </a:prstGeom>
        </p:spPr>
        <p:txBody>
          <a:bodyPr anchorCtr="0" anchor="ctr" bIns="41900" lIns="41900" spcFirstLastPara="1" rIns="41900" wrap="square" tIns="41900">
            <a:noAutofit/>
          </a:bodyPr>
          <a:lstStyle/>
          <a:p>
            <a:pPr indent="0" lvl="0" marL="0" rtl="0" algn="l">
              <a:spcBef>
                <a:spcPts val="200"/>
              </a:spcBef>
              <a:spcAft>
                <a:spcPts val="0"/>
              </a:spcAft>
              <a:buNone/>
            </a:pPr>
            <a:r>
              <a:t/>
            </a:r>
            <a:endParaRPr sz="3000">
              <a:solidFill>
                <a:schemeClr val="dk1"/>
              </a:solidFill>
            </a:endParaRPr>
          </a:p>
          <a:p>
            <a:pPr indent="0" lvl="0" marL="0" rtl="0" algn="l">
              <a:spcBef>
                <a:spcPts val="200"/>
              </a:spcBef>
              <a:spcAft>
                <a:spcPts val="0"/>
              </a:spcAft>
              <a:buClr>
                <a:schemeClr val="dk1"/>
              </a:buClr>
              <a:buSzPts val="1100"/>
              <a:buFont typeface="Arial"/>
              <a:buNone/>
            </a:pPr>
            <a:r>
              <a:rPr lang="en" sz="3000">
                <a:solidFill>
                  <a:schemeClr val="dk1"/>
                </a:solidFill>
              </a:rPr>
              <a:t>Introduction</a:t>
            </a:r>
            <a:endParaRPr sz="3000">
              <a:solidFill>
                <a:schemeClr val="dk1"/>
              </a:solidFill>
            </a:endParaRPr>
          </a:p>
          <a:p>
            <a:pPr indent="0" lvl="0" marL="0" rtl="0" algn="l">
              <a:spcBef>
                <a:spcPts val="0"/>
              </a:spcBef>
              <a:spcAft>
                <a:spcPts val="0"/>
              </a:spcAft>
              <a:buNone/>
            </a:pPr>
            <a:r>
              <a:t/>
            </a:r>
            <a:endParaRPr/>
          </a:p>
        </p:txBody>
      </p:sp>
      <p:pic>
        <p:nvPicPr>
          <p:cNvPr id="73" name="Google Shape;73;p12"/>
          <p:cNvPicPr preferRelativeResize="0"/>
          <p:nvPr/>
        </p:nvPicPr>
        <p:blipFill>
          <a:blip r:embed="rId3">
            <a:alphaModFix/>
          </a:blip>
          <a:stretch>
            <a:fillRect/>
          </a:stretch>
        </p:blipFill>
        <p:spPr>
          <a:xfrm>
            <a:off x="3890375" y="962351"/>
            <a:ext cx="5128626" cy="33744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3"/>
          <p:cNvSpPr txBox="1"/>
          <p:nvPr>
            <p:ph idx="1" type="body"/>
          </p:nvPr>
        </p:nvSpPr>
        <p:spPr>
          <a:xfrm>
            <a:off x="457207" y="707577"/>
            <a:ext cx="8229600" cy="4234800"/>
          </a:xfrm>
          <a:prstGeom prst="rect">
            <a:avLst/>
          </a:prstGeom>
        </p:spPr>
        <p:txBody>
          <a:bodyPr anchorCtr="0" anchor="t" bIns="46550" lIns="46550" spcFirstLastPara="1" rIns="46550" wrap="square" tIns="46550">
            <a:noAutofit/>
          </a:bodyPr>
          <a:lstStyle/>
          <a:p>
            <a:pPr indent="-365125" lvl="0" marL="457200" rtl="0" algn="l">
              <a:spcBef>
                <a:spcPts val="200"/>
              </a:spcBef>
              <a:spcAft>
                <a:spcPts val="0"/>
              </a:spcAft>
              <a:buClr>
                <a:schemeClr val="dk1"/>
              </a:buClr>
              <a:buSzPts val="2150"/>
              <a:buChar char="●"/>
            </a:pPr>
            <a:r>
              <a:rPr lang="en" sz="2150">
                <a:solidFill>
                  <a:schemeClr val="dk1"/>
                </a:solidFill>
              </a:rPr>
              <a:t>Goal: Filter out uninteresting or common muon events out of the events recorded from the detector or Monte Carlo simulation.</a:t>
            </a:r>
            <a:endParaRPr sz="2150">
              <a:solidFill>
                <a:schemeClr val="dk1"/>
              </a:solidFill>
            </a:endParaRPr>
          </a:p>
          <a:p>
            <a:pPr indent="0" lvl="0" marL="457200" rtl="0" algn="l">
              <a:spcBef>
                <a:spcPts val="200"/>
              </a:spcBef>
              <a:spcAft>
                <a:spcPts val="0"/>
              </a:spcAft>
              <a:buNone/>
            </a:pPr>
            <a:r>
              <a:t/>
            </a:r>
            <a:endParaRPr sz="2150">
              <a:solidFill>
                <a:schemeClr val="dk1"/>
              </a:solidFill>
            </a:endParaRPr>
          </a:p>
          <a:p>
            <a:pPr indent="-365125" lvl="0" marL="457200" rtl="0" algn="l">
              <a:spcBef>
                <a:spcPts val="200"/>
              </a:spcBef>
              <a:spcAft>
                <a:spcPts val="0"/>
              </a:spcAft>
              <a:buClr>
                <a:schemeClr val="dk1"/>
              </a:buClr>
              <a:buSzPts val="2150"/>
              <a:buChar char="●"/>
            </a:pPr>
            <a:r>
              <a:rPr lang="en" sz="2150">
                <a:solidFill>
                  <a:schemeClr val="dk1"/>
                </a:solidFill>
              </a:rPr>
              <a:t>We can filter out these common muon events through training of the BDT (Boosted </a:t>
            </a:r>
            <a:r>
              <a:rPr lang="en" sz="2150">
                <a:solidFill>
                  <a:schemeClr val="dk1"/>
                </a:solidFill>
              </a:rPr>
              <a:t>Decision</a:t>
            </a:r>
            <a:r>
              <a:rPr lang="en" sz="2150">
                <a:solidFill>
                  <a:schemeClr val="dk1"/>
                </a:solidFill>
              </a:rPr>
              <a:t> Trees) from Monte Carlo simulation.</a:t>
            </a:r>
            <a:endParaRPr sz="2150">
              <a:solidFill>
                <a:schemeClr val="dk1"/>
              </a:solidFill>
            </a:endParaRPr>
          </a:p>
          <a:p>
            <a:pPr indent="0" lvl="0" marL="457200" rtl="0" algn="l">
              <a:spcBef>
                <a:spcPts val="200"/>
              </a:spcBef>
              <a:spcAft>
                <a:spcPts val="0"/>
              </a:spcAft>
              <a:buNone/>
            </a:pPr>
            <a:r>
              <a:t/>
            </a:r>
            <a:endParaRPr sz="2150">
              <a:solidFill>
                <a:schemeClr val="dk1"/>
              </a:solidFill>
            </a:endParaRPr>
          </a:p>
          <a:p>
            <a:pPr indent="-365125" lvl="0" marL="457200" rtl="0" algn="l">
              <a:spcBef>
                <a:spcPts val="200"/>
              </a:spcBef>
              <a:spcAft>
                <a:spcPts val="0"/>
              </a:spcAft>
              <a:buClr>
                <a:schemeClr val="dk1"/>
              </a:buClr>
              <a:buSzPts val="2150"/>
              <a:buChar char="●"/>
            </a:pPr>
            <a:r>
              <a:rPr lang="en" sz="2150">
                <a:solidFill>
                  <a:schemeClr val="dk1"/>
                </a:solidFill>
              </a:rPr>
              <a:t>The result of these simulations and trainings can be shared, compared, and contrasted through </a:t>
            </a:r>
            <a:r>
              <a:rPr lang="en" sz="2150">
                <a:solidFill>
                  <a:schemeClr val="dk1"/>
                </a:solidFill>
              </a:rPr>
              <a:t>efficiency</a:t>
            </a:r>
            <a:r>
              <a:rPr lang="en" sz="2150">
                <a:solidFill>
                  <a:schemeClr val="dk1"/>
                </a:solidFill>
              </a:rPr>
              <a:t> plots, rate plots, and resolution plots.</a:t>
            </a:r>
            <a:endParaRPr/>
          </a:p>
        </p:txBody>
      </p:sp>
      <p:sp>
        <p:nvSpPr>
          <p:cNvPr id="79" name="Google Shape;79;p13"/>
          <p:cNvSpPr txBox="1"/>
          <p:nvPr>
            <p:ph type="title"/>
          </p:nvPr>
        </p:nvSpPr>
        <p:spPr>
          <a:xfrm>
            <a:off x="1113393" y="96311"/>
            <a:ext cx="7905600" cy="525600"/>
          </a:xfrm>
          <a:prstGeom prst="rect">
            <a:avLst/>
          </a:prstGeom>
        </p:spPr>
        <p:txBody>
          <a:bodyPr anchorCtr="0" anchor="ctr" bIns="41900" lIns="41900" spcFirstLastPara="1" rIns="41900" wrap="square" tIns="41900">
            <a:noAutofit/>
          </a:bodyPr>
          <a:lstStyle/>
          <a:p>
            <a:pPr indent="0" lvl="0" marL="0" rtl="0" algn="ctr">
              <a:spcBef>
                <a:spcPts val="200"/>
              </a:spcBef>
              <a:spcAft>
                <a:spcPts val="0"/>
              </a:spcAft>
              <a:buNone/>
            </a:pPr>
            <a:r>
              <a:rPr lang="en" sz="3000">
                <a:solidFill>
                  <a:schemeClr val="dk1"/>
                </a:solidFill>
              </a:rPr>
              <a:t>Work to do</a:t>
            </a:r>
            <a:endParaRPr sz="3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4"/>
          <p:cNvSpPr txBox="1"/>
          <p:nvPr>
            <p:ph idx="1" type="body"/>
          </p:nvPr>
        </p:nvSpPr>
        <p:spPr>
          <a:xfrm>
            <a:off x="457207" y="707577"/>
            <a:ext cx="8229600" cy="4234800"/>
          </a:xfrm>
          <a:prstGeom prst="rect">
            <a:avLst/>
          </a:prstGeom>
        </p:spPr>
        <p:txBody>
          <a:bodyPr anchorCtr="0" anchor="t" bIns="46550" lIns="46550" spcFirstLastPara="1" rIns="46550" wrap="square" tIns="46550">
            <a:noAutofit/>
          </a:bodyPr>
          <a:lstStyle/>
          <a:p>
            <a:pPr indent="-365125" lvl="0" marL="457200" rtl="0" algn="l">
              <a:spcBef>
                <a:spcPts val="200"/>
              </a:spcBef>
              <a:spcAft>
                <a:spcPts val="0"/>
              </a:spcAft>
              <a:buClr>
                <a:schemeClr val="dk1"/>
              </a:buClr>
              <a:buSzPts val="2150"/>
              <a:buChar char="●"/>
            </a:pPr>
            <a:r>
              <a:rPr lang="en" sz="2150">
                <a:solidFill>
                  <a:schemeClr val="dk1"/>
                </a:solidFill>
              </a:rPr>
              <a:t>Filtering out Events</a:t>
            </a:r>
            <a:endParaRPr sz="2150">
              <a:solidFill>
                <a:schemeClr val="dk1"/>
              </a:solidFill>
            </a:endParaRPr>
          </a:p>
          <a:p>
            <a:pPr indent="-365125" lvl="1" marL="914400" rtl="0" algn="l">
              <a:spcBef>
                <a:spcPts val="0"/>
              </a:spcBef>
              <a:spcAft>
                <a:spcPts val="0"/>
              </a:spcAft>
              <a:buClr>
                <a:schemeClr val="dk1"/>
              </a:buClr>
              <a:buSzPts val="2150"/>
              <a:buChar char="○"/>
            </a:pPr>
            <a:r>
              <a:rPr lang="en" sz="2150">
                <a:solidFill>
                  <a:schemeClr val="dk1"/>
                </a:solidFill>
              </a:rPr>
              <a:t>Boosted Decision Trees (BDT)</a:t>
            </a:r>
            <a:endParaRPr sz="2150">
              <a:solidFill>
                <a:schemeClr val="dk1"/>
              </a:solidFill>
            </a:endParaRPr>
          </a:p>
          <a:p>
            <a:pPr indent="-365125" lvl="0" marL="457200" rtl="0" algn="l">
              <a:spcBef>
                <a:spcPts val="0"/>
              </a:spcBef>
              <a:spcAft>
                <a:spcPts val="0"/>
              </a:spcAft>
              <a:buClr>
                <a:schemeClr val="dk1"/>
              </a:buClr>
              <a:buSzPts val="2150"/>
              <a:buChar char="●"/>
            </a:pPr>
            <a:r>
              <a:rPr lang="en" sz="2150">
                <a:solidFill>
                  <a:schemeClr val="dk1"/>
                </a:solidFill>
              </a:rPr>
              <a:t>Training of BDT:</a:t>
            </a:r>
            <a:endParaRPr sz="2150">
              <a:solidFill>
                <a:schemeClr val="dk1"/>
              </a:solidFill>
            </a:endParaRPr>
          </a:p>
          <a:p>
            <a:pPr indent="-365125" lvl="1" marL="914400" rtl="0" algn="l">
              <a:spcBef>
                <a:spcPts val="0"/>
              </a:spcBef>
              <a:spcAft>
                <a:spcPts val="0"/>
              </a:spcAft>
              <a:buClr>
                <a:schemeClr val="dk1"/>
              </a:buClr>
              <a:buSzPts val="2150"/>
              <a:buChar char="○"/>
            </a:pPr>
            <a:r>
              <a:rPr lang="en" sz="1650">
                <a:solidFill>
                  <a:schemeClr val="dk1"/>
                </a:solidFill>
              </a:rPr>
              <a:t>Efficiency</a:t>
            </a:r>
            <a:r>
              <a:rPr lang="en" sz="1650">
                <a:solidFill>
                  <a:schemeClr val="dk1"/>
                </a:solidFill>
              </a:rPr>
              <a:t> - How well are you filtering out uninteresting events</a:t>
            </a:r>
            <a:endParaRPr sz="1650">
              <a:solidFill>
                <a:schemeClr val="dk1"/>
              </a:solidFill>
            </a:endParaRPr>
          </a:p>
          <a:p>
            <a:pPr indent="-365125" lvl="1" marL="914400" rtl="0" algn="l">
              <a:spcBef>
                <a:spcPts val="0"/>
              </a:spcBef>
              <a:spcAft>
                <a:spcPts val="0"/>
              </a:spcAft>
              <a:buClr>
                <a:schemeClr val="dk1"/>
              </a:buClr>
              <a:buSzPts val="2150"/>
              <a:buChar char="○"/>
            </a:pPr>
            <a:r>
              <a:rPr lang="en" sz="1650">
                <a:solidFill>
                  <a:schemeClr val="dk1"/>
                </a:solidFill>
              </a:rPr>
              <a:t>Rate - How much data are you letting through</a:t>
            </a:r>
            <a:endParaRPr sz="1650">
              <a:solidFill>
                <a:schemeClr val="dk1"/>
              </a:solidFill>
            </a:endParaRPr>
          </a:p>
          <a:p>
            <a:pPr indent="-365125" lvl="1" marL="914400" rtl="0" algn="l">
              <a:spcBef>
                <a:spcPts val="0"/>
              </a:spcBef>
              <a:spcAft>
                <a:spcPts val="0"/>
              </a:spcAft>
              <a:buClr>
                <a:schemeClr val="dk1"/>
              </a:buClr>
              <a:buSzPts val="2150"/>
              <a:buChar char="○"/>
            </a:pPr>
            <a:r>
              <a:rPr lang="en" sz="1650">
                <a:solidFill>
                  <a:schemeClr val="dk1"/>
                </a:solidFill>
              </a:rPr>
              <a:t>Resolution - The quality of the events you are letting through</a:t>
            </a:r>
            <a:endParaRPr sz="2150">
              <a:solidFill>
                <a:schemeClr val="dk1"/>
              </a:solidFill>
            </a:endParaRPr>
          </a:p>
          <a:p>
            <a:pPr indent="-365125" lvl="0" marL="457200" rtl="0" algn="l">
              <a:spcBef>
                <a:spcPts val="0"/>
              </a:spcBef>
              <a:spcAft>
                <a:spcPts val="0"/>
              </a:spcAft>
              <a:buClr>
                <a:schemeClr val="dk1"/>
              </a:buClr>
              <a:buSzPts val="2150"/>
              <a:buChar char="●"/>
            </a:pPr>
            <a:r>
              <a:rPr lang="en" sz="2150">
                <a:solidFill>
                  <a:schemeClr val="dk1"/>
                </a:solidFill>
              </a:rPr>
              <a:t>Efficiency, Resolution, and Rate Plots</a:t>
            </a:r>
            <a:endParaRPr sz="2150">
              <a:solidFill>
                <a:schemeClr val="dk1"/>
              </a:solidFill>
            </a:endParaRPr>
          </a:p>
          <a:p>
            <a:pPr indent="-365125" lvl="0" marL="457200" rtl="0" algn="l">
              <a:spcBef>
                <a:spcPts val="0"/>
              </a:spcBef>
              <a:spcAft>
                <a:spcPts val="0"/>
              </a:spcAft>
              <a:buClr>
                <a:schemeClr val="dk1"/>
              </a:buClr>
              <a:buSzPts val="2150"/>
              <a:buChar char="●"/>
            </a:pPr>
            <a:r>
              <a:rPr lang="en" sz="2150">
                <a:solidFill>
                  <a:schemeClr val="dk1"/>
                </a:solidFill>
              </a:rPr>
              <a:t>Conclusion</a:t>
            </a:r>
            <a:endParaRPr sz="2150">
              <a:solidFill>
                <a:schemeClr val="dk1"/>
              </a:solidFill>
            </a:endParaRPr>
          </a:p>
        </p:txBody>
      </p:sp>
      <p:sp>
        <p:nvSpPr>
          <p:cNvPr id="85" name="Google Shape;85;p14"/>
          <p:cNvSpPr txBox="1"/>
          <p:nvPr>
            <p:ph type="title"/>
          </p:nvPr>
        </p:nvSpPr>
        <p:spPr>
          <a:xfrm>
            <a:off x="1113393" y="96311"/>
            <a:ext cx="7905600" cy="525600"/>
          </a:xfrm>
          <a:prstGeom prst="rect">
            <a:avLst/>
          </a:prstGeom>
        </p:spPr>
        <p:txBody>
          <a:bodyPr anchorCtr="0" anchor="ctr" bIns="41900" lIns="41900" spcFirstLastPara="1" rIns="41900" wrap="square" tIns="41900">
            <a:noAutofit/>
          </a:bodyPr>
          <a:lstStyle/>
          <a:p>
            <a:pPr indent="0" lvl="0" marL="0" rtl="0" algn="ctr">
              <a:spcBef>
                <a:spcPts val="200"/>
              </a:spcBef>
              <a:spcAft>
                <a:spcPts val="0"/>
              </a:spcAft>
              <a:buNone/>
            </a:pPr>
            <a:r>
              <a:rPr lang="en" sz="3000">
                <a:solidFill>
                  <a:schemeClr val="dk1"/>
                </a:solidFill>
              </a:rPr>
              <a:t>Method</a:t>
            </a:r>
            <a:endParaRPr sz="30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