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notesMasterIdLst>
    <p:notesMasterId r:id="rId32"/>
  </p:notesMasterIdLst>
  <p:sldIdLst>
    <p:sldId id="256" r:id="rId2"/>
    <p:sldId id="306" r:id="rId3"/>
    <p:sldId id="273" r:id="rId4"/>
    <p:sldId id="287" r:id="rId5"/>
    <p:sldId id="286" r:id="rId6"/>
    <p:sldId id="288" r:id="rId7"/>
    <p:sldId id="290" r:id="rId8"/>
    <p:sldId id="291" r:id="rId9"/>
    <p:sldId id="289" r:id="rId10"/>
    <p:sldId id="292" r:id="rId11"/>
    <p:sldId id="307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298" r:id="rId23"/>
    <p:sldId id="300" r:id="rId24"/>
    <p:sldId id="301" r:id="rId25"/>
    <p:sldId id="299" r:id="rId26"/>
    <p:sldId id="302" r:id="rId27"/>
    <p:sldId id="303" r:id="rId28"/>
    <p:sldId id="304" r:id="rId29"/>
    <p:sldId id="305" r:id="rId30"/>
    <p:sldId id="295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4994" autoAdjust="0"/>
  </p:normalViewPr>
  <p:slideViewPr>
    <p:cSldViewPr snapToGrid="0">
      <p:cViewPr varScale="1">
        <p:scale>
          <a:sx n="57" d="100"/>
          <a:sy n="57" d="100"/>
        </p:scale>
        <p:origin x="1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967C83-E8E1-47BF-B967-32BE6C29DFDE}" type="doc">
      <dgm:prSet loTypeId="urn:microsoft.com/office/officeart/2011/layout/HexagonRadial" loCatId="cycle" qsTypeId="urn:microsoft.com/office/officeart/2005/8/quickstyle/3d9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FE4BD65C-BFE6-48C3-AF89-09713DAFB3A7}">
      <dgm:prSet phldrT="[Text]"/>
      <dgm:spPr/>
      <dgm:t>
        <a:bodyPr/>
        <a:lstStyle/>
        <a:p>
          <a:r>
            <a:rPr lang="en-US" dirty="0"/>
            <a:t>Engineering</a:t>
          </a:r>
        </a:p>
      </dgm:t>
    </dgm:pt>
    <dgm:pt modelId="{AB357F18-A8AE-4166-8787-E110103A9B0B}" type="parTrans" cxnId="{37D6C0AF-EAFD-496D-BDF6-4EE86F3C1A08}">
      <dgm:prSet/>
      <dgm:spPr/>
      <dgm:t>
        <a:bodyPr/>
        <a:lstStyle/>
        <a:p>
          <a:endParaRPr lang="en-US"/>
        </a:p>
      </dgm:t>
    </dgm:pt>
    <dgm:pt modelId="{27675440-7EA6-4638-B6C7-69BFF869A848}" type="sibTrans" cxnId="{37D6C0AF-EAFD-496D-BDF6-4EE86F3C1A08}">
      <dgm:prSet/>
      <dgm:spPr/>
      <dgm:t>
        <a:bodyPr/>
        <a:lstStyle/>
        <a:p>
          <a:endParaRPr lang="en-US"/>
        </a:p>
      </dgm:t>
    </dgm:pt>
    <dgm:pt modelId="{D6A5128E-5170-4A79-8EF2-92FF057ACC7E}">
      <dgm:prSet phldrT="[Text]"/>
      <dgm:spPr/>
      <dgm:t>
        <a:bodyPr/>
        <a:lstStyle/>
        <a:p>
          <a:r>
            <a:rPr lang="en-US" dirty="0"/>
            <a:t>Mechanical</a:t>
          </a:r>
        </a:p>
      </dgm:t>
    </dgm:pt>
    <dgm:pt modelId="{B6A62907-B353-46A6-8CE3-EB048A4422B5}" type="parTrans" cxnId="{FFF4797D-9F4C-497B-8D41-131B1C2A215B}">
      <dgm:prSet/>
      <dgm:spPr/>
      <dgm:t>
        <a:bodyPr/>
        <a:lstStyle/>
        <a:p>
          <a:endParaRPr lang="en-US"/>
        </a:p>
      </dgm:t>
    </dgm:pt>
    <dgm:pt modelId="{C456A916-8025-4E73-BC6D-F9FA8CDBEB95}" type="sibTrans" cxnId="{FFF4797D-9F4C-497B-8D41-131B1C2A215B}">
      <dgm:prSet/>
      <dgm:spPr/>
      <dgm:t>
        <a:bodyPr/>
        <a:lstStyle/>
        <a:p>
          <a:endParaRPr lang="en-US"/>
        </a:p>
      </dgm:t>
    </dgm:pt>
    <dgm:pt modelId="{40E74732-BAFC-4C9D-BC67-6B5106BD556E}">
      <dgm:prSet phldrT="[Text]"/>
      <dgm:spPr/>
      <dgm:t>
        <a:bodyPr/>
        <a:lstStyle/>
        <a:p>
          <a:r>
            <a:rPr lang="en-US" dirty="0"/>
            <a:t>Electrical</a:t>
          </a:r>
        </a:p>
      </dgm:t>
    </dgm:pt>
    <dgm:pt modelId="{A789DBDA-CD01-45B9-A8EA-43B6E500BDBD}" type="parTrans" cxnId="{A84A3682-4818-487A-A652-844E6000154A}">
      <dgm:prSet/>
      <dgm:spPr/>
      <dgm:t>
        <a:bodyPr/>
        <a:lstStyle/>
        <a:p>
          <a:endParaRPr lang="en-US"/>
        </a:p>
      </dgm:t>
    </dgm:pt>
    <dgm:pt modelId="{45F9A157-A2F6-491F-BD5B-FE3A64CFCED9}" type="sibTrans" cxnId="{A84A3682-4818-487A-A652-844E6000154A}">
      <dgm:prSet/>
      <dgm:spPr/>
      <dgm:t>
        <a:bodyPr/>
        <a:lstStyle/>
        <a:p>
          <a:endParaRPr lang="en-US"/>
        </a:p>
      </dgm:t>
    </dgm:pt>
    <dgm:pt modelId="{6B0A6359-31B5-4804-9DDF-4A665B2F444B}">
      <dgm:prSet phldrT="[Text]"/>
      <dgm:spPr/>
      <dgm:t>
        <a:bodyPr/>
        <a:lstStyle/>
        <a:p>
          <a:r>
            <a:rPr lang="en-US" dirty="0"/>
            <a:t>Chemical</a:t>
          </a:r>
        </a:p>
      </dgm:t>
    </dgm:pt>
    <dgm:pt modelId="{F2515353-C95A-41E3-9720-903639733999}" type="parTrans" cxnId="{9874BB54-69DC-4220-889C-85D04A63CF51}">
      <dgm:prSet/>
      <dgm:spPr/>
      <dgm:t>
        <a:bodyPr/>
        <a:lstStyle/>
        <a:p>
          <a:endParaRPr lang="en-US"/>
        </a:p>
      </dgm:t>
    </dgm:pt>
    <dgm:pt modelId="{EC75FF6B-DE07-40C7-9511-0A383ED4C55E}" type="sibTrans" cxnId="{9874BB54-69DC-4220-889C-85D04A63CF51}">
      <dgm:prSet/>
      <dgm:spPr/>
      <dgm:t>
        <a:bodyPr/>
        <a:lstStyle/>
        <a:p>
          <a:endParaRPr lang="en-US"/>
        </a:p>
      </dgm:t>
    </dgm:pt>
    <dgm:pt modelId="{C7D26BCB-3CD6-4855-AA9F-58549EFE893C}">
      <dgm:prSet phldrT="[Text]"/>
      <dgm:spPr/>
      <dgm:t>
        <a:bodyPr/>
        <a:lstStyle/>
        <a:p>
          <a:r>
            <a:rPr lang="en-US" dirty="0"/>
            <a:t>Biomedical</a:t>
          </a:r>
        </a:p>
      </dgm:t>
    </dgm:pt>
    <dgm:pt modelId="{66D5F851-AF01-4E44-8534-527D13E4CD3F}" type="parTrans" cxnId="{C5D78C2A-2587-46F9-8E9B-58628F97DC30}">
      <dgm:prSet/>
      <dgm:spPr/>
      <dgm:t>
        <a:bodyPr/>
        <a:lstStyle/>
        <a:p>
          <a:endParaRPr lang="en-US"/>
        </a:p>
      </dgm:t>
    </dgm:pt>
    <dgm:pt modelId="{3F66BF95-B658-4594-A630-F96F4EF9163E}" type="sibTrans" cxnId="{C5D78C2A-2587-46F9-8E9B-58628F97DC30}">
      <dgm:prSet/>
      <dgm:spPr/>
      <dgm:t>
        <a:bodyPr/>
        <a:lstStyle/>
        <a:p>
          <a:endParaRPr lang="en-US"/>
        </a:p>
      </dgm:t>
    </dgm:pt>
    <dgm:pt modelId="{D7687144-F7E0-46CC-8F1F-BBB3335E1A05}">
      <dgm:prSet phldrT="[Text]"/>
      <dgm:spPr/>
      <dgm:t>
        <a:bodyPr/>
        <a:lstStyle/>
        <a:p>
          <a:r>
            <a:rPr lang="en-US" dirty="0"/>
            <a:t>Civil</a:t>
          </a:r>
        </a:p>
      </dgm:t>
    </dgm:pt>
    <dgm:pt modelId="{01BB90B3-0D4B-4221-ACDB-A15625B9CC78}" type="parTrans" cxnId="{012785B5-F2C5-45A9-83E2-464AFEED8A17}">
      <dgm:prSet/>
      <dgm:spPr/>
      <dgm:t>
        <a:bodyPr/>
        <a:lstStyle/>
        <a:p>
          <a:endParaRPr lang="en-US"/>
        </a:p>
      </dgm:t>
    </dgm:pt>
    <dgm:pt modelId="{0FCA15BE-B9B7-41A2-8302-0AF2C5424ABC}" type="sibTrans" cxnId="{012785B5-F2C5-45A9-83E2-464AFEED8A17}">
      <dgm:prSet/>
      <dgm:spPr/>
      <dgm:t>
        <a:bodyPr/>
        <a:lstStyle/>
        <a:p>
          <a:endParaRPr lang="en-US"/>
        </a:p>
      </dgm:t>
    </dgm:pt>
    <dgm:pt modelId="{9DDDA334-CF30-4D49-9D5B-81A8432F6B9E}">
      <dgm:prSet phldrT="[Text]"/>
      <dgm:spPr/>
      <dgm:t>
        <a:bodyPr/>
        <a:lstStyle/>
        <a:p>
          <a:r>
            <a:rPr lang="en-US" dirty="0"/>
            <a:t>Aerospace</a:t>
          </a:r>
        </a:p>
      </dgm:t>
    </dgm:pt>
    <dgm:pt modelId="{24047864-17ED-412B-8AB0-2B687AF734F4}" type="parTrans" cxnId="{D9DADBEF-905C-4E3A-9050-AF78D5331033}">
      <dgm:prSet/>
      <dgm:spPr/>
      <dgm:t>
        <a:bodyPr/>
        <a:lstStyle/>
        <a:p>
          <a:endParaRPr lang="en-US"/>
        </a:p>
      </dgm:t>
    </dgm:pt>
    <dgm:pt modelId="{9CC31514-FF17-425C-978C-659F4052721F}" type="sibTrans" cxnId="{D9DADBEF-905C-4E3A-9050-AF78D5331033}">
      <dgm:prSet/>
      <dgm:spPr/>
      <dgm:t>
        <a:bodyPr/>
        <a:lstStyle/>
        <a:p>
          <a:endParaRPr lang="en-US"/>
        </a:p>
      </dgm:t>
    </dgm:pt>
    <dgm:pt modelId="{AA6CFD08-B03B-493B-87D2-65AFD2E24BC8}" type="pres">
      <dgm:prSet presAssocID="{A3967C83-E8E1-47BF-B967-32BE6C29DFD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50592A77-8E8F-40E5-B874-51621B44BCAC}" type="pres">
      <dgm:prSet presAssocID="{FE4BD65C-BFE6-48C3-AF89-09713DAFB3A7}" presName="Parent" presStyleLbl="node0" presStyleIdx="0" presStyleCnt="1">
        <dgm:presLayoutVars>
          <dgm:chMax val="6"/>
          <dgm:chPref val="6"/>
        </dgm:presLayoutVars>
      </dgm:prSet>
      <dgm:spPr/>
    </dgm:pt>
    <dgm:pt modelId="{269BDA44-A1DB-4E95-8870-115B036989BB}" type="pres">
      <dgm:prSet presAssocID="{D6A5128E-5170-4A79-8EF2-92FF057ACC7E}" presName="Accent1" presStyleCnt="0"/>
      <dgm:spPr/>
    </dgm:pt>
    <dgm:pt modelId="{34AB1799-F6EF-452D-924D-0C8932368B8E}" type="pres">
      <dgm:prSet presAssocID="{D6A5128E-5170-4A79-8EF2-92FF057ACC7E}" presName="Accent" presStyleLbl="bgShp" presStyleIdx="0" presStyleCnt="6"/>
      <dgm:spPr/>
    </dgm:pt>
    <dgm:pt modelId="{E9C4CDAC-AD0B-4935-8E32-777582C9D17A}" type="pres">
      <dgm:prSet presAssocID="{D6A5128E-5170-4A79-8EF2-92FF057ACC7E}" presName="Child1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CDE6145F-6C83-474E-864F-0D43AA33C06D}" type="pres">
      <dgm:prSet presAssocID="{40E74732-BAFC-4C9D-BC67-6B5106BD556E}" presName="Accent2" presStyleCnt="0"/>
      <dgm:spPr/>
    </dgm:pt>
    <dgm:pt modelId="{681EDBD7-F85E-4BA9-8C1F-89476A2E5279}" type="pres">
      <dgm:prSet presAssocID="{40E74732-BAFC-4C9D-BC67-6B5106BD556E}" presName="Accent" presStyleLbl="bgShp" presStyleIdx="1" presStyleCnt="6"/>
      <dgm:spPr/>
    </dgm:pt>
    <dgm:pt modelId="{AC5D3BB0-220E-48CF-A2E6-A44C7A2EA5F9}" type="pres">
      <dgm:prSet presAssocID="{40E74732-BAFC-4C9D-BC67-6B5106BD556E}" presName="Child2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30291D43-A86B-4F93-A925-0B9BF1AFF5D8}" type="pres">
      <dgm:prSet presAssocID="{6B0A6359-31B5-4804-9DDF-4A665B2F444B}" presName="Accent3" presStyleCnt="0"/>
      <dgm:spPr/>
    </dgm:pt>
    <dgm:pt modelId="{96D43EC6-18DD-4DEC-AA93-422991E13C47}" type="pres">
      <dgm:prSet presAssocID="{6B0A6359-31B5-4804-9DDF-4A665B2F444B}" presName="Accent" presStyleLbl="bgShp" presStyleIdx="2" presStyleCnt="6"/>
      <dgm:spPr/>
    </dgm:pt>
    <dgm:pt modelId="{1693D3B0-B34C-4E7F-8A7D-3D06685B8110}" type="pres">
      <dgm:prSet presAssocID="{6B0A6359-31B5-4804-9DDF-4A665B2F444B}" presName="Child3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ACAF39D8-3820-4FA9-A8B7-C0DF6287865A}" type="pres">
      <dgm:prSet presAssocID="{C7D26BCB-3CD6-4855-AA9F-58549EFE893C}" presName="Accent4" presStyleCnt="0"/>
      <dgm:spPr/>
    </dgm:pt>
    <dgm:pt modelId="{A7169167-5792-4FA7-B630-00D7BE6575EB}" type="pres">
      <dgm:prSet presAssocID="{C7D26BCB-3CD6-4855-AA9F-58549EFE893C}" presName="Accent" presStyleLbl="bgShp" presStyleIdx="3" presStyleCnt="6"/>
      <dgm:spPr/>
    </dgm:pt>
    <dgm:pt modelId="{E9BB091B-F094-4B8B-AB45-E5E9D4D86CDE}" type="pres">
      <dgm:prSet presAssocID="{C7D26BCB-3CD6-4855-AA9F-58549EFE893C}" presName="Child4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CABCA0EA-8E6F-497B-A1E2-B18A6D395FAF}" type="pres">
      <dgm:prSet presAssocID="{D7687144-F7E0-46CC-8F1F-BBB3335E1A05}" presName="Accent5" presStyleCnt="0"/>
      <dgm:spPr/>
    </dgm:pt>
    <dgm:pt modelId="{0683A20E-76CE-4C87-AEAB-3FB5D8A615A7}" type="pres">
      <dgm:prSet presAssocID="{D7687144-F7E0-46CC-8F1F-BBB3335E1A05}" presName="Accent" presStyleLbl="bgShp" presStyleIdx="4" presStyleCnt="6"/>
      <dgm:spPr/>
    </dgm:pt>
    <dgm:pt modelId="{B701FA28-564D-4DB0-8775-B6A538467C61}" type="pres">
      <dgm:prSet presAssocID="{D7687144-F7E0-46CC-8F1F-BBB3335E1A05}" presName="Child5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7D31C367-9AB2-4F00-A7DF-395528514685}" type="pres">
      <dgm:prSet presAssocID="{9DDDA334-CF30-4D49-9D5B-81A8432F6B9E}" presName="Accent6" presStyleCnt="0"/>
      <dgm:spPr/>
    </dgm:pt>
    <dgm:pt modelId="{DD1790CE-C24B-4801-8CDE-6A3D9190ECFA}" type="pres">
      <dgm:prSet presAssocID="{9DDDA334-CF30-4D49-9D5B-81A8432F6B9E}" presName="Accent" presStyleLbl="bgShp" presStyleIdx="5" presStyleCnt="6"/>
      <dgm:spPr/>
    </dgm:pt>
    <dgm:pt modelId="{FD6240AC-ACA9-4943-A13D-256CB8767839}" type="pres">
      <dgm:prSet presAssocID="{9DDDA334-CF30-4D49-9D5B-81A8432F6B9E}" presName="Child6" presStyleLbl="node1" presStyleIdx="5" presStyleCnt="6">
        <dgm:presLayoutVars>
          <dgm:chMax val="0"/>
          <dgm:chPref val="0"/>
          <dgm:bulletEnabled val="1"/>
        </dgm:presLayoutVars>
      </dgm:prSet>
      <dgm:spPr/>
    </dgm:pt>
  </dgm:ptLst>
  <dgm:cxnLst>
    <dgm:cxn modelId="{D6195C01-1B54-44D0-903F-C3ED261930E8}" type="presOf" srcId="{40E74732-BAFC-4C9D-BC67-6B5106BD556E}" destId="{AC5D3BB0-220E-48CF-A2E6-A44C7A2EA5F9}" srcOrd="0" destOrd="0" presId="urn:microsoft.com/office/officeart/2011/layout/HexagonRadial"/>
    <dgm:cxn modelId="{3E36CE01-3C4B-4A39-B1BE-F39082529068}" type="presOf" srcId="{9DDDA334-CF30-4D49-9D5B-81A8432F6B9E}" destId="{FD6240AC-ACA9-4943-A13D-256CB8767839}" srcOrd="0" destOrd="0" presId="urn:microsoft.com/office/officeart/2011/layout/HexagonRadial"/>
    <dgm:cxn modelId="{5CB57420-9B30-45BA-A0B1-516AB36E9553}" type="presOf" srcId="{6B0A6359-31B5-4804-9DDF-4A665B2F444B}" destId="{1693D3B0-B34C-4E7F-8A7D-3D06685B8110}" srcOrd="0" destOrd="0" presId="urn:microsoft.com/office/officeart/2011/layout/HexagonRadial"/>
    <dgm:cxn modelId="{C5D78C2A-2587-46F9-8E9B-58628F97DC30}" srcId="{FE4BD65C-BFE6-48C3-AF89-09713DAFB3A7}" destId="{C7D26BCB-3CD6-4855-AA9F-58549EFE893C}" srcOrd="3" destOrd="0" parTransId="{66D5F851-AF01-4E44-8534-527D13E4CD3F}" sibTransId="{3F66BF95-B658-4594-A630-F96F4EF9163E}"/>
    <dgm:cxn modelId="{9874BB54-69DC-4220-889C-85D04A63CF51}" srcId="{FE4BD65C-BFE6-48C3-AF89-09713DAFB3A7}" destId="{6B0A6359-31B5-4804-9DDF-4A665B2F444B}" srcOrd="2" destOrd="0" parTransId="{F2515353-C95A-41E3-9720-903639733999}" sibTransId="{EC75FF6B-DE07-40C7-9511-0A383ED4C55E}"/>
    <dgm:cxn modelId="{37E76679-8E22-4389-9163-BD7F6A5C04DB}" type="presOf" srcId="{A3967C83-E8E1-47BF-B967-32BE6C29DFDE}" destId="{AA6CFD08-B03B-493B-87D2-65AFD2E24BC8}" srcOrd="0" destOrd="0" presId="urn:microsoft.com/office/officeart/2011/layout/HexagonRadial"/>
    <dgm:cxn modelId="{FFF4797D-9F4C-497B-8D41-131B1C2A215B}" srcId="{FE4BD65C-BFE6-48C3-AF89-09713DAFB3A7}" destId="{D6A5128E-5170-4A79-8EF2-92FF057ACC7E}" srcOrd="0" destOrd="0" parTransId="{B6A62907-B353-46A6-8CE3-EB048A4422B5}" sibTransId="{C456A916-8025-4E73-BC6D-F9FA8CDBEB95}"/>
    <dgm:cxn modelId="{A84A3682-4818-487A-A652-844E6000154A}" srcId="{FE4BD65C-BFE6-48C3-AF89-09713DAFB3A7}" destId="{40E74732-BAFC-4C9D-BC67-6B5106BD556E}" srcOrd="1" destOrd="0" parTransId="{A789DBDA-CD01-45B9-A8EA-43B6E500BDBD}" sibTransId="{45F9A157-A2F6-491F-BD5B-FE3A64CFCED9}"/>
    <dgm:cxn modelId="{F3DC339F-F5A1-4FA9-87AB-7163A5592BF2}" type="presOf" srcId="{D6A5128E-5170-4A79-8EF2-92FF057ACC7E}" destId="{E9C4CDAC-AD0B-4935-8E32-777582C9D17A}" srcOrd="0" destOrd="0" presId="urn:microsoft.com/office/officeart/2011/layout/HexagonRadial"/>
    <dgm:cxn modelId="{839BAFAD-EAC4-492C-A5E4-6467F8CDC7AD}" type="presOf" srcId="{FE4BD65C-BFE6-48C3-AF89-09713DAFB3A7}" destId="{50592A77-8E8F-40E5-B874-51621B44BCAC}" srcOrd="0" destOrd="0" presId="urn:microsoft.com/office/officeart/2011/layout/HexagonRadial"/>
    <dgm:cxn modelId="{37D6C0AF-EAFD-496D-BDF6-4EE86F3C1A08}" srcId="{A3967C83-E8E1-47BF-B967-32BE6C29DFDE}" destId="{FE4BD65C-BFE6-48C3-AF89-09713DAFB3A7}" srcOrd="0" destOrd="0" parTransId="{AB357F18-A8AE-4166-8787-E110103A9B0B}" sibTransId="{27675440-7EA6-4638-B6C7-69BFF869A848}"/>
    <dgm:cxn modelId="{012785B5-F2C5-45A9-83E2-464AFEED8A17}" srcId="{FE4BD65C-BFE6-48C3-AF89-09713DAFB3A7}" destId="{D7687144-F7E0-46CC-8F1F-BBB3335E1A05}" srcOrd="4" destOrd="0" parTransId="{01BB90B3-0D4B-4221-ACDB-A15625B9CC78}" sibTransId="{0FCA15BE-B9B7-41A2-8302-0AF2C5424ABC}"/>
    <dgm:cxn modelId="{95C835C5-071C-4726-946D-17271952F17D}" type="presOf" srcId="{C7D26BCB-3CD6-4855-AA9F-58549EFE893C}" destId="{E9BB091B-F094-4B8B-AB45-E5E9D4D86CDE}" srcOrd="0" destOrd="0" presId="urn:microsoft.com/office/officeart/2011/layout/HexagonRadial"/>
    <dgm:cxn modelId="{DF3CB2DE-0332-4725-8C6B-036ED02A56CB}" type="presOf" srcId="{D7687144-F7E0-46CC-8F1F-BBB3335E1A05}" destId="{B701FA28-564D-4DB0-8775-B6A538467C61}" srcOrd="0" destOrd="0" presId="urn:microsoft.com/office/officeart/2011/layout/HexagonRadial"/>
    <dgm:cxn modelId="{D9DADBEF-905C-4E3A-9050-AF78D5331033}" srcId="{FE4BD65C-BFE6-48C3-AF89-09713DAFB3A7}" destId="{9DDDA334-CF30-4D49-9D5B-81A8432F6B9E}" srcOrd="5" destOrd="0" parTransId="{24047864-17ED-412B-8AB0-2B687AF734F4}" sibTransId="{9CC31514-FF17-425C-978C-659F4052721F}"/>
    <dgm:cxn modelId="{3093C890-7DAD-4BE4-944C-61B890F602F5}" type="presParOf" srcId="{AA6CFD08-B03B-493B-87D2-65AFD2E24BC8}" destId="{50592A77-8E8F-40E5-B874-51621B44BCAC}" srcOrd="0" destOrd="0" presId="urn:microsoft.com/office/officeart/2011/layout/HexagonRadial"/>
    <dgm:cxn modelId="{AD906BF4-2D8B-487C-982C-640F671A8310}" type="presParOf" srcId="{AA6CFD08-B03B-493B-87D2-65AFD2E24BC8}" destId="{269BDA44-A1DB-4E95-8870-115B036989BB}" srcOrd="1" destOrd="0" presId="urn:microsoft.com/office/officeart/2011/layout/HexagonRadial"/>
    <dgm:cxn modelId="{55C2DBC6-4A63-48E8-A150-5217AF60089F}" type="presParOf" srcId="{269BDA44-A1DB-4E95-8870-115B036989BB}" destId="{34AB1799-F6EF-452D-924D-0C8932368B8E}" srcOrd="0" destOrd="0" presId="urn:microsoft.com/office/officeart/2011/layout/HexagonRadial"/>
    <dgm:cxn modelId="{C18A5AC3-53C5-4223-BA6B-5A56E3C01563}" type="presParOf" srcId="{AA6CFD08-B03B-493B-87D2-65AFD2E24BC8}" destId="{E9C4CDAC-AD0B-4935-8E32-777582C9D17A}" srcOrd="2" destOrd="0" presId="urn:microsoft.com/office/officeart/2011/layout/HexagonRadial"/>
    <dgm:cxn modelId="{F6259AE4-3A9E-4240-9E54-D4C6888F05DB}" type="presParOf" srcId="{AA6CFD08-B03B-493B-87D2-65AFD2E24BC8}" destId="{CDE6145F-6C83-474E-864F-0D43AA33C06D}" srcOrd="3" destOrd="0" presId="urn:microsoft.com/office/officeart/2011/layout/HexagonRadial"/>
    <dgm:cxn modelId="{E9C3C536-5A54-4C5C-9044-F2303835CB71}" type="presParOf" srcId="{CDE6145F-6C83-474E-864F-0D43AA33C06D}" destId="{681EDBD7-F85E-4BA9-8C1F-89476A2E5279}" srcOrd="0" destOrd="0" presId="urn:microsoft.com/office/officeart/2011/layout/HexagonRadial"/>
    <dgm:cxn modelId="{B5402A51-D4F4-43B0-B72B-D109D0E137B5}" type="presParOf" srcId="{AA6CFD08-B03B-493B-87D2-65AFD2E24BC8}" destId="{AC5D3BB0-220E-48CF-A2E6-A44C7A2EA5F9}" srcOrd="4" destOrd="0" presId="urn:microsoft.com/office/officeart/2011/layout/HexagonRadial"/>
    <dgm:cxn modelId="{EFCB09E4-58A0-4027-A142-E1E0C2F7AAC6}" type="presParOf" srcId="{AA6CFD08-B03B-493B-87D2-65AFD2E24BC8}" destId="{30291D43-A86B-4F93-A925-0B9BF1AFF5D8}" srcOrd="5" destOrd="0" presId="urn:microsoft.com/office/officeart/2011/layout/HexagonRadial"/>
    <dgm:cxn modelId="{8734EDB9-378B-42CD-B938-FB06DB0B8C91}" type="presParOf" srcId="{30291D43-A86B-4F93-A925-0B9BF1AFF5D8}" destId="{96D43EC6-18DD-4DEC-AA93-422991E13C47}" srcOrd="0" destOrd="0" presId="urn:microsoft.com/office/officeart/2011/layout/HexagonRadial"/>
    <dgm:cxn modelId="{D6357500-8B83-4D83-8C84-9B5F644100B1}" type="presParOf" srcId="{AA6CFD08-B03B-493B-87D2-65AFD2E24BC8}" destId="{1693D3B0-B34C-4E7F-8A7D-3D06685B8110}" srcOrd="6" destOrd="0" presId="urn:microsoft.com/office/officeart/2011/layout/HexagonRadial"/>
    <dgm:cxn modelId="{2C7AFD40-CF3E-4206-8AA9-C29C123CE386}" type="presParOf" srcId="{AA6CFD08-B03B-493B-87D2-65AFD2E24BC8}" destId="{ACAF39D8-3820-4FA9-A8B7-C0DF6287865A}" srcOrd="7" destOrd="0" presId="urn:microsoft.com/office/officeart/2011/layout/HexagonRadial"/>
    <dgm:cxn modelId="{316C3B05-4B00-4D69-9201-2FDB8853CE8C}" type="presParOf" srcId="{ACAF39D8-3820-4FA9-A8B7-C0DF6287865A}" destId="{A7169167-5792-4FA7-B630-00D7BE6575EB}" srcOrd="0" destOrd="0" presId="urn:microsoft.com/office/officeart/2011/layout/HexagonRadial"/>
    <dgm:cxn modelId="{9CCC8E00-8671-455D-BF3F-CA54999FE9D6}" type="presParOf" srcId="{AA6CFD08-B03B-493B-87D2-65AFD2E24BC8}" destId="{E9BB091B-F094-4B8B-AB45-E5E9D4D86CDE}" srcOrd="8" destOrd="0" presId="urn:microsoft.com/office/officeart/2011/layout/HexagonRadial"/>
    <dgm:cxn modelId="{91F33D59-F5EB-419D-98C1-5ED9E00A98B0}" type="presParOf" srcId="{AA6CFD08-B03B-493B-87D2-65AFD2E24BC8}" destId="{CABCA0EA-8E6F-497B-A1E2-B18A6D395FAF}" srcOrd="9" destOrd="0" presId="urn:microsoft.com/office/officeart/2011/layout/HexagonRadial"/>
    <dgm:cxn modelId="{68443624-7D4A-46C3-A978-355717E87B87}" type="presParOf" srcId="{CABCA0EA-8E6F-497B-A1E2-B18A6D395FAF}" destId="{0683A20E-76CE-4C87-AEAB-3FB5D8A615A7}" srcOrd="0" destOrd="0" presId="urn:microsoft.com/office/officeart/2011/layout/HexagonRadial"/>
    <dgm:cxn modelId="{DD2FD909-55EF-4F54-ABF8-958954ED58E5}" type="presParOf" srcId="{AA6CFD08-B03B-493B-87D2-65AFD2E24BC8}" destId="{B701FA28-564D-4DB0-8775-B6A538467C61}" srcOrd="10" destOrd="0" presId="urn:microsoft.com/office/officeart/2011/layout/HexagonRadial"/>
    <dgm:cxn modelId="{F03E320B-6E93-4407-B37E-E14F28CDCC67}" type="presParOf" srcId="{AA6CFD08-B03B-493B-87D2-65AFD2E24BC8}" destId="{7D31C367-9AB2-4F00-A7DF-395528514685}" srcOrd="11" destOrd="0" presId="urn:microsoft.com/office/officeart/2011/layout/HexagonRadial"/>
    <dgm:cxn modelId="{2AA55F8E-56E5-40B0-A5D3-9C256A9D778F}" type="presParOf" srcId="{7D31C367-9AB2-4F00-A7DF-395528514685}" destId="{DD1790CE-C24B-4801-8CDE-6A3D9190ECFA}" srcOrd="0" destOrd="0" presId="urn:microsoft.com/office/officeart/2011/layout/HexagonRadial"/>
    <dgm:cxn modelId="{F77585A7-C344-4A42-84C5-C19F37E23CC6}" type="presParOf" srcId="{AA6CFD08-B03B-493B-87D2-65AFD2E24BC8}" destId="{FD6240AC-ACA9-4943-A13D-256CB8767839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AB6503D-8D42-4F25-AE2C-3FB9782FF948}" type="doc">
      <dgm:prSet loTypeId="urn:microsoft.com/office/officeart/2011/layout/Circle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04FC18-75F0-4EEF-A06F-A02A2F6768DF}">
      <dgm:prSet phldrT="[Text]" custT="1"/>
      <dgm:spPr/>
      <dgm:t>
        <a:bodyPr/>
        <a:lstStyle/>
        <a:p>
          <a:r>
            <a:rPr lang="en-US" sz="1800" dirty="0"/>
            <a:t>Research</a:t>
          </a:r>
        </a:p>
      </dgm:t>
    </dgm:pt>
    <dgm:pt modelId="{51CCF44D-45DF-4A95-B0BC-7DE022141F65}" type="parTrans" cxnId="{78E6C365-0439-4709-A270-B847F4623003}">
      <dgm:prSet/>
      <dgm:spPr/>
      <dgm:t>
        <a:bodyPr/>
        <a:lstStyle/>
        <a:p>
          <a:endParaRPr lang="en-US"/>
        </a:p>
      </dgm:t>
    </dgm:pt>
    <dgm:pt modelId="{60D5D807-689B-4E47-8D3E-65CAAB56630F}" type="sibTrans" cxnId="{78E6C365-0439-4709-A270-B847F4623003}">
      <dgm:prSet/>
      <dgm:spPr/>
      <dgm:t>
        <a:bodyPr/>
        <a:lstStyle/>
        <a:p>
          <a:endParaRPr lang="en-US"/>
        </a:p>
      </dgm:t>
    </dgm:pt>
    <dgm:pt modelId="{C0E87838-9133-450D-9A2E-299276679B20}">
      <dgm:prSet phldrT="[Text]" custT="1"/>
      <dgm:spPr/>
      <dgm:t>
        <a:bodyPr/>
        <a:lstStyle/>
        <a:p>
          <a:r>
            <a:rPr lang="en-US" sz="1800" dirty="0"/>
            <a:t>Inquire</a:t>
          </a:r>
        </a:p>
      </dgm:t>
    </dgm:pt>
    <dgm:pt modelId="{EA77554F-62B1-42D0-B985-B0EFB655A954}" type="parTrans" cxnId="{A653518E-DCC7-4B9C-B68C-28983360DB16}">
      <dgm:prSet/>
      <dgm:spPr/>
      <dgm:t>
        <a:bodyPr/>
        <a:lstStyle/>
        <a:p>
          <a:endParaRPr lang="en-US"/>
        </a:p>
      </dgm:t>
    </dgm:pt>
    <dgm:pt modelId="{D57B2B33-6456-4885-96FF-800B64CBF771}" type="sibTrans" cxnId="{A653518E-DCC7-4B9C-B68C-28983360DB16}">
      <dgm:prSet/>
      <dgm:spPr/>
      <dgm:t>
        <a:bodyPr/>
        <a:lstStyle/>
        <a:p>
          <a:endParaRPr lang="en-US"/>
        </a:p>
      </dgm:t>
    </dgm:pt>
    <dgm:pt modelId="{15CC4306-1384-468A-8DCA-D3BE193AEB56}">
      <dgm:prSet phldrT="[Text]" custT="1"/>
      <dgm:spPr/>
      <dgm:t>
        <a:bodyPr/>
        <a:lstStyle/>
        <a:p>
          <a:r>
            <a:rPr lang="en-US" sz="1800" dirty="0"/>
            <a:t>Connect</a:t>
          </a:r>
        </a:p>
      </dgm:t>
    </dgm:pt>
    <dgm:pt modelId="{D5A5453A-7C5B-42C9-8A2A-A19BF280ED8D}" type="parTrans" cxnId="{06F48FCD-B050-41FE-AA80-58AAF13A47BE}">
      <dgm:prSet/>
      <dgm:spPr/>
      <dgm:t>
        <a:bodyPr/>
        <a:lstStyle/>
        <a:p>
          <a:endParaRPr lang="en-US"/>
        </a:p>
      </dgm:t>
    </dgm:pt>
    <dgm:pt modelId="{899242AE-5984-428B-A23B-B1F12F7BFFD4}" type="sibTrans" cxnId="{06F48FCD-B050-41FE-AA80-58AAF13A47BE}">
      <dgm:prSet/>
      <dgm:spPr/>
      <dgm:t>
        <a:bodyPr/>
        <a:lstStyle/>
        <a:p>
          <a:endParaRPr lang="en-US"/>
        </a:p>
      </dgm:t>
    </dgm:pt>
    <dgm:pt modelId="{37ED006F-E3E5-4F4B-83FF-0E9C18F25D6E}">
      <dgm:prSet custT="1"/>
      <dgm:spPr/>
      <dgm:t>
        <a:bodyPr/>
        <a:lstStyle/>
        <a:p>
          <a:r>
            <a:rPr lang="en-US" sz="1800" dirty="0"/>
            <a:t>Maintain</a:t>
          </a:r>
        </a:p>
      </dgm:t>
    </dgm:pt>
    <dgm:pt modelId="{A31001C1-ADEA-4207-A6D5-DB6CE4DD18D3}" type="parTrans" cxnId="{59C300C6-44E6-4A22-8E1D-71F31F5B3690}">
      <dgm:prSet/>
      <dgm:spPr/>
      <dgm:t>
        <a:bodyPr/>
        <a:lstStyle/>
        <a:p>
          <a:endParaRPr lang="en-US"/>
        </a:p>
      </dgm:t>
    </dgm:pt>
    <dgm:pt modelId="{1AD27C18-1FDD-43C0-9E86-E5C21EB57F69}" type="sibTrans" cxnId="{59C300C6-44E6-4A22-8E1D-71F31F5B3690}">
      <dgm:prSet/>
      <dgm:spPr/>
      <dgm:t>
        <a:bodyPr/>
        <a:lstStyle/>
        <a:p>
          <a:endParaRPr lang="en-US"/>
        </a:p>
      </dgm:t>
    </dgm:pt>
    <dgm:pt modelId="{E553187A-70B7-4BBF-A5EF-722E5087B20F}" type="pres">
      <dgm:prSet presAssocID="{5AB6503D-8D42-4F25-AE2C-3FB9782FF94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9CFFCBE5-93CF-463A-88DF-EE533CFA322E}" type="pres">
      <dgm:prSet presAssocID="{37ED006F-E3E5-4F4B-83FF-0E9C18F25D6E}" presName="Accent4" presStyleCnt="0"/>
      <dgm:spPr/>
    </dgm:pt>
    <dgm:pt modelId="{58D19EAB-D77B-4FC3-A4B9-7173C9EFEC10}" type="pres">
      <dgm:prSet presAssocID="{37ED006F-E3E5-4F4B-83FF-0E9C18F25D6E}" presName="Accent" presStyleLbl="node1" presStyleIdx="0" presStyleCnt="4"/>
      <dgm:spPr/>
    </dgm:pt>
    <dgm:pt modelId="{0F969854-4E35-4618-A15A-09CBF7B3C173}" type="pres">
      <dgm:prSet presAssocID="{37ED006F-E3E5-4F4B-83FF-0E9C18F25D6E}" presName="ParentBackground4" presStyleCnt="0"/>
      <dgm:spPr/>
    </dgm:pt>
    <dgm:pt modelId="{FEACDFFC-1275-4837-B937-05BB1D60C8F4}" type="pres">
      <dgm:prSet presAssocID="{37ED006F-E3E5-4F4B-83FF-0E9C18F25D6E}" presName="ParentBackground" presStyleLbl="fgAcc1" presStyleIdx="0" presStyleCnt="4"/>
      <dgm:spPr/>
    </dgm:pt>
    <dgm:pt modelId="{12694C4F-49FE-4A24-A721-70640A13830F}" type="pres">
      <dgm:prSet presAssocID="{37ED006F-E3E5-4F4B-83FF-0E9C18F25D6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A3E79A5-7D86-4E8C-9EC2-2871F556709B}" type="pres">
      <dgm:prSet presAssocID="{15CC4306-1384-468A-8DCA-D3BE193AEB56}" presName="Accent3" presStyleCnt="0"/>
      <dgm:spPr/>
    </dgm:pt>
    <dgm:pt modelId="{CDDDC75D-B6B3-4966-9059-D8D5FF9FA4E1}" type="pres">
      <dgm:prSet presAssocID="{15CC4306-1384-468A-8DCA-D3BE193AEB56}" presName="Accent" presStyleLbl="node1" presStyleIdx="1" presStyleCnt="4"/>
      <dgm:spPr/>
    </dgm:pt>
    <dgm:pt modelId="{F6230C81-F62C-45E2-A3B3-0D7673A2A32F}" type="pres">
      <dgm:prSet presAssocID="{15CC4306-1384-468A-8DCA-D3BE193AEB56}" presName="ParentBackground3" presStyleCnt="0"/>
      <dgm:spPr/>
    </dgm:pt>
    <dgm:pt modelId="{1EAF6A87-1A43-4522-924A-8932E78F0575}" type="pres">
      <dgm:prSet presAssocID="{15CC4306-1384-468A-8DCA-D3BE193AEB56}" presName="ParentBackground" presStyleLbl="fgAcc1" presStyleIdx="1" presStyleCnt="4"/>
      <dgm:spPr/>
    </dgm:pt>
    <dgm:pt modelId="{7D97708B-2C21-47A8-8DD0-0094FC61CC17}" type="pres">
      <dgm:prSet presAssocID="{15CC4306-1384-468A-8DCA-D3BE193AEB56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4209A75-0A9B-48A4-9C50-F5ECFB85C467}" type="pres">
      <dgm:prSet presAssocID="{C0E87838-9133-450D-9A2E-299276679B20}" presName="Accent2" presStyleCnt="0"/>
      <dgm:spPr/>
    </dgm:pt>
    <dgm:pt modelId="{2184E6D8-7F01-4F3C-B5A5-EE5294A513AA}" type="pres">
      <dgm:prSet presAssocID="{C0E87838-9133-450D-9A2E-299276679B20}" presName="Accent" presStyleLbl="node1" presStyleIdx="2" presStyleCnt="4"/>
      <dgm:spPr/>
    </dgm:pt>
    <dgm:pt modelId="{F1D69E29-871F-41F9-BEB5-D34CD45E4DBB}" type="pres">
      <dgm:prSet presAssocID="{C0E87838-9133-450D-9A2E-299276679B20}" presName="ParentBackground2" presStyleCnt="0"/>
      <dgm:spPr/>
    </dgm:pt>
    <dgm:pt modelId="{57D3D60E-B9C8-471F-8F7B-DFC0BFE14CDF}" type="pres">
      <dgm:prSet presAssocID="{C0E87838-9133-450D-9A2E-299276679B20}" presName="ParentBackground" presStyleLbl="fgAcc1" presStyleIdx="2" presStyleCnt="4"/>
      <dgm:spPr/>
    </dgm:pt>
    <dgm:pt modelId="{844F41FC-E93E-464A-A253-918352EDC264}" type="pres">
      <dgm:prSet presAssocID="{C0E87838-9133-450D-9A2E-299276679B20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52D33E0-743F-43B1-8B1A-8613E6BDD985}" type="pres">
      <dgm:prSet presAssocID="{1104FC18-75F0-4EEF-A06F-A02A2F6768DF}" presName="Accent1" presStyleCnt="0"/>
      <dgm:spPr/>
    </dgm:pt>
    <dgm:pt modelId="{B2DA370A-C185-4091-853B-718E2047B961}" type="pres">
      <dgm:prSet presAssocID="{1104FC18-75F0-4EEF-A06F-A02A2F6768DF}" presName="Accent" presStyleLbl="node1" presStyleIdx="3" presStyleCnt="4"/>
      <dgm:spPr/>
    </dgm:pt>
    <dgm:pt modelId="{C3AF2759-B333-4B6F-AFE8-2E7A23C4D371}" type="pres">
      <dgm:prSet presAssocID="{1104FC18-75F0-4EEF-A06F-A02A2F6768DF}" presName="ParentBackground1" presStyleCnt="0"/>
      <dgm:spPr/>
    </dgm:pt>
    <dgm:pt modelId="{9A9FF71B-6A7A-4AE2-938D-60EF651EE6FD}" type="pres">
      <dgm:prSet presAssocID="{1104FC18-75F0-4EEF-A06F-A02A2F6768DF}" presName="ParentBackground" presStyleLbl="fgAcc1" presStyleIdx="3" presStyleCnt="4"/>
      <dgm:spPr/>
    </dgm:pt>
    <dgm:pt modelId="{88BB3EF3-DF0B-4878-B79F-4466C63271B2}" type="pres">
      <dgm:prSet presAssocID="{1104FC18-75F0-4EEF-A06F-A02A2F6768DF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12CDD23-D277-4B66-A884-A11EEACB3523}" type="presOf" srcId="{5AB6503D-8D42-4F25-AE2C-3FB9782FF948}" destId="{E553187A-70B7-4BBF-A5EF-722E5087B20F}" srcOrd="0" destOrd="0" presId="urn:microsoft.com/office/officeart/2011/layout/CircleProcess"/>
    <dgm:cxn modelId="{3BAACC5C-259C-49E2-8C14-F2BFE9BA5683}" type="presOf" srcId="{1104FC18-75F0-4EEF-A06F-A02A2F6768DF}" destId="{88BB3EF3-DF0B-4878-B79F-4466C63271B2}" srcOrd="1" destOrd="0" presId="urn:microsoft.com/office/officeart/2011/layout/CircleProcess"/>
    <dgm:cxn modelId="{864D7D60-3E6D-4816-A910-520B69C2A34D}" type="presOf" srcId="{C0E87838-9133-450D-9A2E-299276679B20}" destId="{844F41FC-E93E-464A-A253-918352EDC264}" srcOrd="1" destOrd="0" presId="urn:microsoft.com/office/officeart/2011/layout/CircleProcess"/>
    <dgm:cxn modelId="{78E6C365-0439-4709-A270-B847F4623003}" srcId="{5AB6503D-8D42-4F25-AE2C-3FB9782FF948}" destId="{1104FC18-75F0-4EEF-A06F-A02A2F6768DF}" srcOrd="0" destOrd="0" parTransId="{51CCF44D-45DF-4A95-B0BC-7DE022141F65}" sibTransId="{60D5D807-689B-4E47-8D3E-65CAAB56630F}"/>
    <dgm:cxn modelId="{0802DE4F-4C0B-4838-82A8-B4339DA0B75A}" type="presOf" srcId="{37ED006F-E3E5-4F4B-83FF-0E9C18F25D6E}" destId="{12694C4F-49FE-4A24-A721-70640A13830F}" srcOrd="1" destOrd="0" presId="urn:microsoft.com/office/officeart/2011/layout/CircleProcess"/>
    <dgm:cxn modelId="{F0D7D478-7C3B-4077-AD6E-CD52B73B0444}" type="presOf" srcId="{C0E87838-9133-450D-9A2E-299276679B20}" destId="{57D3D60E-B9C8-471F-8F7B-DFC0BFE14CDF}" srcOrd="0" destOrd="0" presId="urn:microsoft.com/office/officeart/2011/layout/CircleProcess"/>
    <dgm:cxn modelId="{B7E1008C-7721-48A7-B74B-6681930250AB}" type="presOf" srcId="{37ED006F-E3E5-4F4B-83FF-0E9C18F25D6E}" destId="{FEACDFFC-1275-4837-B937-05BB1D60C8F4}" srcOrd="0" destOrd="0" presId="urn:microsoft.com/office/officeart/2011/layout/CircleProcess"/>
    <dgm:cxn modelId="{A653518E-DCC7-4B9C-B68C-28983360DB16}" srcId="{5AB6503D-8D42-4F25-AE2C-3FB9782FF948}" destId="{C0E87838-9133-450D-9A2E-299276679B20}" srcOrd="1" destOrd="0" parTransId="{EA77554F-62B1-42D0-B985-B0EFB655A954}" sibTransId="{D57B2B33-6456-4885-96FF-800B64CBF771}"/>
    <dgm:cxn modelId="{59C300C6-44E6-4A22-8E1D-71F31F5B3690}" srcId="{5AB6503D-8D42-4F25-AE2C-3FB9782FF948}" destId="{37ED006F-E3E5-4F4B-83FF-0E9C18F25D6E}" srcOrd="3" destOrd="0" parTransId="{A31001C1-ADEA-4207-A6D5-DB6CE4DD18D3}" sibTransId="{1AD27C18-1FDD-43C0-9E86-E5C21EB57F69}"/>
    <dgm:cxn modelId="{76896EC6-356E-415F-A24A-2107D4FCE6C5}" type="presOf" srcId="{15CC4306-1384-468A-8DCA-D3BE193AEB56}" destId="{7D97708B-2C21-47A8-8DD0-0094FC61CC17}" srcOrd="1" destOrd="0" presId="urn:microsoft.com/office/officeart/2011/layout/CircleProcess"/>
    <dgm:cxn modelId="{E2495ACD-947B-4095-95DC-A484D8023446}" type="presOf" srcId="{1104FC18-75F0-4EEF-A06F-A02A2F6768DF}" destId="{9A9FF71B-6A7A-4AE2-938D-60EF651EE6FD}" srcOrd="0" destOrd="0" presId="urn:microsoft.com/office/officeart/2011/layout/CircleProcess"/>
    <dgm:cxn modelId="{06F48FCD-B050-41FE-AA80-58AAF13A47BE}" srcId="{5AB6503D-8D42-4F25-AE2C-3FB9782FF948}" destId="{15CC4306-1384-468A-8DCA-D3BE193AEB56}" srcOrd="2" destOrd="0" parTransId="{D5A5453A-7C5B-42C9-8A2A-A19BF280ED8D}" sibTransId="{899242AE-5984-428B-A23B-B1F12F7BFFD4}"/>
    <dgm:cxn modelId="{51B51FF8-BAB8-40D4-8B2F-118C92884290}" type="presOf" srcId="{15CC4306-1384-468A-8DCA-D3BE193AEB56}" destId="{1EAF6A87-1A43-4522-924A-8932E78F0575}" srcOrd="0" destOrd="0" presId="urn:microsoft.com/office/officeart/2011/layout/CircleProcess"/>
    <dgm:cxn modelId="{73CBB396-D738-45B1-A00C-1A40FCA4FB37}" type="presParOf" srcId="{E553187A-70B7-4BBF-A5EF-722E5087B20F}" destId="{9CFFCBE5-93CF-463A-88DF-EE533CFA322E}" srcOrd="0" destOrd="0" presId="urn:microsoft.com/office/officeart/2011/layout/CircleProcess"/>
    <dgm:cxn modelId="{4DEA3DD1-D7E9-4228-91C6-97B89B831742}" type="presParOf" srcId="{9CFFCBE5-93CF-463A-88DF-EE533CFA322E}" destId="{58D19EAB-D77B-4FC3-A4B9-7173C9EFEC10}" srcOrd="0" destOrd="0" presId="urn:microsoft.com/office/officeart/2011/layout/CircleProcess"/>
    <dgm:cxn modelId="{0DAC4CE1-3E62-4B87-8F6F-64FF00AD1E1E}" type="presParOf" srcId="{E553187A-70B7-4BBF-A5EF-722E5087B20F}" destId="{0F969854-4E35-4618-A15A-09CBF7B3C173}" srcOrd="1" destOrd="0" presId="urn:microsoft.com/office/officeart/2011/layout/CircleProcess"/>
    <dgm:cxn modelId="{826A4F46-C0EF-4667-90C4-09550C6A3F4F}" type="presParOf" srcId="{0F969854-4E35-4618-A15A-09CBF7B3C173}" destId="{FEACDFFC-1275-4837-B937-05BB1D60C8F4}" srcOrd="0" destOrd="0" presId="urn:microsoft.com/office/officeart/2011/layout/CircleProcess"/>
    <dgm:cxn modelId="{513060D8-187D-4296-8D21-51679D982FEB}" type="presParOf" srcId="{E553187A-70B7-4BBF-A5EF-722E5087B20F}" destId="{12694C4F-49FE-4A24-A721-70640A13830F}" srcOrd="2" destOrd="0" presId="urn:microsoft.com/office/officeart/2011/layout/CircleProcess"/>
    <dgm:cxn modelId="{0AA79B57-DEF4-4EE7-80AA-26E14BA2CA80}" type="presParOf" srcId="{E553187A-70B7-4BBF-A5EF-722E5087B20F}" destId="{5A3E79A5-7D86-4E8C-9EC2-2871F556709B}" srcOrd="3" destOrd="0" presId="urn:microsoft.com/office/officeart/2011/layout/CircleProcess"/>
    <dgm:cxn modelId="{EDF43A66-A684-4218-A9C6-A30BACC1A075}" type="presParOf" srcId="{5A3E79A5-7D86-4E8C-9EC2-2871F556709B}" destId="{CDDDC75D-B6B3-4966-9059-D8D5FF9FA4E1}" srcOrd="0" destOrd="0" presId="urn:microsoft.com/office/officeart/2011/layout/CircleProcess"/>
    <dgm:cxn modelId="{DBE57C34-3162-4B5F-A4B5-45B0D87E599C}" type="presParOf" srcId="{E553187A-70B7-4BBF-A5EF-722E5087B20F}" destId="{F6230C81-F62C-45E2-A3B3-0D7673A2A32F}" srcOrd="4" destOrd="0" presId="urn:microsoft.com/office/officeart/2011/layout/CircleProcess"/>
    <dgm:cxn modelId="{0928A3EA-B72A-40C1-B0C6-546FD0A7A22C}" type="presParOf" srcId="{F6230C81-F62C-45E2-A3B3-0D7673A2A32F}" destId="{1EAF6A87-1A43-4522-924A-8932E78F0575}" srcOrd="0" destOrd="0" presId="urn:microsoft.com/office/officeart/2011/layout/CircleProcess"/>
    <dgm:cxn modelId="{08D9B14A-CE47-402D-A470-9BDE12432AE4}" type="presParOf" srcId="{E553187A-70B7-4BBF-A5EF-722E5087B20F}" destId="{7D97708B-2C21-47A8-8DD0-0094FC61CC17}" srcOrd="5" destOrd="0" presId="urn:microsoft.com/office/officeart/2011/layout/CircleProcess"/>
    <dgm:cxn modelId="{107257DA-25C7-441E-8AC1-13284376732F}" type="presParOf" srcId="{E553187A-70B7-4BBF-A5EF-722E5087B20F}" destId="{B4209A75-0A9B-48A4-9C50-F5ECFB85C467}" srcOrd="6" destOrd="0" presId="urn:microsoft.com/office/officeart/2011/layout/CircleProcess"/>
    <dgm:cxn modelId="{6B9B3431-2C53-45C0-9C62-0C26F43D2154}" type="presParOf" srcId="{B4209A75-0A9B-48A4-9C50-F5ECFB85C467}" destId="{2184E6D8-7F01-4F3C-B5A5-EE5294A513AA}" srcOrd="0" destOrd="0" presId="urn:microsoft.com/office/officeart/2011/layout/CircleProcess"/>
    <dgm:cxn modelId="{852546F4-AD7C-44A7-9668-B82205722A34}" type="presParOf" srcId="{E553187A-70B7-4BBF-A5EF-722E5087B20F}" destId="{F1D69E29-871F-41F9-BEB5-D34CD45E4DBB}" srcOrd="7" destOrd="0" presId="urn:microsoft.com/office/officeart/2011/layout/CircleProcess"/>
    <dgm:cxn modelId="{101C0DA0-557C-4397-9A0A-216BB0EC717C}" type="presParOf" srcId="{F1D69E29-871F-41F9-BEB5-D34CD45E4DBB}" destId="{57D3D60E-B9C8-471F-8F7B-DFC0BFE14CDF}" srcOrd="0" destOrd="0" presId="urn:microsoft.com/office/officeart/2011/layout/CircleProcess"/>
    <dgm:cxn modelId="{1E4320F2-F7D1-49DB-B948-BAB2485DF2A7}" type="presParOf" srcId="{E553187A-70B7-4BBF-A5EF-722E5087B20F}" destId="{844F41FC-E93E-464A-A253-918352EDC264}" srcOrd="8" destOrd="0" presId="urn:microsoft.com/office/officeart/2011/layout/CircleProcess"/>
    <dgm:cxn modelId="{14ADCD45-1DC2-48B8-AC05-346AB71F4608}" type="presParOf" srcId="{E553187A-70B7-4BBF-A5EF-722E5087B20F}" destId="{752D33E0-743F-43B1-8B1A-8613E6BDD985}" srcOrd="9" destOrd="0" presId="urn:microsoft.com/office/officeart/2011/layout/CircleProcess"/>
    <dgm:cxn modelId="{C8864D8E-E625-4FF8-9B9F-71CEDBCCEEFE}" type="presParOf" srcId="{752D33E0-743F-43B1-8B1A-8613E6BDD985}" destId="{B2DA370A-C185-4091-853B-718E2047B961}" srcOrd="0" destOrd="0" presId="urn:microsoft.com/office/officeart/2011/layout/CircleProcess"/>
    <dgm:cxn modelId="{D4F61265-E9E1-4B4D-BBEE-5437F400DD7C}" type="presParOf" srcId="{E553187A-70B7-4BBF-A5EF-722E5087B20F}" destId="{C3AF2759-B333-4B6F-AFE8-2E7A23C4D371}" srcOrd="10" destOrd="0" presId="urn:microsoft.com/office/officeart/2011/layout/CircleProcess"/>
    <dgm:cxn modelId="{6D885D27-4719-45B9-AD3E-35076E5FD0C8}" type="presParOf" srcId="{C3AF2759-B333-4B6F-AFE8-2E7A23C4D371}" destId="{9A9FF71B-6A7A-4AE2-938D-60EF651EE6FD}" srcOrd="0" destOrd="0" presId="urn:microsoft.com/office/officeart/2011/layout/CircleProcess"/>
    <dgm:cxn modelId="{6C2C89A8-37D4-4964-9BE2-7731640D7EA2}" type="presParOf" srcId="{E553187A-70B7-4BBF-A5EF-722E5087B20F}" destId="{88BB3EF3-DF0B-4878-B79F-4466C63271B2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AB6503D-8D42-4F25-AE2C-3FB9782FF948}" type="doc">
      <dgm:prSet loTypeId="urn:microsoft.com/office/officeart/2011/layout/Circle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04FC18-75F0-4EEF-A06F-A02A2F6768DF}">
      <dgm:prSet phldrT="[Text]" custT="1"/>
      <dgm:spPr/>
      <dgm:t>
        <a:bodyPr/>
        <a:lstStyle/>
        <a:p>
          <a:r>
            <a:rPr lang="en-US" sz="1800" dirty="0"/>
            <a:t>Research</a:t>
          </a:r>
        </a:p>
      </dgm:t>
    </dgm:pt>
    <dgm:pt modelId="{51CCF44D-45DF-4A95-B0BC-7DE022141F65}" type="parTrans" cxnId="{78E6C365-0439-4709-A270-B847F4623003}">
      <dgm:prSet/>
      <dgm:spPr/>
      <dgm:t>
        <a:bodyPr/>
        <a:lstStyle/>
        <a:p>
          <a:endParaRPr lang="en-US"/>
        </a:p>
      </dgm:t>
    </dgm:pt>
    <dgm:pt modelId="{60D5D807-689B-4E47-8D3E-65CAAB56630F}" type="sibTrans" cxnId="{78E6C365-0439-4709-A270-B847F4623003}">
      <dgm:prSet/>
      <dgm:spPr/>
      <dgm:t>
        <a:bodyPr/>
        <a:lstStyle/>
        <a:p>
          <a:endParaRPr lang="en-US"/>
        </a:p>
      </dgm:t>
    </dgm:pt>
    <dgm:pt modelId="{C0E87838-9133-450D-9A2E-299276679B20}">
      <dgm:prSet phldrT="[Text]" custT="1"/>
      <dgm:spPr/>
      <dgm:t>
        <a:bodyPr/>
        <a:lstStyle/>
        <a:p>
          <a:r>
            <a:rPr lang="en-US" sz="1800" dirty="0"/>
            <a:t>Inquire</a:t>
          </a:r>
        </a:p>
      </dgm:t>
    </dgm:pt>
    <dgm:pt modelId="{EA77554F-62B1-42D0-B985-B0EFB655A954}" type="parTrans" cxnId="{A653518E-DCC7-4B9C-B68C-28983360DB16}">
      <dgm:prSet/>
      <dgm:spPr/>
      <dgm:t>
        <a:bodyPr/>
        <a:lstStyle/>
        <a:p>
          <a:endParaRPr lang="en-US"/>
        </a:p>
      </dgm:t>
    </dgm:pt>
    <dgm:pt modelId="{D57B2B33-6456-4885-96FF-800B64CBF771}" type="sibTrans" cxnId="{A653518E-DCC7-4B9C-B68C-28983360DB16}">
      <dgm:prSet/>
      <dgm:spPr/>
      <dgm:t>
        <a:bodyPr/>
        <a:lstStyle/>
        <a:p>
          <a:endParaRPr lang="en-US"/>
        </a:p>
      </dgm:t>
    </dgm:pt>
    <dgm:pt modelId="{15CC4306-1384-468A-8DCA-D3BE193AEB56}">
      <dgm:prSet phldrT="[Text]" custT="1"/>
      <dgm:spPr/>
      <dgm:t>
        <a:bodyPr/>
        <a:lstStyle/>
        <a:p>
          <a:r>
            <a:rPr lang="en-US" sz="1800" dirty="0"/>
            <a:t>Connect</a:t>
          </a:r>
        </a:p>
      </dgm:t>
    </dgm:pt>
    <dgm:pt modelId="{D5A5453A-7C5B-42C9-8A2A-A19BF280ED8D}" type="parTrans" cxnId="{06F48FCD-B050-41FE-AA80-58AAF13A47BE}">
      <dgm:prSet/>
      <dgm:spPr/>
      <dgm:t>
        <a:bodyPr/>
        <a:lstStyle/>
        <a:p>
          <a:endParaRPr lang="en-US"/>
        </a:p>
      </dgm:t>
    </dgm:pt>
    <dgm:pt modelId="{899242AE-5984-428B-A23B-B1F12F7BFFD4}" type="sibTrans" cxnId="{06F48FCD-B050-41FE-AA80-58AAF13A47BE}">
      <dgm:prSet/>
      <dgm:spPr/>
      <dgm:t>
        <a:bodyPr/>
        <a:lstStyle/>
        <a:p>
          <a:endParaRPr lang="en-US"/>
        </a:p>
      </dgm:t>
    </dgm:pt>
    <dgm:pt modelId="{37ED006F-E3E5-4F4B-83FF-0E9C18F25D6E}">
      <dgm:prSet custT="1"/>
      <dgm:spPr/>
      <dgm:t>
        <a:bodyPr/>
        <a:lstStyle/>
        <a:p>
          <a:r>
            <a:rPr lang="en-US" sz="1800" dirty="0"/>
            <a:t>Maintain</a:t>
          </a:r>
        </a:p>
      </dgm:t>
    </dgm:pt>
    <dgm:pt modelId="{A31001C1-ADEA-4207-A6D5-DB6CE4DD18D3}" type="parTrans" cxnId="{59C300C6-44E6-4A22-8E1D-71F31F5B3690}">
      <dgm:prSet/>
      <dgm:spPr/>
      <dgm:t>
        <a:bodyPr/>
        <a:lstStyle/>
        <a:p>
          <a:endParaRPr lang="en-US"/>
        </a:p>
      </dgm:t>
    </dgm:pt>
    <dgm:pt modelId="{1AD27C18-1FDD-43C0-9E86-E5C21EB57F69}" type="sibTrans" cxnId="{59C300C6-44E6-4A22-8E1D-71F31F5B3690}">
      <dgm:prSet/>
      <dgm:spPr/>
      <dgm:t>
        <a:bodyPr/>
        <a:lstStyle/>
        <a:p>
          <a:endParaRPr lang="en-US"/>
        </a:p>
      </dgm:t>
    </dgm:pt>
    <dgm:pt modelId="{E553187A-70B7-4BBF-A5EF-722E5087B20F}" type="pres">
      <dgm:prSet presAssocID="{5AB6503D-8D42-4F25-AE2C-3FB9782FF94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9CFFCBE5-93CF-463A-88DF-EE533CFA322E}" type="pres">
      <dgm:prSet presAssocID="{37ED006F-E3E5-4F4B-83FF-0E9C18F25D6E}" presName="Accent4" presStyleCnt="0"/>
      <dgm:spPr/>
    </dgm:pt>
    <dgm:pt modelId="{58D19EAB-D77B-4FC3-A4B9-7173C9EFEC10}" type="pres">
      <dgm:prSet presAssocID="{37ED006F-E3E5-4F4B-83FF-0E9C18F25D6E}" presName="Accent" presStyleLbl="node1" presStyleIdx="0" presStyleCnt="4"/>
      <dgm:spPr/>
    </dgm:pt>
    <dgm:pt modelId="{0F969854-4E35-4618-A15A-09CBF7B3C173}" type="pres">
      <dgm:prSet presAssocID="{37ED006F-E3E5-4F4B-83FF-0E9C18F25D6E}" presName="ParentBackground4" presStyleCnt="0"/>
      <dgm:spPr/>
    </dgm:pt>
    <dgm:pt modelId="{FEACDFFC-1275-4837-B937-05BB1D60C8F4}" type="pres">
      <dgm:prSet presAssocID="{37ED006F-E3E5-4F4B-83FF-0E9C18F25D6E}" presName="ParentBackground" presStyleLbl="fgAcc1" presStyleIdx="0" presStyleCnt="4"/>
      <dgm:spPr/>
    </dgm:pt>
    <dgm:pt modelId="{12694C4F-49FE-4A24-A721-70640A13830F}" type="pres">
      <dgm:prSet presAssocID="{37ED006F-E3E5-4F4B-83FF-0E9C18F25D6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A3E79A5-7D86-4E8C-9EC2-2871F556709B}" type="pres">
      <dgm:prSet presAssocID="{15CC4306-1384-468A-8DCA-D3BE193AEB56}" presName="Accent3" presStyleCnt="0"/>
      <dgm:spPr/>
    </dgm:pt>
    <dgm:pt modelId="{CDDDC75D-B6B3-4966-9059-D8D5FF9FA4E1}" type="pres">
      <dgm:prSet presAssocID="{15CC4306-1384-468A-8DCA-D3BE193AEB56}" presName="Accent" presStyleLbl="node1" presStyleIdx="1" presStyleCnt="4"/>
      <dgm:spPr/>
    </dgm:pt>
    <dgm:pt modelId="{F6230C81-F62C-45E2-A3B3-0D7673A2A32F}" type="pres">
      <dgm:prSet presAssocID="{15CC4306-1384-468A-8DCA-D3BE193AEB56}" presName="ParentBackground3" presStyleCnt="0"/>
      <dgm:spPr/>
    </dgm:pt>
    <dgm:pt modelId="{1EAF6A87-1A43-4522-924A-8932E78F0575}" type="pres">
      <dgm:prSet presAssocID="{15CC4306-1384-468A-8DCA-D3BE193AEB56}" presName="ParentBackground" presStyleLbl="fgAcc1" presStyleIdx="1" presStyleCnt="4"/>
      <dgm:spPr/>
    </dgm:pt>
    <dgm:pt modelId="{7D97708B-2C21-47A8-8DD0-0094FC61CC17}" type="pres">
      <dgm:prSet presAssocID="{15CC4306-1384-468A-8DCA-D3BE193AEB56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4209A75-0A9B-48A4-9C50-F5ECFB85C467}" type="pres">
      <dgm:prSet presAssocID="{C0E87838-9133-450D-9A2E-299276679B20}" presName="Accent2" presStyleCnt="0"/>
      <dgm:spPr/>
    </dgm:pt>
    <dgm:pt modelId="{2184E6D8-7F01-4F3C-B5A5-EE5294A513AA}" type="pres">
      <dgm:prSet presAssocID="{C0E87838-9133-450D-9A2E-299276679B20}" presName="Accent" presStyleLbl="node1" presStyleIdx="2" presStyleCnt="4"/>
      <dgm:spPr/>
    </dgm:pt>
    <dgm:pt modelId="{F1D69E29-871F-41F9-BEB5-D34CD45E4DBB}" type="pres">
      <dgm:prSet presAssocID="{C0E87838-9133-450D-9A2E-299276679B20}" presName="ParentBackground2" presStyleCnt="0"/>
      <dgm:spPr/>
    </dgm:pt>
    <dgm:pt modelId="{57D3D60E-B9C8-471F-8F7B-DFC0BFE14CDF}" type="pres">
      <dgm:prSet presAssocID="{C0E87838-9133-450D-9A2E-299276679B20}" presName="ParentBackground" presStyleLbl="fgAcc1" presStyleIdx="2" presStyleCnt="4"/>
      <dgm:spPr/>
    </dgm:pt>
    <dgm:pt modelId="{844F41FC-E93E-464A-A253-918352EDC264}" type="pres">
      <dgm:prSet presAssocID="{C0E87838-9133-450D-9A2E-299276679B20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52D33E0-743F-43B1-8B1A-8613E6BDD985}" type="pres">
      <dgm:prSet presAssocID="{1104FC18-75F0-4EEF-A06F-A02A2F6768DF}" presName="Accent1" presStyleCnt="0"/>
      <dgm:spPr/>
    </dgm:pt>
    <dgm:pt modelId="{B2DA370A-C185-4091-853B-718E2047B961}" type="pres">
      <dgm:prSet presAssocID="{1104FC18-75F0-4EEF-A06F-A02A2F6768DF}" presName="Accent" presStyleLbl="node1" presStyleIdx="3" presStyleCnt="4"/>
      <dgm:spPr/>
    </dgm:pt>
    <dgm:pt modelId="{C3AF2759-B333-4B6F-AFE8-2E7A23C4D371}" type="pres">
      <dgm:prSet presAssocID="{1104FC18-75F0-4EEF-A06F-A02A2F6768DF}" presName="ParentBackground1" presStyleCnt="0"/>
      <dgm:spPr/>
    </dgm:pt>
    <dgm:pt modelId="{9A9FF71B-6A7A-4AE2-938D-60EF651EE6FD}" type="pres">
      <dgm:prSet presAssocID="{1104FC18-75F0-4EEF-A06F-A02A2F6768DF}" presName="ParentBackground" presStyleLbl="fgAcc1" presStyleIdx="3" presStyleCnt="4"/>
      <dgm:spPr/>
    </dgm:pt>
    <dgm:pt modelId="{88BB3EF3-DF0B-4878-B79F-4466C63271B2}" type="pres">
      <dgm:prSet presAssocID="{1104FC18-75F0-4EEF-A06F-A02A2F6768DF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12CDD23-D277-4B66-A884-A11EEACB3523}" type="presOf" srcId="{5AB6503D-8D42-4F25-AE2C-3FB9782FF948}" destId="{E553187A-70B7-4BBF-A5EF-722E5087B20F}" srcOrd="0" destOrd="0" presId="urn:microsoft.com/office/officeart/2011/layout/CircleProcess"/>
    <dgm:cxn modelId="{3BAACC5C-259C-49E2-8C14-F2BFE9BA5683}" type="presOf" srcId="{1104FC18-75F0-4EEF-A06F-A02A2F6768DF}" destId="{88BB3EF3-DF0B-4878-B79F-4466C63271B2}" srcOrd="1" destOrd="0" presId="urn:microsoft.com/office/officeart/2011/layout/CircleProcess"/>
    <dgm:cxn modelId="{864D7D60-3E6D-4816-A910-520B69C2A34D}" type="presOf" srcId="{C0E87838-9133-450D-9A2E-299276679B20}" destId="{844F41FC-E93E-464A-A253-918352EDC264}" srcOrd="1" destOrd="0" presId="urn:microsoft.com/office/officeart/2011/layout/CircleProcess"/>
    <dgm:cxn modelId="{78E6C365-0439-4709-A270-B847F4623003}" srcId="{5AB6503D-8D42-4F25-AE2C-3FB9782FF948}" destId="{1104FC18-75F0-4EEF-A06F-A02A2F6768DF}" srcOrd="0" destOrd="0" parTransId="{51CCF44D-45DF-4A95-B0BC-7DE022141F65}" sibTransId="{60D5D807-689B-4E47-8D3E-65CAAB56630F}"/>
    <dgm:cxn modelId="{0802DE4F-4C0B-4838-82A8-B4339DA0B75A}" type="presOf" srcId="{37ED006F-E3E5-4F4B-83FF-0E9C18F25D6E}" destId="{12694C4F-49FE-4A24-A721-70640A13830F}" srcOrd="1" destOrd="0" presId="urn:microsoft.com/office/officeart/2011/layout/CircleProcess"/>
    <dgm:cxn modelId="{F0D7D478-7C3B-4077-AD6E-CD52B73B0444}" type="presOf" srcId="{C0E87838-9133-450D-9A2E-299276679B20}" destId="{57D3D60E-B9C8-471F-8F7B-DFC0BFE14CDF}" srcOrd="0" destOrd="0" presId="urn:microsoft.com/office/officeart/2011/layout/CircleProcess"/>
    <dgm:cxn modelId="{B7E1008C-7721-48A7-B74B-6681930250AB}" type="presOf" srcId="{37ED006F-E3E5-4F4B-83FF-0E9C18F25D6E}" destId="{FEACDFFC-1275-4837-B937-05BB1D60C8F4}" srcOrd="0" destOrd="0" presId="urn:microsoft.com/office/officeart/2011/layout/CircleProcess"/>
    <dgm:cxn modelId="{A653518E-DCC7-4B9C-B68C-28983360DB16}" srcId="{5AB6503D-8D42-4F25-AE2C-3FB9782FF948}" destId="{C0E87838-9133-450D-9A2E-299276679B20}" srcOrd="1" destOrd="0" parTransId="{EA77554F-62B1-42D0-B985-B0EFB655A954}" sibTransId="{D57B2B33-6456-4885-96FF-800B64CBF771}"/>
    <dgm:cxn modelId="{59C300C6-44E6-4A22-8E1D-71F31F5B3690}" srcId="{5AB6503D-8D42-4F25-AE2C-3FB9782FF948}" destId="{37ED006F-E3E5-4F4B-83FF-0E9C18F25D6E}" srcOrd="3" destOrd="0" parTransId="{A31001C1-ADEA-4207-A6D5-DB6CE4DD18D3}" sibTransId="{1AD27C18-1FDD-43C0-9E86-E5C21EB57F69}"/>
    <dgm:cxn modelId="{76896EC6-356E-415F-A24A-2107D4FCE6C5}" type="presOf" srcId="{15CC4306-1384-468A-8DCA-D3BE193AEB56}" destId="{7D97708B-2C21-47A8-8DD0-0094FC61CC17}" srcOrd="1" destOrd="0" presId="urn:microsoft.com/office/officeart/2011/layout/CircleProcess"/>
    <dgm:cxn modelId="{E2495ACD-947B-4095-95DC-A484D8023446}" type="presOf" srcId="{1104FC18-75F0-4EEF-A06F-A02A2F6768DF}" destId="{9A9FF71B-6A7A-4AE2-938D-60EF651EE6FD}" srcOrd="0" destOrd="0" presId="urn:microsoft.com/office/officeart/2011/layout/CircleProcess"/>
    <dgm:cxn modelId="{06F48FCD-B050-41FE-AA80-58AAF13A47BE}" srcId="{5AB6503D-8D42-4F25-AE2C-3FB9782FF948}" destId="{15CC4306-1384-468A-8DCA-D3BE193AEB56}" srcOrd="2" destOrd="0" parTransId="{D5A5453A-7C5B-42C9-8A2A-A19BF280ED8D}" sibTransId="{899242AE-5984-428B-A23B-B1F12F7BFFD4}"/>
    <dgm:cxn modelId="{51B51FF8-BAB8-40D4-8B2F-118C92884290}" type="presOf" srcId="{15CC4306-1384-468A-8DCA-D3BE193AEB56}" destId="{1EAF6A87-1A43-4522-924A-8932E78F0575}" srcOrd="0" destOrd="0" presId="urn:microsoft.com/office/officeart/2011/layout/CircleProcess"/>
    <dgm:cxn modelId="{73CBB396-D738-45B1-A00C-1A40FCA4FB37}" type="presParOf" srcId="{E553187A-70B7-4BBF-A5EF-722E5087B20F}" destId="{9CFFCBE5-93CF-463A-88DF-EE533CFA322E}" srcOrd="0" destOrd="0" presId="urn:microsoft.com/office/officeart/2011/layout/CircleProcess"/>
    <dgm:cxn modelId="{4DEA3DD1-D7E9-4228-91C6-97B89B831742}" type="presParOf" srcId="{9CFFCBE5-93CF-463A-88DF-EE533CFA322E}" destId="{58D19EAB-D77B-4FC3-A4B9-7173C9EFEC10}" srcOrd="0" destOrd="0" presId="urn:microsoft.com/office/officeart/2011/layout/CircleProcess"/>
    <dgm:cxn modelId="{0DAC4CE1-3E62-4B87-8F6F-64FF00AD1E1E}" type="presParOf" srcId="{E553187A-70B7-4BBF-A5EF-722E5087B20F}" destId="{0F969854-4E35-4618-A15A-09CBF7B3C173}" srcOrd="1" destOrd="0" presId="urn:microsoft.com/office/officeart/2011/layout/CircleProcess"/>
    <dgm:cxn modelId="{826A4F46-C0EF-4667-90C4-09550C6A3F4F}" type="presParOf" srcId="{0F969854-4E35-4618-A15A-09CBF7B3C173}" destId="{FEACDFFC-1275-4837-B937-05BB1D60C8F4}" srcOrd="0" destOrd="0" presId="urn:microsoft.com/office/officeart/2011/layout/CircleProcess"/>
    <dgm:cxn modelId="{513060D8-187D-4296-8D21-51679D982FEB}" type="presParOf" srcId="{E553187A-70B7-4BBF-A5EF-722E5087B20F}" destId="{12694C4F-49FE-4A24-A721-70640A13830F}" srcOrd="2" destOrd="0" presId="urn:microsoft.com/office/officeart/2011/layout/CircleProcess"/>
    <dgm:cxn modelId="{0AA79B57-DEF4-4EE7-80AA-26E14BA2CA80}" type="presParOf" srcId="{E553187A-70B7-4BBF-A5EF-722E5087B20F}" destId="{5A3E79A5-7D86-4E8C-9EC2-2871F556709B}" srcOrd="3" destOrd="0" presId="urn:microsoft.com/office/officeart/2011/layout/CircleProcess"/>
    <dgm:cxn modelId="{EDF43A66-A684-4218-A9C6-A30BACC1A075}" type="presParOf" srcId="{5A3E79A5-7D86-4E8C-9EC2-2871F556709B}" destId="{CDDDC75D-B6B3-4966-9059-D8D5FF9FA4E1}" srcOrd="0" destOrd="0" presId="urn:microsoft.com/office/officeart/2011/layout/CircleProcess"/>
    <dgm:cxn modelId="{DBE57C34-3162-4B5F-A4B5-45B0D87E599C}" type="presParOf" srcId="{E553187A-70B7-4BBF-A5EF-722E5087B20F}" destId="{F6230C81-F62C-45E2-A3B3-0D7673A2A32F}" srcOrd="4" destOrd="0" presId="urn:microsoft.com/office/officeart/2011/layout/CircleProcess"/>
    <dgm:cxn modelId="{0928A3EA-B72A-40C1-B0C6-546FD0A7A22C}" type="presParOf" srcId="{F6230C81-F62C-45E2-A3B3-0D7673A2A32F}" destId="{1EAF6A87-1A43-4522-924A-8932E78F0575}" srcOrd="0" destOrd="0" presId="urn:microsoft.com/office/officeart/2011/layout/CircleProcess"/>
    <dgm:cxn modelId="{08D9B14A-CE47-402D-A470-9BDE12432AE4}" type="presParOf" srcId="{E553187A-70B7-4BBF-A5EF-722E5087B20F}" destId="{7D97708B-2C21-47A8-8DD0-0094FC61CC17}" srcOrd="5" destOrd="0" presId="urn:microsoft.com/office/officeart/2011/layout/CircleProcess"/>
    <dgm:cxn modelId="{107257DA-25C7-441E-8AC1-13284376732F}" type="presParOf" srcId="{E553187A-70B7-4BBF-A5EF-722E5087B20F}" destId="{B4209A75-0A9B-48A4-9C50-F5ECFB85C467}" srcOrd="6" destOrd="0" presId="urn:microsoft.com/office/officeart/2011/layout/CircleProcess"/>
    <dgm:cxn modelId="{6B9B3431-2C53-45C0-9C62-0C26F43D2154}" type="presParOf" srcId="{B4209A75-0A9B-48A4-9C50-F5ECFB85C467}" destId="{2184E6D8-7F01-4F3C-B5A5-EE5294A513AA}" srcOrd="0" destOrd="0" presId="urn:microsoft.com/office/officeart/2011/layout/CircleProcess"/>
    <dgm:cxn modelId="{852546F4-AD7C-44A7-9668-B82205722A34}" type="presParOf" srcId="{E553187A-70B7-4BBF-A5EF-722E5087B20F}" destId="{F1D69E29-871F-41F9-BEB5-D34CD45E4DBB}" srcOrd="7" destOrd="0" presId="urn:microsoft.com/office/officeart/2011/layout/CircleProcess"/>
    <dgm:cxn modelId="{101C0DA0-557C-4397-9A0A-216BB0EC717C}" type="presParOf" srcId="{F1D69E29-871F-41F9-BEB5-D34CD45E4DBB}" destId="{57D3D60E-B9C8-471F-8F7B-DFC0BFE14CDF}" srcOrd="0" destOrd="0" presId="urn:microsoft.com/office/officeart/2011/layout/CircleProcess"/>
    <dgm:cxn modelId="{1E4320F2-F7D1-49DB-B948-BAB2485DF2A7}" type="presParOf" srcId="{E553187A-70B7-4BBF-A5EF-722E5087B20F}" destId="{844F41FC-E93E-464A-A253-918352EDC264}" srcOrd="8" destOrd="0" presId="urn:microsoft.com/office/officeart/2011/layout/CircleProcess"/>
    <dgm:cxn modelId="{14ADCD45-1DC2-48B8-AC05-346AB71F4608}" type="presParOf" srcId="{E553187A-70B7-4BBF-A5EF-722E5087B20F}" destId="{752D33E0-743F-43B1-8B1A-8613E6BDD985}" srcOrd="9" destOrd="0" presId="urn:microsoft.com/office/officeart/2011/layout/CircleProcess"/>
    <dgm:cxn modelId="{C8864D8E-E625-4FF8-9B9F-71CEDBCCEEFE}" type="presParOf" srcId="{752D33E0-743F-43B1-8B1A-8613E6BDD985}" destId="{B2DA370A-C185-4091-853B-718E2047B961}" srcOrd="0" destOrd="0" presId="urn:microsoft.com/office/officeart/2011/layout/CircleProcess"/>
    <dgm:cxn modelId="{D4F61265-E9E1-4B4D-BBEE-5437F400DD7C}" type="presParOf" srcId="{E553187A-70B7-4BBF-A5EF-722E5087B20F}" destId="{C3AF2759-B333-4B6F-AFE8-2E7A23C4D371}" srcOrd="10" destOrd="0" presId="urn:microsoft.com/office/officeart/2011/layout/CircleProcess"/>
    <dgm:cxn modelId="{6D885D27-4719-45B9-AD3E-35076E5FD0C8}" type="presParOf" srcId="{C3AF2759-B333-4B6F-AFE8-2E7A23C4D371}" destId="{9A9FF71B-6A7A-4AE2-938D-60EF651EE6FD}" srcOrd="0" destOrd="0" presId="urn:microsoft.com/office/officeart/2011/layout/CircleProcess"/>
    <dgm:cxn modelId="{6C2C89A8-37D4-4964-9BE2-7731640D7EA2}" type="presParOf" srcId="{E553187A-70B7-4BBF-A5EF-722E5087B20F}" destId="{88BB3EF3-DF0B-4878-B79F-4466C63271B2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5AB6503D-8D42-4F25-AE2C-3FB9782FF948}" type="doc">
      <dgm:prSet loTypeId="urn:microsoft.com/office/officeart/2011/layout/Circle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04FC18-75F0-4EEF-A06F-A02A2F6768DF}">
      <dgm:prSet phldrT="[Text]" custT="1"/>
      <dgm:spPr/>
      <dgm:t>
        <a:bodyPr/>
        <a:lstStyle/>
        <a:p>
          <a:r>
            <a:rPr lang="en-US" sz="1800" dirty="0"/>
            <a:t>Research</a:t>
          </a:r>
        </a:p>
      </dgm:t>
    </dgm:pt>
    <dgm:pt modelId="{51CCF44D-45DF-4A95-B0BC-7DE022141F65}" type="parTrans" cxnId="{78E6C365-0439-4709-A270-B847F4623003}">
      <dgm:prSet/>
      <dgm:spPr/>
      <dgm:t>
        <a:bodyPr/>
        <a:lstStyle/>
        <a:p>
          <a:endParaRPr lang="en-US"/>
        </a:p>
      </dgm:t>
    </dgm:pt>
    <dgm:pt modelId="{60D5D807-689B-4E47-8D3E-65CAAB56630F}" type="sibTrans" cxnId="{78E6C365-0439-4709-A270-B847F4623003}">
      <dgm:prSet/>
      <dgm:spPr/>
      <dgm:t>
        <a:bodyPr/>
        <a:lstStyle/>
        <a:p>
          <a:endParaRPr lang="en-US"/>
        </a:p>
      </dgm:t>
    </dgm:pt>
    <dgm:pt modelId="{C0E87838-9133-450D-9A2E-299276679B20}">
      <dgm:prSet phldrT="[Text]" custT="1"/>
      <dgm:spPr/>
      <dgm:t>
        <a:bodyPr/>
        <a:lstStyle/>
        <a:p>
          <a:r>
            <a:rPr lang="en-US" sz="1800" dirty="0"/>
            <a:t>Inquire</a:t>
          </a:r>
        </a:p>
      </dgm:t>
    </dgm:pt>
    <dgm:pt modelId="{EA77554F-62B1-42D0-B985-B0EFB655A954}" type="parTrans" cxnId="{A653518E-DCC7-4B9C-B68C-28983360DB16}">
      <dgm:prSet/>
      <dgm:spPr/>
      <dgm:t>
        <a:bodyPr/>
        <a:lstStyle/>
        <a:p>
          <a:endParaRPr lang="en-US"/>
        </a:p>
      </dgm:t>
    </dgm:pt>
    <dgm:pt modelId="{D57B2B33-6456-4885-96FF-800B64CBF771}" type="sibTrans" cxnId="{A653518E-DCC7-4B9C-B68C-28983360DB16}">
      <dgm:prSet/>
      <dgm:spPr/>
      <dgm:t>
        <a:bodyPr/>
        <a:lstStyle/>
        <a:p>
          <a:endParaRPr lang="en-US"/>
        </a:p>
      </dgm:t>
    </dgm:pt>
    <dgm:pt modelId="{15CC4306-1384-468A-8DCA-D3BE193AEB56}">
      <dgm:prSet phldrT="[Text]" custT="1"/>
      <dgm:spPr/>
      <dgm:t>
        <a:bodyPr/>
        <a:lstStyle/>
        <a:p>
          <a:r>
            <a:rPr lang="en-US" sz="1800" dirty="0"/>
            <a:t>Connect</a:t>
          </a:r>
        </a:p>
      </dgm:t>
    </dgm:pt>
    <dgm:pt modelId="{D5A5453A-7C5B-42C9-8A2A-A19BF280ED8D}" type="parTrans" cxnId="{06F48FCD-B050-41FE-AA80-58AAF13A47BE}">
      <dgm:prSet/>
      <dgm:spPr/>
      <dgm:t>
        <a:bodyPr/>
        <a:lstStyle/>
        <a:p>
          <a:endParaRPr lang="en-US"/>
        </a:p>
      </dgm:t>
    </dgm:pt>
    <dgm:pt modelId="{899242AE-5984-428B-A23B-B1F12F7BFFD4}" type="sibTrans" cxnId="{06F48FCD-B050-41FE-AA80-58AAF13A47BE}">
      <dgm:prSet/>
      <dgm:spPr/>
      <dgm:t>
        <a:bodyPr/>
        <a:lstStyle/>
        <a:p>
          <a:endParaRPr lang="en-US"/>
        </a:p>
      </dgm:t>
    </dgm:pt>
    <dgm:pt modelId="{37ED006F-E3E5-4F4B-83FF-0E9C18F25D6E}">
      <dgm:prSet custT="1"/>
      <dgm:spPr/>
      <dgm:t>
        <a:bodyPr/>
        <a:lstStyle/>
        <a:p>
          <a:r>
            <a:rPr lang="en-US" sz="1800" dirty="0"/>
            <a:t>Maintain</a:t>
          </a:r>
        </a:p>
      </dgm:t>
    </dgm:pt>
    <dgm:pt modelId="{A31001C1-ADEA-4207-A6D5-DB6CE4DD18D3}" type="parTrans" cxnId="{59C300C6-44E6-4A22-8E1D-71F31F5B3690}">
      <dgm:prSet/>
      <dgm:spPr/>
      <dgm:t>
        <a:bodyPr/>
        <a:lstStyle/>
        <a:p>
          <a:endParaRPr lang="en-US"/>
        </a:p>
      </dgm:t>
    </dgm:pt>
    <dgm:pt modelId="{1AD27C18-1FDD-43C0-9E86-E5C21EB57F69}" type="sibTrans" cxnId="{59C300C6-44E6-4A22-8E1D-71F31F5B3690}">
      <dgm:prSet/>
      <dgm:spPr/>
      <dgm:t>
        <a:bodyPr/>
        <a:lstStyle/>
        <a:p>
          <a:endParaRPr lang="en-US"/>
        </a:p>
      </dgm:t>
    </dgm:pt>
    <dgm:pt modelId="{E553187A-70B7-4BBF-A5EF-722E5087B20F}" type="pres">
      <dgm:prSet presAssocID="{5AB6503D-8D42-4F25-AE2C-3FB9782FF94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9CFFCBE5-93CF-463A-88DF-EE533CFA322E}" type="pres">
      <dgm:prSet presAssocID="{37ED006F-E3E5-4F4B-83FF-0E9C18F25D6E}" presName="Accent4" presStyleCnt="0"/>
      <dgm:spPr/>
    </dgm:pt>
    <dgm:pt modelId="{58D19EAB-D77B-4FC3-A4B9-7173C9EFEC10}" type="pres">
      <dgm:prSet presAssocID="{37ED006F-E3E5-4F4B-83FF-0E9C18F25D6E}" presName="Accent" presStyleLbl="node1" presStyleIdx="0" presStyleCnt="4"/>
      <dgm:spPr/>
    </dgm:pt>
    <dgm:pt modelId="{0F969854-4E35-4618-A15A-09CBF7B3C173}" type="pres">
      <dgm:prSet presAssocID="{37ED006F-E3E5-4F4B-83FF-0E9C18F25D6E}" presName="ParentBackground4" presStyleCnt="0"/>
      <dgm:spPr/>
    </dgm:pt>
    <dgm:pt modelId="{FEACDFFC-1275-4837-B937-05BB1D60C8F4}" type="pres">
      <dgm:prSet presAssocID="{37ED006F-E3E5-4F4B-83FF-0E9C18F25D6E}" presName="ParentBackground" presStyleLbl="fgAcc1" presStyleIdx="0" presStyleCnt="4"/>
      <dgm:spPr/>
    </dgm:pt>
    <dgm:pt modelId="{12694C4F-49FE-4A24-A721-70640A13830F}" type="pres">
      <dgm:prSet presAssocID="{37ED006F-E3E5-4F4B-83FF-0E9C18F25D6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A3E79A5-7D86-4E8C-9EC2-2871F556709B}" type="pres">
      <dgm:prSet presAssocID="{15CC4306-1384-468A-8DCA-D3BE193AEB56}" presName="Accent3" presStyleCnt="0"/>
      <dgm:spPr/>
    </dgm:pt>
    <dgm:pt modelId="{CDDDC75D-B6B3-4966-9059-D8D5FF9FA4E1}" type="pres">
      <dgm:prSet presAssocID="{15CC4306-1384-468A-8DCA-D3BE193AEB56}" presName="Accent" presStyleLbl="node1" presStyleIdx="1" presStyleCnt="4"/>
      <dgm:spPr/>
    </dgm:pt>
    <dgm:pt modelId="{F6230C81-F62C-45E2-A3B3-0D7673A2A32F}" type="pres">
      <dgm:prSet presAssocID="{15CC4306-1384-468A-8DCA-D3BE193AEB56}" presName="ParentBackground3" presStyleCnt="0"/>
      <dgm:spPr/>
    </dgm:pt>
    <dgm:pt modelId="{1EAF6A87-1A43-4522-924A-8932E78F0575}" type="pres">
      <dgm:prSet presAssocID="{15CC4306-1384-468A-8DCA-D3BE193AEB56}" presName="ParentBackground" presStyleLbl="fgAcc1" presStyleIdx="1" presStyleCnt="4"/>
      <dgm:spPr/>
    </dgm:pt>
    <dgm:pt modelId="{7D97708B-2C21-47A8-8DD0-0094FC61CC17}" type="pres">
      <dgm:prSet presAssocID="{15CC4306-1384-468A-8DCA-D3BE193AEB56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4209A75-0A9B-48A4-9C50-F5ECFB85C467}" type="pres">
      <dgm:prSet presAssocID="{C0E87838-9133-450D-9A2E-299276679B20}" presName="Accent2" presStyleCnt="0"/>
      <dgm:spPr/>
    </dgm:pt>
    <dgm:pt modelId="{2184E6D8-7F01-4F3C-B5A5-EE5294A513AA}" type="pres">
      <dgm:prSet presAssocID="{C0E87838-9133-450D-9A2E-299276679B20}" presName="Accent" presStyleLbl="node1" presStyleIdx="2" presStyleCnt="4"/>
      <dgm:spPr/>
    </dgm:pt>
    <dgm:pt modelId="{F1D69E29-871F-41F9-BEB5-D34CD45E4DBB}" type="pres">
      <dgm:prSet presAssocID="{C0E87838-9133-450D-9A2E-299276679B20}" presName="ParentBackground2" presStyleCnt="0"/>
      <dgm:spPr/>
    </dgm:pt>
    <dgm:pt modelId="{57D3D60E-B9C8-471F-8F7B-DFC0BFE14CDF}" type="pres">
      <dgm:prSet presAssocID="{C0E87838-9133-450D-9A2E-299276679B20}" presName="ParentBackground" presStyleLbl="fgAcc1" presStyleIdx="2" presStyleCnt="4"/>
      <dgm:spPr/>
    </dgm:pt>
    <dgm:pt modelId="{844F41FC-E93E-464A-A253-918352EDC264}" type="pres">
      <dgm:prSet presAssocID="{C0E87838-9133-450D-9A2E-299276679B20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52D33E0-743F-43B1-8B1A-8613E6BDD985}" type="pres">
      <dgm:prSet presAssocID="{1104FC18-75F0-4EEF-A06F-A02A2F6768DF}" presName="Accent1" presStyleCnt="0"/>
      <dgm:spPr/>
    </dgm:pt>
    <dgm:pt modelId="{B2DA370A-C185-4091-853B-718E2047B961}" type="pres">
      <dgm:prSet presAssocID="{1104FC18-75F0-4EEF-A06F-A02A2F6768DF}" presName="Accent" presStyleLbl="node1" presStyleIdx="3" presStyleCnt="4"/>
      <dgm:spPr/>
    </dgm:pt>
    <dgm:pt modelId="{C3AF2759-B333-4B6F-AFE8-2E7A23C4D371}" type="pres">
      <dgm:prSet presAssocID="{1104FC18-75F0-4EEF-A06F-A02A2F6768DF}" presName="ParentBackground1" presStyleCnt="0"/>
      <dgm:spPr/>
    </dgm:pt>
    <dgm:pt modelId="{9A9FF71B-6A7A-4AE2-938D-60EF651EE6FD}" type="pres">
      <dgm:prSet presAssocID="{1104FC18-75F0-4EEF-A06F-A02A2F6768DF}" presName="ParentBackground" presStyleLbl="fgAcc1" presStyleIdx="3" presStyleCnt="4"/>
      <dgm:spPr/>
    </dgm:pt>
    <dgm:pt modelId="{88BB3EF3-DF0B-4878-B79F-4466C63271B2}" type="pres">
      <dgm:prSet presAssocID="{1104FC18-75F0-4EEF-A06F-A02A2F6768DF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12CDD23-D277-4B66-A884-A11EEACB3523}" type="presOf" srcId="{5AB6503D-8D42-4F25-AE2C-3FB9782FF948}" destId="{E553187A-70B7-4BBF-A5EF-722E5087B20F}" srcOrd="0" destOrd="0" presId="urn:microsoft.com/office/officeart/2011/layout/CircleProcess"/>
    <dgm:cxn modelId="{3BAACC5C-259C-49E2-8C14-F2BFE9BA5683}" type="presOf" srcId="{1104FC18-75F0-4EEF-A06F-A02A2F6768DF}" destId="{88BB3EF3-DF0B-4878-B79F-4466C63271B2}" srcOrd="1" destOrd="0" presId="urn:microsoft.com/office/officeart/2011/layout/CircleProcess"/>
    <dgm:cxn modelId="{864D7D60-3E6D-4816-A910-520B69C2A34D}" type="presOf" srcId="{C0E87838-9133-450D-9A2E-299276679B20}" destId="{844F41FC-E93E-464A-A253-918352EDC264}" srcOrd="1" destOrd="0" presId="urn:microsoft.com/office/officeart/2011/layout/CircleProcess"/>
    <dgm:cxn modelId="{78E6C365-0439-4709-A270-B847F4623003}" srcId="{5AB6503D-8D42-4F25-AE2C-3FB9782FF948}" destId="{1104FC18-75F0-4EEF-A06F-A02A2F6768DF}" srcOrd="0" destOrd="0" parTransId="{51CCF44D-45DF-4A95-B0BC-7DE022141F65}" sibTransId="{60D5D807-689B-4E47-8D3E-65CAAB56630F}"/>
    <dgm:cxn modelId="{0802DE4F-4C0B-4838-82A8-B4339DA0B75A}" type="presOf" srcId="{37ED006F-E3E5-4F4B-83FF-0E9C18F25D6E}" destId="{12694C4F-49FE-4A24-A721-70640A13830F}" srcOrd="1" destOrd="0" presId="urn:microsoft.com/office/officeart/2011/layout/CircleProcess"/>
    <dgm:cxn modelId="{F0D7D478-7C3B-4077-AD6E-CD52B73B0444}" type="presOf" srcId="{C0E87838-9133-450D-9A2E-299276679B20}" destId="{57D3D60E-B9C8-471F-8F7B-DFC0BFE14CDF}" srcOrd="0" destOrd="0" presId="urn:microsoft.com/office/officeart/2011/layout/CircleProcess"/>
    <dgm:cxn modelId="{B7E1008C-7721-48A7-B74B-6681930250AB}" type="presOf" srcId="{37ED006F-E3E5-4F4B-83FF-0E9C18F25D6E}" destId="{FEACDFFC-1275-4837-B937-05BB1D60C8F4}" srcOrd="0" destOrd="0" presId="urn:microsoft.com/office/officeart/2011/layout/CircleProcess"/>
    <dgm:cxn modelId="{A653518E-DCC7-4B9C-B68C-28983360DB16}" srcId="{5AB6503D-8D42-4F25-AE2C-3FB9782FF948}" destId="{C0E87838-9133-450D-9A2E-299276679B20}" srcOrd="1" destOrd="0" parTransId="{EA77554F-62B1-42D0-B985-B0EFB655A954}" sibTransId="{D57B2B33-6456-4885-96FF-800B64CBF771}"/>
    <dgm:cxn modelId="{59C300C6-44E6-4A22-8E1D-71F31F5B3690}" srcId="{5AB6503D-8D42-4F25-AE2C-3FB9782FF948}" destId="{37ED006F-E3E5-4F4B-83FF-0E9C18F25D6E}" srcOrd="3" destOrd="0" parTransId="{A31001C1-ADEA-4207-A6D5-DB6CE4DD18D3}" sibTransId="{1AD27C18-1FDD-43C0-9E86-E5C21EB57F69}"/>
    <dgm:cxn modelId="{76896EC6-356E-415F-A24A-2107D4FCE6C5}" type="presOf" srcId="{15CC4306-1384-468A-8DCA-D3BE193AEB56}" destId="{7D97708B-2C21-47A8-8DD0-0094FC61CC17}" srcOrd="1" destOrd="0" presId="urn:microsoft.com/office/officeart/2011/layout/CircleProcess"/>
    <dgm:cxn modelId="{E2495ACD-947B-4095-95DC-A484D8023446}" type="presOf" srcId="{1104FC18-75F0-4EEF-A06F-A02A2F6768DF}" destId="{9A9FF71B-6A7A-4AE2-938D-60EF651EE6FD}" srcOrd="0" destOrd="0" presId="urn:microsoft.com/office/officeart/2011/layout/CircleProcess"/>
    <dgm:cxn modelId="{06F48FCD-B050-41FE-AA80-58AAF13A47BE}" srcId="{5AB6503D-8D42-4F25-AE2C-3FB9782FF948}" destId="{15CC4306-1384-468A-8DCA-D3BE193AEB56}" srcOrd="2" destOrd="0" parTransId="{D5A5453A-7C5B-42C9-8A2A-A19BF280ED8D}" sibTransId="{899242AE-5984-428B-A23B-B1F12F7BFFD4}"/>
    <dgm:cxn modelId="{51B51FF8-BAB8-40D4-8B2F-118C92884290}" type="presOf" srcId="{15CC4306-1384-468A-8DCA-D3BE193AEB56}" destId="{1EAF6A87-1A43-4522-924A-8932E78F0575}" srcOrd="0" destOrd="0" presId="urn:microsoft.com/office/officeart/2011/layout/CircleProcess"/>
    <dgm:cxn modelId="{73CBB396-D738-45B1-A00C-1A40FCA4FB37}" type="presParOf" srcId="{E553187A-70B7-4BBF-A5EF-722E5087B20F}" destId="{9CFFCBE5-93CF-463A-88DF-EE533CFA322E}" srcOrd="0" destOrd="0" presId="urn:microsoft.com/office/officeart/2011/layout/CircleProcess"/>
    <dgm:cxn modelId="{4DEA3DD1-D7E9-4228-91C6-97B89B831742}" type="presParOf" srcId="{9CFFCBE5-93CF-463A-88DF-EE533CFA322E}" destId="{58D19EAB-D77B-4FC3-A4B9-7173C9EFEC10}" srcOrd="0" destOrd="0" presId="urn:microsoft.com/office/officeart/2011/layout/CircleProcess"/>
    <dgm:cxn modelId="{0DAC4CE1-3E62-4B87-8F6F-64FF00AD1E1E}" type="presParOf" srcId="{E553187A-70B7-4BBF-A5EF-722E5087B20F}" destId="{0F969854-4E35-4618-A15A-09CBF7B3C173}" srcOrd="1" destOrd="0" presId="urn:microsoft.com/office/officeart/2011/layout/CircleProcess"/>
    <dgm:cxn modelId="{826A4F46-C0EF-4667-90C4-09550C6A3F4F}" type="presParOf" srcId="{0F969854-4E35-4618-A15A-09CBF7B3C173}" destId="{FEACDFFC-1275-4837-B937-05BB1D60C8F4}" srcOrd="0" destOrd="0" presId="urn:microsoft.com/office/officeart/2011/layout/CircleProcess"/>
    <dgm:cxn modelId="{513060D8-187D-4296-8D21-51679D982FEB}" type="presParOf" srcId="{E553187A-70B7-4BBF-A5EF-722E5087B20F}" destId="{12694C4F-49FE-4A24-A721-70640A13830F}" srcOrd="2" destOrd="0" presId="urn:microsoft.com/office/officeart/2011/layout/CircleProcess"/>
    <dgm:cxn modelId="{0AA79B57-DEF4-4EE7-80AA-26E14BA2CA80}" type="presParOf" srcId="{E553187A-70B7-4BBF-A5EF-722E5087B20F}" destId="{5A3E79A5-7D86-4E8C-9EC2-2871F556709B}" srcOrd="3" destOrd="0" presId="urn:microsoft.com/office/officeart/2011/layout/CircleProcess"/>
    <dgm:cxn modelId="{EDF43A66-A684-4218-A9C6-A30BACC1A075}" type="presParOf" srcId="{5A3E79A5-7D86-4E8C-9EC2-2871F556709B}" destId="{CDDDC75D-B6B3-4966-9059-D8D5FF9FA4E1}" srcOrd="0" destOrd="0" presId="urn:microsoft.com/office/officeart/2011/layout/CircleProcess"/>
    <dgm:cxn modelId="{DBE57C34-3162-4B5F-A4B5-45B0D87E599C}" type="presParOf" srcId="{E553187A-70B7-4BBF-A5EF-722E5087B20F}" destId="{F6230C81-F62C-45E2-A3B3-0D7673A2A32F}" srcOrd="4" destOrd="0" presId="urn:microsoft.com/office/officeart/2011/layout/CircleProcess"/>
    <dgm:cxn modelId="{0928A3EA-B72A-40C1-B0C6-546FD0A7A22C}" type="presParOf" srcId="{F6230C81-F62C-45E2-A3B3-0D7673A2A32F}" destId="{1EAF6A87-1A43-4522-924A-8932E78F0575}" srcOrd="0" destOrd="0" presId="urn:microsoft.com/office/officeart/2011/layout/CircleProcess"/>
    <dgm:cxn modelId="{08D9B14A-CE47-402D-A470-9BDE12432AE4}" type="presParOf" srcId="{E553187A-70B7-4BBF-A5EF-722E5087B20F}" destId="{7D97708B-2C21-47A8-8DD0-0094FC61CC17}" srcOrd="5" destOrd="0" presId="urn:microsoft.com/office/officeart/2011/layout/CircleProcess"/>
    <dgm:cxn modelId="{107257DA-25C7-441E-8AC1-13284376732F}" type="presParOf" srcId="{E553187A-70B7-4BBF-A5EF-722E5087B20F}" destId="{B4209A75-0A9B-48A4-9C50-F5ECFB85C467}" srcOrd="6" destOrd="0" presId="urn:microsoft.com/office/officeart/2011/layout/CircleProcess"/>
    <dgm:cxn modelId="{6B9B3431-2C53-45C0-9C62-0C26F43D2154}" type="presParOf" srcId="{B4209A75-0A9B-48A4-9C50-F5ECFB85C467}" destId="{2184E6D8-7F01-4F3C-B5A5-EE5294A513AA}" srcOrd="0" destOrd="0" presId="urn:microsoft.com/office/officeart/2011/layout/CircleProcess"/>
    <dgm:cxn modelId="{852546F4-AD7C-44A7-9668-B82205722A34}" type="presParOf" srcId="{E553187A-70B7-4BBF-A5EF-722E5087B20F}" destId="{F1D69E29-871F-41F9-BEB5-D34CD45E4DBB}" srcOrd="7" destOrd="0" presId="urn:microsoft.com/office/officeart/2011/layout/CircleProcess"/>
    <dgm:cxn modelId="{101C0DA0-557C-4397-9A0A-216BB0EC717C}" type="presParOf" srcId="{F1D69E29-871F-41F9-BEB5-D34CD45E4DBB}" destId="{57D3D60E-B9C8-471F-8F7B-DFC0BFE14CDF}" srcOrd="0" destOrd="0" presId="urn:microsoft.com/office/officeart/2011/layout/CircleProcess"/>
    <dgm:cxn modelId="{1E4320F2-F7D1-49DB-B948-BAB2485DF2A7}" type="presParOf" srcId="{E553187A-70B7-4BBF-A5EF-722E5087B20F}" destId="{844F41FC-E93E-464A-A253-918352EDC264}" srcOrd="8" destOrd="0" presId="urn:microsoft.com/office/officeart/2011/layout/CircleProcess"/>
    <dgm:cxn modelId="{14ADCD45-1DC2-48B8-AC05-346AB71F4608}" type="presParOf" srcId="{E553187A-70B7-4BBF-A5EF-722E5087B20F}" destId="{752D33E0-743F-43B1-8B1A-8613E6BDD985}" srcOrd="9" destOrd="0" presId="urn:microsoft.com/office/officeart/2011/layout/CircleProcess"/>
    <dgm:cxn modelId="{C8864D8E-E625-4FF8-9B9F-71CEDBCCEEFE}" type="presParOf" srcId="{752D33E0-743F-43B1-8B1A-8613E6BDD985}" destId="{B2DA370A-C185-4091-853B-718E2047B961}" srcOrd="0" destOrd="0" presId="urn:microsoft.com/office/officeart/2011/layout/CircleProcess"/>
    <dgm:cxn modelId="{D4F61265-E9E1-4B4D-BBEE-5437F400DD7C}" type="presParOf" srcId="{E553187A-70B7-4BBF-A5EF-722E5087B20F}" destId="{C3AF2759-B333-4B6F-AFE8-2E7A23C4D371}" srcOrd="10" destOrd="0" presId="urn:microsoft.com/office/officeart/2011/layout/CircleProcess"/>
    <dgm:cxn modelId="{6D885D27-4719-45B9-AD3E-35076E5FD0C8}" type="presParOf" srcId="{C3AF2759-B333-4B6F-AFE8-2E7A23C4D371}" destId="{9A9FF71B-6A7A-4AE2-938D-60EF651EE6FD}" srcOrd="0" destOrd="0" presId="urn:microsoft.com/office/officeart/2011/layout/CircleProcess"/>
    <dgm:cxn modelId="{6C2C89A8-37D4-4964-9BE2-7731640D7EA2}" type="presParOf" srcId="{E553187A-70B7-4BBF-A5EF-722E5087B20F}" destId="{88BB3EF3-DF0B-4878-B79F-4466C63271B2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31C96A-1FEE-4014-B909-174A5E10A1CB}" type="doc">
      <dgm:prSet loTypeId="urn:microsoft.com/office/officeart/2005/8/layout/hChevron3" loCatId="process" qsTypeId="urn:microsoft.com/office/officeart/2005/8/quickstyle/simple5" qsCatId="simple" csTypeId="urn:microsoft.com/office/officeart/2005/8/colors/accent3_5" csCatId="accent3" phldr="1"/>
      <dgm:spPr/>
    </dgm:pt>
    <dgm:pt modelId="{C01E079C-580F-4277-89BC-4685CC905F23}">
      <dgm:prSet phldrT="[Text]"/>
      <dgm:spPr/>
      <dgm:t>
        <a:bodyPr/>
        <a:lstStyle/>
        <a:p>
          <a:r>
            <a:rPr lang="en-US" dirty="0"/>
            <a:t>Post-doctoral researcher</a:t>
          </a:r>
        </a:p>
      </dgm:t>
    </dgm:pt>
    <dgm:pt modelId="{F9487EAA-CFD4-4008-A46E-EF2EBC897690}" type="parTrans" cxnId="{643BD5FB-A816-421B-96B6-42535504A023}">
      <dgm:prSet/>
      <dgm:spPr/>
      <dgm:t>
        <a:bodyPr/>
        <a:lstStyle/>
        <a:p>
          <a:endParaRPr lang="en-US"/>
        </a:p>
      </dgm:t>
    </dgm:pt>
    <dgm:pt modelId="{46F87342-8F8B-4E5D-B1DD-759A513B50CA}" type="sibTrans" cxnId="{643BD5FB-A816-421B-96B6-42535504A023}">
      <dgm:prSet/>
      <dgm:spPr/>
      <dgm:t>
        <a:bodyPr/>
        <a:lstStyle/>
        <a:p>
          <a:endParaRPr lang="en-US"/>
        </a:p>
      </dgm:t>
    </dgm:pt>
    <dgm:pt modelId="{255F862F-C901-48F4-93E6-959FA363BC0C}">
      <dgm:prSet phldrT="[Text]"/>
      <dgm:spPr/>
      <dgm:t>
        <a:bodyPr/>
        <a:lstStyle/>
        <a:p>
          <a:r>
            <a:rPr lang="en-US" dirty="0"/>
            <a:t>Associate Scientist</a:t>
          </a:r>
        </a:p>
      </dgm:t>
    </dgm:pt>
    <dgm:pt modelId="{C4CBABEC-9F87-4876-9B39-09D019CBD271}" type="parTrans" cxnId="{0009E2A3-1C22-4B6B-ACF2-CC0BC1024843}">
      <dgm:prSet/>
      <dgm:spPr/>
      <dgm:t>
        <a:bodyPr/>
        <a:lstStyle/>
        <a:p>
          <a:endParaRPr lang="en-US"/>
        </a:p>
      </dgm:t>
    </dgm:pt>
    <dgm:pt modelId="{4844A35F-F6F5-4CEB-B687-86DB04A323C3}" type="sibTrans" cxnId="{0009E2A3-1C22-4B6B-ACF2-CC0BC1024843}">
      <dgm:prSet/>
      <dgm:spPr/>
      <dgm:t>
        <a:bodyPr/>
        <a:lstStyle/>
        <a:p>
          <a:endParaRPr lang="en-US"/>
        </a:p>
      </dgm:t>
    </dgm:pt>
    <dgm:pt modelId="{C7DCE810-6C7B-48F0-8701-A9DE2098430E}">
      <dgm:prSet phldrT="[Text]"/>
      <dgm:spPr/>
      <dgm:t>
        <a:bodyPr/>
        <a:lstStyle/>
        <a:p>
          <a:r>
            <a:rPr lang="en-US" dirty="0"/>
            <a:t>Scientist 1</a:t>
          </a:r>
        </a:p>
      </dgm:t>
    </dgm:pt>
    <dgm:pt modelId="{6CA4CB38-3E2F-4534-9BAF-3AF32728419E}" type="parTrans" cxnId="{4FD6E254-9D73-46DE-ACDD-DCAC4537F28A}">
      <dgm:prSet/>
      <dgm:spPr/>
      <dgm:t>
        <a:bodyPr/>
        <a:lstStyle/>
        <a:p>
          <a:endParaRPr lang="en-US"/>
        </a:p>
      </dgm:t>
    </dgm:pt>
    <dgm:pt modelId="{1D709C0C-F5CB-4861-8D26-35779717FC97}" type="sibTrans" cxnId="{4FD6E254-9D73-46DE-ACDD-DCAC4537F28A}">
      <dgm:prSet/>
      <dgm:spPr/>
      <dgm:t>
        <a:bodyPr/>
        <a:lstStyle/>
        <a:p>
          <a:endParaRPr lang="en-US"/>
        </a:p>
      </dgm:t>
    </dgm:pt>
    <dgm:pt modelId="{12C27CBE-C62F-42FD-AFAD-2573BF97A68A}">
      <dgm:prSet/>
      <dgm:spPr/>
      <dgm:t>
        <a:bodyPr/>
        <a:lstStyle/>
        <a:p>
          <a:r>
            <a:rPr lang="en-US" dirty="0"/>
            <a:t>Scientist 2</a:t>
          </a:r>
        </a:p>
      </dgm:t>
    </dgm:pt>
    <dgm:pt modelId="{6E7E7C26-F5C0-4464-8C61-6093F2071379}" type="parTrans" cxnId="{A21ECE61-216C-4851-AE03-44F008F495AA}">
      <dgm:prSet/>
      <dgm:spPr/>
      <dgm:t>
        <a:bodyPr/>
        <a:lstStyle/>
        <a:p>
          <a:endParaRPr lang="en-US"/>
        </a:p>
      </dgm:t>
    </dgm:pt>
    <dgm:pt modelId="{385542C8-A3D4-44D4-8715-619FD8E91FB7}" type="sibTrans" cxnId="{A21ECE61-216C-4851-AE03-44F008F495AA}">
      <dgm:prSet/>
      <dgm:spPr/>
      <dgm:t>
        <a:bodyPr/>
        <a:lstStyle/>
        <a:p>
          <a:endParaRPr lang="en-US"/>
        </a:p>
      </dgm:t>
    </dgm:pt>
    <dgm:pt modelId="{7EB7F2C1-C84D-40F4-AF17-3D0A0CEC20D8}">
      <dgm:prSet/>
      <dgm:spPr/>
      <dgm:t>
        <a:bodyPr/>
        <a:lstStyle/>
        <a:p>
          <a:r>
            <a:rPr lang="en-US" dirty="0"/>
            <a:t>Scientist 3</a:t>
          </a:r>
        </a:p>
      </dgm:t>
    </dgm:pt>
    <dgm:pt modelId="{7728876D-A5F7-458A-ADB2-241B14DD78D6}" type="parTrans" cxnId="{728284E8-0039-4640-BACB-6D96A91D5078}">
      <dgm:prSet/>
      <dgm:spPr/>
      <dgm:t>
        <a:bodyPr/>
        <a:lstStyle/>
        <a:p>
          <a:endParaRPr lang="en-US"/>
        </a:p>
      </dgm:t>
    </dgm:pt>
    <dgm:pt modelId="{26085AA8-C49A-4D44-B9FD-F0DD80E9FFF4}" type="sibTrans" cxnId="{728284E8-0039-4640-BACB-6D96A91D5078}">
      <dgm:prSet/>
      <dgm:spPr/>
      <dgm:t>
        <a:bodyPr/>
        <a:lstStyle/>
        <a:p>
          <a:endParaRPr lang="en-US"/>
        </a:p>
      </dgm:t>
    </dgm:pt>
    <dgm:pt modelId="{88106CF1-F73C-4A83-9C92-032AC38F1E74}" type="pres">
      <dgm:prSet presAssocID="{AF31C96A-1FEE-4014-B909-174A5E10A1CB}" presName="Name0" presStyleCnt="0">
        <dgm:presLayoutVars>
          <dgm:dir/>
          <dgm:resizeHandles val="exact"/>
        </dgm:presLayoutVars>
      </dgm:prSet>
      <dgm:spPr/>
    </dgm:pt>
    <dgm:pt modelId="{B6A79A5E-FA15-4FD9-88E6-926EB843AED4}" type="pres">
      <dgm:prSet presAssocID="{C01E079C-580F-4277-89BC-4685CC905F23}" presName="parTxOnly" presStyleLbl="node1" presStyleIdx="0" presStyleCnt="5">
        <dgm:presLayoutVars>
          <dgm:bulletEnabled val="1"/>
        </dgm:presLayoutVars>
      </dgm:prSet>
      <dgm:spPr/>
    </dgm:pt>
    <dgm:pt modelId="{85F4174D-288C-437F-A248-2D140973ABAE}" type="pres">
      <dgm:prSet presAssocID="{46F87342-8F8B-4E5D-B1DD-759A513B50CA}" presName="parSpace" presStyleCnt="0"/>
      <dgm:spPr/>
    </dgm:pt>
    <dgm:pt modelId="{C6DC345D-C631-45D9-B23D-C0C7B40926ED}" type="pres">
      <dgm:prSet presAssocID="{255F862F-C901-48F4-93E6-959FA363BC0C}" presName="parTxOnly" presStyleLbl="node1" presStyleIdx="1" presStyleCnt="5">
        <dgm:presLayoutVars>
          <dgm:bulletEnabled val="1"/>
        </dgm:presLayoutVars>
      </dgm:prSet>
      <dgm:spPr/>
    </dgm:pt>
    <dgm:pt modelId="{23803834-21F8-4BD6-8C32-9EC1FD4A7104}" type="pres">
      <dgm:prSet presAssocID="{4844A35F-F6F5-4CEB-B687-86DB04A323C3}" presName="parSpace" presStyleCnt="0"/>
      <dgm:spPr/>
    </dgm:pt>
    <dgm:pt modelId="{7DC4CB2A-64E8-4E31-A035-54421DAE29C3}" type="pres">
      <dgm:prSet presAssocID="{C7DCE810-6C7B-48F0-8701-A9DE2098430E}" presName="parTxOnly" presStyleLbl="node1" presStyleIdx="2" presStyleCnt="5">
        <dgm:presLayoutVars>
          <dgm:bulletEnabled val="1"/>
        </dgm:presLayoutVars>
      </dgm:prSet>
      <dgm:spPr/>
    </dgm:pt>
    <dgm:pt modelId="{8C6DF3AA-C826-4A77-A824-E9E03893D799}" type="pres">
      <dgm:prSet presAssocID="{1D709C0C-F5CB-4861-8D26-35779717FC97}" presName="parSpace" presStyleCnt="0"/>
      <dgm:spPr/>
    </dgm:pt>
    <dgm:pt modelId="{51FB20FF-9B17-4B4F-85A8-ECDD444AA4B2}" type="pres">
      <dgm:prSet presAssocID="{12C27CBE-C62F-42FD-AFAD-2573BF97A68A}" presName="parTxOnly" presStyleLbl="node1" presStyleIdx="3" presStyleCnt="5">
        <dgm:presLayoutVars>
          <dgm:bulletEnabled val="1"/>
        </dgm:presLayoutVars>
      </dgm:prSet>
      <dgm:spPr/>
    </dgm:pt>
    <dgm:pt modelId="{82515413-99A9-47C9-9D38-1E9D770A1385}" type="pres">
      <dgm:prSet presAssocID="{385542C8-A3D4-44D4-8715-619FD8E91FB7}" presName="parSpace" presStyleCnt="0"/>
      <dgm:spPr/>
    </dgm:pt>
    <dgm:pt modelId="{1ED83976-40C7-4138-A109-AA50745345E3}" type="pres">
      <dgm:prSet presAssocID="{7EB7F2C1-C84D-40F4-AF17-3D0A0CEC20D8}" presName="parTxOnly" presStyleLbl="node1" presStyleIdx="4" presStyleCnt="5">
        <dgm:presLayoutVars>
          <dgm:bulletEnabled val="1"/>
        </dgm:presLayoutVars>
      </dgm:prSet>
      <dgm:spPr/>
    </dgm:pt>
  </dgm:ptLst>
  <dgm:cxnLst>
    <dgm:cxn modelId="{63269312-1027-4FF3-B77A-722A7757FB02}" type="presOf" srcId="{C7DCE810-6C7B-48F0-8701-A9DE2098430E}" destId="{7DC4CB2A-64E8-4E31-A035-54421DAE29C3}" srcOrd="0" destOrd="0" presId="urn:microsoft.com/office/officeart/2005/8/layout/hChevron3"/>
    <dgm:cxn modelId="{A21ECE61-216C-4851-AE03-44F008F495AA}" srcId="{AF31C96A-1FEE-4014-B909-174A5E10A1CB}" destId="{12C27CBE-C62F-42FD-AFAD-2573BF97A68A}" srcOrd="3" destOrd="0" parTransId="{6E7E7C26-F5C0-4464-8C61-6093F2071379}" sibTransId="{385542C8-A3D4-44D4-8715-619FD8E91FB7}"/>
    <dgm:cxn modelId="{65FB874D-EE91-4C36-B8A7-E520DE2AA6A1}" type="presOf" srcId="{12C27CBE-C62F-42FD-AFAD-2573BF97A68A}" destId="{51FB20FF-9B17-4B4F-85A8-ECDD444AA4B2}" srcOrd="0" destOrd="0" presId="urn:microsoft.com/office/officeart/2005/8/layout/hChevron3"/>
    <dgm:cxn modelId="{4FD6E254-9D73-46DE-ACDD-DCAC4537F28A}" srcId="{AF31C96A-1FEE-4014-B909-174A5E10A1CB}" destId="{C7DCE810-6C7B-48F0-8701-A9DE2098430E}" srcOrd="2" destOrd="0" parTransId="{6CA4CB38-3E2F-4534-9BAF-3AF32728419E}" sibTransId="{1D709C0C-F5CB-4861-8D26-35779717FC97}"/>
    <dgm:cxn modelId="{0009E2A3-1C22-4B6B-ACF2-CC0BC1024843}" srcId="{AF31C96A-1FEE-4014-B909-174A5E10A1CB}" destId="{255F862F-C901-48F4-93E6-959FA363BC0C}" srcOrd="1" destOrd="0" parTransId="{C4CBABEC-9F87-4876-9B39-09D019CBD271}" sibTransId="{4844A35F-F6F5-4CEB-B687-86DB04A323C3}"/>
    <dgm:cxn modelId="{035ED8BB-E294-4BE1-AD03-CF4D2740DEA2}" type="presOf" srcId="{AF31C96A-1FEE-4014-B909-174A5E10A1CB}" destId="{88106CF1-F73C-4A83-9C92-032AC38F1E74}" srcOrd="0" destOrd="0" presId="urn:microsoft.com/office/officeart/2005/8/layout/hChevron3"/>
    <dgm:cxn modelId="{C14A46C1-9CB5-4F6F-99B4-702BE937C567}" type="presOf" srcId="{255F862F-C901-48F4-93E6-959FA363BC0C}" destId="{C6DC345D-C631-45D9-B23D-C0C7B40926ED}" srcOrd="0" destOrd="0" presId="urn:microsoft.com/office/officeart/2005/8/layout/hChevron3"/>
    <dgm:cxn modelId="{F056F0C4-C5B6-4AF0-B1FA-4207B2CA3F0E}" type="presOf" srcId="{C01E079C-580F-4277-89BC-4685CC905F23}" destId="{B6A79A5E-FA15-4FD9-88E6-926EB843AED4}" srcOrd="0" destOrd="0" presId="urn:microsoft.com/office/officeart/2005/8/layout/hChevron3"/>
    <dgm:cxn modelId="{728284E8-0039-4640-BACB-6D96A91D5078}" srcId="{AF31C96A-1FEE-4014-B909-174A5E10A1CB}" destId="{7EB7F2C1-C84D-40F4-AF17-3D0A0CEC20D8}" srcOrd="4" destOrd="0" parTransId="{7728876D-A5F7-458A-ADB2-241B14DD78D6}" sibTransId="{26085AA8-C49A-4D44-B9FD-F0DD80E9FFF4}"/>
    <dgm:cxn modelId="{50E0ECEE-1824-48DD-9CF3-ADDC53CE7910}" type="presOf" srcId="{7EB7F2C1-C84D-40F4-AF17-3D0A0CEC20D8}" destId="{1ED83976-40C7-4138-A109-AA50745345E3}" srcOrd="0" destOrd="0" presId="urn:microsoft.com/office/officeart/2005/8/layout/hChevron3"/>
    <dgm:cxn modelId="{643BD5FB-A816-421B-96B6-42535504A023}" srcId="{AF31C96A-1FEE-4014-B909-174A5E10A1CB}" destId="{C01E079C-580F-4277-89BC-4685CC905F23}" srcOrd="0" destOrd="0" parTransId="{F9487EAA-CFD4-4008-A46E-EF2EBC897690}" sibTransId="{46F87342-8F8B-4E5D-B1DD-759A513B50CA}"/>
    <dgm:cxn modelId="{CC4692AB-84E7-437B-A2A3-351E95E9DA57}" type="presParOf" srcId="{88106CF1-F73C-4A83-9C92-032AC38F1E74}" destId="{B6A79A5E-FA15-4FD9-88E6-926EB843AED4}" srcOrd="0" destOrd="0" presId="urn:microsoft.com/office/officeart/2005/8/layout/hChevron3"/>
    <dgm:cxn modelId="{5714329B-492C-47FF-9550-09FAF7C4BF50}" type="presParOf" srcId="{88106CF1-F73C-4A83-9C92-032AC38F1E74}" destId="{85F4174D-288C-437F-A248-2D140973ABAE}" srcOrd="1" destOrd="0" presId="urn:microsoft.com/office/officeart/2005/8/layout/hChevron3"/>
    <dgm:cxn modelId="{35D523A7-09DF-48EB-8A78-18CDA5ECE250}" type="presParOf" srcId="{88106CF1-F73C-4A83-9C92-032AC38F1E74}" destId="{C6DC345D-C631-45D9-B23D-C0C7B40926ED}" srcOrd="2" destOrd="0" presId="urn:microsoft.com/office/officeart/2005/8/layout/hChevron3"/>
    <dgm:cxn modelId="{398502C9-4FD2-422A-AFD9-5ABACD7D50AE}" type="presParOf" srcId="{88106CF1-F73C-4A83-9C92-032AC38F1E74}" destId="{23803834-21F8-4BD6-8C32-9EC1FD4A7104}" srcOrd="3" destOrd="0" presId="urn:microsoft.com/office/officeart/2005/8/layout/hChevron3"/>
    <dgm:cxn modelId="{5404EC25-9340-4D81-9D9A-7A9F9B5745ED}" type="presParOf" srcId="{88106CF1-F73C-4A83-9C92-032AC38F1E74}" destId="{7DC4CB2A-64E8-4E31-A035-54421DAE29C3}" srcOrd="4" destOrd="0" presId="urn:microsoft.com/office/officeart/2005/8/layout/hChevron3"/>
    <dgm:cxn modelId="{C0688D60-7C8F-40F0-AB10-D72FE8800621}" type="presParOf" srcId="{88106CF1-F73C-4A83-9C92-032AC38F1E74}" destId="{8C6DF3AA-C826-4A77-A824-E9E03893D799}" srcOrd="5" destOrd="0" presId="urn:microsoft.com/office/officeart/2005/8/layout/hChevron3"/>
    <dgm:cxn modelId="{D77345EF-C381-49F2-A0EE-C5B6218DF5F0}" type="presParOf" srcId="{88106CF1-F73C-4A83-9C92-032AC38F1E74}" destId="{51FB20FF-9B17-4B4F-85A8-ECDD444AA4B2}" srcOrd="6" destOrd="0" presId="urn:microsoft.com/office/officeart/2005/8/layout/hChevron3"/>
    <dgm:cxn modelId="{76A7907F-B23E-404C-A010-45F9D3D58561}" type="presParOf" srcId="{88106CF1-F73C-4A83-9C92-032AC38F1E74}" destId="{82515413-99A9-47C9-9D38-1E9D770A1385}" srcOrd="7" destOrd="0" presId="urn:microsoft.com/office/officeart/2005/8/layout/hChevron3"/>
    <dgm:cxn modelId="{89D59E0E-15CF-4011-B76A-C88A10F2EF85}" type="presParOf" srcId="{88106CF1-F73C-4A83-9C92-032AC38F1E74}" destId="{1ED83976-40C7-4138-A109-AA50745345E3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31C96A-1FEE-4014-B909-174A5E10A1CB}" type="doc">
      <dgm:prSet loTypeId="urn:microsoft.com/office/officeart/2005/8/layout/hChevron3" loCatId="process" qsTypeId="urn:microsoft.com/office/officeart/2005/8/quickstyle/simple5" qsCatId="simple" csTypeId="urn:microsoft.com/office/officeart/2005/8/colors/colorful5" csCatId="colorful" phldr="1"/>
      <dgm:spPr/>
    </dgm:pt>
    <dgm:pt modelId="{C01E079C-580F-4277-89BC-4685CC905F23}">
      <dgm:prSet phldrT="[Text]"/>
      <dgm:spPr/>
      <dgm:t>
        <a:bodyPr/>
        <a:lstStyle/>
        <a:p>
          <a:r>
            <a:rPr lang="en-US" dirty="0"/>
            <a:t>Undergrad</a:t>
          </a:r>
        </a:p>
      </dgm:t>
    </dgm:pt>
    <dgm:pt modelId="{F9487EAA-CFD4-4008-A46E-EF2EBC897690}" type="parTrans" cxnId="{643BD5FB-A816-421B-96B6-42535504A023}">
      <dgm:prSet/>
      <dgm:spPr/>
      <dgm:t>
        <a:bodyPr/>
        <a:lstStyle/>
        <a:p>
          <a:endParaRPr lang="en-US"/>
        </a:p>
      </dgm:t>
    </dgm:pt>
    <dgm:pt modelId="{46F87342-8F8B-4E5D-B1DD-759A513B50CA}" type="sibTrans" cxnId="{643BD5FB-A816-421B-96B6-42535504A023}">
      <dgm:prSet/>
      <dgm:spPr/>
      <dgm:t>
        <a:bodyPr/>
        <a:lstStyle/>
        <a:p>
          <a:endParaRPr lang="en-US"/>
        </a:p>
      </dgm:t>
    </dgm:pt>
    <dgm:pt modelId="{255F862F-C901-48F4-93E6-959FA363BC0C}">
      <dgm:prSet phldrT="[Text]"/>
      <dgm:spPr/>
      <dgm:t>
        <a:bodyPr/>
        <a:lstStyle/>
        <a:p>
          <a:r>
            <a:rPr lang="en-US" dirty="0"/>
            <a:t>Grad student</a:t>
          </a:r>
        </a:p>
      </dgm:t>
    </dgm:pt>
    <dgm:pt modelId="{C4CBABEC-9F87-4876-9B39-09D019CBD271}" type="parTrans" cxnId="{0009E2A3-1C22-4B6B-ACF2-CC0BC1024843}">
      <dgm:prSet/>
      <dgm:spPr/>
      <dgm:t>
        <a:bodyPr/>
        <a:lstStyle/>
        <a:p>
          <a:endParaRPr lang="en-US"/>
        </a:p>
      </dgm:t>
    </dgm:pt>
    <dgm:pt modelId="{4844A35F-F6F5-4CEB-B687-86DB04A323C3}" type="sibTrans" cxnId="{0009E2A3-1C22-4B6B-ACF2-CC0BC1024843}">
      <dgm:prSet/>
      <dgm:spPr/>
      <dgm:t>
        <a:bodyPr/>
        <a:lstStyle/>
        <a:p>
          <a:endParaRPr lang="en-US"/>
        </a:p>
      </dgm:t>
    </dgm:pt>
    <dgm:pt modelId="{C7DCE810-6C7B-48F0-8701-A9DE2098430E}">
      <dgm:prSet phldrT="[Text]"/>
      <dgm:spPr/>
      <dgm:t>
        <a:bodyPr/>
        <a:lstStyle/>
        <a:p>
          <a:r>
            <a:rPr lang="en-US" dirty="0"/>
            <a:t>Post-doctoral researcher</a:t>
          </a:r>
        </a:p>
      </dgm:t>
    </dgm:pt>
    <dgm:pt modelId="{6CA4CB38-3E2F-4534-9BAF-3AF32728419E}" type="parTrans" cxnId="{4FD6E254-9D73-46DE-ACDD-DCAC4537F28A}">
      <dgm:prSet/>
      <dgm:spPr/>
      <dgm:t>
        <a:bodyPr/>
        <a:lstStyle/>
        <a:p>
          <a:endParaRPr lang="en-US"/>
        </a:p>
      </dgm:t>
    </dgm:pt>
    <dgm:pt modelId="{1D709C0C-F5CB-4861-8D26-35779717FC97}" type="sibTrans" cxnId="{4FD6E254-9D73-46DE-ACDD-DCAC4537F28A}">
      <dgm:prSet/>
      <dgm:spPr/>
      <dgm:t>
        <a:bodyPr/>
        <a:lstStyle/>
        <a:p>
          <a:endParaRPr lang="en-US"/>
        </a:p>
      </dgm:t>
    </dgm:pt>
    <dgm:pt modelId="{12C27CBE-C62F-42FD-AFAD-2573BF97A68A}">
      <dgm:prSet/>
      <dgm:spPr/>
      <dgm:t>
        <a:bodyPr/>
        <a:lstStyle/>
        <a:p>
          <a:r>
            <a:rPr lang="en-US" dirty="0"/>
            <a:t>Faculty member</a:t>
          </a:r>
        </a:p>
      </dgm:t>
    </dgm:pt>
    <dgm:pt modelId="{6E7E7C26-F5C0-4464-8C61-6093F2071379}" type="parTrans" cxnId="{A21ECE61-216C-4851-AE03-44F008F495AA}">
      <dgm:prSet/>
      <dgm:spPr/>
      <dgm:t>
        <a:bodyPr/>
        <a:lstStyle/>
        <a:p>
          <a:endParaRPr lang="en-US"/>
        </a:p>
      </dgm:t>
    </dgm:pt>
    <dgm:pt modelId="{385542C8-A3D4-44D4-8715-619FD8E91FB7}" type="sibTrans" cxnId="{A21ECE61-216C-4851-AE03-44F008F495AA}">
      <dgm:prSet/>
      <dgm:spPr/>
      <dgm:t>
        <a:bodyPr/>
        <a:lstStyle/>
        <a:p>
          <a:endParaRPr lang="en-US"/>
        </a:p>
      </dgm:t>
    </dgm:pt>
    <dgm:pt modelId="{88106CF1-F73C-4A83-9C92-032AC38F1E74}" type="pres">
      <dgm:prSet presAssocID="{AF31C96A-1FEE-4014-B909-174A5E10A1CB}" presName="Name0" presStyleCnt="0">
        <dgm:presLayoutVars>
          <dgm:dir/>
          <dgm:resizeHandles val="exact"/>
        </dgm:presLayoutVars>
      </dgm:prSet>
      <dgm:spPr/>
    </dgm:pt>
    <dgm:pt modelId="{B6A79A5E-FA15-4FD9-88E6-926EB843AED4}" type="pres">
      <dgm:prSet presAssocID="{C01E079C-580F-4277-89BC-4685CC905F23}" presName="parTxOnly" presStyleLbl="node1" presStyleIdx="0" presStyleCnt="4">
        <dgm:presLayoutVars>
          <dgm:bulletEnabled val="1"/>
        </dgm:presLayoutVars>
      </dgm:prSet>
      <dgm:spPr/>
    </dgm:pt>
    <dgm:pt modelId="{85F4174D-288C-437F-A248-2D140973ABAE}" type="pres">
      <dgm:prSet presAssocID="{46F87342-8F8B-4E5D-B1DD-759A513B50CA}" presName="parSpace" presStyleCnt="0"/>
      <dgm:spPr/>
    </dgm:pt>
    <dgm:pt modelId="{C6DC345D-C631-45D9-B23D-C0C7B40926ED}" type="pres">
      <dgm:prSet presAssocID="{255F862F-C901-48F4-93E6-959FA363BC0C}" presName="parTxOnly" presStyleLbl="node1" presStyleIdx="1" presStyleCnt="4">
        <dgm:presLayoutVars>
          <dgm:bulletEnabled val="1"/>
        </dgm:presLayoutVars>
      </dgm:prSet>
      <dgm:spPr/>
    </dgm:pt>
    <dgm:pt modelId="{23803834-21F8-4BD6-8C32-9EC1FD4A7104}" type="pres">
      <dgm:prSet presAssocID="{4844A35F-F6F5-4CEB-B687-86DB04A323C3}" presName="parSpace" presStyleCnt="0"/>
      <dgm:spPr/>
    </dgm:pt>
    <dgm:pt modelId="{7DC4CB2A-64E8-4E31-A035-54421DAE29C3}" type="pres">
      <dgm:prSet presAssocID="{C7DCE810-6C7B-48F0-8701-A9DE2098430E}" presName="parTxOnly" presStyleLbl="node1" presStyleIdx="2" presStyleCnt="4">
        <dgm:presLayoutVars>
          <dgm:bulletEnabled val="1"/>
        </dgm:presLayoutVars>
      </dgm:prSet>
      <dgm:spPr/>
    </dgm:pt>
    <dgm:pt modelId="{8C6DF3AA-C826-4A77-A824-E9E03893D799}" type="pres">
      <dgm:prSet presAssocID="{1D709C0C-F5CB-4861-8D26-35779717FC97}" presName="parSpace" presStyleCnt="0"/>
      <dgm:spPr/>
    </dgm:pt>
    <dgm:pt modelId="{51FB20FF-9B17-4B4F-85A8-ECDD444AA4B2}" type="pres">
      <dgm:prSet presAssocID="{12C27CBE-C62F-42FD-AFAD-2573BF97A68A}" presName="parTxOnly" presStyleLbl="node1" presStyleIdx="3" presStyleCnt="4">
        <dgm:presLayoutVars>
          <dgm:bulletEnabled val="1"/>
        </dgm:presLayoutVars>
      </dgm:prSet>
      <dgm:spPr/>
    </dgm:pt>
  </dgm:ptLst>
  <dgm:cxnLst>
    <dgm:cxn modelId="{63269312-1027-4FF3-B77A-722A7757FB02}" type="presOf" srcId="{C7DCE810-6C7B-48F0-8701-A9DE2098430E}" destId="{7DC4CB2A-64E8-4E31-A035-54421DAE29C3}" srcOrd="0" destOrd="0" presId="urn:microsoft.com/office/officeart/2005/8/layout/hChevron3"/>
    <dgm:cxn modelId="{A21ECE61-216C-4851-AE03-44F008F495AA}" srcId="{AF31C96A-1FEE-4014-B909-174A5E10A1CB}" destId="{12C27CBE-C62F-42FD-AFAD-2573BF97A68A}" srcOrd="3" destOrd="0" parTransId="{6E7E7C26-F5C0-4464-8C61-6093F2071379}" sibTransId="{385542C8-A3D4-44D4-8715-619FD8E91FB7}"/>
    <dgm:cxn modelId="{65FB874D-EE91-4C36-B8A7-E520DE2AA6A1}" type="presOf" srcId="{12C27CBE-C62F-42FD-AFAD-2573BF97A68A}" destId="{51FB20FF-9B17-4B4F-85A8-ECDD444AA4B2}" srcOrd="0" destOrd="0" presId="urn:microsoft.com/office/officeart/2005/8/layout/hChevron3"/>
    <dgm:cxn modelId="{4FD6E254-9D73-46DE-ACDD-DCAC4537F28A}" srcId="{AF31C96A-1FEE-4014-B909-174A5E10A1CB}" destId="{C7DCE810-6C7B-48F0-8701-A9DE2098430E}" srcOrd="2" destOrd="0" parTransId="{6CA4CB38-3E2F-4534-9BAF-3AF32728419E}" sibTransId="{1D709C0C-F5CB-4861-8D26-35779717FC97}"/>
    <dgm:cxn modelId="{0009E2A3-1C22-4B6B-ACF2-CC0BC1024843}" srcId="{AF31C96A-1FEE-4014-B909-174A5E10A1CB}" destId="{255F862F-C901-48F4-93E6-959FA363BC0C}" srcOrd="1" destOrd="0" parTransId="{C4CBABEC-9F87-4876-9B39-09D019CBD271}" sibTransId="{4844A35F-F6F5-4CEB-B687-86DB04A323C3}"/>
    <dgm:cxn modelId="{035ED8BB-E294-4BE1-AD03-CF4D2740DEA2}" type="presOf" srcId="{AF31C96A-1FEE-4014-B909-174A5E10A1CB}" destId="{88106CF1-F73C-4A83-9C92-032AC38F1E74}" srcOrd="0" destOrd="0" presId="urn:microsoft.com/office/officeart/2005/8/layout/hChevron3"/>
    <dgm:cxn modelId="{C14A46C1-9CB5-4F6F-99B4-702BE937C567}" type="presOf" srcId="{255F862F-C901-48F4-93E6-959FA363BC0C}" destId="{C6DC345D-C631-45D9-B23D-C0C7B40926ED}" srcOrd="0" destOrd="0" presId="urn:microsoft.com/office/officeart/2005/8/layout/hChevron3"/>
    <dgm:cxn modelId="{F056F0C4-C5B6-4AF0-B1FA-4207B2CA3F0E}" type="presOf" srcId="{C01E079C-580F-4277-89BC-4685CC905F23}" destId="{B6A79A5E-FA15-4FD9-88E6-926EB843AED4}" srcOrd="0" destOrd="0" presId="urn:microsoft.com/office/officeart/2005/8/layout/hChevron3"/>
    <dgm:cxn modelId="{643BD5FB-A816-421B-96B6-42535504A023}" srcId="{AF31C96A-1FEE-4014-B909-174A5E10A1CB}" destId="{C01E079C-580F-4277-89BC-4685CC905F23}" srcOrd="0" destOrd="0" parTransId="{F9487EAA-CFD4-4008-A46E-EF2EBC897690}" sibTransId="{46F87342-8F8B-4E5D-B1DD-759A513B50CA}"/>
    <dgm:cxn modelId="{CC4692AB-84E7-437B-A2A3-351E95E9DA57}" type="presParOf" srcId="{88106CF1-F73C-4A83-9C92-032AC38F1E74}" destId="{B6A79A5E-FA15-4FD9-88E6-926EB843AED4}" srcOrd="0" destOrd="0" presId="urn:microsoft.com/office/officeart/2005/8/layout/hChevron3"/>
    <dgm:cxn modelId="{5714329B-492C-47FF-9550-09FAF7C4BF50}" type="presParOf" srcId="{88106CF1-F73C-4A83-9C92-032AC38F1E74}" destId="{85F4174D-288C-437F-A248-2D140973ABAE}" srcOrd="1" destOrd="0" presId="urn:microsoft.com/office/officeart/2005/8/layout/hChevron3"/>
    <dgm:cxn modelId="{35D523A7-09DF-48EB-8A78-18CDA5ECE250}" type="presParOf" srcId="{88106CF1-F73C-4A83-9C92-032AC38F1E74}" destId="{C6DC345D-C631-45D9-B23D-C0C7B40926ED}" srcOrd="2" destOrd="0" presId="urn:microsoft.com/office/officeart/2005/8/layout/hChevron3"/>
    <dgm:cxn modelId="{398502C9-4FD2-422A-AFD9-5ABACD7D50AE}" type="presParOf" srcId="{88106CF1-F73C-4A83-9C92-032AC38F1E74}" destId="{23803834-21F8-4BD6-8C32-9EC1FD4A7104}" srcOrd="3" destOrd="0" presId="urn:microsoft.com/office/officeart/2005/8/layout/hChevron3"/>
    <dgm:cxn modelId="{5404EC25-9340-4D81-9D9A-7A9F9B5745ED}" type="presParOf" srcId="{88106CF1-F73C-4A83-9C92-032AC38F1E74}" destId="{7DC4CB2A-64E8-4E31-A035-54421DAE29C3}" srcOrd="4" destOrd="0" presId="urn:microsoft.com/office/officeart/2005/8/layout/hChevron3"/>
    <dgm:cxn modelId="{C0688D60-7C8F-40F0-AB10-D72FE8800621}" type="presParOf" srcId="{88106CF1-F73C-4A83-9C92-032AC38F1E74}" destId="{8C6DF3AA-C826-4A77-A824-E9E03893D799}" srcOrd="5" destOrd="0" presId="urn:microsoft.com/office/officeart/2005/8/layout/hChevron3"/>
    <dgm:cxn modelId="{D77345EF-C381-49F2-A0EE-C5B6218DF5F0}" type="presParOf" srcId="{88106CF1-F73C-4A83-9C92-032AC38F1E74}" destId="{51FB20FF-9B17-4B4F-85A8-ECDD444AA4B2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792D088-2E8E-45CA-9BFA-3C7425E6822E}" type="doc">
      <dgm:prSet loTypeId="urn:microsoft.com/office/officeart/2005/8/layout/list1" loCatId="list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38705998-ADF6-4235-83BC-5F0ACF818745}">
      <dgm:prSet phldrT="[Text]"/>
      <dgm:spPr/>
      <dgm:t>
        <a:bodyPr/>
        <a:lstStyle/>
        <a:p>
          <a:r>
            <a:rPr lang="en-US" dirty="0"/>
            <a:t>Sales Engineer</a:t>
          </a:r>
        </a:p>
      </dgm:t>
    </dgm:pt>
    <dgm:pt modelId="{CE5A4F12-44DC-49DE-B5A7-D5DC52748DF8}" type="parTrans" cxnId="{C6739DE2-FE2F-45AD-9BA1-BD46E8DA7D97}">
      <dgm:prSet/>
      <dgm:spPr/>
      <dgm:t>
        <a:bodyPr/>
        <a:lstStyle/>
        <a:p>
          <a:endParaRPr lang="en-US"/>
        </a:p>
      </dgm:t>
    </dgm:pt>
    <dgm:pt modelId="{624720C7-8026-428B-9749-A7851BE80698}" type="sibTrans" cxnId="{C6739DE2-FE2F-45AD-9BA1-BD46E8DA7D97}">
      <dgm:prSet/>
      <dgm:spPr/>
      <dgm:t>
        <a:bodyPr/>
        <a:lstStyle/>
        <a:p>
          <a:endParaRPr lang="en-US"/>
        </a:p>
      </dgm:t>
    </dgm:pt>
    <dgm:pt modelId="{032893D4-553B-4421-819E-AA42E48F6633}">
      <dgm:prSet/>
      <dgm:spPr/>
      <dgm:t>
        <a:bodyPr/>
        <a:lstStyle/>
        <a:p>
          <a:r>
            <a:rPr lang="en-US" dirty="0"/>
            <a:t>Applications Engineer</a:t>
          </a:r>
        </a:p>
      </dgm:t>
    </dgm:pt>
    <dgm:pt modelId="{EA36E7E8-1C89-4D6A-8591-F6FCF355FFDE}" type="parTrans" cxnId="{F28A3DEA-D5A6-465C-A6C8-123EC0F07354}">
      <dgm:prSet/>
      <dgm:spPr/>
      <dgm:t>
        <a:bodyPr/>
        <a:lstStyle/>
        <a:p>
          <a:endParaRPr lang="en-US"/>
        </a:p>
      </dgm:t>
    </dgm:pt>
    <dgm:pt modelId="{410B2939-7FB6-414F-A124-5F9401A97B9D}" type="sibTrans" cxnId="{F28A3DEA-D5A6-465C-A6C8-123EC0F07354}">
      <dgm:prSet/>
      <dgm:spPr/>
      <dgm:t>
        <a:bodyPr/>
        <a:lstStyle/>
        <a:p>
          <a:endParaRPr lang="en-US"/>
        </a:p>
      </dgm:t>
    </dgm:pt>
    <dgm:pt modelId="{19D4D9FF-E100-4D2B-9FF8-AEEBC576B402}">
      <dgm:prSet/>
      <dgm:spPr/>
      <dgm:t>
        <a:bodyPr/>
        <a:lstStyle/>
        <a:p>
          <a:r>
            <a:rPr lang="en-US" dirty="0"/>
            <a:t>Design/Process Engineer</a:t>
          </a:r>
        </a:p>
      </dgm:t>
    </dgm:pt>
    <dgm:pt modelId="{7F99792E-5F61-4118-8329-D2DFB0ECAC1E}" type="parTrans" cxnId="{37E61821-F0E1-4C87-82B9-BBB636BC3D91}">
      <dgm:prSet/>
      <dgm:spPr/>
      <dgm:t>
        <a:bodyPr/>
        <a:lstStyle/>
        <a:p>
          <a:endParaRPr lang="en-US"/>
        </a:p>
      </dgm:t>
    </dgm:pt>
    <dgm:pt modelId="{C1920231-A2C6-4E2C-9C2F-1564FBF5D268}" type="sibTrans" cxnId="{37E61821-F0E1-4C87-82B9-BBB636BC3D91}">
      <dgm:prSet/>
      <dgm:spPr/>
      <dgm:t>
        <a:bodyPr/>
        <a:lstStyle/>
        <a:p>
          <a:endParaRPr lang="en-US"/>
        </a:p>
      </dgm:t>
    </dgm:pt>
    <dgm:pt modelId="{5956AF43-D30F-4705-B752-C8848A1BBF29}">
      <dgm:prSet/>
      <dgm:spPr/>
      <dgm:t>
        <a:bodyPr/>
        <a:lstStyle/>
        <a:p>
          <a:r>
            <a:rPr lang="en-US" dirty="0"/>
            <a:t>Works directly with customers to understand their project</a:t>
          </a:r>
        </a:p>
      </dgm:t>
    </dgm:pt>
    <dgm:pt modelId="{37D41932-C085-4250-B81F-1398072D4CE5}" type="parTrans" cxnId="{EA23299A-05C2-4D53-866C-C351A890222F}">
      <dgm:prSet/>
      <dgm:spPr/>
      <dgm:t>
        <a:bodyPr/>
        <a:lstStyle/>
        <a:p>
          <a:endParaRPr lang="en-US"/>
        </a:p>
      </dgm:t>
    </dgm:pt>
    <dgm:pt modelId="{83EF96B6-0619-4B2E-BFC0-02973EB134A4}" type="sibTrans" cxnId="{EA23299A-05C2-4D53-866C-C351A890222F}">
      <dgm:prSet/>
      <dgm:spPr/>
      <dgm:t>
        <a:bodyPr/>
        <a:lstStyle/>
        <a:p>
          <a:endParaRPr lang="en-US"/>
        </a:p>
      </dgm:t>
    </dgm:pt>
    <dgm:pt modelId="{0CF735CB-489A-41B9-9291-852E70CC2531}">
      <dgm:prSet/>
      <dgm:spPr/>
      <dgm:t>
        <a:bodyPr/>
        <a:lstStyle/>
        <a:p>
          <a:r>
            <a:rPr lang="en-US" dirty="0"/>
            <a:t>Creates initial specifications in order to offer a price quote to customers</a:t>
          </a:r>
        </a:p>
      </dgm:t>
    </dgm:pt>
    <dgm:pt modelId="{284B4FB1-AA42-411D-AAF4-6CF6039E1629}" type="parTrans" cxnId="{B858A7A4-87A3-4A54-8DF5-36197857ACD2}">
      <dgm:prSet/>
      <dgm:spPr/>
      <dgm:t>
        <a:bodyPr/>
        <a:lstStyle/>
        <a:p>
          <a:endParaRPr lang="en-US"/>
        </a:p>
      </dgm:t>
    </dgm:pt>
    <dgm:pt modelId="{72A9A366-D1BF-4F2F-9B50-E385F45472C2}" type="sibTrans" cxnId="{B858A7A4-87A3-4A54-8DF5-36197857ACD2}">
      <dgm:prSet/>
      <dgm:spPr/>
      <dgm:t>
        <a:bodyPr/>
        <a:lstStyle/>
        <a:p>
          <a:endParaRPr lang="en-US"/>
        </a:p>
      </dgm:t>
    </dgm:pt>
    <dgm:pt modelId="{45814BF5-C6EA-4A2A-986F-AFE695D58822}">
      <dgm:prSet/>
      <dgm:spPr/>
      <dgm:t>
        <a:bodyPr/>
        <a:lstStyle/>
        <a:p>
          <a:r>
            <a:rPr lang="en-US" dirty="0"/>
            <a:t>Lots of variety – the details and “doing” are passed on to others</a:t>
          </a:r>
        </a:p>
      </dgm:t>
    </dgm:pt>
    <dgm:pt modelId="{75B0801A-B229-40D4-B78D-E2606681F574}" type="parTrans" cxnId="{DA0CDEE0-2687-47C5-A687-7D72BE8C860F}">
      <dgm:prSet/>
      <dgm:spPr/>
      <dgm:t>
        <a:bodyPr/>
        <a:lstStyle/>
        <a:p>
          <a:endParaRPr lang="en-US"/>
        </a:p>
      </dgm:t>
    </dgm:pt>
    <dgm:pt modelId="{9A4F2DCF-2FE6-4C5E-9CA7-E840391CB4F5}" type="sibTrans" cxnId="{DA0CDEE0-2687-47C5-A687-7D72BE8C860F}">
      <dgm:prSet/>
      <dgm:spPr/>
      <dgm:t>
        <a:bodyPr/>
        <a:lstStyle/>
        <a:p>
          <a:endParaRPr lang="en-US"/>
        </a:p>
      </dgm:t>
    </dgm:pt>
    <dgm:pt modelId="{B83B20A8-70B2-4775-A1E4-A823A8A590F9}">
      <dgm:prSet/>
      <dgm:spPr/>
      <dgm:t>
        <a:bodyPr/>
        <a:lstStyle/>
        <a:p>
          <a:r>
            <a:rPr lang="en-US" dirty="0"/>
            <a:t>Design products </a:t>
          </a:r>
        </a:p>
      </dgm:t>
    </dgm:pt>
    <dgm:pt modelId="{4E6D9EA0-B8BF-487D-8441-C4F86BF575E7}" type="parTrans" cxnId="{F0735E65-A358-46ED-AD54-CCEF47381632}">
      <dgm:prSet/>
      <dgm:spPr/>
      <dgm:t>
        <a:bodyPr/>
        <a:lstStyle/>
        <a:p>
          <a:endParaRPr lang="en-US"/>
        </a:p>
      </dgm:t>
    </dgm:pt>
    <dgm:pt modelId="{9E792DF4-07D8-4930-B751-082007D01612}" type="sibTrans" cxnId="{F0735E65-A358-46ED-AD54-CCEF47381632}">
      <dgm:prSet/>
      <dgm:spPr/>
      <dgm:t>
        <a:bodyPr/>
        <a:lstStyle/>
        <a:p>
          <a:endParaRPr lang="en-US"/>
        </a:p>
      </dgm:t>
    </dgm:pt>
    <dgm:pt modelId="{F752CE55-279E-483B-82CA-2BFCCAFF9A6E}">
      <dgm:prSet/>
      <dgm:spPr/>
      <dgm:t>
        <a:bodyPr/>
        <a:lstStyle/>
        <a:p>
          <a:r>
            <a:rPr lang="en-US" dirty="0"/>
            <a:t>Analysis-heavy: simulation of solids, fluids, electronics, </a:t>
          </a:r>
          <a:r>
            <a:rPr lang="en-US" dirty="0" err="1"/>
            <a:t>etc</a:t>
          </a:r>
          <a:r>
            <a:rPr lang="en-US" dirty="0"/>
            <a:t>, to support product design</a:t>
          </a:r>
        </a:p>
      </dgm:t>
    </dgm:pt>
    <dgm:pt modelId="{5BC87938-3597-4B69-958E-31CC98AEF53B}" type="parTrans" cxnId="{FB2F4E86-2F7E-4701-8FA5-A4F1278A5888}">
      <dgm:prSet/>
      <dgm:spPr/>
      <dgm:t>
        <a:bodyPr/>
        <a:lstStyle/>
        <a:p>
          <a:endParaRPr lang="en-US"/>
        </a:p>
      </dgm:t>
    </dgm:pt>
    <dgm:pt modelId="{5C664B17-E9C0-4615-A0F9-9025BAF6A9F5}" type="sibTrans" cxnId="{FB2F4E86-2F7E-4701-8FA5-A4F1278A5888}">
      <dgm:prSet/>
      <dgm:spPr/>
      <dgm:t>
        <a:bodyPr/>
        <a:lstStyle/>
        <a:p>
          <a:endParaRPr lang="en-US"/>
        </a:p>
      </dgm:t>
    </dgm:pt>
    <dgm:pt modelId="{125A6A58-1EF0-4413-B4B3-0622F85CB81A}">
      <dgm:prSet/>
      <dgm:spPr/>
      <dgm:t>
        <a:bodyPr/>
        <a:lstStyle/>
        <a:p>
          <a:r>
            <a:rPr lang="en-US" dirty="0"/>
            <a:t>Create specific design details for elements of a product</a:t>
          </a:r>
        </a:p>
      </dgm:t>
    </dgm:pt>
    <dgm:pt modelId="{76937B4F-60E0-4FD4-B552-3562BDF34D4E}" type="parTrans" cxnId="{65DE364E-8572-4D14-88DD-14A21DCF5986}">
      <dgm:prSet/>
      <dgm:spPr/>
      <dgm:t>
        <a:bodyPr/>
        <a:lstStyle/>
        <a:p>
          <a:endParaRPr lang="en-US"/>
        </a:p>
      </dgm:t>
    </dgm:pt>
    <dgm:pt modelId="{3E4CC623-DECF-4384-9E11-32B75B11446C}" type="sibTrans" cxnId="{65DE364E-8572-4D14-88DD-14A21DCF5986}">
      <dgm:prSet/>
      <dgm:spPr/>
      <dgm:t>
        <a:bodyPr/>
        <a:lstStyle/>
        <a:p>
          <a:endParaRPr lang="en-US"/>
        </a:p>
      </dgm:t>
    </dgm:pt>
    <dgm:pt modelId="{DE0B50EE-79AB-463F-B50C-3F135B1E39D0}">
      <dgm:prSet/>
      <dgm:spPr/>
      <dgm:t>
        <a:bodyPr/>
        <a:lstStyle/>
        <a:p>
          <a:r>
            <a:rPr lang="en-US" dirty="0"/>
            <a:t>Create the manufacturing specifications and procedures</a:t>
          </a:r>
        </a:p>
      </dgm:t>
    </dgm:pt>
    <dgm:pt modelId="{98CCD332-E611-4678-BD0E-D0290E1C2FA1}" type="parTrans" cxnId="{F81B7B66-1873-4BE6-86D2-09EC72A6B2A8}">
      <dgm:prSet/>
      <dgm:spPr/>
      <dgm:t>
        <a:bodyPr/>
        <a:lstStyle/>
        <a:p>
          <a:endParaRPr lang="en-US"/>
        </a:p>
      </dgm:t>
    </dgm:pt>
    <dgm:pt modelId="{8C253BE1-47E7-417F-B83D-CAFC4FC6524F}" type="sibTrans" cxnId="{F81B7B66-1873-4BE6-86D2-09EC72A6B2A8}">
      <dgm:prSet/>
      <dgm:spPr/>
      <dgm:t>
        <a:bodyPr/>
        <a:lstStyle/>
        <a:p>
          <a:endParaRPr lang="en-US"/>
        </a:p>
      </dgm:t>
    </dgm:pt>
    <dgm:pt modelId="{17D1E9C7-CB29-4A6E-AA9C-D7F5C6C020EE}" type="pres">
      <dgm:prSet presAssocID="{B792D088-2E8E-45CA-9BFA-3C7425E6822E}" presName="linear" presStyleCnt="0">
        <dgm:presLayoutVars>
          <dgm:dir/>
          <dgm:animLvl val="lvl"/>
          <dgm:resizeHandles val="exact"/>
        </dgm:presLayoutVars>
      </dgm:prSet>
      <dgm:spPr/>
    </dgm:pt>
    <dgm:pt modelId="{837AB51C-5025-4E69-B895-2637AA35F850}" type="pres">
      <dgm:prSet presAssocID="{38705998-ADF6-4235-83BC-5F0ACF818745}" presName="parentLin" presStyleCnt="0"/>
      <dgm:spPr/>
    </dgm:pt>
    <dgm:pt modelId="{67E411E9-2421-4A7E-A1CB-12004A65C554}" type="pres">
      <dgm:prSet presAssocID="{38705998-ADF6-4235-83BC-5F0ACF818745}" presName="parentLeftMargin" presStyleLbl="node1" presStyleIdx="0" presStyleCnt="3"/>
      <dgm:spPr/>
    </dgm:pt>
    <dgm:pt modelId="{BEB649F6-C179-46B8-86D7-86C5BD513E43}" type="pres">
      <dgm:prSet presAssocID="{38705998-ADF6-4235-83BC-5F0ACF818745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C8AE8EE-266A-478C-A19A-82904DC37422}" type="pres">
      <dgm:prSet presAssocID="{38705998-ADF6-4235-83BC-5F0ACF818745}" presName="negativeSpace" presStyleCnt="0"/>
      <dgm:spPr/>
    </dgm:pt>
    <dgm:pt modelId="{401DD21E-08D9-423D-A39D-1B044BF3F073}" type="pres">
      <dgm:prSet presAssocID="{38705998-ADF6-4235-83BC-5F0ACF818745}" presName="childText" presStyleLbl="conFgAcc1" presStyleIdx="0" presStyleCnt="3">
        <dgm:presLayoutVars>
          <dgm:bulletEnabled val="1"/>
        </dgm:presLayoutVars>
      </dgm:prSet>
      <dgm:spPr/>
    </dgm:pt>
    <dgm:pt modelId="{56A39065-4A57-44E2-826E-64D177C6A369}" type="pres">
      <dgm:prSet presAssocID="{624720C7-8026-428B-9749-A7851BE80698}" presName="spaceBetweenRectangles" presStyleCnt="0"/>
      <dgm:spPr/>
    </dgm:pt>
    <dgm:pt modelId="{E5FD0537-D6D6-4ED9-A275-90A428A5105A}" type="pres">
      <dgm:prSet presAssocID="{032893D4-553B-4421-819E-AA42E48F6633}" presName="parentLin" presStyleCnt="0"/>
      <dgm:spPr/>
    </dgm:pt>
    <dgm:pt modelId="{F88E1324-52D7-4D19-BBE1-0DF44B9E0495}" type="pres">
      <dgm:prSet presAssocID="{032893D4-553B-4421-819E-AA42E48F6633}" presName="parentLeftMargin" presStyleLbl="node1" presStyleIdx="0" presStyleCnt="3"/>
      <dgm:spPr/>
    </dgm:pt>
    <dgm:pt modelId="{B8F64BBB-EEBA-4CB6-B8CD-32FC32A714F4}" type="pres">
      <dgm:prSet presAssocID="{032893D4-553B-4421-819E-AA42E48F6633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3A67308-610E-43B1-A61F-034614B556C7}" type="pres">
      <dgm:prSet presAssocID="{032893D4-553B-4421-819E-AA42E48F6633}" presName="negativeSpace" presStyleCnt="0"/>
      <dgm:spPr/>
    </dgm:pt>
    <dgm:pt modelId="{E20FB8A6-2502-4686-B950-DC04CB0C69A7}" type="pres">
      <dgm:prSet presAssocID="{032893D4-553B-4421-819E-AA42E48F6633}" presName="childText" presStyleLbl="conFgAcc1" presStyleIdx="1" presStyleCnt="3">
        <dgm:presLayoutVars>
          <dgm:bulletEnabled val="1"/>
        </dgm:presLayoutVars>
      </dgm:prSet>
      <dgm:spPr/>
    </dgm:pt>
    <dgm:pt modelId="{A4A1564C-530D-4F2D-B998-CEF46598E2DE}" type="pres">
      <dgm:prSet presAssocID="{410B2939-7FB6-414F-A124-5F9401A97B9D}" presName="spaceBetweenRectangles" presStyleCnt="0"/>
      <dgm:spPr/>
    </dgm:pt>
    <dgm:pt modelId="{F3E13683-7EDD-45CC-94F4-2D1D5E1852F5}" type="pres">
      <dgm:prSet presAssocID="{19D4D9FF-E100-4D2B-9FF8-AEEBC576B402}" presName="parentLin" presStyleCnt="0"/>
      <dgm:spPr/>
    </dgm:pt>
    <dgm:pt modelId="{7EF7162D-A54A-42E2-BE54-D3724A7CE37D}" type="pres">
      <dgm:prSet presAssocID="{19D4D9FF-E100-4D2B-9FF8-AEEBC576B402}" presName="parentLeftMargin" presStyleLbl="node1" presStyleIdx="1" presStyleCnt="3"/>
      <dgm:spPr/>
    </dgm:pt>
    <dgm:pt modelId="{46FC13B7-9BAF-4C40-AA71-8219FB078B87}" type="pres">
      <dgm:prSet presAssocID="{19D4D9FF-E100-4D2B-9FF8-AEEBC576B40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3717D795-8966-4102-A6B7-CC3C10840215}" type="pres">
      <dgm:prSet presAssocID="{19D4D9FF-E100-4D2B-9FF8-AEEBC576B402}" presName="negativeSpace" presStyleCnt="0"/>
      <dgm:spPr/>
    </dgm:pt>
    <dgm:pt modelId="{551C457C-2CAA-41A9-850D-7160314C8BC7}" type="pres">
      <dgm:prSet presAssocID="{19D4D9FF-E100-4D2B-9FF8-AEEBC576B40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4448AD01-E1F1-45C2-8E71-1BC75F8CEA36}" type="presOf" srcId="{38705998-ADF6-4235-83BC-5F0ACF818745}" destId="{BEB649F6-C179-46B8-86D7-86C5BD513E43}" srcOrd="1" destOrd="0" presId="urn:microsoft.com/office/officeart/2005/8/layout/list1"/>
    <dgm:cxn modelId="{05E12403-1312-4EBC-8F85-6AD9E792E3B3}" type="presOf" srcId="{DE0B50EE-79AB-463F-B50C-3F135B1E39D0}" destId="{551C457C-2CAA-41A9-850D-7160314C8BC7}" srcOrd="0" destOrd="1" presId="urn:microsoft.com/office/officeart/2005/8/layout/list1"/>
    <dgm:cxn modelId="{55D8F819-A6B4-4353-B8E9-4705659EBD09}" type="presOf" srcId="{38705998-ADF6-4235-83BC-5F0ACF818745}" destId="{67E411E9-2421-4A7E-A1CB-12004A65C554}" srcOrd="0" destOrd="0" presId="urn:microsoft.com/office/officeart/2005/8/layout/list1"/>
    <dgm:cxn modelId="{37E61821-F0E1-4C87-82B9-BBB636BC3D91}" srcId="{B792D088-2E8E-45CA-9BFA-3C7425E6822E}" destId="{19D4D9FF-E100-4D2B-9FF8-AEEBC576B402}" srcOrd="2" destOrd="0" parTransId="{7F99792E-5F61-4118-8329-D2DFB0ECAC1E}" sibTransId="{C1920231-A2C6-4E2C-9C2F-1564FBF5D268}"/>
    <dgm:cxn modelId="{C8CDDA5B-8DD6-4E50-A4AB-D3530CC87C8C}" type="presOf" srcId="{45814BF5-C6EA-4A2A-986F-AFE695D58822}" destId="{401DD21E-08D9-423D-A39D-1B044BF3F073}" srcOrd="0" destOrd="2" presId="urn:microsoft.com/office/officeart/2005/8/layout/list1"/>
    <dgm:cxn modelId="{F0735E65-A358-46ED-AD54-CCEF47381632}" srcId="{032893D4-553B-4421-819E-AA42E48F6633}" destId="{B83B20A8-70B2-4775-A1E4-A823A8A590F9}" srcOrd="0" destOrd="0" parTransId="{4E6D9EA0-B8BF-487D-8441-C4F86BF575E7}" sibTransId="{9E792DF4-07D8-4930-B751-082007D01612}"/>
    <dgm:cxn modelId="{F81B7B66-1873-4BE6-86D2-09EC72A6B2A8}" srcId="{19D4D9FF-E100-4D2B-9FF8-AEEBC576B402}" destId="{DE0B50EE-79AB-463F-B50C-3F135B1E39D0}" srcOrd="1" destOrd="0" parTransId="{98CCD332-E611-4678-BD0E-D0290E1C2FA1}" sibTransId="{8C253BE1-47E7-417F-B83D-CAFC4FC6524F}"/>
    <dgm:cxn modelId="{6CC2EC6B-09CA-48D3-A6F5-1F0FCCB023C9}" type="presOf" srcId="{5956AF43-D30F-4705-B752-C8848A1BBF29}" destId="{401DD21E-08D9-423D-A39D-1B044BF3F073}" srcOrd="0" destOrd="0" presId="urn:microsoft.com/office/officeart/2005/8/layout/list1"/>
    <dgm:cxn modelId="{65DE364E-8572-4D14-88DD-14A21DCF5986}" srcId="{19D4D9FF-E100-4D2B-9FF8-AEEBC576B402}" destId="{125A6A58-1EF0-4413-B4B3-0622F85CB81A}" srcOrd="0" destOrd="0" parTransId="{76937B4F-60E0-4FD4-B552-3562BDF34D4E}" sibTransId="{3E4CC623-DECF-4384-9E11-32B75B11446C}"/>
    <dgm:cxn modelId="{2B32EA57-05EE-4358-9747-4E1348F1271E}" type="presOf" srcId="{B83B20A8-70B2-4775-A1E4-A823A8A590F9}" destId="{E20FB8A6-2502-4686-B950-DC04CB0C69A7}" srcOrd="0" destOrd="0" presId="urn:microsoft.com/office/officeart/2005/8/layout/list1"/>
    <dgm:cxn modelId="{FB2F4E86-2F7E-4701-8FA5-A4F1278A5888}" srcId="{032893D4-553B-4421-819E-AA42E48F6633}" destId="{F752CE55-279E-483B-82CA-2BFCCAFF9A6E}" srcOrd="1" destOrd="0" parTransId="{5BC87938-3597-4B69-958E-31CC98AEF53B}" sibTransId="{5C664B17-E9C0-4615-A0F9-9025BAF6A9F5}"/>
    <dgm:cxn modelId="{EA23299A-05C2-4D53-866C-C351A890222F}" srcId="{38705998-ADF6-4235-83BC-5F0ACF818745}" destId="{5956AF43-D30F-4705-B752-C8848A1BBF29}" srcOrd="0" destOrd="0" parTransId="{37D41932-C085-4250-B81F-1398072D4CE5}" sibTransId="{83EF96B6-0619-4B2E-BFC0-02973EB134A4}"/>
    <dgm:cxn modelId="{B858A7A4-87A3-4A54-8DF5-36197857ACD2}" srcId="{38705998-ADF6-4235-83BC-5F0ACF818745}" destId="{0CF735CB-489A-41B9-9291-852E70CC2531}" srcOrd="1" destOrd="0" parTransId="{284B4FB1-AA42-411D-AAF4-6CF6039E1629}" sibTransId="{72A9A366-D1BF-4F2F-9B50-E385F45472C2}"/>
    <dgm:cxn modelId="{17B414AF-1A14-435A-B915-F563D4EDD72A}" type="presOf" srcId="{19D4D9FF-E100-4D2B-9FF8-AEEBC576B402}" destId="{46FC13B7-9BAF-4C40-AA71-8219FB078B87}" srcOrd="1" destOrd="0" presId="urn:microsoft.com/office/officeart/2005/8/layout/list1"/>
    <dgm:cxn modelId="{B2CD52B3-FD88-46AB-8C5C-1476DBA8AF8E}" type="presOf" srcId="{F752CE55-279E-483B-82CA-2BFCCAFF9A6E}" destId="{E20FB8A6-2502-4686-B950-DC04CB0C69A7}" srcOrd="0" destOrd="1" presId="urn:microsoft.com/office/officeart/2005/8/layout/list1"/>
    <dgm:cxn modelId="{F24EE0BA-ACEA-4433-9388-D55BD47BD1E1}" type="presOf" srcId="{B792D088-2E8E-45CA-9BFA-3C7425E6822E}" destId="{17D1E9C7-CB29-4A6E-AA9C-D7F5C6C020EE}" srcOrd="0" destOrd="0" presId="urn:microsoft.com/office/officeart/2005/8/layout/list1"/>
    <dgm:cxn modelId="{D5E5BEC3-DFE2-4966-91BC-4E9E120FA594}" type="presOf" srcId="{032893D4-553B-4421-819E-AA42E48F6633}" destId="{B8F64BBB-EEBA-4CB6-B8CD-32FC32A714F4}" srcOrd="1" destOrd="0" presId="urn:microsoft.com/office/officeart/2005/8/layout/list1"/>
    <dgm:cxn modelId="{1408F5D1-58EF-41A5-A668-1014DB18E4BA}" type="presOf" srcId="{19D4D9FF-E100-4D2B-9FF8-AEEBC576B402}" destId="{7EF7162D-A54A-42E2-BE54-D3724A7CE37D}" srcOrd="0" destOrd="0" presId="urn:microsoft.com/office/officeart/2005/8/layout/list1"/>
    <dgm:cxn modelId="{DA0CDEE0-2687-47C5-A687-7D72BE8C860F}" srcId="{38705998-ADF6-4235-83BC-5F0ACF818745}" destId="{45814BF5-C6EA-4A2A-986F-AFE695D58822}" srcOrd="2" destOrd="0" parTransId="{75B0801A-B229-40D4-B78D-E2606681F574}" sibTransId="{9A4F2DCF-2FE6-4C5E-9CA7-E840391CB4F5}"/>
    <dgm:cxn modelId="{3BF587E1-E6CF-4060-97E7-E7F26FB7ADB9}" type="presOf" srcId="{0CF735CB-489A-41B9-9291-852E70CC2531}" destId="{401DD21E-08D9-423D-A39D-1B044BF3F073}" srcOrd="0" destOrd="1" presId="urn:microsoft.com/office/officeart/2005/8/layout/list1"/>
    <dgm:cxn modelId="{C6739DE2-FE2F-45AD-9BA1-BD46E8DA7D97}" srcId="{B792D088-2E8E-45CA-9BFA-3C7425E6822E}" destId="{38705998-ADF6-4235-83BC-5F0ACF818745}" srcOrd="0" destOrd="0" parTransId="{CE5A4F12-44DC-49DE-B5A7-D5DC52748DF8}" sibTransId="{624720C7-8026-428B-9749-A7851BE80698}"/>
    <dgm:cxn modelId="{AC0D3FE6-E8AB-4825-A45F-ADC9E932537B}" type="presOf" srcId="{032893D4-553B-4421-819E-AA42E48F6633}" destId="{F88E1324-52D7-4D19-BBE1-0DF44B9E0495}" srcOrd="0" destOrd="0" presId="urn:microsoft.com/office/officeart/2005/8/layout/list1"/>
    <dgm:cxn modelId="{510383E8-3903-4BF3-8ABD-DCF829C4EF12}" type="presOf" srcId="{125A6A58-1EF0-4413-B4B3-0622F85CB81A}" destId="{551C457C-2CAA-41A9-850D-7160314C8BC7}" srcOrd="0" destOrd="0" presId="urn:microsoft.com/office/officeart/2005/8/layout/list1"/>
    <dgm:cxn modelId="{F28A3DEA-D5A6-465C-A6C8-123EC0F07354}" srcId="{B792D088-2E8E-45CA-9BFA-3C7425E6822E}" destId="{032893D4-553B-4421-819E-AA42E48F6633}" srcOrd="1" destOrd="0" parTransId="{EA36E7E8-1C89-4D6A-8591-F6FCF355FFDE}" sibTransId="{410B2939-7FB6-414F-A124-5F9401A97B9D}"/>
    <dgm:cxn modelId="{B0060653-5FE9-46E9-946D-0D0C0C022275}" type="presParOf" srcId="{17D1E9C7-CB29-4A6E-AA9C-D7F5C6C020EE}" destId="{837AB51C-5025-4E69-B895-2637AA35F850}" srcOrd="0" destOrd="0" presId="urn:microsoft.com/office/officeart/2005/8/layout/list1"/>
    <dgm:cxn modelId="{09848290-394B-4FB3-87BC-A0770A0A0029}" type="presParOf" srcId="{837AB51C-5025-4E69-B895-2637AA35F850}" destId="{67E411E9-2421-4A7E-A1CB-12004A65C554}" srcOrd="0" destOrd="0" presId="urn:microsoft.com/office/officeart/2005/8/layout/list1"/>
    <dgm:cxn modelId="{3480ACDC-3262-4AA7-A7A9-5A2F2B093FBA}" type="presParOf" srcId="{837AB51C-5025-4E69-B895-2637AA35F850}" destId="{BEB649F6-C179-46B8-86D7-86C5BD513E43}" srcOrd="1" destOrd="0" presId="urn:microsoft.com/office/officeart/2005/8/layout/list1"/>
    <dgm:cxn modelId="{955FB0EA-F147-4981-B6D7-68968AE10298}" type="presParOf" srcId="{17D1E9C7-CB29-4A6E-AA9C-D7F5C6C020EE}" destId="{FC8AE8EE-266A-478C-A19A-82904DC37422}" srcOrd="1" destOrd="0" presId="urn:microsoft.com/office/officeart/2005/8/layout/list1"/>
    <dgm:cxn modelId="{43C16E47-D90A-4FC0-B18C-526D24546B3C}" type="presParOf" srcId="{17D1E9C7-CB29-4A6E-AA9C-D7F5C6C020EE}" destId="{401DD21E-08D9-423D-A39D-1B044BF3F073}" srcOrd="2" destOrd="0" presId="urn:microsoft.com/office/officeart/2005/8/layout/list1"/>
    <dgm:cxn modelId="{87848476-A4E5-4F99-BFD1-94342249F926}" type="presParOf" srcId="{17D1E9C7-CB29-4A6E-AA9C-D7F5C6C020EE}" destId="{56A39065-4A57-44E2-826E-64D177C6A369}" srcOrd="3" destOrd="0" presId="urn:microsoft.com/office/officeart/2005/8/layout/list1"/>
    <dgm:cxn modelId="{36733C25-A3C7-4CF8-A4C7-A8DF5DE5325A}" type="presParOf" srcId="{17D1E9C7-CB29-4A6E-AA9C-D7F5C6C020EE}" destId="{E5FD0537-D6D6-4ED9-A275-90A428A5105A}" srcOrd="4" destOrd="0" presId="urn:microsoft.com/office/officeart/2005/8/layout/list1"/>
    <dgm:cxn modelId="{402662B1-2329-44E6-9CEE-5E322FF557B5}" type="presParOf" srcId="{E5FD0537-D6D6-4ED9-A275-90A428A5105A}" destId="{F88E1324-52D7-4D19-BBE1-0DF44B9E0495}" srcOrd="0" destOrd="0" presId="urn:microsoft.com/office/officeart/2005/8/layout/list1"/>
    <dgm:cxn modelId="{7ECCBAEC-E2C7-4751-B262-A5FD665C81B2}" type="presParOf" srcId="{E5FD0537-D6D6-4ED9-A275-90A428A5105A}" destId="{B8F64BBB-EEBA-4CB6-B8CD-32FC32A714F4}" srcOrd="1" destOrd="0" presId="urn:microsoft.com/office/officeart/2005/8/layout/list1"/>
    <dgm:cxn modelId="{5BB27DDD-F5E8-4F93-905E-D0B23B5076BF}" type="presParOf" srcId="{17D1E9C7-CB29-4A6E-AA9C-D7F5C6C020EE}" destId="{B3A67308-610E-43B1-A61F-034614B556C7}" srcOrd="5" destOrd="0" presId="urn:microsoft.com/office/officeart/2005/8/layout/list1"/>
    <dgm:cxn modelId="{CBFC7C37-86D3-4ECE-B5AD-1ADE898369A7}" type="presParOf" srcId="{17D1E9C7-CB29-4A6E-AA9C-D7F5C6C020EE}" destId="{E20FB8A6-2502-4686-B950-DC04CB0C69A7}" srcOrd="6" destOrd="0" presId="urn:microsoft.com/office/officeart/2005/8/layout/list1"/>
    <dgm:cxn modelId="{521A1F6C-DF01-4023-BBE1-D10C8046F3CA}" type="presParOf" srcId="{17D1E9C7-CB29-4A6E-AA9C-D7F5C6C020EE}" destId="{A4A1564C-530D-4F2D-B998-CEF46598E2DE}" srcOrd="7" destOrd="0" presId="urn:microsoft.com/office/officeart/2005/8/layout/list1"/>
    <dgm:cxn modelId="{6069E5FD-03F4-428A-A820-74D21F1E9569}" type="presParOf" srcId="{17D1E9C7-CB29-4A6E-AA9C-D7F5C6C020EE}" destId="{F3E13683-7EDD-45CC-94F4-2D1D5E1852F5}" srcOrd="8" destOrd="0" presId="urn:microsoft.com/office/officeart/2005/8/layout/list1"/>
    <dgm:cxn modelId="{DAF0E315-4C5D-4641-BCC4-0498C94810A6}" type="presParOf" srcId="{F3E13683-7EDD-45CC-94F4-2D1D5E1852F5}" destId="{7EF7162D-A54A-42E2-BE54-D3724A7CE37D}" srcOrd="0" destOrd="0" presId="urn:microsoft.com/office/officeart/2005/8/layout/list1"/>
    <dgm:cxn modelId="{4AB422D3-A096-4AE2-ACF9-570F459F2887}" type="presParOf" srcId="{F3E13683-7EDD-45CC-94F4-2D1D5E1852F5}" destId="{46FC13B7-9BAF-4C40-AA71-8219FB078B87}" srcOrd="1" destOrd="0" presId="urn:microsoft.com/office/officeart/2005/8/layout/list1"/>
    <dgm:cxn modelId="{6281A08C-A5CE-4F32-A007-FBC0E43248BE}" type="presParOf" srcId="{17D1E9C7-CB29-4A6E-AA9C-D7F5C6C020EE}" destId="{3717D795-8966-4102-A6B7-CC3C10840215}" srcOrd="9" destOrd="0" presId="urn:microsoft.com/office/officeart/2005/8/layout/list1"/>
    <dgm:cxn modelId="{20ADB39C-B542-49EA-8736-716F0C2D1D96}" type="presParOf" srcId="{17D1E9C7-CB29-4A6E-AA9C-D7F5C6C020EE}" destId="{551C457C-2CAA-41A9-850D-7160314C8BC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92D088-2E8E-45CA-9BFA-3C7425E6822E}" type="doc">
      <dgm:prSet loTypeId="urn:microsoft.com/office/officeart/2005/8/layout/list1" loCatId="list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C773A603-8EFD-452C-92E4-40CFD13213F4}">
      <dgm:prSet phldrT="[Text]"/>
      <dgm:spPr/>
      <dgm:t>
        <a:bodyPr/>
        <a:lstStyle/>
        <a:p>
          <a:r>
            <a:rPr lang="en-US" dirty="0"/>
            <a:t>Quality Engineer</a:t>
          </a:r>
        </a:p>
      </dgm:t>
    </dgm:pt>
    <dgm:pt modelId="{733E46A6-140F-4850-A60D-AAF5764C79AB}" type="parTrans" cxnId="{14A4B06C-CFDA-4E57-BE3C-09A94EFB5C8C}">
      <dgm:prSet/>
      <dgm:spPr/>
      <dgm:t>
        <a:bodyPr/>
        <a:lstStyle/>
        <a:p>
          <a:endParaRPr lang="en-US"/>
        </a:p>
      </dgm:t>
    </dgm:pt>
    <dgm:pt modelId="{2C5C23C9-8F33-4978-9F0F-38B5C0BF4058}" type="sibTrans" cxnId="{14A4B06C-CFDA-4E57-BE3C-09A94EFB5C8C}">
      <dgm:prSet/>
      <dgm:spPr/>
      <dgm:t>
        <a:bodyPr/>
        <a:lstStyle/>
        <a:p>
          <a:endParaRPr lang="en-US"/>
        </a:p>
      </dgm:t>
    </dgm:pt>
    <dgm:pt modelId="{C656EB5C-30FB-4B5F-BFF0-F31385C12622}">
      <dgm:prSet phldrT="[Text]"/>
      <dgm:spPr/>
      <dgm:t>
        <a:bodyPr/>
        <a:lstStyle/>
        <a:p>
          <a:r>
            <a:rPr lang="en-US" dirty="0"/>
            <a:t>Research &amp; Development Engineer</a:t>
          </a:r>
        </a:p>
      </dgm:t>
    </dgm:pt>
    <dgm:pt modelId="{BB2B3376-A71A-427C-BAC1-7698AC7A1D03}" type="parTrans" cxnId="{3EF3BA3D-7F00-4BD1-A936-7C78FD9B8BB4}">
      <dgm:prSet/>
      <dgm:spPr/>
      <dgm:t>
        <a:bodyPr/>
        <a:lstStyle/>
        <a:p>
          <a:endParaRPr lang="en-US"/>
        </a:p>
      </dgm:t>
    </dgm:pt>
    <dgm:pt modelId="{443B5872-3435-4126-8398-3CBA2E08E90B}" type="sibTrans" cxnId="{3EF3BA3D-7F00-4BD1-A936-7C78FD9B8BB4}">
      <dgm:prSet/>
      <dgm:spPr/>
      <dgm:t>
        <a:bodyPr/>
        <a:lstStyle/>
        <a:p>
          <a:endParaRPr lang="en-US"/>
        </a:p>
      </dgm:t>
    </dgm:pt>
    <dgm:pt modelId="{963B4567-F65E-49D1-B762-A5BD432A9732}">
      <dgm:prSet/>
      <dgm:spPr/>
      <dgm:t>
        <a:bodyPr/>
        <a:lstStyle/>
        <a:p>
          <a:r>
            <a:rPr lang="en-US" dirty="0"/>
            <a:t>Manufacturing Engineer</a:t>
          </a:r>
        </a:p>
      </dgm:t>
    </dgm:pt>
    <dgm:pt modelId="{492E7C2D-7F30-4E20-8B8E-32B50C9F1DD3}" type="parTrans" cxnId="{4A31F070-BD1E-497B-902E-BF6BF8BFE9EA}">
      <dgm:prSet/>
      <dgm:spPr/>
      <dgm:t>
        <a:bodyPr/>
        <a:lstStyle/>
        <a:p>
          <a:endParaRPr lang="en-US"/>
        </a:p>
      </dgm:t>
    </dgm:pt>
    <dgm:pt modelId="{DEB35598-3EAA-4A52-ABF2-2B494324A3B1}" type="sibTrans" cxnId="{4A31F070-BD1E-497B-902E-BF6BF8BFE9EA}">
      <dgm:prSet/>
      <dgm:spPr/>
      <dgm:t>
        <a:bodyPr/>
        <a:lstStyle/>
        <a:p>
          <a:endParaRPr lang="en-US"/>
        </a:p>
      </dgm:t>
    </dgm:pt>
    <dgm:pt modelId="{28AAEDCE-5D3F-4A89-918E-B396709308CA}">
      <dgm:prSet/>
      <dgm:spPr/>
      <dgm:t>
        <a:bodyPr/>
        <a:lstStyle/>
        <a:p>
          <a:r>
            <a:rPr lang="en-US" dirty="0"/>
            <a:t>Maintain equipment required for manufacturing products</a:t>
          </a:r>
        </a:p>
      </dgm:t>
    </dgm:pt>
    <dgm:pt modelId="{EB131F20-B051-42DE-9A86-A2DB56F4955A}" type="parTrans" cxnId="{F8449E64-5F55-4DFE-AE10-6F099CB6105E}">
      <dgm:prSet/>
      <dgm:spPr/>
      <dgm:t>
        <a:bodyPr/>
        <a:lstStyle/>
        <a:p>
          <a:endParaRPr lang="en-US"/>
        </a:p>
      </dgm:t>
    </dgm:pt>
    <dgm:pt modelId="{56DF3EF3-76D9-453E-829C-3B9E2291B0DE}" type="sibTrans" cxnId="{F8449E64-5F55-4DFE-AE10-6F099CB6105E}">
      <dgm:prSet/>
      <dgm:spPr/>
      <dgm:t>
        <a:bodyPr/>
        <a:lstStyle/>
        <a:p>
          <a:endParaRPr lang="en-US"/>
        </a:p>
      </dgm:t>
    </dgm:pt>
    <dgm:pt modelId="{685F6C07-2083-4FC3-993E-1A928E641510}">
      <dgm:prSet/>
      <dgm:spPr/>
      <dgm:t>
        <a:bodyPr/>
        <a:lstStyle/>
        <a:p>
          <a:r>
            <a:rPr lang="en-US" dirty="0"/>
            <a:t>Design new equipment (or improve existing) for new projects</a:t>
          </a:r>
        </a:p>
      </dgm:t>
    </dgm:pt>
    <dgm:pt modelId="{2ED95486-03DE-4A33-A159-7350E718B0D9}" type="parTrans" cxnId="{929C87E4-06BE-4842-988C-0A27218F902A}">
      <dgm:prSet/>
      <dgm:spPr/>
      <dgm:t>
        <a:bodyPr/>
        <a:lstStyle/>
        <a:p>
          <a:endParaRPr lang="en-US"/>
        </a:p>
      </dgm:t>
    </dgm:pt>
    <dgm:pt modelId="{2159B04F-956F-4450-9292-BA5EF9043636}" type="sibTrans" cxnId="{929C87E4-06BE-4842-988C-0A27218F902A}">
      <dgm:prSet/>
      <dgm:spPr/>
      <dgm:t>
        <a:bodyPr/>
        <a:lstStyle/>
        <a:p>
          <a:endParaRPr lang="en-US"/>
        </a:p>
      </dgm:t>
    </dgm:pt>
    <dgm:pt modelId="{81902E44-4160-4A9A-9BF9-728BFBE8D86D}">
      <dgm:prSet/>
      <dgm:spPr/>
      <dgm:t>
        <a:bodyPr/>
        <a:lstStyle/>
        <a:p>
          <a:r>
            <a:rPr lang="en-US" dirty="0"/>
            <a:t>Perform statistical analysis for correctness and consistency of manufacturing</a:t>
          </a:r>
        </a:p>
      </dgm:t>
    </dgm:pt>
    <dgm:pt modelId="{9ED14E4A-F03B-48A4-B01C-D06F59C576CF}" type="parTrans" cxnId="{44E62E69-E7A6-4234-9CC7-A122F52E7881}">
      <dgm:prSet/>
      <dgm:spPr/>
      <dgm:t>
        <a:bodyPr/>
        <a:lstStyle/>
        <a:p>
          <a:endParaRPr lang="en-US"/>
        </a:p>
      </dgm:t>
    </dgm:pt>
    <dgm:pt modelId="{A3F0E7AC-0C65-4888-A207-B9E691BE280F}" type="sibTrans" cxnId="{44E62E69-E7A6-4234-9CC7-A122F52E7881}">
      <dgm:prSet/>
      <dgm:spPr/>
      <dgm:t>
        <a:bodyPr/>
        <a:lstStyle/>
        <a:p>
          <a:endParaRPr lang="en-US"/>
        </a:p>
      </dgm:t>
    </dgm:pt>
    <dgm:pt modelId="{2D539E20-8585-41EC-96AB-F14E61AF0F1F}">
      <dgm:prSet/>
      <dgm:spPr/>
      <dgm:t>
        <a:bodyPr/>
        <a:lstStyle/>
        <a:p>
          <a:r>
            <a:rPr lang="en-US" dirty="0"/>
            <a:t>Improve processes or implement controls to ensure consistent quality</a:t>
          </a:r>
        </a:p>
      </dgm:t>
    </dgm:pt>
    <dgm:pt modelId="{9E60666A-870C-4DEE-A961-33CFC4D80F17}" type="parTrans" cxnId="{178366D7-9F5C-4B40-8491-30BE4AD6BD5F}">
      <dgm:prSet/>
      <dgm:spPr/>
      <dgm:t>
        <a:bodyPr/>
        <a:lstStyle/>
        <a:p>
          <a:endParaRPr lang="en-US"/>
        </a:p>
      </dgm:t>
    </dgm:pt>
    <dgm:pt modelId="{151CADB8-2057-49B9-B0A6-931D1611A0B1}" type="sibTrans" cxnId="{178366D7-9F5C-4B40-8491-30BE4AD6BD5F}">
      <dgm:prSet/>
      <dgm:spPr/>
      <dgm:t>
        <a:bodyPr/>
        <a:lstStyle/>
        <a:p>
          <a:endParaRPr lang="en-US"/>
        </a:p>
      </dgm:t>
    </dgm:pt>
    <dgm:pt modelId="{382CE320-E9F6-4894-93F3-F59714DDC230}">
      <dgm:prSet/>
      <dgm:spPr/>
      <dgm:t>
        <a:bodyPr/>
        <a:lstStyle/>
        <a:p>
          <a:r>
            <a:rPr lang="en-US" dirty="0"/>
            <a:t>Develop new ideas for products or technologies</a:t>
          </a:r>
        </a:p>
      </dgm:t>
    </dgm:pt>
    <dgm:pt modelId="{93C137CA-63D1-4BBB-B315-315D0FF5F187}" type="parTrans" cxnId="{B305B505-5444-4104-ABB5-E5328627481B}">
      <dgm:prSet/>
      <dgm:spPr/>
      <dgm:t>
        <a:bodyPr/>
        <a:lstStyle/>
        <a:p>
          <a:endParaRPr lang="en-US"/>
        </a:p>
      </dgm:t>
    </dgm:pt>
    <dgm:pt modelId="{861F905C-AC8D-41BC-995A-E0E8D1B16D10}" type="sibTrans" cxnId="{B305B505-5444-4104-ABB5-E5328627481B}">
      <dgm:prSet/>
      <dgm:spPr/>
      <dgm:t>
        <a:bodyPr/>
        <a:lstStyle/>
        <a:p>
          <a:endParaRPr lang="en-US"/>
        </a:p>
      </dgm:t>
    </dgm:pt>
    <dgm:pt modelId="{C46B1424-9DB1-404A-99C0-5590EAA92451}">
      <dgm:prSet/>
      <dgm:spPr/>
      <dgm:t>
        <a:bodyPr/>
        <a:lstStyle/>
        <a:p>
          <a:r>
            <a:rPr lang="en-US" dirty="0"/>
            <a:t>Implement new technological advances into existing products</a:t>
          </a:r>
        </a:p>
      </dgm:t>
    </dgm:pt>
    <dgm:pt modelId="{53F858FF-2681-4D63-9792-04A7834505D0}" type="parTrans" cxnId="{77FC2DEE-0036-45BB-AC9E-1BD138C469FE}">
      <dgm:prSet/>
      <dgm:spPr/>
      <dgm:t>
        <a:bodyPr/>
        <a:lstStyle/>
        <a:p>
          <a:endParaRPr lang="en-US"/>
        </a:p>
      </dgm:t>
    </dgm:pt>
    <dgm:pt modelId="{28D0C7FC-E124-4221-ADF9-2523C26EAC31}" type="sibTrans" cxnId="{77FC2DEE-0036-45BB-AC9E-1BD138C469FE}">
      <dgm:prSet/>
      <dgm:spPr/>
      <dgm:t>
        <a:bodyPr/>
        <a:lstStyle/>
        <a:p>
          <a:endParaRPr lang="en-US"/>
        </a:p>
      </dgm:t>
    </dgm:pt>
    <dgm:pt modelId="{17D1E9C7-CB29-4A6E-AA9C-D7F5C6C020EE}" type="pres">
      <dgm:prSet presAssocID="{B792D088-2E8E-45CA-9BFA-3C7425E6822E}" presName="linear" presStyleCnt="0">
        <dgm:presLayoutVars>
          <dgm:dir/>
          <dgm:animLvl val="lvl"/>
          <dgm:resizeHandles val="exact"/>
        </dgm:presLayoutVars>
      </dgm:prSet>
      <dgm:spPr/>
    </dgm:pt>
    <dgm:pt modelId="{C014F9DD-C739-4C1C-AF69-3E38004FAE0A}" type="pres">
      <dgm:prSet presAssocID="{963B4567-F65E-49D1-B762-A5BD432A9732}" presName="parentLin" presStyleCnt="0"/>
      <dgm:spPr/>
    </dgm:pt>
    <dgm:pt modelId="{51552E85-180E-4DEA-BC83-D289AFF9BBCA}" type="pres">
      <dgm:prSet presAssocID="{963B4567-F65E-49D1-B762-A5BD432A9732}" presName="parentLeftMargin" presStyleLbl="node1" presStyleIdx="0" presStyleCnt="3"/>
      <dgm:spPr/>
    </dgm:pt>
    <dgm:pt modelId="{28D5599E-290D-4281-8DE0-917C4456A247}" type="pres">
      <dgm:prSet presAssocID="{963B4567-F65E-49D1-B762-A5BD432A973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8BB8301-75F3-48BE-AE53-6848287B6DAB}" type="pres">
      <dgm:prSet presAssocID="{963B4567-F65E-49D1-B762-A5BD432A9732}" presName="negativeSpace" presStyleCnt="0"/>
      <dgm:spPr/>
    </dgm:pt>
    <dgm:pt modelId="{CE708061-FD67-42D9-B6DD-0D03FFA220C7}" type="pres">
      <dgm:prSet presAssocID="{963B4567-F65E-49D1-B762-A5BD432A9732}" presName="childText" presStyleLbl="conFgAcc1" presStyleIdx="0" presStyleCnt="3">
        <dgm:presLayoutVars>
          <dgm:bulletEnabled val="1"/>
        </dgm:presLayoutVars>
      </dgm:prSet>
      <dgm:spPr/>
    </dgm:pt>
    <dgm:pt modelId="{37F0740D-A6C8-40B2-8697-3FCC24B23B24}" type="pres">
      <dgm:prSet presAssocID="{DEB35598-3EAA-4A52-ABF2-2B494324A3B1}" presName="spaceBetweenRectangles" presStyleCnt="0"/>
      <dgm:spPr/>
    </dgm:pt>
    <dgm:pt modelId="{A8847D49-A5F7-4700-830A-6F8AE87E76C1}" type="pres">
      <dgm:prSet presAssocID="{C773A603-8EFD-452C-92E4-40CFD13213F4}" presName="parentLin" presStyleCnt="0"/>
      <dgm:spPr/>
    </dgm:pt>
    <dgm:pt modelId="{EBE27C8F-477B-42BF-AB14-7DCC4BBB646C}" type="pres">
      <dgm:prSet presAssocID="{C773A603-8EFD-452C-92E4-40CFD13213F4}" presName="parentLeftMargin" presStyleLbl="node1" presStyleIdx="0" presStyleCnt="3"/>
      <dgm:spPr/>
    </dgm:pt>
    <dgm:pt modelId="{0E1B5406-2652-4F49-8DD6-A78DA4FF7F97}" type="pres">
      <dgm:prSet presAssocID="{C773A603-8EFD-452C-92E4-40CFD13213F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4C9CCD6-9BA4-4366-8052-A10499D641B7}" type="pres">
      <dgm:prSet presAssocID="{C773A603-8EFD-452C-92E4-40CFD13213F4}" presName="negativeSpace" presStyleCnt="0"/>
      <dgm:spPr/>
    </dgm:pt>
    <dgm:pt modelId="{8604E922-E4CA-4B51-A32D-D139E1A0A39E}" type="pres">
      <dgm:prSet presAssocID="{C773A603-8EFD-452C-92E4-40CFD13213F4}" presName="childText" presStyleLbl="conFgAcc1" presStyleIdx="1" presStyleCnt="3">
        <dgm:presLayoutVars>
          <dgm:bulletEnabled val="1"/>
        </dgm:presLayoutVars>
      </dgm:prSet>
      <dgm:spPr/>
    </dgm:pt>
    <dgm:pt modelId="{4E2C60C9-1912-42C2-ACAE-4F051DA994A6}" type="pres">
      <dgm:prSet presAssocID="{2C5C23C9-8F33-4978-9F0F-38B5C0BF4058}" presName="spaceBetweenRectangles" presStyleCnt="0"/>
      <dgm:spPr/>
    </dgm:pt>
    <dgm:pt modelId="{02182241-A5AF-4DCA-BAEA-1B2FE306A37D}" type="pres">
      <dgm:prSet presAssocID="{C656EB5C-30FB-4B5F-BFF0-F31385C12622}" presName="parentLin" presStyleCnt="0"/>
      <dgm:spPr/>
    </dgm:pt>
    <dgm:pt modelId="{57F9A47B-7B68-4752-8676-0AA1B7A2F61D}" type="pres">
      <dgm:prSet presAssocID="{C656EB5C-30FB-4B5F-BFF0-F31385C12622}" presName="parentLeftMargin" presStyleLbl="node1" presStyleIdx="1" presStyleCnt="3"/>
      <dgm:spPr/>
    </dgm:pt>
    <dgm:pt modelId="{2A67C884-6AF7-45C1-976A-0C4EF9CD791D}" type="pres">
      <dgm:prSet presAssocID="{C656EB5C-30FB-4B5F-BFF0-F31385C1262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46B34025-246E-4AC9-A41A-023803928FCE}" type="pres">
      <dgm:prSet presAssocID="{C656EB5C-30FB-4B5F-BFF0-F31385C12622}" presName="negativeSpace" presStyleCnt="0"/>
      <dgm:spPr/>
    </dgm:pt>
    <dgm:pt modelId="{774ED2CA-7F8A-495C-BB2D-C2F651EC1311}" type="pres">
      <dgm:prSet presAssocID="{C656EB5C-30FB-4B5F-BFF0-F31385C1262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D42CDE04-784E-4ADB-92D8-44EC0DA4757B}" type="presOf" srcId="{2D539E20-8585-41EC-96AB-F14E61AF0F1F}" destId="{8604E922-E4CA-4B51-A32D-D139E1A0A39E}" srcOrd="0" destOrd="1" presId="urn:microsoft.com/office/officeart/2005/8/layout/list1"/>
    <dgm:cxn modelId="{B305B505-5444-4104-ABB5-E5328627481B}" srcId="{C656EB5C-30FB-4B5F-BFF0-F31385C12622}" destId="{382CE320-E9F6-4894-93F3-F59714DDC230}" srcOrd="0" destOrd="0" parTransId="{93C137CA-63D1-4BBB-B315-315D0FF5F187}" sibTransId="{861F905C-AC8D-41BC-995A-E0E8D1B16D10}"/>
    <dgm:cxn modelId="{444B3A0B-4CD1-482C-A4B2-3D406BE2F891}" type="presOf" srcId="{963B4567-F65E-49D1-B762-A5BD432A9732}" destId="{51552E85-180E-4DEA-BC83-D289AFF9BBCA}" srcOrd="0" destOrd="0" presId="urn:microsoft.com/office/officeart/2005/8/layout/list1"/>
    <dgm:cxn modelId="{02084315-78DA-47E1-8672-B13777A0EEEB}" type="presOf" srcId="{28AAEDCE-5D3F-4A89-918E-B396709308CA}" destId="{CE708061-FD67-42D9-B6DD-0D03FFA220C7}" srcOrd="0" destOrd="0" presId="urn:microsoft.com/office/officeart/2005/8/layout/list1"/>
    <dgm:cxn modelId="{3E139831-E5E8-4A5E-AD32-8F2DB285E0EA}" type="presOf" srcId="{685F6C07-2083-4FC3-993E-1A928E641510}" destId="{CE708061-FD67-42D9-B6DD-0D03FFA220C7}" srcOrd="0" destOrd="1" presId="urn:microsoft.com/office/officeart/2005/8/layout/list1"/>
    <dgm:cxn modelId="{6CDA883A-ABC8-460E-B8F2-69823C807E26}" type="presOf" srcId="{C46B1424-9DB1-404A-99C0-5590EAA92451}" destId="{774ED2CA-7F8A-495C-BB2D-C2F651EC1311}" srcOrd="0" destOrd="1" presId="urn:microsoft.com/office/officeart/2005/8/layout/list1"/>
    <dgm:cxn modelId="{3EF3BA3D-7F00-4BD1-A936-7C78FD9B8BB4}" srcId="{B792D088-2E8E-45CA-9BFA-3C7425E6822E}" destId="{C656EB5C-30FB-4B5F-BFF0-F31385C12622}" srcOrd="2" destOrd="0" parTransId="{BB2B3376-A71A-427C-BAC1-7698AC7A1D03}" sibTransId="{443B5872-3435-4126-8398-3CBA2E08E90B}"/>
    <dgm:cxn modelId="{A4299342-2FC3-4F37-ABBC-3375310AAC9E}" type="presOf" srcId="{81902E44-4160-4A9A-9BF9-728BFBE8D86D}" destId="{8604E922-E4CA-4B51-A32D-D139E1A0A39E}" srcOrd="0" destOrd="0" presId="urn:microsoft.com/office/officeart/2005/8/layout/list1"/>
    <dgm:cxn modelId="{F8449E64-5F55-4DFE-AE10-6F099CB6105E}" srcId="{963B4567-F65E-49D1-B762-A5BD432A9732}" destId="{28AAEDCE-5D3F-4A89-918E-B396709308CA}" srcOrd="0" destOrd="0" parTransId="{EB131F20-B051-42DE-9A86-A2DB56F4955A}" sibTransId="{56DF3EF3-76D9-453E-829C-3B9E2291B0DE}"/>
    <dgm:cxn modelId="{023DF066-5778-4E1B-B0A3-3E5E8A90EC49}" type="presOf" srcId="{C773A603-8EFD-452C-92E4-40CFD13213F4}" destId="{0E1B5406-2652-4F49-8DD6-A78DA4FF7F97}" srcOrd="1" destOrd="0" presId="urn:microsoft.com/office/officeart/2005/8/layout/list1"/>
    <dgm:cxn modelId="{44E62E69-E7A6-4234-9CC7-A122F52E7881}" srcId="{C773A603-8EFD-452C-92E4-40CFD13213F4}" destId="{81902E44-4160-4A9A-9BF9-728BFBE8D86D}" srcOrd="0" destOrd="0" parTransId="{9ED14E4A-F03B-48A4-B01C-D06F59C576CF}" sibTransId="{A3F0E7AC-0C65-4888-A207-B9E691BE280F}"/>
    <dgm:cxn modelId="{14A4B06C-CFDA-4E57-BE3C-09A94EFB5C8C}" srcId="{B792D088-2E8E-45CA-9BFA-3C7425E6822E}" destId="{C773A603-8EFD-452C-92E4-40CFD13213F4}" srcOrd="1" destOrd="0" parTransId="{733E46A6-140F-4850-A60D-AAF5764C79AB}" sibTransId="{2C5C23C9-8F33-4978-9F0F-38B5C0BF4058}"/>
    <dgm:cxn modelId="{4A31F070-BD1E-497B-902E-BF6BF8BFE9EA}" srcId="{B792D088-2E8E-45CA-9BFA-3C7425E6822E}" destId="{963B4567-F65E-49D1-B762-A5BD432A9732}" srcOrd="0" destOrd="0" parTransId="{492E7C2D-7F30-4E20-8B8E-32B50C9F1DD3}" sibTransId="{DEB35598-3EAA-4A52-ABF2-2B494324A3B1}"/>
    <dgm:cxn modelId="{64652B52-5A7C-4E72-930C-51220BE41E81}" type="presOf" srcId="{963B4567-F65E-49D1-B762-A5BD432A9732}" destId="{28D5599E-290D-4281-8DE0-917C4456A247}" srcOrd="1" destOrd="0" presId="urn:microsoft.com/office/officeart/2005/8/layout/list1"/>
    <dgm:cxn modelId="{CB8F4154-829A-482A-B9E0-82CC5AA2667C}" type="presOf" srcId="{382CE320-E9F6-4894-93F3-F59714DDC230}" destId="{774ED2CA-7F8A-495C-BB2D-C2F651EC1311}" srcOrd="0" destOrd="0" presId="urn:microsoft.com/office/officeart/2005/8/layout/list1"/>
    <dgm:cxn modelId="{F24EE0BA-ACEA-4433-9388-D55BD47BD1E1}" type="presOf" srcId="{B792D088-2E8E-45CA-9BFA-3C7425E6822E}" destId="{17D1E9C7-CB29-4A6E-AA9C-D7F5C6C020EE}" srcOrd="0" destOrd="0" presId="urn:microsoft.com/office/officeart/2005/8/layout/list1"/>
    <dgm:cxn modelId="{0C2D4ECB-3769-4CDA-BE47-660896997EB3}" type="presOf" srcId="{C656EB5C-30FB-4B5F-BFF0-F31385C12622}" destId="{57F9A47B-7B68-4752-8676-0AA1B7A2F61D}" srcOrd="0" destOrd="0" presId="urn:microsoft.com/office/officeart/2005/8/layout/list1"/>
    <dgm:cxn modelId="{178366D7-9F5C-4B40-8491-30BE4AD6BD5F}" srcId="{C773A603-8EFD-452C-92E4-40CFD13213F4}" destId="{2D539E20-8585-41EC-96AB-F14E61AF0F1F}" srcOrd="1" destOrd="0" parTransId="{9E60666A-870C-4DEE-A961-33CFC4D80F17}" sibTransId="{151CADB8-2057-49B9-B0A6-931D1611A0B1}"/>
    <dgm:cxn modelId="{F01494D7-2234-451A-8568-181224DDC883}" type="presOf" srcId="{C656EB5C-30FB-4B5F-BFF0-F31385C12622}" destId="{2A67C884-6AF7-45C1-976A-0C4EF9CD791D}" srcOrd="1" destOrd="0" presId="urn:microsoft.com/office/officeart/2005/8/layout/list1"/>
    <dgm:cxn modelId="{929C87E4-06BE-4842-988C-0A27218F902A}" srcId="{963B4567-F65E-49D1-B762-A5BD432A9732}" destId="{685F6C07-2083-4FC3-993E-1A928E641510}" srcOrd="1" destOrd="0" parTransId="{2ED95486-03DE-4A33-A159-7350E718B0D9}" sibTransId="{2159B04F-956F-4450-9292-BA5EF9043636}"/>
    <dgm:cxn modelId="{77FC2DEE-0036-45BB-AC9E-1BD138C469FE}" srcId="{C656EB5C-30FB-4B5F-BFF0-F31385C12622}" destId="{C46B1424-9DB1-404A-99C0-5590EAA92451}" srcOrd="1" destOrd="0" parTransId="{53F858FF-2681-4D63-9792-04A7834505D0}" sibTransId="{28D0C7FC-E124-4221-ADF9-2523C26EAC31}"/>
    <dgm:cxn modelId="{D1DDDFF1-9761-4805-8626-B8590E423347}" type="presOf" srcId="{C773A603-8EFD-452C-92E4-40CFD13213F4}" destId="{EBE27C8F-477B-42BF-AB14-7DCC4BBB646C}" srcOrd="0" destOrd="0" presId="urn:microsoft.com/office/officeart/2005/8/layout/list1"/>
    <dgm:cxn modelId="{CB837A24-7A15-4E47-A13A-7FCF1D08FC09}" type="presParOf" srcId="{17D1E9C7-CB29-4A6E-AA9C-D7F5C6C020EE}" destId="{C014F9DD-C739-4C1C-AF69-3E38004FAE0A}" srcOrd="0" destOrd="0" presId="urn:microsoft.com/office/officeart/2005/8/layout/list1"/>
    <dgm:cxn modelId="{2A88DBDD-7BBE-4230-9615-6B7AEE21572B}" type="presParOf" srcId="{C014F9DD-C739-4C1C-AF69-3E38004FAE0A}" destId="{51552E85-180E-4DEA-BC83-D289AFF9BBCA}" srcOrd="0" destOrd="0" presId="urn:microsoft.com/office/officeart/2005/8/layout/list1"/>
    <dgm:cxn modelId="{02D977C4-5BC5-497A-9D53-4DBBAF466630}" type="presParOf" srcId="{C014F9DD-C739-4C1C-AF69-3E38004FAE0A}" destId="{28D5599E-290D-4281-8DE0-917C4456A247}" srcOrd="1" destOrd="0" presId="urn:microsoft.com/office/officeart/2005/8/layout/list1"/>
    <dgm:cxn modelId="{0CFEE482-5BCA-4CF3-A225-4D02C110B34F}" type="presParOf" srcId="{17D1E9C7-CB29-4A6E-AA9C-D7F5C6C020EE}" destId="{68BB8301-75F3-48BE-AE53-6848287B6DAB}" srcOrd="1" destOrd="0" presId="urn:microsoft.com/office/officeart/2005/8/layout/list1"/>
    <dgm:cxn modelId="{0CE5425B-D700-4F13-90D5-BB529DF31494}" type="presParOf" srcId="{17D1E9C7-CB29-4A6E-AA9C-D7F5C6C020EE}" destId="{CE708061-FD67-42D9-B6DD-0D03FFA220C7}" srcOrd="2" destOrd="0" presId="urn:microsoft.com/office/officeart/2005/8/layout/list1"/>
    <dgm:cxn modelId="{15CB26FD-B59C-4C17-A753-3D2A71CDD619}" type="presParOf" srcId="{17D1E9C7-CB29-4A6E-AA9C-D7F5C6C020EE}" destId="{37F0740D-A6C8-40B2-8697-3FCC24B23B24}" srcOrd="3" destOrd="0" presId="urn:microsoft.com/office/officeart/2005/8/layout/list1"/>
    <dgm:cxn modelId="{6AA7446A-E7FE-4A8E-9345-788D1751AC6C}" type="presParOf" srcId="{17D1E9C7-CB29-4A6E-AA9C-D7F5C6C020EE}" destId="{A8847D49-A5F7-4700-830A-6F8AE87E76C1}" srcOrd="4" destOrd="0" presId="urn:microsoft.com/office/officeart/2005/8/layout/list1"/>
    <dgm:cxn modelId="{B7EB2A5A-21E5-4395-B19C-7E315C2FC445}" type="presParOf" srcId="{A8847D49-A5F7-4700-830A-6F8AE87E76C1}" destId="{EBE27C8F-477B-42BF-AB14-7DCC4BBB646C}" srcOrd="0" destOrd="0" presId="urn:microsoft.com/office/officeart/2005/8/layout/list1"/>
    <dgm:cxn modelId="{5FCE2B1C-7FB7-45E2-B3CA-A8803FF00CEB}" type="presParOf" srcId="{A8847D49-A5F7-4700-830A-6F8AE87E76C1}" destId="{0E1B5406-2652-4F49-8DD6-A78DA4FF7F97}" srcOrd="1" destOrd="0" presId="urn:microsoft.com/office/officeart/2005/8/layout/list1"/>
    <dgm:cxn modelId="{5D8BA6EB-2FCC-43DF-9813-C06C4EA33BAD}" type="presParOf" srcId="{17D1E9C7-CB29-4A6E-AA9C-D7F5C6C020EE}" destId="{94C9CCD6-9BA4-4366-8052-A10499D641B7}" srcOrd="5" destOrd="0" presId="urn:microsoft.com/office/officeart/2005/8/layout/list1"/>
    <dgm:cxn modelId="{AE03FC6C-0B6D-4D5B-8B4E-EF1E3A6DFE02}" type="presParOf" srcId="{17D1E9C7-CB29-4A6E-AA9C-D7F5C6C020EE}" destId="{8604E922-E4CA-4B51-A32D-D139E1A0A39E}" srcOrd="6" destOrd="0" presId="urn:microsoft.com/office/officeart/2005/8/layout/list1"/>
    <dgm:cxn modelId="{DD32D93E-0D6C-4ACC-A1B1-42F2F7280008}" type="presParOf" srcId="{17D1E9C7-CB29-4A6E-AA9C-D7F5C6C020EE}" destId="{4E2C60C9-1912-42C2-ACAE-4F051DA994A6}" srcOrd="7" destOrd="0" presId="urn:microsoft.com/office/officeart/2005/8/layout/list1"/>
    <dgm:cxn modelId="{EE1D9851-9154-4A33-9AAD-5C717F14F1D5}" type="presParOf" srcId="{17D1E9C7-CB29-4A6E-AA9C-D7F5C6C020EE}" destId="{02182241-A5AF-4DCA-BAEA-1B2FE306A37D}" srcOrd="8" destOrd="0" presId="urn:microsoft.com/office/officeart/2005/8/layout/list1"/>
    <dgm:cxn modelId="{96B19CBC-45AD-4CBC-A8E9-8F9A80332C3D}" type="presParOf" srcId="{02182241-A5AF-4DCA-BAEA-1B2FE306A37D}" destId="{57F9A47B-7B68-4752-8676-0AA1B7A2F61D}" srcOrd="0" destOrd="0" presId="urn:microsoft.com/office/officeart/2005/8/layout/list1"/>
    <dgm:cxn modelId="{57BC1345-8DB5-49C2-A52D-E96B03C59F9F}" type="presParOf" srcId="{02182241-A5AF-4DCA-BAEA-1B2FE306A37D}" destId="{2A67C884-6AF7-45C1-976A-0C4EF9CD791D}" srcOrd="1" destOrd="0" presId="urn:microsoft.com/office/officeart/2005/8/layout/list1"/>
    <dgm:cxn modelId="{387E076D-0DCC-4DD8-BDE8-8BD0A81A14B5}" type="presParOf" srcId="{17D1E9C7-CB29-4A6E-AA9C-D7F5C6C020EE}" destId="{46B34025-246E-4AC9-A41A-023803928FCE}" srcOrd="9" destOrd="0" presId="urn:microsoft.com/office/officeart/2005/8/layout/list1"/>
    <dgm:cxn modelId="{8C1568B4-ED15-4DAF-B5B8-2738DE94E9BB}" type="presParOf" srcId="{17D1E9C7-CB29-4A6E-AA9C-D7F5C6C020EE}" destId="{774ED2CA-7F8A-495C-BB2D-C2F651EC131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F31C96A-1FEE-4014-B909-174A5E10A1CB}" type="doc">
      <dgm:prSet loTypeId="urn:microsoft.com/office/officeart/2005/8/layout/hChevron3" loCatId="process" qsTypeId="urn:microsoft.com/office/officeart/2005/8/quickstyle/simple5" qsCatId="simple" csTypeId="urn:microsoft.com/office/officeart/2005/8/colors/colorful5" csCatId="colorful" phldr="1"/>
      <dgm:spPr/>
    </dgm:pt>
    <dgm:pt modelId="{C01E079C-580F-4277-89BC-4685CC905F23}">
      <dgm:prSet phldrT="[Text]"/>
      <dgm:spPr/>
      <dgm:t>
        <a:bodyPr/>
        <a:lstStyle/>
        <a:p>
          <a:r>
            <a:rPr lang="en-US" dirty="0"/>
            <a:t>Technician (no college degree)</a:t>
          </a:r>
        </a:p>
      </dgm:t>
    </dgm:pt>
    <dgm:pt modelId="{F9487EAA-CFD4-4008-A46E-EF2EBC897690}" type="parTrans" cxnId="{643BD5FB-A816-421B-96B6-42535504A023}">
      <dgm:prSet/>
      <dgm:spPr/>
      <dgm:t>
        <a:bodyPr/>
        <a:lstStyle/>
        <a:p>
          <a:endParaRPr lang="en-US"/>
        </a:p>
      </dgm:t>
    </dgm:pt>
    <dgm:pt modelId="{46F87342-8F8B-4E5D-B1DD-759A513B50CA}" type="sibTrans" cxnId="{643BD5FB-A816-421B-96B6-42535504A023}">
      <dgm:prSet/>
      <dgm:spPr/>
      <dgm:t>
        <a:bodyPr/>
        <a:lstStyle/>
        <a:p>
          <a:endParaRPr lang="en-US"/>
        </a:p>
      </dgm:t>
    </dgm:pt>
    <dgm:pt modelId="{255F862F-C901-48F4-93E6-959FA363BC0C}">
      <dgm:prSet phldrT="[Text]"/>
      <dgm:spPr/>
      <dgm:t>
        <a:bodyPr/>
        <a:lstStyle/>
        <a:p>
          <a:r>
            <a:rPr lang="en-US" dirty="0"/>
            <a:t>Advanced / 2</a:t>
          </a:r>
        </a:p>
      </dgm:t>
    </dgm:pt>
    <dgm:pt modelId="{C4CBABEC-9F87-4876-9B39-09D019CBD271}" type="parTrans" cxnId="{0009E2A3-1C22-4B6B-ACF2-CC0BC1024843}">
      <dgm:prSet/>
      <dgm:spPr/>
      <dgm:t>
        <a:bodyPr/>
        <a:lstStyle/>
        <a:p>
          <a:endParaRPr lang="en-US"/>
        </a:p>
      </dgm:t>
    </dgm:pt>
    <dgm:pt modelId="{4844A35F-F6F5-4CEB-B687-86DB04A323C3}" type="sibTrans" cxnId="{0009E2A3-1C22-4B6B-ACF2-CC0BC1024843}">
      <dgm:prSet/>
      <dgm:spPr/>
      <dgm:t>
        <a:bodyPr/>
        <a:lstStyle/>
        <a:p>
          <a:endParaRPr lang="en-US"/>
        </a:p>
      </dgm:t>
    </dgm:pt>
    <dgm:pt modelId="{C7DCE810-6C7B-48F0-8701-A9DE2098430E}">
      <dgm:prSet phldrT="[Text]"/>
      <dgm:spPr/>
      <dgm:t>
        <a:bodyPr/>
        <a:lstStyle/>
        <a:p>
          <a:r>
            <a:rPr lang="en-US" dirty="0"/>
            <a:t>Sr Advanced / 3</a:t>
          </a:r>
        </a:p>
      </dgm:t>
    </dgm:pt>
    <dgm:pt modelId="{6CA4CB38-3E2F-4534-9BAF-3AF32728419E}" type="parTrans" cxnId="{4FD6E254-9D73-46DE-ACDD-DCAC4537F28A}">
      <dgm:prSet/>
      <dgm:spPr/>
      <dgm:t>
        <a:bodyPr/>
        <a:lstStyle/>
        <a:p>
          <a:endParaRPr lang="en-US"/>
        </a:p>
      </dgm:t>
    </dgm:pt>
    <dgm:pt modelId="{1D709C0C-F5CB-4861-8D26-35779717FC97}" type="sibTrans" cxnId="{4FD6E254-9D73-46DE-ACDD-DCAC4537F28A}">
      <dgm:prSet/>
      <dgm:spPr/>
      <dgm:t>
        <a:bodyPr/>
        <a:lstStyle/>
        <a:p>
          <a:endParaRPr lang="en-US"/>
        </a:p>
      </dgm:t>
    </dgm:pt>
    <dgm:pt modelId="{12C27CBE-C62F-42FD-AFAD-2573BF97A68A}">
      <dgm:prSet/>
      <dgm:spPr/>
      <dgm:t>
        <a:bodyPr/>
        <a:lstStyle/>
        <a:p>
          <a:r>
            <a:rPr lang="en-US" dirty="0"/>
            <a:t>Senior / 4</a:t>
          </a:r>
        </a:p>
      </dgm:t>
    </dgm:pt>
    <dgm:pt modelId="{6E7E7C26-F5C0-4464-8C61-6093F2071379}" type="parTrans" cxnId="{A21ECE61-216C-4851-AE03-44F008F495AA}">
      <dgm:prSet/>
      <dgm:spPr/>
      <dgm:t>
        <a:bodyPr/>
        <a:lstStyle/>
        <a:p>
          <a:endParaRPr lang="en-US"/>
        </a:p>
      </dgm:t>
    </dgm:pt>
    <dgm:pt modelId="{385542C8-A3D4-44D4-8715-619FD8E91FB7}" type="sibTrans" cxnId="{A21ECE61-216C-4851-AE03-44F008F495AA}">
      <dgm:prSet/>
      <dgm:spPr/>
      <dgm:t>
        <a:bodyPr/>
        <a:lstStyle/>
        <a:p>
          <a:endParaRPr lang="en-US"/>
        </a:p>
      </dgm:t>
    </dgm:pt>
    <dgm:pt modelId="{B3A8E5B9-0254-4BE9-928C-F99889F6A6B0}">
      <dgm:prSet/>
      <dgm:spPr/>
      <dgm:t>
        <a:bodyPr/>
        <a:lstStyle/>
        <a:p>
          <a:r>
            <a:rPr lang="en-US" dirty="0"/>
            <a:t>Junior (no-label) / 1</a:t>
          </a:r>
        </a:p>
      </dgm:t>
    </dgm:pt>
    <dgm:pt modelId="{3D83A2EF-BD19-47D1-9E48-E8DDD7BEB6AF}" type="parTrans" cxnId="{F4980AD0-0910-4BB5-9AFB-082036EA34D3}">
      <dgm:prSet/>
      <dgm:spPr/>
      <dgm:t>
        <a:bodyPr/>
        <a:lstStyle/>
        <a:p>
          <a:endParaRPr lang="en-US"/>
        </a:p>
      </dgm:t>
    </dgm:pt>
    <dgm:pt modelId="{C8702E58-677A-4429-9EE4-86350799AA81}" type="sibTrans" cxnId="{F4980AD0-0910-4BB5-9AFB-082036EA34D3}">
      <dgm:prSet/>
      <dgm:spPr/>
      <dgm:t>
        <a:bodyPr/>
        <a:lstStyle/>
        <a:p>
          <a:endParaRPr lang="en-US"/>
        </a:p>
      </dgm:t>
    </dgm:pt>
    <dgm:pt modelId="{88106CF1-F73C-4A83-9C92-032AC38F1E74}" type="pres">
      <dgm:prSet presAssocID="{AF31C96A-1FEE-4014-B909-174A5E10A1CB}" presName="Name0" presStyleCnt="0">
        <dgm:presLayoutVars>
          <dgm:dir/>
          <dgm:resizeHandles val="exact"/>
        </dgm:presLayoutVars>
      </dgm:prSet>
      <dgm:spPr/>
    </dgm:pt>
    <dgm:pt modelId="{B6A79A5E-FA15-4FD9-88E6-926EB843AED4}" type="pres">
      <dgm:prSet presAssocID="{C01E079C-580F-4277-89BC-4685CC905F23}" presName="parTxOnly" presStyleLbl="node1" presStyleIdx="0" presStyleCnt="5">
        <dgm:presLayoutVars>
          <dgm:bulletEnabled val="1"/>
        </dgm:presLayoutVars>
      </dgm:prSet>
      <dgm:spPr/>
    </dgm:pt>
    <dgm:pt modelId="{85F4174D-288C-437F-A248-2D140973ABAE}" type="pres">
      <dgm:prSet presAssocID="{46F87342-8F8B-4E5D-B1DD-759A513B50CA}" presName="parSpace" presStyleCnt="0"/>
      <dgm:spPr/>
    </dgm:pt>
    <dgm:pt modelId="{9D3D2FC8-6C01-4CA5-92F8-A4A77CD5B34F}" type="pres">
      <dgm:prSet presAssocID="{B3A8E5B9-0254-4BE9-928C-F99889F6A6B0}" presName="parTxOnly" presStyleLbl="node1" presStyleIdx="1" presStyleCnt="5">
        <dgm:presLayoutVars>
          <dgm:bulletEnabled val="1"/>
        </dgm:presLayoutVars>
      </dgm:prSet>
      <dgm:spPr/>
    </dgm:pt>
    <dgm:pt modelId="{58E94EF1-50C6-4BF3-9112-DE6E6DC209AC}" type="pres">
      <dgm:prSet presAssocID="{C8702E58-677A-4429-9EE4-86350799AA81}" presName="parSpace" presStyleCnt="0"/>
      <dgm:spPr/>
    </dgm:pt>
    <dgm:pt modelId="{C6DC345D-C631-45D9-B23D-C0C7B40926ED}" type="pres">
      <dgm:prSet presAssocID="{255F862F-C901-48F4-93E6-959FA363BC0C}" presName="parTxOnly" presStyleLbl="node1" presStyleIdx="2" presStyleCnt="5">
        <dgm:presLayoutVars>
          <dgm:bulletEnabled val="1"/>
        </dgm:presLayoutVars>
      </dgm:prSet>
      <dgm:spPr/>
    </dgm:pt>
    <dgm:pt modelId="{23803834-21F8-4BD6-8C32-9EC1FD4A7104}" type="pres">
      <dgm:prSet presAssocID="{4844A35F-F6F5-4CEB-B687-86DB04A323C3}" presName="parSpace" presStyleCnt="0"/>
      <dgm:spPr/>
    </dgm:pt>
    <dgm:pt modelId="{7DC4CB2A-64E8-4E31-A035-54421DAE29C3}" type="pres">
      <dgm:prSet presAssocID="{C7DCE810-6C7B-48F0-8701-A9DE2098430E}" presName="parTxOnly" presStyleLbl="node1" presStyleIdx="3" presStyleCnt="5">
        <dgm:presLayoutVars>
          <dgm:bulletEnabled val="1"/>
        </dgm:presLayoutVars>
      </dgm:prSet>
      <dgm:spPr/>
    </dgm:pt>
    <dgm:pt modelId="{8C6DF3AA-C826-4A77-A824-E9E03893D799}" type="pres">
      <dgm:prSet presAssocID="{1D709C0C-F5CB-4861-8D26-35779717FC97}" presName="parSpace" presStyleCnt="0"/>
      <dgm:spPr/>
    </dgm:pt>
    <dgm:pt modelId="{51FB20FF-9B17-4B4F-85A8-ECDD444AA4B2}" type="pres">
      <dgm:prSet presAssocID="{12C27CBE-C62F-42FD-AFAD-2573BF97A68A}" presName="parTxOnly" presStyleLbl="node1" presStyleIdx="4" presStyleCnt="5">
        <dgm:presLayoutVars>
          <dgm:bulletEnabled val="1"/>
        </dgm:presLayoutVars>
      </dgm:prSet>
      <dgm:spPr/>
    </dgm:pt>
  </dgm:ptLst>
  <dgm:cxnLst>
    <dgm:cxn modelId="{63269312-1027-4FF3-B77A-722A7757FB02}" type="presOf" srcId="{C7DCE810-6C7B-48F0-8701-A9DE2098430E}" destId="{7DC4CB2A-64E8-4E31-A035-54421DAE29C3}" srcOrd="0" destOrd="0" presId="urn:microsoft.com/office/officeart/2005/8/layout/hChevron3"/>
    <dgm:cxn modelId="{0DA95C34-7B7E-4111-B081-8952FA24310C}" type="presOf" srcId="{B3A8E5B9-0254-4BE9-928C-F99889F6A6B0}" destId="{9D3D2FC8-6C01-4CA5-92F8-A4A77CD5B34F}" srcOrd="0" destOrd="0" presId="urn:microsoft.com/office/officeart/2005/8/layout/hChevron3"/>
    <dgm:cxn modelId="{A21ECE61-216C-4851-AE03-44F008F495AA}" srcId="{AF31C96A-1FEE-4014-B909-174A5E10A1CB}" destId="{12C27CBE-C62F-42FD-AFAD-2573BF97A68A}" srcOrd="4" destOrd="0" parTransId="{6E7E7C26-F5C0-4464-8C61-6093F2071379}" sibTransId="{385542C8-A3D4-44D4-8715-619FD8E91FB7}"/>
    <dgm:cxn modelId="{65FB874D-EE91-4C36-B8A7-E520DE2AA6A1}" type="presOf" srcId="{12C27CBE-C62F-42FD-AFAD-2573BF97A68A}" destId="{51FB20FF-9B17-4B4F-85A8-ECDD444AA4B2}" srcOrd="0" destOrd="0" presId="urn:microsoft.com/office/officeart/2005/8/layout/hChevron3"/>
    <dgm:cxn modelId="{4FD6E254-9D73-46DE-ACDD-DCAC4537F28A}" srcId="{AF31C96A-1FEE-4014-B909-174A5E10A1CB}" destId="{C7DCE810-6C7B-48F0-8701-A9DE2098430E}" srcOrd="3" destOrd="0" parTransId="{6CA4CB38-3E2F-4534-9BAF-3AF32728419E}" sibTransId="{1D709C0C-F5CB-4861-8D26-35779717FC97}"/>
    <dgm:cxn modelId="{0009E2A3-1C22-4B6B-ACF2-CC0BC1024843}" srcId="{AF31C96A-1FEE-4014-B909-174A5E10A1CB}" destId="{255F862F-C901-48F4-93E6-959FA363BC0C}" srcOrd="2" destOrd="0" parTransId="{C4CBABEC-9F87-4876-9B39-09D019CBD271}" sibTransId="{4844A35F-F6F5-4CEB-B687-86DB04A323C3}"/>
    <dgm:cxn modelId="{035ED8BB-E294-4BE1-AD03-CF4D2740DEA2}" type="presOf" srcId="{AF31C96A-1FEE-4014-B909-174A5E10A1CB}" destId="{88106CF1-F73C-4A83-9C92-032AC38F1E74}" srcOrd="0" destOrd="0" presId="urn:microsoft.com/office/officeart/2005/8/layout/hChevron3"/>
    <dgm:cxn modelId="{C14A46C1-9CB5-4F6F-99B4-702BE937C567}" type="presOf" srcId="{255F862F-C901-48F4-93E6-959FA363BC0C}" destId="{C6DC345D-C631-45D9-B23D-C0C7B40926ED}" srcOrd="0" destOrd="0" presId="urn:microsoft.com/office/officeart/2005/8/layout/hChevron3"/>
    <dgm:cxn modelId="{F056F0C4-C5B6-4AF0-B1FA-4207B2CA3F0E}" type="presOf" srcId="{C01E079C-580F-4277-89BC-4685CC905F23}" destId="{B6A79A5E-FA15-4FD9-88E6-926EB843AED4}" srcOrd="0" destOrd="0" presId="urn:microsoft.com/office/officeart/2005/8/layout/hChevron3"/>
    <dgm:cxn modelId="{F4980AD0-0910-4BB5-9AFB-082036EA34D3}" srcId="{AF31C96A-1FEE-4014-B909-174A5E10A1CB}" destId="{B3A8E5B9-0254-4BE9-928C-F99889F6A6B0}" srcOrd="1" destOrd="0" parTransId="{3D83A2EF-BD19-47D1-9E48-E8DDD7BEB6AF}" sibTransId="{C8702E58-677A-4429-9EE4-86350799AA81}"/>
    <dgm:cxn modelId="{643BD5FB-A816-421B-96B6-42535504A023}" srcId="{AF31C96A-1FEE-4014-B909-174A5E10A1CB}" destId="{C01E079C-580F-4277-89BC-4685CC905F23}" srcOrd="0" destOrd="0" parTransId="{F9487EAA-CFD4-4008-A46E-EF2EBC897690}" sibTransId="{46F87342-8F8B-4E5D-B1DD-759A513B50CA}"/>
    <dgm:cxn modelId="{CC4692AB-84E7-437B-A2A3-351E95E9DA57}" type="presParOf" srcId="{88106CF1-F73C-4A83-9C92-032AC38F1E74}" destId="{B6A79A5E-FA15-4FD9-88E6-926EB843AED4}" srcOrd="0" destOrd="0" presId="urn:microsoft.com/office/officeart/2005/8/layout/hChevron3"/>
    <dgm:cxn modelId="{5714329B-492C-47FF-9550-09FAF7C4BF50}" type="presParOf" srcId="{88106CF1-F73C-4A83-9C92-032AC38F1E74}" destId="{85F4174D-288C-437F-A248-2D140973ABAE}" srcOrd="1" destOrd="0" presId="urn:microsoft.com/office/officeart/2005/8/layout/hChevron3"/>
    <dgm:cxn modelId="{73A44C8B-947F-429B-83F6-CC254CDBE4D1}" type="presParOf" srcId="{88106CF1-F73C-4A83-9C92-032AC38F1E74}" destId="{9D3D2FC8-6C01-4CA5-92F8-A4A77CD5B34F}" srcOrd="2" destOrd="0" presId="urn:microsoft.com/office/officeart/2005/8/layout/hChevron3"/>
    <dgm:cxn modelId="{45D698DD-854F-473C-84BA-0A514DB828F6}" type="presParOf" srcId="{88106CF1-F73C-4A83-9C92-032AC38F1E74}" destId="{58E94EF1-50C6-4BF3-9112-DE6E6DC209AC}" srcOrd="3" destOrd="0" presId="urn:microsoft.com/office/officeart/2005/8/layout/hChevron3"/>
    <dgm:cxn modelId="{35D523A7-09DF-48EB-8A78-18CDA5ECE250}" type="presParOf" srcId="{88106CF1-F73C-4A83-9C92-032AC38F1E74}" destId="{C6DC345D-C631-45D9-B23D-C0C7B40926ED}" srcOrd="4" destOrd="0" presId="urn:microsoft.com/office/officeart/2005/8/layout/hChevron3"/>
    <dgm:cxn modelId="{398502C9-4FD2-422A-AFD9-5ABACD7D50AE}" type="presParOf" srcId="{88106CF1-F73C-4A83-9C92-032AC38F1E74}" destId="{23803834-21F8-4BD6-8C32-9EC1FD4A7104}" srcOrd="5" destOrd="0" presId="urn:microsoft.com/office/officeart/2005/8/layout/hChevron3"/>
    <dgm:cxn modelId="{5404EC25-9340-4D81-9D9A-7A9F9B5745ED}" type="presParOf" srcId="{88106CF1-F73C-4A83-9C92-032AC38F1E74}" destId="{7DC4CB2A-64E8-4E31-A035-54421DAE29C3}" srcOrd="6" destOrd="0" presId="urn:microsoft.com/office/officeart/2005/8/layout/hChevron3"/>
    <dgm:cxn modelId="{C0688D60-7C8F-40F0-AB10-D72FE8800621}" type="presParOf" srcId="{88106CF1-F73C-4A83-9C92-032AC38F1E74}" destId="{8C6DF3AA-C826-4A77-A824-E9E03893D799}" srcOrd="7" destOrd="0" presId="urn:microsoft.com/office/officeart/2005/8/layout/hChevron3"/>
    <dgm:cxn modelId="{D77345EF-C381-49F2-A0EE-C5B6218DF5F0}" type="presParOf" srcId="{88106CF1-F73C-4A83-9C92-032AC38F1E74}" destId="{51FB20FF-9B17-4B4F-85A8-ECDD444AA4B2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A4B0BC8-3947-4064-8A74-B111C6C5E44A}" type="doc">
      <dgm:prSet loTypeId="urn:microsoft.com/office/officeart/2005/8/layout/bList2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DFFA0A9-0AA1-4855-A098-107D86FF32B6}">
      <dgm:prSet phldrT="[Text]"/>
      <dgm:spPr/>
      <dgm:t>
        <a:bodyPr/>
        <a:lstStyle/>
        <a:p>
          <a:r>
            <a:rPr lang="en-US" dirty="0"/>
            <a:t>Internal</a:t>
          </a:r>
        </a:p>
      </dgm:t>
    </dgm:pt>
    <dgm:pt modelId="{E0E78601-A3E8-4718-BAC1-DA9AEC0F5197}" type="parTrans" cxnId="{F10B9670-00DA-425A-80DC-F03ED523A9FE}">
      <dgm:prSet/>
      <dgm:spPr/>
      <dgm:t>
        <a:bodyPr/>
        <a:lstStyle/>
        <a:p>
          <a:endParaRPr lang="en-US"/>
        </a:p>
      </dgm:t>
    </dgm:pt>
    <dgm:pt modelId="{ECC8A420-0D2A-4195-A98A-5977F98AB609}" type="sibTrans" cxnId="{F10B9670-00DA-425A-80DC-F03ED523A9FE}">
      <dgm:prSet/>
      <dgm:spPr/>
      <dgm:t>
        <a:bodyPr/>
        <a:lstStyle/>
        <a:p>
          <a:endParaRPr lang="en-US"/>
        </a:p>
      </dgm:t>
    </dgm:pt>
    <dgm:pt modelId="{79EE199E-9569-4E33-A201-18EA55D737E8}">
      <dgm:prSet phldrT="[Text]"/>
      <dgm:spPr/>
      <dgm:t>
        <a:bodyPr/>
        <a:lstStyle/>
        <a:p>
          <a:r>
            <a:rPr lang="en-US" dirty="0"/>
            <a:t>Talk to people about your job hopes!</a:t>
          </a:r>
        </a:p>
      </dgm:t>
    </dgm:pt>
    <dgm:pt modelId="{C2FD28A4-8F3E-42AD-A562-F55EC0782883}" type="parTrans" cxnId="{F2A5813D-328C-4F2C-8CBB-BD3673B81452}">
      <dgm:prSet/>
      <dgm:spPr/>
      <dgm:t>
        <a:bodyPr/>
        <a:lstStyle/>
        <a:p>
          <a:endParaRPr lang="en-US"/>
        </a:p>
      </dgm:t>
    </dgm:pt>
    <dgm:pt modelId="{D1A3A34B-33A8-434E-80B6-73BA74C2281E}" type="sibTrans" cxnId="{F2A5813D-328C-4F2C-8CBB-BD3673B81452}">
      <dgm:prSet/>
      <dgm:spPr/>
      <dgm:t>
        <a:bodyPr/>
        <a:lstStyle/>
        <a:p>
          <a:endParaRPr lang="en-US"/>
        </a:p>
      </dgm:t>
    </dgm:pt>
    <dgm:pt modelId="{9131AE3C-7A65-44A2-9815-FEB6F007201A}">
      <dgm:prSet phldrT="[Text]"/>
      <dgm:spPr/>
      <dgm:t>
        <a:bodyPr/>
        <a:lstStyle/>
        <a:p>
          <a:r>
            <a:rPr lang="en-US" dirty="0"/>
            <a:t>School, hobbies, volunteering, </a:t>
          </a:r>
          <a:r>
            <a:rPr lang="en-US" b="1" dirty="0"/>
            <a:t>parents</a:t>
          </a:r>
          <a:endParaRPr lang="en-US" dirty="0"/>
        </a:p>
      </dgm:t>
    </dgm:pt>
    <dgm:pt modelId="{0DCBB61F-19B9-41EB-B4A0-BFB3E107D751}" type="parTrans" cxnId="{E3054389-3C26-4092-9EA8-510C955E293F}">
      <dgm:prSet/>
      <dgm:spPr/>
      <dgm:t>
        <a:bodyPr/>
        <a:lstStyle/>
        <a:p>
          <a:endParaRPr lang="en-US"/>
        </a:p>
      </dgm:t>
    </dgm:pt>
    <dgm:pt modelId="{3394E16F-705D-4406-9456-644EAC409537}" type="sibTrans" cxnId="{E3054389-3C26-4092-9EA8-510C955E293F}">
      <dgm:prSet/>
      <dgm:spPr/>
      <dgm:t>
        <a:bodyPr/>
        <a:lstStyle/>
        <a:p>
          <a:endParaRPr lang="en-US"/>
        </a:p>
      </dgm:t>
    </dgm:pt>
    <dgm:pt modelId="{BB5599B8-DF9A-46F7-87C5-4EB5E2FA108E}">
      <dgm:prSet phldrT="[Text]"/>
      <dgm:spPr/>
      <dgm:t>
        <a:bodyPr/>
        <a:lstStyle/>
        <a:p>
          <a:r>
            <a:rPr lang="en-US" dirty="0"/>
            <a:t>Online</a:t>
          </a:r>
        </a:p>
      </dgm:t>
    </dgm:pt>
    <dgm:pt modelId="{B84411A1-9620-4676-B85D-5565246D178E}" type="parTrans" cxnId="{3483C6AD-0F2E-47E1-B51E-C1DAA1514E60}">
      <dgm:prSet/>
      <dgm:spPr/>
      <dgm:t>
        <a:bodyPr/>
        <a:lstStyle/>
        <a:p>
          <a:endParaRPr lang="en-US"/>
        </a:p>
      </dgm:t>
    </dgm:pt>
    <dgm:pt modelId="{E4D12EF5-EB03-4BB6-B95E-68220C4B86CC}" type="sibTrans" cxnId="{3483C6AD-0F2E-47E1-B51E-C1DAA1514E60}">
      <dgm:prSet/>
      <dgm:spPr/>
      <dgm:t>
        <a:bodyPr/>
        <a:lstStyle/>
        <a:p>
          <a:endParaRPr lang="en-US"/>
        </a:p>
      </dgm:t>
    </dgm:pt>
    <dgm:pt modelId="{FDD84CDF-A7E9-47EB-AD19-B530D5B61522}">
      <dgm:prSet phldrT="[Text]"/>
      <dgm:spPr/>
      <dgm:t>
        <a:bodyPr/>
        <a:lstStyle/>
        <a:p>
          <a:r>
            <a:rPr lang="en-US" dirty="0"/>
            <a:t>LinkedIn</a:t>
          </a:r>
        </a:p>
      </dgm:t>
    </dgm:pt>
    <dgm:pt modelId="{7F69D5A6-3CAF-456F-88AF-F578CDA43373}" type="parTrans" cxnId="{380CEF50-F3AF-4EBB-AAE0-0D4686CB3FDA}">
      <dgm:prSet/>
      <dgm:spPr/>
      <dgm:t>
        <a:bodyPr/>
        <a:lstStyle/>
        <a:p>
          <a:endParaRPr lang="en-US"/>
        </a:p>
      </dgm:t>
    </dgm:pt>
    <dgm:pt modelId="{B4A9121D-D28D-41CC-9AE8-606AC35DC573}" type="sibTrans" cxnId="{380CEF50-F3AF-4EBB-AAE0-0D4686CB3FDA}">
      <dgm:prSet/>
      <dgm:spPr/>
      <dgm:t>
        <a:bodyPr/>
        <a:lstStyle/>
        <a:p>
          <a:endParaRPr lang="en-US"/>
        </a:p>
      </dgm:t>
    </dgm:pt>
    <dgm:pt modelId="{1BDD84E4-13B8-4BD2-84B0-E9D8A1225B07}">
      <dgm:prSet phldrT="[Text]"/>
      <dgm:spPr/>
      <dgm:t>
        <a:bodyPr/>
        <a:lstStyle/>
        <a:p>
          <a:r>
            <a:rPr lang="en-US" dirty="0"/>
            <a:t>Social media</a:t>
          </a:r>
        </a:p>
      </dgm:t>
    </dgm:pt>
    <dgm:pt modelId="{AE46A9BA-2373-43C6-AE5E-0E2122CDA03E}" type="parTrans" cxnId="{855FCE57-25B3-46D8-B7F6-F6A396C1DF54}">
      <dgm:prSet/>
      <dgm:spPr/>
      <dgm:t>
        <a:bodyPr/>
        <a:lstStyle/>
        <a:p>
          <a:endParaRPr lang="en-US"/>
        </a:p>
      </dgm:t>
    </dgm:pt>
    <dgm:pt modelId="{E5B93E99-63FB-4FED-AFAE-8E85A7EEED45}" type="sibTrans" cxnId="{855FCE57-25B3-46D8-B7F6-F6A396C1DF54}">
      <dgm:prSet/>
      <dgm:spPr/>
      <dgm:t>
        <a:bodyPr/>
        <a:lstStyle/>
        <a:p>
          <a:endParaRPr lang="en-US"/>
        </a:p>
      </dgm:t>
    </dgm:pt>
    <dgm:pt modelId="{2F3145F9-206D-417B-AA2A-39E15AC485F3}">
      <dgm:prSet phldrT="[Text]"/>
      <dgm:spPr/>
      <dgm:t>
        <a:bodyPr/>
        <a:lstStyle/>
        <a:p>
          <a:r>
            <a:rPr lang="en-US" dirty="0"/>
            <a:t>Events</a:t>
          </a:r>
        </a:p>
      </dgm:t>
    </dgm:pt>
    <dgm:pt modelId="{CD92E5EF-E1E8-4898-B49C-15BD4F9B770E}" type="parTrans" cxnId="{67B63B67-4496-44BA-8813-E0CBC420DE93}">
      <dgm:prSet/>
      <dgm:spPr/>
      <dgm:t>
        <a:bodyPr/>
        <a:lstStyle/>
        <a:p>
          <a:endParaRPr lang="en-US"/>
        </a:p>
      </dgm:t>
    </dgm:pt>
    <dgm:pt modelId="{406D31FD-F2F0-46B4-A113-7C25DD2C177D}" type="sibTrans" cxnId="{67B63B67-4496-44BA-8813-E0CBC420DE93}">
      <dgm:prSet/>
      <dgm:spPr/>
      <dgm:t>
        <a:bodyPr/>
        <a:lstStyle/>
        <a:p>
          <a:endParaRPr lang="en-US"/>
        </a:p>
      </dgm:t>
    </dgm:pt>
    <dgm:pt modelId="{44EE3FF4-E6C4-4F51-AC2E-1A23CAF18C7A}">
      <dgm:prSet phldrT="[Text]"/>
      <dgm:spPr/>
      <dgm:t>
        <a:bodyPr/>
        <a:lstStyle/>
        <a:p>
          <a:r>
            <a:rPr lang="en-US" dirty="0"/>
            <a:t>Job fairs</a:t>
          </a:r>
        </a:p>
      </dgm:t>
    </dgm:pt>
    <dgm:pt modelId="{56033EC4-A4CE-49DA-AC7B-257F8458FC7E}" type="parTrans" cxnId="{68841027-CC84-45D9-BD06-81424B72D009}">
      <dgm:prSet/>
      <dgm:spPr/>
      <dgm:t>
        <a:bodyPr/>
        <a:lstStyle/>
        <a:p>
          <a:endParaRPr lang="en-US"/>
        </a:p>
      </dgm:t>
    </dgm:pt>
    <dgm:pt modelId="{BD3E5F3F-C6E9-41EE-A125-58D843B7DCAC}" type="sibTrans" cxnId="{68841027-CC84-45D9-BD06-81424B72D009}">
      <dgm:prSet/>
      <dgm:spPr/>
      <dgm:t>
        <a:bodyPr/>
        <a:lstStyle/>
        <a:p>
          <a:endParaRPr lang="en-US"/>
        </a:p>
      </dgm:t>
    </dgm:pt>
    <dgm:pt modelId="{49F4AB3B-29BA-4E8D-BF83-DC07C4C2D539}">
      <dgm:prSet phldrT="[Text]"/>
      <dgm:spPr/>
      <dgm:t>
        <a:bodyPr/>
        <a:lstStyle/>
        <a:p>
          <a:r>
            <a:rPr lang="en-US" dirty="0"/>
            <a:t>Campus events</a:t>
          </a:r>
        </a:p>
      </dgm:t>
    </dgm:pt>
    <dgm:pt modelId="{7A6D33FB-84C6-4FC5-BD95-2A06B15D635A}" type="parTrans" cxnId="{D22DFB32-4447-4133-A9A7-FD7F23CF3FC4}">
      <dgm:prSet/>
      <dgm:spPr/>
      <dgm:t>
        <a:bodyPr/>
        <a:lstStyle/>
        <a:p>
          <a:endParaRPr lang="en-US"/>
        </a:p>
      </dgm:t>
    </dgm:pt>
    <dgm:pt modelId="{FD80F173-E212-4898-B114-029393331C90}" type="sibTrans" cxnId="{D22DFB32-4447-4133-A9A7-FD7F23CF3FC4}">
      <dgm:prSet/>
      <dgm:spPr/>
      <dgm:t>
        <a:bodyPr/>
        <a:lstStyle/>
        <a:p>
          <a:endParaRPr lang="en-US"/>
        </a:p>
      </dgm:t>
    </dgm:pt>
    <dgm:pt modelId="{F0D85C9B-6507-4AFD-BA5B-271CB9111E94}">
      <dgm:prSet phldrT="[Text]"/>
      <dgm:spPr/>
      <dgm:t>
        <a:bodyPr/>
        <a:lstStyle/>
        <a:p>
          <a:r>
            <a:rPr lang="en-US" dirty="0"/>
            <a:t>Contact info on job postings or company webpages</a:t>
          </a:r>
        </a:p>
      </dgm:t>
    </dgm:pt>
    <dgm:pt modelId="{D7C21720-0276-4486-97C7-9DBB982A36E7}" type="parTrans" cxnId="{F70B5A45-D92E-437D-AAE1-214FFE20B191}">
      <dgm:prSet/>
      <dgm:spPr/>
      <dgm:t>
        <a:bodyPr/>
        <a:lstStyle/>
        <a:p>
          <a:endParaRPr lang="en-US"/>
        </a:p>
      </dgm:t>
    </dgm:pt>
    <dgm:pt modelId="{29DB3EF5-15EF-4D49-97A8-22D52982B43C}" type="sibTrans" cxnId="{F70B5A45-D92E-437D-AAE1-214FFE20B191}">
      <dgm:prSet/>
      <dgm:spPr/>
      <dgm:t>
        <a:bodyPr/>
        <a:lstStyle/>
        <a:p>
          <a:endParaRPr lang="en-US"/>
        </a:p>
      </dgm:t>
    </dgm:pt>
    <dgm:pt modelId="{35FDFDA8-03AE-4754-B707-BC35125A4449}">
      <dgm:prSet phldrT="[Text]"/>
      <dgm:spPr/>
      <dgm:t>
        <a:bodyPr/>
        <a:lstStyle/>
        <a:p>
          <a:r>
            <a:rPr lang="en-US" dirty="0"/>
            <a:t>Community events</a:t>
          </a:r>
        </a:p>
      </dgm:t>
    </dgm:pt>
    <dgm:pt modelId="{2C2A71D8-4F62-449B-A83F-9F3D32850E35}" type="parTrans" cxnId="{CBBE84EA-ED86-49AE-A3CD-88CBEEE94225}">
      <dgm:prSet/>
      <dgm:spPr/>
      <dgm:t>
        <a:bodyPr/>
        <a:lstStyle/>
        <a:p>
          <a:endParaRPr lang="en-US"/>
        </a:p>
      </dgm:t>
    </dgm:pt>
    <dgm:pt modelId="{A8F74456-AAA8-49F0-9153-001988665621}" type="sibTrans" cxnId="{CBBE84EA-ED86-49AE-A3CD-88CBEEE94225}">
      <dgm:prSet/>
      <dgm:spPr/>
      <dgm:t>
        <a:bodyPr/>
        <a:lstStyle/>
        <a:p>
          <a:endParaRPr lang="en-US"/>
        </a:p>
      </dgm:t>
    </dgm:pt>
    <dgm:pt modelId="{59000CF5-AA24-46B4-8F0B-39A64FA151AD}">
      <dgm:prSet phldrT="[Text]"/>
      <dgm:spPr/>
      <dgm:t>
        <a:bodyPr/>
        <a:lstStyle/>
        <a:p>
          <a:r>
            <a:rPr lang="en-US" dirty="0"/>
            <a:t>Conferences</a:t>
          </a:r>
        </a:p>
      </dgm:t>
    </dgm:pt>
    <dgm:pt modelId="{A045140D-06A4-43F4-BF1E-67C6A135A081}" type="parTrans" cxnId="{261F6816-0FEF-4956-BDD0-91C4C6FEC163}">
      <dgm:prSet/>
      <dgm:spPr/>
      <dgm:t>
        <a:bodyPr/>
        <a:lstStyle/>
        <a:p>
          <a:endParaRPr lang="en-US"/>
        </a:p>
      </dgm:t>
    </dgm:pt>
    <dgm:pt modelId="{D7BBD969-D61A-4016-BF8A-1B85ADD86FD2}" type="sibTrans" cxnId="{261F6816-0FEF-4956-BDD0-91C4C6FEC163}">
      <dgm:prSet/>
      <dgm:spPr/>
      <dgm:t>
        <a:bodyPr/>
        <a:lstStyle/>
        <a:p>
          <a:endParaRPr lang="en-US"/>
        </a:p>
      </dgm:t>
    </dgm:pt>
    <dgm:pt modelId="{61001980-2252-4BB3-BAFF-6C55C23FE6B4}" type="pres">
      <dgm:prSet presAssocID="{EA4B0BC8-3947-4064-8A74-B111C6C5E44A}" presName="diagram" presStyleCnt="0">
        <dgm:presLayoutVars>
          <dgm:dir/>
          <dgm:animLvl val="lvl"/>
          <dgm:resizeHandles val="exact"/>
        </dgm:presLayoutVars>
      </dgm:prSet>
      <dgm:spPr/>
    </dgm:pt>
    <dgm:pt modelId="{380A7E9E-1EFB-4C67-B281-A0D89A1F7D2B}" type="pres">
      <dgm:prSet presAssocID="{2DFFA0A9-0AA1-4855-A098-107D86FF32B6}" presName="compNode" presStyleCnt="0"/>
      <dgm:spPr/>
    </dgm:pt>
    <dgm:pt modelId="{20F8DDD1-1244-40A1-BD9E-73BB87EC54E5}" type="pres">
      <dgm:prSet presAssocID="{2DFFA0A9-0AA1-4855-A098-107D86FF32B6}" presName="childRect" presStyleLbl="bgAcc1" presStyleIdx="0" presStyleCnt="3" custLinFactNeighborX="4813" custLinFactNeighborY="-62227">
        <dgm:presLayoutVars>
          <dgm:bulletEnabled val="1"/>
        </dgm:presLayoutVars>
      </dgm:prSet>
      <dgm:spPr/>
    </dgm:pt>
    <dgm:pt modelId="{46B4AC2F-4420-47AB-84BC-EC65BD8D3D1E}" type="pres">
      <dgm:prSet presAssocID="{2DFFA0A9-0AA1-4855-A098-107D86FF32B6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8BDC3583-D4CC-4910-98FB-A4189680CC9A}" type="pres">
      <dgm:prSet presAssocID="{2DFFA0A9-0AA1-4855-A098-107D86FF32B6}" presName="parentRect" presStyleLbl="alignNode1" presStyleIdx="0" presStyleCnt="3" custLinFactY="-44714" custLinFactNeighborX="4813" custLinFactNeighborY="-100000"/>
      <dgm:spPr/>
    </dgm:pt>
    <dgm:pt modelId="{2D44674C-815F-4C55-9A7F-2CCC20ACA9AE}" type="pres">
      <dgm:prSet presAssocID="{2DFFA0A9-0AA1-4855-A098-107D86FF32B6}" presName="adorn" presStyleLbl="fgAccFollowNode1" presStyleIdx="0" presStyleCnt="3" custLinFactY="-32718" custLinFactNeighborX="13752" custLinFactNeighborY="-100000"/>
      <dgm:spPr/>
    </dgm:pt>
    <dgm:pt modelId="{24CF122E-96DC-4B50-8889-31DA5B5B0FE9}" type="pres">
      <dgm:prSet presAssocID="{ECC8A420-0D2A-4195-A98A-5977F98AB609}" presName="sibTrans" presStyleLbl="sibTrans2D1" presStyleIdx="0" presStyleCnt="0"/>
      <dgm:spPr/>
    </dgm:pt>
    <dgm:pt modelId="{1A3679B5-D39D-41DE-BFBC-1EE83F9E3422}" type="pres">
      <dgm:prSet presAssocID="{BB5599B8-DF9A-46F7-87C5-4EB5E2FA108E}" presName="compNode" presStyleCnt="0"/>
      <dgm:spPr/>
    </dgm:pt>
    <dgm:pt modelId="{488947FA-9CBB-4CDD-BC98-CC464FA0CBC6}" type="pres">
      <dgm:prSet presAssocID="{BB5599B8-DF9A-46F7-87C5-4EB5E2FA108E}" presName="childRect" presStyleLbl="bgAcc1" presStyleIdx="1" presStyleCnt="3">
        <dgm:presLayoutVars>
          <dgm:bulletEnabled val="1"/>
        </dgm:presLayoutVars>
      </dgm:prSet>
      <dgm:spPr/>
    </dgm:pt>
    <dgm:pt modelId="{C18CB7FC-5DA2-4F07-BB4B-F99D81A04CCB}" type="pres">
      <dgm:prSet presAssocID="{BB5599B8-DF9A-46F7-87C5-4EB5E2FA108E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7DA0639-6AEF-4AE8-B644-FE020B56E493}" type="pres">
      <dgm:prSet presAssocID="{BB5599B8-DF9A-46F7-87C5-4EB5E2FA108E}" presName="parentRect" presStyleLbl="alignNode1" presStyleIdx="1" presStyleCnt="3"/>
      <dgm:spPr/>
    </dgm:pt>
    <dgm:pt modelId="{8F7E0088-44FE-4E3E-B3BB-009F11B91F9D}" type="pres">
      <dgm:prSet presAssocID="{BB5599B8-DF9A-46F7-87C5-4EB5E2FA108E}" presName="adorn" presStyleLbl="fgAccFollowNode1" presStyleIdx="1" presStyleCnt="3"/>
      <dgm:spPr/>
    </dgm:pt>
    <dgm:pt modelId="{4F18A56C-81FC-4BC4-80B4-887F01DDD20A}" type="pres">
      <dgm:prSet presAssocID="{E4D12EF5-EB03-4BB6-B95E-68220C4B86CC}" presName="sibTrans" presStyleLbl="sibTrans2D1" presStyleIdx="0" presStyleCnt="0"/>
      <dgm:spPr/>
    </dgm:pt>
    <dgm:pt modelId="{5A92D91A-A63E-4351-985D-16DE4BDD36F0}" type="pres">
      <dgm:prSet presAssocID="{2F3145F9-206D-417B-AA2A-39E15AC485F3}" presName="compNode" presStyleCnt="0"/>
      <dgm:spPr/>
    </dgm:pt>
    <dgm:pt modelId="{E0C2E236-049A-437F-85D1-A24AC309B788}" type="pres">
      <dgm:prSet presAssocID="{2F3145F9-206D-417B-AA2A-39E15AC485F3}" presName="childRect" presStyleLbl="bgAcc1" presStyleIdx="2" presStyleCnt="3" custLinFactNeighborX="438" custLinFactNeighborY="76083">
        <dgm:presLayoutVars>
          <dgm:bulletEnabled val="1"/>
        </dgm:presLayoutVars>
      </dgm:prSet>
      <dgm:spPr/>
    </dgm:pt>
    <dgm:pt modelId="{5304119F-BD49-4DCA-A5E2-D76E8FE77C58}" type="pres">
      <dgm:prSet presAssocID="{2F3145F9-206D-417B-AA2A-39E15AC485F3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8C97449E-E335-418D-AAE8-CF946E44E6D1}" type="pres">
      <dgm:prSet presAssocID="{2F3145F9-206D-417B-AA2A-39E15AC485F3}" presName="parentRect" presStyleLbl="alignNode1" presStyleIdx="2" presStyleCnt="3" custLinFactY="76937" custLinFactNeighborX="438" custLinFactNeighborY="100000"/>
      <dgm:spPr/>
    </dgm:pt>
    <dgm:pt modelId="{3746B806-8435-482B-A0F9-CC45CD837E74}" type="pres">
      <dgm:prSet presAssocID="{2F3145F9-206D-417B-AA2A-39E15AC485F3}" presName="adorn" presStyleLbl="fgAccFollowNode1" presStyleIdx="2" presStyleCnt="3" custLinFactY="62269" custLinFactNeighborX="1250" custLinFactNeighborY="100000"/>
      <dgm:spPr/>
    </dgm:pt>
  </dgm:ptLst>
  <dgm:cxnLst>
    <dgm:cxn modelId="{3EA2A502-8F45-4BA1-9B7A-D7B8D6E20C11}" type="presOf" srcId="{E4D12EF5-EB03-4BB6-B95E-68220C4B86CC}" destId="{4F18A56C-81FC-4BC4-80B4-887F01DDD20A}" srcOrd="0" destOrd="0" presId="urn:microsoft.com/office/officeart/2005/8/layout/bList2"/>
    <dgm:cxn modelId="{B7435209-9B58-4B96-B4FE-8E3092EC59CC}" type="presOf" srcId="{79EE199E-9569-4E33-A201-18EA55D737E8}" destId="{20F8DDD1-1244-40A1-BD9E-73BB87EC54E5}" srcOrd="0" destOrd="0" presId="urn:microsoft.com/office/officeart/2005/8/layout/bList2"/>
    <dgm:cxn modelId="{261F6816-0FEF-4956-BDD0-91C4C6FEC163}" srcId="{2F3145F9-206D-417B-AA2A-39E15AC485F3}" destId="{59000CF5-AA24-46B4-8F0B-39A64FA151AD}" srcOrd="3" destOrd="0" parTransId="{A045140D-06A4-43F4-BF1E-67C6A135A081}" sibTransId="{D7BBD969-D61A-4016-BF8A-1B85ADD86FD2}"/>
    <dgm:cxn modelId="{72229519-FC0E-4693-BD7D-3B68B015D37C}" type="presOf" srcId="{9131AE3C-7A65-44A2-9815-FEB6F007201A}" destId="{20F8DDD1-1244-40A1-BD9E-73BB87EC54E5}" srcOrd="0" destOrd="1" presId="urn:microsoft.com/office/officeart/2005/8/layout/bList2"/>
    <dgm:cxn modelId="{9391A624-DDAF-4CB6-8219-B54D416E0D44}" type="presOf" srcId="{EA4B0BC8-3947-4064-8A74-B111C6C5E44A}" destId="{61001980-2252-4BB3-BAFF-6C55C23FE6B4}" srcOrd="0" destOrd="0" presId="urn:microsoft.com/office/officeart/2005/8/layout/bList2"/>
    <dgm:cxn modelId="{68841027-CC84-45D9-BD06-81424B72D009}" srcId="{2F3145F9-206D-417B-AA2A-39E15AC485F3}" destId="{44EE3FF4-E6C4-4F51-AC2E-1A23CAF18C7A}" srcOrd="0" destOrd="0" parTransId="{56033EC4-A4CE-49DA-AC7B-257F8458FC7E}" sibTransId="{BD3E5F3F-C6E9-41EE-A125-58D843B7DCAC}"/>
    <dgm:cxn modelId="{D22DFB32-4447-4133-A9A7-FD7F23CF3FC4}" srcId="{2F3145F9-206D-417B-AA2A-39E15AC485F3}" destId="{49F4AB3B-29BA-4E8D-BF83-DC07C4C2D539}" srcOrd="1" destOrd="0" parTransId="{7A6D33FB-84C6-4FC5-BD95-2A06B15D635A}" sibTransId="{FD80F173-E212-4898-B114-029393331C90}"/>
    <dgm:cxn modelId="{F2A5813D-328C-4F2C-8CBB-BD3673B81452}" srcId="{2DFFA0A9-0AA1-4855-A098-107D86FF32B6}" destId="{79EE199E-9569-4E33-A201-18EA55D737E8}" srcOrd="0" destOrd="0" parTransId="{C2FD28A4-8F3E-42AD-A562-F55EC0782883}" sibTransId="{D1A3A34B-33A8-434E-80B6-73BA74C2281E}"/>
    <dgm:cxn modelId="{17641A40-667C-47AD-96E1-0E1C91A45F89}" type="presOf" srcId="{35FDFDA8-03AE-4754-B707-BC35125A4449}" destId="{E0C2E236-049A-437F-85D1-A24AC309B788}" srcOrd="0" destOrd="2" presId="urn:microsoft.com/office/officeart/2005/8/layout/bList2"/>
    <dgm:cxn modelId="{C48BF442-E7E5-42E2-90EC-6662756FC2D9}" type="presOf" srcId="{BB5599B8-DF9A-46F7-87C5-4EB5E2FA108E}" destId="{C18CB7FC-5DA2-4F07-BB4B-F99D81A04CCB}" srcOrd="0" destOrd="0" presId="urn:microsoft.com/office/officeart/2005/8/layout/bList2"/>
    <dgm:cxn modelId="{1E641644-FC05-4B4D-A027-2274A595BCA5}" type="presOf" srcId="{2DFFA0A9-0AA1-4855-A098-107D86FF32B6}" destId="{8BDC3583-D4CC-4910-98FB-A4189680CC9A}" srcOrd="1" destOrd="0" presId="urn:microsoft.com/office/officeart/2005/8/layout/bList2"/>
    <dgm:cxn modelId="{F70B5A45-D92E-437D-AAE1-214FFE20B191}" srcId="{BB5599B8-DF9A-46F7-87C5-4EB5E2FA108E}" destId="{F0D85C9B-6507-4AFD-BA5B-271CB9111E94}" srcOrd="2" destOrd="0" parTransId="{D7C21720-0276-4486-97C7-9DBB982A36E7}" sibTransId="{29DB3EF5-15EF-4D49-97A8-22D52982B43C}"/>
    <dgm:cxn modelId="{67B63B67-4496-44BA-8813-E0CBC420DE93}" srcId="{EA4B0BC8-3947-4064-8A74-B111C6C5E44A}" destId="{2F3145F9-206D-417B-AA2A-39E15AC485F3}" srcOrd="2" destOrd="0" parTransId="{CD92E5EF-E1E8-4898-B49C-15BD4F9B770E}" sibTransId="{406D31FD-F2F0-46B4-A113-7C25DD2C177D}"/>
    <dgm:cxn modelId="{F10B9670-00DA-425A-80DC-F03ED523A9FE}" srcId="{EA4B0BC8-3947-4064-8A74-B111C6C5E44A}" destId="{2DFFA0A9-0AA1-4855-A098-107D86FF32B6}" srcOrd="0" destOrd="0" parTransId="{E0E78601-A3E8-4718-BAC1-DA9AEC0F5197}" sibTransId="{ECC8A420-0D2A-4195-A98A-5977F98AB609}"/>
    <dgm:cxn modelId="{380CEF50-F3AF-4EBB-AAE0-0D4686CB3FDA}" srcId="{BB5599B8-DF9A-46F7-87C5-4EB5E2FA108E}" destId="{FDD84CDF-A7E9-47EB-AD19-B530D5B61522}" srcOrd="0" destOrd="0" parTransId="{7F69D5A6-3CAF-456F-88AF-F578CDA43373}" sibTransId="{B4A9121D-D28D-41CC-9AE8-606AC35DC573}"/>
    <dgm:cxn modelId="{855FCE57-25B3-46D8-B7F6-F6A396C1DF54}" srcId="{BB5599B8-DF9A-46F7-87C5-4EB5E2FA108E}" destId="{1BDD84E4-13B8-4BD2-84B0-E9D8A1225B07}" srcOrd="1" destOrd="0" parTransId="{AE46A9BA-2373-43C6-AE5E-0E2122CDA03E}" sibTransId="{E5B93E99-63FB-4FED-AFAE-8E85A7EEED45}"/>
    <dgm:cxn modelId="{E3054389-3C26-4092-9EA8-510C955E293F}" srcId="{2DFFA0A9-0AA1-4855-A098-107D86FF32B6}" destId="{9131AE3C-7A65-44A2-9815-FEB6F007201A}" srcOrd="1" destOrd="0" parTransId="{0DCBB61F-19B9-41EB-B4A0-BFB3E107D751}" sibTransId="{3394E16F-705D-4406-9456-644EAC409537}"/>
    <dgm:cxn modelId="{FD85328D-7DC6-4F4F-90F5-E66211D056AA}" type="presOf" srcId="{F0D85C9B-6507-4AFD-BA5B-271CB9111E94}" destId="{488947FA-9CBB-4CDD-BC98-CC464FA0CBC6}" srcOrd="0" destOrd="2" presId="urn:microsoft.com/office/officeart/2005/8/layout/bList2"/>
    <dgm:cxn modelId="{B11A6394-7559-4CEF-BFF8-6B41C86CEA5A}" type="presOf" srcId="{FDD84CDF-A7E9-47EB-AD19-B530D5B61522}" destId="{488947FA-9CBB-4CDD-BC98-CC464FA0CBC6}" srcOrd="0" destOrd="0" presId="urn:microsoft.com/office/officeart/2005/8/layout/bList2"/>
    <dgm:cxn modelId="{40B48798-103F-4C8B-9311-94ECA9C11B4A}" type="presOf" srcId="{2F3145F9-206D-417B-AA2A-39E15AC485F3}" destId="{5304119F-BD49-4DCA-A5E2-D76E8FE77C58}" srcOrd="0" destOrd="0" presId="urn:microsoft.com/office/officeart/2005/8/layout/bList2"/>
    <dgm:cxn modelId="{3483C6AD-0F2E-47E1-B51E-C1DAA1514E60}" srcId="{EA4B0BC8-3947-4064-8A74-B111C6C5E44A}" destId="{BB5599B8-DF9A-46F7-87C5-4EB5E2FA108E}" srcOrd="1" destOrd="0" parTransId="{B84411A1-9620-4676-B85D-5565246D178E}" sibTransId="{E4D12EF5-EB03-4BB6-B95E-68220C4B86CC}"/>
    <dgm:cxn modelId="{188AA7D2-34D4-4DB6-82A5-7CBB82B63706}" type="presOf" srcId="{ECC8A420-0D2A-4195-A98A-5977F98AB609}" destId="{24CF122E-96DC-4B50-8889-31DA5B5B0FE9}" srcOrd="0" destOrd="0" presId="urn:microsoft.com/office/officeart/2005/8/layout/bList2"/>
    <dgm:cxn modelId="{EA2A8FD6-D09F-4F6E-ACC2-9F33E9BD7080}" type="presOf" srcId="{1BDD84E4-13B8-4BD2-84B0-E9D8A1225B07}" destId="{488947FA-9CBB-4CDD-BC98-CC464FA0CBC6}" srcOrd="0" destOrd="1" presId="urn:microsoft.com/office/officeart/2005/8/layout/bList2"/>
    <dgm:cxn modelId="{BE2FC0E0-6F7A-435C-A03E-276CEFDE6CFE}" type="presOf" srcId="{2DFFA0A9-0AA1-4855-A098-107D86FF32B6}" destId="{46B4AC2F-4420-47AB-84BC-EC65BD8D3D1E}" srcOrd="0" destOrd="0" presId="urn:microsoft.com/office/officeart/2005/8/layout/bList2"/>
    <dgm:cxn modelId="{8F6634E1-6A57-4173-99A9-E6A53FA684AA}" type="presOf" srcId="{49F4AB3B-29BA-4E8D-BF83-DC07C4C2D539}" destId="{E0C2E236-049A-437F-85D1-A24AC309B788}" srcOrd="0" destOrd="1" presId="urn:microsoft.com/office/officeart/2005/8/layout/bList2"/>
    <dgm:cxn modelId="{CBBE84EA-ED86-49AE-A3CD-88CBEEE94225}" srcId="{2F3145F9-206D-417B-AA2A-39E15AC485F3}" destId="{35FDFDA8-03AE-4754-B707-BC35125A4449}" srcOrd="2" destOrd="0" parTransId="{2C2A71D8-4F62-449B-A83F-9F3D32850E35}" sibTransId="{A8F74456-AAA8-49F0-9153-001988665621}"/>
    <dgm:cxn modelId="{17E8C6EB-8ADF-4CB2-A487-D21BB19CB1C0}" type="presOf" srcId="{2F3145F9-206D-417B-AA2A-39E15AC485F3}" destId="{8C97449E-E335-418D-AAE8-CF946E44E6D1}" srcOrd="1" destOrd="0" presId="urn:microsoft.com/office/officeart/2005/8/layout/bList2"/>
    <dgm:cxn modelId="{C64E0AEC-5EC9-4D74-979A-B0CD02BD3E10}" type="presOf" srcId="{44EE3FF4-E6C4-4F51-AC2E-1A23CAF18C7A}" destId="{E0C2E236-049A-437F-85D1-A24AC309B788}" srcOrd="0" destOrd="0" presId="urn:microsoft.com/office/officeart/2005/8/layout/bList2"/>
    <dgm:cxn modelId="{EE5C98F3-B328-4662-A18D-02A03AE819A6}" type="presOf" srcId="{BB5599B8-DF9A-46F7-87C5-4EB5E2FA108E}" destId="{E7DA0639-6AEF-4AE8-B644-FE020B56E493}" srcOrd="1" destOrd="0" presId="urn:microsoft.com/office/officeart/2005/8/layout/bList2"/>
    <dgm:cxn modelId="{7269D4FB-825E-48CE-A2D7-7259005CE48C}" type="presOf" srcId="{59000CF5-AA24-46B4-8F0B-39A64FA151AD}" destId="{E0C2E236-049A-437F-85D1-A24AC309B788}" srcOrd="0" destOrd="3" presId="urn:microsoft.com/office/officeart/2005/8/layout/bList2"/>
    <dgm:cxn modelId="{79A7D5B6-AE9E-4FC9-B4AA-613F54E2D74C}" type="presParOf" srcId="{61001980-2252-4BB3-BAFF-6C55C23FE6B4}" destId="{380A7E9E-1EFB-4C67-B281-A0D89A1F7D2B}" srcOrd="0" destOrd="0" presId="urn:microsoft.com/office/officeart/2005/8/layout/bList2"/>
    <dgm:cxn modelId="{FF7561F3-29EA-409B-80A0-C5960F2DC9DB}" type="presParOf" srcId="{380A7E9E-1EFB-4C67-B281-A0D89A1F7D2B}" destId="{20F8DDD1-1244-40A1-BD9E-73BB87EC54E5}" srcOrd="0" destOrd="0" presId="urn:microsoft.com/office/officeart/2005/8/layout/bList2"/>
    <dgm:cxn modelId="{E2DEF697-F435-4446-ADD7-738A36C19ED7}" type="presParOf" srcId="{380A7E9E-1EFB-4C67-B281-A0D89A1F7D2B}" destId="{46B4AC2F-4420-47AB-84BC-EC65BD8D3D1E}" srcOrd="1" destOrd="0" presId="urn:microsoft.com/office/officeart/2005/8/layout/bList2"/>
    <dgm:cxn modelId="{27541AD4-CF2E-4C0B-896C-FA831E859C93}" type="presParOf" srcId="{380A7E9E-1EFB-4C67-B281-A0D89A1F7D2B}" destId="{8BDC3583-D4CC-4910-98FB-A4189680CC9A}" srcOrd="2" destOrd="0" presId="urn:microsoft.com/office/officeart/2005/8/layout/bList2"/>
    <dgm:cxn modelId="{2CAB9DCA-5786-4DE5-A46C-3738A1658411}" type="presParOf" srcId="{380A7E9E-1EFB-4C67-B281-A0D89A1F7D2B}" destId="{2D44674C-815F-4C55-9A7F-2CCC20ACA9AE}" srcOrd="3" destOrd="0" presId="urn:microsoft.com/office/officeart/2005/8/layout/bList2"/>
    <dgm:cxn modelId="{B92743CC-3CE8-40F5-8786-F7CAE7AE0699}" type="presParOf" srcId="{61001980-2252-4BB3-BAFF-6C55C23FE6B4}" destId="{24CF122E-96DC-4B50-8889-31DA5B5B0FE9}" srcOrd="1" destOrd="0" presId="urn:microsoft.com/office/officeart/2005/8/layout/bList2"/>
    <dgm:cxn modelId="{87AF5B7F-7F09-468F-9803-2696099AC564}" type="presParOf" srcId="{61001980-2252-4BB3-BAFF-6C55C23FE6B4}" destId="{1A3679B5-D39D-41DE-BFBC-1EE83F9E3422}" srcOrd="2" destOrd="0" presId="urn:microsoft.com/office/officeart/2005/8/layout/bList2"/>
    <dgm:cxn modelId="{14451593-0DAE-4257-9AE6-34AAEC025305}" type="presParOf" srcId="{1A3679B5-D39D-41DE-BFBC-1EE83F9E3422}" destId="{488947FA-9CBB-4CDD-BC98-CC464FA0CBC6}" srcOrd="0" destOrd="0" presId="urn:microsoft.com/office/officeart/2005/8/layout/bList2"/>
    <dgm:cxn modelId="{83C75B70-7F05-4F2D-881A-B8A1E761F88C}" type="presParOf" srcId="{1A3679B5-D39D-41DE-BFBC-1EE83F9E3422}" destId="{C18CB7FC-5DA2-4F07-BB4B-F99D81A04CCB}" srcOrd="1" destOrd="0" presId="urn:microsoft.com/office/officeart/2005/8/layout/bList2"/>
    <dgm:cxn modelId="{07A1FCA1-D315-40FE-AADA-30A1BDDC7C04}" type="presParOf" srcId="{1A3679B5-D39D-41DE-BFBC-1EE83F9E3422}" destId="{E7DA0639-6AEF-4AE8-B644-FE020B56E493}" srcOrd="2" destOrd="0" presId="urn:microsoft.com/office/officeart/2005/8/layout/bList2"/>
    <dgm:cxn modelId="{A416565B-FFDC-4334-B0EB-93D98CD0F914}" type="presParOf" srcId="{1A3679B5-D39D-41DE-BFBC-1EE83F9E3422}" destId="{8F7E0088-44FE-4E3E-B3BB-009F11B91F9D}" srcOrd="3" destOrd="0" presId="urn:microsoft.com/office/officeart/2005/8/layout/bList2"/>
    <dgm:cxn modelId="{F17E568A-AA12-49CD-804E-613A043C3800}" type="presParOf" srcId="{61001980-2252-4BB3-BAFF-6C55C23FE6B4}" destId="{4F18A56C-81FC-4BC4-80B4-887F01DDD20A}" srcOrd="3" destOrd="0" presId="urn:microsoft.com/office/officeart/2005/8/layout/bList2"/>
    <dgm:cxn modelId="{A46585E5-27D1-4E30-AD14-05D584E2641C}" type="presParOf" srcId="{61001980-2252-4BB3-BAFF-6C55C23FE6B4}" destId="{5A92D91A-A63E-4351-985D-16DE4BDD36F0}" srcOrd="4" destOrd="0" presId="urn:microsoft.com/office/officeart/2005/8/layout/bList2"/>
    <dgm:cxn modelId="{919D77EA-AF4E-4F37-A7E2-BE465D8A9DF2}" type="presParOf" srcId="{5A92D91A-A63E-4351-985D-16DE4BDD36F0}" destId="{E0C2E236-049A-437F-85D1-A24AC309B788}" srcOrd="0" destOrd="0" presId="urn:microsoft.com/office/officeart/2005/8/layout/bList2"/>
    <dgm:cxn modelId="{0287CBE8-58AA-4B13-AA19-FCFC02363139}" type="presParOf" srcId="{5A92D91A-A63E-4351-985D-16DE4BDD36F0}" destId="{5304119F-BD49-4DCA-A5E2-D76E8FE77C58}" srcOrd="1" destOrd="0" presId="urn:microsoft.com/office/officeart/2005/8/layout/bList2"/>
    <dgm:cxn modelId="{A2C1E7F6-641C-4D37-B6FE-D6A7DE20662D}" type="presParOf" srcId="{5A92D91A-A63E-4351-985D-16DE4BDD36F0}" destId="{8C97449E-E335-418D-AAE8-CF946E44E6D1}" srcOrd="2" destOrd="0" presId="urn:microsoft.com/office/officeart/2005/8/layout/bList2"/>
    <dgm:cxn modelId="{F26535E2-DD0D-4390-98BF-80427376D521}" type="presParOf" srcId="{5A92D91A-A63E-4351-985D-16DE4BDD36F0}" destId="{3746B806-8435-482B-A0F9-CC45CD837E74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AB6503D-8D42-4F25-AE2C-3FB9782FF948}" type="doc">
      <dgm:prSet loTypeId="urn:microsoft.com/office/officeart/2011/layout/Circle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04FC18-75F0-4EEF-A06F-A02A2F6768DF}">
      <dgm:prSet phldrT="[Text]" custT="1"/>
      <dgm:spPr/>
      <dgm:t>
        <a:bodyPr/>
        <a:lstStyle/>
        <a:p>
          <a:r>
            <a:rPr lang="en-US" sz="1800" dirty="0"/>
            <a:t>Research</a:t>
          </a:r>
        </a:p>
      </dgm:t>
    </dgm:pt>
    <dgm:pt modelId="{51CCF44D-45DF-4A95-B0BC-7DE022141F65}" type="parTrans" cxnId="{78E6C365-0439-4709-A270-B847F4623003}">
      <dgm:prSet/>
      <dgm:spPr/>
      <dgm:t>
        <a:bodyPr/>
        <a:lstStyle/>
        <a:p>
          <a:endParaRPr lang="en-US"/>
        </a:p>
      </dgm:t>
    </dgm:pt>
    <dgm:pt modelId="{60D5D807-689B-4E47-8D3E-65CAAB56630F}" type="sibTrans" cxnId="{78E6C365-0439-4709-A270-B847F4623003}">
      <dgm:prSet/>
      <dgm:spPr/>
      <dgm:t>
        <a:bodyPr/>
        <a:lstStyle/>
        <a:p>
          <a:endParaRPr lang="en-US"/>
        </a:p>
      </dgm:t>
    </dgm:pt>
    <dgm:pt modelId="{C0E87838-9133-450D-9A2E-299276679B20}">
      <dgm:prSet phldrT="[Text]" custT="1"/>
      <dgm:spPr/>
      <dgm:t>
        <a:bodyPr/>
        <a:lstStyle/>
        <a:p>
          <a:r>
            <a:rPr lang="en-US" sz="1800" dirty="0"/>
            <a:t>Inquire</a:t>
          </a:r>
        </a:p>
      </dgm:t>
    </dgm:pt>
    <dgm:pt modelId="{EA77554F-62B1-42D0-B985-B0EFB655A954}" type="parTrans" cxnId="{A653518E-DCC7-4B9C-B68C-28983360DB16}">
      <dgm:prSet/>
      <dgm:spPr/>
      <dgm:t>
        <a:bodyPr/>
        <a:lstStyle/>
        <a:p>
          <a:endParaRPr lang="en-US"/>
        </a:p>
      </dgm:t>
    </dgm:pt>
    <dgm:pt modelId="{D57B2B33-6456-4885-96FF-800B64CBF771}" type="sibTrans" cxnId="{A653518E-DCC7-4B9C-B68C-28983360DB16}">
      <dgm:prSet/>
      <dgm:spPr/>
      <dgm:t>
        <a:bodyPr/>
        <a:lstStyle/>
        <a:p>
          <a:endParaRPr lang="en-US"/>
        </a:p>
      </dgm:t>
    </dgm:pt>
    <dgm:pt modelId="{15CC4306-1384-468A-8DCA-D3BE193AEB56}">
      <dgm:prSet phldrT="[Text]" custT="1"/>
      <dgm:spPr/>
      <dgm:t>
        <a:bodyPr/>
        <a:lstStyle/>
        <a:p>
          <a:r>
            <a:rPr lang="en-US" sz="1800" dirty="0"/>
            <a:t>Connect</a:t>
          </a:r>
        </a:p>
      </dgm:t>
    </dgm:pt>
    <dgm:pt modelId="{D5A5453A-7C5B-42C9-8A2A-A19BF280ED8D}" type="parTrans" cxnId="{06F48FCD-B050-41FE-AA80-58AAF13A47BE}">
      <dgm:prSet/>
      <dgm:spPr/>
      <dgm:t>
        <a:bodyPr/>
        <a:lstStyle/>
        <a:p>
          <a:endParaRPr lang="en-US"/>
        </a:p>
      </dgm:t>
    </dgm:pt>
    <dgm:pt modelId="{899242AE-5984-428B-A23B-B1F12F7BFFD4}" type="sibTrans" cxnId="{06F48FCD-B050-41FE-AA80-58AAF13A47BE}">
      <dgm:prSet/>
      <dgm:spPr/>
      <dgm:t>
        <a:bodyPr/>
        <a:lstStyle/>
        <a:p>
          <a:endParaRPr lang="en-US"/>
        </a:p>
      </dgm:t>
    </dgm:pt>
    <dgm:pt modelId="{37ED006F-E3E5-4F4B-83FF-0E9C18F25D6E}">
      <dgm:prSet custT="1"/>
      <dgm:spPr/>
      <dgm:t>
        <a:bodyPr/>
        <a:lstStyle/>
        <a:p>
          <a:r>
            <a:rPr lang="en-US" sz="1800" dirty="0"/>
            <a:t>Maintain</a:t>
          </a:r>
        </a:p>
      </dgm:t>
    </dgm:pt>
    <dgm:pt modelId="{A31001C1-ADEA-4207-A6D5-DB6CE4DD18D3}" type="parTrans" cxnId="{59C300C6-44E6-4A22-8E1D-71F31F5B3690}">
      <dgm:prSet/>
      <dgm:spPr/>
      <dgm:t>
        <a:bodyPr/>
        <a:lstStyle/>
        <a:p>
          <a:endParaRPr lang="en-US"/>
        </a:p>
      </dgm:t>
    </dgm:pt>
    <dgm:pt modelId="{1AD27C18-1FDD-43C0-9E86-E5C21EB57F69}" type="sibTrans" cxnId="{59C300C6-44E6-4A22-8E1D-71F31F5B3690}">
      <dgm:prSet/>
      <dgm:spPr/>
      <dgm:t>
        <a:bodyPr/>
        <a:lstStyle/>
        <a:p>
          <a:endParaRPr lang="en-US"/>
        </a:p>
      </dgm:t>
    </dgm:pt>
    <dgm:pt modelId="{E553187A-70B7-4BBF-A5EF-722E5087B20F}" type="pres">
      <dgm:prSet presAssocID="{5AB6503D-8D42-4F25-AE2C-3FB9782FF94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9CFFCBE5-93CF-463A-88DF-EE533CFA322E}" type="pres">
      <dgm:prSet presAssocID="{37ED006F-E3E5-4F4B-83FF-0E9C18F25D6E}" presName="Accent4" presStyleCnt="0"/>
      <dgm:spPr/>
    </dgm:pt>
    <dgm:pt modelId="{58D19EAB-D77B-4FC3-A4B9-7173C9EFEC10}" type="pres">
      <dgm:prSet presAssocID="{37ED006F-E3E5-4F4B-83FF-0E9C18F25D6E}" presName="Accent" presStyleLbl="node1" presStyleIdx="0" presStyleCnt="4"/>
      <dgm:spPr/>
    </dgm:pt>
    <dgm:pt modelId="{0F969854-4E35-4618-A15A-09CBF7B3C173}" type="pres">
      <dgm:prSet presAssocID="{37ED006F-E3E5-4F4B-83FF-0E9C18F25D6E}" presName="ParentBackground4" presStyleCnt="0"/>
      <dgm:spPr/>
    </dgm:pt>
    <dgm:pt modelId="{FEACDFFC-1275-4837-B937-05BB1D60C8F4}" type="pres">
      <dgm:prSet presAssocID="{37ED006F-E3E5-4F4B-83FF-0E9C18F25D6E}" presName="ParentBackground" presStyleLbl="fgAcc1" presStyleIdx="0" presStyleCnt="4"/>
      <dgm:spPr/>
    </dgm:pt>
    <dgm:pt modelId="{12694C4F-49FE-4A24-A721-70640A13830F}" type="pres">
      <dgm:prSet presAssocID="{37ED006F-E3E5-4F4B-83FF-0E9C18F25D6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A3E79A5-7D86-4E8C-9EC2-2871F556709B}" type="pres">
      <dgm:prSet presAssocID="{15CC4306-1384-468A-8DCA-D3BE193AEB56}" presName="Accent3" presStyleCnt="0"/>
      <dgm:spPr/>
    </dgm:pt>
    <dgm:pt modelId="{CDDDC75D-B6B3-4966-9059-D8D5FF9FA4E1}" type="pres">
      <dgm:prSet presAssocID="{15CC4306-1384-468A-8DCA-D3BE193AEB56}" presName="Accent" presStyleLbl="node1" presStyleIdx="1" presStyleCnt="4"/>
      <dgm:spPr/>
    </dgm:pt>
    <dgm:pt modelId="{F6230C81-F62C-45E2-A3B3-0D7673A2A32F}" type="pres">
      <dgm:prSet presAssocID="{15CC4306-1384-468A-8DCA-D3BE193AEB56}" presName="ParentBackground3" presStyleCnt="0"/>
      <dgm:spPr/>
    </dgm:pt>
    <dgm:pt modelId="{1EAF6A87-1A43-4522-924A-8932E78F0575}" type="pres">
      <dgm:prSet presAssocID="{15CC4306-1384-468A-8DCA-D3BE193AEB56}" presName="ParentBackground" presStyleLbl="fgAcc1" presStyleIdx="1" presStyleCnt="4"/>
      <dgm:spPr/>
    </dgm:pt>
    <dgm:pt modelId="{7D97708B-2C21-47A8-8DD0-0094FC61CC17}" type="pres">
      <dgm:prSet presAssocID="{15CC4306-1384-468A-8DCA-D3BE193AEB56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4209A75-0A9B-48A4-9C50-F5ECFB85C467}" type="pres">
      <dgm:prSet presAssocID="{C0E87838-9133-450D-9A2E-299276679B20}" presName="Accent2" presStyleCnt="0"/>
      <dgm:spPr/>
    </dgm:pt>
    <dgm:pt modelId="{2184E6D8-7F01-4F3C-B5A5-EE5294A513AA}" type="pres">
      <dgm:prSet presAssocID="{C0E87838-9133-450D-9A2E-299276679B20}" presName="Accent" presStyleLbl="node1" presStyleIdx="2" presStyleCnt="4"/>
      <dgm:spPr/>
    </dgm:pt>
    <dgm:pt modelId="{F1D69E29-871F-41F9-BEB5-D34CD45E4DBB}" type="pres">
      <dgm:prSet presAssocID="{C0E87838-9133-450D-9A2E-299276679B20}" presName="ParentBackground2" presStyleCnt="0"/>
      <dgm:spPr/>
    </dgm:pt>
    <dgm:pt modelId="{57D3D60E-B9C8-471F-8F7B-DFC0BFE14CDF}" type="pres">
      <dgm:prSet presAssocID="{C0E87838-9133-450D-9A2E-299276679B20}" presName="ParentBackground" presStyleLbl="fgAcc1" presStyleIdx="2" presStyleCnt="4"/>
      <dgm:spPr/>
    </dgm:pt>
    <dgm:pt modelId="{844F41FC-E93E-464A-A253-918352EDC264}" type="pres">
      <dgm:prSet presAssocID="{C0E87838-9133-450D-9A2E-299276679B20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52D33E0-743F-43B1-8B1A-8613E6BDD985}" type="pres">
      <dgm:prSet presAssocID="{1104FC18-75F0-4EEF-A06F-A02A2F6768DF}" presName="Accent1" presStyleCnt="0"/>
      <dgm:spPr/>
    </dgm:pt>
    <dgm:pt modelId="{B2DA370A-C185-4091-853B-718E2047B961}" type="pres">
      <dgm:prSet presAssocID="{1104FC18-75F0-4EEF-A06F-A02A2F6768DF}" presName="Accent" presStyleLbl="node1" presStyleIdx="3" presStyleCnt="4"/>
      <dgm:spPr/>
    </dgm:pt>
    <dgm:pt modelId="{C3AF2759-B333-4B6F-AFE8-2E7A23C4D371}" type="pres">
      <dgm:prSet presAssocID="{1104FC18-75F0-4EEF-A06F-A02A2F6768DF}" presName="ParentBackground1" presStyleCnt="0"/>
      <dgm:spPr/>
    </dgm:pt>
    <dgm:pt modelId="{9A9FF71B-6A7A-4AE2-938D-60EF651EE6FD}" type="pres">
      <dgm:prSet presAssocID="{1104FC18-75F0-4EEF-A06F-A02A2F6768DF}" presName="ParentBackground" presStyleLbl="fgAcc1" presStyleIdx="3" presStyleCnt="4"/>
      <dgm:spPr/>
    </dgm:pt>
    <dgm:pt modelId="{88BB3EF3-DF0B-4878-B79F-4466C63271B2}" type="pres">
      <dgm:prSet presAssocID="{1104FC18-75F0-4EEF-A06F-A02A2F6768DF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12CDD23-D277-4B66-A884-A11EEACB3523}" type="presOf" srcId="{5AB6503D-8D42-4F25-AE2C-3FB9782FF948}" destId="{E553187A-70B7-4BBF-A5EF-722E5087B20F}" srcOrd="0" destOrd="0" presId="urn:microsoft.com/office/officeart/2011/layout/CircleProcess"/>
    <dgm:cxn modelId="{3BAACC5C-259C-49E2-8C14-F2BFE9BA5683}" type="presOf" srcId="{1104FC18-75F0-4EEF-A06F-A02A2F6768DF}" destId="{88BB3EF3-DF0B-4878-B79F-4466C63271B2}" srcOrd="1" destOrd="0" presId="urn:microsoft.com/office/officeart/2011/layout/CircleProcess"/>
    <dgm:cxn modelId="{864D7D60-3E6D-4816-A910-520B69C2A34D}" type="presOf" srcId="{C0E87838-9133-450D-9A2E-299276679B20}" destId="{844F41FC-E93E-464A-A253-918352EDC264}" srcOrd="1" destOrd="0" presId="urn:microsoft.com/office/officeart/2011/layout/CircleProcess"/>
    <dgm:cxn modelId="{78E6C365-0439-4709-A270-B847F4623003}" srcId="{5AB6503D-8D42-4F25-AE2C-3FB9782FF948}" destId="{1104FC18-75F0-4EEF-A06F-A02A2F6768DF}" srcOrd="0" destOrd="0" parTransId="{51CCF44D-45DF-4A95-B0BC-7DE022141F65}" sibTransId="{60D5D807-689B-4E47-8D3E-65CAAB56630F}"/>
    <dgm:cxn modelId="{0802DE4F-4C0B-4838-82A8-B4339DA0B75A}" type="presOf" srcId="{37ED006F-E3E5-4F4B-83FF-0E9C18F25D6E}" destId="{12694C4F-49FE-4A24-A721-70640A13830F}" srcOrd="1" destOrd="0" presId="urn:microsoft.com/office/officeart/2011/layout/CircleProcess"/>
    <dgm:cxn modelId="{F0D7D478-7C3B-4077-AD6E-CD52B73B0444}" type="presOf" srcId="{C0E87838-9133-450D-9A2E-299276679B20}" destId="{57D3D60E-B9C8-471F-8F7B-DFC0BFE14CDF}" srcOrd="0" destOrd="0" presId="urn:microsoft.com/office/officeart/2011/layout/CircleProcess"/>
    <dgm:cxn modelId="{B7E1008C-7721-48A7-B74B-6681930250AB}" type="presOf" srcId="{37ED006F-E3E5-4F4B-83FF-0E9C18F25D6E}" destId="{FEACDFFC-1275-4837-B937-05BB1D60C8F4}" srcOrd="0" destOrd="0" presId="urn:microsoft.com/office/officeart/2011/layout/CircleProcess"/>
    <dgm:cxn modelId="{A653518E-DCC7-4B9C-B68C-28983360DB16}" srcId="{5AB6503D-8D42-4F25-AE2C-3FB9782FF948}" destId="{C0E87838-9133-450D-9A2E-299276679B20}" srcOrd="1" destOrd="0" parTransId="{EA77554F-62B1-42D0-B985-B0EFB655A954}" sibTransId="{D57B2B33-6456-4885-96FF-800B64CBF771}"/>
    <dgm:cxn modelId="{59C300C6-44E6-4A22-8E1D-71F31F5B3690}" srcId="{5AB6503D-8D42-4F25-AE2C-3FB9782FF948}" destId="{37ED006F-E3E5-4F4B-83FF-0E9C18F25D6E}" srcOrd="3" destOrd="0" parTransId="{A31001C1-ADEA-4207-A6D5-DB6CE4DD18D3}" sibTransId="{1AD27C18-1FDD-43C0-9E86-E5C21EB57F69}"/>
    <dgm:cxn modelId="{76896EC6-356E-415F-A24A-2107D4FCE6C5}" type="presOf" srcId="{15CC4306-1384-468A-8DCA-D3BE193AEB56}" destId="{7D97708B-2C21-47A8-8DD0-0094FC61CC17}" srcOrd="1" destOrd="0" presId="urn:microsoft.com/office/officeart/2011/layout/CircleProcess"/>
    <dgm:cxn modelId="{E2495ACD-947B-4095-95DC-A484D8023446}" type="presOf" srcId="{1104FC18-75F0-4EEF-A06F-A02A2F6768DF}" destId="{9A9FF71B-6A7A-4AE2-938D-60EF651EE6FD}" srcOrd="0" destOrd="0" presId="urn:microsoft.com/office/officeart/2011/layout/CircleProcess"/>
    <dgm:cxn modelId="{06F48FCD-B050-41FE-AA80-58AAF13A47BE}" srcId="{5AB6503D-8D42-4F25-AE2C-3FB9782FF948}" destId="{15CC4306-1384-468A-8DCA-D3BE193AEB56}" srcOrd="2" destOrd="0" parTransId="{D5A5453A-7C5B-42C9-8A2A-A19BF280ED8D}" sibTransId="{899242AE-5984-428B-A23B-B1F12F7BFFD4}"/>
    <dgm:cxn modelId="{51B51FF8-BAB8-40D4-8B2F-118C92884290}" type="presOf" srcId="{15CC4306-1384-468A-8DCA-D3BE193AEB56}" destId="{1EAF6A87-1A43-4522-924A-8932E78F0575}" srcOrd="0" destOrd="0" presId="urn:microsoft.com/office/officeart/2011/layout/CircleProcess"/>
    <dgm:cxn modelId="{73CBB396-D738-45B1-A00C-1A40FCA4FB37}" type="presParOf" srcId="{E553187A-70B7-4BBF-A5EF-722E5087B20F}" destId="{9CFFCBE5-93CF-463A-88DF-EE533CFA322E}" srcOrd="0" destOrd="0" presId="urn:microsoft.com/office/officeart/2011/layout/CircleProcess"/>
    <dgm:cxn modelId="{4DEA3DD1-D7E9-4228-91C6-97B89B831742}" type="presParOf" srcId="{9CFFCBE5-93CF-463A-88DF-EE533CFA322E}" destId="{58D19EAB-D77B-4FC3-A4B9-7173C9EFEC10}" srcOrd="0" destOrd="0" presId="urn:microsoft.com/office/officeart/2011/layout/CircleProcess"/>
    <dgm:cxn modelId="{0DAC4CE1-3E62-4B87-8F6F-64FF00AD1E1E}" type="presParOf" srcId="{E553187A-70B7-4BBF-A5EF-722E5087B20F}" destId="{0F969854-4E35-4618-A15A-09CBF7B3C173}" srcOrd="1" destOrd="0" presId="urn:microsoft.com/office/officeart/2011/layout/CircleProcess"/>
    <dgm:cxn modelId="{826A4F46-C0EF-4667-90C4-09550C6A3F4F}" type="presParOf" srcId="{0F969854-4E35-4618-A15A-09CBF7B3C173}" destId="{FEACDFFC-1275-4837-B937-05BB1D60C8F4}" srcOrd="0" destOrd="0" presId="urn:microsoft.com/office/officeart/2011/layout/CircleProcess"/>
    <dgm:cxn modelId="{513060D8-187D-4296-8D21-51679D982FEB}" type="presParOf" srcId="{E553187A-70B7-4BBF-A5EF-722E5087B20F}" destId="{12694C4F-49FE-4A24-A721-70640A13830F}" srcOrd="2" destOrd="0" presId="urn:microsoft.com/office/officeart/2011/layout/CircleProcess"/>
    <dgm:cxn modelId="{0AA79B57-DEF4-4EE7-80AA-26E14BA2CA80}" type="presParOf" srcId="{E553187A-70B7-4BBF-A5EF-722E5087B20F}" destId="{5A3E79A5-7D86-4E8C-9EC2-2871F556709B}" srcOrd="3" destOrd="0" presId="urn:microsoft.com/office/officeart/2011/layout/CircleProcess"/>
    <dgm:cxn modelId="{EDF43A66-A684-4218-A9C6-A30BACC1A075}" type="presParOf" srcId="{5A3E79A5-7D86-4E8C-9EC2-2871F556709B}" destId="{CDDDC75D-B6B3-4966-9059-D8D5FF9FA4E1}" srcOrd="0" destOrd="0" presId="urn:microsoft.com/office/officeart/2011/layout/CircleProcess"/>
    <dgm:cxn modelId="{DBE57C34-3162-4B5F-A4B5-45B0D87E599C}" type="presParOf" srcId="{E553187A-70B7-4BBF-A5EF-722E5087B20F}" destId="{F6230C81-F62C-45E2-A3B3-0D7673A2A32F}" srcOrd="4" destOrd="0" presId="urn:microsoft.com/office/officeart/2011/layout/CircleProcess"/>
    <dgm:cxn modelId="{0928A3EA-B72A-40C1-B0C6-546FD0A7A22C}" type="presParOf" srcId="{F6230C81-F62C-45E2-A3B3-0D7673A2A32F}" destId="{1EAF6A87-1A43-4522-924A-8932E78F0575}" srcOrd="0" destOrd="0" presId="urn:microsoft.com/office/officeart/2011/layout/CircleProcess"/>
    <dgm:cxn modelId="{08D9B14A-CE47-402D-A470-9BDE12432AE4}" type="presParOf" srcId="{E553187A-70B7-4BBF-A5EF-722E5087B20F}" destId="{7D97708B-2C21-47A8-8DD0-0094FC61CC17}" srcOrd="5" destOrd="0" presId="urn:microsoft.com/office/officeart/2011/layout/CircleProcess"/>
    <dgm:cxn modelId="{107257DA-25C7-441E-8AC1-13284376732F}" type="presParOf" srcId="{E553187A-70B7-4BBF-A5EF-722E5087B20F}" destId="{B4209A75-0A9B-48A4-9C50-F5ECFB85C467}" srcOrd="6" destOrd="0" presId="urn:microsoft.com/office/officeart/2011/layout/CircleProcess"/>
    <dgm:cxn modelId="{6B9B3431-2C53-45C0-9C62-0C26F43D2154}" type="presParOf" srcId="{B4209A75-0A9B-48A4-9C50-F5ECFB85C467}" destId="{2184E6D8-7F01-4F3C-B5A5-EE5294A513AA}" srcOrd="0" destOrd="0" presId="urn:microsoft.com/office/officeart/2011/layout/CircleProcess"/>
    <dgm:cxn modelId="{852546F4-AD7C-44A7-9668-B82205722A34}" type="presParOf" srcId="{E553187A-70B7-4BBF-A5EF-722E5087B20F}" destId="{F1D69E29-871F-41F9-BEB5-D34CD45E4DBB}" srcOrd="7" destOrd="0" presId="urn:microsoft.com/office/officeart/2011/layout/CircleProcess"/>
    <dgm:cxn modelId="{101C0DA0-557C-4397-9A0A-216BB0EC717C}" type="presParOf" srcId="{F1D69E29-871F-41F9-BEB5-D34CD45E4DBB}" destId="{57D3D60E-B9C8-471F-8F7B-DFC0BFE14CDF}" srcOrd="0" destOrd="0" presId="urn:microsoft.com/office/officeart/2011/layout/CircleProcess"/>
    <dgm:cxn modelId="{1E4320F2-F7D1-49DB-B948-BAB2485DF2A7}" type="presParOf" srcId="{E553187A-70B7-4BBF-A5EF-722E5087B20F}" destId="{844F41FC-E93E-464A-A253-918352EDC264}" srcOrd="8" destOrd="0" presId="urn:microsoft.com/office/officeart/2011/layout/CircleProcess"/>
    <dgm:cxn modelId="{14ADCD45-1DC2-48B8-AC05-346AB71F4608}" type="presParOf" srcId="{E553187A-70B7-4BBF-A5EF-722E5087B20F}" destId="{752D33E0-743F-43B1-8B1A-8613E6BDD985}" srcOrd="9" destOrd="0" presId="urn:microsoft.com/office/officeart/2011/layout/CircleProcess"/>
    <dgm:cxn modelId="{C8864D8E-E625-4FF8-9B9F-71CEDBCCEEFE}" type="presParOf" srcId="{752D33E0-743F-43B1-8B1A-8613E6BDD985}" destId="{B2DA370A-C185-4091-853B-718E2047B961}" srcOrd="0" destOrd="0" presId="urn:microsoft.com/office/officeart/2011/layout/CircleProcess"/>
    <dgm:cxn modelId="{D4F61265-E9E1-4B4D-BBEE-5437F400DD7C}" type="presParOf" srcId="{E553187A-70B7-4BBF-A5EF-722E5087B20F}" destId="{C3AF2759-B333-4B6F-AFE8-2E7A23C4D371}" srcOrd="10" destOrd="0" presId="urn:microsoft.com/office/officeart/2011/layout/CircleProcess"/>
    <dgm:cxn modelId="{6D885D27-4719-45B9-AD3E-35076E5FD0C8}" type="presParOf" srcId="{C3AF2759-B333-4B6F-AFE8-2E7A23C4D371}" destId="{9A9FF71B-6A7A-4AE2-938D-60EF651EE6FD}" srcOrd="0" destOrd="0" presId="urn:microsoft.com/office/officeart/2011/layout/CircleProcess"/>
    <dgm:cxn modelId="{6C2C89A8-37D4-4964-9BE2-7731640D7EA2}" type="presParOf" srcId="{E553187A-70B7-4BBF-A5EF-722E5087B20F}" destId="{88BB3EF3-DF0B-4878-B79F-4466C63271B2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AB6503D-8D42-4F25-AE2C-3FB9782FF948}" type="doc">
      <dgm:prSet loTypeId="urn:microsoft.com/office/officeart/2011/layout/Circle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04FC18-75F0-4EEF-A06F-A02A2F6768DF}">
      <dgm:prSet phldrT="[Text]" custT="1"/>
      <dgm:spPr/>
      <dgm:t>
        <a:bodyPr/>
        <a:lstStyle/>
        <a:p>
          <a:r>
            <a:rPr lang="en-US" sz="1800" dirty="0"/>
            <a:t>Research</a:t>
          </a:r>
        </a:p>
      </dgm:t>
    </dgm:pt>
    <dgm:pt modelId="{51CCF44D-45DF-4A95-B0BC-7DE022141F65}" type="parTrans" cxnId="{78E6C365-0439-4709-A270-B847F4623003}">
      <dgm:prSet/>
      <dgm:spPr/>
      <dgm:t>
        <a:bodyPr/>
        <a:lstStyle/>
        <a:p>
          <a:endParaRPr lang="en-US"/>
        </a:p>
      </dgm:t>
    </dgm:pt>
    <dgm:pt modelId="{60D5D807-689B-4E47-8D3E-65CAAB56630F}" type="sibTrans" cxnId="{78E6C365-0439-4709-A270-B847F4623003}">
      <dgm:prSet/>
      <dgm:spPr/>
      <dgm:t>
        <a:bodyPr/>
        <a:lstStyle/>
        <a:p>
          <a:endParaRPr lang="en-US"/>
        </a:p>
      </dgm:t>
    </dgm:pt>
    <dgm:pt modelId="{C0E87838-9133-450D-9A2E-299276679B20}">
      <dgm:prSet phldrT="[Text]" custT="1"/>
      <dgm:spPr/>
      <dgm:t>
        <a:bodyPr/>
        <a:lstStyle/>
        <a:p>
          <a:r>
            <a:rPr lang="en-US" sz="1800" dirty="0"/>
            <a:t>Inquire</a:t>
          </a:r>
        </a:p>
      </dgm:t>
    </dgm:pt>
    <dgm:pt modelId="{EA77554F-62B1-42D0-B985-B0EFB655A954}" type="parTrans" cxnId="{A653518E-DCC7-4B9C-B68C-28983360DB16}">
      <dgm:prSet/>
      <dgm:spPr/>
      <dgm:t>
        <a:bodyPr/>
        <a:lstStyle/>
        <a:p>
          <a:endParaRPr lang="en-US"/>
        </a:p>
      </dgm:t>
    </dgm:pt>
    <dgm:pt modelId="{D57B2B33-6456-4885-96FF-800B64CBF771}" type="sibTrans" cxnId="{A653518E-DCC7-4B9C-B68C-28983360DB16}">
      <dgm:prSet/>
      <dgm:spPr/>
      <dgm:t>
        <a:bodyPr/>
        <a:lstStyle/>
        <a:p>
          <a:endParaRPr lang="en-US"/>
        </a:p>
      </dgm:t>
    </dgm:pt>
    <dgm:pt modelId="{15CC4306-1384-468A-8DCA-D3BE193AEB56}">
      <dgm:prSet phldrT="[Text]" custT="1"/>
      <dgm:spPr/>
      <dgm:t>
        <a:bodyPr/>
        <a:lstStyle/>
        <a:p>
          <a:r>
            <a:rPr lang="en-US" sz="1800" dirty="0"/>
            <a:t>Connect</a:t>
          </a:r>
        </a:p>
      </dgm:t>
    </dgm:pt>
    <dgm:pt modelId="{D5A5453A-7C5B-42C9-8A2A-A19BF280ED8D}" type="parTrans" cxnId="{06F48FCD-B050-41FE-AA80-58AAF13A47BE}">
      <dgm:prSet/>
      <dgm:spPr/>
      <dgm:t>
        <a:bodyPr/>
        <a:lstStyle/>
        <a:p>
          <a:endParaRPr lang="en-US"/>
        </a:p>
      </dgm:t>
    </dgm:pt>
    <dgm:pt modelId="{899242AE-5984-428B-A23B-B1F12F7BFFD4}" type="sibTrans" cxnId="{06F48FCD-B050-41FE-AA80-58AAF13A47BE}">
      <dgm:prSet/>
      <dgm:spPr/>
      <dgm:t>
        <a:bodyPr/>
        <a:lstStyle/>
        <a:p>
          <a:endParaRPr lang="en-US"/>
        </a:p>
      </dgm:t>
    </dgm:pt>
    <dgm:pt modelId="{37ED006F-E3E5-4F4B-83FF-0E9C18F25D6E}">
      <dgm:prSet custT="1"/>
      <dgm:spPr/>
      <dgm:t>
        <a:bodyPr/>
        <a:lstStyle/>
        <a:p>
          <a:r>
            <a:rPr lang="en-US" sz="1800" dirty="0"/>
            <a:t>Maintain</a:t>
          </a:r>
        </a:p>
      </dgm:t>
    </dgm:pt>
    <dgm:pt modelId="{A31001C1-ADEA-4207-A6D5-DB6CE4DD18D3}" type="parTrans" cxnId="{59C300C6-44E6-4A22-8E1D-71F31F5B3690}">
      <dgm:prSet/>
      <dgm:spPr/>
      <dgm:t>
        <a:bodyPr/>
        <a:lstStyle/>
        <a:p>
          <a:endParaRPr lang="en-US"/>
        </a:p>
      </dgm:t>
    </dgm:pt>
    <dgm:pt modelId="{1AD27C18-1FDD-43C0-9E86-E5C21EB57F69}" type="sibTrans" cxnId="{59C300C6-44E6-4A22-8E1D-71F31F5B3690}">
      <dgm:prSet/>
      <dgm:spPr/>
      <dgm:t>
        <a:bodyPr/>
        <a:lstStyle/>
        <a:p>
          <a:endParaRPr lang="en-US"/>
        </a:p>
      </dgm:t>
    </dgm:pt>
    <dgm:pt modelId="{E553187A-70B7-4BBF-A5EF-722E5087B20F}" type="pres">
      <dgm:prSet presAssocID="{5AB6503D-8D42-4F25-AE2C-3FB9782FF94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9CFFCBE5-93CF-463A-88DF-EE533CFA322E}" type="pres">
      <dgm:prSet presAssocID="{37ED006F-E3E5-4F4B-83FF-0E9C18F25D6E}" presName="Accent4" presStyleCnt="0"/>
      <dgm:spPr/>
    </dgm:pt>
    <dgm:pt modelId="{58D19EAB-D77B-4FC3-A4B9-7173C9EFEC10}" type="pres">
      <dgm:prSet presAssocID="{37ED006F-E3E5-4F4B-83FF-0E9C18F25D6E}" presName="Accent" presStyleLbl="node1" presStyleIdx="0" presStyleCnt="4"/>
      <dgm:spPr/>
    </dgm:pt>
    <dgm:pt modelId="{0F969854-4E35-4618-A15A-09CBF7B3C173}" type="pres">
      <dgm:prSet presAssocID="{37ED006F-E3E5-4F4B-83FF-0E9C18F25D6E}" presName="ParentBackground4" presStyleCnt="0"/>
      <dgm:spPr/>
    </dgm:pt>
    <dgm:pt modelId="{FEACDFFC-1275-4837-B937-05BB1D60C8F4}" type="pres">
      <dgm:prSet presAssocID="{37ED006F-E3E5-4F4B-83FF-0E9C18F25D6E}" presName="ParentBackground" presStyleLbl="fgAcc1" presStyleIdx="0" presStyleCnt="4"/>
      <dgm:spPr/>
    </dgm:pt>
    <dgm:pt modelId="{12694C4F-49FE-4A24-A721-70640A13830F}" type="pres">
      <dgm:prSet presAssocID="{37ED006F-E3E5-4F4B-83FF-0E9C18F25D6E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5A3E79A5-7D86-4E8C-9EC2-2871F556709B}" type="pres">
      <dgm:prSet presAssocID="{15CC4306-1384-468A-8DCA-D3BE193AEB56}" presName="Accent3" presStyleCnt="0"/>
      <dgm:spPr/>
    </dgm:pt>
    <dgm:pt modelId="{CDDDC75D-B6B3-4966-9059-D8D5FF9FA4E1}" type="pres">
      <dgm:prSet presAssocID="{15CC4306-1384-468A-8DCA-D3BE193AEB56}" presName="Accent" presStyleLbl="node1" presStyleIdx="1" presStyleCnt="4"/>
      <dgm:spPr/>
    </dgm:pt>
    <dgm:pt modelId="{F6230C81-F62C-45E2-A3B3-0D7673A2A32F}" type="pres">
      <dgm:prSet presAssocID="{15CC4306-1384-468A-8DCA-D3BE193AEB56}" presName="ParentBackground3" presStyleCnt="0"/>
      <dgm:spPr/>
    </dgm:pt>
    <dgm:pt modelId="{1EAF6A87-1A43-4522-924A-8932E78F0575}" type="pres">
      <dgm:prSet presAssocID="{15CC4306-1384-468A-8DCA-D3BE193AEB56}" presName="ParentBackground" presStyleLbl="fgAcc1" presStyleIdx="1" presStyleCnt="4"/>
      <dgm:spPr/>
    </dgm:pt>
    <dgm:pt modelId="{7D97708B-2C21-47A8-8DD0-0094FC61CC17}" type="pres">
      <dgm:prSet presAssocID="{15CC4306-1384-468A-8DCA-D3BE193AEB56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B4209A75-0A9B-48A4-9C50-F5ECFB85C467}" type="pres">
      <dgm:prSet presAssocID="{C0E87838-9133-450D-9A2E-299276679B20}" presName="Accent2" presStyleCnt="0"/>
      <dgm:spPr/>
    </dgm:pt>
    <dgm:pt modelId="{2184E6D8-7F01-4F3C-B5A5-EE5294A513AA}" type="pres">
      <dgm:prSet presAssocID="{C0E87838-9133-450D-9A2E-299276679B20}" presName="Accent" presStyleLbl="node1" presStyleIdx="2" presStyleCnt="4"/>
      <dgm:spPr/>
    </dgm:pt>
    <dgm:pt modelId="{F1D69E29-871F-41F9-BEB5-D34CD45E4DBB}" type="pres">
      <dgm:prSet presAssocID="{C0E87838-9133-450D-9A2E-299276679B20}" presName="ParentBackground2" presStyleCnt="0"/>
      <dgm:spPr/>
    </dgm:pt>
    <dgm:pt modelId="{57D3D60E-B9C8-471F-8F7B-DFC0BFE14CDF}" type="pres">
      <dgm:prSet presAssocID="{C0E87838-9133-450D-9A2E-299276679B20}" presName="ParentBackground" presStyleLbl="fgAcc1" presStyleIdx="2" presStyleCnt="4"/>
      <dgm:spPr/>
    </dgm:pt>
    <dgm:pt modelId="{844F41FC-E93E-464A-A253-918352EDC264}" type="pres">
      <dgm:prSet presAssocID="{C0E87838-9133-450D-9A2E-299276679B20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752D33E0-743F-43B1-8B1A-8613E6BDD985}" type="pres">
      <dgm:prSet presAssocID="{1104FC18-75F0-4EEF-A06F-A02A2F6768DF}" presName="Accent1" presStyleCnt="0"/>
      <dgm:spPr/>
    </dgm:pt>
    <dgm:pt modelId="{B2DA370A-C185-4091-853B-718E2047B961}" type="pres">
      <dgm:prSet presAssocID="{1104FC18-75F0-4EEF-A06F-A02A2F6768DF}" presName="Accent" presStyleLbl="node1" presStyleIdx="3" presStyleCnt="4"/>
      <dgm:spPr/>
    </dgm:pt>
    <dgm:pt modelId="{C3AF2759-B333-4B6F-AFE8-2E7A23C4D371}" type="pres">
      <dgm:prSet presAssocID="{1104FC18-75F0-4EEF-A06F-A02A2F6768DF}" presName="ParentBackground1" presStyleCnt="0"/>
      <dgm:spPr/>
    </dgm:pt>
    <dgm:pt modelId="{9A9FF71B-6A7A-4AE2-938D-60EF651EE6FD}" type="pres">
      <dgm:prSet presAssocID="{1104FC18-75F0-4EEF-A06F-A02A2F6768DF}" presName="ParentBackground" presStyleLbl="fgAcc1" presStyleIdx="3" presStyleCnt="4"/>
      <dgm:spPr/>
    </dgm:pt>
    <dgm:pt modelId="{88BB3EF3-DF0B-4878-B79F-4466C63271B2}" type="pres">
      <dgm:prSet presAssocID="{1104FC18-75F0-4EEF-A06F-A02A2F6768DF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</dgm:pt>
  </dgm:ptLst>
  <dgm:cxnLst>
    <dgm:cxn modelId="{C12CDD23-D277-4B66-A884-A11EEACB3523}" type="presOf" srcId="{5AB6503D-8D42-4F25-AE2C-3FB9782FF948}" destId="{E553187A-70B7-4BBF-A5EF-722E5087B20F}" srcOrd="0" destOrd="0" presId="urn:microsoft.com/office/officeart/2011/layout/CircleProcess"/>
    <dgm:cxn modelId="{3BAACC5C-259C-49E2-8C14-F2BFE9BA5683}" type="presOf" srcId="{1104FC18-75F0-4EEF-A06F-A02A2F6768DF}" destId="{88BB3EF3-DF0B-4878-B79F-4466C63271B2}" srcOrd="1" destOrd="0" presId="urn:microsoft.com/office/officeart/2011/layout/CircleProcess"/>
    <dgm:cxn modelId="{864D7D60-3E6D-4816-A910-520B69C2A34D}" type="presOf" srcId="{C0E87838-9133-450D-9A2E-299276679B20}" destId="{844F41FC-E93E-464A-A253-918352EDC264}" srcOrd="1" destOrd="0" presId="urn:microsoft.com/office/officeart/2011/layout/CircleProcess"/>
    <dgm:cxn modelId="{78E6C365-0439-4709-A270-B847F4623003}" srcId="{5AB6503D-8D42-4F25-AE2C-3FB9782FF948}" destId="{1104FC18-75F0-4EEF-A06F-A02A2F6768DF}" srcOrd="0" destOrd="0" parTransId="{51CCF44D-45DF-4A95-B0BC-7DE022141F65}" sibTransId="{60D5D807-689B-4E47-8D3E-65CAAB56630F}"/>
    <dgm:cxn modelId="{0802DE4F-4C0B-4838-82A8-B4339DA0B75A}" type="presOf" srcId="{37ED006F-E3E5-4F4B-83FF-0E9C18F25D6E}" destId="{12694C4F-49FE-4A24-A721-70640A13830F}" srcOrd="1" destOrd="0" presId="urn:microsoft.com/office/officeart/2011/layout/CircleProcess"/>
    <dgm:cxn modelId="{F0D7D478-7C3B-4077-AD6E-CD52B73B0444}" type="presOf" srcId="{C0E87838-9133-450D-9A2E-299276679B20}" destId="{57D3D60E-B9C8-471F-8F7B-DFC0BFE14CDF}" srcOrd="0" destOrd="0" presId="urn:microsoft.com/office/officeart/2011/layout/CircleProcess"/>
    <dgm:cxn modelId="{B7E1008C-7721-48A7-B74B-6681930250AB}" type="presOf" srcId="{37ED006F-E3E5-4F4B-83FF-0E9C18F25D6E}" destId="{FEACDFFC-1275-4837-B937-05BB1D60C8F4}" srcOrd="0" destOrd="0" presId="urn:microsoft.com/office/officeart/2011/layout/CircleProcess"/>
    <dgm:cxn modelId="{A653518E-DCC7-4B9C-B68C-28983360DB16}" srcId="{5AB6503D-8D42-4F25-AE2C-3FB9782FF948}" destId="{C0E87838-9133-450D-9A2E-299276679B20}" srcOrd="1" destOrd="0" parTransId="{EA77554F-62B1-42D0-B985-B0EFB655A954}" sibTransId="{D57B2B33-6456-4885-96FF-800B64CBF771}"/>
    <dgm:cxn modelId="{59C300C6-44E6-4A22-8E1D-71F31F5B3690}" srcId="{5AB6503D-8D42-4F25-AE2C-3FB9782FF948}" destId="{37ED006F-E3E5-4F4B-83FF-0E9C18F25D6E}" srcOrd="3" destOrd="0" parTransId="{A31001C1-ADEA-4207-A6D5-DB6CE4DD18D3}" sibTransId="{1AD27C18-1FDD-43C0-9E86-E5C21EB57F69}"/>
    <dgm:cxn modelId="{76896EC6-356E-415F-A24A-2107D4FCE6C5}" type="presOf" srcId="{15CC4306-1384-468A-8DCA-D3BE193AEB56}" destId="{7D97708B-2C21-47A8-8DD0-0094FC61CC17}" srcOrd="1" destOrd="0" presId="urn:microsoft.com/office/officeart/2011/layout/CircleProcess"/>
    <dgm:cxn modelId="{E2495ACD-947B-4095-95DC-A484D8023446}" type="presOf" srcId="{1104FC18-75F0-4EEF-A06F-A02A2F6768DF}" destId="{9A9FF71B-6A7A-4AE2-938D-60EF651EE6FD}" srcOrd="0" destOrd="0" presId="urn:microsoft.com/office/officeart/2011/layout/CircleProcess"/>
    <dgm:cxn modelId="{06F48FCD-B050-41FE-AA80-58AAF13A47BE}" srcId="{5AB6503D-8D42-4F25-AE2C-3FB9782FF948}" destId="{15CC4306-1384-468A-8DCA-D3BE193AEB56}" srcOrd="2" destOrd="0" parTransId="{D5A5453A-7C5B-42C9-8A2A-A19BF280ED8D}" sibTransId="{899242AE-5984-428B-A23B-B1F12F7BFFD4}"/>
    <dgm:cxn modelId="{51B51FF8-BAB8-40D4-8B2F-118C92884290}" type="presOf" srcId="{15CC4306-1384-468A-8DCA-D3BE193AEB56}" destId="{1EAF6A87-1A43-4522-924A-8932E78F0575}" srcOrd="0" destOrd="0" presId="urn:microsoft.com/office/officeart/2011/layout/CircleProcess"/>
    <dgm:cxn modelId="{73CBB396-D738-45B1-A00C-1A40FCA4FB37}" type="presParOf" srcId="{E553187A-70B7-4BBF-A5EF-722E5087B20F}" destId="{9CFFCBE5-93CF-463A-88DF-EE533CFA322E}" srcOrd="0" destOrd="0" presId="urn:microsoft.com/office/officeart/2011/layout/CircleProcess"/>
    <dgm:cxn modelId="{4DEA3DD1-D7E9-4228-91C6-97B89B831742}" type="presParOf" srcId="{9CFFCBE5-93CF-463A-88DF-EE533CFA322E}" destId="{58D19EAB-D77B-4FC3-A4B9-7173C9EFEC10}" srcOrd="0" destOrd="0" presId="urn:microsoft.com/office/officeart/2011/layout/CircleProcess"/>
    <dgm:cxn modelId="{0DAC4CE1-3E62-4B87-8F6F-64FF00AD1E1E}" type="presParOf" srcId="{E553187A-70B7-4BBF-A5EF-722E5087B20F}" destId="{0F969854-4E35-4618-A15A-09CBF7B3C173}" srcOrd="1" destOrd="0" presId="urn:microsoft.com/office/officeart/2011/layout/CircleProcess"/>
    <dgm:cxn modelId="{826A4F46-C0EF-4667-90C4-09550C6A3F4F}" type="presParOf" srcId="{0F969854-4E35-4618-A15A-09CBF7B3C173}" destId="{FEACDFFC-1275-4837-B937-05BB1D60C8F4}" srcOrd="0" destOrd="0" presId="urn:microsoft.com/office/officeart/2011/layout/CircleProcess"/>
    <dgm:cxn modelId="{513060D8-187D-4296-8D21-51679D982FEB}" type="presParOf" srcId="{E553187A-70B7-4BBF-A5EF-722E5087B20F}" destId="{12694C4F-49FE-4A24-A721-70640A13830F}" srcOrd="2" destOrd="0" presId="urn:microsoft.com/office/officeart/2011/layout/CircleProcess"/>
    <dgm:cxn modelId="{0AA79B57-DEF4-4EE7-80AA-26E14BA2CA80}" type="presParOf" srcId="{E553187A-70B7-4BBF-A5EF-722E5087B20F}" destId="{5A3E79A5-7D86-4E8C-9EC2-2871F556709B}" srcOrd="3" destOrd="0" presId="urn:microsoft.com/office/officeart/2011/layout/CircleProcess"/>
    <dgm:cxn modelId="{EDF43A66-A684-4218-A9C6-A30BACC1A075}" type="presParOf" srcId="{5A3E79A5-7D86-4E8C-9EC2-2871F556709B}" destId="{CDDDC75D-B6B3-4966-9059-D8D5FF9FA4E1}" srcOrd="0" destOrd="0" presId="urn:microsoft.com/office/officeart/2011/layout/CircleProcess"/>
    <dgm:cxn modelId="{DBE57C34-3162-4B5F-A4B5-45B0D87E599C}" type="presParOf" srcId="{E553187A-70B7-4BBF-A5EF-722E5087B20F}" destId="{F6230C81-F62C-45E2-A3B3-0D7673A2A32F}" srcOrd="4" destOrd="0" presId="urn:microsoft.com/office/officeart/2011/layout/CircleProcess"/>
    <dgm:cxn modelId="{0928A3EA-B72A-40C1-B0C6-546FD0A7A22C}" type="presParOf" srcId="{F6230C81-F62C-45E2-A3B3-0D7673A2A32F}" destId="{1EAF6A87-1A43-4522-924A-8932E78F0575}" srcOrd="0" destOrd="0" presId="urn:microsoft.com/office/officeart/2011/layout/CircleProcess"/>
    <dgm:cxn modelId="{08D9B14A-CE47-402D-A470-9BDE12432AE4}" type="presParOf" srcId="{E553187A-70B7-4BBF-A5EF-722E5087B20F}" destId="{7D97708B-2C21-47A8-8DD0-0094FC61CC17}" srcOrd="5" destOrd="0" presId="urn:microsoft.com/office/officeart/2011/layout/CircleProcess"/>
    <dgm:cxn modelId="{107257DA-25C7-441E-8AC1-13284376732F}" type="presParOf" srcId="{E553187A-70B7-4BBF-A5EF-722E5087B20F}" destId="{B4209A75-0A9B-48A4-9C50-F5ECFB85C467}" srcOrd="6" destOrd="0" presId="urn:microsoft.com/office/officeart/2011/layout/CircleProcess"/>
    <dgm:cxn modelId="{6B9B3431-2C53-45C0-9C62-0C26F43D2154}" type="presParOf" srcId="{B4209A75-0A9B-48A4-9C50-F5ECFB85C467}" destId="{2184E6D8-7F01-4F3C-B5A5-EE5294A513AA}" srcOrd="0" destOrd="0" presId="urn:microsoft.com/office/officeart/2011/layout/CircleProcess"/>
    <dgm:cxn modelId="{852546F4-AD7C-44A7-9668-B82205722A34}" type="presParOf" srcId="{E553187A-70B7-4BBF-A5EF-722E5087B20F}" destId="{F1D69E29-871F-41F9-BEB5-D34CD45E4DBB}" srcOrd="7" destOrd="0" presId="urn:microsoft.com/office/officeart/2011/layout/CircleProcess"/>
    <dgm:cxn modelId="{101C0DA0-557C-4397-9A0A-216BB0EC717C}" type="presParOf" srcId="{F1D69E29-871F-41F9-BEB5-D34CD45E4DBB}" destId="{57D3D60E-B9C8-471F-8F7B-DFC0BFE14CDF}" srcOrd="0" destOrd="0" presId="urn:microsoft.com/office/officeart/2011/layout/CircleProcess"/>
    <dgm:cxn modelId="{1E4320F2-F7D1-49DB-B948-BAB2485DF2A7}" type="presParOf" srcId="{E553187A-70B7-4BBF-A5EF-722E5087B20F}" destId="{844F41FC-E93E-464A-A253-918352EDC264}" srcOrd="8" destOrd="0" presId="urn:microsoft.com/office/officeart/2011/layout/CircleProcess"/>
    <dgm:cxn modelId="{14ADCD45-1DC2-48B8-AC05-346AB71F4608}" type="presParOf" srcId="{E553187A-70B7-4BBF-A5EF-722E5087B20F}" destId="{752D33E0-743F-43B1-8B1A-8613E6BDD985}" srcOrd="9" destOrd="0" presId="urn:microsoft.com/office/officeart/2011/layout/CircleProcess"/>
    <dgm:cxn modelId="{C8864D8E-E625-4FF8-9B9F-71CEDBCCEEFE}" type="presParOf" srcId="{752D33E0-743F-43B1-8B1A-8613E6BDD985}" destId="{B2DA370A-C185-4091-853B-718E2047B961}" srcOrd="0" destOrd="0" presId="urn:microsoft.com/office/officeart/2011/layout/CircleProcess"/>
    <dgm:cxn modelId="{D4F61265-E9E1-4B4D-BBEE-5437F400DD7C}" type="presParOf" srcId="{E553187A-70B7-4BBF-A5EF-722E5087B20F}" destId="{C3AF2759-B333-4B6F-AFE8-2E7A23C4D371}" srcOrd="10" destOrd="0" presId="urn:microsoft.com/office/officeart/2011/layout/CircleProcess"/>
    <dgm:cxn modelId="{6D885D27-4719-45B9-AD3E-35076E5FD0C8}" type="presParOf" srcId="{C3AF2759-B333-4B6F-AFE8-2E7A23C4D371}" destId="{9A9FF71B-6A7A-4AE2-938D-60EF651EE6FD}" srcOrd="0" destOrd="0" presId="urn:microsoft.com/office/officeart/2011/layout/CircleProcess"/>
    <dgm:cxn modelId="{6C2C89A8-37D4-4964-9BE2-7731640D7EA2}" type="presParOf" srcId="{E553187A-70B7-4BBF-A5EF-722E5087B20F}" destId="{88BB3EF3-DF0B-4878-B79F-4466C63271B2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592A77-8E8F-40E5-B874-51621B44BCAC}">
      <dsp:nvSpPr>
        <dsp:cNvPr id="0" name=""/>
        <dsp:cNvSpPr/>
      </dsp:nvSpPr>
      <dsp:spPr>
        <a:xfrm>
          <a:off x="3179870" y="2190020"/>
          <a:ext cx="2783611" cy="2407936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Engineering</a:t>
          </a:r>
        </a:p>
      </dsp:txBody>
      <dsp:txXfrm>
        <a:off x="3641153" y="2589049"/>
        <a:ext cx="1861045" cy="1609878"/>
      </dsp:txXfrm>
    </dsp:sp>
    <dsp:sp modelId="{681EDBD7-F85E-4BA9-8C1F-89476A2E5279}">
      <dsp:nvSpPr>
        <dsp:cNvPr id="0" name=""/>
        <dsp:cNvSpPr/>
      </dsp:nvSpPr>
      <dsp:spPr>
        <a:xfrm>
          <a:off x="4922946" y="1037985"/>
          <a:ext cx="1050248" cy="90492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4CDAC-AD0B-4935-8E32-777582C9D17A}">
      <dsp:nvSpPr>
        <dsp:cNvPr id="0" name=""/>
        <dsp:cNvSpPr/>
      </dsp:nvSpPr>
      <dsp:spPr>
        <a:xfrm>
          <a:off x="3436281" y="0"/>
          <a:ext cx="2281149" cy="1973462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Mechanical</a:t>
          </a:r>
        </a:p>
      </dsp:txBody>
      <dsp:txXfrm>
        <a:off x="3814316" y="327045"/>
        <a:ext cx="1525079" cy="1319372"/>
      </dsp:txXfrm>
    </dsp:sp>
    <dsp:sp modelId="{96D43EC6-18DD-4DEC-AA93-422991E13C47}">
      <dsp:nvSpPr>
        <dsp:cNvPr id="0" name=""/>
        <dsp:cNvSpPr/>
      </dsp:nvSpPr>
      <dsp:spPr>
        <a:xfrm>
          <a:off x="6148667" y="2729718"/>
          <a:ext cx="1050248" cy="90492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5D3BB0-220E-48CF-A2E6-A44C7A2EA5F9}">
      <dsp:nvSpPr>
        <dsp:cNvPr id="0" name=""/>
        <dsp:cNvSpPr/>
      </dsp:nvSpPr>
      <dsp:spPr>
        <a:xfrm>
          <a:off x="5528360" y="1213811"/>
          <a:ext cx="2281149" cy="1973462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Electrical</a:t>
          </a:r>
        </a:p>
      </dsp:txBody>
      <dsp:txXfrm>
        <a:off x="5906395" y="1540856"/>
        <a:ext cx="1525079" cy="1319372"/>
      </dsp:txXfrm>
    </dsp:sp>
    <dsp:sp modelId="{A7169167-5792-4FA7-B630-00D7BE6575EB}">
      <dsp:nvSpPr>
        <dsp:cNvPr id="0" name=""/>
        <dsp:cNvSpPr/>
      </dsp:nvSpPr>
      <dsp:spPr>
        <a:xfrm>
          <a:off x="5297202" y="4639368"/>
          <a:ext cx="1050248" cy="90492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693D3B0-B34C-4E7F-8A7D-3D06685B8110}">
      <dsp:nvSpPr>
        <dsp:cNvPr id="0" name=""/>
        <dsp:cNvSpPr/>
      </dsp:nvSpPr>
      <dsp:spPr>
        <a:xfrm>
          <a:off x="5528360" y="3600024"/>
          <a:ext cx="2281149" cy="1973462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Chemical</a:t>
          </a:r>
        </a:p>
      </dsp:txBody>
      <dsp:txXfrm>
        <a:off x="5906395" y="3927069"/>
        <a:ext cx="1525079" cy="1319372"/>
      </dsp:txXfrm>
    </dsp:sp>
    <dsp:sp modelId="{0683A20E-76CE-4C87-AEAB-3FB5D8A615A7}">
      <dsp:nvSpPr>
        <dsp:cNvPr id="0" name=""/>
        <dsp:cNvSpPr/>
      </dsp:nvSpPr>
      <dsp:spPr>
        <a:xfrm>
          <a:off x="3185050" y="4837596"/>
          <a:ext cx="1050248" cy="90492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BB091B-F094-4B8B-AB45-E5E9D4D86CDE}">
      <dsp:nvSpPr>
        <dsp:cNvPr id="0" name=""/>
        <dsp:cNvSpPr/>
      </dsp:nvSpPr>
      <dsp:spPr>
        <a:xfrm>
          <a:off x="3436281" y="4815194"/>
          <a:ext cx="2281149" cy="1973462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Biomedical</a:t>
          </a:r>
        </a:p>
      </dsp:txBody>
      <dsp:txXfrm>
        <a:off x="3814316" y="5142239"/>
        <a:ext cx="1525079" cy="1319372"/>
      </dsp:txXfrm>
    </dsp:sp>
    <dsp:sp modelId="{DD1790CE-C24B-4801-8CDE-6A3D9190ECFA}">
      <dsp:nvSpPr>
        <dsp:cNvPr id="0" name=""/>
        <dsp:cNvSpPr/>
      </dsp:nvSpPr>
      <dsp:spPr>
        <a:xfrm>
          <a:off x="1939256" y="3146542"/>
          <a:ext cx="1050248" cy="904927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01FA28-564D-4DB0-8775-B6A538467C61}">
      <dsp:nvSpPr>
        <dsp:cNvPr id="0" name=""/>
        <dsp:cNvSpPr/>
      </dsp:nvSpPr>
      <dsp:spPr>
        <a:xfrm>
          <a:off x="1334489" y="3601382"/>
          <a:ext cx="2281149" cy="1973462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Civil</a:t>
          </a:r>
        </a:p>
      </dsp:txBody>
      <dsp:txXfrm>
        <a:off x="1712524" y="3928427"/>
        <a:ext cx="1525079" cy="1319372"/>
      </dsp:txXfrm>
    </dsp:sp>
    <dsp:sp modelId="{FD6240AC-ACA9-4943-A13D-256CB8767839}">
      <dsp:nvSpPr>
        <dsp:cNvPr id="0" name=""/>
        <dsp:cNvSpPr/>
      </dsp:nvSpPr>
      <dsp:spPr>
        <a:xfrm>
          <a:off x="1334489" y="1211096"/>
          <a:ext cx="2281149" cy="1973462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  <a:sp3d extrusionH="28000" prstMaterial="matte"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Aerospace</a:t>
          </a:r>
        </a:p>
      </dsp:txBody>
      <dsp:txXfrm>
        <a:off x="1712524" y="1538141"/>
        <a:ext cx="1525079" cy="131937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19EAB-D77B-4FC3-A4B9-7173C9EFEC10}">
      <dsp:nvSpPr>
        <dsp:cNvPr id="0" name=""/>
        <dsp:cNvSpPr/>
      </dsp:nvSpPr>
      <dsp:spPr>
        <a:xfrm>
          <a:off x="6166920" y="537782"/>
          <a:ext cx="1424763" cy="14248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EACDFFC-1275-4837-B937-05BB1D60C8F4}">
      <dsp:nvSpPr>
        <dsp:cNvPr id="0" name=""/>
        <dsp:cNvSpPr/>
      </dsp:nvSpPr>
      <dsp:spPr>
        <a:xfrm>
          <a:off x="6214575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Maintain</a:t>
          </a:r>
        </a:p>
      </dsp:txBody>
      <dsp:txXfrm>
        <a:off x="6404584" y="775297"/>
        <a:ext cx="950046" cy="949807"/>
      </dsp:txXfrm>
    </dsp:sp>
    <dsp:sp modelId="{CDDDC75D-B6B3-4966-9059-D8D5FF9FA4E1}">
      <dsp:nvSpPr>
        <dsp:cNvPr id="0" name=""/>
        <dsp:cNvSpPr/>
      </dsp:nvSpPr>
      <dsp:spPr>
        <a:xfrm rot="2700000">
          <a:off x="4688380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EAF6A87-1A43-4522-924A-8932E78F0575}">
      <dsp:nvSpPr>
        <dsp:cNvPr id="0" name=""/>
        <dsp:cNvSpPr/>
      </dsp:nvSpPr>
      <dsp:spPr>
        <a:xfrm>
          <a:off x="4742156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Connect</a:t>
          </a:r>
        </a:p>
      </dsp:txBody>
      <dsp:txXfrm>
        <a:off x="4932165" y="775297"/>
        <a:ext cx="950046" cy="949807"/>
      </dsp:txXfrm>
    </dsp:sp>
    <dsp:sp modelId="{2184E6D8-7F01-4F3C-B5A5-EE5294A513AA}">
      <dsp:nvSpPr>
        <dsp:cNvPr id="0" name=""/>
        <dsp:cNvSpPr/>
      </dsp:nvSpPr>
      <dsp:spPr>
        <a:xfrm rot="2700000">
          <a:off x="3222070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D3D60E-B9C8-471F-8F7B-DFC0BFE14CDF}">
      <dsp:nvSpPr>
        <dsp:cNvPr id="0" name=""/>
        <dsp:cNvSpPr/>
      </dsp:nvSpPr>
      <dsp:spPr>
        <a:xfrm>
          <a:off x="3269737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Inquire</a:t>
          </a:r>
        </a:p>
      </dsp:txBody>
      <dsp:txXfrm>
        <a:off x="3459746" y="775297"/>
        <a:ext cx="950046" cy="949807"/>
      </dsp:txXfrm>
    </dsp:sp>
    <dsp:sp modelId="{B2DA370A-C185-4091-853B-718E2047B961}">
      <dsp:nvSpPr>
        <dsp:cNvPr id="0" name=""/>
        <dsp:cNvSpPr/>
      </dsp:nvSpPr>
      <dsp:spPr>
        <a:xfrm rot="2700000">
          <a:off x="1749652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9FF71B-6A7A-4AE2-938D-60EF651EE6FD}">
      <dsp:nvSpPr>
        <dsp:cNvPr id="0" name=""/>
        <dsp:cNvSpPr/>
      </dsp:nvSpPr>
      <dsp:spPr>
        <a:xfrm>
          <a:off x="1797318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Research</a:t>
          </a:r>
        </a:p>
      </dsp:txBody>
      <dsp:txXfrm>
        <a:off x="1987328" y="775297"/>
        <a:ext cx="950046" cy="94980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19EAB-D77B-4FC3-A4B9-7173C9EFEC10}">
      <dsp:nvSpPr>
        <dsp:cNvPr id="0" name=""/>
        <dsp:cNvSpPr/>
      </dsp:nvSpPr>
      <dsp:spPr>
        <a:xfrm>
          <a:off x="6166920" y="537782"/>
          <a:ext cx="1424763" cy="14248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EACDFFC-1275-4837-B937-05BB1D60C8F4}">
      <dsp:nvSpPr>
        <dsp:cNvPr id="0" name=""/>
        <dsp:cNvSpPr/>
      </dsp:nvSpPr>
      <dsp:spPr>
        <a:xfrm>
          <a:off x="6214575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Maintain</a:t>
          </a:r>
        </a:p>
      </dsp:txBody>
      <dsp:txXfrm>
        <a:off x="6404584" y="775297"/>
        <a:ext cx="950046" cy="949807"/>
      </dsp:txXfrm>
    </dsp:sp>
    <dsp:sp modelId="{CDDDC75D-B6B3-4966-9059-D8D5FF9FA4E1}">
      <dsp:nvSpPr>
        <dsp:cNvPr id="0" name=""/>
        <dsp:cNvSpPr/>
      </dsp:nvSpPr>
      <dsp:spPr>
        <a:xfrm rot="2700000">
          <a:off x="4688380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EAF6A87-1A43-4522-924A-8932E78F0575}">
      <dsp:nvSpPr>
        <dsp:cNvPr id="0" name=""/>
        <dsp:cNvSpPr/>
      </dsp:nvSpPr>
      <dsp:spPr>
        <a:xfrm>
          <a:off x="4742156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Connect</a:t>
          </a:r>
        </a:p>
      </dsp:txBody>
      <dsp:txXfrm>
        <a:off x="4932165" y="775297"/>
        <a:ext cx="950046" cy="949807"/>
      </dsp:txXfrm>
    </dsp:sp>
    <dsp:sp modelId="{2184E6D8-7F01-4F3C-B5A5-EE5294A513AA}">
      <dsp:nvSpPr>
        <dsp:cNvPr id="0" name=""/>
        <dsp:cNvSpPr/>
      </dsp:nvSpPr>
      <dsp:spPr>
        <a:xfrm rot="2700000">
          <a:off x="3222070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D3D60E-B9C8-471F-8F7B-DFC0BFE14CDF}">
      <dsp:nvSpPr>
        <dsp:cNvPr id="0" name=""/>
        <dsp:cNvSpPr/>
      </dsp:nvSpPr>
      <dsp:spPr>
        <a:xfrm>
          <a:off x="3269737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Inquire</a:t>
          </a:r>
        </a:p>
      </dsp:txBody>
      <dsp:txXfrm>
        <a:off x="3459746" y="775297"/>
        <a:ext cx="950046" cy="949807"/>
      </dsp:txXfrm>
    </dsp:sp>
    <dsp:sp modelId="{B2DA370A-C185-4091-853B-718E2047B961}">
      <dsp:nvSpPr>
        <dsp:cNvPr id="0" name=""/>
        <dsp:cNvSpPr/>
      </dsp:nvSpPr>
      <dsp:spPr>
        <a:xfrm rot="2700000">
          <a:off x="1749652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9FF71B-6A7A-4AE2-938D-60EF651EE6FD}">
      <dsp:nvSpPr>
        <dsp:cNvPr id="0" name=""/>
        <dsp:cNvSpPr/>
      </dsp:nvSpPr>
      <dsp:spPr>
        <a:xfrm>
          <a:off x="1797318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Research</a:t>
          </a:r>
        </a:p>
      </dsp:txBody>
      <dsp:txXfrm>
        <a:off x="1987328" y="775297"/>
        <a:ext cx="950046" cy="94980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19EAB-D77B-4FC3-A4B9-7173C9EFEC10}">
      <dsp:nvSpPr>
        <dsp:cNvPr id="0" name=""/>
        <dsp:cNvSpPr/>
      </dsp:nvSpPr>
      <dsp:spPr>
        <a:xfrm>
          <a:off x="6166920" y="537782"/>
          <a:ext cx="1424763" cy="14248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EACDFFC-1275-4837-B937-05BB1D60C8F4}">
      <dsp:nvSpPr>
        <dsp:cNvPr id="0" name=""/>
        <dsp:cNvSpPr/>
      </dsp:nvSpPr>
      <dsp:spPr>
        <a:xfrm>
          <a:off x="6214575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Maintain</a:t>
          </a:r>
        </a:p>
      </dsp:txBody>
      <dsp:txXfrm>
        <a:off x="6404584" y="775297"/>
        <a:ext cx="950046" cy="949807"/>
      </dsp:txXfrm>
    </dsp:sp>
    <dsp:sp modelId="{CDDDC75D-B6B3-4966-9059-D8D5FF9FA4E1}">
      <dsp:nvSpPr>
        <dsp:cNvPr id="0" name=""/>
        <dsp:cNvSpPr/>
      </dsp:nvSpPr>
      <dsp:spPr>
        <a:xfrm rot="2700000">
          <a:off x="4688380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EAF6A87-1A43-4522-924A-8932E78F0575}">
      <dsp:nvSpPr>
        <dsp:cNvPr id="0" name=""/>
        <dsp:cNvSpPr/>
      </dsp:nvSpPr>
      <dsp:spPr>
        <a:xfrm>
          <a:off x="4742156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Connect</a:t>
          </a:r>
        </a:p>
      </dsp:txBody>
      <dsp:txXfrm>
        <a:off x="4932165" y="775297"/>
        <a:ext cx="950046" cy="949807"/>
      </dsp:txXfrm>
    </dsp:sp>
    <dsp:sp modelId="{2184E6D8-7F01-4F3C-B5A5-EE5294A513AA}">
      <dsp:nvSpPr>
        <dsp:cNvPr id="0" name=""/>
        <dsp:cNvSpPr/>
      </dsp:nvSpPr>
      <dsp:spPr>
        <a:xfrm rot="2700000">
          <a:off x="3222070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D3D60E-B9C8-471F-8F7B-DFC0BFE14CDF}">
      <dsp:nvSpPr>
        <dsp:cNvPr id="0" name=""/>
        <dsp:cNvSpPr/>
      </dsp:nvSpPr>
      <dsp:spPr>
        <a:xfrm>
          <a:off x="3269737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Inquire</a:t>
          </a:r>
        </a:p>
      </dsp:txBody>
      <dsp:txXfrm>
        <a:off x="3459746" y="775297"/>
        <a:ext cx="950046" cy="949807"/>
      </dsp:txXfrm>
    </dsp:sp>
    <dsp:sp modelId="{B2DA370A-C185-4091-853B-718E2047B961}">
      <dsp:nvSpPr>
        <dsp:cNvPr id="0" name=""/>
        <dsp:cNvSpPr/>
      </dsp:nvSpPr>
      <dsp:spPr>
        <a:xfrm rot="2700000">
          <a:off x="1749652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9FF71B-6A7A-4AE2-938D-60EF651EE6FD}">
      <dsp:nvSpPr>
        <dsp:cNvPr id="0" name=""/>
        <dsp:cNvSpPr/>
      </dsp:nvSpPr>
      <dsp:spPr>
        <a:xfrm>
          <a:off x="1797318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Research</a:t>
          </a:r>
        </a:p>
      </dsp:txBody>
      <dsp:txXfrm>
        <a:off x="1987328" y="775297"/>
        <a:ext cx="950046" cy="9498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A79A5E-FA15-4FD9-88E6-926EB843AED4}">
      <dsp:nvSpPr>
        <dsp:cNvPr id="0" name=""/>
        <dsp:cNvSpPr/>
      </dsp:nvSpPr>
      <dsp:spPr>
        <a:xfrm>
          <a:off x="1109" y="1301068"/>
          <a:ext cx="2162733" cy="865093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7348" tIns="58674" rIns="29337" bIns="5867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Post-doctoral researcher</a:t>
          </a:r>
        </a:p>
      </dsp:txBody>
      <dsp:txXfrm>
        <a:off x="1109" y="1301068"/>
        <a:ext cx="1946460" cy="865093"/>
      </dsp:txXfrm>
    </dsp:sp>
    <dsp:sp modelId="{C6DC345D-C631-45D9-B23D-C0C7B40926ED}">
      <dsp:nvSpPr>
        <dsp:cNvPr id="0" name=""/>
        <dsp:cNvSpPr/>
      </dsp:nvSpPr>
      <dsp:spPr>
        <a:xfrm>
          <a:off x="1731296" y="1301068"/>
          <a:ext cx="2162733" cy="865093"/>
        </a:xfrm>
        <a:prstGeom prst="chevron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0000"/>
                <a:tint val="98000"/>
                <a:lumMod val="114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000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Associate Scientist</a:t>
          </a:r>
        </a:p>
      </dsp:txBody>
      <dsp:txXfrm>
        <a:off x="2163843" y="1301068"/>
        <a:ext cx="1297640" cy="865093"/>
      </dsp:txXfrm>
    </dsp:sp>
    <dsp:sp modelId="{7DC4CB2A-64E8-4E31-A035-54421DAE29C3}">
      <dsp:nvSpPr>
        <dsp:cNvPr id="0" name=""/>
        <dsp:cNvSpPr/>
      </dsp:nvSpPr>
      <dsp:spPr>
        <a:xfrm>
          <a:off x="3461483" y="1301068"/>
          <a:ext cx="2162733" cy="865093"/>
        </a:xfrm>
        <a:prstGeom prst="chevron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tint val="98000"/>
                <a:lumMod val="114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Scientist 1</a:t>
          </a:r>
        </a:p>
      </dsp:txBody>
      <dsp:txXfrm>
        <a:off x="3894030" y="1301068"/>
        <a:ext cx="1297640" cy="865093"/>
      </dsp:txXfrm>
    </dsp:sp>
    <dsp:sp modelId="{51FB20FF-9B17-4B4F-85A8-ECDD444AA4B2}">
      <dsp:nvSpPr>
        <dsp:cNvPr id="0" name=""/>
        <dsp:cNvSpPr/>
      </dsp:nvSpPr>
      <dsp:spPr>
        <a:xfrm>
          <a:off x="5191670" y="1301068"/>
          <a:ext cx="2162733" cy="865093"/>
        </a:xfrm>
        <a:prstGeom prst="chevron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0000"/>
                <a:tint val="98000"/>
                <a:lumMod val="114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000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Scientist 2</a:t>
          </a:r>
        </a:p>
      </dsp:txBody>
      <dsp:txXfrm>
        <a:off x="5624217" y="1301068"/>
        <a:ext cx="1297640" cy="865093"/>
      </dsp:txXfrm>
    </dsp:sp>
    <dsp:sp modelId="{1ED83976-40C7-4138-A109-AA50745345E3}">
      <dsp:nvSpPr>
        <dsp:cNvPr id="0" name=""/>
        <dsp:cNvSpPr/>
      </dsp:nvSpPr>
      <dsp:spPr>
        <a:xfrm>
          <a:off x="6921857" y="1301068"/>
          <a:ext cx="2162733" cy="865093"/>
        </a:xfrm>
        <a:prstGeom prst="chevron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98000"/>
                <a:lumMod val="114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8011" tIns="58674" rIns="29337" bIns="58674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Scientist 3</a:t>
          </a:r>
        </a:p>
      </dsp:txBody>
      <dsp:txXfrm>
        <a:off x="7354404" y="1301068"/>
        <a:ext cx="1297640" cy="8650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A79A5E-FA15-4FD9-88E6-926EB843AED4}">
      <dsp:nvSpPr>
        <dsp:cNvPr id="0" name=""/>
        <dsp:cNvSpPr/>
      </dsp:nvSpPr>
      <dsp:spPr>
        <a:xfrm>
          <a:off x="2661" y="1199475"/>
          <a:ext cx="2670698" cy="1068279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2682" tIns="61341" rIns="30671" bIns="6134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Undergrad</a:t>
          </a:r>
        </a:p>
      </dsp:txBody>
      <dsp:txXfrm>
        <a:off x="2661" y="1199475"/>
        <a:ext cx="2403628" cy="1068279"/>
      </dsp:txXfrm>
    </dsp:sp>
    <dsp:sp modelId="{C6DC345D-C631-45D9-B23D-C0C7B40926ED}">
      <dsp:nvSpPr>
        <dsp:cNvPr id="0" name=""/>
        <dsp:cNvSpPr/>
      </dsp:nvSpPr>
      <dsp:spPr>
        <a:xfrm>
          <a:off x="2139220" y="1199475"/>
          <a:ext cx="2670698" cy="1068279"/>
        </a:xfrm>
        <a:prstGeom prst="chevron">
          <a:avLst/>
        </a:prstGeom>
        <a:gradFill rotWithShape="0">
          <a:gsLst>
            <a:gs pos="0">
              <a:schemeClr val="accent5">
                <a:hueOff val="-875979"/>
                <a:satOff val="-5949"/>
                <a:lumOff val="-2484"/>
                <a:alphaOff val="0"/>
                <a:tint val="98000"/>
                <a:lumMod val="114000"/>
              </a:schemeClr>
            </a:gs>
            <a:gs pos="100000">
              <a:schemeClr val="accent5">
                <a:hueOff val="-875979"/>
                <a:satOff val="-5949"/>
                <a:lumOff val="-2484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012" tIns="61341" rIns="30671" bIns="6134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Grad student</a:t>
          </a:r>
        </a:p>
      </dsp:txBody>
      <dsp:txXfrm>
        <a:off x="2673360" y="1199475"/>
        <a:ext cx="1602419" cy="1068279"/>
      </dsp:txXfrm>
    </dsp:sp>
    <dsp:sp modelId="{7DC4CB2A-64E8-4E31-A035-54421DAE29C3}">
      <dsp:nvSpPr>
        <dsp:cNvPr id="0" name=""/>
        <dsp:cNvSpPr/>
      </dsp:nvSpPr>
      <dsp:spPr>
        <a:xfrm>
          <a:off x="4275780" y="1199475"/>
          <a:ext cx="2670698" cy="1068279"/>
        </a:xfrm>
        <a:prstGeom prst="chevron">
          <a:avLst/>
        </a:prstGeom>
        <a:gradFill rotWithShape="0">
          <a:gsLst>
            <a:gs pos="0">
              <a:schemeClr val="accent5">
                <a:hueOff val="-1751958"/>
                <a:satOff val="-11899"/>
                <a:lumOff val="-4967"/>
                <a:alphaOff val="0"/>
                <a:tint val="98000"/>
                <a:lumMod val="114000"/>
              </a:schemeClr>
            </a:gs>
            <a:gs pos="100000">
              <a:schemeClr val="accent5">
                <a:hueOff val="-1751958"/>
                <a:satOff val="-11899"/>
                <a:lumOff val="-4967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012" tIns="61341" rIns="30671" bIns="6134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Post-doctoral researcher</a:t>
          </a:r>
        </a:p>
      </dsp:txBody>
      <dsp:txXfrm>
        <a:off x="4809920" y="1199475"/>
        <a:ext cx="1602419" cy="1068279"/>
      </dsp:txXfrm>
    </dsp:sp>
    <dsp:sp modelId="{51FB20FF-9B17-4B4F-85A8-ECDD444AA4B2}">
      <dsp:nvSpPr>
        <dsp:cNvPr id="0" name=""/>
        <dsp:cNvSpPr/>
      </dsp:nvSpPr>
      <dsp:spPr>
        <a:xfrm>
          <a:off x="6412339" y="1199475"/>
          <a:ext cx="2670698" cy="1068279"/>
        </a:xfrm>
        <a:prstGeom prst="chevron">
          <a:avLst/>
        </a:prstGeom>
        <a:gradFill rotWithShape="0">
          <a:gsLst>
            <a:gs pos="0">
              <a:schemeClr val="accent5">
                <a:hueOff val="-2627937"/>
                <a:satOff val="-17848"/>
                <a:lumOff val="-7451"/>
                <a:alphaOff val="0"/>
                <a:tint val="98000"/>
                <a:lumMod val="114000"/>
              </a:schemeClr>
            </a:gs>
            <a:gs pos="100000">
              <a:schemeClr val="accent5">
                <a:hueOff val="-2627937"/>
                <a:satOff val="-17848"/>
                <a:lumOff val="-7451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2012" tIns="61341" rIns="30671" bIns="61341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Faculty member</a:t>
          </a:r>
        </a:p>
      </dsp:txBody>
      <dsp:txXfrm>
        <a:off x="6946479" y="1199475"/>
        <a:ext cx="1602419" cy="10682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DD21E-08D9-423D-A39D-1B044BF3F073}">
      <dsp:nvSpPr>
        <dsp:cNvPr id="0" name=""/>
        <dsp:cNvSpPr/>
      </dsp:nvSpPr>
      <dsp:spPr>
        <a:xfrm>
          <a:off x="0" y="373493"/>
          <a:ext cx="4425955" cy="1701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3503" tIns="312420" rIns="343503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Works directly with customers to understand their project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Creates initial specifications in order to offer a price quote to customers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Lots of variety – the details and “doing” are passed on to others</a:t>
          </a:r>
        </a:p>
      </dsp:txBody>
      <dsp:txXfrm>
        <a:off x="0" y="373493"/>
        <a:ext cx="4425955" cy="1701000"/>
      </dsp:txXfrm>
    </dsp:sp>
    <dsp:sp modelId="{BEB649F6-C179-46B8-86D7-86C5BD513E43}">
      <dsp:nvSpPr>
        <dsp:cNvPr id="0" name=""/>
        <dsp:cNvSpPr/>
      </dsp:nvSpPr>
      <dsp:spPr>
        <a:xfrm>
          <a:off x="221297" y="152093"/>
          <a:ext cx="3098168" cy="4428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7103" tIns="0" rIns="117103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Sales Engineer</a:t>
          </a:r>
        </a:p>
      </dsp:txBody>
      <dsp:txXfrm>
        <a:off x="242913" y="173709"/>
        <a:ext cx="3054936" cy="399568"/>
      </dsp:txXfrm>
    </dsp:sp>
    <dsp:sp modelId="{E20FB8A6-2502-4686-B950-DC04CB0C69A7}">
      <dsp:nvSpPr>
        <dsp:cNvPr id="0" name=""/>
        <dsp:cNvSpPr/>
      </dsp:nvSpPr>
      <dsp:spPr>
        <a:xfrm>
          <a:off x="0" y="2376893"/>
          <a:ext cx="4425955" cy="1063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3503" tIns="312420" rIns="343503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Design products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Analysis-heavy: simulation of solids, fluids, electronics, </a:t>
          </a:r>
          <a:r>
            <a:rPr lang="en-US" sz="1500" kern="1200" dirty="0" err="1"/>
            <a:t>etc</a:t>
          </a:r>
          <a:r>
            <a:rPr lang="en-US" sz="1500" kern="1200" dirty="0"/>
            <a:t>, to support product design</a:t>
          </a:r>
        </a:p>
      </dsp:txBody>
      <dsp:txXfrm>
        <a:off x="0" y="2376893"/>
        <a:ext cx="4425955" cy="1063125"/>
      </dsp:txXfrm>
    </dsp:sp>
    <dsp:sp modelId="{B8F64BBB-EEBA-4CB6-B8CD-32FC32A714F4}">
      <dsp:nvSpPr>
        <dsp:cNvPr id="0" name=""/>
        <dsp:cNvSpPr/>
      </dsp:nvSpPr>
      <dsp:spPr>
        <a:xfrm>
          <a:off x="221297" y="2155493"/>
          <a:ext cx="3098168" cy="4428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7103" tIns="0" rIns="117103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Applications Engineer</a:t>
          </a:r>
        </a:p>
      </dsp:txBody>
      <dsp:txXfrm>
        <a:off x="242913" y="2177109"/>
        <a:ext cx="3054936" cy="399568"/>
      </dsp:txXfrm>
    </dsp:sp>
    <dsp:sp modelId="{551C457C-2CAA-41A9-850D-7160314C8BC7}">
      <dsp:nvSpPr>
        <dsp:cNvPr id="0" name=""/>
        <dsp:cNvSpPr/>
      </dsp:nvSpPr>
      <dsp:spPr>
        <a:xfrm>
          <a:off x="0" y="3742418"/>
          <a:ext cx="4425955" cy="1275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3503" tIns="312420" rIns="343503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Create specific design details for elements of a product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Create the manufacturing specifications and procedures</a:t>
          </a:r>
        </a:p>
      </dsp:txBody>
      <dsp:txXfrm>
        <a:off x="0" y="3742418"/>
        <a:ext cx="4425955" cy="1275750"/>
      </dsp:txXfrm>
    </dsp:sp>
    <dsp:sp modelId="{46FC13B7-9BAF-4C40-AA71-8219FB078B87}">
      <dsp:nvSpPr>
        <dsp:cNvPr id="0" name=""/>
        <dsp:cNvSpPr/>
      </dsp:nvSpPr>
      <dsp:spPr>
        <a:xfrm>
          <a:off x="221297" y="3521018"/>
          <a:ext cx="3098168" cy="4428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7103" tIns="0" rIns="117103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Design/Process Engineer</a:t>
          </a:r>
        </a:p>
      </dsp:txBody>
      <dsp:txXfrm>
        <a:off x="242913" y="3542634"/>
        <a:ext cx="3054936" cy="399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708061-FD67-42D9-B6DD-0D03FFA220C7}">
      <dsp:nvSpPr>
        <dsp:cNvPr id="0" name=""/>
        <dsp:cNvSpPr/>
      </dsp:nvSpPr>
      <dsp:spPr>
        <a:xfrm>
          <a:off x="0" y="473937"/>
          <a:ext cx="4514675" cy="1275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0389" tIns="312420" rIns="350389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Maintain equipment required for manufacturing products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Design new equipment (or improve existing) for new projects</a:t>
          </a:r>
        </a:p>
      </dsp:txBody>
      <dsp:txXfrm>
        <a:off x="0" y="473937"/>
        <a:ext cx="4514675" cy="1275750"/>
      </dsp:txXfrm>
    </dsp:sp>
    <dsp:sp modelId="{28D5599E-290D-4281-8DE0-917C4456A247}">
      <dsp:nvSpPr>
        <dsp:cNvPr id="0" name=""/>
        <dsp:cNvSpPr/>
      </dsp:nvSpPr>
      <dsp:spPr>
        <a:xfrm>
          <a:off x="225733" y="252537"/>
          <a:ext cx="3160272" cy="44280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9451" tIns="0" rIns="119451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Manufacturing Engineer</a:t>
          </a:r>
        </a:p>
      </dsp:txBody>
      <dsp:txXfrm>
        <a:off x="247349" y="274153"/>
        <a:ext cx="3117040" cy="399568"/>
      </dsp:txXfrm>
    </dsp:sp>
    <dsp:sp modelId="{8604E922-E4CA-4B51-A32D-D139E1A0A39E}">
      <dsp:nvSpPr>
        <dsp:cNvPr id="0" name=""/>
        <dsp:cNvSpPr/>
      </dsp:nvSpPr>
      <dsp:spPr>
        <a:xfrm>
          <a:off x="0" y="2052088"/>
          <a:ext cx="4514675" cy="1275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0389" tIns="312420" rIns="350389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Perform statistical analysis for correctness and consistency of manufacturing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Improve processes or implement controls to ensure consistent quality</a:t>
          </a:r>
        </a:p>
      </dsp:txBody>
      <dsp:txXfrm>
        <a:off x="0" y="2052088"/>
        <a:ext cx="4514675" cy="1275750"/>
      </dsp:txXfrm>
    </dsp:sp>
    <dsp:sp modelId="{0E1B5406-2652-4F49-8DD6-A78DA4FF7F97}">
      <dsp:nvSpPr>
        <dsp:cNvPr id="0" name=""/>
        <dsp:cNvSpPr/>
      </dsp:nvSpPr>
      <dsp:spPr>
        <a:xfrm>
          <a:off x="225733" y="1830688"/>
          <a:ext cx="3160272" cy="44280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9451" tIns="0" rIns="119451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Quality Engineer</a:t>
          </a:r>
        </a:p>
      </dsp:txBody>
      <dsp:txXfrm>
        <a:off x="247349" y="1852304"/>
        <a:ext cx="3117040" cy="399568"/>
      </dsp:txXfrm>
    </dsp:sp>
    <dsp:sp modelId="{774ED2CA-7F8A-495C-BB2D-C2F651EC1311}">
      <dsp:nvSpPr>
        <dsp:cNvPr id="0" name=""/>
        <dsp:cNvSpPr/>
      </dsp:nvSpPr>
      <dsp:spPr>
        <a:xfrm>
          <a:off x="0" y="3630238"/>
          <a:ext cx="4514675" cy="1275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0389" tIns="312420" rIns="350389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Develop new ideas for products or technologies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 dirty="0"/>
            <a:t>Implement new technological advances into existing products</a:t>
          </a:r>
        </a:p>
      </dsp:txBody>
      <dsp:txXfrm>
        <a:off x="0" y="3630238"/>
        <a:ext cx="4514675" cy="1275750"/>
      </dsp:txXfrm>
    </dsp:sp>
    <dsp:sp modelId="{2A67C884-6AF7-45C1-976A-0C4EF9CD791D}">
      <dsp:nvSpPr>
        <dsp:cNvPr id="0" name=""/>
        <dsp:cNvSpPr/>
      </dsp:nvSpPr>
      <dsp:spPr>
        <a:xfrm>
          <a:off x="225733" y="3408838"/>
          <a:ext cx="3160272" cy="44280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9451" tIns="0" rIns="119451" bIns="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Research &amp; Development Engineer</a:t>
          </a:r>
        </a:p>
      </dsp:txBody>
      <dsp:txXfrm>
        <a:off x="247349" y="3430454"/>
        <a:ext cx="3117040" cy="39956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A79A5E-FA15-4FD9-88E6-926EB843AED4}">
      <dsp:nvSpPr>
        <dsp:cNvPr id="0" name=""/>
        <dsp:cNvSpPr/>
      </dsp:nvSpPr>
      <dsp:spPr>
        <a:xfrm>
          <a:off x="1109" y="1301068"/>
          <a:ext cx="2162733" cy="865093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Technician (no college degree)</a:t>
          </a:r>
        </a:p>
      </dsp:txBody>
      <dsp:txXfrm>
        <a:off x="1109" y="1301068"/>
        <a:ext cx="1946460" cy="865093"/>
      </dsp:txXfrm>
    </dsp:sp>
    <dsp:sp modelId="{9D3D2FC8-6C01-4CA5-92F8-A4A77CD5B34F}">
      <dsp:nvSpPr>
        <dsp:cNvPr id="0" name=""/>
        <dsp:cNvSpPr/>
      </dsp:nvSpPr>
      <dsp:spPr>
        <a:xfrm>
          <a:off x="1731296" y="1301068"/>
          <a:ext cx="2162733" cy="865093"/>
        </a:xfrm>
        <a:prstGeom prst="chevron">
          <a:avLst/>
        </a:prstGeom>
        <a:gradFill rotWithShape="0">
          <a:gsLst>
            <a:gs pos="0">
              <a:schemeClr val="accent5">
                <a:hueOff val="-656984"/>
                <a:satOff val="-4462"/>
                <a:lumOff val="-1863"/>
                <a:alphaOff val="0"/>
                <a:tint val="98000"/>
                <a:lumMod val="114000"/>
              </a:schemeClr>
            </a:gs>
            <a:gs pos="100000">
              <a:schemeClr val="accent5">
                <a:hueOff val="-656984"/>
                <a:satOff val="-4462"/>
                <a:lumOff val="-1863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Junior (no-label) / 1</a:t>
          </a:r>
        </a:p>
      </dsp:txBody>
      <dsp:txXfrm>
        <a:off x="2163843" y="1301068"/>
        <a:ext cx="1297640" cy="865093"/>
      </dsp:txXfrm>
    </dsp:sp>
    <dsp:sp modelId="{C6DC345D-C631-45D9-B23D-C0C7B40926ED}">
      <dsp:nvSpPr>
        <dsp:cNvPr id="0" name=""/>
        <dsp:cNvSpPr/>
      </dsp:nvSpPr>
      <dsp:spPr>
        <a:xfrm>
          <a:off x="3461483" y="1301068"/>
          <a:ext cx="2162733" cy="865093"/>
        </a:xfrm>
        <a:prstGeom prst="chevron">
          <a:avLst/>
        </a:prstGeom>
        <a:gradFill rotWithShape="0">
          <a:gsLst>
            <a:gs pos="0">
              <a:schemeClr val="accent5">
                <a:hueOff val="-1313969"/>
                <a:satOff val="-8924"/>
                <a:lumOff val="-3726"/>
                <a:alphaOff val="0"/>
                <a:tint val="98000"/>
                <a:lumMod val="114000"/>
              </a:schemeClr>
            </a:gs>
            <a:gs pos="100000">
              <a:schemeClr val="accent5">
                <a:hueOff val="-1313969"/>
                <a:satOff val="-8924"/>
                <a:lumOff val="-3726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Advanced / 2</a:t>
          </a:r>
        </a:p>
      </dsp:txBody>
      <dsp:txXfrm>
        <a:off x="3894030" y="1301068"/>
        <a:ext cx="1297640" cy="865093"/>
      </dsp:txXfrm>
    </dsp:sp>
    <dsp:sp modelId="{7DC4CB2A-64E8-4E31-A035-54421DAE29C3}">
      <dsp:nvSpPr>
        <dsp:cNvPr id="0" name=""/>
        <dsp:cNvSpPr/>
      </dsp:nvSpPr>
      <dsp:spPr>
        <a:xfrm>
          <a:off x="5191670" y="1301068"/>
          <a:ext cx="2162733" cy="865093"/>
        </a:xfrm>
        <a:prstGeom prst="chevron">
          <a:avLst/>
        </a:prstGeom>
        <a:gradFill rotWithShape="0">
          <a:gsLst>
            <a:gs pos="0">
              <a:schemeClr val="accent5">
                <a:hueOff val="-1970953"/>
                <a:satOff val="-13386"/>
                <a:lumOff val="-5588"/>
                <a:alphaOff val="0"/>
                <a:tint val="98000"/>
                <a:lumMod val="114000"/>
              </a:schemeClr>
            </a:gs>
            <a:gs pos="100000">
              <a:schemeClr val="accent5">
                <a:hueOff val="-1970953"/>
                <a:satOff val="-13386"/>
                <a:lumOff val="-5588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Sr Advanced / 3</a:t>
          </a:r>
        </a:p>
      </dsp:txBody>
      <dsp:txXfrm>
        <a:off x="5624217" y="1301068"/>
        <a:ext cx="1297640" cy="865093"/>
      </dsp:txXfrm>
    </dsp:sp>
    <dsp:sp modelId="{51FB20FF-9B17-4B4F-85A8-ECDD444AA4B2}">
      <dsp:nvSpPr>
        <dsp:cNvPr id="0" name=""/>
        <dsp:cNvSpPr/>
      </dsp:nvSpPr>
      <dsp:spPr>
        <a:xfrm>
          <a:off x="6921857" y="1301068"/>
          <a:ext cx="2162733" cy="865093"/>
        </a:xfrm>
        <a:prstGeom prst="chevron">
          <a:avLst/>
        </a:prstGeom>
        <a:gradFill rotWithShape="0">
          <a:gsLst>
            <a:gs pos="0">
              <a:schemeClr val="accent5">
                <a:hueOff val="-2627937"/>
                <a:satOff val="-17848"/>
                <a:lumOff val="-7451"/>
                <a:alphaOff val="0"/>
                <a:tint val="98000"/>
                <a:lumMod val="114000"/>
              </a:schemeClr>
            </a:gs>
            <a:gs pos="100000">
              <a:schemeClr val="accent5">
                <a:hueOff val="-2627937"/>
                <a:satOff val="-17848"/>
                <a:lumOff val="-7451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Senior / 4</a:t>
          </a:r>
        </a:p>
      </dsp:txBody>
      <dsp:txXfrm>
        <a:off x="7354404" y="1301068"/>
        <a:ext cx="1297640" cy="86509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8DDD1-1244-40A1-BD9E-73BB87EC54E5}">
      <dsp:nvSpPr>
        <dsp:cNvPr id="0" name=""/>
        <dsp:cNvSpPr/>
      </dsp:nvSpPr>
      <dsp:spPr>
        <a:xfrm>
          <a:off x="128555" y="263581"/>
          <a:ext cx="2548412" cy="190233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Talk to people about your job hopes!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School, hobbies, volunteering, </a:t>
          </a:r>
          <a:r>
            <a:rPr lang="en-US" sz="2000" b="1" kern="1200" dirty="0"/>
            <a:t>parents</a:t>
          </a:r>
          <a:endParaRPr lang="en-US" sz="2000" kern="1200" dirty="0"/>
        </a:p>
      </dsp:txBody>
      <dsp:txXfrm>
        <a:off x="173129" y="308155"/>
        <a:ext cx="2459264" cy="1857762"/>
      </dsp:txXfrm>
    </dsp:sp>
    <dsp:sp modelId="{8BDC3583-D4CC-4910-98FB-A4189680CC9A}">
      <dsp:nvSpPr>
        <dsp:cNvPr id="0" name=""/>
        <dsp:cNvSpPr/>
      </dsp:nvSpPr>
      <dsp:spPr>
        <a:xfrm>
          <a:off x="128555" y="2165917"/>
          <a:ext cx="2548412" cy="81800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0" rIns="45720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Internal</a:t>
          </a:r>
        </a:p>
      </dsp:txBody>
      <dsp:txXfrm>
        <a:off x="128555" y="2165917"/>
        <a:ext cx="1794656" cy="818004"/>
      </dsp:txXfrm>
    </dsp:sp>
    <dsp:sp modelId="{2D44674C-815F-4C55-9A7F-2CCC20ACA9AE}">
      <dsp:nvSpPr>
        <dsp:cNvPr id="0" name=""/>
        <dsp:cNvSpPr/>
      </dsp:nvSpPr>
      <dsp:spPr>
        <a:xfrm>
          <a:off x="1995307" y="2295846"/>
          <a:ext cx="891944" cy="891944"/>
        </a:xfrm>
        <a:prstGeom prst="ellipse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88947FA-9CBB-4CDD-BC98-CC464FA0CBC6}">
      <dsp:nvSpPr>
        <dsp:cNvPr id="0" name=""/>
        <dsp:cNvSpPr/>
      </dsp:nvSpPr>
      <dsp:spPr>
        <a:xfrm>
          <a:off x="2985565" y="1447348"/>
          <a:ext cx="2548412" cy="190233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1313969"/>
              <a:satOff val="-8924"/>
              <a:lumOff val="-3726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LinkedIn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Social media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Contact info on job postings or company webpages</a:t>
          </a:r>
        </a:p>
      </dsp:txBody>
      <dsp:txXfrm>
        <a:off x="3030139" y="1491922"/>
        <a:ext cx="2459264" cy="1857762"/>
      </dsp:txXfrm>
    </dsp:sp>
    <dsp:sp modelId="{E7DA0639-6AEF-4AE8-B644-FE020B56E493}">
      <dsp:nvSpPr>
        <dsp:cNvPr id="0" name=""/>
        <dsp:cNvSpPr/>
      </dsp:nvSpPr>
      <dsp:spPr>
        <a:xfrm>
          <a:off x="2985565" y="3349684"/>
          <a:ext cx="2548412" cy="818004"/>
        </a:xfrm>
        <a:prstGeom prst="rect">
          <a:avLst/>
        </a:prstGeom>
        <a:gradFill rotWithShape="0">
          <a:gsLst>
            <a:gs pos="0">
              <a:schemeClr val="accent5">
                <a:hueOff val="-1313969"/>
                <a:satOff val="-8924"/>
                <a:lumOff val="-3726"/>
                <a:alphaOff val="0"/>
                <a:tint val="98000"/>
                <a:lumMod val="114000"/>
              </a:schemeClr>
            </a:gs>
            <a:gs pos="100000">
              <a:schemeClr val="accent5">
                <a:hueOff val="-1313969"/>
                <a:satOff val="-8924"/>
                <a:lumOff val="-3726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-1313969"/>
              <a:satOff val="-8924"/>
              <a:lumOff val="-3726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0" rIns="45720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Online</a:t>
          </a:r>
        </a:p>
      </dsp:txBody>
      <dsp:txXfrm>
        <a:off x="2985565" y="3349684"/>
        <a:ext cx="1794656" cy="818004"/>
      </dsp:txXfrm>
    </dsp:sp>
    <dsp:sp modelId="{8F7E0088-44FE-4E3E-B3BB-009F11B91F9D}">
      <dsp:nvSpPr>
        <dsp:cNvPr id="0" name=""/>
        <dsp:cNvSpPr/>
      </dsp:nvSpPr>
      <dsp:spPr>
        <a:xfrm>
          <a:off x="4852312" y="3479617"/>
          <a:ext cx="891944" cy="891944"/>
        </a:xfrm>
        <a:prstGeom prst="ellipse">
          <a:avLst/>
        </a:prstGeom>
        <a:solidFill>
          <a:schemeClr val="accent5">
            <a:tint val="40000"/>
            <a:alpha val="90000"/>
            <a:hueOff val="-1594299"/>
            <a:satOff val="-10653"/>
            <a:lumOff val="-1043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0C2E236-049A-437F-85D1-A24AC309B788}">
      <dsp:nvSpPr>
        <dsp:cNvPr id="0" name=""/>
        <dsp:cNvSpPr/>
      </dsp:nvSpPr>
      <dsp:spPr>
        <a:xfrm>
          <a:off x="5976393" y="2894702"/>
          <a:ext cx="2548412" cy="190233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-2627937"/>
              <a:satOff val="-17848"/>
              <a:lumOff val="-7451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Job fairs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Campus events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Community events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Conferences</a:t>
          </a:r>
        </a:p>
      </dsp:txBody>
      <dsp:txXfrm>
        <a:off x="6020967" y="2939276"/>
        <a:ext cx="2459264" cy="1857762"/>
      </dsp:txXfrm>
    </dsp:sp>
    <dsp:sp modelId="{8C97449E-E335-418D-AAE8-CF946E44E6D1}">
      <dsp:nvSpPr>
        <dsp:cNvPr id="0" name=""/>
        <dsp:cNvSpPr/>
      </dsp:nvSpPr>
      <dsp:spPr>
        <a:xfrm>
          <a:off x="5976393" y="4797037"/>
          <a:ext cx="2548412" cy="818004"/>
        </a:xfrm>
        <a:prstGeom prst="rect">
          <a:avLst/>
        </a:prstGeom>
        <a:gradFill rotWithShape="0">
          <a:gsLst>
            <a:gs pos="0">
              <a:schemeClr val="accent5">
                <a:hueOff val="-2627937"/>
                <a:satOff val="-17848"/>
                <a:lumOff val="-7451"/>
                <a:alphaOff val="0"/>
                <a:tint val="98000"/>
                <a:lumMod val="114000"/>
              </a:schemeClr>
            </a:gs>
            <a:gs pos="100000">
              <a:schemeClr val="accent5">
                <a:hueOff val="-2627937"/>
                <a:satOff val="-17848"/>
                <a:lumOff val="-7451"/>
                <a:alphaOff val="0"/>
                <a:shade val="90000"/>
                <a:lumMod val="84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hueOff val="-2627937"/>
              <a:satOff val="-17848"/>
              <a:lumOff val="-7451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7160" tIns="0" rIns="45720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Events</a:t>
          </a:r>
        </a:p>
      </dsp:txBody>
      <dsp:txXfrm>
        <a:off x="5976393" y="4797037"/>
        <a:ext cx="1794656" cy="818004"/>
      </dsp:txXfrm>
    </dsp:sp>
    <dsp:sp modelId="{3746B806-8435-482B-A0F9-CC45CD837E74}">
      <dsp:nvSpPr>
        <dsp:cNvPr id="0" name=""/>
        <dsp:cNvSpPr/>
      </dsp:nvSpPr>
      <dsp:spPr>
        <a:xfrm>
          <a:off x="7837878" y="4926965"/>
          <a:ext cx="891944" cy="891944"/>
        </a:xfrm>
        <a:prstGeom prst="ellipse">
          <a:avLst/>
        </a:prstGeom>
        <a:solidFill>
          <a:schemeClr val="accent5">
            <a:tint val="40000"/>
            <a:alpha val="90000"/>
            <a:hueOff val="-3188598"/>
            <a:satOff val="-21305"/>
            <a:lumOff val="-2087"/>
            <a:alphaOff val="0"/>
          </a:schemeClr>
        </a:solidFill>
        <a:ln w="9525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19EAB-D77B-4FC3-A4B9-7173C9EFEC10}">
      <dsp:nvSpPr>
        <dsp:cNvPr id="0" name=""/>
        <dsp:cNvSpPr/>
      </dsp:nvSpPr>
      <dsp:spPr>
        <a:xfrm>
          <a:off x="6166920" y="537782"/>
          <a:ext cx="1424763" cy="14248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EACDFFC-1275-4837-B937-05BB1D60C8F4}">
      <dsp:nvSpPr>
        <dsp:cNvPr id="0" name=""/>
        <dsp:cNvSpPr/>
      </dsp:nvSpPr>
      <dsp:spPr>
        <a:xfrm>
          <a:off x="6214575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Maintain</a:t>
          </a:r>
        </a:p>
      </dsp:txBody>
      <dsp:txXfrm>
        <a:off x="6404584" y="775297"/>
        <a:ext cx="950046" cy="949807"/>
      </dsp:txXfrm>
    </dsp:sp>
    <dsp:sp modelId="{CDDDC75D-B6B3-4966-9059-D8D5FF9FA4E1}">
      <dsp:nvSpPr>
        <dsp:cNvPr id="0" name=""/>
        <dsp:cNvSpPr/>
      </dsp:nvSpPr>
      <dsp:spPr>
        <a:xfrm rot="2700000">
          <a:off x="4688380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EAF6A87-1A43-4522-924A-8932E78F0575}">
      <dsp:nvSpPr>
        <dsp:cNvPr id="0" name=""/>
        <dsp:cNvSpPr/>
      </dsp:nvSpPr>
      <dsp:spPr>
        <a:xfrm>
          <a:off x="4742156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Connect</a:t>
          </a:r>
        </a:p>
      </dsp:txBody>
      <dsp:txXfrm>
        <a:off x="4932165" y="775297"/>
        <a:ext cx="950046" cy="949807"/>
      </dsp:txXfrm>
    </dsp:sp>
    <dsp:sp modelId="{2184E6D8-7F01-4F3C-B5A5-EE5294A513AA}">
      <dsp:nvSpPr>
        <dsp:cNvPr id="0" name=""/>
        <dsp:cNvSpPr/>
      </dsp:nvSpPr>
      <dsp:spPr>
        <a:xfrm rot="2700000">
          <a:off x="3222070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D3D60E-B9C8-471F-8F7B-DFC0BFE14CDF}">
      <dsp:nvSpPr>
        <dsp:cNvPr id="0" name=""/>
        <dsp:cNvSpPr/>
      </dsp:nvSpPr>
      <dsp:spPr>
        <a:xfrm>
          <a:off x="3269737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Inquire</a:t>
          </a:r>
        </a:p>
      </dsp:txBody>
      <dsp:txXfrm>
        <a:off x="3459746" y="775297"/>
        <a:ext cx="950046" cy="949807"/>
      </dsp:txXfrm>
    </dsp:sp>
    <dsp:sp modelId="{B2DA370A-C185-4091-853B-718E2047B961}">
      <dsp:nvSpPr>
        <dsp:cNvPr id="0" name=""/>
        <dsp:cNvSpPr/>
      </dsp:nvSpPr>
      <dsp:spPr>
        <a:xfrm rot="2700000">
          <a:off x="1749652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9FF71B-6A7A-4AE2-938D-60EF651EE6FD}">
      <dsp:nvSpPr>
        <dsp:cNvPr id="0" name=""/>
        <dsp:cNvSpPr/>
      </dsp:nvSpPr>
      <dsp:spPr>
        <a:xfrm>
          <a:off x="1797318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Research</a:t>
          </a:r>
        </a:p>
      </dsp:txBody>
      <dsp:txXfrm>
        <a:off x="1987328" y="775297"/>
        <a:ext cx="950046" cy="94980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19EAB-D77B-4FC3-A4B9-7173C9EFEC10}">
      <dsp:nvSpPr>
        <dsp:cNvPr id="0" name=""/>
        <dsp:cNvSpPr/>
      </dsp:nvSpPr>
      <dsp:spPr>
        <a:xfrm>
          <a:off x="6166920" y="537782"/>
          <a:ext cx="1424763" cy="142483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EACDFFC-1275-4837-B937-05BB1D60C8F4}">
      <dsp:nvSpPr>
        <dsp:cNvPr id="0" name=""/>
        <dsp:cNvSpPr/>
      </dsp:nvSpPr>
      <dsp:spPr>
        <a:xfrm>
          <a:off x="6214575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Maintain</a:t>
          </a:r>
        </a:p>
      </dsp:txBody>
      <dsp:txXfrm>
        <a:off x="6404584" y="775297"/>
        <a:ext cx="950046" cy="949807"/>
      </dsp:txXfrm>
    </dsp:sp>
    <dsp:sp modelId="{CDDDC75D-B6B3-4966-9059-D8D5FF9FA4E1}">
      <dsp:nvSpPr>
        <dsp:cNvPr id="0" name=""/>
        <dsp:cNvSpPr/>
      </dsp:nvSpPr>
      <dsp:spPr>
        <a:xfrm rot="2700000">
          <a:off x="4688380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EAF6A87-1A43-4522-924A-8932E78F0575}">
      <dsp:nvSpPr>
        <dsp:cNvPr id="0" name=""/>
        <dsp:cNvSpPr/>
      </dsp:nvSpPr>
      <dsp:spPr>
        <a:xfrm>
          <a:off x="4742156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Connect</a:t>
          </a:r>
        </a:p>
      </dsp:txBody>
      <dsp:txXfrm>
        <a:off x="4932165" y="775297"/>
        <a:ext cx="950046" cy="949807"/>
      </dsp:txXfrm>
    </dsp:sp>
    <dsp:sp modelId="{2184E6D8-7F01-4F3C-B5A5-EE5294A513AA}">
      <dsp:nvSpPr>
        <dsp:cNvPr id="0" name=""/>
        <dsp:cNvSpPr/>
      </dsp:nvSpPr>
      <dsp:spPr>
        <a:xfrm rot="2700000">
          <a:off x="3222070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D3D60E-B9C8-471F-8F7B-DFC0BFE14CDF}">
      <dsp:nvSpPr>
        <dsp:cNvPr id="0" name=""/>
        <dsp:cNvSpPr/>
      </dsp:nvSpPr>
      <dsp:spPr>
        <a:xfrm>
          <a:off x="3269737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Inquire</a:t>
          </a:r>
        </a:p>
      </dsp:txBody>
      <dsp:txXfrm>
        <a:off x="3459746" y="775297"/>
        <a:ext cx="950046" cy="949807"/>
      </dsp:txXfrm>
    </dsp:sp>
    <dsp:sp modelId="{B2DA370A-C185-4091-853B-718E2047B961}">
      <dsp:nvSpPr>
        <dsp:cNvPr id="0" name=""/>
        <dsp:cNvSpPr/>
      </dsp:nvSpPr>
      <dsp:spPr>
        <a:xfrm rot="2700000">
          <a:off x="1749652" y="537682"/>
          <a:ext cx="1424787" cy="1424787"/>
        </a:xfrm>
        <a:prstGeom prst="teardrop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635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A9FF71B-6A7A-4AE2-938D-60EF651EE6FD}">
      <dsp:nvSpPr>
        <dsp:cNvPr id="0" name=""/>
        <dsp:cNvSpPr/>
      </dsp:nvSpPr>
      <dsp:spPr>
        <a:xfrm>
          <a:off x="1797318" y="585285"/>
          <a:ext cx="1330064" cy="132983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Research</a:t>
          </a:r>
        </a:p>
      </dsp:txBody>
      <dsp:txXfrm>
        <a:off x="1987328" y="775297"/>
        <a:ext cx="950046" cy="949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01912-F355-4C42-8846-1136E0AD7551}" type="datetimeFigureOut">
              <a:rPr lang="en-US" smtClean="0"/>
              <a:t>6/22/2022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94277-A317-4033-A31E-0DE022D8E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71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594277-A317-4033-A31E-0DE022D8ED6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084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ym typeface="Wingdings" panose="05000000000000000000" pitchFamily="2" charset="2"/>
              </a:rPr>
              <a:t>DIRECT SKILLS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ym typeface="Wingdings" panose="05000000000000000000" pitchFamily="2" charset="2"/>
              </a:rPr>
              <a:t>Specific, name-dropping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594277-A317-4033-A31E-0DE022D8ED6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930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594277-A317-4033-A31E-0DE022D8ED6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271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594277-A317-4033-A31E-0DE022D8ED6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80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594277-A317-4033-A31E-0DE022D8ED6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90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594277-A317-4033-A31E-0DE022D8ED6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94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594277-A317-4033-A31E-0DE022D8ED6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0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594277-A317-4033-A31E-0DE022D8ED6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smtClean="0"/>
              <a:pPr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182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082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902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034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326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709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53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49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66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59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75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23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04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37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166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87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7E0D914D-B099-4142-A885-11F276715148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16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3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openxmlformats.org/officeDocument/2006/relationships/hyperlink" Target="https://www.linkedin.com/" TargetMode="External"/><Relationship Id="rId5" Type="http://schemas.openxmlformats.org/officeDocument/2006/relationships/diagramColors" Target="../diagrams/colors8.xml"/><Relationship Id="rId10" Type="http://schemas.openxmlformats.org/officeDocument/2006/relationships/hyperlink" Target="https://www.candidcareer.com/" TargetMode="External"/><Relationship Id="rId4" Type="http://schemas.openxmlformats.org/officeDocument/2006/relationships/diagramQuickStyle" Target="../diagrams/quickStyle8.xml"/><Relationship Id="rId9" Type="http://schemas.openxmlformats.org/officeDocument/2006/relationships/hyperlink" Target="https://www.onetonline.org/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3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0.xml"/><Relationship Id="rId7" Type="http://schemas.openxmlformats.org/officeDocument/2006/relationships/image" Target="../media/image3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1.xml"/><Relationship Id="rId7" Type="http://schemas.openxmlformats.org/officeDocument/2006/relationships/image" Target="../media/image3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2.xml"/><Relationship Id="rId7" Type="http://schemas.openxmlformats.org/officeDocument/2006/relationships/image" Target="../media/image3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5.png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8" y="2432050"/>
            <a:ext cx="7612766" cy="2008236"/>
          </a:xfrm>
        </p:spPr>
        <p:txBody>
          <a:bodyPr/>
          <a:lstStyle/>
          <a:p>
            <a:r>
              <a:rPr lang="en-US" dirty="0"/>
              <a:t>Networking &amp; Resumes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7" y="4440286"/>
            <a:ext cx="6619244" cy="824789"/>
          </a:xfrm>
        </p:spPr>
        <p:txBody>
          <a:bodyPr>
            <a:normAutofit/>
          </a:bodyPr>
          <a:lstStyle/>
          <a:p>
            <a:r>
              <a:rPr lang="en-US" dirty="0"/>
              <a:t>Julie Hogan</a:t>
            </a:r>
          </a:p>
          <a:p>
            <a:r>
              <a:rPr lang="en-US" dirty="0"/>
              <a:t>6/23/22</a:t>
            </a:r>
          </a:p>
        </p:txBody>
      </p:sp>
      <p:pic>
        <p:nvPicPr>
          <p:cNvPr id="5" name="Picture 4" descr="logo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91" y="600595"/>
            <a:ext cx="1128314" cy="92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21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4F244ED-344B-476A-8089-00F9B73F0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>
            <a:norm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Engineering progression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Basic idea – every company will differ</a:t>
            </a:r>
          </a:p>
          <a:p>
            <a:pPr lvl="1"/>
            <a:endParaRPr lang="en-US" sz="2200" dirty="0">
              <a:sym typeface="Wingdings" panose="05000000000000000000" pitchFamily="2" charset="2"/>
            </a:endParaRPr>
          </a:p>
          <a:p>
            <a:pPr lvl="1"/>
            <a:endParaRPr lang="en-US" sz="2200" dirty="0">
              <a:sym typeface="Wingdings" panose="05000000000000000000" pitchFamily="2" charset="2"/>
            </a:endParaRPr>
          </a:p>
          <a:p>
            <a:pPr lvl="1"/>
            <a:endParaRPr lang="en-US" sz="2200" dirty="0">
              <a:sym typeface="Wingdings" panose="05000000000000000000" pitchFamily="2" charset="2"/>
            </a:endParaRPr>
          </a:p>
          <a:p>
            <a:pPr lvl="1"/>
            <a:endParaRPr lang="en-US" sz="2200" dirty="0">
              <a:sym typeface="Wingdings" panose="05000000000000000000" pitchFamily="2" charset="2"/>
            </a:endParaRPr>
          </a:p>
          <a:p>
            <a:pPr lvl="1"/>
            <a:endParaRPr lang="en-US" sz="22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Management vs Engineering tracks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  <a:p>
            <a:pPr lvl="1"/>
            <a:endParaRPr lang="en-US" sz="2200" dirty="0">
              <a:sym typeface="Wingdings" panose="05000000000000000000" pitchFamily="2" charset="2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4374A57-2F8D-4B9A-9C35-7D0541789E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7574926"/>
              </p:ext>
            </p:extLst>
          </p:nvPr>
        </p:nvGraphicFramePr>
        <p:xfrm>
          <a:off x="29150" y="1134867"/>
          <a:ext cx="9085700" cy="3467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Engineering: field </a:t>
            </a:r>
            <a:r>
              <a:rPr lang="en-US" dirty="0">
                <a:sym typeface="Wingdings" panose="05000000000000000000" pitchFamily="2" charset="2"/>
              </a:rPr>
              <a:t> title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10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225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Behavior-based philosophy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11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641AAA6-20E3-46AF-9CE0-D6C0FD63296B}"/>
              </a:ext>
            </a:extLst>
          </p:cNvPr>
          <p:cNvSpPr txBox="1">
            <a:spLocks/>
          </p:cNvSpPr>
          <p:nvPr/>
        </p:nvSpPr>
        <p:spPr>
          <a:xfrm>
            <a:off x="245327" y="1069581"/>
            <a:ext cx="8564136" cy="54032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History is the best predictor of future success</a:t>
            </a:r>
            <a:endParaRPr lang="en-US" b="1" dirty="0"/>
          </a:p>
          <a:p>
            <a:r>
              <a:rPr lang="en-US" sz="2000" dirty="0"/>
              <a:t>Employers create job descriptions from their mission &amp; values</a:t>
            </a:r>
          </a:p>
          <a:p>
            <a:r>
              <a:rPr lang="en-US" sz="2000" dirty="0"/>
              <a:t>They want to know how your experiences align with their needs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2F8E10-DFAE-49DC-A335-01A96ED94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0021" y="2725950"/>
            <a:ext cx="5935179" cy="391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41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How jobs are filled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12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641AAA6-20E3-46AF-9CE0-D6C0FD63296B}"/>
              </a:ext>
            </a:extLst>
          </p:cNvPr>
          <p:cNvSpPr txBox="1">
            <a:spLocks/>
          </p:cNvSpPr>
          <p:nvPr/>
        </p:nvSpPr>
        <p:spPr>
          <a:xfrm>
            <a:off x="245327" y="1069581"/>
            <a:ext cx="8653346" cy="54032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Companies don’t want to post jobs!!</a:t>
            </a:r>
          </a:p>
          <a:p>
            <a:pPr lvl="1"/>
            <a:r>
              <a:rPr lang="en-US" sz="2200" dirty="0"/>
              <a:t>Costs $$!</a:t>
            </a:r>
          </a:p>
          <a:p>
            <a:pPr lvl="1"/>
            <a:r>
              <a:rPr lang="en-US" sz="2200" dirty="0"/>
              <a:t>Costs time!</a:t>
            </a:r>
          </a:p>
          <a:p>
            <a:r>
              <a:rPr lang="en-US" sz="2400" dirty="0"/>
              <a:t>Referral bonuses</a:t>
            </a:r>
          </a:p>
          <a:p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8B8A2F-1E1D-4C3B-A9AA-973629E3D5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308" y="2612536"/>
            <a:ext cx="5320321" cy="39531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F93CAE-7495-4BE0-9E51-7A0FF55C0106}"/>
              </a:ext>
            </a:extLst>
          </p:cNvPr>
          <p:cNvSpPr txBox="1"/>
          <p:nvPr/>
        </p:nvSpPr>
        <p:spPr>
          <a:xfrm>
            <a:off x="245327" y="4718514"/>
            <a:ext cx="4215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/>
              <a:t>“It’s not about what you know, it’s about who you know”</a:t>
            </a:r>
          </a:p>
        </p:txBody>
      </p:sp>
    </p:spTree>
    <p:extLst>
      <p:ext uri="{BB962C8B-B14F-4D97-AF65-F5344CB8AC3E}">
        <p14:creationId xmlns:p14="http://schemas.microsoft.com/office/powerpoint/2010/main" val="118898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How jobs are filled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13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641AAA6-20E3-46AF-9CE0-D6C0FD63296B}"/>
              </a:ext>
            </a:extLst>
          </p:cNvPr>
          <p:cNvSpPr txBox="1">
            <a:spLocks/>
          </p:cNvSpPr>
          <p:nvPr/>
        </p:nvSpPr>
        <p:spPr>
          <a:xfrm>
            <a:off x="245327" y="1069581"/>
            <a:ext cx="8653346" cy="54032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Companies don’t want to post jobs!!</a:t>
            </a:r>
          </a:p>
          <a:p>
            <a:pPr lvl="1"/>
            <a:r>
              <a:rPr lang="en-US" sz="2200" dirty="0"/>
              <a:t>Costs $$!</a:t>
            </a:r>
          </a:p>
          <a:p>
            <a:pPr lvl="1"/>
            <a:r>
              <a:rPr lang="en-US" sz="2200" dirty="0"/>
              <a:t>Costs time!</a:t>
            </a:r>
          </a:p>
          <a:p>
            <a:r>
              <a:rPr lang="en-US" sz="2400" dirty="0"/>
              <a:t>Referral bonuses</a:t>
            </a:r>
          </a:p>
          <a:p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8B8A2F-1E1D-4C3B-A9AA-973629E3D5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308" y="2612536"/>
            <a:ext cx="5320321" cy="39531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F93CAE-7495-4BE0-9E51-7A0FF55C0106}"/>
              </a:ext>
            </a:extLst>
          </p:cNvPr>
          <p:cNvSpPr txBox="1"/>
          <p:nvPr/>
        </p:nvSpPr>
        <p:spPr>
          <a:xfrm>
            <a:off x="245327" y="4718514"/>
            <a:ext cx="4215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/>
              <a:t>“It’s not about what you know, it’s about who </a:t>
            </a:r>
            <a:r>
              <a:rPr lang="en-US" sz="3600" b="1" i="1" dirty="0"/>
              <a:t>knows you</a:t>
            </a:r>
            <a:r>
              <a:rPr lang="en-US" sz="3600" i="1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2850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Building your network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14</a:t>
            </a:fld>
            <a:endParaRPr lang="en-US" sz="1100" dirty="0">
              <a:solidFill>
                <a:schemeClr val="bg1"/>
              </a:solidFill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D09570CB-1334-4FF7-86F9-F64D0B12C0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162672"/>
              </p:ext>
            </p:extLst>
          </p:nvPr>
        </p:nvGraphicFramePr>
        <p:xfrm>
          <a:off x="207088" y="720430"/>
          <a:ext cx="8729823" cy="5818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FD5905D-3151-4FFD-9178-DA45CFB2DCC9}"/>
              </a:ext>
            </a:extLst>
          </p:cNvPr>
          <p:cNvSpPr txBox="1"/>
          <p:nvPr/>
        </p:nvSpPr>
        <p:spPr>
          <a:xfrm>
            <a:off x="347805" y="5087845"/>
            <a:ext cx="53170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/>
              <a:t>How many people do you know? </a:t>
            </a:r>
          </a:p>
          <a:p>
            <a:r>
              <a:rPr lang="en-US" sz="2800" i="1" dirty="0"/>
              <a:t>Who has the biggest “internal” network?</a:t>
            </a:r>
          </a:p>
        </p:txBody>
      </p:sp>
    </p:spTree>
    <p:extLst>
      <p:ext uri="{BB962C8B-B14F-4D97-AF65-F5344CB8AC3E}">
        <p14:creationId xmlns:p14="http://schemas.microsoft.com/office/powerpoint/2010/main" val="168060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ardrop 11">
            <a:extLst>
              <a:ext uri="{FF2B5EF4-FFF2-40B4-BE49-F238E27FC236}">
                <a16:creationId xmlns:a16="http://schemas.microsoft.com/office/drawing/2014/main" id="{6409BCE2-6A12-404F-84A7-DB7D338C66DF}"/>
              </a:ext>
            </a:extLst>
          </p:cNvPr>
          <p:cNvSpPr/>
          <p:nvPr/>
        </p:nvSpPr>
        <p:spPr>
          <a:xfrm rot="8013664">
            <a:off x="1785480" y="971844"/>
            <a:ext cx="1424787" cy="1424787"/>
          </a:xfrm>
          <a:prstGeom prst="teardrop">
            <a:avLst>
              <a:gd name="adj" fmla="val 1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EE68ACE-AFF5-4089-BDC5-083C1062B8F4}"/>
              </a:ext>
            </a:extLst>
          </p:cNvPr>
          <p:cNvGraphicFramePr/>
          <p:nvPr>
            <p:extLst/>
          </p:nvPr>
        </p:nvGraphicFramePr>
        <p:xfrm>
          <a:off x="48873" y="421469"/>
          <a:ext cx="9046253" cy="25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Building your network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15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C5A8C7A-7DDA-406D-93C6-B5177604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5" y="3106850"/>
            <a:ext cx="8377312" cy="3366415"/>
          </a:xfrm>
        </p:spPr>
        <p:txBody>
          <a:bodyPr>
            <a:normAutofit/>
          </a:bodyPr>
          <a:lstStyle/>
          <a:p>
            <a:r>
              <a:rPr lang="en-US" sz="2200" dirty="0">
                <a:hlinkClick r:id="rId9"/>
              </a:rPr>
              <a:t>https://www.onetonline.org/</a:t>
            </a:r>
            <a:endParaRPr lang="en-US" sz="2200" dirty="0"/>
          </a:p>
          <a:p>
            <a:pPr lvl="1"/>
            <a:r>
              <a:rPr lang="en-US" sz="2000" dirty="0"/>
              <a:t>Compendium of info and statistics on many </a:t>
            </a:r>
            <a:r>
              <a:rPr lang="en-US" sz="2000" dirty="0" err="1"/>
              <a:t>many</a:t>
            </a:r>
            <a:r>
              <a:rPr lang="en-US" sz="2000" dirty="0"/>
              <a:t> job titles</a:t>
            </a:r>
          </a:p>
          <a:p>
            <a:r>
              <a:rPr lang="en-US" sz="2200" dirty="0">
                <a:hlinkClick r:id="rId10"/>
              </a:rPr>
              <a:t>https://www.candidcareer.com</a:t>
            </a:r>
            <a:endParaRPr lang="en-US" sz="2200" dirty="0"/>
          </a:p>
          <a:p>
            <a:pPr lvl="1"/>
            <a:r>
              <a:rPr lang="en-US" sz="2000" dirty="0"/>
              <a:t>Videos of people describing different jobs</a:t>
            </a:r>
          </a:p>
          <a:p>
            <a:pPr lvl="1"/>
            <a:r>
              <a:rPr lang="en-US" sz="2000" dirty="0"/>
              <a:t>Also videos on career development strategies!</a:t>
            </a:r>
          </a:p>
          <a:p>
            <a:r>
              <a:rPr lang="en-US" sz="2200" dirty="0">
                <a:hlinkClick r:id="rId11"/>
              </a:rPr>
              <a:t>https://www.linkedin.com</a:t>
            </a:r>
            <a:r>
              <a:rPr lang="en-US" sz="2200" dirty="0"/>
              <a:t> </a:t>
            </a:r>
          </a:p>
          <a:p>
            <a:pPr lvl="1"/>
            <a:r>
              <a:rPr lang="en-US" sz="2000" dirty="0"/>
              <a:t>Let’s go search some alumni!</a:t>
            </a:r>
          </a:p>
        </p:txBody>
      </p:sp>
    </p:spTree>
    <p:extLst>
      <p:ext uri="{BB962C8B-B14F-4D97-AF65-F5344CB8AC3E}">
        <p14:creationId xmlns:p14="http://schemas.microsoft.com/office/powerpoint/2010/main" val="2332483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ardrop 11">
            <a:extLst>
              <a:ext uri="{FF2B5EF4-FFF2-40B4-BE49-F238E27FC236}">
                <a16:creationId xmlns:a16="http://schemas.microsoft.com/office/drawing/2014/main" id="{6409BCE2-6A12-404F-84A7-DB7D338C66DF}"/>
              </a:ext>
            </a:extLst>
          </p:cNvPr>
          <p:cNvSpPr/>
          <p:nvPr/>
        </p:nvSpPr>
        <p:spPr>
          <a:xfrm rot="8013664">
            <a:off x="3257440" y="970795"/>
            <a:ext cx="1424787" cy="1424787"/>
          </a:xfrm>
          <a:prstGeom prst="teardrop">
            <a:avLst>
              <a:gd name="adj" fmla="val 1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394947BC-C45F-4EB2-BDCF-136E70C628C7}"/>
              </a:ext>
            </a:extLst>
          </p:cNvPr>
          <p:cNvGraphicFramePr/>
          <p:nvPr>
            <p:extLst/>
          </p:nvPr>
        </p:nvGraphicFramePr>
        <p:xfrm>
          <a:off x="48873" y="421469"/>
          <a:ext cx="9046253" cy="25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Building your network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16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C5A8C7A-7DDA-406D-93C6-B5177604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5" y="3103178"/>
            <a:ext cx="8377312" cy="3641519"/>
          </a:xfrm>
        </p:spPr>
        <p:txBody>
          <a:bodyPr>
            <a:normAutofit/>
          </a:bodyPr>
          <a:lstStyle/>
          <a:p>
            <a:r>
              <a:rPr lang="en-US" sz="2400" dirty="0"/>
              <a:t>Assessor versus Ally strategy</a:t>
            </a:r>
          </a:p>
          <a:p>
            <a:r>
              <a:rPr lang="en-US" sz="2400" dirty="0"/>
              <a:t>“Can you get me a job at your company?”</a:t>
            </a:r>
          </a:p>
          <a:p>
            <a:pPr lvl="1"/>
            <a:r>
              <a:rPr lang="en-US" sz="2000" dirty="0"/>
              <a:t>Casts this connection as an </a:t>
            </a:r>
            <a:r>
              <a:rPr lang="en-US" sz="2000" b="1" dirty="0"/>
              <a:t>assessor</a:t>
            </a:r>
            <a:endParaRPr lang="en-US" sz="2000" dirty="0"/>
          </a:p>
          <a:p>
            <a:pPr lvl="1"/>
            <a:r>
              <a:rPr lang="en-US" sz="2000" dirty="0"/>
              <a:t>They are more defensive, given role of judging you</a:t>
            </a:r>
          </a:p>
          <a:p>
            <a:r>
              <a:rPr lang="en-US" sz="2400" dirty="0"/>
              <a:t>“Can you tell me a little about your job/company?”</a:t>
            </a:r>
          </a:p>
          <a:p>
            <a:pPr lvl="1"/>
            <a:r>
              <a:rPr lang="en-US" sz="2000" dirty="0"/>
              <a:t>Casts this connection as an </a:t>
            </a:r>
            <a:r>
              <a:rPr lang="en-US" sz="2000" b="1" dirty="0"/>
              <a:t>ally</a:t>
            </a:r>
            <a:r>
              <a:rPr lang="en-US" sz="2000" dirty="0"/>
              <a:t> – no immediate “ask”</a:t>
            </a:r>
          </a:p>
          <a:p>
            <a:pPr lvl="1"/>
            <a:r>
              <a:rPr lang="en-US" sz="2000" dirty="0"/>
              <a:t>Gets them talking about themselves</a:t>
            </a:r>
          </a:p>
        </p:txBody>
      </p:sp>
    </p:spTree>
    <p:extLst>
      <p:ext uri="{BB962C8B-B14F-4D97-AF65-F5344CB8AC3E}">
        <p14:creationId xmlns:p14="http://schemas.microsoft.com/office/powerpoint/2010/main" val="3925399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ardrop 11">
            <a:extLst>
              <a:ext uri="{FF2B5EF4-FFF2-40B4-BE49-F238E27FC236}">
                <a16:creationId xmlns:a16="http://schemas.microsoft.com/office/drawing/2014/main" id="{6409BCE2-6A12-404F-84A7-DB7D338C66DF}"/>
              </a:ext>
            </a:extLst>
          </p:cNvPr>
          <p:cNvSpPr/>
          <p:nvPr/>
        </p:nvSpPr>
        <p:spPr>
          <a:xfrm rot="8013664">
            <a:off x="4753670" y="970794"/>
            <a:ext cx="1424787" cy="1424787"/>
          </a:xfrm>
          <a:prstGeom prst="teardrop">
            <a:avLst>
              <a:gd name="adj" fmla="val 1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FACE7133-EE15-4D42-B814-6D93BFCC8FB2}"/>
              </a:ext>
            </a:extLst>
          </p:cNvPr>
          <p:cNvGraphicFramePr/>
          <p:nvPr>
            <p:extLst/>
          </p:nvPr>
        </p:nvGraphicFramePr>
        <p:xfrm>
          <a:off x="48873" y="421469"/>
          <a:ext cx="9046253" cy="25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Informational Interviews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17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C5A8C7A-7DDA-406D-93C6-B5177604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5" y="3103178"/>
            <a:ext cx="8377312" cy="3641519"/>
          </a:xfrm>
        </p:spPr>
        <p:txBody>
          <a:bodyPr>
            <a:normAutofit/>
          </a:bodyPr>
          <a:lstStyle/>
          <a:p>
            <a:r>
              <a:rPr lang="en-US" sz="2400" dirty="0"/>
              <a:t>Informational interviews</a:t>
            </a:r>
          </a:p>
          <a:p>
            <a:pPr lvl="1"/>
            <a:r>
              <a:rPr lang="en-US" sz="2000" dirty="0"/>
              <a:t>Have a conversation with someone in a job/field that interests you!</a:t>
            </a:r>
          </a:p>
          <a:p>
            <a:r>
              <a:rPr lang="en-US" sz="2200" dirty="0"/>
              <a:t>Know your objective: have tailored questions for this person</a:t>
            </a:r>
          </a:p>
          <a:p>
            <a:r>
              <a:rPr lang="en-US" sz="2200" dirty="0"/>
              <a:t>Keep it professional: not coffee with a friend, networking!</a:t>
            </a:r>
          </a:p>
          <a:p>
            <a:r>
              <a:rPr lang="en-US" sz="2200" dirty="0"/>
              <a:t>Keep on target: respect their time with questions that fit in ~30 minutes (unless they volunteer more time)</a:t>
            </a:r>
          </a:p>
          <a:p>
            <a:endParaRPr lang="en-US" sz="22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29584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ardrop 11">
            <a:extLst>
              <a:ext uri="{FF2B5EF4-FFF2-40B4-BE49-F238E27FC236}">
                <a16:creationId xmlns:a16="http://schemas.microsoft.com/office/drawing/2014/main" id="{6409BCE2-6A12-404F-84A7-DB7D338C66DF}"/>
              </a:ext>
            </a:extLst>
          </p:cNvPr>
          <p:cNvSpPr/>
          <p:nvPr/>
        </p:nvSpPr>
        <p:spPr>
          <a:xfrm rot="8013664">
            <a:off x="4753670" y="970794"/>
            <a:ext cx="1424787" cy="1424787"/>
          </a:xfrm>
          <a:prstGeom prst="teardrop">
            <a:avLst>
              <a:gd name="adj" fmla="val 1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FACE7133-EE15-4D42-B814-6D93BFCC8FB2}"/>
              </a:ext>
            </a:extLst>
          </p:cNvPr>
          <p:cNvGraphicFramePr/>
          <p:nvPr/>
        </p:nvGraphicFramePr>
        <p:xfrm>
          <a:off x="48873" y="421469"/>
          <a:ext cx="9046253" cy="25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Informational Interviews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18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C5A8C7A-7DDA-406D-93C6-B5177604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5" y="2520176"/>
            <a:ext cx="8377312" cy="4224521"/>
          </a:xfrm>
        </p:spPr>
        <p:txBody>
          <a:bodyPr>
            <a:normAutofit/>
          </a:bodyPr>
          <a:lstStyle/>
          <a:p>
            <a:r>
              <a:rPr lang="en-US" sz="2400" dirty="0"/>
              <a:t>Example questions:</a:t>
            </a:r>
          </a:p>
          <a:p>
            <a:pPr lvl="1"/>
            <a:r>
              <a:rPr lang="en-US" sz="2000" dirty="0"/>
              <a:t>Would you tell me your story? How did you get here professionally?</a:t>
            </a:r>
          </a:p>
          <a:p>
            <a:pPr lvl="1"/>
            <a:r>
              <a:rPr lang="en-US" sz="2000" dirty="0"/>
              <a:t>How does your job relate to your training in school?</a:t>
            </a:r>
          </a:p>
          <a:p>
            <a:pPr lvl="1"/>
            <a:r>
              <a:rPr lang="en-US" sz="2000" dirty="0"/>
              <a:t>What do you do on a typical day? </a:t>
            </a:r>
          </a:p>
          <a:p>
            <a:pPr lvl="1"/>
            <a:r>
              <a:rPr lang="en-US" sz="2000" dirty="0"/>
              <a:t>Can you describe some of your projects and the tools/techniques?</a:t>
            </a:r>
          </a:p>
          <a:p>
            <a:pPr lvl="1"/>
            <a:r>
              <a:rPr lang="en-US" sz="2000" dirty="0"/>
              <a:t>What do you like best/least about your job/company/field?</a:t>
            </a:r>
          </a:p>
          <a:p>
            <a:pPr lvl="1"/>
            <a:r>
              <a:rPr lang="en-US" sz="2000" dirty="0"/>
              <a:t>What has been the hardest thing to learn in your position?</a:t>
            </a:r>
          </a:p>
          <a:p>
            <a:pPr lvl="1"/>
            <a:r>
              <a:rPr lang="en-US" sz="2000" dirty="0"/>
              <a:t>What advice would give someone in my position? Any pitfalls to watch out for?</a:t>
            </a:r>
          </a:p>
          <a:p>
            <a:endParaRPr lang="en-US" sz="22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692180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ardrop 11">
            <a:extLst>
              <a:ext uri="{FF2B5EF4-FFF2-40B4-BE49-F238E27FC236}">
                <a16:creationId xmlns:a16="http://schemas.microsoft.com/office/drawing/2014/main" id="{6409BCE2-6A12-404F-84A7-DB7D338C66DF}"/>
              </a:ext>
            </a:extLst>
          </p:cNvPr>
          <p:cNvSpPr/>
          <p:nvPr/>
        </p:nvSpPr>
        <p:spPr>
          <a:xfrm rot="8013664">
            <a:off x="6214481" y="970794"/>
            <a:ext cx="1424787" cy="1424787"/>
          </a:xfrm>
          <a:prstGeom prst="teardrop">
            <a:avLst>
              <a:gd name="adj" fmla="val 10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3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FACE7133-EE15-4D42-B814-6D93BFCC8FB2}"/>
              </a:ext>
            </a:extLst>
          </p:cNvPr>
          <p:cNvGraphicFramePr/>
          <p:nvPr>
            <p:extLst/>
          </p:nvPr>
        </p:nvGraphicFramePr>
        <p:xfrm>
          <a:off x="48873" y="421469"/>
          <a:ext cx="9046253" cy="25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Informational Interviews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19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C5A8C7A-7DDA-406D-93C6-B51776046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5" y="3103178"/>
            <a:ext cx="8377312" cy="3641519"/>
          </a:xfrm>
        </p:spPr>
        <p:txBody>
          <a:bodyPr>
            <a:normAutofit/>
          </a:bodyPr>
          <a:lstStyle/>
          <a:p>
            <a:r>
              <a:rPr lang="en-US" sz="2400" dirty="0"/>
              <a:t>May I stay in touch with you periodically?</a:t>
            </a:r>
          </a:p>
          <a:p>
            <a:r>
              <a:rPr lang="en-US" sz="2400" dirty="0"/>
              <a:t>Would you recommend anyone else I could meet to hear their story?</a:t>
            </a:r>
          </a:p>
          <a:p>
            <a:endParaRPr lang="en-US" sz="2400" dirty="0"/>
          </a:p>
          <a:p>
            <a:r>
              <a:rPr lang="en-US" sz="2400" dirty="0"/>
              <a:t>After your connection: THANK THEM!</a:t>
            </a:r>
          </a:p>
          <a:p>
            <a:pPr lvl="1"/>
            <a:r>
              <a:rPr lang="en-US" sz="2000" dirty="0"/>
              <a:t>Email is fine</a:t>
            </a:r>
          </a:p>
          <a:p>
            <a:pPr lvl="1"/>
            <a:r>
              <a:rPr lang="en-US" sz="2000" dirty="0"/>
              <a:t>Follow through on following up</a:t>
            </a:r>
            <a:endParaRPr lang="en-US" sz="2200" dirty="0"/>
          </a:p>
          <a:p>
            <a:endParaRPr lang="en-US" sz="22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4184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Physics &amp; Engineering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929853"/>
            <a:ext cx="8001000" cy="357187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324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Resumes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20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641AAA6-20E3-46AF-9CE0-D6C0FD63296B}"/>
              </a:ext>
            </a:extLst>
          </p:cNvPr>
          <p:cNvSpPr txBox="1">
            <a:spLocks/>
          </p:cNvSpPr>
          <p:nvPr/>
        </p:nvSpPr>
        <p:spPr>
          <a:xfrm>
            <a:off x="245327" y="1069581"/>
            <a:ext cx="8653346" cy="54032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8B8A2F-1E1D-4C3B-A9AA-973629E3D5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4912" y="1898858"/>
            <a:ext cx="4708805" cy="349875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5B0B130-E063-4F4E-BF17-459EFF6D7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>
            <a:normAutofit/>
          </a:bodyPr>
          <a:lstStyle/>
          <a:p>
            <a:r>
              <a:rPr lang="en-US" sz="2400" b="1" dirty="0">
                <a:sym typeface="Wingdings" panose="05000000000000000000" pitchFamily="2" charset="2"/>
              </a:rPr>
              <a:t>Your resume communicates your “brand” to the world</a:t>
            </a: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Contact information</a:t>
            </a:r>
          </a:p>
          <a:p>
            <a:r>
              <a:rPr lang="en-US" sz="2400" dirty="0">
                <a:sym typeface="Wingdings" panose="05000000000000000000" pitchFamily="2" charset="2"/>
              </a:rPr>
              <a:t>Skills</a:t>
            </a:r>
          </a:p>
          <a:p>
            <a:r>
              <a:rPr lang="en-US" sz="2400" dirty="0">
                <a:sym typeface="Wingdings" panose="05000000000000000000" pitchFamily="2" charset="2"/>
              </a:rPr>
              <a:t>Education</a:t>
            </a:r>
          </a:p>
          <a:p>
            <a:r>
              <a:rPr lang="en-US" sz="2400" dirty="0">
                <a:sym typeface="Wingdings" panose="05000000000000000000" pitchFamily="2" charset="2"/>
              </a:rPr>
              <a:t>Job experience</a:t>
            </a:r>
          </a:p>
          <a:p>
            <a:r>
              <a:rPr lang="en-US" sz="2400" dirty="0">
                <a:sym typeface="Wingdings" panose="05000000000000000000" pitchFamily="2" charset="2"/>
              </a:rPr>
              <a:t>Other experience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Goal is FAST information transfer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Pass the computerized keyword search! 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Make sure a 30-second glance shows someone the highlights</a:t>
            </a:r>
          </a:p>
          <a:p>
            <a:endParaRPr lang="en-US" sz="2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5089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Resumes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21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641AAA6-20E3-46AF-9CE0-D6C0FD63296B}"/>
              </a:ext>
            </a:extLst>
          </p:cNvPr>
          <p:cNvSpPr txBox="1">
            <a:spLocks/>
          </p:cNvSpPr>
          <p:nvPr/>
        </p:nvSpPr>
        <p:spPr>
          <a:xfrm>
            <a:off x="245327" y="1069581"/>
            <a:ext cx="8653346" cy="540325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/>
          </a:p>
          <a:p>
            <a:endParaRPr lang="en-US" sz="24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5B0B130-E063-4F4E-BF17-459EFF6D7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>
            <a:normAutofit/>
          </a:bodyPr>
          <a:lstStyle/>
          <a:p>
            <a:r>
              <a:rPr lang="en-US" sz="2400" b="1" dirty="0">
                <a:sym typeface="Wingdings" panose="05000000000000000000" pitchFamily="2" charset="2"/>
              </a:rPr>
              <a:t>Your resume communicates your “brand” to the world</a:t>
            </a: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On </a:t>
            </a:r>
            <a:r>
              <a:rPr lang="en-US" sz="2400" dirty="0" err="1">
                <a:sym typeface="Wingdings" panose="05000000000000000000" pitchFamily="2" charset="2"/>
              </a:rPr>
              <a:t>Indico</a:t>
            </a:r>
            <a:r>
              <a:rPr lang="en-US" sz="2400" dirty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General Example 1  </a:t>
            </a:r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January – April birthday breakout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General Example 2 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May – August birthday breakout 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General Example 3  </a:t>
            </a:r>
            <a:r>
              <a:rPr lang="en-US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September – December birthday breakout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Science-specific example  </a:t>
            </a:r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Jan-April</a:t>
            </a:r>
            <a:r>
              <a:rPr lang="en-US" sz="2000" b="1" dirty="0">
                <a:sym typeface="Wingdings" panose="05000000000000000000" pitchFamily="2" charset="2"/>
              </a:rPr>
              <a:t> + </a:t>
            </a:r>
            <a:r>
              <a:rPr lang="en-US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Sept-Dec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My old resume! 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May-Aug</a:t>
            </a:r>
          </a:p>
          <a:p>
            <a:endParaRPr lang="en-US" sz="2400" dirty="0">
              <a:sym typeface="Wingdings" panose="05000000000000000000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E9B5A5-C7A2-48A5-A625-708902657940}"/>
              </a:ext>
            </a:extLst>
          </p:cNvPr>
          <p:cNvSpPr txBox="1"/>
          <p:nvPr/>
        </p:nvSpPr>
        <p:spPr>
          <a:xfrm>
            <a:off x="1041170" y="4916591"/>
            <a:ext cx="6920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What common formatting features do you see in the examples? </a:t>
            </a:r>
          </a:p>
        </p:txBody>
      </p:sp>
    </p:spTree>
    <p:extLst>
      <p:ext uri="{BB962C8B-B14F-4D97-AF65-F5344CB8AC3E}">
        <p14:creationId xmlns:p14="http://schemas.microsoft.com/office/powerpoint/2010/main" val="68427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Name &amp; contact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/>
          <a:lstStyle/>
          <a:p>
            <a:r>
              <a:rPr lang="en-US" sz="2400" b="1" dirty="0">
                <a:sym typeface="Wingdings" panose="05000000000000000000" pitchFamily="2" charset="2"/>
              </a:rPr>
              <a:t>Your resume communicates your “brand” to the world</a:t>
            </a:r>
          </a:p>
          <a:p>
            <a:r>
              <a:rPr lang="en-US" sz="2400" dirty="0">
                <a:sym typeface="Wingdings" panose="05000000000000000000" pitchFamily="2" charset="2"/>
              </a:rPr>
              <a:t>Contact information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NAME! Biggest thing they see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EMAIL!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LinkedIn, </a:t>
            </a:r>
            <a:r>
              <a:rPr lang="en-US" sz="1800" dirty="0" err="1">
                <a:sym typeface="Wingdings" panose="05000000000000000000" pitchFamily="2" charset="2"/>
              </a:rPr>
              <a:t>etc</a:t>
            </a:r>
            <a:endParaRPr lang="en-US" sz="1800" dirty="0">
              <a:sym typeface="Wingdings" panose="05000000000000000000" pitchFamily="2" charset="2"/>
            </a:endParaRP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Phone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Location (not full address)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22</a:t>
            </a:fld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0FE421-B4BA-44C6-9CDD-B092456AD2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9429" y="2427220"/>
            <a:ext cx="4953000" cy="7715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5BDC418-0374-44C0-AFC1-170C4EDC61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9879" y="3824965"/>
            <a:ext cx="5162550" cy="7334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8D1438-03DA-41D9-9F8E-BF3E38CEE7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5329" y="5808881"/>
            <a:ext cx="7277100" cy="8096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C29CE2-DF4C-4267-9AB7-6769D80F77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6615" y="4766406"/>
            <a:ext cx="4981575" cy="676275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8793515-0525-4F34-A0E4-2BFFAAF80025}"/>
              </a:ext>
            </a:extLst>
          </p:cNvPr>
          <p:cNvCxnSpPr/>
          <p:nvPr/>
        </p:nvCxnSpPr>
        <p:spPr>
          <a:xfrm>
            <a:off x="1838425" y="6439301"/>
            <a:ext cx="145341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9F0FC74-96B9-4DCC-823B-5EA146FE6333}"/>
              </a:ext>
            </a:extLst>
          </p:cNvPr>
          <p:cNvCxnSpPr>
            <a:cxnSpLocks/>
          </p:cNvCxnSpPr>
          <p:nvPr/>
        </p:nvCxnSpPr>
        <p:spPr>
          <a:xfrm>
            <a:off x="4406766" y="6439301"/>
            <a:ext cx="47324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61903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Courses /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/>
          <a:lstStyle/>
          <a:p>
            <a:r>
              <a:rPr lang="en-US" sz="2400" b="1" dirty="0">
                <a:sym typeface="Wingdings" panose="05000000000000000000" pitchFamily="2" charset="2"/>
              </a:rPr>
              <a:t>Your resume communicates your “brand” to the world</a:t>
            </a:r>
            <a:endParaRPr lang="en-US" b="1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Contact information</a:t>
            </a:r>
          </a:p>
          <a:p>
            <a:r>
              <a:rPr lang="en-US" sz="2400" dirty="0">
                <a:sym typeface="Wingdings" panose="05000000000000000000" pitchFamily="2" charset="2"/>
              </a:rPr>
              <a:t>Skills</a:t>
            </a:r>
          </a:p>
          <a:p>
            <a:pPr lvl="1"/>
            <a:r>
              <a:rPr lang="en-US" sz="1800" b="1" dirty="0">
                <a:sym typeface="Wingdings" panose="05000000000000000000" pitchFamily="2" charset="2"/>
              </a:rPr>
              <a:t>From courses?</a:t>
            </a:r>
          </a:p>
          <a:p>
            <a:pPr lvl="1"/>
            <a:r>
              <a:rPr lang="en-US" sz="1800" b="1" dirty="0">
                <a:sym typeface="Wingdings" panose="05000000000000000000" pitchFamily="2" charset="2"/>
              </a:rPr>
              <a:t>From hobbies?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From jobs?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23</a:t>
            </a:fld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4E76F69-2D67-4AAF-A6FE-8245AE82BE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3088" y="4618763"/>
            <a:ext cx="7265134" cy="7813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3030EBE-470F-4E4F-B4B9-0DAEA9DAD0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4063" y="2264298"/>
            <a:ext cx="5926820" cy="119434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3F4874A-A1B4-4F94-8278-1B6822AB75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0822" y="5314271"/>
            <a:ext cx="8420100" cy="952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07E26F-EB39-4629-A856-ABC277D92517}"/>
              </a:ext>
            </a:extLst>
          </p:cNvPr>
          <p:cNvSpPr txBox="1"/>
          <p:nvPr/>
        </p:nvSpPr>
        <p:spPr>
          <a:xfrm>
            <a:off x="5403877" y="3365637"/>
            <a:ext cx="3484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CAREFUL!!</a:t>
            </a:r>
          </a:p>
        </p:txBody>
      </p:sp>
    </p:spTree>
    <p:extLst>
      <p:ext uri="{BB962C8B-B14F-4D97-AF65-F5344CB8AC3E}">
        <p14:creationId xmlns:p14="http://schemas.microsoft.com/office/powerpoint/2010/main" val="235155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Beware of jargon!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24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215389D-555D-47E2-AFF7-11EBFB70A357}"/>
              </a:ext>
            </a:extLst>
          </p:cNvPr>
          <p:cNvSpPr/>
          <p:nvPr/>
        </p:nvSpPr>
        <p:spPr>
          <a:xfrm>
            <a:off x="383344" y="2007630"/>
            <a:ext cx="83773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Hi (Bethel Prof) –</a:t>
            </a:r>
          </a:p>
          <a:p>
            <a:r>
              <a:rPr lang="en-US" dirty="0">
                <a:solidFill>
                  <a:schemeClr val="tx2"/>
                </a:solidFill>
              </a:rPr>
              <a:t>Just wanted to give you some feedback – we did get several applications from Bethel students, so wherever you announced/posted had some impact.  Thanks for that!</a:t>
            </a:r>
          </a:p>
          <a:p>
            <a:r>
              <a:rPr lang="en-US" dirty="0">
                <a:solidFill>
                  <a:schemeClr val="tx2"/>
                </a:solidFill>
              </a:rPr>
              <a:t> </a:t>
            </a:r>
          </a:p>
          <a:p>
            <a:r>
              <a:rPr lang="en-US" dirty="0">
                <a:solidFill>
                  <a:schemeClr val="tx2"/>
                </a:solidFill>
              </a:rPr>
              <a:t>It might be good to also let them know they have resources at Bethel to help them with resumes … I can certainly relate what it’s like to be someone who has to read over a stack of resumes in a short amount of time and pick only one or two to recommend…  But certainly </a:t>
            </a:r>
            <a:r>
              <a:rPr lang="en-US" b="1" dirty="0">
                <a:solidFill>
                  <a:schemeClr val="tx2"/>
                </a:solidFill>
              </a:rPr>
              <a:t>let them know that a list of courses at Bethel isn’t really sufficient </a:t>
            </a:r>
            <a:r>
              <a:rPr lang="en-US" dirty="0">
                <a:solidFill>
                  <a:schemeClr val="tx2"/>
                </a:solidFill>
              </a:rPr>
              <a:t>– they have to </a:t>
            </a:r>
            <a:r>
              <a:rPr lang="en-US" b="1" dirty="0">
                <a:solidFill>
                  <a:schemeClr val="tx2"/>
                </a:solidFill>
              </a:rPr>
              <a:t>point out what skills or knowledge </a:t>
            </a:r>
            <a:r>
              <a:rPr lang="en-US" dirty="0">
                <a:solidFill>
                  <a:schemeClr val="tx2"/>
                </a:solidFill>
              </a:rPr>
              <a:t>they have that </a:t>
            </a:r>
            <a:r>
              <a:rPr lang="en-US" b="1" dirty="0">
                <a:solidFill>
                  <a:schemeClr val="tx2"/>
                </a:solidFill>
              </a:rPr>
              <a:t>applies to the posting</a:t>
            </a:r>
            <a:r>
              <a:rPr lang="en-US" dirty="0">
                <a:solidFill>
                  <a:schemeClr val="tx2"/>
                </a:solidFill>
              </a:rPr>
              <a:t>.</a:t>
            </a:r>
          </a:p>
          <a:p>
            <a:r>
              <a:rPr lang="en-US" dirty="0">
                <a:solidFill>
                  <a:schemeClr val="tx2"/>
                </a:solidFill>
              </a:rPr>
              <a:t> </a:t>
            </a:r>
          </a:p>
          <a:p>
            <a:r>
              <a:rPr lang="en-US" dirty="0">
                <a:solidFill>
                  <a:schemeClr val="tx2"/>
                </a:solidFill>
              </a:rPr>
              <a:t>(3M manager)</a:t>
            </a:r>
          </a:p>
        </p:txBody>
      </p:sp>
    </p:spTree>
    <p:extLst>
      <p:ext uri="{BB962C8B-B14F-4D97-AF65-F5344CB8AC3E}">
        <p14:creationId xmlns:p14="http://schemas.microsoft.com/office/powerpoint/2010/main" val="17411344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Education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/>
          <a:lstStyle/>
          <a:p>
            <a:r>
              <a:rPr lang="en-US" sz="2400" b="1" dirty="0">
                <a:sym typeface="Wingdings" panose="05000000000000000000" pitchFamily="2" charset="2"/>
              </a:rPr>
              <a:t>Your resume communicates your “brand” to the world</a:t>
            </a:r>
            <a:endParaRPr lang="en-US" b="1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Contact information</a:t>
            </a:r>
          </a:p>
          <a:p>
            <a:r>
              <a:rPr lang="en-US" sz="2400" dirty="0">
                <a:sym typeface="Wingdings" panose="05000000000000000000" pitchFamily="2" charset="2"/>
              </a:rPr>
              <a:t>Skills</a:t>
            </a:r>
          </a:p>
          <a:p>
            <a:r>
              <a:rPr lang="en-US" sz="2400" dirty="0">
                <a:sym typeface="Wingdings" panose="05000000000000000000" pitchFamily="2" charset="2"/>
              </a:rPr>
              <a:t>Education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University &amp; location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Anticipated graduation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GPA (unless it’s poor…), perhaps honors</a:t>
            </a:r>
          </a:p>
          <a:p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25</a:t>
            </a:fld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A8DF4F-0903-4F9D-B271-5969D203ED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9504" y="4252523"/>
            <a:ext cx="7048500" cy="1333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103770-946C-401E-9341-6E32C49F6D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4979" y="1920016"/>
            <a:ext cx="4448175" cy="12382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269101-E004-4DD6-A29D-4704ED70F2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976" y="5586023"/>
            <a:ext cx="87630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6959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Job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/>
          <a:lstStyle/>
          <a:p>
            <a:r>
              <a:rPr lang="en-US" sz="2400" b="1" dirty="0">
                <a:sym typeface="Wingdings" panose="05000000000000000000" pitchFamily="2" charset="2"/>
              </a:rPr>
              <a:t>Your resume communicates your “brand” to the world</a:t>
            </a:r>
            <a:endParaRPr lang="en-US" b="1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Contact information</a:t>
            </a:r>
          </a:p>
          <a:p>
            <a:r>
              <a:rPr lang="en-US" sz="2400" dirty="0">
                <a:sym typeface="Wingdings" panose="05000000000000000000" pitchFamily="2" charset="2"/>
              </a:rPr>
              <a:t>Skills</a:t>
            </a:r>
          </a:p>
          <a:p>
            <a:r>
              <a:rPr lang="en-US" sz="2400" dirty="0">
                <a:sym typeface="Wingdings" panose="05000000000000000000" pitchFamily="2" charset="2"/>
              </a:rPr>
              <a:t>Education</a:t>
            </a:r>
          </a:p>
          <a:p>
            <a:r>
              <a:rPr lang="en-US" sz="2400" dirty="0">
                <a:sym typeface="Wingdings" panose="05000000000000000000" pitchFamily="2" charset="2"/>
              </a:rPr>
              <a:t>Job experience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Where, when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Bullets for responsibilities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ACTION WORDS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BE SPECIFIC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26</a:t>
            </a:fld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82166B1-2EEE-4308-903E-CD3D1DF38B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865" y="5080520"/>
            <a:ext cx="8248650" cy="15716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1B51790-63C8-4C49-B870-814BC7520A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0190" y="2310764"/>
            <a:ext cx="4010025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441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AF164A-B014-4C5D-BA30-63A765070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458" y="5024918"/>
            <a:ext cx="7768197" cy="16773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Job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/>
          <a:lstStyle/>
          <a:p>
            <a:r>
              <a:rPr lang="en-US" sz="2400" b="1" dirty="0">
                <a:sym typeface="Wingdings" panose="05000000000000000000" pitchFamily="2" charset="2"/>
              </a:rPr>
              <a:t>Your resume communicates your “brand” to the world</a:t>
            </a:r>
            <a:endParaRPr lang="en-US" b="1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Contact information</a:t>
            </a:r>
          </a:p>
          <a:p>
            <a:r>
              <a:rPr lang="en-US" sz="2400" dirty="0">
                <a:sym typeface="Wingdings" panose="05000000000000000000" pitchFamily="2" charset="2"/>
              </a:rPr>
              <a:t>Skills</a:t>
            </a:r>
          </a:p>
          <a:p>
            <a:r>
              <a:rPr lang="en-US" sz="2400" dirty="0">
                <a:sym typeface="Wingdings" panose="05000000000000000000" pitchFamily="2" charset="2"/>
              </a:rPr>
              <a:t>Education</a:t>
            </a:r>
          </a:p>
          <a:p>
            <a:r>
              <a:rPr lang="en-US" sz="2400" dirty="0">
                <a:sym typeface="Wingdings" panose="05000000000000000000" pitchFamily="2" charset="2"/>
              </a:rPr>
              <a:t>Job experience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Where, when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Bullets for responsibilities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ACTION WORDS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BE SPECIFIC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27</a:t>
            </a:fld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1B51790-63C8-4C49-B870-814BC7520A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0190" y="2310764"/>
            <a:ext cx="4010025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190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Other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/>
          <a:lstStyle/>
          <a:p>
            <a:r>
              <a:rPr lang="en-US" sz="2400" b="1" dirty="0">
                <a:sym typeface="Wingdings" panose="05000000000000000000" pitchFamily="2" charset="2"/>
              </a:rPr>
              <a:t>Your resume communicates your “brand” to the world</a:t>
            </a:r>
            <a:endParaRPr lang="en-US" b="1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Contact information</a:t>
            </a:r>
          </a:p>
          <a:p>
            <a:r>
              <a:rPr lang="en-US" sz="2000" dirty="0">
                <a:sym typeface="Wingdings" panose="05000000000000000000" pitchFamily="2" charset="2"/>
              </a:rPr>
              <a:t>Skills</a:t>
            </a:r>
          </a:p>
          <a:p>
            <a:r>
              <a:rPr lang="en-US" sz="2000" dirty="0">
                <a:sym typeface="Wingdings" panose="05000000000000000000" pitchFamily="2" charset="2"/>
              </a:rPr>
              <a:t>Education</a:t>
            </a:r>
          </a:p>
          <a:p>
            <a:r>
              <a:rPr lang="en-US" sz="2000" dirty="0">
                <a:sym typeface="Wingdings" panose="05000000000000000000" pitchFamily="2" charset="2"/>
              </a:rPr>
              <a:t>Job experience</a:t>
            </a:r>
          </a:p>
          <a:p>
            <a:r>
              <a:rPr lang="en-US" sz="2000" dirty="0">
                <a:sym typeface="Wingdings" panose="05000000000000000000" pitchFamily="2" charset="2"/>
              </a:rPr>
              <a:t>Other experience</a:t>
            </a:r>
          </a:p>
          <a:p>
            <a:pPr lvl="1"/>
            <a:r>
              <a:rPr lang="en-US" sz="1800" b="1" dirty="0">
                <a:sym typeface="Wingdings" panose="05000000000000000000" pitchFamily="2" charset="2"/>
              </a:rPr>
              <a:t>ENGINEERING!!</a:t>
            </a:r>
          </a:p>
          <a:p>
            <a:pPr lvl="1"/>
            <a:r>
              <a:rPr lang="en-US" sz="1800" b="1" dirty="0">
                <a:sym typeface="Wingdings" panose="05000000000000000000" pitchFamily="2" charset="2"/>
              </a:rPr>
              <a:t>PHYSICS!!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Volunteering, </a:t>
            </a:r>
            <a:r>
              <a:rPr lang="en-US" sz="1800" dirty="0" err="1">
                <a:sym typeface="Wingdings" panose="05000000000000000000" pitchFamily="2" charset="2"/>
              </a:rPr>
              <a:t>etc</a:t>
            </a:r>
            <a:endParaRPr lang="en-US" sz="1800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28</a:t>
            </a:fld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36D60F9-DC42-49CE-9651-87265BA23B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822" y="5293252"/>
            <a:ext cx="5010150" cy="1209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E38EFBF-3074-457F-834C-8E8580C018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2087" y="2303844"/>
            <a:ext cx="5951913" cy="20660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F0E5A5A-E1BE-4A81-AADD-FF061BAC04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92087" y="4470962"/>
            <a:ext cx="5951913" cy="1123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1820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Other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/>
          <a:lstStyle/>
          <a:p>
            <a:r>
              <a:rPr lang="en-US" sz="2400" b="1" dirty="0">
                <a:sym typeface="Wingdings" panose="05000000000000000000" pitchFamily="2" charset="2"/>
              </a:rPr>
              <a:t>Your resume communicates your “brand” to the world</a:t>
            </a:r>
            <a:endParaRPr lang="en-US" b="1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Contact information</a:t>
            </a:r>
          </a:p>
          <a:p>
            <a:r>
              <a:rPr lang="en-US" sz="2000" dirty="0">
                <a:sym typeface="Wingdings" panose="05000000000000000000" pitchFamily="2" charset="2"/>
              </a:rPr>
              <a:t>Skills</a:t>
            </a:r>
          </a:p>
          <a:p>
            <a:r>
              <a:rPr lang="en-US" sz="2000" dirty="0">
                <a:sym typeface="Wingdings" panose="05000000000000000000" pitchFamily="2" charset="2"/>
              </a:rPr>
              <a:t>Education</a:t>
            </a:r>
          </a:p>
          <a:p>
            <a:r>
              <a:rPr lang="en-US" sz="2000" dirty="0">
                <a:sym typeface="Wingdings" panose="05000000000000000000" pitchFamily="2" charset="2"/>
              </a:rPr>
              <a:t>Job experience</a:t>
            </a:r>
          </a:p>
          <a:p>
            <a:r>
              <a:rPr lang="en-US" sz="2000" dirty="0">
                <a:sym typeface="Wingdings" panose="05000000000000000000" pitchFamily="2" charset="2"/>
              </a:rPr>
              <a:t>Other experience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ENGINEERING!!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PHYSICS!!</a:t>
            </a:r>
          </a:p>
          <a:p>
            <a:pPr lvl="1"/>
            <a:r>
              <a:rPr lang="en-US" sz="1800" dirty="0">
                <a:sym typeface="Wingdings" panose="05000000000000000000" pitchFamily="2" charset="2"/>
              </a:rPr>
              <a:t>Volunteering, </a:t>
            </a:r>
            <a:r>
              <a:rPr lang="en-US" sz="1800" dirty="0" err="1">
                <a:sym typeface="Wingdings" panose="05000000000000000000" pitchFamily="2" charset="2"/>
              </a:rPr>
              <a:t>etc</a:t>
            </a:r>
            <a:endParaRPr lang="en-US" sz="1800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29</a:t>
            </a:fld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630E6C-F630-4DCA-BA6B-CA14CA5FAD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865" y="5475486"/>
            <a:ext cx="5019675" cy="7810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7229F9-38CB-4CE2-91C8-2183E2C9E2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09692" y="3680445"/>
            <a:ext cx="4276725" cy="9048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54C740D-6339-4748-963A-2ED117C1E5A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97466" y="2315956"/>
            <a:ext cx="38957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42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Physics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3</a:t>
            </a:fld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57" y="1142386"/>
            <a:ext cx="9147957" cy="514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760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Brainstorm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>
            <a:normAutofit/>
          </a:bodyPr>
          <a:lstStyle/>
          <a:p>
            <a:r>
              <a:rPr lang="en-US" sz="2400" dirty="0"/>
              <a:t>How will you add this summer’s experience to your resume?</a:t>
            </a:r>
          </a:p>
          <a:p>
            <a:endParaRPr lang="en-US" sz="2400" dirty="0"/>
          </a:p>
          <a:p>
            <a:r>
              <a:rPr lang="en-US" sz="2400" dirty="0"/>
              <a:t>Skills you’re building?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Techniques you’re learning?</a:t>
            </a:r>
          </a:p>
          <a:p>
            <a:endParaRPr lang="en-US" sz="2400" dirty="0"/>
          </a:p>
          <a:p>
            <a:r>
              <a:rPr lang="en-US" sz="2400" dirty="0"/>
              <a:t>Bullet point descriptors?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30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267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42E151E-3098-4FED-A01F-EBCDF5855C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3807653"/>
              </p:ext>
            </p:extLst>
          </p:nvPr>
        </p:nvGraphicFramePr>
        <p:xfrm>
          <a:off x="0" y="65988"/>
          <a:ext cx="9144000" cy="678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Engineering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4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094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65" y="931139"/>
            <a:ext cx="7982844" cy="56358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Connections: field </a:t>
            </a:r>
            <a:r>
              <a:rPr lang="en-US" dirty="0">
                <a:sym typeface="Wingdings" panose="05000000000000000000" pitchFamily="2" charset="2"/>
              </a:rPr>
              <a:t> title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5</a:t>
            </a:fld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82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Physics: fields </a:t>
            </a:r>
            <a:r>
              <a:rPr lang="en-US" dirty="0">
                <a:sym typeface="Wingdings" panose="05000000000000000000" pitchFamily="2" charset="2"/>
              </a:rPr>
              <a:t> titles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6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4F244ED-344B-476A-8089-00F9B73F0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>
            <a:norm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Concentrations: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Nuclear/Particle physics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Astronomy/astrophysics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Solid state/materials physics (like the Nano lab)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Atomic &amp; molecular optics (like the laser lab)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Condensed matter physics 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Biological/medical physics  </a:t>
            </a:r>
          </a:p>
          <a:p>
            <a:pPr lvl="1"/>
            <a:r>
              <a:rPr lang="en-US" sz="2200" dirty="0" err="1">
                <a:sym typeface="Wingdings" panose="05000000000000000000" pitchFamily="2" charset="2"/>
              </a:rPr>
              <a:t>Etc</a:t>
            </a:r>
            <a:r>
              <a:rPr lang="en-US" sz="2200" dirty="0">
                <a:sym typeface="Wingdings" panose="05000000000000000000" pitchFamily="2" charset="2"/>
              </a:rPr>
              <a:t>!</a:t>
            </a:r>
          </a:p>
          <a:p>
            <a:pPr marL="402336" lvl="1" indent="0">
              <a:buNone/>
            </a:pPr>
            <a:endParaRPr lang="en-US" sz="22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Experimental vs Theoretical</a:t>
            </a:r>
          </a:p>
          <a:p>
            <a:r>
              <a:rPr lang="en-US" sz="2400" dirty="0">
                <a:sym typeface="Wingdings" panose="05000000000000000000" pitchFamily="2" charset="2"/>
              </a:rPr>
              <a:t>Academia, Government, Industry</a:t>
            </a:r>
          </a:p>
        </p:txBody>
      </p:sp>
    </p:spTree>
    <p:extLst>
      <p:ext uri="{BB962C8B-B14F-4D97-AF65-F5344CB8AC3E}">
        <p14:creationId xmlns:p14="http://schemas.microsoft.com/office/powerpoint/2010/main" val="3671703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5F67C103-E03D-4485-9AB0-ABE3DB2938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3772446"/>
              </p:ext>
            </p:extLst>
          </p:nvPr>
        </p:nvGraphicFramePr>
        <p:xfrm>
          <a:off x="39446" y="2854055"/>
          <a:ext cx="9085700" cy="3467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4374A57-2F8D-4B9A-9C35-7D0541789E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01085118"/>
              </p:ext>
            </p:extLst>
          </p:nvPr>
        </p:nvGraphicFramePr>
        <p:xfrm>
          <a:off x="48873" y="421469"/>
          <a:ext cx="9085700" cy="3467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Physics: field </a:t>
            </a:r>
            <a:r>
              <a:rPr lang="en-US" dirty="0">
                <a:sym typeface="Wingdings" panose="05000000000000000000" pitchFamily="2" charset="2"/>
              </a:rPr>
              <a:t> title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7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4F244ED-344B-476A-8089-00F9B73F0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>
            <a:norm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Academia: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Many options for transitions out after any level on this track</a:t>
            </a:r>
          </a:p>
          <a:p>
            <a:r>
              <a:rPr lang="en-US" sz="2400" dirty="0">
                <a:sym typeface="Wingdings" panose="05000000000000000000" pitchFamily="2" charset="2"/>
              </a:rPr>
              <a:t>Government (ex: Fermilab):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Job description will include the type/category of science</a:t>
            </a:r>
          </a:p>
          <a:p>
            <a:pPr lvl="1"/>
            <a:endParaRPr lang="en-US" sz="22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73325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Physics: field </a:t>
            </a:r>
            <a:r>
              <a:rPr lang="en-US" dirty="0">
                <a:sym typeface="Wingdings" panose="05000000000000000000" pitchFamily="2" charset="2"/>
              </a:rPr>
              <a:t> title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8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4F244ED-344B-476A-8089-00F9B73F0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>
            <a:norm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Industry: searches for “physics” will often return post-PhD job options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Ex: Honeywell career site, search “physicist”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Notice these jobs are posted in the “engineering” category on their search site!</a:t>
            </a:r>
            <a:endParaRPr lang="en-US" sz="1800" dirty="0">
              <a:sym typeface="Wingdings" panose="05000000000000000000" pitchFamily="2" charset="2"/>
            </a:endParaRPr>
          </a:p>
          <a:p>
            <a:pPr lvl="1"/>
            <a:endParaRPr lang="en-US" sz="2200" dirty="0">
              <a:sym typeface="Wingdings" panose="05000000000000000000" pitchFamily="2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DBAD52-C1B3-4815-9E74-0A8C06FF65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24418"/>
            <a:ext cx="4452287" cy="17792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6A75C1-07A1-41C9-B86D-1AD8A7578D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4774377"/>
            <a:ext cx="4572000" cy="17792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FC111D7-6CFC-4F76-B550-2D6C649671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6027" y="3196207"/>
            <a:ext cx="4344835" cy="142576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178E088-BE6C-47B1-B475-5D5515BD23A9}"/>
              </a:ext>
            </a:extLst>
          </p:cNvPr>
          <p:cNvSpPr/>
          <p:nvPr/>
        </p:nvSpPr>
        <p:spPr>
          <a:xfrm>
            <a:off x="4616027" y="3196207"/>
            <a:ext cx="878762" cy="32821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06A593-3496-4414-AB81-F005AEAE8669}"/>
              </a:ext>
            </a:extLst>
          </p:cNvPr>
          <p:cNvSpPr txBox="1"/>
          <p:nvPr/>
        </p:nvSpPr>
        <p:spPr>
          <a:xfrm>
            <a:off x="4527974" y="2891398"/>
            <a:ext cx="1985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Master’s, not PhD!</a:t>
            </a:r>
          </a:p>
        </p:txBody>
      </p:sp>
    </p:spTree>
    <p:extLst>
      <p:ext uri="{BB962C8B-B14F-4D97-AF65-F5344CB8AC3E}">
        <p14:creationId xmlns:p14="http://schemas.microsoft.com/office/powerpoint/2010/main" val="350555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Engineering: field </a:t>
            </a:r>
            <a:r>
              <a:rPr lang="en-US" dirty="0">
                <a:sym typeface="Wingdings" panose="05000000000000000000" pitchFamily="2" charset="2"/>
              </a:rPr>
              <a:t> title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9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4F244ED-344B-476A-8089-00F9B73F05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329297"/>
          </a:xfrm>
        </p:spPr>
        <p:txBody>
          <a:bodyPr>
            <a:normAutofit/>
          </a:bodyPr>
          <a:lstStyle/>
          <a:p>
            <a:r>
              <a:rPr lang="en-US" sz="2000" dirty="0">
                <a:sym typeface="Wingdings" panose="05000000000000000000" pitchFamily="2" charset="2"/>
              </a:rPr>
              <a:t>Engineering jobs are also usually not coded to the name of your degree!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20070275-F4FA-42D7-B869-186E7EEC8D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7463900"/>
              </p:ext>
            </p:extLst>
          </p:nvPr>
        </p:nvGraphicFramePr>
        <p:xfrm>
          <a:off x="142368" y="1471608"/>
          <a:ext cx="4425955" cy="5170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6A29D931-95D5-4344-8048-09897824A3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7566899"/>
              </p:ext>
            </p:extLst>
          </p:nvPr>
        </p:nvGraphicFramePr>
        <p:xfrm>
          <a:off x="4568324" y="1466123"/>
          <a:ext cx="4514675" cy="51585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287452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EB649F6-C179-46B8-86D7-86C5BD513E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01DD21E-08D9-423D-A39D-1B044BF3F0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8F64BBB-EEBA-4CB6-B8CD-32FC32A714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20FB8A6-2502-4686-B950-DC04CB0C6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6FC13B7-9BAF-4C40-AA71-8219FB078B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51C457C-2CAA-41A9-850D-7160314C8B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8D5599E-290D-4281-8DE0-917C4456A2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CE708061-FD67-42D9-B6DD-0D03FFA220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0E1B5406-2652-4F49-8DD6-A78DA4FF7F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8604E922-E4CA-4B51-A32D-D139E1A0A3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A67C884-6AF7-45C1-976A-0C4EF9CD7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74ED2CA-7F8A-495C-BB2D-C2F651EC13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  <p:bldGraphic spid="11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ethelBlueTemplate2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0E5580"/>
      </a:hlink>
      <a:folHlink>
        <a:srgbClr val="0E5580"/>
      </a:folHlink>
    </a:clrScheme>
    <a:fontScheme name="Julie1">
      <a:majorFont>
        <a:latin typeface="Century Gothic"/>
        <a:ea typeface=""/>
        <a:cs typeface=""/>
      </a:majorFont>
      <a:minorFont>
        <a:latin typeface="Cambria"/>
        <a:ea typeface=""/>
        <a:cs typeface="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636</TotalTime>
  <Words>1587</Words>
  <Application>Microsoft Office PowerPoint</Application>
  <PresentationFormat>On-screen Show (4:3)</PresentationFormat>
  <Paragraphs>346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Cambria</vt:lpstr>
      <vt:lpstr>Century Gothic</vt:lpstr>
      <vt:lpstr>Wingdings</vt:lpstr>
      <vt:lpstr>Wingdings 3</vt:lpstr>
      <vt:lpstr>Ion Boardroom</vt:lpstr>
      <vt:lpstr>Networking &amp; Resumes</vt:lpstr>
      <vt:lpstr>Physics &amp; Engineering</vt:lpstr>
      <vt:lpstr>Physics</vt:lpstr>
      <vt:lpstr>Engineering</vt:lpstr>
      <vt:lpstr>Connections: field  title</vt:lpstr>
      <vt:lpstr>Physics: fields  titles</vt:lpstr>
      <vt:lpstr>Physics: field  title</vt:lpstr>
      <vt:lpstr>Physics: field  title</vt:lpstr>
      <vt:lpstr>Engineering: field  title</vt:lpstr>
      <vt:lpstr>Engineering: field  title</vt:lpstr>
      <vt:lpstr>Behavior-based philosophy</vt:lpstr>
      <vt:lpstr>How jobs are filled</vt:lpstr>
      <vt:lpstr>How jobs are filled</vt:lpstr>
      <vt:lpstr>Building your network</vt:lpstr>
      <vt:lpstr>Building your network</vt:lpstr>
      <vt:lpstr>Building your network</vt:lpstr>
      <vt:lpstr>Informational Interviews</vt:lpstr>
      <vt:lpstr>Informational Interviews</vt:lpstr>
      <vt:lpstr>Informational Interviews</vt:lpstr>
      <vt:lpstr>Resumes</vt:lpstr>
      <vt:lpstr>Resumes</vt:lpstr>
      <vt:lpstr>Name &amp; contact</vt:lpstr>
      <vt:lpstr>Courses / Skills</vt:lpstr>
      <vt:lpstr>Beware of jargon!</vt:lpstr>
      <vt:lpstr>Education</vt:lpstr>
      <vt:lpstr>Job experience</vt:lpstr>
      <vt:lpstr>Job experience</vt:lpstr>
      <vt:lpstr>Other experience</vt:lpstr>
      <vt:lpstr>Other experience</vt:lpstr>
      <vt:lpstr>Brainstorm</vt:lpstr>
    </vt:vector>
  </TitlesOfParts>
  <Company>Bethel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&amp; Engineering Career Seminar</dc:title>
  <dc:creator>Julie Hogan</dc:creator>
  <cp:lastModifiedBy>Julie Hogan</cp:lastModifiedBy>
  <cp:revision>69</cp:revision>
  <dcterms:created xsi:type="dcterms:W3CDTF">2017-08-24T16:29:54Z</dcterms:created>
  <dcterms:modified xsi:type="dcterms:W3CDTF">2022-06-22T19:09:44Z</dcterms:modified>
</cp:coreProperties>
</file>