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1" r:id="rId1"/>
  </p:sldMasterIdLst>
  <p:notesMasterIdLst>
    <p:notesMasterId r:id="rId20"/>
  </p:notesMasterIdLst>
  <p:sldIdLst>
    <p:sldId id="256" r:id="rId2"/>
    <p:sldId id="306" r:id="rId3"/>
    <p:sldId id="320" r:id="rId4"/>
    <p:sldId id="309" r:id="rId5"/>
    <p:sldId id="310" r:id="rId6"/>
    <p:sldId id="311" r:id="rId7"/>
    <p:sldId id="312" r:id="rId8"/>
    <p:sldId id="308" r:id="rId9"/>
    <p:sldId id="313" r:id="rId10"/>
    <p:sldId id="314" r:id="rId11"/>
    <p:sldId id="315" r:id="rId12"/>
    <p:sldId id="295" r:id="rId13"/>
    <p:sldId id="316" r:id="rId14"/>
    <p:sldId id="317" r:id="rId15"/>
    <p:sldId id="322" r:id="rId16"/>
    <p:sldId id="321" r:id="rId17"/>
    <p:sldId id="318" r:id="rId18"/>
    <p:sldId id="319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84994" autoAdjust="0"/>
  </p:normalViewPr>
  <p:slideViewPr>
    <p:cSldViewPr snapToGrid="0">
      <p:cViewPr varScale="1">
        <p:scale>
          <a:sx n="57" d="100"/>
          <a:sy n="57" d="100"/>
        </p:scale>
        <p:origin x="152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41FD6D8-D8BD-4ABE-9776-0C7F72BEEEF2}" type="doc">
      <dgm:prSet loTypeId="urn:microsoft.com/office/officeart/2005/8/layout/vList3" loCatId="list" qsTypeId="urn:microsoft.com/office/officeart/2005/8/quickstyle/simple4" qsCatId="simple" csTypeId="urn:microsoft.com/office/officeart/2005/8/colors/colorful5" csCatId="colorful" phldr="1"/>
      <dgm:spPr/>
    </dgm:pt>
    <dgm:pt modelId="{E6DA22C9-FCC2-433F-AEDD-3237367DB75E}">
      <dgm:prSet phldrT="[Text]"/>
      <dgm:spPr/>
      <dgm:t>
        <a:bodyPr/>
        <a:lstStyle/>
        <a:p>
          <a:pPr algn="l"/>
          <a:r>
            <a:rPr lang="en-US" b="1" u="none" dirty="0"/>
            <a:t>  </a:t>
          </a:r>
          <a:r>
            <a:rPr lang="en-US" b="1" u="sng" dirty="0"/>
            <a:t>S</a:t>
          </a:r>
          <a:r>
            <a:rPr lang="en-US" dirty="0"/>
            <a:t>ituation</a:t>
          </a:r>
        </a:p>
      </dgm:t>
    </dgm:pt>
    <dgm:pt modelId="{E268AC3A-CE51-4CA0-8897-155C895A0399}" type="parTrans" cxnId="{28268CE0-73D0-4986-9B75-0E4474B1CB28}">
      <dgm:prSet/>
      <dgm:spPr/>
      <dgm:t>
        <a:bodyPr/>
        <a:lstStyle/>
        <a:p>
          <a:endParaRPr lang="en-US"/>
        </a:p>
      </dgm:t>
    </dgm:pt>
    <dgm:pt modelId="{F32755E0-B45D-409F-B494-8517E4BC1960}" type="sibTrans" cxnId="{28268CE0-73D0-4986-9B75-0E4474B1CB28}">
      <dgm:prSet/>
      <dgm:spPr/>
      <dgm:t>
        <a:bodyPr/>
        <a:lstStyle/>
        <a:p>
          <a:endParaRPr lang="en-US"/>
        </a:p>
      </dgm:t>
    </dgm:pt>
    <dgm:pt modelId="{E17609A2-A483-47EA-B497-674F92993B2B}">
      <dgm:prSet phldrT="[Text]"/>
      <dgm:spPr/>
      <dgm:t>
        <a:bodyPr/>
        <a:lstStyle/>
        <a:p>
          <a:pPr algn="l"/>
          <a:r>
            <a:rPr lang="en-US" b="1" u="none" dirty="0"/>
            <a:t>  </a:t>
          </a:r>
          <a:r>
            <a:rPr lang="en-US" b="1" u="sng" dirty="0"/>
            <a:t>T</a:t>
          </a:r>
          <a:r>
            <a:rPr lang="en-US" dirty="0"/>
            <a:t>ask</a:t>
          </a:r>
        </a:p>
      </dgm:t>
    </dgm:pt>
    <dgm:pt modelId="{03BAF293-B3D8-4DCB-83AF-1CF42EAC564C}" type="parTrans" cxnId="{4A1DB0BA-2036-46C8-A08F-7B4A949AC039}">
      <dgm:prSet/>
      <dgm:spPr/>
      <dgm:t>
        <a:bodyPr/>
        <a:lstStyle/>
        <a:p>
          <a:endParaRPr lang="en-US"/>
        </a:p>
      </dgm:t>
    </dgm:pt>
    <dgm:pt modelId="{0FCE4A22-1A10-4A80-9E34-9D808A09EC3A}" type="sibTrans" cxnId="{4A1DB0BA-2036-46C8-A08F-7B4A949AC039}">
      <dgm:prSet/>
      <dgm:spPr/>
      <dgm:t>
        <a:bodyPr/>
        <a:lstStyle/>
        <a:p>
          <a:endParaRPr lang="en-US"/>
        </a:p>
      </dgm:t>
    </dgm:pt>
    <dgm:pt modelId="{ED626E57-F841-4E98-BB8E-B385AF5B5274}">
      <dgm:prSet phldrT="[Text]"/>
      <dgm:spPr/>
      <dgm:t>
        <a:bodyPr/>
        <a:lstStyle/>
        <a:p>
          <a:pPr algn="l"/>
          <a:r>
            <a:rPr lang="en-US" b="1" u="none" dirty="0"/>
            <a:t>  </a:t>
          </a:r>
          <a:r>
            <a:rPr lang="en-US" b="1" u="sng" dirty="0"/>
            <a:t>A</a:t>
          </a:r>
          <a:r>
            <a:rPr lang="en-US" dirty="0"/>
            <a:t>ction</a:t>
          </a:r>
        </a:p>
      </dgm:t>
    </dgm:pt>
    <dgm:pt modelId="{6F298EDF-6B89-4647-85F4-1014D8DB0FB5}" type="parTrans" cxnId="{29C1B6D4-377D-4F82-8F24-47A606934182}">
      <dgm:prSet/>
      <dgm:spPr/>
      <dgm:t>
        <a:bodyPr/>
        <a:lstStyle/>
        <a:p>
          <a:endParaRPr lang="en-US"/>
        </a:p>
      </dgm:t>
    </dgm:pt>
    <dgm:pt modelId="{26AF1694-30C3-42A4-833E-8E2146CDA4E0}" type="sibTrans" cxnId="{29C1B6D4-377D-4F82-8F24-47A606934182}">
      <dgm:prSet/>
      <dgm:spPr/>
      <dgm:t>
        <a:bodyPr/>
        <a:lstStyle/>
        <a:p>
          <a:endParaRPr lang="en-US"/>
        </a:p>
      </dgm:t>
    </dgm:pt>
    <dgm:pt modelId="{7C3CEDFA-2083-4059-A1F4-86ED865A1388}">
      <dgm:prSet phldrT="[Text]"/>
      <dgm:spPr/>
      <dgm:t>
        <a:bodyPr/>
        <a:lstStyle/>
        <a:p>
          <a:pPr algn="l"/>
          <a:r>
            <a:rPr lang="en-US" b="1" u="none" dirty="0"/>
            <a:t>  </a:t>
          </a:r>
          <a:r>
            <a:rPr lang="en-US" b="1" u="sng" dirty="0"/>
            <a:t>R</a:t>
          </a:r>
          <a:r>
            <a:rPr lang="en-US" dirty="0"/>
            <a:t>esponse</a:t>
          </a:r>
        </a:p>
      </dgm:t>
    </dgm:pt>
    <dgm:pt modelId="{D551BCDA-3E00-460E-B0EA-75AF8A663E88}" type="parTrans" cxnId="{7A6805E5-EB63-423C-A68B-55957B8F90F8}">
      <dgm:prSet/>
      <dgm:spPr/>
      <dgm:t>
        <a:bodyPr/>
        <a:lstStyle/>
        <a:p>
          <a:endParaRPr lang="en-US"/>
        </a:p>
      </dgm:t>
    </dgm:pt>
    <dgm:pt modelId="{06976236-2B21-4308-95EC-8B7D9208586B}" type="sibTrans" cxnId="{7A6805E5-EB63-423C-A68B-55957B8F90F8}">
      <dgm:prSet/>
      <dgm:spPr/>
      <dgm:t>
        <a:bodyPr/>
        <a:lstStyle/>
        <a:p>
          <a:endParaRPr lang="en-US"/>
        </a:p>
      </dgm:t>
    </dgm:pt>
    <dgm:pt modelId="{F78691DF-35C4-45EB-9DC0-DC104DB204C0}" type="pres">
      <dgm:prSet presAssocID="{241FD6D8-D8BD-4ABE-9776-0C7F72BEEEF2}" presName="linearFlow" presStyleCnt="0">
        <dgm:presLayoutVars>
          <dgm:dir/>
          <dgm:resizeHandles val="exact"/>
        </dgm:presLayoutVars>
      </dgm:prSet>
      <dgm:spPr/>
    </dgm:pt>
    <dgm:pt modelId="{BC00D504-4537-4CFB-978A-ABA4A7FD5F49}" type="pres">
      <dgm:prSet presAssocID="{E6DA22C9-FCC2-433F-AEDD-3237367DB75E}" presName="composite" presStyleCnt="0"/>
      <dgm:spPr/>
    </dgm:pt>
    <dgm:pt modelId="{52040259-DD1D-4F4C-9396-78EDAF829056}" type="pres">
      <dgm:prSet presAssocID="{E6DA22C9-FCC2-433F-AEDD-3237367DB75E}" presName="imgShp" presStyleLbl="fgImgPlace1" presStyleIdx="0" presStyleCnt="4"/>
      <dgm:spPr/>
    </dgm:pt>
    <dgm:pt modelId="{DD783D5B-8B5D-401F-8A45-44FC217503CC}" type="pres">
      <dgm:prSet presAssocID="{E6DA22C9-FCC2-433F-AEDD-3237367DB75E}" presName="txShp" presStyleLbl="node1" presStyleIdx="0" presStyleCnt="4">
        <dgm:presLayoutVars>
          <dgm:bulletEnabled val="1"/>
        </dgm:presLayoutVars>
      </dgm:prSet>
      <dgm:spPr/>
    </dgm:pt>
    <dgm:pt modelId="{BD76AD2F-7E6F-4E6B-B610-C69C9D4CD269}" type="pres">
      <dgm:prSet presAssocID="{F32755E0-B45D-409F-B494-8517E4BC1960}" presName="spacing" presStyleCnt="0"/>
      <dgm:spPr/>
    </dgm:pt>
    <dgm:pt modelId="{EBAD0C53-5692-4241-9901-69346AC23275}" type="pres">
      <dgm:prSet presAssocID="{E17609A2-A483-47EA-B497-674F92993B2B}" presName="composite" presStyleCnt="0"/>
      <dgm:spPr/>
    </dgm:pt>
    <dgm:pt modelId="{9EDE47DD-23B9-4DC1-95EA-A9EB13143D82}" type="pres">
      <dgm:prSet presAssocID="{E17609A2-A483-47EA-B497-674F92993B2B}" presName="imgShp" presStyleLbl="fgImgPlace1" presStyleIdx="1" presStyleCnt="4"/>
      <dgm:spPr/>
    </dgm:pt>
    <dgm:pt modelId="{6A464E8C-46B1-4A49-A6D1-5E0012AC19B1}" type="pres">
      <dgm:prSet presAssocID="{E17609A2-A483-47EA-B497-674F92993B2B}" presName="txShp" presStyleLbl="node1" presStyleIdx="1" presStyleCnt="4">
        <dgm:presLayoutVars>
          <dgm:bulletEnabled val="1"/>
        </dgm:presLayoutVars>
      </dgm:prSet>
      <dgm:spPr/>
    </dgm:pt>
    <dgm:pt modelId="{1599B5FF-A3FE-4F33-AC2F-EC40BC196E74}" type="pres">
      <dgm:prSet presAssocID="{0FCE4A22-1A10-4A80-9E34-9D808A09EC3A}" presName="spacing" presStyleCnt="0"/>
      <dgm:spPr/>
    </dgm:pt>
    <dgm:pt modelId="{DE5BEE20-FD88-4833-885E-EA28C5D7CC6D}" type="pres">
      <dgm:prSet presAssocID="{ED626E57-F841-4E98-BB8E-B385AF5B5274}" presName="composite" presStyleCnt="0"/>
      <dgm:spPr/>
    </dgm:pt>
    <dgm:pt modelId="{538E636A-FE2C-4BBE-8236-6DACF043D2F9}" type="pres">
      <dgm:prSet presAssocID="{ED626E57-F841-4E98-BB8E-B385AF5B5274}" presName="imgShp" presStyleLbl="fgImgPlace1" presStyleIdx="2" presStyleCnt="4"/>
      <dgm:spPr/>
    </dgm:pt>
    <dgm:pt modelId="{33A42C07-7A8E-4554-95C4-2CDF83243DBA}" type="pres">
      <dgm:prSet presAssocID="{ED626E57-F841-4E98-BB8E-B385AF5B5274}" presName="txShp" presStyleLbl="node1" presStyleIdx="2" presStyleCnt="4" custLinFactNeighborX="-1368" custLinFactNeighborY="-2253">
        <dgm:presLayoutVars>
          <dgm:bulletEnabled val="1"/>
        </dgm:presLayoutVars>
      </dgm:prSet>
      <dgm:spPr/>
    </dgm:pt>
    <dgm:pt modelId="{BC891252-9E59-4E67-A4EA-AA76CB548EC9}" type="pres">
      <dgm:prSet presAssocID="{26AF1694-30C3-42A4-833E-8E2146CDA4E0}" presName="spacing" presStyleCnt="0"/>
      <dgm:spPr/>
    </dgm:pt>
    <dgm:pt modelId="{DA22E147-ABB8-462C-BCC7-2A9F33E0CE6E}" type="pres">
      <dgm:prSet presAssocID="{7C3CEDFA-2083-4059-A1F4-86ED865A1388}" presName="composite" presStyleCnt="0"/>
      <dgm:spPr/>
    </dgm:pt>
    <dgm:pt modelId="{EBD1909E-658B-40C3-BAD3-F2410AA7D5E7}" type="pres">
      <dgm:prSet presAssocID="{7C3CEDFA-2083-4059-A1F4-86ED865A1388}" presName="imgShp" presStyleLbl="fgImgPlace1" presStyleIdx="3" presStyleCnt="4"/>
      <dgm:spPr/>
    </dgm:pt>
    <dgm:pt modelId="{EB2FD555-CD83-4B55-8AC4-67408B3ED6BA}" type="pres">
      <dgm:prSet presAssocID="{7C3CEDFA-2083-4059-A1F4-86ED865A1388}" presName="txShp" presStyleLbl="node1" presStyleIdx="3" presStyleCnt="4" custLinFactNeighborX="-1368" custLinFactNeighborY="-2253">
        <dgm:presLayoutVars>
          <dgm:bulletEnabled val="1"/>
        </dgm:presLayoutVars>
      </dgm:prSet>
      <dgm:spPr/>
    </dgm:pt>
  </dgm:ptLst>
  <dgm:cxnLst>
    <dgm:cxn modelId="{ABEE0608-B083-41FC-A3DD-724F2C30AFD7}" type="presOf" srcId="{E6DA22C9-FCC2-433F-AEDD-3237367DB75E}" destId="{DD783D5B-8B5D-401F-8A45-44FC217503CC}" srcOrd="0" destOrd="0" presId="urn:microsoft.com/office/officeart/2005/8/layout/vList3"/>
    <dgm:cxn modelId="{ED8AE053-F31B-4676-ACBD-414735E7DB08}" type="presOf" srcId="{ED626E57-F841-4E98-BB8E-B385AF5B5274}" destId="{33A42C07-7A8E-4554-95C4-2CDF83243DBA}" srcOrd="0" destOrd="0" presId="urn:microsoft.com/office/officeart/2005/8/layout/vList3"/>
    <dgm:cxn modelId="{F5C91B59-6D75-44C3-8621-5249CFA402B6}" type="presOf" srcId="{E17609A2-A483-47EA-B497-674F92993B2B}" destId="{6A464E8C-46B1-4A49-A6D1-5E0012AC19B1}" srcOrd="0" destOrd="0" presId="urn:microsoft.com/office/officeart/2005/8/layout/vList3"/>
    <dgm:cxn modelId="{EE501086-61E3-47BB-8A32-CE437F7216CD}" type="presOf" srcId="{7C3CEDFA-2083-4059-A1F4-86ED865A1388}" destId="{EB2FD555-CD83-4B55-8AC4-67408B3ED6BA}" srcOrd="0" destOrd="0" presId="urn:microsoft.com/office/officeart/2005/8/layout/vList3"/>
    <dgm:cxn modelId="{1E442A9A-963D-48FF-B2F4-42430FF6E59A}" type="presOf" srcId="{241FD6D8-D8BD-4ABE-9776-0C7F72BEEEF2}" destId="{F78691DF-35C4-45EB-9DC0-DC104DB204C0}" srcOrd="0" destOrd="0" presId="urn:microsoft.com/office/officeart/2005/8/layout/vList3"/>
    <dgm:cxn modelId="{4A1DB0BA-2036-46C8-A08F-7B4A949AC039}" srcId="{241FD6D8-D8BD-4ABE-9776-0C7F72BEEEF2}" destId="{E17609A2-A483-47EA-B497-674F92993B2B}" srcOrd="1" destOrd="0" parTransId="{03BAF293-B3D8-4DCB-83AF-1CF42EAC564C}" sibTransId="{0FCE4A22-1A10-4A80-9E34-9D808A09EC3A}"/>
    <dgm:cxn modelId="{29C1B6D4-377D-4F82-8F24-47A606934182}" srcId="{241FD6D8-D8BD-4ABE-9776-0C7F72BEEEF2}" destId="{ED626E57-F841-4E98-BB8E-B385AF5B5274}" srcOrd="2" destOrd="0" parTransId="{6F298EDF-6B89-4647-85F4-1014D8DB0FB5}" sibTransId="{26AF1694-30C3-42A4-833E-8E2146CDA4E0}"/>
    <dgm:cxn modelId="{28268CE0-73D0-4986-9B75-0E4474B1CB28}" srcId="{241FD6D8-D8BD-4ABE-9776-0C7F72BEEEF2}" destId="{E6DA22C9-FCC2-433F-AEDD-3237367DB75E}" srcOrd="0" destOrd="0" parTransId="{E268AC3A-CE51-4CA0-8897-155C895A0399}" sibTransId="{F32755E0-B45D-409F-B494-8517E4BC1960}"/>
    <dgm:cxn modelId="{7A6805E5-EB63-423C-A68B-55957B8F90F8}" srcId="{241FD6D8-D8BD-4ABE-9776-0C7F72BEEEF2}" destId="{7C3CEDFA-2083-4059-A1F4-86ED865A1388}" srcOrd="3" destOrd="0" parTransId="{D551BCDA-3E00-460E-B0EA-75AF8A663E88}" sibTransId="{06976236-2B21-4308-95EC-8B7D9208586B}"/>
    <dgm:cxn modelId="{7F698790-CD12-4933-AFCA-A4170C069F73}" type="presParOf" srcId="{F78691DF-35C4-45EB-9DC0-DC104DB204C0}" destId="{BC00D504-4537-4CFB-978A-ABA4A7FD5F49}" srcOrd="0" destOrd="0" presId="urn:microsoft.com/office/officeart/2005/8/layout/vList3"/>
    <dgm:cxn modelId="{AF427A11-E877-417E-8156-3AFD404F9B17}" type="presParOf" srcId="{BC00D504-4537-4CFB-978A-ABA4A7FD5F49}" destId="{52040259-DD1D-4F4C-9396-78EDAF829056}" srcOrd="0" destOrd="0" presId="urn:microsoft.com/office/officeart/2005/8/layout/vList3"/>
    <dgm:cxn modelId="{B1F40F91-960D-4D9B-A869-5C9E18565660}" type="presParOf" srcId="{BC00D504-4537-4CFB-978A-ABA4A7FD5F49}" destId="{DD783D5B-8B5D-401F-8A45-44FC217503CC}" srcOrd="1" destOrd="0" presId="urn:microsoft.com/office/officeart/2005/8/layout/vList3"/>
    <dgm:cxn modelId="{7C55E2C4-CED2-4ED1-8C35-D2CA520D2C9C}" type="presParOf" srcId="{F78691DF-35C4-45EB-9DC0-DC104DB204C0}" destId="{BD76AD2F-7E6F-4E6B-B610-C69C9D4CD269}" srcOrd="1" destOrd="0" presId="urn:microsoft.com/office/officeart/2005/8/layout/vList3"/>
    <dgm:cxn modelId="{8903DD13-E900-4D94-8523-724FB670891E}" type="presParOf" srcId="{F78691DF-35C4-45EB-9DC0-DC104DB204C0}" destId="{EBAD0C53-5692-4241-9901-69346AC23275}" srcOrd="2" destOrd="0" presId="urn:microsoft.com/office/officeart/2005/8/layout/vList3"/>
    <dgm:cxn modelId="{AE5D334B-5766-4B6D-971B-A5371E176D6D}" type="presParOf" srcId="{EBAD0C53-5692-4241-9901-69346AC23275}" destId="{9EDE47DD-23B9-4DC1-95EA-A9EB13143D82}" srcOrd="0" destOrd="0" presId="urn:microsoft.com/office/officeart/2005/8/layout/vList3"/>
    <dgm:cxn modelId="{F0F735BF-5C6E-40BD-8D79-5E2F6B97EE74}" type="presParOf" srcId="{EBAD0C53-5692-4241-9901-69346AC23275}" destId="{6A464E8C-46B1-4A49-A6D1-5E0012AC19B1}" srcOrd="1" destOrd="0" presId="urn:microsoft.com/office/officeart/2005/8/layout/vList3"/>
    <dgm:cxn modelId="{20AFF7D0-4469-422E-A17C-6F1D0300AC70}" type="presParOf" srcId="{F78691DF-35C4-45EB-9DC0-DC104DB204C0}" destId="{1599B5FF-A3FE-4F33-AC2F-EC40BC196E74}" srcOrd="3" destOrd="0" presId="urn:microsoft.com/office/officeart/2005/8/layout/vList3"/>
    <dgm:cxn modelId="{C29300CD-E271-461C-9A05-34BB6681F3E7}" type="presParOf" srcId="{F78691DF-35C4-45EB-9DC0-DC104DB204C0}" destId="{DE5BEE20-FD88-4833-885E-EA28C5D7CC6D}" srcOrd="4" destOrd="0" presId="urn:microsoft.com/office/officeart/2005/8/layout/vList3"/>
    <dgm:cxn modelId="{0E3A76CB-A222-4951-9BAA-614CC9945B7C}" type="presParOf" srcId="{DE5BEE20-FD88-4833-885E-EA28C5D7CC6D}" destId="{538E636A-FE2C-4BBE-8236-6DACF043D2F9}" srcOrd="0" destOrd="0" presId="urn:microsoft.com/office/officeart/2005/8/layout/vList3"/>
    <dgm:cxn modelId="{8F549E72-F34D-4427-BE0B-3B5742C75165}" type="presParOf" srcId="{DE5BEE20-FD88-4833-885E-EA28C5D7CC6D}" destId="{33A42C07-7A8E-4554-95C4-2CDF83243DBA}" srcOrd="1" destOrd="0" presId="urn:microsoft.com/office/officeart/2005/8/layout/vList3"/>
    <dgm:cxn modelId="{311591C7-80F9-4F4F-9B3F-B6DB0E0409C6}" type="presParOf" srcId="{F78691DF-35C4-45EB-9DC0-DC104DB204C0}" destId="{BC891252-9E59-4E67-A4EA-AA76CB548EC9}" srcOrd="5" destOrd="0" presId="urn:microsoft.com/office/officeart/2005/8/layout/vList3"/>
    <dgm:cxn modelId="{DF211290-9ABE-44B8-B0F7-7D82A82E2CED}" type="presParOf" srcId="{F78691DF-35C4-45EB-9DC0-DC104DB204C0}" destId="{DA22E147-ABB8-462C-BCC7-2A9F33E0CE6E}" srcOrd="6" destOrd="0" presId="urn:microsoft.com/office/officeart/2005/8/layout/vList3"/>
    <dgm:cxn modelId="{A9DA5BEF-E0DA-4578-A402-C1665C6CCD19}" type="presParOf" srcId="{DA22E147-ABB8-462C-BCC7-2A9F33E0CE6E}" destId="{EBD1909E-658B-40C3-BAD3-F2410AA7D5E7}" srcOrd="0" destOrd="0" presId="urn:microsoft.com/office/officeart/2005/8/layout/vList3"/>
    <dgm:cxn modelId="{0703FA15-13ED-431C-9531-37AA63DE589E}" type="presParOf" srcId="{DA22E147-ABB8-462C-BCC7-2A9F33E0CE6E}" destId="{EB2FD555-CD83-4B55-8AC4-67408B3ED6BA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41FD6D8-D8BD-4ABE-9776-0C7F72BEEEF2}" type="doc">
      <dgm:prSet loTypeId="urn:microsoft.com/office/officeart/2005/8/layout/vList3" loCatId="list" qsTypeId="urn:microsoft.com/office/officeart/2005/8/quickstyle/simple4" qsCatId="simple" csTypeId="urn:microsoft.com/office/officeart/2005/8/colors/colorful5" csCatId="colorful" phldr="1"/>
      <dgm:spPr/>
    </dgm:pt>
    <dgm:pt modelId="{E6DA22C9-FCC2-433F-AEDD-3237367DB75E}">
      <dgm:prSet phldrT="[Text]"/>
      <dgm:spPr/>
      <dgm:t>
        <a:bodyPr/>
        <a:lstStyle/>
        <a:p>
          <a:pPr algn="l"/>
          <a:r>
            <a:rPr lang="en-US" b="1" u="none" dirty="0"/>
            <a:t>  </a:t>
          </a:r>
          <a:r>
            <a:rPr lang="en-US" b="1" u="sng" dirty="0"/>
            <a:t>S</a:t>
          </a:r>
          <a:r>
            <a:rPr lang="en-US" dirty="0"/>
            <a:t>ituation</a:t>
          </a:r>
        </a:p>
      </dgm:t>
    </dgm:pt>
    <dgm:pt modelId="{E268AC3A-CE51-4CA0-8897-155C895A0399}" type="parTrans" cxnId="{28268CE0-73D0-4986-9B75-0E4474B1CB28}">
      <dgm:prSet/>
      <dgm:spPr/>
      <dgm:t>
        <a:bodyPr/>
        <a:lstStyle/>
        <a:p>
          <a:endParaRPr lang="en-US"/>
        </a:p>
      </dgm:t>
    </dgm:pt>
    <dgm:pt modelId="{F32755E0-B45D-409F-B494-8517E4BC1960}" type="sibTrans" cxnId="{28268CE0-73D0-4986-9B75-0E4474B1CB28}">
      <dgm:prSet/>
      <dgm:spPr/>
      <dgm:t>
        <a:bodyPr/>
        <a:lstStyle/>
        <a:p>
          <a:endParaRPr lang="en-US"/>
        </a:p>
      </dgm:t>
    </dgm:pt>
    <dgm:pt modelId="{E17609A2-A483-47EA-B497-674F92993B2B}">
      <dgm:prSet phldrT="[Text]"/>
      <dgm:spPr/>
      <dgm:t>
        <a:bodyPr/>
        <a:lstStyle/>
        <a:p>
          <a:pPr algn="l"/>
          <a:r>
            <a:rPr lang="en-US" b="1" u="none" dirty="0"/>
            <a:t>  </a:t>
          </a:r>
          <a:r>
            <a:rPr lang="en-US" b="1" u="sng" dirty="0"/>
            <a:t>T</a:t>
          </a:r>
          <a:r>
            <a:rPr lang="en-US" dirty="0"/>
            <a:t>ask</a:t>
          </a:r>
        </a:p>
      </dgm:t>
    </dgm:pt>
    <dgm:pt modelId="{03BAF293-B3D8-4DCB-83AF-1CF42EAC564C}" type="parTrans" cxnId="{4A1DB0BA-2036-46C8-A08F-7B4A949AC039}">
      <dgm:prSet/>
      <dgm:spPr/>
      <dgm:t>
        <a:bodyPr/>
        <a:lstStyle/>
        <a:p>
          <a:endParaRPr lang="en-US"/>
        </a:p>
      </dgm:t>
    </dgm:pt>
    <dgm:pt modelId="{0FCE4A22-1A10-4A80-9E34-9D808A09EC3A}" type="sibTrans" cxnId="{4A1DB0BA-2036-46C8-A08F-7B4A949AC039}">
      <dgm:prSet/>
      <dgm:spPr/>
      <dgm:t>
        <a:bodyPr/>
        <a:lstStyle/>
        <a:p>
          <a:endParaRPr lang="en-US"/>
        </a:p>
      </dgm:t>
    </dgm:pt>
    <dgm:pt modelId="{ED626E57-F841-4E98-BB8E-B385AF5B5274}">
      <dgm:prSet phldrT="[Text]"/>
      <dgm:spPr/>
      <dgm:t>
        <a:bodyPr/>
        <a:lstStyle/>
        <a:p>
          <a:pPr algn="l"/>
          <a:r>
            <a:rPr lang="en-US" b="1" u="none" dirty="0"/>
            <a:t>  </a:t>
          </a:r>
          <a:r>
            <a:rPr lang="en-US" b="1" u="sng" dirty="0"/>
            <a:t>A</a:t>
          </a:r>
          <a:r>
            <a:rPr lang="en-US" dirty="0"/>
            <a:t>ction</a:t>
          </a:r>
        </a:p>
      </dgm:t>
    </dgm:pt>
    <dgm:pt modelId="{6F298EDF-6B89-4647-85F4-1014D8DB0FB5}" type="parTrans" cxnId="{29C1B6D4-377D-4F82-8F24-47A606934182}">
      <dgm:prSet/>
      <dgm:spPr/>
      <dgm:t>
        <a:bodyPr/>
        <a:lstStyle/>
        <a:p>
          <a:endParaRPr lang="en-US"/>
        </a:p>
      </dgm:t>
    </dgm:pt>
    <dgm:pt modelId="{26AF1694-30C3-42A4-833E-8E2146CDA4E0}" type="sibTrans" cxnId="{29C1B6D4-377D-4F82-8F24-47A606934182}">
      <dgm:prSet/>
      <dgm:spPr/>
      <dgm:t>
        <a:bodyPr/>
        <a:lstStyle/>
        <a:p>
          <a:endParaRPr lang="en-US"/>
        </a:p>
      </dgm:t>
    </dgm:pt>
    <dgm:pt modelId="{7C3CEDFA-2083-4059-A1F4-86ED865A1388}">
      <dgm:prSet phldrT="[Text]"/>
      <dgm:spPr/>
      <dgm:t>
        <a:bodyPr/>
        <a:lstStyle/>
        <a:p>
          <a:pPr algn="l"/>
          <a:r>
            <a:rPr lang="en-US" b="1" u="none"/>
            <a:t>  </a:t>
          </a:r>
          <a:r>
            <a:rPr lang="en-US" b="1" u="sng"/>
            <a:t>R</a:t>
          </a:r>
          <a:r>
            <a:rPr lang="en-US"/>
            <a:t>esponse</a:t>
          </a:r>
          <a:endParaRPr lang="en-US" dirty="0"/>
        </a:p>
      </dgm:t>
    </dgm:pt>
    <dgm:pt modelId="{D551BCDA-3E00-460E-B0EA-75AF8A663E88}" type="parTrans" cxnId="{7A6805E5-EB63-423C-A68B-55957B8F90F8}">
      <dgm:prSet/>
      <dgm:spPr/>
      <dgm:t>
        <a:bodyPr/>
        <a:lstStyle/>
        <a:p>
          <a:endParaRPr lang="en-US"/>
        </a:p>
      </dgm:t>
    </dgm:pt>
    <dgm:pt modelId="{06976236-2B21-4308-95EC-8B7D9208586B}" type="sibTrans" cxnId="{7A6805E5-EB63-423C-A68B-55957B8F90F8}">
      <dgm:prSet/>
      <dgm:spPr/>
      <dgm:t>
        <a:bodyPr/>
        <a:lstStyle/>
        <a:p>
          <a:endParaRPr lang="en-US"/>
        </a:p>
      </dgm:t>
    </dgm:pt>
    <dgm:pt modelId="{F78691DF-35C4-45EB-9DC0-DC104DB204C0}" type="pres">
      <dgm:prSet presAssocID="{241FD6D8-D8BD-4ABE-9776-0C7F72BEEEF2}" presName="linearFlow" presStyleCnt="0">
        <dgm:presLayoutVars>
          <dgm:dir/>
          <dgm:resizeHandles val="exact"/>
        </dgm:presLayoutVars>
      </dgm:prSet>
      <dgm:spPr/>
    </dgm:pt>
    <dgm:pt modelId="{BC00D504-4537-4CFB-978A-ABA4A7FD5F49}" type="pres">
      <dgm:prSet presAssocID="{E6DA22C9-FCC2-433F-AEDD-3237367DB75E}" presName="composite" presStyleCnt="0"/>
      <dgm:spPr/>
    </dgm:pt>
    <dgm:pt modelId="{52040259-DD1D-4F4C-9396-78EDAF829056}" type="pres">
      <dgm:prSet presAssocID="{E6DA22C9-FCC2-433F-AEDD-3237367DB75E}" presName="imgShp" presStyleLbl="fgImgPlace1" presStyleIdx="0" presStyleCnt="4"/>
      <dgm:spPr/>
    </dgm:pt>
    <dgm:pt modelId="{DD783D5B-8B5D-401F-8A45-44FC217503CC}" type="pres">
      <dgm:prSet presAssocID="{E6DA22C9-FCC2-433F-AEDD-3237367DB75E}" presName="txShp" presStyleLbl="node1" presStyleIdx="0" presStyleCnt="4">
        <dgm:presLayoutVars>
          <dgm:bulletEnabled val="1"/>
        </dgm:presLayoutVars>
      </dgm:prSet>
      <dgm:spPr/>
    </dgm:pt>
    <dgm:pt modelId="{BD76AD2F-7E6F-4E6B-B610-C69C9D4CD269}" type="pres">
      <dgm:prSet presAssocID="{F32755E0-B45D-409F-B494-8517E4BC1960}" presName="spacing" presStyleCnt="0"/>
      <dgm:spPr/>
    </dgm:pt>
    <dgm:pt modelId="{EBAD0C53-5692-4241-9901-69346AC23275}" type="pres">
      <dgm:prSet presAssocID="{E17609A2-A483-47EA-B497-674F92993B2B}" presName="composite" presStyleCnt="0"/>
      <dgm:spPr/>
    </dgm:pt>
    <dgm:pt modelId="{9EDE47DD-23B9-4DC1-95EA-A9EB13143D82}" type="pres">
      <dgm:prSet presAssocID="{E17609A2-A483-47EA-B497-674F92993B2B}" presName="imgShp" presStyleLbl="fgImgPlace1" presStyleIdx="1" presStyleCnt="4"/>
      <dgm:spPr/>
    </dgm:pt>
    <dgm:pt modelId="{6A464E8C-46B1-4A49-A6D1-5E0012AC19B1}" type="pres">
      <dgm:prSet presAssocID="{E17609A2-A483-47EA-B497-674F92993B2B}" presName="txShp" presStyleLbl="node1" presStyleIdx="1" presStyleCnt="4">
        <dgm:presLayoutVars>
          <dgm:bulletEnabled val="1"/>
        </dgm:presLayoutVars>
      </dgm:prSet>
      <dgm:spPr/>
    </dgm:pt>
    <dgm:pt modelId="{1599B5FF-A3FE-4F33-AC2F-EC40BC196E74}" type="pres">
      <dgm:prSet presAssocID="{0FCE4A22-1A10-4A80-9E34-9D808A09EC3A}" presName="spacing" presStyleCnt="0"/>
      <dgm:spPr/>
    </dgm:pt>
    <dgm:pt modelId="{DE5BEE20-FD88-4833-885E-EA28C5D7CC6D}" type="pres">
      <dgm:prSet presAssocID="{ED626E57-F841-4E98-BB8E-B385AF5B5274}" presName="composite" presStyleCnt="0"/>
      <dgm:spPr/>
    </dgm:pt>
    <dgm:pt modelId="{538E636A-FE2C-4BBE-8236-6DACF043D2F9}" type="pres">
      <dgm:prSet presAssocID="{ED626E57-F841-4E98-BB8E-B385AF5B5274}" presName="imgShp" presStyleLbl="fgImgPlace1" presStyleIdx="2" presStyleCnt="4"/>
      <dgm:spPr/>
    </dgm:pt>
    <dgm:pt modelId="{33A42C07-7A8E-4554-95C4-2CDF83243DBA}" type="pres">
      <dgm:prSet presAssocID="{ED626E57-F841-4E98-BB8E-B385AF5B5274}" presName="txShp" presStyleLbl="node1" presStyleIdx="2" presStyleCnt="4" custLinFactNeighborX="-1368" custLinFactNeighborY="-2253">
        <dgm:presLayoutVars>
          <dgm:bulletEnabled val="1"/>
        </dgm:presLayoutVars>
      </dgm:prSet>
      <dgm:spPr/>
    </dgm:pt>
    <dgm:pt modelId="{BC891252-9E59-4E67-A4EA-AA76CB548EC9}" type="pres">
      <dgm:prSet presAssocID="{26AF1694-30C3-42A4-833E-8E2146CDA4E0}" presName="spacing" presStyleCnt="0"/>
      <dgm:spPr/>
    </dgm:pt>
    <dgm:pt modelId="{DA22E147-ABB8-462C-BCC7-2A9F33E0CE6E}" type="pres">
      <dgm:prSet presAssocID="{7C3CEDFA-2083-4059-A1F4-86ED865A1388}" presName="composite" presStyleCnt="0"/>
      <dgm:spPr/>
    </dgm:pt>
    <dgm:pt modelId="{EBD1909E-658B-40C3-BAD3-F2410AA7D5E7}" type="pres">
      <dgm:prSet presAssocID="{7C3CEDFA-2083-4059-A1F4-86ED865A1388}" presName="imgShp" presStyleLbl="fgImgPlace1" presStyleIdx="3" presStyleCnt="4"/>
      <dgm:spPr/>
    </dgm:pt>
    <dgm:pt modelId="{EB2FD555-CD83-4B55-8AC4-67408B3ED6BA}" type="pres">
      <dgm:prSet presAssocID="{7C3CEDFA-2083-4059-A1F4-86ED865A1388}" presName="txShp" presStyleLbl="node1" presStyleIdx="3" presStyleCnt="4" custLinFactNeighborX="-1368" custLinFactNeighborY="-2253">
        <dgm:presLayoutVars>
          <dgm:bulletEnabled val="1"/>
        </dgm:presLayoutVars>
      </dgm:prSet>
      <dgm:spPr/>
    </dgm:pt>
  </dgm:ptLst>
  <dgm:cxnLst>
    <dgm:cxn modelId="{ABEE0608-B083-41FC-A3DD-724F2C30AFD7}" type="presOf" srcId="{E6DA22C9-FCC2-433F-AEDD-3237367DB75E}" destId="{DD783D5B-8B5D-401F-8A45-44FC217503CC}" srcOrd="0" destOrd="0" presId="urn:microsoft.com/office/officeart/2005/8/layout/vList3"/>
    <dgm:cxn modelId="{ED8AE053-F31B-4676-ACBD-414735E7DB08}" type="presOf" srcId="{ED626E57-F841-4E98-BB8E-B385AF5B5274}" destId="{33A42C07-7A8E-4554-95C4-2CDF83243DBA}" srcOrd="0" destOrd="0" presId="urn:microsoft.com/office/officeart/2005/8/layout/vList3"/>
    <dgm:cxn modelId="{F5C91B59-6D75-44C3-8621-5249CFA402B6}" type="presOf" srcId="{E17609A2-A483-47EA-B497-674F92993B2B}" destId="{6A464E8C-46B1-4A49-A6D1-5E0012AC19B1}" srcOrd="0" destOrd="0" presId="urn:microsoft.com/office/officeart/2005/8/layout/vList3"/>
    <dgm:cxn modelId="{EE501086-61E3-47BB-8A32-CE437F7216CD}" type="presOf" srcId="{7C3CEDFA-2083-4059-A1F4-86ED865A1388}" destId="{EB2FD555-CD83-4B55-8AC4-67408B3ED6BA}" srcOrd="0" destOrd="0" presId="urn:microsoft.com/office/officeart/2005/8/layout/vList3"/>
    <dgm:cxn modelId="{1E442A9A-963D-48FF-B2F4-42430FF6E59A}" type="presOf" srcId="{241FD6D8-D8BD-4ABE-9776-0C7F72BEEEF2}" destId="{F78691DF-35C4-45EB-9DC0-DC104DB204C0}" srcOrd="0" destOrd="0" presId="urn:microsoft.com/office/officeart/2005/8/layout/vList3"/>
    <dgm:cxn modelId="{4A1DB0BA-2036-46C8-A08F-7B4A949AC039}" srcId="{241FD6D8-D8BD-4ABE-9776-0C7F72BEEEF2}" destId="{E17609A2-A483-47EA-B497-674F92993B2B}" srcOrd="1" destOrd="0" parTransId="{03BAF293-B3D8-4DCB-83AF-1CF42EAC564C}" sibTransId="{0FCE4A22-1A10-4A80-9E34-9D808A09EC3A}"/>
    <dgm:cxn modelId="{29C1B6D4-377D-4F82-8F24-47A606934182}" srcId="{241FD6D8-D8BD-4ABE-9776-0C7F72BEEEF2}" destId="{ED626E57-F841-4E98-BB8E-B385AF5B5274}" srcOrd="2" destOrd="0" parTransId="{6F298EDF-6B89-4647-85F4-1014D8DB0FB5}" sibTransId="{26AF1694-30C3-42A4-833E-8E2146CDA4E0}"/>
    <dgm:cxn modelId="{28268CE0-73D0-4986-9B75-0E4474B1CB28}" srcId="{241FD6D8-D8BD-4ABE-9776-0C7F72BEEEF2}" destId="{E6DA22C9-FCC2-433F-AEDD-3237367DB75E}" srcOrd="0" destOrd="0" parTransId="{E268AC3A-CE51-4CA0-8897-155C895A0399}" sibTransId="{F32755E0-B45D-409F-B494-8517E4BC1960}"/>
    <dgm:cxn modelId="{7A6805E5-EB63-423C-A68B-55957B8F90F8}" srcId="{241FD6D8-D8BD-4ABE-9776-0C7F72BEEEF2}" destId="{7C3CEDFA-2083-4059-A1F4-86ED865A1388}" srcOrd="3" destOrd="0" parTransId="{D551BCDA-3E00-460E-B0EA-75AF8A663E88}" sibTransId="{06976236-2B21-4308-95EC-8B7D9208586B}"/>
    <dgm:cxn modelId="{7F698790-CD12-4933-AFCA-A4170C069F73}" type="presParOf" srcId="{F78691DF-35C4-45EB-9DC0-DC104DB204C0}" destId="{BC00D504-4537-4CFB-978A-ABA4A7FD5F49}" srcOrd="0" destOrd="0" presId="urn:microsoft.com/office/officeart/2005/8/layout/vList3"/>
    <dgm:cxn modelId="{AF427A11-E877-417E-8156-3AFD404F9B17}" type="presParOf" srcId="{BC00D504-4537-4CFB-978A-ABA4A7FD5F49}" destId="{52040259-DD1D-4F4C-9396-78EDAF829056}" srcOrd="0" destOrd="0" presId="urn:microsoft.com/office/officeart/2005/8/layout/vList3"/>
    <dgm:cxn modelId="{B1F40F91-960D-4D9B-A869-5C9E18565660}" type="presParOf" srcId="{BC00D504-4537-4CFB-978A-ABA4A7FD5F49}" destId="{DD783D5B-8B5D-401F-8A45-44FC217503CC}" srcOrd="1" destOrd="0" presId="urn:microsoft.com/office/officeart/2005/8/layout/vList3"/>
    <dgm:cxn modelId="{7C55E2C4-CED2-4ED1-8C35-D2CA520D2C9C}" type="presParOf" srcId="{F78691DF-35C4-45EB-9DC0-DC104DB204C0}" destId="{BD76AD2F-7E6F-4E6B-B610-C69C9D4CD269}" srcOrd="1" destOrd="0" presId="urn:microsoft.com/office/officeart/2005/8/layout/vList3"/>
    <dgm:cxn modelId="{8903DD13-E900-4D94-8523-724FB670891E}" type="presParOf" srcId="{F78691DF-35C4-45EB-9DC0-DC104DB204C0}" destId="{EBAD0C53-5692-4241-9901-69346AC23275}" srcOrd="2" destOrd="0" presId="urn:microsoft.com/office/officeart/2005/8/layout/vList3"/>
    <dgm:cxn modelId="{AE5D334B-5766-4B6D-971B-A5371E176D6D}" type="presParOf" srcId="{EBAD0C53-5692-4241-9901-69346AC23275}" destId="{9EDE47DD-23B9-4DC1-95EA-A9EB13143D82}" srcOrd="0" destOrd="0" presId="urn:microsoft.com/office/officeart/2005/8/layout/vList3"/>
    <dgm:cxn modelId="{F0F735BF-5C6E-40BD-8D79-5E2F6B97EE74}" type="presParOf" srcId="{EBAD0C53-5692-4241-9901-69346AC23275}" destId="{6A464E8C-46B1-4A49-A6D1-5E0012AC19B1}" srcOrd="1" destOrd="0" presId="urn:microsoft.com/office/officeart/2005/8/layout/vList3"/>
    <dgm:cxn modelId="{20AFF7D0-4469-422E-A17C-6F1D0300AC70}" type="presParOf" srcId="{F78691DF-35C4-45EB-9DC0-DC104DB204C0}" destId="{1599B5FF-A3FE-4F33-AC2F-EC40BC196E74}" srcOrd="3" destOrd="0" presId="urn:microsoft.com/office/officeart/2005/8/layout/vList3"/>
    <dgm:cxn modelId="{C29300CD-E271-461C-9A05-34BB6681F3E7}" type="presParOf" srcId="{F78691DF-35C4-45EB-9DC0-DC104DB204C0}" destId="{DE5BEE20-FD88-4833-885E-EA28C5D7CC6D}" srcOrd="4" destOrd="0" presId="urn:microsoft.com/office/officeart/2005/8/layout/vList3"/>
    <dgm:cxn modelId="{0E3A76CB-A222-4951-9BAA-614CC9945B7C}" type="presParOf" srcId="{DE5BEE20-FD88-4833-885E-EA28C5D7CC6D}" destId="{538E636A-FE2C-4BBE-8236-6DACF043D2F9}" srcOrd="0" destOrd="0" presId="urn:microsoft.com/office/officeart/2005/8/layout/vList3"/>
    <dgm:cxn modelId="{8F549E72-F34D-4427-BE0B-3B5742C75165}" type="presParOf" srcId="{DE5BEE20-FD88-4833-885E-EA28C5D7CC6D}" destId="{33A42C07-7A8E-4554-95C4-2CDF83243DBA}" srcOrd="1" destOrd="0" presId="urn:microsoft.com/office/officeart/2005/8/layout/vList3"/>
    <dgm:cxn modelId="{311591C7-80F9-4F4F-9B3F-B6DB0E0409C6}" type="presParOf" srcId="{F78691DF-35C4-45EB-9DC0-DC104DB204C0}" destId="{BC891252-9E59-4E67-A4EA-AA76CB548EC9}" srcOrd="5" destOrd="0" presId="urn:microsoft.com/office/officeart/2005/8/layout/vList3"/>
    <dgm:cxn modelId="{DF211290-9ABE-44B8-B0F7-7D82A82E2CED}" type="presParOf" srcId="{F78691DF-35C4-45EB-9DC0-DC104DB204C0}" destId="{DA22E147-ABB8-462C-BCC7-2A9F33E0CE6E}" srcOrd="6" destOrd="0" presId="urn:microsoft.com/office/officeart/2005/8/layout/vList3"/>
    <dgm:cxn modelId="{A9DA5BEF-E0DA-4578-A402-C1665C6CCD19}" type="presParOf" srcId="{DA22E147-ABB8-462C-BCC7-2A9F33E0CE6E}" destId="{EBD1909E-658B-40C3-BAD3-F2410AA7D5E7}" srcOrd="0" destOrd="0" presId="urn:microsoft.com/office/officeart/2005/8/layout/vList3"/>
    <dgm:cxn modelId="{0703FA15-13ED-431C-9531-37AA63DE589E}" type="presParOf" srcId="{DA22E147-ABB8-462C-BCC7-2A9F33E0CE6E}" destId="{EB2FD555-CD83-4B55-8AC4-67408B3ED6BA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41FD6D8-D8BD-4ABE-9776-0C7F72BEEEF2}" type="doc">
      <dgm:prSet loTypeId="urn:microsoft.com/office/officeart/2005/8/layout/vList3" loCatId="list" qsTypeId="urn:microsoft.com/office/officeart/2005/8/quickstyle/simple4" qsCatId="simple" csTypeId="urn:microsoft.com/office/officeart/2005/8/colors/colorful5" csCatId="colorful" phldr="1"/>
      <dgm:spPr/>
    </dgm:pt>
    <dgm:pt modelId="{E6DA22C9-FCC2-433F-AEDD-3237367DB75E}">
      <dgm:prSet phldrT="[Text]"/>
      <dgm:spPr/>
      <dgm:t>
        <a:bodyPr/>
        <a:lstStyle/>
        <a:p>
          <a:pPr algn="l"/>
          <a:r>
            <a:rPr lang="en-US" b="1" u="none" dirty="0"/>
            <a:t>  </a:t>
          </a:r>
          <a:r>
            <a:rPr lang="en-US" b="1" u="sng" dirty="0"/>
            <a:t>S</a:t>
          </a:r>
          <a:r>
            <a:rPr lang="en-US" dirty="0"/>
            <a:t>ituation</a:t>
          </a:r>
        </a:p>
      </dgm:t>
    </dgm:pt>
    <dgm:pt modelId="{E268AC3A-CE51-4CA0-8897-155C895A0399}" type="parTrans" cxnId="{28268CE0-73D0-4986-9B75-0E4474B1CB28}">
      <dgm:prSet/>
      <dgm:spPr/>
      <dgm:t>
        <a:bodyPr/>
        <a:lstStyle/>
        <a:p>
          <a:endParaRPr lang="en-US"/>
        </a:p>
      </dgm:t>
    </dgm:pt>
    <dgm:pt modelId="{F32755E0-B45D-409F-B494-8517E4BC1960}" type="sibTrans" cxnId="{28268CE0-73D0-4986-9B75-0E4474B1CB28}">
      <dgm:prSet/>
      <dgm:spPr/>
      <dgm:t>
        <a:bodyPr/>
        <a:lstStyle/>
        <a:p>
          <a:endParaRPr lang="en-US"/>
        </a:p>
      </dgm:t>
    </dgm:pt>
    <dgm:pt modelId="{E17609A2-A483-47EA-B497-674F92993B2B}">
      <dgm:prSet phldrT="[Text]"/>
      <dgm:spPr/>
      <dgm:t>
        <a:bodyPr/>
        <a:lstStyle/>
        <a:p>
          <a:pPr algn="l"/>
          <a:r>
            <a:rPr lang="en-US" b="1" u="none" dirty="0"/>
            <a:t>  </a:t>
          </a:r>
          <a:r>
            <a:rPr lang="en-US" b="1" u="sng" dirty="0"/>
            <a:t>T</a:t>
          </a:r>
          <a:r>
            <a:rPr lang="en-US" dirty="0"/>
            <a:t>ask</a:t>
          </a:r>
        </a:p>
      </dgm:t>
    </dgm:pt>
    <dgm:pt modelId="{03BAF293-B3D8-4DCB-83AF-1CF42EAC564C}" type="parTrans" cxnId="{4A1DB0BA-2036-46C8-A08F-7B4A949AC039}">
      <dgm:prSet/>
      <dgm:spPr/>
      <dgm:t>
        <a:bodyPr/>
        <a:lstStyle/>
        <a:p>
          <a:endParaRPr lang="en-US"/>
        </a:p>
      </dgm:t>
    </dgm:pt>
    <dgm:pt modelId="{0FCE4A22-1A10-4A80-9E34-9D808A09EC3A}" type="sibTrans" cxnId="{4A1DB0BA-2036-46C8-A08F-7B4A949AC039}">
      <dgm:prSet/>
      <dgm:spPr/>
      <dgm:t>
        <a:bodyPr/>
        <a:lstStyle/>
        <a:p>
          <a:endParaRPr lang="en-US"/>
        </a:p>
      </dgm:t>
    </dgm:pt>
    <dgm:pt modelId="{ED626E57-F841-4E98-BB8E-B385AF5B5274}">
      <dgm:prSet phldrT="[Text]"/>
      <dgm:spPr/>
      <dgm:t>
        <a:bodyPr/>
        <a:lstStyle/>
        <a:p>
          <a:pPr algn="l"/>
          <a:r>
            <a:rPr lang="en-US" b="1" u="none" dirty="0"/>
            <a:t>  </a:t>
          </a:r>
          <a:r>
            <a:rPr lang="en-US" b="1" u="sng" dirty="0"/>
            <a:t>A</a:t>
          </a:r>
          <a:r>
            <a:rPr lang="en-US" dirty="0"/>
            <a:t>ction</a:t>
          </a:r>
        </a:p>
      </dgm:t>
    </dgm:pt>
    <dgm:pt modelId="{6F298EDF-6B89-4647-85F4-1014D8DB0FB5}" type="parTrans" cxnId="{29C1B6D4-377D-4F82-8F24-47A606934182}">
      <dgm:prSet/>
      <dgm:spPr/>
      <dgm:t>
        <a:bodyPr/>
        <a:lstStyle/>
        <a:p>
          <a:endParaRPr lang="en-US"/>
        </a:p>
      </dgm:t>
    </dgm:pt>
    <dgm:pt modelId="{26AF1694-30C3-42A4-833E-8E2146CDA4E0}" type="sibTrans" cxnId="{29C1B6D4-377D-4F82-8F24-47A606934182}">
      <dgm:prSet/>
      <dgm:spPr/>
      <dgm:t>
        <a:bodyPr/>
        <a:lstStyle/>
        <a:p>
          <a:endParaRPr lang="en-US"/>
        </a:p>
      </dgm:t>
    </dgm:pt>
    <dgm:pt modelId="{7C3CEDFA-2083-4059-A1F4-86ED865A1388}">
      <dgm:prSet phldrT="[Text]"/>
      <dgm:spPr/>
      <dgm:t>
        <a:bodyPr/>
        <a:lstStyle/>
        <a:p>
          <a:pPr algn="l"/>
          <a:r>
            <a:rPr lang="en-US" b="1" u="none"/>
            <a:t>  </a:t>
          </a:r>
          <a:r>
            <a:rPr lang="en-US" b="1" u="sng"/>
            <a:t>R</a:t>
          </a:r>
          <a:r>
            <a:rPr lang="en-US"/>
            <a:t>esponse</a:t>
          </a:r>
          <a:endParaRPr lang="en-US" dirty="0"/>
        </a:p>
      </dgm:t>
    </dgm:pt>
    <dgm:pt modelId="{D551BCDA-3E00-460E-B0EA-75AF8A663E88}" type="parTrans" cxnId="{7A6805E5-EB63-423C-A68B-55957B8F90F8}">
      <dgm:prSet/>
      <dgm:spPr/>
      <dgm:t>
        <a:bodyPr/>
        <a:lstStyle/>
        <a:p>
          <a:endParaRPr lang="en-US"/>
        </a:p>
      </dgm:t>
    </dgm:pt>
    <dgm:pt modelId="{06976236-2B21-4308-95EC-8B7D9208586B}" type="sibTrans" cxnId="{7A6805E5-EB63-423C-A68B-55957B8F90F8}">
      <dgm:prSet/>
      <dgm:spPr/>
      <dgm:t>
        <a:bodyPr/>
        <a:lstStyle/>
        <a:p>
          <a:endParaRPr lang="en-US"/>
        </a:p>
      </dgm:t>
    </dgm:pt>
    <dgm:pt modelId="{F78691DF-35C4-45EB-9DC0-DC104DB204C0}" type="pres">
      <dgm:prSet presAssocID="{241FD6D8-D8BD-4ABE-9776-0C7F72BEEEF2}" presName="linearFlow" presStyleCnt="0">
        <dgm:presLayoutVars>
          <dgm:dir/>
          <dgm:resizeHandles val="exact"/>
        </dgm:presLayoutVars>
      </dgm:prSet>
      <dgm:spPr/>
    </dgm:pt>
    <dgm:pt modelId="{BC00D504-4537-4CFB-978A-ABA4A7FD5F49}" type="pres">
      <dgm:prSet presAssocID="{E6DA22C9-FCC2-433F-AEDD-3237367DB75E}" presName="composite" presStyleCnt="0"/>
      <dgm:spPr/>
    </dgm:pt>
    <dgm:pt modelId="{52040259-DD1D-4F4C-9396-78EDAF829056}" type="pres">
      <dgm:prSet presAssocID="{E6DA22C9-FCC2-433F-AEDD-3237367DB75E}" presName="imgShp" presStyleLbl="fgImgPlace1" presStyleIdx="0" presStyleCnt="4"/>
      <dgm:spPr/>
    </dgm:pt>
    <dgm:pt modelId="{DD783D5B-8B5D-401F-8A45-44FC217503CC}" type="pres">
      <dgm:prSet presAssocID="{E6DA22C9-FCC2-433F-AEDD-3237367DB75E}" presName="txShp" presStyleLbl="node1" presStyleIdx="0" presStyleCnt="4">
        <dgm:presLayoutVars>
          <dgm:bulletEnabled val="1"/>
        </dgm:presLayoutVars>
      </dgm:prSet>
      <dgm:spPr/>
    </dgm:pt>
    <dgm:pt modelId="{BD76AD2F-7E6F-4E6B-B610-C69C9D4CD269}" type="pres">
      <dgm:prSet presAssocID="{F32755E0-B45D-409F-B494-8517E4BC1960}" presName="spacing" presStyleCnt="0"/>
      <dgm:spPr/>
    </dgm:pt>
    <dgm:pt modelId="{EBAD0C53-5692-4241-9901-69346AC23275}" type="pres">
      <dgm:prSet presAssocID="{E17609A2-A483-47EA-B497-674F92993B2B}" presName="composite" presStyleCnt="0"/>
      <dgm:spPr/>
    </dgm:pt>
    <dgm:pt modelId="{9EDE47DD-23B9-4DC1-95EA-A9EB13143D82}" type="pres">
      <dgm:prSet presAssocID="{E17609A2-A483-47EA-B497-674F92993B2B}" presName="imgShp" presStyleLbl="fgImgPlace1" presStyleIdx="1" presStyleCnt="4"/>
      <dgm:spPr/>
    </dgm:pt>
    <dgm:pt modelId="{6A464E8C-46B1-4A49-A6D1-5E0012AC19B1}" type="pres">
      <dgm:prSet presAssocID="{E17609A2-A483-47EA-B497-674F92993B2B}" presName="txShp" presStyleLbl="node1" presStyleIdx="1" presStyleCnt="4">
        <dgm:presLayoutVars>
          <dgm:bulletEnabled val="1"/>
        </dgm:presLayoutVars>
      </dgm:prSet>
      <dgm:spPr/>
    </dgm:pt>
    <dgm:pt modelId="{1599B5FF-A3FE-4F33-AC2F-EC40BC196E74}" type="pres">
      <dgm:prSet presAssocID="{0FCE4A22-1A10-4A80-9E34-9D808A09EC3A}" presName="spacing" presStyleCnt="0"/>
      <dgm:spPr/>
    </dgm:pt>
    <dgm:pt modelId="{DE5BEE20-FD88-4833-885E-EA28C5D7CC6D}" type="pres">
      <dgm:prSet presAssocID="{ED626E57-F841-4E98-BB8E-B385AF5B5274}" presName="composite" presStyleCnt="0"/>
      <dgm:spPr/>
    </dgm:pt>
    <dgm:pt modelId="{538E636A-FE2C-4BBE-8236-6DACF043D2F9}" type="pres">
      <dgm:prSet presAssocID="{ED626E57-F841-4E98-BB8E-B385AF5B5274}" presName="imgShp" presStyleLbl="fgImgPlace1" presStyleIdx="2" presStyleCnt="4"/>
      <dgm:spPr/>
    </dgm:pt>
    <dgm:pt modelId="{33A42C07-7A8E-4554-95C4-2CDF83243DBA}" type="pres">
      <dgm:prSet presAssocID="{ED626E57-F841-4E98-BB8E-B385AF5B5274}" presName="txShp" presStyleLbl="node1" presStyleIdx="2" presStyleCnt="4" custLinFactNeighborX="-1368" custLinFactNeighborY="-2253">
        <dgm:presLayoutVars>
          <dgm:bulletEnabled val="1"/>
        </dgm:presLayoutVars>
      </dgm:prSet>
      <dgm:spPr/>
    </dgm:pt>
    <dgm:pt modelId="{BC891252-9E59-4E67-A4EA-AA76CB548EC9}" type="pres">
      <dgm:prSet presAssocID="{26AF1694-30C3-42A4-833E-8E2146CDA4E0}" presName="spacing" presStyleCnt="0"/>
      <dgm:spPr/>
    </dgm:pt>
    <dgm:pt modelId="{DA22E147-ABB8-462C-BCC7-2A9F33E0CE6E}" type="pres">
      <dgm:prSet presAssocID="{7C3CEDFA-2083-4059-A1F4-86ED865A1388}" presName="composite" presStyleCnt="0"/>
      <dgm:spPr/>
    </dgm:pt>
    <dgm:pt modelId="{EBD1909E-658B-40C3-BAD3-F2410AA7D5E7}" type="pres">
      <dgm:prSet presAssocID="{7C3CEDFA-2083-4059-A1F4-86ED865A1388}" presName="imgShp" presStyleLbl="fgImgPlace1" presStyleIdx="3" presStyleCnt="4"/>
      <dgm:spPr/>
    </dgm:pt>
    <dgm:pt modelId="{EB2FD555-CD83-4B55-8AC4-67408B3ED6BA}" type="pres">
      <dgm:prSet presAssocID="{7C3CEDFA-2083-4059-A1F4-86ED865A1388}" presName="txShp" presStyleLbl="node1" presStyleIdx="3" presStyleCnt="4" custLinFactNeighborX="-1368" custLinFactNeighborY="-2253">
        <dgm:presLayoutVars>
          <dgm:bulletEnabled val="1"/>
        </dgm:presLayoutVars>
      </dgm:prSet>
      <dgm:spPr/>
    </dgm:pt>
  </dgm:ptLst>
  <dgm:cxnLst>
    <dgm:cxn modelId="{ABEE0608-B083-41FC-A3DD-724F2C30AFD7}" type="presOf" srcId="{E6DA22C9-FCC2-433F-AEDD-3237367DB75E}" destId="{DD783D5B-8B5D-401F-8A45-44FC217503CC}" srcOrd="0" destOrd="0" presId="urn:microsoft.com/office/officeart/2005/8/layout/vList3"/>
    <dgm:cxn modelId="{ED8AE053-F31B-4676-ACBD-414735E7DB08}" type="presOf" srcId="{ED626E57-F841-4E98-BB8E-B385AF5B5274}" destId="{33A42C07-7A8E-4554-95C4-2CDF83243DBA}" srcOrd="0" destOrd="0" presId="urn:microsoft.com/office/officeart/2005/8/layout/vList3"/>
    <dgm:cxn modelId="{F5C91B59-6D75-44C3-8621-5249CFA402B6}" type="presOf" srcId="{E17609A2-A483-47EA-B497-674F92993B2B}" destId="{6A464E8C-46B1-4A49-A6D1-5E0012AC19B1}" srcOrd="0" destOrd="0" presId="urn:microsoft.com/office/officeart/2005/8/layout/vList3"/>
    <dgm:cxn modelId="{EE501086-61E3-47BB-8A32-CE437F7216CD}" type="presOf" srcId="{7C3CEDFA-2083-4059-A1F4-86ED865A1388}" destId="{EB2FD555-CD83-4B55-8AC4-67408B3ED6BA}" srcOrd="0" destOrd="0" presId="urn:microsoft.com/office/officeart/2005/8/layout/vList3"/>
    <dgm:cxn modelId="{1E442A9A-963D-48FF-B2F4-42430FF6E59A}" type="presOf" srcId="{241FD6D8-D8BD-4ABE-9776-0C7F72BEEEF2}" destId="{F78691DF-35C4-45EB-9DC0-DC104DB204C0}" srcOrd="0" destOrd="0" presId="urn:microsoft.com/office/officeart/2005/8/layout/vList3"/>
    <dgm:cxn modelId="{4A1DB0BA-2036-46C8-A08F-7B4A949AC039}" srcId="{241FD6D8-D8BD-4ABE-9776-0C7F72BEEEF2}" destId="{E17609A2-A483-47EA-B497-674F92993B2B}" srcOrd="1" destOrd="0" parTransId="{03BAF293-B3D8-4DCB-83AF-1CF42EAC564C}" sibTransId="{0FCE4A22-1A10-4A80-9E34-9D808A09EC3A}"/>
    <dgm:cxn modelId="{29C1B6D4-377D-4F82-8F24-47A606934182}" srcId="{241FD6D8-D8BD-4ABE-9776-0C7F72BEEEF2}" destId="{ED626E57-F841-4E98-BB8E-B385AF5B5274}" srcOrd="2" destOrd="0" parTransId="{6F298EDF-6B89-4647-85F4-1014D8DB0FB5}" sibTransId="{26AF1694-30C3-42A4-833E-8E2146CDA4E0}"/>
    <dgm:cxn modelId="{28268CE0-73D0-4986-9B75-0E4474B1CB28}" srcId="{241FD6D8-D8BD-4ABE-9776-0C7F72BEEEF2}" destId="{E6DA22C9-FCC2-433F-AEDD-3237367DB75E}" srcOrd="0" destOrd="0" parTransId="{E268AC3A-CE51-4CA0-8897-155C895A0399}" sibTransId="{F32755E0-B45D-409F-B494-8517E4BC1960}"/>
    <dgm:cxn modelId="{7A6805E5-EB63-423C-A68B-55957B8F90F8}" srcId="{241FD6D8-D8BD-4ABE-9776-0C7F72BEEEF2}" destId="{7C3CEDFA-2083-4059-A1F4-86ED865A1388}" srcOrd="3" destOrd="0" parTransId="{D551BCDA-3E00-460E-B0EA-75AF8A663E88}" sibTransId="{06976236-2B21-4308-95EC-8B7D9208586B}"/>
    <dgm:cxn modelId="{7F698790-CD12-4933-AFCA-A4170C069F73}" type="presParOf" srcId="{F78691DF-35C4-45EB-9DC0-DC104DB204C0}" destId="{BC00D504-4537-4CFB-978A-ABA4A7FD5F49}" srcOrd="0" destOrd="0" presId="urn:microsoft.com/office/officeart/2005/8/layout/vList3"/>
    <dgm:cxn modelId="{AF427A11-E877-417E-8156-3AFD404F9B17}" type="presParOf" srcId="{BC00D504-4537-4CFB-978A-ABA4A7FD5F49}" destId="{52040259-DD1D-4F4C-9396-78EDAF829056}" srcOrd="0" destOrd="0" presId="urn:microsoft.com/office/officeart/2005/8/layout/vList3"/>
    <dgm:cxn modelId="{B1F40F91-960D-4D9B-A869-5C9E18565660}" type="presParOf" srcId="{BC00D504-4537-4CFB-978A-ABA4A7FD5F49}" destId="{DD783D5B-8B5D-401F-8A45-44FC217503CC}" srcOrd="1" destOrd="0" presId="urn:microsoft.com/office/officeart/2005/8/layout/vList3"/>
    <dgm:cxn modelId="{7C55E2C4-CED2-4ED1-8C35-D2CA520D2C9C}" type="presParOf" srcId="{F78691DF-35C4-45EB-9DC0-DC104DB204C0}" destId="{BD76AD2F-7E6F-4E6B-B610-C69C9D4CD269}" srcOrd="1" destOrd="0" presId="urn:microsoft.com/office/officeart/2005/8/layout/vList3"/>
    <dgm:cxn modelId="{8903DD13-E900-4D94-8523-724FB670891E}" type="presParOf" srcId="{F78691DF-35C4-45EB-9DC0-DC104DB204C0}" destId="{EBAD0C53-5692-4241-9901-69346AC23275}" srcOrd="2" destOrd="0" presId="urn:microsoft.com/office/officeart/2005/8/layout/vList3"/>
    <dgm:cxn modelId="{AE5D334B-5766-4B6D-971B-A5371E176D6D}" type="presParOf" srcId="{EBAD0C53-5692-4241-9901-69346AC23275}" destId="{9EDE47DD-23B9-4DC1-95EA-A9EB13143D82}" srcOrd="0" destOrd="0" presId="urn:microsoft.com/office/officeart/2005/8/layout/vList3"/>
    <dgm:cxn modelId="{F0F735BF-5C6E-40BD-8D79-5E2F6B97EE74}" type="presParOf" srcId="{EBAD0C53-5692-4241-9901-69346AC23275}" destId="{6A464E8C-46B1-4A49-A6D1-5E0012AC19B1}" srcOrd="1" destOrd="0" presId="urn:microsoft.com/office/officeart/2005/8/layout/vList3"/>
    <dgm:cxn modelId="{20AFF7D0-4469-422E-A17C-6F1D0300AC70}" type="presParOf" srcId="{F78691DF-35C4-45EB-9DC0-DC104DB204C0}" destId="{1599B5FF-A3FE-4F33-AC2F-EC40BC196E74}" srcOrd="3" destOrd="0" presId="urn:microsoft.com/office/officeart/2005/8/layout/vList3"/>
    <dgm:cxn modelId="{C29300CD-E271-461C-9A05-34BB6681F3E7}" type="presParOf" srcId="{F78691DF-35C4-45EB-9DC0-DC104DB204C0}" destId="{DE5BEE20-FD88-4833-885E-EA28C5D7CC6D}" srcOrd="4" destOrd="0" presId="urn:microsoft.com/office/officeart/2005/8/layout/vList3"/>
    <dgm:cxn modelId="{0E3A76CB-A222-4951-9BAA-614CC9945B7C}" type="presParOf" srcId="{DE5BEE20-FD88-4833-885E-EA28C5D7CC6D}" destId="{538E636A-FE2C-4BBE-8236-6DACF043D2F9}" srcOrd="0" destOrd="0" presId="urn:microsoft.com/office/officeart/2005/8/layout/vList3"/>
    <dgm:cxn modelId="{8F549E72-F34D-4427-BE0B-3B5742C75165}" type="presParOf" srcId="{DE5BEE20-FD88-4833-885E-EA28C5D7CC6D}" destId="{33A42C07-7A8E-4554-95C4-2CDF83243DBA}" srcOrd="1" destOrd="0" presId="urn:microsoft.com/office/officeart/2005/8/layout/vList3"/>
    <dgm:cxn modelId="{311591C7-80F9-4F4F-9B3F-B6DB0E0409C6}" type="presParOf" srcId="{F78691DF-35C4-45EB-9DC0-DC104DB204C0}" destId="{BC891252-9E59-4E67-A4EA-AA76CB548EC9}" srcOrd="5" destOrd="0" presId="urn:microsoft.com/office/officeart/2005/8/layout/vList3"/>
    <dgm:cxn modelId="{DF211290-9ABE-44B8-B0F7-7D82A82E2CED}" type="presParOf" srcId="{F78691DF-35C4-45EB-9DC0-DC104DB204C0}" destId="{DA22E147-ABB8-462C-BCC7-2A9F33E0CE6E}" srcOrd="6" destOrd="0" presId="urn:microsoft.com/office/officeart/2005/8/layout/vList3"/>
    <dgm:cxn modelId="{A9DA5BEF-E0DA-4578-A402-C1665C6CCD19}" type="presParOf" srcId="{DA22E147-ABB8-462C-BCC7-2A9F33E0CE6E}" destId="{EBD1909E-658B-40C3-BAD3-F2410AA7D5E7}" srcOrd="0" destOrd="0" presId="urn:microsoft.com/office/officeart/2005/8/layout/vList3"/>
    <dgm:cxn modelId="{0703FA15-13ED-431C-9531-37AA63DE589E}" type="presParOf" srcId="{DA22E147-ABB8-462C-BCC7-2A9F33E0CE6E}" destId="{EB2FD555-CD83-4B55-8AC4-67408B3ED6BA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41FD6D8-D8BD-4ABE-9776-0C7F72BEEEF2}" type="doc">
      <dgm:prSet loTypeId="urn:microsoft.com/office/officeart/2005/8/layout/vList3" loCatId="list" qsTypeId="urn:microsoft.com/office/officeart/2005/8/quickstyle/simple4" qsCatId="simple" csTypeId="urn:microsoft.com/office/officeart/2005/8/colors/colorful5" csCatId="colorful" phldr="1"/>
      <dgm:spPr/>
    </dgm:pt>
    <dgm:pt modelId="{E6DA22C9-FCC2-433F-AEDD-3237367DB75E}">
      <dgm:prSet phldrT="[Text]"/>
      <dgm:spPr/>
      <dgm:t>
        <a:bodyPr/>
        <a:lstStyle/>
        <a:p>
          <a:pPr algn="l"/>
          <a:r>
            <a:rPr lang="en-US" b="1" u="none" dirty="0"/>
            <a:t>  </a:t>
          </a:r>
          <a:r>
            <a:rPr lang="en-US" b="1" u="sng" dirty="0"/>
            <a:t>S</a:t>
          </a:r>
          <a:r>
            <a:rPr lang="en-US" dirty="0"/>
            <a:t>ituation</a:t>
          </a:r>
        </a:p>
      </dgm:t>
    </dgm:pt>
    <dgm:pt modelId="{E268AC3A-CE51-4CA0-8897-155C895A0399}" type="parTrans" cxnId="{28268CE0-73D0-4986-9B75-0E4474B1CB28}">
      <dgm:prSet/>
      <dgm:spPr/>
      <dgm:t>
        <a:bodyPr/>
        <a:lstStyle/>
        <a:p>
          <a:endParaRPr lang="en-US"/>
        </a:p>
      </dgm:t>
    </dgm:pt>
    <dgm:pt modelId="{F32755E0-B45D-409F-B494-8517E4BC1960}" type="sibTrans" cxnId="{28268CE0-73D0-4986-9B75-0E4474B1CB28}">
      <dgm:prSet/>
      <dgm:spPr/>
      <dgm:t>
        <a:bodyPr/>
        <a:lstStyle/>
        <a:p>
          <a:endParaRPr lang="en-US"/>
        </a:p>
      </dgm:t>
    </dgm:pt>
    <dgm:pt modelId="{E17609A2-A483-47EA-B497-674F92993B2B}">
      <dgm:prSet phldrT="[Text]"/>
      <dgm:spPr/>
      <dgm:t>
        <a:bodyPr/>
        <a:lstStyle/>
        <a:p>
          <a:pPr algn="l"/>
          <a:r>
            <a:rPr lang="en-US" b="1" u="none" dirty="0"/>
            <a:t>  </a:t>
          </a:r>
          <a:r>
            <a:rPr lang="en-US" b="1" u="sng" dirty="0"/>
            <a:t>T</a:t>
          </a:r>
          <a:r>
            <a:rPr lang="en-US" dirty="0"/>
            <a:t>ask</a:t>
          </a:r>
        </a:p>
      </dgm:t>
    </dgm:pt>
    <dgm:pt modelId="{03BAF293-B3D8-4DCB-83AF-1CF42EAC564C}" type="parTrans" cxnId="{4A1DB0BA-2036-46C8-A08F-7B4A949AC039}">
      <dgm:prSet/>
      <dgm:spPr/>
      <dgm:t>
        <a:bodyPr/>
        <a:lstStyle/>
        <a:p>
          <a:endParaRPr lang="en-US"/>
        </a:p>
      </dgm:t>
    </dgm:pt>
    <dgm:pt modelId="{0FCE4A22-1A10-4A80-9E34-9D808A09EC3A}" type="sibTrans" cxnId="{4A1DB0BA-2036-46C8-A08F-7B4A949AC039}">
      <dgm:prSet/>
      <dgm:spPr/>
      <dgm:t>
        <a:bodyPr/>
        <a:lstStyle/>
        <a:p>
          <a:endParaRPr lang="en-US"/>
        </a:p>
      </dgm:t>
    </dgm:pt>
    <dgm:pt modelId="{ED626E57-F841-4E98-BB8E-B385AF5B5274}">
      <dgm:prSet phldrT="[Text]"/>
      <dgm:spPr/>
      <dgm:t>
        <a:bodyPr/>
        <a:lstStyle/>
        <a:p>
          <a:pPr algn="l"/>
          <a:r>
            <a:rPr lang="en-US" b="1" u="none" dirty="0"/>
            <a:t>  </a:t>
          </a:r>
          <a:r>
            <a:rPr lang="en-US" b="1" u="sng" dirty="0"/>
            <a:t>A</a:t>
          </a:r>
          <a:r>
            <a:rPr lang="en-US" dirty="0"/>
            <a:t>ction</a:t>
          </a:r>
        </a:p>
      </dgm:t>
    </dgm:pt>
    <dgm:pt modelId="{6F298EDF-6B89-4647-85F4-1014D8DB0FB5}" type="parTrans" cxnId="{29C1B6D4-377D-4F82-8F24-47A606934182}">
      <dgm:prSet/>
      <dgm:spPr/>
      <dgm:t>
        <a:bodyPr/>
        <a:lstStyle/>
        <a:p>
          <a:endParaRPr lang="en-US"/>
        </a:p>
      </dgm:t>
    </dgm:pt>
    <dgm:pt modelId="{26AF1694-30C3-42A4-833E-8E2146CDA4E0}" type="sibTrans" cxnId="{29C1B6D4-377D-4F82-8F24-47A606934182}">
      <dgm:prSet/>
      <dgm:spPr/>
      <dgm:t>
        <a:bodyPr/>
        <a:lstStyle/>
        <a:p>
          <a:endParaRPr lang="en-US"/>
        </a:p>
      </dgm:t>
    </dgm:pt>
    <dgm:pt modelId="{7C3CEDFA-2083-4059-A1F4-86ED865A1388}">
      <dgm:prSet phldrT="[Text]"/>
      <dgm:spPr/>
      <dgm:t>
        <a:bodyPr/>
        <a:lstStyle/>
        <a:p>
          <a:pPr algn="l"/>
          <a:r>
            <a:rPr lang="en-US" b="1" u="none"/>
            <a:t>  </a:t>
          </a:r>
          <a:r>
            <a:rPr lang="en-US" b="1" u="sng"/>
            <a:t>R</a:t>
          </a:r>
          <a:r>
            <a:rPr lang="en-US"/>
            <a:t>esponse</a:t>
          </a:r>
          <a:endParaRPr lang="en-US" dirty="0"/>
        </a:p>
      </dgm:t>
    </dgm:pt>
    <dgm:pt modelId="{D551BCDA-3E00-460E-B0EA-75AF8A663E88}" type="parTrans" cxnId="{7A6805E5-EB63-423C-A68B-55957B8F90F8}">
      <dgm:prSet/>
      <dgm:spPr/>
      <dgm:t>
        <a:bodyPr/>
        <a:lstStyle/>
        <a:p>
          <a:endParaRPr lang="en-US"/>
        </a:p>
      </dgm:t>
    </dgm:pt>
    <dgm:pt modelId="{06976236-2B21-4308-95EC-8B7D9208586B}" type="sibTrans" cxnId="{7A6805E5-EB63-423C-A68B-55957B8F90F8}">
      <dgm:prSet/>
      <dgm:spPr/>
      <dgm:t>
        <a:bodyPr/>
        <a:lstStyle/>
        <a:p>
          <a:endParaRPr lang="en-US"/>
        </a:p>
      </dgm:t>
    </dgm:pt>
    <dgm:pt modelId="{F78691DF-35C4-45EB-9DC0-DC104DB204C0}" type="pres">
      <dgm:prSet presAssocID="{241FD6D8-D8BD-4ABE-9776-0C7F72BEEEF2}" presName="linearFlow" presStyleCnt="0">
        <dgm:presLayoutVars>
          <dgm:dir/>
          <dgm:resizeHandles val="exact"/>
        </dgm:presLayoutVars>
      </dgm:prSet>
      <dgm:spPr/>
    </dgm:pt>
    <dgm:pt modelId="{BC00D504-4537-4CFB-978A-ABA4A7FD5F49}" type="pres">
      <dgm:prSet presAssocID="{E6DA22C9-FCC2-433F-AEDD-3237367DB75E}" presName="composite" presStyleCnt="0"/>
      <dgm:spPr/>
    </dgm:pt>
    <dgm:pt modelId="{52040259-DD1D-4F4C-9396-78EDAF829056}" type="pres">
      <dgm:prSet presAssocID="{E6DA22C9-FCC2-433F-AEDD-3237367DB75E}" presName="imgShp" presStyleLbl="fgImgPlace1" presStyleIdx="0" presStyleCnt="4"/>
      <dgm:spPr/>
    </dgm:pt>
    <dgm:pt modelId="{DD783D5B-8B5D-401F-8A45-44FC217503CC}" type="pres">
      <dgm:prSet presAssocID="{E6DA22C9-FCC2-433F-AEDD-3237367DB75E}" presName="txShp" presStyleLbl="node1" presStyleIdx="0" presStyleCnt="4">
        <dgm:presLayoutVars>
          <dgm:bulletEnabled val="1"/>
        </dgm:presLayoutVars>
      </dgm:prSet>
      <dgm:spPr/>
    </dgm:pt>
    <dgm:pt modelId="{BD76AD2F-7E6F-4E6B-B610-C69C9D4CD269}" type="pres">
      <dgm:prSet presAssocID="{F32755E0-B45D-409F-B494-8517E4BC1960}" presName="spacing" presStyleCnt="0"/>
      <dgm:spPr/>
    </dgm:pt>
    <dgm:pt modelId="{EBAD0C53-5692-4241-9901-69346AC23275}" type="pres">
      <dgm:prSet presAssocID="{E17609A2-A483-47EA-B497-674F92993B2B}" presName="composite" presStyleCnt="0"/>
      <dgm:spPr/>
    </dgm:pt>
    <dgm:pt modelId="{9EDE47DD-23B9-4DC1-95EA-A9EB13143D82}" type="pres">
      <dgm:prSet presAssocID="{E17609A2-A483-47EA-B497-674F92993B2B}" presName="imgShp" presStyleLbl="fgImgPlace1" presStyleIdx="1" presStyleCnt="4"/>
      <dgm:spPr/>
    </dgm:pt>
    <dgm:pt modelId="{6A464E8C-46B1-4A49-A6D1-5E0012AC19B1}" type="pres">
      <dgm:prSet presAssocID="{E17609A2-A483-47EA-B497-674F92993B2B}" presName="txShp" presStyleLbl="node1" presStyleIdx="1" presStyleCnt="4">
        <dgm:presLayoutVars>
          <dgm:bulletEnabled val="1"/>
        </dgm:presLayoutVars>
      </dgm:prSet>
      <dgm:spPr/>
    </dgm:pt>
    <dgm:pt modelId="{1599B5FF-A3FE-4F33-AC2F-EC40BC196E74}" type="pres">
      <dgm:prSet presAssocID="{0FCE4A22-1A10-4A80-9E34-9D808A09EC3A}" presName="spacing" presStyleCnt="0"/>
      <dgm:spPr/>
    </dgm:pt>
    <dgm:pt modelId="{DE5BEE20-FD88-4833-885E-EA28C5D7CC6D}" type="pres">
      <dgm:prSet presAssocID="{ED626E57-F841-4E98-BB8E-B385AF5B5274}" presName="composite" presStyleCnt="0"/>
      <dgm:spPr/>
    </dgm:pt>
    <dgm:pt modelId="{538E636A-FE2C-4BBE-8236-6DACF043D2F9}" type="pres">
      <dgm:prSet presAssocID="{ED626E57-F841-4E98-BB8E-B385AF5B5274}" presName="imgShp" presStyleLbl="fgImgPlace1" presStyleIdx="2" presStyleCnt="4"/>
      <dgm:spPr/>
    </dgm:pt>
    <dgm:pt modelId="{33A42C07-7A8E-4554-95C4-2CDF83243DBA}" type="pres">
      <dgm:prSet presAssocID="{ED626E57-F841-4E98-BB8E-B385AF5B5274}" presName="txShp" presStyleLbl="node1" presStyleIdx="2" presStyleCnt="4" custLinFactNeighborX="-1368" custLinFactNeighborY="-2253">
        <dgm:presLayoutVars>
          <dgm:bulletEnabled val="1"/>
        </dgm:presLayoutVars>
      </dgm:prSet>
      <dgm:spPr/>
    </dgm:pt>
    <dgm:pt modelId="{BC891252-9E59-4E67-A4EA-AA76CB548EC9}" type="pres">
      <dgm:prSet presAssocID="{26AF1694-30C3-42A4-833E-8E2146CDA4E0}" presName="spacing" presStyleCnt="0"/>
      <dgm:spPr/>
    </dgm:pt>
    <dgm:pt modelId="{DA22E147-ABB8-462C-BCC7-2A9F33E0CE6E}" type="pres">
      <dgm:prSet presAssocID="{7C3CEDFA-2083-4059-A1F4-86ED865A1388}" presName="composite" presStyleCnt="0"/>
      <dgm:spPr/>
    </dgm:pt>
    <dgm:pt modelId="{EBD1909E-658B-40C3-BAD3-F2410AA7D5E7}" type="pres">
      <dgm:prSet presAssocID="{7C3CEDFA-2083-4059-A1F4-86ED865A1388}" presName="imgShp" presStyleLbl="fgImgPlace1" presStyleIdx="3" presStyleCnt="4"/>
      <dgm:spPr/>
    </dgm:pt>
    <dgm:pt modelId="{EB2FD555-CD83-4B55-8AC4-67408B3ED6BA}" type="pres">
      <dgm:prSet presAssocID="{7C3CEDFA-2083-4059-A1F4-86ED865A1388}" presName="txShp" presStyleLbl="node1" presStyleIdx="3" presStyleCnt="4" custLinFactNeighborX="-1368" custLinFactNeighborY="-2253">
        <dgm:presLayoutVars>
          <dgm:bulletEnabled val="1"/>
        </dgm:presLayoutVars>
      </dgm:prSet>
      <dgm:spPr/>
    </dgm:pt>
  </dgm:ptLst>
  <dgm:cxnLst>
    <dgm:cxn modelId="{ABEE0608-B083-41FC-A3DD-724F2C30AFD7}" type="presOf" srcId="{E6DA22C9-FCC2-433F-AEDD-3237367DB75E}" destId="{DD783D5B-8B5D-401F-8A45-44FC217503CC}" srcOrd="0" destOrd="0" presId="urn:microsoft.com/office/officeart/2005/8/layout/vList3"/>
    <dgm:cxn modelId="{ED8AE053-F31B-4676-ACBD-414735E7DB08}" type="presOf" srcId="{ED626E57-F841-4E98-BB8E-B385AF5B5274}" destId="{33A42C07-7A8E-4554-95C4-2CDF83243DBA}" srcOrd="0" destOrd="0" presId="urn:microsoft.com/office/officeart/2005/8/layout/vList3"/>
    <dgm:cxn modelId="{F5C91B59-6D75-44C3-8621-5249CFA402B6}" type="presOf" srcId="{E17609A2-A483-47EA-B497-674F92993B2B}" destId="{6A464E8C-46B1-4A49-A6D1-5E0012AC19B1}" srcOrd="0" destOrd="0" presId="urn:microsoft.com/office/officeart/2005/8/layout/vList3"/>
    <dgm:cxn modelId="{EE501086-61E3-47BB-8A32-CE437F7216CD}" type="presOf" srcId="{7C3CEDFA-2083-4059-A1F4-86ED865A1388}" destId="{EB2FD555-CD83-4B55-8AC4-67408B3ED6BA}" srcOrd="0" destOrd="0" presId="urn:microsoft.com/office/officeart/2005/8/layout/vList3"/>
    <dgm:cxn modelId="{1E442A9A-963D-48FF-B2F4-42430FF6E59A}" type="presOf" srcId="{241FD6D8-D8BD-4ABE-9776-0C7F72BEEEF2}" destId="{F78691DF-35C4-45EB-9DC0-DC104DB204C0}" srcOrd="0" destOrd="0" presId="urn:microsoft.com/office/officeart/2005/8/layout/vList3"/>
    <dgm:cxn modelId="{4A1DB0BA-2036-46C8-A08F-7B4A949AC039}" srcId="{241FD6D8-D8BD-4ABE-9776-0C7F72BEEEF2}" destId="{E17609A2-A483-47EA-B497-674F92993B2B}" srcOrd="1" destOrd="0" parTransId="{03BAF293-B3D8-4DCB-83AF-1CF42EAC564C}" sibTransId="{0FCE4A22-1A10-4A80-9E34-9D808A09EC3A}"/>
    <dgm:cxn modelId="{29C1B6D4-377D-4F82-8F24-47A606934182}" srcId="{241FD6D8-D8BD-4ABE-9776-0C7F72BEEEF2}" destId="{ED626E57-F841-4E98-BB8E-B385AF5B5274}" srcOrd="2" destOrd="0" parTransId="{6F298EDF-6B89-4647-85F4-1014D8DB0FB5}" sibTransId="{26AF1694-30C3-42A4-833E-8E2146CDA4E0}"/>
    <dgm:cxn modelId="{28268CE0-73D0-4986-9B75-0E4474B1CB28}" srcId="{241FD6D8-D8BD-4ABE-9776-0C7F72BEEEF2}" destId="{E6DA22C9-FCC2-433F-AEDD-3237367DB75E}" srcOrd="0" destOrd="0" parTransId="{E268AC3A-CE51-4CA0-8897-155C895A0399}" sibTransId="{F32755E0-B45D-409F-B494-8517E4BC1960}"/>
    <dgm:cxn modelId="{7A6805E5-EB63-423C-A68B-55957B8F90F8}" srcId="{241FD6D8-D8BD-4ABE-9776-0C7F72BEEEF2}" destId="{7C3CEDFA-2083-4059-A1F4-86ED865A1388}" srcOrd="3" destOrd="0" parTransId="{D551BCDA-3E00-460E-B0EA-75AF8A663E88}" sibTransId="{06976236-2B21-4308-95EC-8B7D9208586B}"/>
    <dgm:cxn modelId="{7F698790-CD12-4933-AFCA-A4170C069F73}" type="presParOf" srcId="{F78691DF-35C4-45EB-9DC0-DC104DB204C0}" destId="{BC00D504-4537-4CFB-978A-ABA4A7FD5F49}" srcOrd="0" destOrd="0" presId="urn:microsoft.com/office/officeart/2005/8/layout/vList3"/>
    <dgm:cxn modelId="{AF427A11-E877-417E-8156-3AFD404F9B17}" type="presParOf" srcId="{BC00D504-4537-4CFB-978A-ABA4A7FD5F49}" destId="{52040259-DD1D-4F4C-9396-78EDAF829056}" srcOrd="0" destOrd="0" presId="urn:microsoft.com/office/officeart/2005/8/layout/vList3"/>
    <dgm:cxn modelId="{B1F40F91-960D-4D9B-A869-5C9E18565660}" type="presParOf" srcId="{BC00D504-4537-4CFB-978A-ABA4A7FD5F49}" destId="{DD783D5B-8B5D-401F-8A45-44FC217503CC}" srcOrd="1" destOrd="0" presId="urn:microsoft.com/office/officeart/2005/8/layout/vList3"/>
    <dgm:cxn modelId="{7C55E2C4-CED2-4ED1-8C35-D2CA520D2C9C}" type="presParOf" srcId="{F78691DF-35C4-45EB-9DC0-DC104DB204C0}" destId="{BD76AD2F-7E6F-4E6B-B610-C69C9D4CD269}" srcOrd="1" destOrd="0" presId="urn:microsoft.com/office/officeart/2005/8/layout/vList3"/>
    <dgm:cxn modelId="{8903DD13-E900-4D94-8523-724FB670891E}" type="presParOf" srcId="{F78691DF-35C4-45EB-9DC0-DC104DB204C0}" destId="{EBAD0C53-5692-4241-9901-69346AC23275}" srcOrd="2" destOrd="0" presId="urn:microsoft.com/office/officeart/2005/8/layout/vList3"/>
    <dgm:cxn modelId="{AE5D334B-5766-4B6D-971B-A5371E176D6D}" type="presParOf" srcId="{EBAD0C53-5692-4241-9901-69346AC23275}" destId="{9EDE47DD-23B9-4DC1-95EA-A9EB13143D82}" srcOrd="0" destOrd="0" presId="urn:microsoft.com/office/officeart/2005/8/layout/vList3"/>
    <dgm:cxn modelId="{F0F735BF-5C6E-40BD-8D79-5E2F6B97EE74}" type="presParOf" srcId="{EBAD0C53-5692-4241-9901-69346AC23275}" destId="{6A464E8C-46B1-4A49-A6D1-5E0012AC19B1}" srcOrd="1" destOrd="0" presId="urn:microsoft.com/office/officeart/2005/8/layout/vList3"/>
    <dgm:cxn modelId="{20AFF7D0-4469-422E-A17C-6F1D0300AC70}" type="presParOf" srcId="{F78691DF-35C4-45EB-9DC0-DC104DB204C0}" destId="{1599B5FF-A3FE-4F33-AC2F-EC40BC196E74}" srcOrd="3" destOrd="0" presId="urn:microsoft.com/office/officeart/2005/8/layout/vList3"/>
    <dgm:cxn modelId="{C29300CD-E271-461C-9A05-34BB6681F3E7}" type="presParOf" srcId="{F78691DF-35C4-45EB-9DC0-DC104DB204C0}" destId="{DE5BEE20-FD88-4833-885E-EA28C5D7CC6D}" srcOrd="4" destOrd="0" presId="urn:microsoft.com/office/officeart/2005/8/layout/vList3"/>
    <dgm:cxn modelId="{0E3A76CB-A222-4951-9BAA-614CC9945B7C}" type="presParOf" srcId="{DE5BEE20-FD88-4833-885E-EA28C5D7CC6D}" destId="{538E636A-FE2C-4BBE-8236-6DACF043D2F9}" srcOrd="0" destOrd="0" presId="urn:microsoft.com/office/officeart/2005/8/layout/vList3"/>
    <dgm:cxn modelId="{8F549E72-F34D-4427-BE0B-3B5742C75165}" type="presParOf" srcId="{DE5BEE20-FD88-4833-885E-EA28C5D7CC6D}" destId="{33A42C07-7A8E-4554-95C4-2CDF83243DBA}" srcOrd="1" destOrd="0" presId="urn:microsoft.com/office/officeart/2005/8/layout/vList3"/>
    <dgm:cxn modelId="{311591C7-80F9-4F4F-9B3F-B6DB0E0409C6}" type="presParOf" srcId="{F78691DF-35C4-45EB-9DC0-DC104DB204C0}" destId="{BC891252-9E59-4E67-A4EA-AA76CB548EC9}" srcOrd="5" destOrd="0" presId="urn:microsoft.com/office/officeart/2005/8/layout/vList3"/>
    <dgm:cxn modelId="{DF211290-9ABE-44B8-B0F7-7D82A82E2CED}" type="presParOf" srcId="{F78691DF-35C4-45EB-9DC0-DC104DB204C0}" destId="{DA22E147-ABB8-462C-BCC7-2A9F33E0CE6E}" srcOrd="6" destOrd="0" presId="urn:microsoft.com/office/officeart/2005/8/layout/vList3"/>
    <dgm:cxn modelId="{A9DA5BEF-E0DA-4578-A402-C1665C6CCD19}" type="presParOf" srcId="{DA22E147-ABB8-462C-BCC7-2A9F33E0CE6E}" destId="{EBD1909E-658B-40C3-BAD3-F2410AA7D5E7}" srcOrd="0" destOrd="0" presId="urn:microsoft.com/office/officeart/2005/8/layout/vList3"/>
    <dgm:cxn modelId="{0703FA15-13ED-431C-9531-37AA63DE589E}" type="presParOf" srcId="{DA22E147-ABB8-462C-BCC7-2A9F33E0CE6E}" destId="{EB2FD555-CD83-4B55-8AC4-67408B3ED6BA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E390DF3-5240-4AC8-BB7C-193D25EEEB6D}" type="doc">
      <dgm:prSet loTypeId="urn:microsoft.com/office/officeart/2005/8/layout/cycle3" loCatId="cycle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CE42398E-73F8-4687-98B0-ACCE2BE00797}">
      <dgm:prSet phldrT="[Text]"/>
      <dgm:spPr/>
      <dgm:t>
        <a:bodyPr/>
        <a:lstStyle/>
        <a:p>
          <a:r>
            <a:rPr lang="en-US" dirty="0"/>
            <a:t>Employer</a:t>
          </a:r>
        </a:p>
      </dgm:t>
    </dgm:pt>
    <dgm:pt modelId="{8EA09148-7E1D-473C-92F6-F64407DEFA7C}" type="parTrans" cxnId="{E7C79C0D-9E73-4A49-84C9-BD4FD5FD7E2A}">
      <dgm:prSet/>
      <dgm:spPr/>
      <dgm:t>
        <a:bodyPr/>
        <a:lstStyle/>
        <a:p>
          <a:endParaRPr lang="en-US"/>
        </a:p>
      </dgm:t>
    </dgm:pt>
    <dgm:pt modelId="{7E37C4A1-7392-47BF-AA83-D0622A50C113}" type="sibTrans" cxnId="{E7C79C0D-9E73-4A49-84C9-BD4FD5FD7E2A}">
      <dgm:prSet/>
      <dgm:spPr/>
      <dgm:t>
        <a:bodyPr/>
        <a:lstStyle/>
        <a:p>
          <a:endParaRPr lang="en-US"/>
        </a:p>
      </dgm:t>
    </dgm:pt>
    <dgm:pt modelId="{3DBFC061-8696-43C9-BE30-8FBE61427507}">
      <dgm:prSet phldrT="[Text]"/>
      <dgm:spPr/>
      <dgm:t>
        <a:bodyPr/>
        <a:lstStyle/>
        <a:p>
          <a:r>
            <a:rPr lang="en-US" dirty="0"/>
            <a:t>Applicant</a:t>
          </a:r>
        </a:p>
      </dgm:t>
    </dgm:pt>
    <dgm:pt modelId="{DAB35A32-B4C8-4097-83E5-D1A4C2A8AF18}" type="parTrans" cxnId="{F5A1B81E-D839-4407-BDE0-03CD13302607}">
      <dgm:prSet/>
      <dgm:spPr/>
      <dgm:t>
        <a:bodyPr/>
        <a:lstStyle/>
        <a:p>
          <a:endParaRPr lang="en-US"/>
        </a:p>
      </dgm:t>
    </dgm:pt>
    <dgm:pt modelId="{DF32C1BD-0DBD-428B-A165-B9CECB6047AB}" type="sibTrans" cxnId="{F5A1B81E-D839-4407-BDE0-03CD13302607}">
      <dgm:prSet/>
      <dgm:spPr/>
      <dgm:t>
        <a:bodyPr/>
        <a:lstStyle/>
        <a:p>
          <a:endParaRPr lang="en-US"/>
        </a:p>
      </dgm:t>
    </dgm:pt>
    <dgm:pt modelId="{372FD043-CAEE-4261-8188-C5C245717F8C}">
      <dgm:prSet phldrT="[Text]"/>
      <dgm:spPr/>
      <dgm:t>
        <a:bodyPr/>
        <a:lstStyle/>
        <a:p>
          <a:r>
            <a:rPr lang="en-US" dirty="0"/>
            <a:t>Listener</a:t>
          </a:r>
        </a:p>
      </dgm:t>
    </dgm:pt>
    <dgm:pt modelId="{D8FA17DF-6CA5-4EBC-B555-2CE7F045D119}" type="parTrans" cxnId="{19F91CA4-6398-4A4B-B373-E811744F51DB}">
      <dgm:prSet/>
      <dgm:spPr/>
      <dgm:t>
        <a:bodyPr/>
        <a:lstStyle/>
        <a:p>
          <a:endParaRPr lang="en-US"/>
        </a:p>
      </dgm:t>
    </dgm:pt>
    <dgm:pt modelId="{838D8D08-DA25-4AC0-91E5-9ACC6D9628A6}" type="sibTrans" cxnId="{19F91CA4-6398-4A4B-B373-E811744F51DB}">
      <dgm:prSet/>
      <dgm:spPr/>
      <dgm:t>
        <a:bodyPr/>
        <a:lstStyle/>
        <a:p>
          <a:endParaRPr lang="en-US"/>
        </a:p>
      </dgm:t>
    </dgm:pt>
    <dgm:pt modelId="{8645D10D-22C8-4F75-9243-F92B42EDAF5E}" type="pres">
      <dgm:prSet presAssocID="{AE390DF3-5240-4AC8-BB7C-193D25EEEB6D}" presName="Name0" presStyleCnt="0">
        <dgm:presLayoutVars>
          <dgm:dir/>
          <dgm:resizeHandles val="exact"/>
        </dgm:presLayoutVars>
      </dgm:prSet>
      <dgm:spPr/>
    </dgm:pt>
    <dgm:pt modelId="{1F848A56-E539-4859-83EE-52123D7473AC}" type="pres">
      <dgm:prSet presAssocID="{AE390DF3-5240-4AC8-BB7C-193D25EEEB6D}" presName="cycle" presStyleCnt="0"/>
      <dgm:spPr/>
    </dgm:pt>
    <dgm:pt modelId="{474F36C6-80E7-4762-9374-CFEF2755F8B5}" type="pres">
      <dgm:prSet presAssocID="{CE42398E-73F8-4687-98B0-ACCE2BE00797}" presName="nodeFirstNode" presStyleLbl="node1" presStyleIdx="0" presStyleCnt="3" custRadScaleRad="95191" custRadScaleInc="-17057">
        <dgm:presLayoutVars>
          <dgm:bulletEnabled val="1"/>
        </dgm:presLayoutVars>
      </dgm:prSet>
      <dgm:spPr/>
    </dgm:pt>
    <dgm:pt modelId="{ADA43213-01F0-4479-AA9C-5A736A3FC013}" type="pres">
      <dgm:prSet presAssocID="{7E37C4A1-7392-47BF-AA83-D0622A50C113}" presName="sibTransFirstNode" presStyleLbl="bgShp" presStyleIdx="0" presStyleCnt="1" custAng="20333395" custLinFactNeighborX="16216" custLinFactNeighborY="1946"/>
      <dgm:spPr/>
    </dgm:pt>
    <dgm:pt modelId="{01E54D66-27A3-4B3A-8135-61912295A26D}" type="pres">
      <dgm:prSet presAssocID="{3DBFC061-8696-43C9-BE30-8FBE61427507}" presName="nodeFollowingNodes" presStyleLbl="node1" presStyleIdx="1" presStyleCnt="3" custRadScaleRad="98682" custRadScaleInc="-28711">
        <dgm:presLayoutVars>
          <dgm:bulletEnabled val="1"/>
        </dgm:presLayoutVars>
      </dgm:prSet>
      <dgm:spPr/>
    </dgm:pt>
    <dgm:pt modelId="{5029546B-8D0C-4C71-B823-F51150D2D88C}" type="pres">
      <dgm:prSet presAssocID="{372FD043-CAEE-4261-8188-C5C245717F8C}" presName="nodeFollowingNodes" presStyleLbl="node1" presStyleIdx="2" presStyleCnt="3" custRadScaleRad="118441" custRadScaleInc="16498">
        <dgm:presLayoutVars>
          <dgm:bulletEnabled val="1"/>
        </dgm:presLayoutVars>
      </dgm:prSet>
      <dgm:spPr/>
    </dgm:pt>
  </dgm:ptLst>
  <dgm:cxnLst>
    <dgm:cxn modelId="{E7C79C0D-9E73-4A49-84C9-BD4FD5FD7E2A}" srcId="{AE390DF3-5240-4AC8-BB7C-193D25EEEB6D}" destId="{CE42398E-73F8-4687-98B0-ACCE2BE00797}" srcOrd="0" destOrd="0" parTransId="{8EA09148-7E1D-473C-92F6-F64407DEFA7C}" sibTransId="{7E37C4A1-7392-47BF-AA83-D0622A50C113}"/>
    <dgm:cxn modelId="{9A381A15-308A-48D6-8739-98791684A31B}" type="presOf" srcId="{CE42398E-73F8-4687-98B0-ACCE2BE00797}" destId="{474F36C6-80E7-4762-9374-CFEF2755F8B5}" srcOrd="0" destOrd="0" presId="urn:microsoft.com/office/officeart/2005/8/layout/cycle3"/>
    <dgm:cxn modelId="{F5A1B81E-D839-4407-BDE0-03CD13302607}" srcId="{AE390DF3-5240-4AC8-BB7C-193D25EEEB6D}" destId="{3DBFC061-8696-43C9-BE30-8FBE61427507}" srcOrd="1" destOrd="0" parTransId="{DAB35A32-B4C8-4097-83E5-D1A4C2A8AF18}" sibTransId="{DF32C1BD-0DBD-428B-A165-B9CECB6047AB}"/>
    <dgm:cxn modelId="{2B09CD3E-BEA2-43B4-981D-C624C8F45587}" type="presOf" srcId="{7E37C4A1-7392-47BF-AA83-D0622A50C113}" destId="{ADA43213-01F0-4479-AA9C-5A736A3FC013}" srcOrd="0" destOrd="0" presId="urn:microsoft.com/office/officeart/2005/8/layout/cycle3"/>
    <dgm:cxn modelId="{F483CC69-252C-4B33-A482-37702AC3637E}" type="presOf" srcId="{372FD043-CAEE-4261-8188-C5C245717F8C}" destId="{5029546B-8D0C-4C71-B823-F51150D2D88C}" srcOrd="0" destOrd="0" presId="urn:microsoft.com/office/officeart/2005/8/layout/cycle3"/>
    <dgm:cxn modelId="{89A7A679-7540-4B38-B943-56CC14828CF8}" type="presOf" srcId="{3DBFC061-8696-43C9-BE30-8FBE61427507}" destId="{01E54D66-27A3-4B3A-8135-61912295A26D}" srcOrd="0" destOrd="0" presId="urn:microsoft.com/office/officeart/2005/8/layout/cycle3"/>
    <dgm:cxn modelId="{19F91CA4-6398-4A4B-B373-E811744F51DB}" srcId="{AE390DF3-5240-4AC8-BB7C-193D25EEEB6D}" destId="{372FD043-CAEE-4261-8188-C5C245717F8C}" srcOrd="2" destOrd="0" parTransId="{D8FA17DF-6CA5-4EBC-B555-2CE7F045D119}" sibTransId="{838D8D08-DA25-4AC0-91E5-9ACC6D9628A6}"/>
    <dgm:cxn modelId="{64B78BC5-A480-4C21-9FC6-F64799696D65}" type="presOf" srcId="{AE390DF3-5240-4AC8-BB7C-193D25EEEB6D}" destId="{8645D10D-22C8-4F75-9243-F92B42EDAF5E}" srcOrd="0" destOrd="0" presId="urn:microsoft.com/office/officeart/2005/8/layout/cycle3"/>
    <dgm:cxn modelId="{16198578-2E37-4F70-9DB3-65CFB84C4B56}" type="presParOf" srcId="{8645D10D-22C8-4F75-9243-F92B42EDAF5E}" destId="{1F848A56-E539-4859-83EE-52123D7473AC}" srcOrd="0" destOrd="0" presId="urn:microsoft.com/office/officeart/2005/8/layout/cycle3"/>
    <dgm:cxn modelId="{B46DBDF6-6B72-4227-B530-A3D7243C1230}" type="presParOf" srcId="{1F848A56-E539-4859-83EE-52123D7473AC}" destId="{474F36C6-80E7-4762-9374-CFEF2755F8B5}" srcOrd="0" destOrd="0" presId="urn:microsoft.com/office/officeart/2005/8/layout/cycle3"/>
    <dgm:cxn modelId="{2D806C74-C838-4140-96AD-33C9F569B3A4}" type="presParOf" srcId="{1F848A56-E539-4859-83EE-52123D7473AC}" destId="{ADA43213-01F0-4479-AA9C-5A736A3FC013}" srcOrd="1" destOrd="0" presId="urn:microsoft.com/office/officeart/2005/8/layout/cycle3"/>
    <dgm:cxn modelId="{0C312CDE-4CE6-424A-8E3E-5708DC0AB8AC}" type="presParOf" srcId="{1F848A56-E539-4859-83EE-52123D7473AC}" destId="{01E54D66-27A3-4B3A-8135-61912295A26D}" srcOrd="2" destOrd="0" presId="urn:microsoft.com/office/officeart/2005/8/layout/cycle3"/>
    <dgm:cxn modelId="{70C400FE-1FD8-4A5C-9281-20D02401C87F}" type="presParOf" srcId="{1F848A56-E539-4859-83EE-52123D7473AC}" destId="{5029546B-8D0C-4C71-B823-F51150D2D88C}" srcOrd="3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783D5B-8B5D-401F-8A45-44FC217503CC}">
      <dsp:nvSpPr>
        <dsp:cNvPr id="0" name=""/>
        <dsp:cNvSpPr/>
      </dsp:nvSpPr>
      <dsp:spPr>
        <a:xfrm rot="10800000">
          <a:off x="1016109" y="549"/>
          <a:ext cx="2946450" cy="1095832"/>
        </a:xfrm>
        <a:prstGeom prst="homePlat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83232" tIns="121920" rIns="227584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b="1" u="none" kern="1200" dirty="0"/>
            <a:t>  </a:t>
          </a:r>
          <a:r>
            <a:rPr lang="en-US" sz="3200" b="1" u="sng" kern="1200" dirty="0"/>
            <a:t>S</a:t>
          </a:r>
          <a:r>
            <a:rPr lang="en-US" sz="3200" kern="1200" dirty="0"/>
            <a:t>ituation</a:t>
          </a:r>
        </a:p>
      </dsp:txBody>
      <dsp:txXfrm rot="10800000">
        <a:off x="1290067" y="549"/>
        <a:ext cx="2672492" cy="1095832"/>
      </dsp:txXfrm>
    </dsp:sp>
    <dsp:sp modelId="{52040259-DD1D-4F4C-9396-78EDAF829056}">
      <dsp:nvSpPr>
        <dsp:cNvPr id="0" name=""/>
        <dsp:cNvSpPr/>
      </dsp:nvSpPr>
      <dsp:spPr>
        <a:xfrm>
          <a:off x="468192" y="549"/>
          <a:ext cx="1095832" cy="1095832"/>
        </a:xfrm>
        <a:prstGeom prst="ellipse">
          <a:avLst/>
        </a:prstGeom>
        <a:solidFill>
          <a:schemeClr val="accent5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A464E8C-46B1-4A49-A6D1-5E0012AC19B1}">
      <dsp:nvSpPr>
        <dsp:cNvPr id="0" name=""/>
        <dsp:cNvSpPr/>
      </dsp:nvSpPr>
      <dsp:spPr>
        <a:xfrm rot="10800000">
          <a:off x="1016109" y="1423496"/>
          <a:ext cx="2946450" cy="1095832"/>
        </a:xfrm>
        <a:prstGeom prst="homePlate">
          <a:avLst/>
        </a:prstGeom>
        <a:gradFill rotWithShape="0">
          <a:gsLst>
            <a:gs pos="0">
              <a:schemeClr val="accent5">
                <a:hueOff val="-875979"/>
                <a:satOff val="-5949"/>
                <a:lumOff val="-2484"/>
                <a:alphaOff val="0"/>
                <a:tint val="98000"/>
                <a:lumMod val="114000"/>
              </a:schemeClr>
            </a:gs>
            <a:gs pos="100000">
              <a:schemeClr val="accent5">
                <a:hueOff val="-875979"/>
                <a:satOff val="-5949"/>
                <a:lumOff val="-2484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83232" tIns="121920" rIns="227584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b="1" u="none" kern="1200" dirty="0"/>
            <a:t>  </a:t>
          </a:r>
          <a:r>
            <a:rPr lang="en-US" sz="3200" b="1" u="sng" kern="1200" dirty="0"/>
            <a:t>T</a:t>
          </a:r>
          <a:r>
            <a:rPr lang="en-US" sz="3200" kern="1200" dirty="0"/>
            <a:t>ask</a:t>
          </a:r>
        </a:p>
      </dsp:txBody>
      <dsp:txXfrm rot="10800000">
        <a:off x="1290067" y="1423496"/>
        <a:ext cx="2672492" cy="1095832"/>
      </dsp:txXfrm>
    </dsp:sp>
    <dsp:sp modelId="{9EDE47DD-23B9-4DC1-95EA-A9EB13143D82}">
      <dsp:nvSpPr>
        <dsp:cNvPr id="0" name=""/>
        <dsp:cNvSpPr/>
      </dsp:nvSpPr>
      <dsp:spPr>
        <a:xfrm>
          <a:off x="468192" y="1423496"/>
          <a:ext cx="1095832" cy="1095832"/>
        </a:xfrm>
        <a:prstGeom prst="ellipse">
          <a:avLst/>
        </a:prstGeom>
        <a:solidFill>
          <a:schemeClr val="accent5">
            <a:tint val="50000"/>
            <a:hueOff val="-1045671"/>
            <a:satOff val="-7017"/>
            <a:lumOff val="-899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3A42C07-7A8E-4554-95C4-2CDF83243DBA}">
      <dsp:nvSpPr>
        <dsp:cNvPr id="0" name=""/>
        <dsp:cNvSpPr/>
      </dsp:nvSpPr>
      <dsp:spPr>
        <a:xfrm rot="10800000">
          <a:off x="975801" y="2821753"/>
          <a:ext cx="2946450" cy="1095832"/>
        </a:xfrm>
        <a:prstGeom prst="homePlate">
          <a:avLst/>
        </a:prstGeom>
        <a:gradFill rotWithShape="0">
          <a:gsLst>
            <a:gs pos="0">
              <a:schemeClr val="accent5">
                <a:hueOff val="-1751958"/>
                <a:satOff val="-11899"/>
                <a:lumOff val="-4967"/>
                <a:alphaOff val="0"/>
                <a:tint val="98000"/>
                <a:lumMod val="114000"/>
              </a:schemeClr>
            </a:gs>
            <a:gs pos="100000">
              <a:schemeClr val="accent5">
                <a:hueOff val="-1751958"/>
                <a:satOff val="-11899"/>
                <a:lumOff val="-4967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83232" tIns="121920" rIns="227584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b="1" u="none" kern="1200" dirty="0"/>
            <a:t>  </a:t>
          </a:r>
          <a:r>
            <a:rPr lang="en-US" sz="3200" b="1" u="sng" kern="1200" dirty="0"/>
            <a:t>A</a:t>
          </a:r>
          <a:r>
            <a:rPr lang="en-US" sz="3200" kern="1200" dirty="0"/>
            <a:t>ction</a:t>
          </a:r>
        </a:p>
      </dsp:txBody>
      <dsp:txXfrm rot="10800000">
        <a:off x="1249759" y="2821753"/>
        <a:ext cx="2672492" cy="1095832"/>
      </dsp:txXfrm>
    </dsp:sp>
    <dsp:sp modelId="{538E636A-FE2C-4BBE-8236-6DACF043D2F9}">
      <dsp:nvSpPr>
        <dsp:cNvPr id="0" name=""/>
        <dsp:cNvSpPr/>
      </dsp:nvSpPr>
      <dsp:spPr>
        <a:xfrm>
          <a:off x="468192" y="2846442"/>
          <a:ext cx="1095832" cy="1095832"/>
        </a:xfrm>
        <a:prstGeom prst="ellipse">
          <a:avLst/>
        </a:prstGeom>
        <a:solidFill>
          <a:schemeClr val="accent5">
            <a:tint val="50000"/>
            <a:hueOff val="-2091342"/>
            <a:satOff val="-14034"/>
            <a:lumOff val="-1798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B2FD555-CD83-4B55-8AC4-67408B3ED6BA}">
      <dsp:nvSpPr>
        <dsp:cNvPr id="0" name=""/>
        <dsp:cNvSpPr/>
      </dsp:nvSpPr>
      <dsp:spPr>
        <a:xfrm rot="10800000">
          <a:off x="975801" y="4244699"/>
          <a:ext cx="2946450" cy="1095832"/>
        </a:xfrm>
        <a:prstGeom prst="homePlate">
          <a:avLst/>
        </a:prstGeom>
        <a:gradFill rotWithShape="0">
          <a:gsLst>
            <a:gs pos="0">
              <a:schemeClr val="accent5">
                <a:hueOff val="-2627937"/>
                <a:satOff val="-17848"/>
                <a:lumOff val="-7451"/>
                <a:alphaOff val="0"/>
                <a:tint val="98000"/>
                <a:lumMod val="114000"/>
              </a:schemeClr>
            </a:gs>
            <a:gs pos="100000">
              <a:schemeClr val="accent5">
                <a:hueOff val="-2627937"/>
                <a:satOff val="-17848"/>
                <a:lumOff val="-7451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83232" tIns="121920" rIns="227584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b="1" u="none" kern="1200" dirty="0"/>
            <a:t>  </a:t>
          </a:r>
          <a:r>
            <a:rPr lang="en-US" sz="3200" b="1" u="sng" kern="1200" dirty="0"/>
            <a:t>R</a:t>
          </a:r>
          <a:r>
            <a:rPr lang="en-US" sz="3200" kern="1200" dirty="0"/>
            <a:t>esponse</a:t>
          </a:r>
        </a:p>
      </dsp:txBody>
      <dsp:txXfrm rot="10800000">
        <a:off x="1249759" y="4244699"/>
        <a:ext cx="2672492" cy="1095832"/>
      </dsp:txXfrm>
    </dsp:sp>
    <dsp:sp modelId="{EBD1909E-658B-40C3-BAD3-F2410AA7D5E7}">
      <dsp:nvSpPr>
        <dsp:cNvPr id="0" name=""/>
        <dsp:cNvSpPr/>
      </dsp:nvSpPr>
      <dsp:spPr>
        <a:xfrm>
          <a:off x="468192" y="4269388"/>
          <a:ext cx="1095832" cy="1095832"/>
        </a:xfrm>
        <a:prstGeom prst="ellipse">
          <a:avLst/>
        </a:prstGeom>
        <a:solidFill>
          <a:schemeClr val="accent5">
            <a:tint val="50000"/>
            <a:hueOff val="-3137012"/>
            <a:satOff val="-21051"/>
            <a:lumOff val="-2697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783D5B-8B5D-401F-8A45-44FC217503CC}">
      <dsp:nvSpPr>
        <dsp:cNvPr id="0" name=""/>
        <dsp:cNvSpPr/>
      </dsp:nvSpPr>
      <dsp:spPr>
        <a:xfrm rot="10800000">
          <a:off x="1016109" y="549"/>
          <a:ext cx="2946450" cy="1095832"/>
        </a:xfrm>
        <a:prstGeom prst="homePlat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83232" tIns="121920" rIns="227584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b="1" u="none" kern="1200" dirty="0"/>
            <a:t>  </a:t>
          </a:r>
          <a:r>
            <a:rPr lang="en-US" sz="3200" b="1" u="sng" kern="1200" dirty="0"/>
            <a:t>S</a:t>
          </a:r>
          <a:r>
            <a:rPr lang="en-US" sz="3200" kern="1200" dirty="0"/>
            <a:t>ituation</a:t>
          </a:r>
        </a:p>
      </dsp:txBody>
      <dsp:txXfrm rot="10800000">
        <a:off x="1290067" y="549"/>
        <a:ext cx="2672492" cy="1095832"/>
      </dsp:txXfrm>
    </dsp:sp>
    <dsp:sp modelId="{52040259-DD1D-4F4C-9396-78EDAF829056}">
      <dsp:nvSpPr>
        <dsp:cNvPr id="0" name=""/>
        <dsp:cNvSpPr/>
      </dsp:nvSpPr>
      <dsp:spPr>
        <a:xfrm>
          <a:off x="468192" y="549"/>
          <a:ext cx="1095832" cy="1095832"/>
        </a:xfrm>
        <a:prstGeom prst="ellipse">
          <a:avLst/>
        </a:prstGeom>
        <a:solidFill>
          <a:schemeClr val="accent5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A464E8C-46B1-4A49-A6D1-5E0012AC19B1}">
      <dsp:nvSpPr>
        <dsp:cNvPr id="0" name=""/>
        <dsp:cNvSpPr/>
      </dsp:nvSpPr>
      <dsp:spPr>
        <a:xfrm rot="10800000">
          <a:off x="1016109" y="1423496"/>
          <a:ext cx="2946450" cy="1095832"/>
        </a:xfrm>
        <a:prstGeom prst="homePlate">
          <a:avLst/>
        </a:prstGeom>
        <a:gradFill rotWithShape="0">
          <a:gsLst>
            <a:gs pos="0">
              <a:schemeClr val="accent5">
                <a:hueOff val="-875979"/>
                <a:satOff val="-5949"/>
                <a:lumOff val="-2484"/>
                <a:alphaOff val="0"/>
                <a:tint val="98000"/>
                <a:lumMod val="114000"/>
              </a:schemeClr>
            </a:gs>
            <a:gs pos="100000">
              <a:schemeClr val="accent5">
                <a:hueOff val="-875979"/>
                <a:satOff val="-5949"/>
                <a:lumOff val="-2484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83232" tIns="121920" rIns="227584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b="1" u="none" kern="1200" dirty="0"/>
            <a:t>  </a:t>
          </a:r>
          <a:r>
            <a:rPr lang="en-US" sz="3200" b="1" u="sng" kern="1200" dirty="0"/>
            <a:t>T</a:t>
          </a:r>
          <a:r>
            <a:rPr lang="en-US" sz="3200" kern="1200" dirty="0"/>
            <a:t>ask</a:t>
          </a:r>
        </a:p>
      </dsp:txBody>
      <dsp:txXfrm rot="10800000">
        <a:off x="1290067" y="1423496"/>
        <a:ext cx="2672492" cy="1095832"/>
      </dsp:txXfrm>
    </dsp:sp>
    <dsp:sp modelId="{9EDE47DD-23B9-4DC1-95EA-A9EB13143D82}">
      <dsp:nvSpPr>
        <dsp:cNvPr id="0" name=""/>
        <dsp:cNvSpPr/>
      </dsp:nvSpPr>
      <dsp:spPr>
        <a:xfrm>
          <a:off x="468192" y="1423496"/>
          <a:ext cx="1095832" cy="1095832"/>
        </a:xfrm>
        <a:prstGeom prst="ellipse">
          <a:avLst/>
        </a:prstGeom>
        <a:solidFill>
          <a:schemeClr val="accent5">
            <a:tint val="50000"/>
            <a:hueOff val="-1045671"/>
            <a:satOff val="-7017"/>
            <a:lumOff val="-899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3A42C07-7A8E-4554-95C4-2CDF83243DBA}">
      <dsp:nvSpPr>
        <dsp:cNvPr id="0" name=""/>
        <dsp:cNvSpPr/>
      </dsp:nvSpPr>
      <dsp:spPr>
        <a:xfrm rot="10800000">
          <a:off x="975801" y="2821753"/>
          <a:ext cx="2946450" cy="1095832"/>
        </a:xfrm>
        <a:prstGeom prst="homePlate">
          <a:avLst/>
        </a:prstGeom>
        <a:gradFill rotWithShape="0">
          <a:gsLst>
            <a:gs pos="0">
              <a:schemeClr val="accent5">
                <a:hueOff val="-1751958"/>
                <a:satOff val="-11899"/>
                <a:lumOff val="-4967"/>
                <a:alphaOff val="0"/>
                <a:tint val="98000"/>
                <a:lumMod val="114000"/>
              </a:schemeClr>
            </a:gs>
            <a:gs pos="100000">
              <a:schemeClr val="accent5">
                <a:hueOff val="-1751958"/>
                <a:satOff val="-11899"/>
                <a:lumOff val="-4967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83232" tIns="121920" rIns="227584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b="1" u="none" kern="1200" dirty="0"/>
            <a:t>  </a:t>
          </a:r>
          <a:r>
            <a:rPr lang="en-US" sz="3200" b="1" u="sng" kern="1200" dirty="0"/>
            <a:t>A</a:t>
          </a:r>
          <a:r>
            <a:rPr lang="en-US" sz="3200" kern="1200" dirty="0"/>
            <a:t>ction</a:t>
          </a:r>
        </a:p>
      </dsp:txBody>
      <dsp:txXfrm rot="10800000">
        <a:off x="1249759" y="2821753"/>
        <a:ext cx="2672492" cy="1095832"/>
      </dsp:txXfrm>
    </dsp:sp>
    <dsp:sp modelId="{538E636A-FE2C-4BBE-8236-6DACF043D2F9}">
      <dsp:nvSpPr>
        <dsp:cNvPr id="0" name=""/>
        <dsp:cNvSpPr/>
      </dsp:nvSpPr>
      <dsp:spPr>
        <a:xfrm>
          <a:off x="468192" y="2846442"/>
          <a:ext cx="1095832" cy="1095832"/>
        </a:xfrm>
        <a:prstGeom prst="ellipse">
          <a:avLst/>
        </a:prstGeom>
        <a:solidFill>
          <a:schemeClr val="accent5">
            <a:tint val="50000"/>
            <a:hueOff val="-2091342"/>
            <a:satOff val="-14034"/>
            <a:lumOff val="-1798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B2FD555-CD83-4B55-8AC4-67408B3ED6BA}">
      <dsp:nvSpPr>
        <dsp:cNvPr id="0" name=""/>
        <dsp:cNvSpPr/>
      </dsp:nvSpPr>
      <dsp:spPr>
        <a:xfrm rot="10800000">
          <a:off x="975801" y="4244699"/>
          <a:ext cx="2946450" cy="1095832"/>
        </a:xfrm>
        <a:prstGeom prst="homePlate">
          <a:avLst/>
        </a:prstGeom>
        <a:gradFill rotWithShape="0">
          <a:gsLst>
            <a:gs pos="0">
              <a:schemeClr val="accent5">
                <a:hueOff val="-2627937"/>
                <a:satOff val="-17848"/>
                <a:lumOff val="-7451"/>
                <a:alphaOff val="0"/>
                <a:tint val="98000"/>
                <a:lumMod val="114000"/>
              </a:schemeClr>
            </a:gs>
            <a:gs pos="100000">
              <a:schemeClr val="accent5">
                <a:hueOff val="-2627937"/>
                <a:satOff val="-17848"/>
                <a:lumOff val="-7451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83232" tIns="121920" rIns="227584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b="1" u="none" kern="1200"/>
            <a:t>  </a:t>
          </a:r>
          <a:r>
            <a:rPr lang="en-US" sz="3200" b="1" u="sng" kern="1200"/>
            <a:t>R</a:t>
          </a:r>
          <a:r>
            <a:rPr lang="en-US" sz="3200" kern="1200"/>
            <a:t>esponse</a:t>
          </a:r>
          <a:endParaRPr lang="en-US" sz="3200" kern="1200" dirty="0"/>
        </a:p>
      </dsp:txBody>
      <dsp:txXfrm rot="10800000">
        <a:off x="1249759" y="4244699"/>
        <a:ext cx="2672492" cy="1095832"/>
      </dsp:txXfrm>
    </dsp:sp>
    <dsp:sp modelId="{EBD1909E-658B-40C3-BAD3-F2410AA7D5E7}">
      <dsp:nvSpPr>
        <dsp:cNvPr id="0" name=""/>
        <dsp:cNvSpPr/>
      </dsp:nvSpPr>
      <dsp:spPr>
        <a:xfrm>
          <a:off x="468192" y="4269388"/>
          <a:ext cx="1095832" cy="1095832"/>
        </a:xfrm>
        <a:prstGeom prst="ellipse">
          <a:avLst/>
        </a:prstGeom>
        <a:solidFill>
          <a:schemeClr val="accent5">
            <a:tint val="50000"/>
            <a:hueOff val="-3137012"/>
            <a:satOff val="-21051"/>
            <a:lumOff val="-2697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783D5B-8B5D-401F-8A45-44FC217503CC}">
      <dsp:nvSpPr>
        <dsp:cNvPr id="0" name=""/>
        <dsp:cNvSpPr/>
      </dsp:nvSpPr>
      <dsp:spPr>
        <a:xfrm rot="10800000">
          <a:off x="1016109" y="549"/>
          <a:ext cx="2946450" cy="1095832"/>
        </a:xfrm>
        <a:prstGeom prst="homePlat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83232" tIns="121920" rIns="227584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b="1" u="none" kern="1200" dirty="0"/>
            <a:t>  </a:t>
          </a:r>
          <a:r>
            <a:rPr lang="en-US" sz="3200" b="1" u="sng" kern="1200" dirty="0"/>
            <a:t>S</a:t>
          </a:r>
          <a:r>
            <a:rPr lang="en-US" sz="3200" kern="1200" dirty="0"/>
            <a:t>ituation</a:t>
          </a:r>
        </a:p>
      </dsp:txBody>
      <dsp:txXfrm rot="10800000">
        <a:off x="1290067" y="549"/>
        <a:ext cx="2672492" cy="1095832"/>
      </dsp:txXfrm>
    </dsp:sp>
    <dsp:sp modelId="{52040259-DD1D-4F4C-9396-78EDAF829056}">
      <dsp:nvSpPr>
        <dsp:cNvPr id="0" name=""/>
        <dsp:cNvSpPr/>
      </dsp:nvSpPr>
      <dsp:spPr>
        <a:xfrm>
          <a:off x="468192" y="549"/>
          <a:ext cx="1095832" cy="1095832"/>
        </a:xfrm>
        <a:prstGeom prst="ellipse">
          <a:avLst/>
        </a:prstGeom>
        <a:solidFill>
          <a:schemeClr val="accent5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A464E8C-46B1-4A49-A6D1-5E0012AC19B1}">
      <dsp:nvSpPr>
        <dsp:cNvPr id="0" name=""/>
        <dsp:cNvSpPr/>
      </dsp:nvSpPr>
      <dsp:spPr>
        <a:xfrm rot="10800000">
          <a:off x="1016109" y="1423496"/>
          <a:ext cx="2946450" cy="1095832"/>
        </a:xfrm>
        <a:prstGeom prst="homePlate">
          <a:avLst/>
        </a:prstGeom>
        <a:gradFill rotWithShape="0">
          <a:gsLst>
            <a:gs pos="0">
              <a:schemeClr val="accent5">
                <a:hueOff val="-875979"/>
                <a:satOff val="-5949"/>
                <a:lumOff val="-2484"/>
                <a:alphaOff val="0"/>
                <a:tint val="98000"/>
                <a:lumMod val="114000"/>
              </a:schemeClr>
            </a:gs>
            <a:gs pos="100000">
              <a:schemeClr val="accent5">
                <a:hueOff val="-875979"/>
                <a:satOff val="-5949"/>
                <a:lumOff val="-2484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83232" tIns="121920" rIns="227584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b="1" u="none" kern="1200" dirty="0"/>
            <a:t>  </a:t>
          </a:r>
          <a:r>
            <a:rPr lang="en-US" sz="3200" b="1" u="sng" kern="1200" dirty="0"/>
            <a:t>T</a:t>
          </a:r>
          <a:r>
            <a:rPr lang="en-US" sz="3200" kern="1200" dirty="0"/>
            <a:t>ask</a:t>
          </a:r>
        </a:p>
      </dsp:txBody>
      <dsp:txXfrm rot="10800000">
        <a:off x="1290067" y="1423496"/>
        <a:ext cx="2672492" cy="1095832"/>
      </dsp:txXfrm>
    </dsp:sp>
    <dsp:sp modelId="{9EDE47DD-23B9-4DC1-95EA-A9EB13143D82}">
      <dsp:nvSpPr>
        <dsp:cNvPr id="0" name=""/>
        <dsp:cNvSpPr/>
      </dsp:nvSpPr>
      <dsp:spPr>
        <a:xfrm>
          <a:off x="468192" y="1423496"/>
          <a:ext cx="1095832" cy="1095832"/>
        </a:xfrm>
        <a:prstGeom prst="ellipse">
          <a:avLst/>
        </a:prstGeom>
        <a:solidFill>
          <a:schemeClr val="accent5">
            <a:tint val="50000"/>
            <a:hueOff val="-1045671"/>
            <a:satOff val="-7017"/>
            <a:lumOff val="-899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3A42C07-7A8E-4554-95C4-2CDF83243DBA}">
      <dsp:nvSpPr>
        <dsp:cNvPr id="0" name=""/>
        <dsp:cNvSpPr/>
      </dsp:nvSpPr>
      <dsp:spPr>
        <a:xfrm rot="10800000">
          <a:off x="975801" y="2821753"/>
          <a:ext cx="2946450" cy="1095832"/>
        </a:xfrm>
        <a:prstGeom prst="homePlate">
          <a:avLst/>
        </a:prstGeom>
        <a:gradFill rotWithShape="0">
          <a:gsLst>
            <a:gs pos="0">
              <a:schemeClr val="accent5">
                <a:hueOff val="-1751958"/>
                <a:satOff val="-11899"/>
                <a:lumOff val="-4967"/>
                <a:alphaOff val="0"/>
                <a:tint val="98000"/>
                <a:lumMod val="114000"/>
              </a:schemeClr>
            </a:gs>
            <a:gs pos="100000">
              <a:schemeClr val="accent5">
                <a:hueOff val="-1751958"/>
                <a:satOff val="-11899"/>
                <a:lumOff val="-4967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83232" tIns="121920" rIns="227584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b="1" u="none" kern="1200" dirty="0"/>
            <a:t>  </a:t>
          </a:r>
          <a:r>
            <a:rPr lang="en-US" sz="3200" b="1" u="sng" kern="1200" dirty="0"/>
            <a:t>A</a:t>
          </a:r>
          <a:r>
            <a:rPr lang="en-US" sz="3200" kern="1200" dirty="0"/>
            <a:t>ction</a:t>
          </a:r>
        </a:p>
      </dsp:txBody>
      <dsp:txXfrm rot="10800000">
        <a:off x="1249759" y="2821753"/>
        <a:ext cx="2672492" cy="1095832"/>
      </dsp:txXfrm>
    </dsp:sp>
    <dsp:sp modelId="{538E636A-FE2C-4BBE-8236-6DACF043D2F9}">
      <dsp:nvSpPr>
        <dsp:cNvPr id="0" name=""/>
        <dsp:cNvSpPr/>
      </dsp:nvSpPr>
      <dsp:spPr>
        <a:xfrm>
          <a:off x="468192" y="2846442"/>
          <a:ext cx="1095832" cy="1095832"/>
        </a:xfrm>
        <a:prstGeom prst="ellipse">
          <a:avLst/>
        </a:prstGeom>
        <a:solidFill>
          <a:schemeClr val="accent5">
            <a:tint val="50000"/>
            <a:hueOff val="-2091342"/>
            <a:satOff val="-14034"/>
            <a:lumOff val="-1798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B2FD555-CD83-4B55-8AC4-67408B3ED6BA}">
      <dsp:nvSpPr>
        <dsp:cNvPr id="0" name=""/>
        <dsp:cNvSpPr/>
      </dsp:nvSpPr>
      <dsp:spPr>
        <a:xfrm rot="10800000">
          <a:off x="975801" y="4244699"/>
          <a:ext cx="2946450" cy="1095832"/>
        </a:xfrm>
        <a:prstGeom prst="homePlate">
          <a:avLst/>
        </a:prstGeom>
        <a:gradFill rotWithShape="0">
          <a:gsLst>
            <a:gs pos="0">
              <a:schemeClr val="accent5">
                <a:hueOff val="-2627937"/>
                <a:satOff val="-17848"/>
                <a:lumOff val="-7451"/>
                <a:alphaOff val="0"/>
                <a:tint val="98000"/>
                <a:lumMod val="114000"/>
              </a:schemeClr>
            </a:gs>
            <a:gs pos="100000">
              <a:schemeClr val="accent5">
                <a:hueOff val="-2627937"/>
                <a:satOff val="-17848"/>
                <a:lumOff val="-7451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83232" tIns="121920" rIns="227584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b="1" u="none" kern="1200"/>
            <a:t>  </a:t>
          </a:r>
          <a:r>
            <a:rPr lang="en-US" sz="3200" b="1" u="sng" kern="1200"/>
            <a:t>R</a:t>
          </a:r>
          <a:r>
            <a:rPr lang="en-US" sz="3200" kern="1200"/>
            <a:t>esponse</a:t>
          </a:r>
          <a:endParaRPr lang="en-US" sz="3200" kern="1200" dirty="0"/>
        </a:p>
      </dsp:txBody>
      <dsp:txXfrm rot="10800000">
        <a:off x="1249759" y="4244699"/>
        <a:ext cx="2672492" cy="1095832"/>
      </dsp:txXfrm>
    </dsp:sp>
    <dsp:sp modelId="{EBD1909E-658B-40C3-BAD3-F2410AA7D5E7}">
      <dsp:nvSpPr>
        <dsp:cNvPr id="0" name=""/>
        <dsp:cNvSpPr/>
      </dsp:nvSpPr>
      <dsp:spPr>
        <a:xfrm>
          <a:off x="468192" y="4269388"/>
          <a:ext cx="1095832" cy="1095832"/>
        </a:xfrm>
        <a:prstGeom prst="ellipse">
          <a:avLst/>
        </a:prstGeom>
        <a:solidFill>
          <a:schemeClr val="accent5">
            <a:tint val="50000"/>
            <a:hueOff val="-3137012"/>
            <a:satOff val="-21051"/>
            <a:lumOff val="-2697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783D5B-8B5D-401F-8A45-44FC217503CC}">
      <dsp:nvSpPr>
        <dsp:cNvPr id="0" name=""/>
        <dsp:cNvSpPr/>
      </dsp:nvSpPr>
      <dsp:spPr>
        <a:xfrm rot="10800000">
          <a:off x="1016109" y="549"/>
          <a:ext cx="2946450" cy="1095832"/>
        </a:xfrm>
        <a:prstGeom prst="homePlat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83232" tIns="121920" rIns="227584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b="1" u="none" kern="1200" dirty="0"/>
            <a:t>  </a:t>
          </a:r>
          <a:r>
            <a:rPr lang="en-US" sz="3200" b="1" u="sng" kern="1200" dirty="0"/>
            <a:t>S</a:t>
          </a:r>
          <a:r>
            <a:rPr lang="en-US" sz="3200" kern="1200" dirty="0"/>
            <a:t>ituation</a:t>
          </a:r>
        </a:p>
      </dsp:txBody>
      <dsp:txXfrm rot="10800000">
        <a:off x="1290067" y="549"/>
        <a:ext cx="2672492" cy="1095832"/>
      </dsp:txXfrm>
    </dsp:sp>
    <dsp:sp modelId="{52040259-DD1D-4F4C-9396-78EDAF829056}">
      <dsp:nvSpPr>
        <dsp:cNvPr id="0" name=""/>
        <dsp:cNvSpPr/>
      </dsp:nvSpPr>
      <dsp:spPr>
        <a:xfrm>
          <a:off x="468192" y="549"/>
          <a:ext cx="1095832" cy="1095832"/>
        </a:xfrm>
        <a:prstGeom prst="ellipse">
          <a:avLst/>
        </a:prstGeom>
        <a:solidFill>
          <a:schemeClr val="accent5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A464E8C-46B1-4A49-A6D1-5E0012AC19B1}">
      <dsp:nvSpPr>
        <dsp:cNvPr id="0" name=""/>
        <dsp:cNvSpPr/>
      </dsp:nvSpPr>
      <dsp:spPr>
        <a:xfrm rot="10800000">
          <a:off x="1016109" y="1423496"/>
          <a:ext cx="2946450" cy="1095832"/>
        </a:xfrm>
        <a:prstGeom prst="homePlate">
          <a:avLst/>
        </a:prstGeom>
        <a:gradFill rotWithShape="0">
          <a:gsLst>
            <a:gs pos="0">
              <a:schemeClr val="accent5">
                <a:hueOff val="-875979"/>
                <a:satOff val="-5949"/>
                <a:lumOff val="-2484"/>
                <a:alphaOff val="0"/>
                <a:tint val="98000"/>
                <a:lumMod val="114000"/>
              </a:schemeClr>
            </a:gs>
            <a:gs pos="100000">
              <a:schemeClr val="accent5">
                <a:hueOff val="-875979"/>
                <a:satOff val="-5949"/>
                <a:lumOff val="-2484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83232" tIns="121920" rIns="227584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b="1" u="none" kern="1200" dirty="0"/>
            <a:t>  </a:t>
          </a:r>
          <a:r>
            <a:rPr lang="en-US" sz="3200" b="1" u="sng" kern="1200" dirty="0"/>
            <a:t>T</a:t>
          </a:r>
          <a:r>
            <a:rPr lang="en-US" sz="3200" kern="1200" dirty="0"/>
            <a:t>ask</a:t>
          </a:r>
        </a:p>
      </dsp:txBody>
      <dsp:txXfrm rot="10800000">
        <a:off x="1290067" y="1423496"/>
        <a:ext cx="2672492" cy="1095832"/>
      </dsp:txXfrm>
    </dsp:sp>
    <dsp:sp modelId="{9EDE47DD-23B9-4DC1-95EA-A9EB13143D82}">
      <dsp:nvSpPr>
        <dsp:cNvPr id="0" name=""/>
        <dsp:cNvSpPr/>
      </dsp:nvSpPr>
      <dsp:spPr>
        <a:xfrm>
          <a:off x="468192" y="1423496"/>
          <a:ext cx="1095832" cy="1095832"/>
        </a:xfrm>
        <a:prstGeom prst="ellipse">
          <a:avLst/>
        </a:prstGeom>
        <a:solidFill>
          <a:schemeClr val="accent5">
            <a:tint val="50000"/>
            <a:hueOff val="-1045671"/>
            <a:satOff val="-7017"/>
            <a:lumOff val="-899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3A42C07-7A8E-4554-95C4-2CDF83243DBA}">
      <dsp:nvSpPr>
        <dsp:cNvPr id="0" name=""/>
        <dsp:cNvSpPr/>
      </dsp:nvSpPr>
      <dsp:spPr>
        <a:xfrm rot="10800000">
          <a:off x="975801" y="2821753"/>
          <a:ext cx="2946450" cy="1095832"/>
        </a:xfrm>
        <a:prstGeom prst="homePlate">
          <a:avLst/>
        </a:prstGeom>
        <a:gradFill rotWithShape="0">
          <a:gsLst>
            <a:gs pos="0">
              <a:schemeClr val="accent5">
                <a:hueOff val="-1751958"/>
                <a:satOff val="-11899"/>
                <a:lumOff val="-4967"/>
                <a:alphaOff val="0"/>
                <a:tint val="98000"/>
                <a:lumMod val="114000"/>
              </a:schemeClr>
            </a:gs>
            <a:gs pos="100000">
              <a:schemeClr val="accent5">
                <a:hueOff val="-1751958"/>
                <a:satOff val="-11899"/>
                <a:lumOff val="-4967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83232" tIns="121920" rIns="227584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b="1" u="none" kern="1200" dirty="0"/>
            <a:t>  </a:t>
          </a:r>
          <a:r>
            <a:rPr lang="en-US" sz="3200" b="1" u="sng" kern="1200" dirty="0"/>
            <a:t>A</a:t>
          </a:r>
          <a:r>
            <a:rPr lang="en-US" sz="3200" kern="1200" dirty="0"/>
            <a:t>ction</a:t>
          </a:r>
        </a:p>
      </dsp:txBody>
      <dsp:txXfrm rot="10800000">
        <a:off x="1249759" y="2821753"/>
        <a:ext cx="2672492" cy="1095832"/>
      </dsp:txXfrm>
    </dsp:sp>
    <dsp:sp modelId="{538E636A-FE2C-4BBE-8236-6DACF043D2F9}">
      <dsp:nvSpPr>
        <dsp:cNvPr id="0" name=""/>
        <dsp:cNvSpPr/>
      </dsp:nvSpPr>
      <dsp:spPr>
        <a:xfrm>
          <a:off x="468192" y="2846442"/>
          <a:ext cx="1095832" cy="1095832"/>
        </a:xfrm>
        <a:prstGeom prst="ellipse">
          <a:avLst/>
        </a:prstGeom>
        <a:solidFill>
          <a:schemeClr val="accent5">
            <a:tint val="50000"/>
            <a:hueOff val="-2091342"/>
            <a:satOff val="-14034"/>
            <a:lumOff val="-1798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B2FD555-CD83-4B55-8AC4-67408B3ED6BA}">
      <dsp:nvSpPr>
        <dsp:cNvPr id="0" name=""/>
        <dsp:cNvSpPr/>
      </dsp:nvSpPr>
      <dsp:spPr>
        <a:xfrm rot="10800000">
          <a:off x="975801" y="4244699"/>
          <a:ext cx="2946450" cy="1095832"/>
        </a:xfrm>
        <a:prstGeom prst="homePlate">
          <a:avLst/>
        </a:prstGeom>
        <a:gradFill rotWithShape="0">
          <a:gsLst>
            <a:gs pos="0">
              <a:schemeClr val="accent5">
                <a:hueOff val="-2627937"/>
                <a:satOff val="-17848"/>
                <a:lumOff val="-7451"/>
                <a:alphaOff val="0"/>
                <a:tint val="98000"/>
                <a:lumMod val="114000"/>
              </a:schemeClr>
            </a:gs>
            <a:gs pos="100000">
              <a:schemeClr val="accent5">
                <a:hueOff val="-2627937"/>
                <a:satOff val="-17848"/>
                <a:lumOff val="-7451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83232" tIns="121920" rIns="227584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b="1" u="none" kern="1200"/>
            <a:t>  </a:t>
          </a:r>
          <a:r>
            <a:rPr lang="en-US" sz="3200" b="1" u="sng" kern="1200"/>
            <a:t>R</a:t>
          </a:r>
          <a:r>
            <a:rPr lang="en-US" sz="3200" kern="1200"/>
            <a:t>esponse</a:t>
          </a:r>
          <a:endParaRPr lang="en-US" sz="3200" kern="1200" dirty="0"/>
        </a:p>
      </dsp:txBody>
      <dsp:txXfrm rot="10800000">
        <a:off x="1249759" y="4244699"/>
        <a:ext cx="2672492" cy="1095832"/>
      </dsp:txXfrm>
    </dsp:sp>
    <dsp:sp modelId="{EBD1909E-658B-40C3-BAD3-F2410AA7D5E7}">
      <dsp:nvSpPr>
        <dsp:cNvPr id="0" name=""/>
        <dsp:cNvSpPr/>
      </dsp:nvSpPr>
      <dsp:spPr>
        <a:xfrm>
          <a:off x="468192" y="4269388"/>
          <a:ext cx="1095832" cy="1095832"/>
        </a:xfrm>
        <a:prstGeom prst="ellipse">
          <a:avLst/>
        </a:prstGeom>
        <a:solidFill>
          <a:schemeClr val="accent5">
            <a:tint val="50000"/>
            <a:hueOff val="-3137012"/>
            <a:satOff val="-21051"/>
            <a:lumOff val="-2697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DA43213-01F0-4479-AA9C-5A736A3FC013}">
      <dsp:nvSpPr>
        <dsp:cNvPr id="0" name=""/>
        <dsp:cNvSpPr/>
      </dsp:nvSpPr>
      <dsp:spPr>
        <a:xfrm rot="20333395">
          <a:off x="1235617" y="7877"/>
          <a:ext cx="4044351" cy="4044351"/>
        </a:xfrm>
        <a:prstGeom prst="circularArrow">
          <a:avLst>
            <a:gd name="adj1" fmla="val 5689"/>
            <a:gd name="adj2" fmla="val 340510"/>
            <a:gd name="adj3" fmla="val 12471172"/>
            <a:gd name="adj4" fmla="val 18234576"/>
            <a:gd name="adj5" fmla="val 5908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474F36C6-80E7-4762-9374-CFEF2755F8B5}">
      <dsp:nvSpPr>
        <dsp:cNvPr id="0" name=""/>
        <dsp:cNvSpPr/>
      </dsp:nvSpPr>
      <dsp:spPr>
        <a:xfrm>
          <a:off x="1194047" y="145806"/>
          <a:ext cx="2815828" cy="1407914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4000"/>
                <a:lumMod val="118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2000"/>
                <a:alpha val="100000"/>
                <a:lumMod val="11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400" kern="1200" dirty="0"/>
            <a:t>Employer</a:t>
          </a:r>
        </a:p>
      </dsp:txBody>
      <dsp:txXfrm>
        <a:off x="1262776" y="214535"/>
        <a:ext cx="2678370" cy="1270456"/>
      </dsp:txXfrm>
    </dsp:sp>
    <dsp:sp modelId="{01E54D66-27A3-4B3A-8135-61912295A26D}">
      <dsp:nvSpPr>
        <dsp:cNvPr id="0" name=""/>
        <dsp:cNvSpPr/>
      </dsp:nvSpPr>
      <dsp:spPr>
        <a:xfrm>
          <a:off x="3280171" y="1897239"/>
          <a:ext cx="2815828" cy="1407914"/>
        </a:xfrm>
        <a:prstGeom prst="roundRect">
          <a:avLst/>
        </a:prstGeom>
        <a:gradFill rotWithShape="0">
          <a:gsLst>
            <a:gs pos="0">
              <a:schemeClr val="accent2">
                <a:hueOff val="-665368"/>
                <a:satOff val="4108"/>
                <a:lumOff val="-588"/>
                <a:alphaOff val="0"/>
                <a:tint val="64000"/>
                <a:lumMod val="118000"/>
              </a:schemeClr>
            </a:gs>
            <a:gs pos="100000">
              <a:schemeClr val="accent2">
                <a:hueOff val="-665368"/>
                <a:satOff val="4108"/>
                <a:lumOff val="-588"/>
                <a:alphaOff val="0"/>
                <a:tint val="92000"/>
                <a:alpha val="100000"/>
                <a:lumMod val="11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400" kern="1200" dirty="0"/>
            <a:t>Applicant</a:t>
          </a:r>
        </a:p>
      </dsp:txBody>
      <dsp:txXfrm>
        <a:off x="3348900" y="1965968"/>
        <a:ext cx="2678370" cy="1270456"/>
      </dsp:txXfrm>
    </dsp:sp>
    <dsp:sp modelId="{5029546B-8D0C-4C71-B823-F51150D2D88C}">
      <dsp:nvSpPr>
        <dsp:cNvPr id="0" name=""/>
        <dsp:cNvSpPr/>
      </dsp:nvSpPr>
      <dsp:spPr>
        <a:xfrm>
          <a:off x="0" y="2318471"/>
          <a:ext cx="2815828" cy="1407914"/>
        </a:xfrm>
        <a:prstGeom prst="roundRect">
          <a:avLst/>
        </a:prstGeom>
        <a:gradFill rotWithShape="0">
          <a:gsLst>
            <a:gs pos="0">
              <a:schemeClr val="accent2">
                <a:hueOff val="-1330735"/>
                <a:satOff val="8216"/>
                <a:lumOff val="-1176"/>
                <a:alphaOff val="0"/>
                <a:tint val="64000"/>
                <a:lumMod val="118000"/>
              </a:schemeClr>
            </a:gs>
            <a:gs pos="100000">
              <a:schemeClr val="accent2">
                <a:hueOff val="-1330735"/>
                <a:satOff val="8216"/>
                <a:lumOff val="-1176"/>
                <a:alphaOff val="0"/>
                <a:tint val="92000"/>
                <a:alpha val="100000"/>
                <a:lumMod val="11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400" kern="1200" dirty="0"/>
            <a:t>Listener</a:t>
          </a:r>
        </a:p>
      </dsp:txBody>
      <dsp:txXfrm>
        <a:off x="68729" y="2387200"/>
        <a:ext cx="2678370" cy="127045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A01912-F355-4C42-8846-1136E0AD7551}" type="datetimeFigureOut">
              <a:rPr lang="en-US" smtClean="0"/>
              <a:t>7/28/2022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594277-A317-4033-A31E-0DE022D8ED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8713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1" y="2222623"/>
            <a:ext cx="5917679" cy="2554983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866441" y="4777380"/>
            <a:ext cx="591767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76937" y="1828799"/>
            <a:ext cx="990599" cy="228659"/>
          </a:xfrm>
        </p:spPr>
        <p:txBody>
          <a:bodyPr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1E700B27-DE4C-4B9E-BB11-B9027034A00F}" type="datetimeFigureOut">
              <a:rPr lang="en-US" smtClean="0"/>
              <a:pPr/>
              <a:t>7/28/2022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36210" y="3264407"/>
            <a:ext cx="3859795" cy="228659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8996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Rectangle 8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9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5" y="4961453"/>
            <a:ext cx="6422002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3" y="5528191"/>
            <a:ext cx="6422003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F4739-9812-4A9F-890D-2AD6BA5F6EE8}" type="datetimeFigureOut">
              <a:rPr lang="en-US" smtClean="0"/>
              <a:t>7/28/2022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91828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1"/>
            <a:ext cx="6422004" cy="1692720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488023"/>
            <a:ext cx="6422005" cy="2536858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45AC5-A3F8-44AA-BA8F-596CDCC976D3}" type="datetimeFigureOut">
              <a:rPr lang="en-US" smtClean="0"/>
              <a:t>7/28/2022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30820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12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12" name="TextBox 11"/>
          <p:cNvSpPr txBox="1"/>
          <p:nvPr/>
        </p:nvSpPr>
        <p:spPr bwMode="gray">
          <a:xfrm>
            <a:off x="7033422" y="2898648"/>
            <a:ext cx="66055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/>
              <a:t>”</a:t>
            </a:r>
          </a:p>
        </p:txBody>
      </p:sp>
      <p:sp>
        <p:nvSpPr>
          <p:cNvPr id="11" name="TextBox 10"/>
          <p:cNvSpPr txBox="1"/>
          <p:nvPr/>
        </p:nvSpPr>
        <p:spPr bwMode="gray">
          <a:xfrm>
            <a:off x="651683" y="589767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/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58" y="903421"/>
            <a:ext cx="6160385" cy="2895658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9" y="3809278"/>
            <a:ext cx="5646142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000815"/>
            <a:ext cx="6422005" cy="1024065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3B183-A821-4095-A363-9EC968635539}" type="datetimeFigureOut">
              <a:rPr lang="en-US" smtClean="0"/>
              <a:t>7/28/2022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69026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2057400"/>
            <a:ext cx="6422004" cy="2095500"/>
          </a:xfrm>
        </p:spPr>
        <p:txBody>
          <a:bodyPr anchor="b"/>
          <a:lstStyle>
            <a:lvl1pPr algn="l">
              <a:defRPr sz="36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024908"/>
            <a:ext cx="6422004" cy="994891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D01B4-0AA5-45E6-B2E6-5FA4078AEBCF}" type="datetimeFigureOut">
              <a:rPr lang="en-US" smtClean="0"/>
              <a:t>7/28/2022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20346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2305"/>
            <a:ext cx="6423592" cy="714660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2489200"/>
            <a:ext cx="2313433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5"/>
            <a:ext cx="2313432" cy="2877714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8472" y="2489200"/>
            <a:ext cx="232675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2" y="3147165"/>
            <a:ext cx="2326749" cy="2869878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0" y="2489201"/>
            <a:ext cx="231374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3821" y="3147164"/>
            <a:ext cx="2313740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294530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7335C-0450-40D7-8612-B3203BED4F28}" type="datetimeFigureOut">
              <a:rPr lang="en-US" smtClean="0"/>
              <a:t>7/28/2022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93266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1"/>
            <a:ext cx="6423592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461" y="4180095"/>
            <a:ext cx="229904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2743" y="2486221"/>
            <a:ext cx="2021456" cy="1450321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1"/>
          </p:nvPr>
        </p:nvSpPr>
        <p:spPr>
          <a:xfrm>
            <a:off x="881461" y="4837558"/>
            <a:ext cx="2298410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4318" y="4179596"/>
            <a:ext cx="231779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16"/>
          </p:nvPr>
        </p:nvSpPr>
        <p:spPr>
          <a:xfrm>
            <a:off x="3550622" y="2509453"/>
            <a:ext cx="2025182" cy="1427089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04318" y="4837558"/>
            <a:ext cx="2330903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1" y="4179595"/>
            <a:ext cx="229949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17"/>
          </p:nvPr>
        </p:nvSpPr>
        <p:spPr>
          <a:xfrm>
            <a:off x="6104946" y="2509453"/>
            <a:ext cx="2018839" cy="1427089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63821" y="4837558"/>
            <a:ext cx="2299492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3290019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6A105-2A1C-4284-B4EA-07CF89B1A393}" type="datetimeFigureOut">
              <a:rPr lang="en-US" smtClean="0"/>
              <a:t>7/28/2022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57093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BE609-F3F2-45E6-BD6A-E03A8C86C1AE}" type="datetimeFigureOut">
              <a:rPr lang="en-US" smtClean="0"/>
              <a:t>7/28/2022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22536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8"/>
            <p:cNvSpPr/>
            <p:nvPr/>
          </p:nvSpPr>
          <p:spPr bwMode="gray">
            <a:xfrm rot="5400000">
              <a:off x="1299309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414867" y="402165"/>
              <a:ext cx="46105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68970" y="1447799"/>
            <a:ext cx="1077347" cy="4571999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440" y="1447799"/>
            <a:ext cx="4417234" cy="45720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4AD68-089C-4467-A8F3-EA2BBCA6B44E}" type="datetimeFigureOut">
              <a:rPr lang="en-US" smtClean="0"/>
              <a:t>7/28/2022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04920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51FCE-E4BB-4680-8E50-3C0E348D2609}" type="datetimeFigureOut">
              <a:rPr lang="en-US" smtClean="0"/>
              <a:t>7/28/2022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5669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9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 bwMode="gray"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2257588"/>
            <a:ext cx="3101765" cy="3020343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587"/>
            <a:ext cx="3054653" cy="302034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A073D-A903-47F8-8D16-77642FB0DF1F}" type="datetimeFigureOut">
              <a:rPr lang="en-US" smtClean="0"/>
              <a:t>7/28/2022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7738039" y="7605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82590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199"/>
            <a:ext cx="3636980" cy="3530604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0" y="2489199"/>
            <a:ext cx="3636981" cy="3530601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1FA40-626B-4CA1-85D0-7A9016E395BA}" type="datetimeFigureOut">
              <a:rPr lang="en-US" smtClean="0"/>
              <a:t>7/28/2022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975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94298"/>
            <a:ext cx="3636980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39" y="3253588"/>
            <a:ext cx="3636981" cy="2766213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2489200"/>
            <a:ext cx="3636979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8490"/>
            <a:ext cx="3636980" cy="2771311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425EA-B9DC-48A7-991E-9A82573B1B21}" type="datetimeFigureOut">
              <a:rPr lang="en-US" smtClean="0"/>
              <a:t>7/28/2022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2235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B97F8-6CEB-469B-AFCC-889F2A2B1D5A}" type="datetimeFigureOut">
              <a:rPr lang="en-US" smtClean="0"/>
              <a:t>7/28/2022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90463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9179F-009E-4FA5-B091-7EBB82A185BD}" type="datetimeFigureOut">
              <a:rPr lang="en-US" smtClean="0"/>
              <a:t>7/28/2022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53700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89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41182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3086845"/>
            <a:ext cx="2712589" cy="2938036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65CEB-0076-4E37-B880-BCEA9784DE0A}" type="datetimeFigureOut">
              <a:rPr lang="en-US" smtClean="0"/>
              <a:t>7/28/2022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11665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1591" y="1340000"/>
            <a:ext cx="3001938" cy="161619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51591" y="3086100"/>
            <a:ext cx="3001938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49E5E-3896-4118-99A7-7B85668F1C5E}" type="datetimeFigureOut">
              <a:rPr lang="en-US" smtClean="0"/>
              <a:t>7/28/2022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78790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25" name="Rectangle 24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18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0" y="927099"/>
            <a:ext cx="6343202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2489200"/>
            <a:ext cx="6343201" cy="35306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39638" y="6365499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  <a:latin typeface="+mn-lt"/>
              </a:defRPr>
            </a:lvl1pPr>
          </a:lstStyle>
          <a:p>
            <a:fld id="{7E0D914D-B099-4142-A885-11F276715148}" type="datetimeFigureOut">
              <a:rPr lang="en-US" smtClean="0"/>
              <a:t>7/28/2022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3" y="6365498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0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61625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  <p:sldLayoutId id="2147483685" r:id="rId14"/>
    <p:sldLayoutId id="2147483686" r:id="rId15"/>
    <p:sldLayoutId id="2147483687" r:id="rId16"/>
    <p:sldLayoutId id="2147483688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2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4.png"/><Relationship Id="rId7" Type="http://schemas.openxmlformats.org/officeDocument/2006/relationships/diagramColors" Target="../diagrams/colors3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image" Target="../media/image4.png"/><Relationship Id="rId7" Type="http://schemas.openxmlformats.org/officeDocument/2006/relationships/diagramColors" Target="../diagrams/colors4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qKBubKO-798?start=134" TargetMode="External"/><Relationship Id="rId5" Type="http://schemas.openxmlformats.org/officeDocument/2006/relationships/image" Target="../media/image10.png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3" Type="http://schemas.openxmlformats.org/officeDocument/2006/relationships/image" Target="../media/image4.png"/><Relationship Id="rId7" Type="http://schemas.openxmlformats.org/officeDocument/2006/relationships/diagramColors" Target="../diagrams/colors5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5.xml"/><Relationship Id="rId5" Type="http://schemas.openxmlformats.org/officeDocument/2006/relationships/diagramLayout" Target="../diagrams/layout5.xml"/><Relationship Id="rId4" Type="http://schemas.openxmlformats.org/officeDocument/2006/relationships/diagramData" Target="../diagrams/data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13" Type="http://schemas.microsoft.com/office/2007/relationships/diagramDrawing" Target="../diagrams/drawing2.xml"/><Relationship Id="rId3" Type="http://schemas.openxmlformats.org/officeDocument/2006/relationships/image" Target="../media/image4.png"/><Relationship Id="rId7" Type="http://schemas.openxmlformats.org/officeDocument/2006/relationships/diagramColors" Target="../diagrams/colors1.xml"/><Relationship Id="rId12" Type="http://schemas.openxmlformats.org/officeDocument/2006/relationships/diagramColors" Target="../diagrams/colors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11" Type="http://schemas.openxmlformats.org/officeDocument/2006/relationships/diagramQuickStyle" Target="../diagrams/quickStyle2.xml"/><Relationship Id="rId5" Type="http://schemas.openxmlformats.org/officeDocument/2006/relationships/diagramLayout" Target="../diagrams/layout1.xml"/><Relationship Id="rId10" Type="http://schemas.openxmlformats.org/officeDocument/2006/relationships/diagramLayout" Target="../diagrams/layout2.xml"/><Relationship Id="rId4" Type="http://schemas.openxmlformats.org/officeDocument/2006/relationships/diagramData" Target="../diagrams/data1.xml"/><Relationship Id="rId9" Type="http://schemas.openxmlformats.org/officeDocument/2006/relationships/diagramData" Target="../diagrams/data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218" y="2432050"/>
            <a:ext cx="7612766" cy="2008236"/>
          </a:xfrm>
        </p:spPr>
        <p:txBody>
          <a:bodyPr/>
          <a:lstStyle/>
          <a:p>
            <a:r>
              <a:rPr lang="en-US" dirty="0"/>
              <a:t>Interviewing skills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217" y="4440286"/>
            <a:ext cx="6619244" cy="824789"/>
          </a:xfrm>
        </p:spPr>
        <p:txBody>
          <a:bodyPr>
            <a:normAutofit/>
          </a:bodyPr>
          <a:lstStyle/>
          <a:p>
            <a:r>
              <a:rPr lang="en-US" dirty="0"/>
              <a:t>Julie Hogan</a:t>
            </a:r>
          </a:p>
          <a:p>
            <a:r>
              <a:rPr lang="en-US" dirty="0"/>
              <a:t>7/28/22</a:t>
            </a:r>
          </a:p>
        </p:txBody>
      </p:sp>
      <p:pic>
        <p:nvPicPr>
          <p:cNvPr id="5" name="Picture 4" descr="logo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691" y="600595"/>
            <a:ext cx="1128314" cy="921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29219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55"/>
            <a:ext cx="9144000" cy="83623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865" y="155760"/>
            <a:ext cx="6343202" cy="531420"/>
          </a:xfrm>
        </p:spPr>
        <p:txBody>
          <a:bodyPr/>
          <a:lstStyle/>
          <a:p>
            <a:r>
              <a:rPr lang="en-US" dirty="0"/>
              <a:t>Behavior-based interviewing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58495"/>
            <a:ext cx="9144000" cy="199505"/>
          </a:xfrm>
          <a:prstGeom prst="rect">
            <a:avLst/>
          </a:prstGeom>
        </p:spPr>
      </p:pic>
      <p:pic>
        <p:nvPicPr>
          <p:cNvPr id="8" name="Content Placeholder 12" descr="logo2ws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03" r="-803"/>
          <a:stretch/>
        </p:blipFill>
        <p:spPr>
          <a:xfrm>
            <a:off x="7554675" y="233351"/>
            <a:ext cx="1540452" cy="37623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6625245"/>
            <a:ext cx="31920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J. Hogan, PHY/ENR 260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825662" y="6625245"/>
            <a:ext cx="22721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89406E5-4B1A-4D7A-A29E-6A0591AF1728}" type="slidenum">
              <a:rPr lang="en-US" sz="1100" smtClean="0">
                <a:solidFill>
                  <a:schemeClr val="bg1"/>
                </a:solidFill>
              </a:rPr>
              <a:t>10</a:t>
            </a:fld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2CC1D3DC-8D8C-468A-8591-B57EEB8BF4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58322" y="991989"/>
            <a:ext cx="4944856" cy="5604401"/>
          </a:xfrm>
        </p:spPr>
        <p:txBody>
          <a:bodyPr>
            <a:normAutofit/>
          </a:bodyPr>
          <a:lstStyle/>
          <a:p>
            <a:r>
              <a:rPr lang="en-US" sz="2400" dirty="0"/>
              <a:t>Think about their mission/values</a:t>
            </a:r>
          </a:p>
          <a:p>
            <a:endParaRPr lang="en-US" sz="2400" dirty="0"/>
          </a:p>
          <a:p>
            <a:r>
              <a:rPr lang="en-US" sz="2400" dirty="0"/>
              <a:t>Shine your qualifications and experience in practical ways</a:t>
            </a:r>
          </a:p>
          <a:p>
            <a:endParaRPr lang="en-US" sz="2400" dirty="0"/>
          </a:p>
          <a:p>
            <a:r>
              <a:rPr lang="en-US" sz="2400" dirty="0"/>
              <a:t>Share knowledge/education background</a:t>
            </a:r>
          </a:p>
          <a:p>
            <a:endParaRPr lang="en-US" sz="2400" dirty="0"/>
          </a:p>
          <a:p>
            <a:r>
              <a:rPr lang="en-US" sz="2400" dirty="0"/>
              <a:t>Focus on professional or educational experience</a:t>
            </a:r>
          </a:p>
          <a:p>
            <a:endParaRPr lang="en-US" sz="2200" dirty="0"/>
          </a:p>
          <a:p>
            <a:r>
              <a:rPr lang="en-US" sz="2200" dirty="0"/>
              <a:t>Try to see why they are asking…</a:t>
            </a:r>
          </a:p>
        </p:txBody>
      </p:sp>
      <p:graphicFrame>
        <p:nvGraphicFramePr>
          <p:cNvPr id="12" name="Diagram 11">
            <a:extLst>
              <a:ext uri="{FF2B5EF4-FFF2-40B4-BE49-F238E27FC236}">
                <a16:creationId xmlns:a16="http://schemas.microsoft.com/office/drawing/2014/main" id="{BB954A86-4477-44E2-9D37-9895AECC68E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72091586"/>
              </p:ext>
            </p:extLst>
          </p:nvPr>
        </p:nvGraphicFramePr>
        <p:xfrm>
          <a:off x="-204440" y="1062464"/>
          <a:ext cx="4430752" cy="53657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1280588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55"/>
            <a:ext cx="9144000" cy="83623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865" y="155760"/>
            <a:ext cx="6343202" cy="531420"/>
          </a:xfrm>
        </p:spPr>
        <p:txBody>
          <a:bodyPr/>
          <a:lstStyle/>
          <a:p>
            <a:r>
              <a:rPr lang="en-US" dirty="0"/>
              <a:t>Behavior-based interviewing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58495"/>
            <a:ext cx="9144000" cy="199505"/>
          </a:xfrm>
          <a:prstGeom prst="rect">
            <a:avLst/>
          </a:prstGeom>
        </p:spPr>
      </p:pic>
      <p:pic>
        <p:nvPicPr>
          <p:cNvPr id="8" name="Content Placeholder 12" descr="logo2ws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03" r="-803"/>
          <a:stretch/>
        </p:blipFill>
        <p:spPr>
          <a:xfrm>
            <a:off x="7554675" y="233351"/>
            <a:ext cx="1540452" cy="37623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6625245"/>
            <a:ext cx="31920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J. Hogan, PHY/ENR 260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825662" y="6625245"/>
            <a:ext cx="22721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89406E5-4B1A-4D7A-A29E-6A0591AF1728}" type="slidenum">
              <a:rPr lang="en-US" sz="1100" smtClean="0">
                <a:solidFill>
                  <a:schemeClr val="bg1"/>
                </a:solidFill>
              </a:rPr>
              <a:t>11</a:t>
            </a:fld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2CC1D3DC-8D8C-468A-8591-B57EEB8BF4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58322" y="991989"/>
            <a:ext cx="4944856" cy="560440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200" dirty="0"/>
              <a:t>Need: Someone who can develop relationships with clients</a:t>
            </a:r>
          </a:p>
          <a:p>
            <a:pPr marL="0" indent="0">
              <a:buNone/>
            </a:pPr>
            <a:r>
              <a:rPr lang="en-US" sz="2200" dirty="0"/>
              <a:t>	Q: Tell me about a specific time you’ve built and nurtured a professional relationship?</a:t>
            </a:r>
          </a:p>
          <a:p>
            <a:pPr marL="0" indent="0">
              <a:buNone/>
            </a:pPr>
            <a:endParaRPr lang="en-US" sz="2200" dirty="0"/>
          </a:p>
          <a:p>
            <a:pPr marL="0" indent="0">
              <a:buNone/>
            </a:pPr>
            <a:r>
              <a:rPr lang="en-US" sz="2200" dirty="0"/>
              <a:t>Need: Ability to handle stressful people</a:t>
            </a:r>
          </a:p>
          <a:p>
            <a:pPr marL="0" indent="0">
              <a:buNone/>
            </a:pPr>
            <a:r>
              <a:rPr lang="en-US" sz="2200" dirty="0"/>
              <a:t>	Q: Tell me about your worst customer / client / coworker / boss</a:t>
            </a:r>
          </a:p>
          <a:p>
            <a:pPr marL="0" indent="0">
              <a:buNone/>
            </a:pPr>
            <a:endParaRPr lang="en-US" sz="2200" dirty="0"/>
          </a:p>
          <a:p>
            <a:pPr marL="0" indent="0">
              <a:buNone/>
            </a:pPr>
            <a:r>
              <a:rPr lang="en-US" sz="2200" dirty="0"/>
              <a:t>Need: Team player</a:t>
            </a:r>
          </a:p>
          <a:p>
            <a:pPr marL="0" indent="0">
              <a:buNone/>
            </a:pPr>
            <a:r>
              <a:rPr lang="en-US" sz="2200" dirty="0"/>
              <a:t>	Q: Tell me about how you get along with fellow students?</a:t>
            </a:r>
          </a:p>
        </p:txBody>
      </p:sp>
      <p:graphicFrame>
        <p:nvGraphicFramePr>
          <p:cNvPr id="12" name="Diagram 11">
            <a:extLst>
              <a:ext uri="{FF2B5EF4-FFF2-40B4-BE49-F238E27FC236}">
                <a16:creationId xmlns:a16="http://schemas.microsoft.com/office/drawing/2014/main" id="{1C73029C-7FEB-4A17-A8B0-E812FDD98F9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72091586"/>
              </p:ext>
            </p:extLst>
          </p:nvPr>
        </p:nvGraphicFramePr>
        <p:xfrm>
          <a:off x="-204440" y="1062464"/>
          <a:ext cx="4430752" cy="53657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0800403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55"/>
            <a:ext cx="9144000" cy="83623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865" y="155760"/>
            <a:ext cx="6343202" cy="531420"/>
          </a:xfrm>
        </p:spPr>
        <p:txBody>
          <a:bodyPr/>
          <a:lstStyle/>
          <a:p>
            <a:r>
              <a:rPr lang="en-US" dirty="0"/>
              <a:t>Sample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58495"/>
            <a:ext cx="9144000" cy="199505"/>
          </a:xfrm>
          <a:prstGeom prst="rect">
            <a:avLst/>
          </a:prstGeom>
        </p:spPr>
      </p:pic>
      <p:pic>
        <p:nvPicPr>
          <p:cNvPr id="8" name="Content Placeholder 12" descr="logo2ws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03" r="-803"/>
          <a:stretch/>
        </p:blipFill>
        <p:spPr>
          <a:xfrm>
            <a:off x="7554675" y="233351"/>
            <a:ext cx="1540452" cy="37623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6625245"/>
            <a:ext cx="31920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J. Hogan, PHY/ENR 260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825662" y="6625245"/>
            <a:ext cx="22721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89406E5-4B1A-4D7A-A29E-6A0591AF1728}" type="slidenum">
              <a:rPr lang="en-US" sz="1100" smtClean="0">
                <a:solidFill>
                  <a:schemeClr val="bg1"/>
                </a:solidFill>
              </a:rPr>
              <a:t>12</a:t>
            </a:fld>
            <a:endParaRPr lang="en-US" sz="1100" dirty="0">
              <a:solidFill>
                <a:schemeClr val="bg1"/>
              </a:solidFill>
            </a:endParaRPr>
          </a:p>
        </p:txBody>
      </p:sp>
      <p:pic>
        <p:nvPicPr>
          <p:cNvPr id="11" name="Online Media 10">
            <a:hlinkClick r:id="" action="ppaction://media"/>
            <a:extLst>
              <a:ext uri="{FF2B5EF4-FFF2-40B4-BE49-F238E27FC236}">
                <a16:creationId xmlns:a16="http://schemas.microsoft.com/office/drawing/2014/main" id="{ABBB51D7-06E6-4129-AAC4-E77C91528340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5"/>
          <a:stretch>
            <a:fillRect/>
          </a:stretch>
        </p:blipFill>
        <p:spPr>
          <a:xfrm>
            <a:off x="226742" y="1378570"/>
            <a:ext cx="8716536" cy="4903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72673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55"/>
            <a:ext cx="9144000" cy="83623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865" y="155760"/>
            <a:ext cx="6343202" cy="531420"/>
          </a:xfrm>
        </p:spPr>
        <p:txBody>
          <a:bodyPr/>
          <a:lstStyle/>
          <a:p>
            <a:r>
              <a:rPr lang="en-US" dirty="0"/>
              <a:t>Sample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58495"/>
            <a:ext cx="9144000" cy="199505"/>
          </a:xfrm>
          <a:prstGeom prst="rect">
            <a:avLst/>
          </a:prstGeom>
        </p:spPr>
      </p:pic>
      <p:pic>
        <p:nvPicPr>
          <p:cNvPr id="8" name="Content Placeholder 12" descr="logo2ws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03" r="-803"/>
          <a:stretch/>
        </p:blipFill>
        <p:spPr>
          <a:xfrm>
            <a:off x="7554675" y="233351"/>
            <a:ext cx="1540452" cy="37623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6625245"/>
            <a:ext cx="31920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J. Hogan, PHY/ENR 260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825662" y="6625245"/>
            <a:ext cx="22721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89406E5-4B1A-4D7A-A29E-6A0591AF1728}" type="slidenum">
              <a:rPr lang="en-US" sz="1100" smtClean="0">
                <a:solidFill>
                  <a:schemeClr val="bg1"/>
                </a:solidFill>
              </a:rPr>
              <a:t>13</a:t>
            </a:fld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021CB501-FC38-4658-B956-B983004547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5865" y="1020248"/>
            <a:ext cx="8377312" cy="5604401"/>
          </a:xfrm>
        </p:spPr>
        <p:txBody>
          <a:bodyPr>
            <a:normAutofit/>
          </a:bodyPr>
          <a:lstStyle/>
          <a:p>
            <a:r>
              <a:rPr lang="en-US" sz="2400" dirty="0"/>
              <a:t>What did he do well?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What was weaker?</a:t>
            </a:r>
            <a:endParaRPr lang="en-US" sz="2200" dirty="0"/>
          </a:p>
        </p:txBody>
      </p:sp>
      <p:pic>
        <p:nvPicPr>
          <p:cNvPr id="1026" name="Picture 2" descr="Michael Scott -The office - Cons? jim's not a hard worker I can spend all day on a project, and he will finish the same project in half an hour.">
            <a:extLst>
              <a:ext uri="{FF2B5EF4-FFF2-40B4-BE49-F238E27FC236}">
                <a16:creationId xmlns:a16="http://schemas.microsoft.com/office/drawing/2014/main" id="{D6EA5158-AE99-4DF3-B3DD-5A5B2C19D5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5797" y="3757961"/>
            <a:ext cx="4992866" cy="2805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62382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55"/>
            <a:ext cx="9144000" cy="83623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865" y="155760"/>
            <a:ext cx="6343202" cy="531420"/>
          </a:xfrm>
        </p:spPr>
        <p:txBody>
          <a:bodyPr/>
          <a:lstStyle/>
          <a:p>
            <a:r>
              <a:rPr lang="en-US" dirty="0"/>
              <a:t>Sample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58495"/>
            <a:ext cx="9144000" cy="199505"/>
          </a:xfrm>
          <a:prstGeom prst="rect">
            <a:avLst/>
          </a:prstGeom>
        </p:spPr>
      </p:pic>
      <p:pic>
        <p:nvPicPr>
          <p:cNvPr id="8" name="Content Placeholder 12" descr="logo2ws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03" r="-803"/>
          <a:stretch/>
        </p:blipFill>
        <p:spPr>
          <a:xfrm>
            <a:off x="7554675" y="233351"/>
            <a:ext cx="1540452" cy="37623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6625245"/>
            <a:ext cx="31920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J. Hogan, PHY/ENR 260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825662" y="6625245"/>
            <a:ext cx="22721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89406E5-4B1A-4D7A-A29E-6A0591AF1728}" type="slidenum">
              <a:rPr lang="en-US" sz="1100" smtClean="0">
                <a:solidFill>
                  <a:schemeClr val="bg1"/>
                </a:solidFill>
              </a:rPr>
              <a:t>14</a:t>
            </a:fld>
            <a:endParaRPr lang="en-US" sz="1100" dirty="0">
              <a:solidFill>
                <a:schemeClr val="bg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41B42934-60D8-4A2F-AA14-176BB0A6A7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51492" y="931626"/>
            <a:ext cx="6459300" cy="5574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62628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55"/>
            <a:ext cx="9144000" cy="83623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865" y="155760"/>
            <a:ext cx="6343202" cy="531420"/>
          </a:xfrm>
        </p:spPr>
        <p:txBody>
          <a:bodyPr/>
          <a:lstStyle/>
          <a:p>
            <a:r>
              <a:rPr lang="en-US" dirty="0"/>
              <a:t>Sample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58495"/>
            <a:ext cx="9144000" cy="199505"/>
          </a:xfrm>
          <a:prstGeom prst="rect">
            <a:avLst/>
          </a:prstGeom>
        </p:spPr>
      </p:pic>
      <p:pic>
        <p:nvPicPr>
          <p:cNvPr id="8" name="Content Placeholder 12" descr="logo2ws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03" r="-803"/>
          <a:stretch/>
        </p:blipFill>
        <p:spPr>
          <a:xfrm>
            <a:off x="7554675" y="233351"/>
            <a:ext cx="1540452" cy="37623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6625245"/>
            <a:ext cx="31920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J. Hogan, PHY/ENR 260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825662" y="6625245"/>
            <a:ext cx="22721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89406E5-4B1A-4D7A-A29E-6A0591AF1728}" type="slidenum">
              <a:rPr lang="en-US" sz="1100" smtClean="0">
                <a:solidFill>
                  <a:schemeClr val="bg1"/>
                </a:solidFill>
              </a:rPr>
              <a:t>15</a:t>
            </a:fld>
            <a:endParaRPr lang="en-US" sz="1100" dirty="0">
              <a:solidFill>
                <a:schemeClr val="bg1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49A46C5-F412-4818-AC88-4F120743EC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43529" y="942241"/>
            <a:ext cx="6211146" cy="5613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0055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55"/>
            <a:ext cx="9144000" cy="83623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865" y="155760"/>
            <a:ext cx="6343202" cy="531420"/>
          </a:xfrm>
        </p:spPr>
        <p:txBody>
          <a:bodyPr/>
          <a:lstStyle/>
          <a:p>
            <a:r>
              <a:rPr lang="en-US" dirty="0"/>
              <a:t>Practice!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58495"/>
            <a:ext cx="9144000" cy="199505"/>
          </a:xfrm>
          <a:prstGeom prst="rect">
            <a:avLst/>
          </a:prstGeom>
        </p:spPr>
      </p:pic>
      <p:pic>
        <p:nvPicPr>
          <p:cNvPr id="8" name="Content Placeholder 12" descr="logo2ws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03" r="-803"/>
          <a:stretch/>
        </p:blipFill>
        <p:spPr>
          <a:xfrm>
            <a:off x="7554675" y="233351"/>
            <a:ext cx="1540452" cy="37623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6625245"/>
            <a:ext cx="31920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J. Hogan, PHY/ENR 260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825662" y="6625245"/>
            <a:ext cx="22721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89406E5-4B1A-4D7A-A29E-6A0591AF1728}" type="slidenum">
              <a:rPr lang="en-US" sz="1100" smtClean="0">
                <a:solidFill>
                  <a:schemeClr val="bg1"/>
                </a:solidFill>
              </a:rPr>
              <a:t>16</a:t>
            </a:fld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021CB501-FC38-4658-B956-B983004547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5865" y="1020249"/>
            <a:ext cx="8377312" cy="2090942"/>
          </a:xfrm>
        </p:spPr>
        <p:txBody>
          <a:bodyPr>
            <a:normAutofit/>
          </a:bodyPr>
          <a:lstStyle/>
          <a:p>
            <a:r>
              <a:rPr lang="en-US" sz="2400" dirty="0"/>
              <a:t>On </a:t>
            </a:r>
            <a:r>
              <a:rPr lang="en-US" sz="2400" dirty="0" err="1"/>
              <a:t>Indico</a:t>
            </a:r>
            <a:r>
              <a:rPr lang="en-US" sz="2400" dirty="0"/>
              <a:t>: example questions</a:t>
            </a:r>
          </a:p>
          <a:p>
            <a:endParaRPr lang="en-US" sz="2400" dirty="0"/>
          </a:p>
          <a:p>
            <a:r>
              <a:rPr lang="en-US" sz="2400" dirty="0"/>
              <a:t>Breakout room assignment: rotate through these roles</a:t>
            </a:r>
          </a:p>
          <a:p>
            <a:pPr marL="0" indent="0">
              <a:buNone/>
            </a:pPr>
            <a:endParaRPr lang="en-US" sz="2400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EEBA1A40-0C13-42B7-B1FF-0A20BBD030FF}"/>
              </a:ext>
            </a:extLst>
          </p:cNvPr>
          <p:cNvGrpSpPr/>
          <p:nvPr/>
        </p:nvGrpSpPr>
        <p:grpSpPr>
          <a:xfrm>
            <a:off x="538854" y="2544620"/>
            <a:ext cx="8436036" cy="4064000"/>
            <a:chOff x="538854" y="2544620"/>
            <a:chExt cx="8436036" cy="4064000"/>
          </a:xfrm>
        </p:grpSpPr>
        <p:graphicFrame>
          <p:nvGraphicFramePr>
            <p:cNvPr id="3" name="Diagram 2">
              <a:extLst>
                <a:ext uri="{FF2B5EF4-FFF2-40B4-BE49-F238E27FC236}">
                  <a16:creationId xmlns:a16="http://schemas.microsoft.com/office/drawing/2014/main" id="{14F0685E-A96D-4183-A99D-BDA01A9F3F82}"/>
                </a:ext>
              </a:extLst>
            </p:cNvPr>
            <p:cNvGraphicFramePr/>
            <p:nvPr/>
          </p:nvGraphicFramePr>
          <p:xfrm>
            <a:off x="1657814" y="2544620"/>
            <a:ext cx="6096000" cy="406400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4" r:lo="rId5" r:qs="rId6" r:cs="rId7"/>
            </a:graphicData>
          </a:graphic>
        </p:graphicFrame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832A477D-B4CB-4397-9616-485288767CA3}"/>
                </a:ext>
              </a:extLst>
            </p:cNvPr>
            <p:cNvSpPr txBox="1"/>
            <p:nvPr/>
          </p:nvSpPr>
          <p:spPr>
            <a:xfrm>
              <a:off x="838460" y="2871211"/>
              <a:ext cx="190474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dirty="0"/>
                <a:t>Ask one of the questions to the applicant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C9A7306E-647E-40DF-91D7-75ECBE88A2EC}"/>
                </a:ext>
              </a:extLst>
            </p:cNvPr>
            <p:cNvSpPr txBox="1"/>
            <p:nvPr/>
          </p:nvSpPr>
          <p:spPr>
            <a:xfrm>
              <a:off x="7070150" y="3794541"/>
              <a:ext cx="190474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Tell a STAR method story!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B74E9AB6-459C-42AB-8AAB-B74F1091F007}"/>
                </a:ext>
              </a:extLst>
            </p:cNvPr>
            <p:cNvSpPr txBox="1"/>
            <p:nvPr/>
          </p:nvSpPr>
          <p:spPr>
            <a:xfrm>
              <a:off x="538854" y="4464544"/>
              <a:ext cx="223791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Provide constructive feedback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919838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55"/>
            <a:ext cx="9144000" cy="83623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865" y="155760"/>
            <a:ext cx="6343202" cy="531420"/>
          </a:xfrm>
        </p:spPr>
        <p:txBody>
          <a:bodyPr/>
          <a:lstStyle/>
          <a:p>
            <a:r>
              <a:rPr lang="en-US" dirty="0"/>
              <a:t>Other common Q styles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58495"/>
            <a:ext cx="9144000" cy="199505"/>
          </a:xfrm>
          <a:prstGeom prst="rect">
            <a:avLst/>
          </a:prstGeom>
        </p:spPr>
      </p:pic>
      <p:pic>
        <p:nvPicPr>
          <p:cNvPr id="8" name="Content Placeholder 12" descr="logo2ws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03" r="-803"/>
          <a:stretch/>
        </p:blipFill>
        <p:spPr>
          <a:xfrm>
            <a:off x="7554675" y="233351"/>
            <a:ext cx="1540452" cy="37623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6625245"/>
            <a:ext cx="31920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J. Hogan, PHY/ENR 260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825662" y="6625245"/>
            <a:ext cx="22721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89406E5-4B1A-4D7A-A29E-6A0591AF1728}" type="slidenum">
              <a:rPr lang="en-US" sz="1100" smtClean="0">
                <a:solidFill>
                  <a:schemeClr val="bg1"/>
                </a:solidFill>
              </a:rPr>
              <a:t>17</a:t>
            </a:fld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021CB501-FC38-4658-B956-B983004547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5865" y="1020248"/>
            <a:ext cx="8377312" cy="5374999"/>
          </a:xfrm>
        </p:spPr>
        <p:txBody>
          <a:bodyPr>
            <a:normAutofit/>
          </a:bodyPr>
          <a:lstStyle/>
          <a:p>
            <a:r>
              <a:rPr lang="en-US" sz="2400" dirty="0"/>
              <a:t>Contrary information</a:t>
            </a:r>
          </a:p>
          <a:p>
            <a:pPr lvl="1"/>
            <a:r>
              <a:rPr lang="en-US" sz="2200" dirty="0"/>
              <a:t>Strengths/weaknesses</a:t>
            </a:r>
          </a:p>
          <a:p>
            <a:pPr lvl="1"/>
            <a:r>
              <a:rPr lang="en-US" sz="2200" dirty="0"/>
              <a:t>Good/bad customers, group members, bosses</a:t>
            </a:r>
          </a:p>
          <a:p>
            <a:pPr lvl="1"/>
            <a:r>
              <a:rPr lang="en-US" sz="2200" dirty="0"/>
              <a:t>Good/bad encounters, experiences</a:t>
            </a:r>
          </a:p>
          <a:p>
            <a:r>
              <a:rPr lang="en-US" sz="2400" dirty="0"/>
              <a:t>On-the-spot coding</a:t>
            </a:r>
          </a:p>
          <a:p>
            <a:pPr lvl="1"/>
            <a:r>
              <a:rPr lang="en-US" sz="2200" dirty="0"/>
              <a:t>Practice quick code flow diagramming in classes/research</a:t>
            </a:r>
          </a:p>
          <a:p>
            <a:pPr lvl="1"/>
            <a:r>
              <a:rPr lang="en-US" sz="2200" dirty="0"/>
              <a:t>“Think out loud”</a:t>
            </a:r>
          </a:p>
          <a:p>
            <a:pPr lvl="1"/>
            <a:r>
              <a:rPr lang="en-US" sz="2200" dirty="0"/>
              <a:t>Edge cases? Tests to pass?</a:t>
            </a:r>
          </a:p>
          <a:p>
            <a:pPr lvl="1"/>
            <a:r>
              <a:rPr lang="en-US" sz="2200" dirty="0"/>
              <a:t>Quick pseudocode </a:t>
            </a:r>
            <a:r>
              <a:rPr lang="en-US" sz="2200" dirty="0">
                <a:sym typeface="Wingdings" panose="05000000000000000000" pitchFamily="2" charset="2"/>
              </a:rPr>
              <a:t> actual language</a:t>
            </a:r>
          </a:p>
          <a:p>
            <a:r>
              <a:rPr lang="en-US" sz="2400" dirty="0">
                <a:sym typeface="Wingdings" panose="05000000000000000000" pitchFamily="2" charset="2"/>
              </a:rPr>
              <a:t>No interview at all! “Personal statement” </a:t>
            </a:r>
          </a:p>
          <a:p>
            <a:pPr lvl="1"/>
            <a:r>
              <a:rPr lang="en-US" sz="2200" dirty="0">
                <a:sym typeface="Wingdings" panose="05000000000000000000" pitchFamily="2" charset="2"/>
              </a:rPr>
              <a:t>See extra slides on </a:t>
            </a:r>
            <a:r>
              <a:rPr lang="en-US" sz="2200" dirty="0" err="1">
                <a:sym typeface="Wingdings" panose="05000000000000000000" pitchFamily="2" charset="2"/>
              </a:rPr>
              <a:t>Indico</a:t>
            </a:r>
            <a:endParaRPr lang="en-US" sz="2200" dirty="0"/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73747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55"/>
            <a:ext cx="9144000" cy="83623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865" y="155760"/>
            <a:ext cx="6343202" cy="531420"/>
          </a:xfrm>
        </p:spPr>
        <p:txBody>
          <a:bodyPr/>
          <a:lstStyle/>
          <a:p>
            <a:r>
              <a:rPr lang="en-US" dirty="0"/>
              <a:t>Following up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58495"/>
            <a:ext cx="9144000" cy="199505"/>
          </a:xfrm>
          <a:prstGeom prst="rect">
            <a:avLst/>
          </a:prstGeom>
        </p:spPr>
      </p:pic>
      <p:pic>
        <p:nvPicPr>
          <p:cNvPr id="8" name="Content Placeholder 12" descr="logo2ws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03" r="-803"/>
          <a:stretch/>
        </p:blipFill>
        <p:spPr>
          <a:xfrm>
            <a:off x="7554675" y="233351"/>
            <a:ext cx="1540452" cy="37623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6625245"/>
            <a:ext cx="31920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J. Hogan, PHY/ENR 260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825662" y="6625245"/>
            <a:ext cx="22721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89406E5-4B1A-4D7A-A29E-6A0591AF1728}" type="slidenum">
              <a:rPr lang="en-US" sz="1100" smtClean="0">
                <a:solidFill>
                  <a:schemeClr val="bg1"/>
                </a:solidFill>
              </a:rPr>
              <a:t>18</a:t>
            </a:fld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021CB501-FC38-4658-B956-B983004547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5865" y="1020248"/>
            <a:ext cx="8377312" cy="5374999"/>
          </a:xfrm>
        </p:spPr>
        <p:txBody>
          <a:bodyPr>
            <a:normAutofit/>
          </a:bodyPr>
          <a:lstStyle/>
          <a:p>
            <a:r>
              <a:rPr lang="en-US" sz="2400" dirty="0"/>
              <a:t>“How should I follow up with you about this position?”</a:t>
            </a:r>
          </a:p>
          <a:p>
            <a:endParaRPr lang="en-US" sz="2400" dirty="0"/>
          </a:p>
          <a:p>
            <a:r>
              <a:rPr lang="en-US" sz="2400" dirty="0"/>
              <a:t>Thank-you email (phone call, card)</a:t>
            </a:r>
          </a:p>
          <a:p>
            <a:endParaRPr lang="en-US" sz="2200" dirty="0"/>
          </a:p>
          <a:p>
            <a:pPr marL="0" indent="0">
              <a:buNone/>
            </a:pPr>
            <a:endParaRPr lang="en-US" sz="24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F434E36-58AD-410C-A8EA-8D856911DA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17681" y="2497093"/>
            <a:ext cx="5193680" cy="4099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99833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55"/>
            <a:ext cx="9144000" cy="83623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865" y="155760"/>
            <a:ext cx="6343202" cy="531420"/>
          </a:xfrm>
        </p:spPr>
        <p:txBody>
          <a:bodyPr/>
          <a:lstStyle/>
          <a:p>
            <a:r>
              <a:rPr lang="en-US" dirty="0"/>
              <a:t>Outline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58495"/>
            <a:ext cx="9144000" cy="199505"/>
          </a:xfrm>
          <a:prstGeom prst="rect">
            <a:avLst/>
          </a:prstGeom>
        </p:spPr>
      </p:pic>
      <p:pic>
        <p:nvPicPr>
          <p:cNvPr id="8" name="Content Placeholder 12" descr="logo2ws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03" r="-803"/>
          <a:stretch/>
        </p:blipFill>
        <p:spPr>
          <a:xfrm>
            <a:off x="7554675" y="233351"/>
            <a:ext cx="1540452" cy="37623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6625245"/>
            <a:ext cx="31920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J. Hogan, PHY/ENR 260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825662" y="6625245"/>
            <a:ext cx="22721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89406E5-4B1A-4D7A-A29E-6A0591AF1728}" type="slidenum">
              <a:rPr lang="en-US" sz="1100" smtClean="0">
                <a:solidFill>
                  <a:schemeClr val="bg1"/>
                </a:solidFill>
              </a:rPr>
              <a:t>2</a:t>
            </a:fld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1E73CA8A-E3F5-49C2-A627-273C9A8B10E7}"/>
              </a:ext>
            </a:extLst>
          </p:cNvPr>
          <p:cNvSpPr txBox="1">
            <a:spLocks/>
          </p:cNvSpPr>
          <p:nvPr/>
        </p:nvSpPr>
        <p:spPr>
          <a:xfrm>
            <a:off x="425866" y="991989"/>
            <a:ext cx="8377312" cy="53292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83464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6012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0876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5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sym typeface="Wingdings" panose="05000000000000000000" pitchFamily="2" charset="2"/>
              </a:rPr>
              <a:t>Types of Interviews</a:t>
            </a:r>
          </a:p>
          <a:p>
            <a:endParaRPr lang="en-US" sz="2400" dirty="0">
              <a:sym typeface="Wingdings" panose="05000000000000000000" pitchFamily="2" charset="2"/>
            </a:endParaRPr>
          </a:p>
          <a:p>
            <a:r>
              <a:rPr lang="en-US" sz="2400" dirty="0">
                <a:sym typeface="Wingdings" panose="05000000000000000000" pitchFamily="2" charset="2"/>
              </a:rPr>
              <a:t>What to do before the interview</a:t>
            </a:r>
          </a:p>
          <a:p>
            <a:endParaRPr lang="en-US" sz="2400" dirty="0">
              <a:sym typeface="Wingdings" panose="05000000000000000000" pitchFamily="2" charset="2"/>
            </a:endParaRPr>
          </a:p>
          <a:p>
            <a:r>
              <a:rPr lang="en-US" sz="2400" dirty="0">
                <a:sym typeface="Wingdings" panose="05000000000000000000" pitchFamily="2" charset="2"/>
              </a:rPr>
              <a:t>Behavior-based interviewing</a:t>
            </a:r>
          </a:p>
          <a:p>
            <a:endParaRPr lang="en-US" sz="2400" dirty="0">
              <a:sym typeface="Wingdings" panose="05000000000000000000" pitchFamily="2" charset="2"/>
            </a:endParaRPr>
          </a:p>
          <a:p>
            <a:r>
              <a:rPr lang="en-US" sz="2400" dirty="0">
                <a:sym typeface="Wingdings" panose="05000000000000000000" pitchFamily="2" charset="2"/>
              </a:rPr>
              <a:t>Practice!!</a:t>
            </a:r>
          </a:p>
          <a:p>
            <a:endParaRPr lang="en-US" sz="2400" dirty="0">
              <a:sym typeface="Wingdings" panose="05000000000000000000" pitchFamily="2" charset="2"/>
            </a:endParaRPr>
          </a:p>
          <a:p>
            <a:r>
              <a:rPr lang="en-US" sz="2400" dirty="0">
                <a:sym typeface="Wingdings" panose="05000000000000000000" pitchFamily="2" charset="2"/>
              </a:rPr>
              <a:t>Resources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0E5C840-A354-4516-86E4-82BC8CBD4A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37348" y="4079121"/>
            <a:ext cx="4817327" cy="201739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5A93294-D9A9-40F6-9E1A-6FD2D9BE108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75509" y="1069581"/>
            <a:ext cx="4025288" cy="5555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73242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55"/>
            <a:ext cx="9144000" cy="83623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865" y="155760"/>
            <a:ext cx="6343202" cy="531420"/>
          </a:xfrm>
        </p:spPr>
        <p:txBody>
          <a:bodyPr/>
          <a:lstStyle/>
          <a:p>
            <a:r>
              <a:rPr lang="en-US" dirty="0"/>
              <a:t>Types of interview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58495"/>
            <a:ext cx="9144000" cy="199505"/>
          </a:xfrm>
          <a:prstGeom prst="rect">
            <a:avLst/>
          </a:prstGeom>
        </p:spPr>
      </p:pic>
      <p:pic>
        <p:nvPicPr>
          <p:cNvPr id="8" name="Content Placeholder 12" descr="logo2ws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03" r="-803"/>
          <a:stretch/>
        </p:blipFill>
        <p:spPr>
          <a:xfrm>
            <a:off x="7554675" y="233351"/>
            <a:ext cx="1540452" cy="37623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6625245"/>
            <a:ext cx="31920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J. Hogan, PHY/ENR 260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825662" y="6625245"/>
            <a:ext cx="22721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89406E5-4B1A-4D7A-A29E-6A0591AF1728}" type="slidenum">
              <a:rPr lang="en-US" sz="1100" smtClean="0">
                <a:solidFill>
                  <a:schemeClr val="bg1"/>
                </a:solidFill>
              </a:rPr>
              <a:t>3</a:t>
            </a:fld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9641AAA6-20E3-46AF-9CE0-D6C0FD63296B}"/>
              </a:ext>
            </a:extLst>
          </p:cNvPr>
          <p:cNvSpPr txBox="1">
            <a:spLocks/>
          </p:cNvSpPr>
          <p:nvPr/>
        </p:nvSpPr>
        <p:spPr>
          <a:xfrm>
            <a:off x="425865" y="1069581"/>
            <a:ext cx="8383598" cy="540325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83464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6012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0876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5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Early stages:</a:t>
            </a:r>
          </a:p>
          <a:p>
            <a:pPr lvl="1"/>
            <a:r>
              <a:rPr lang="en-US" sz="2000" dirty="0"/>
              <a:t>Screening</a:t>
            </a:r>
          </a:p>
          <a:p>
            <a:pPr lvl="1"/>
            <a:r>
              <a:rPr lang="en-US" sz="2000" dirty="0"/>
              <a:t>Phone interviews</a:t>
            </a:r>
          </a:p>
          <a:p>
            <a:r>
              <a:rPr lang="en-US" sz="2400" dirty="0"/>
              <a:t>You passed! What’s next:</a:t>
            </a:r>
          </a:p>
          <a:p>
            <a:pPr lvl="1"/>
            <a:r>
              <a:rPr lang="en-US" sz="2000" dirty="0"/>
              <a:t>Zoom interviews</a:t>
            </a:r>
          </a:p>
          <a:p>
            <a:pPr lvl="1"/>
            <a:r>
              <a:rPr lang="en-US" sz="2000" dirty="0"/>
              <a:t>In-person interviews</a:t>
            </a:r>
          </a:p>
          <a:p>
            <a:pPr lvl="1"/>
            <a:endParaRPr lang="en-US" sz="2000" dirty="0"/>
          </a:p>
          <a:p>
            <a:r>
              <a:rPr lang="en-US" sz="2400" dirty="0"/>
              <a:t>Structures:</a:t>
            </a:r>
          </a:p>
          <a:p>
            <a:pPr lvl="1"/>
            <a:r>
              <a:rPr lang="en-US" sz="2000" dirty="0"/>
              <a:t>Rounds of interviews</a:t>
            </a:r>
          </a:p>
          <a:p>
            <a:pPr lvl="1"/>
            <a:r>
              <a:rPr lang="en-US" sz="2000" dirty="0"/>
              <a:t>“Whiteboard” interviews</a:t>
            </a:r>
          </a:p>
          <a:p>
            <a:pPr lvl="1"/>
            <a:r>
              <a:rPr lang="en-US" sz="2000" dirty="0"/>
              <a:t>Campus visits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A8C26DF-4C11-4300-A903-CF11041FA7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25951" y="3828748"/>
            <a:ext cx="4969176" cy="2767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3872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55"/>
            <a:ext cx="9144000" cy="83623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865" y="155760"/>
            <a:ext cx="6343202" cy="531420"/>
          </a:xfrm>
        </p:spPr>
        <p:txBody>
          <a:bodyPr/>
          <a:lstStyle/>
          <a:p>
            <a:r>
              <a:rPr lang="en-US" dirty="0"/>
              <a:t>What to do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58495"/>
            <a:ext cx="9144000" cy="199505"/>
          </a:xfrm>
          <a:prstGeom prst="rect">
            <a:avLst/>
          </a:prstGeom>
        </p:spPr>
      </p:pic>
      <p:pic>
        <p:nvPicPr>
          <p:cNvPr id="8" name="Content Placeholder 12" descr="logo2ws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03" r="-803"/>
          <a:stretch/>
        </p:blipFill>
        <p:spPr>
          <a:xfrm>
            <a:off x="7554675" y="233351"/>
            <a:ext cx="1540452" cy="37623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6625245"/>
            <a:ext cx="31920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J. Hogan, PHY/ENR 260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825662" y="6625245"/>
            <a:ext cx="22721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89406E5-4B1A-4D7A-A29E-6A0591AF1728}" type="slidenum">
              <a:rPr lang="en-US" sz="1100" smtClean="0">
                <a:solidFill>
                  <a:schemeClr val="bg1"/>
                </a:solidFill>
              </a:rPr>
              <a:t>4</a:t>
            </a:fld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9641AAA6-20E3-46AF-9CE0-D6C0FD63296B}"/>
              </a:ext>
            </a:extLst>
          </p:cNvPr>
          <p:cNvSpPr txBox="1">
            <a:spLocks/>
          </p:cNvSpPr>
          <p:nvPr/>
        </p:nvSpPr>
        <p:spPr>
          <a:xfrm>
            <a:off x="425865" y="1069581"/>
            <a:ext cx="8383598" cy="54032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83464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6012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0876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5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600" dirty="0">
                <a:solidFill>
                  <a:schemeClr val="tx2"/>
                </a:solidFill>
              </a:rPr>
              <a:t>When does your interview begin?</a:t>
            </a:r>
          </a:p>
        </p:txBody>
      </p:sp>
    </p:spTree>
    <p:extLst>
      <p:ext uri="{BB962C8B-B14F-4D97-AF65-F5344CB8AC3E}">
        <p14:creationId xmlns:p14="http://schemas.microsoft.com/office/powerpoint/2010/main" val="15259361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259C9B32-5927-4703-A1D2-CF9C2829264D}"/>
              </a:ext>
            </a:extLst>
          </p:cNvPr>
          <p:cNvSpPr/>
          <p:nvPr/>
        </p:nvSpPr>
        <p:spPr>
          <a:xfrm>
            <a:off x="2375210" y="2042666"/>
            <a:ext cx="6523463" cy="3950663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55"/>
            <a:ext cx="9144000" cy="83623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865" y="155760"/>
            <a:ext cx="6343202" cy="531420"/>
          </a:xfrm>
        </p:spPr>
        <p:txBody>
          <a:bodyPr/>
          <a:lstStyle/>
          <a:p>
            <a:r>
              <a:rPr lang="en-US" dirty="0"/>
              <a:t>What to do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58495"/>
            <a:ext cx="9144000" cy="199505"/>
          </a:xfrm>
          <a:prstGeom prst="rect">
            <a:avLst/>
          </a:prstGeom>
        </p:spPr>
      </p:pic>
      <p:pic>
        <p:nvPicPr>
          <p:cNvPr id="8" name="Content Placeholder 12" descr="logo2ws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03" r="-803"/>
          <a:stretch/>
        </p:blipFill>
        <p:spPr>
          <a:xfrm>
            <a:off x="7554675" y="233351"/>
            <a:ext cx="1540452" cy="37623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6625245"/>
            <a:ext cx="31920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J. Hogan, PHY/ENR 260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825662" y="6625245"/>
            <a:ext cx="22721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89406E5-4B1A-4D7A-A29E-6A0591AF1728}" type="slidenum">
              <a:rPr lang="en-US" sz="1100" smtClean="0">
                <a:solidFill>
                  <a:schemeClr val="bg1"/>
                </a:solidFill>
              </a:rPr>
              <a:t>5</a:t>
            </a:fld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9641AAA6-20E3-46AF-9CE0-D6C0FD63296B}"/>
              </a:ext>
            </a:extLst>
          </p:cNvPr>
          <p:cNvSpPr txBox="1">
            <a:spLocks/>
          </p:cNvSpPr>
          <p:nvPr/>
        </p:nvSpPr>
        <p:spPr>
          <a:xfrm>
            <a:off x="380201" y="877815"/>
            <a:ext cx="8383598" cy="8362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83464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6012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0876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5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600" dirty="0">
                <a:solidFill>
                  <a:schemeClr val="tx2"/>
                </a:solidFill>
              </a:rPr>
              <a:t>When does your interview begin?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856B3B5F-6237-48AA-B5C6-61E407B4E0BF}"/>
              </a:ext>
            </a:extLst>
          </p:cNvPr>
          <p:cNvSpPr/>
          <p:nvPr/>
        </p:nvSpPr>
        <p:spPr>
          <a:xfrm>
            <a:off x="245327" y="2658654"/>
            <a:ext cx="1940312" cy="1962615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Application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32B1911C-B0E5-4338-A8C2-8BB465C5457E}"/>
              </a:ext>
            </a:extLst>
          </p:cNvPr>
          <p:cNvSpPr/>
          <p:nvPr/>
        </p:nvSpPr>
        <p:spPr>
          <a:xfrm>
            <a:off x="6825662" y="2658653"/>
            <a:ext cx="1940312" cy="196261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“Formal” interviews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0694FAFE-F020-417F-9974-36D57EBD1952}"/>
              </a:ext>
            </a:extLst>
          </p:cNvPr>
          <p:cNvSpPr/>
          <p:nvPr/>
        </p:nvSpPr>
        <p:spPr>
          <a:xfrm>
            <a:off x="2578210" y="4969172"/>
            <a:ext cx="1227751" cy="805322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Emails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6D3C7FC0-4B62-4D94-B8AD-83765E6BCDC4}"/>
              </a:ext>
            </a:extLst>
          </p:cNvPr>
          <p:cNvSpPr/>
          <p:nvPr/>
        </p:nvSpPr>
        <p:spPr>
          <a:xfrm>
            <a:off x="2578211" y="2404809"/>
            <a:ext cx="1227751" cy="805322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Social Media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4541CE0E-677E-4694-90D1-E3FBB82C1BDA}"/>
              </a:ext>
            </a:extLst>
          </p:cNvPr>
          <p:cNvSpPr/>
          <p:nvPr/>
        </p:nvSpPr>
        <p:spPr>
          <a:xfrm>
            <a:off x="3617575" y="3797371"/>
            <a:ext cx="2312680" cy="1261514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Talking to their students or employees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D5490F7-03CB-4242-B593-CEBC1EEB7B07}"/>
              </a:ext>
            </a:extLst>
          </p:cNvPr>
          <p:cNvSpPr/>
          <p:nvPr/>
        </p:nvSpPr>
        <p:spPr>
          <a:xfrm>
            <a:off x="4854507" y="2623678"/>
            <a:ext cx="1386552" cy="805322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Parking lot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BB42BEE-4348-4B8D-9E7F-1749F2CD859E}"/>
              </a:ext>
            </a:extLst>
          </p:cNvPr>
          <p:cNvSpPr/>
          <p:nvPr/>
        </p:nvSpPr>
        <p:spPr>
          <a:xfrm>
            <a:off x="5958552" y="4826308"/>
            <a:ext cx="1386552" cy="805322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Coffee breaks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6B59D08A-12B4-42E8-9FFA-3F165367924B}"/>
              </a:ext>
            </a:extLst>
          </p:cNvPr>
          <p:cNvCxnSpPr>
            <a:stCxn id="4" idx="6"/>
          </p:cNvCxnSpPr>
          <p:nvPr/>
        </p:nvCxnSpPr>
        <p:spPr>
          <a:xfrm flipV="1">
            <a:off x="2185639" y="3608071"/>
            <a:ext cx="4583428" cy="31891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837E8CA6-F553-4CA1-A705-9F380D67D2D0}"/>
              </a:ext>
            </a:extLst>
          </p:cNvPr>
          <p:cNvSpPr txBox="1"/>
          <p:nvPr/>
        </p:nvSpPr>
        <p:spPr>
          <a:xfrm>
            <a:off x="5036474" y="2042666"/>
            <a:ext cx="13158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Interviews</a:t>
            </a:r>
          </a:p>
        </p:txBody>
      </p:sp>
    </p:spTree>
    <p:extLst>
      <p:ext uri="{BB962C8B-B14F-4D97-AF65-F5344CB8AC3E}">
        <p14:creationId xmlns:p14="http://schemas.microsoft.com/office/powerpoint/2010/main" val="31825927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55"/>
            <a:ext cx="9144000" cy="83623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865" y="155760"/>
            <a:ext cx="6343202" cy="531420"/>
          </a:xfrm>
        </p:spPr>
        <p:txBody>
          <a:bodyPr/>
          <a:lstStyle/>
          <a:p>
            <a:r>
              <a:rPr lang="en-US" dirty="0"/>
              <a:t>Prepare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58495"/>
            <a:ext cx="9144000" cy="199505"/>
          </a:xfrm>
          <a:prstGeom prst="rect">
            <a:avLst/>
          </a:prstGeom>
        </p:spPr>
      </p:pic>
      <p:pic>
        <p:nvPicPr>
          <p:cNvPr id="8" name="Content Placeholder 12" descr="logo2ws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03" r="-803"/>
          <a:stretch/>
        </p:blipFill>
        <p:spPr>
          <a:xfrm>
            <a:off x="7554675" y="233351"/>
            <a:ext cx="1540452" cy="37623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6625245"/>
            <a:ext cx="31920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J. Hogan, PHY/ENR 260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825662" y="6625245"/>
            <a:ext cx="22721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89406E5-4B1A-4D7A-A29E-6A0591AF1728}" type="slidenum">
              <a:rPr lang="en-US" sz="1100" smtClean="0">
                <a:solidFill>
                  <a:schemeClr val="bg1"/>
                </a:solidFill>
              </a:rPr>
              <a:t>6</a:t>
            </a:fld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64FBFD8E-D7A4-4351-A20A-1606ACEC39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5866" y="991989"/>
            <a:ext cx="8377312" cy="5632660"/>
          </a:xfrm>
        </p:spPr>
        <p:txBody>
          <a:bodyPr>
            <a:normAutofit/>
          </a:bodyPr>
          <a:lstStyle/>
          <a:p>
            <a:r>
              <a:rPr lang="en-US" sz="2400" dirty="0"/>
              <a:t>Study a company (university, research group’s…) mission, vision, and/or values</a:t>
            </a:r>
          </a:p>
          <a:p>
            <a:pPr lvl="1"/>
            <a:r>
              <a:rPr lang="en-US" sz="2200" dirty="0"/>
              <a:t>Websites!</a:t>
            </a:r>
          </a:p>
          <a:p>
            <a:pPr lvl="1"/>
            <a:r>
              <a:rPr lang="en-US" sz="2200" dirty="0"/>
              <a:t>Links/text in job descriptions</a:t>
            </a:r>
          </a:p>
          <a:p>
            <a:pPr lvl="1"/>
            <a:r>
              <a:rPr lang="en-US" sz="2200" dirty="0"/>
              <a:t>In HEP: search for their funding award online and read the summary!</a:t>
            </a:r>
          </a:p>
          <a:p>
            <a:pPr lvl="1"/>
            <a:endParaRPr lang="en-US" sz="2200" dirty="0"/>
          </a:p>
          <a:p>
            <a:r>
              <a:rPr lang="en-US" sz="2400" dirty="0"/>
              <a:t>Study the job posting</a:t>
            </a:r>
          </a:p>
          <a:p>
            <a:endParaRPr lang="en-US" sz="2400" dirty="0"/>
          </a:p>
          <a:p>
            <a:r>
              <a:rPr lang="en-US" sz="2400" dirty="0"/>
              <a:t>Prepare questions for them</a:t>
            </a:r>
          </a:p>
          <a:p>
            <a:endParaRPr lang="en-US" sz="2400" dirty="0"/>
          </a:p>
          <a:p>
            <a:r>
              <a:rPr lang="en-US" sz="2400" dirty="0"/>
              <a:t>P.R.A.C.T.I.C.E!</a:t>
            </a:r>
          </a:p>
        </p:txBody>
      </p:sp>
    </p:spTree>
    <p:extLst>
      <p:ext uri="{BB962C8B-B14F-4D97-AF65-F5344CB8AC3E}">
        <p14:creationId xmlns:p14="http://schemas.microsoft.com/office/powerpoint/2010/main" val="3743396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www.integrityandvalues.com/wp-content/uploads/2016/05/shutterstock_335466449.jpg">
            <a:extLst>
              <a:ext uri="{FF2B5EF4-FFF2-40B4-BE49-F238E27FC236}">
                <a16:creationId xmlns:a16="http://schemas.microsoft.com/office/drawing/2014/main" id="{08A3E40E-9551-4E17-BF94-A4A9017641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6977" y="2442117"/>
            <a:ext cx="5972709" cy="4204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55"/>
            <a:ext cx="9144000" cy="83623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865" y="155760"/>
            <a:ext cx="6343202" cy="531420"/>
          </a:xfrm>
        </p:spPr>
        <p:txBody>
          <a:bodyPr/>
          <a:lstStyle/>
          <a:p>
            <a:r>
              <a:rPr lang="en-US" dirty="0"/>
              <a:t>Prepare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58495"/>
            <a:ext cx="9144000" cy="199505"/>
          </a:xfrm>
          <a:prstGeom prst="rect">
            <a:avLst/>
          </a:prstGeom>
        </p:spPr>
      </p:pic>
      <p:pic>
        <p:nvPicPr>
          <p:cNvPr id="8" name="Content Placeholder 12" descr="logo2ws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03" r="-803"/>
          <a:stretch/>
        </p:blipFill>
        <p:spPr>
          <a:xfrm>
            <a:off x="7554675" y="233351"/>
            <a:ext cx="1540452" cy="37623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6625245"/>
            <a:ext cx="31920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J. Hogan, PHY/ENR 260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825662" y="6625245"/>
            <a:ext cx="22721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89406E5-4B1A-4D7A-A29E-6A0591AF1728}" type="slidenum">
              <a:rPr lang="en-US" sz="1100" smtClean="0">
                <a:solidFill>
                  <a:schemeClr val="bg1"/>
                </a:solidFill>
              </a:rPr>
              <a:t>7</a:t>
            </a:fld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64FBFD8E-D7A4-4351-A20A-1606ACEC39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5865" y="1020248"/>
            <a:ext cx="8377312" cy="5604401"/>
          </a:xfrm>
        </p:spPr>
        <p:txBody>
          <a:bodyPr>
            <a:normAutofit/>
          </a:bodyPr>
          <a:lstStyle/>
          <a:p>
            <a:r>
              <a:rPr lang="en-US" sz="2400" dirty="0"/>
              <a:t>Plan:</a:t>
            </a:r>
          </a:p>
          <a:p>
            <a:pPr lvl="1"/>
            <a:r>
              <a:rPr lang="en-US" sz="2000" dirty="0"/>
              <a:t>Clothes</a:t>
            </a:r>
          </a:p>
          <a:p>
            <a:pPr lvl="1"/>
            <a:r>
              <a:rPr lang="en-US" sz="2000" dirty="0"/>
              <a:t>Route</a:t>
            </a:r>
          </a:p>
          <a:p>
            <a:pPr lvl="1"/>
            <a:r>
              <a:rPr lang="en-US" sz="2000" dirty="0"/>
              <a:t>Timing</a:t>
            </a:r>
          </a:p>
          <a:p>
            <a:r>
              <a:rPr lang="en-US" sz="2400" dirty="0"/>
              <a:t>Do:</a:t>
            </a:r>
          </a:p>
          <a:p>
            <a:pPr lvl="1"/>
            <a:r>
              <a:rPr lang="en-US" sz="2000" dirty="0"/>
              <a:t>Arrive early</a:t>
            </a:r>
          </a:p>
          <a:p>
            <a:pPr lvl="1"/>
            <a:r>
              <a:rPr lang="en-US" sz="2000" dirty="0"/>
              <a:t>Turn off notifications</a:t>
            </a:r>
          </a:p>
          <a:p>
            <a:pPr lvl="1"/>
            <a:r>
              <a:rPr lang="en-US" sz="2000" dirty="0"/>
              <a:t>Smile!</a:t>
            </a:r>
          </a:p>
          <a:p>
            <a:r>
              <a:rPr lang="en-US" sz="2400" dirty="0"/>
              <a:t>Don’t:</a:t>
            </a:r>
          </a:p>
          <a:p>
            <a:pPr lvl="1"/>
            <a:r>
              <a:rPr lang="en-US" sz="2000" dirty="0"/>
              <a:t>Overload scent</a:t>
            </a:r>
          </a:p>
          <a:p>
            <a:pPr lvl="1"/>
            <a:r>
              <a:rPr lang="en-US" sz="2000" dirty="0"/>
              <a:t>Chew gum or eat</a:t>
            </a:r>
          </a:p>
          <a:p>
            <a:pPr lvl="1"/>
            <a:r>
              <a:rPr lang="en-US" sz="2000" dirty="0"/>
              <a:t>Bring extra people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231688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55"/>
            <a:ext cx="9144000" cy="83623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865" y="155760"/>
            <a:ext cx="6343202" cy="531420"/>
          </a:xfrm>
        </p:spPr>
        <p:txBody>
          <a:bodyPr/>
          <a:lstStyle/>
          <a:p>
            <a:r>
              <a:rPr lang="en-US" dirty="0"/>
              <a:t>Behavior-based interviewing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58495"/>
            <a:ext cx="9144000" cy="199505"/>
          </a:xfrm>
          <a:prstGeom prst="rect">
            <a:avLst/>
          </a:prstGeom>
        </p:spPr>
      </p:pic>
      <p:pic>
        <p:nvPicPr>
          <p:cNvPr id="8" name="Content Placeholder 12" descr="logo2ws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03" r="-803"/>
          <a:stretch/>
        </p:blipFill>
        <p:spPr>
          <a:xfrm>
            <a:off x="7554675" y="233351"/>
            <a:ext cx="1540452" cy="37623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6625245"/>
            <a:ext cx="31920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J. Hogan, PHY/ENR 260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825662" y="6625245"/>
            <a:ext cx="22721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89406E5-4B1A-4D7A-A29E-6A0591AF1728}" type="slidenum">
              <a:rPr lang="en-US" sz="1100" smtClean="0">
                <a:solidFill>
                  <a:schemeClr val="bg1"/>
                </a:solidFill>
              </a:rPr>
              <a:t>8</a:t>
            </a:fld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9641AAA6-20E3-46AF-9CE0-D6C0FD63296B}"/>
              </a:ext>
            </a:extLst>
          </p:cNvPr>
          <p:cNvSpPr txBox="1">
            <a:spLocks/>
          </p:cNvSpPr>
          <p:nvPr/>
        </p:nvSpPr>
        <p:spPr>
          <a:xfrm>
            <a:off x="425864" y="1069581"/>
            <a:ext cx="8405901" cy="540325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83464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6012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0876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5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/>
              <a:t>History is the best predictor of future success</a:t>
            </a:r>
            <a:endParaRPr lang="en-US" b="1" dirty="0"/>
          </a:p>
          <a:p>
            <a:r>
              <a:rPr lang="en-US" sz="2400" dirty="0"/>
              <a:t>Employers write jobs based on their mission &amp; values</a:t>
            </a:r>
          </a:p>
          <a:p>
            <a:r>
              <a:rPr lang="en-US" sz="2400" dirty="0"/>
              <a:t>How do your experiences help you fit their needs?</a:t>
            </a:r>
            <a:endParaRPr lang="en-US" sz="20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02F8E10-DFAE-49DC-A335-01A96ED940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80021" y="2725950"/>
            <a:ext cx="5935179" cy="3915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18917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55"/>
            <a:ext cx="9144000" cy="83623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865" y="155760"/>
            <a:ext cx="6343202" cy="531420"/>
          </a:xfrm>
        </p:spPr>
        <p:txBody>
          <a:bodyPr/>
          <a:lstStyle/>
          <a:p>
            <a:r>
              <a:rPr lang="en-US" dirty="0"/>
              <a:t>Behavior-based interviewing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58495"/>
            <a:ext cx="9144000" cy="199505"/>
          </a:xfrm>
          <a:prstGeom prst="rect">
            <a:avLst/>
          </a:prstGeom>
        </p:spPr>
      </p:pic>
      <p:pic>
        <p:nvPicPr>
          <p:cNvPr id="8" name="Content Placeholder 12" descr="logo2ws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03" r="-803"/>
          <a:stretch/>
        </p:blipFill>
        <p:spPr>
          <a:xfrm>
            <a:off x="7554675" y="233351"/>
            <a:ext cx="1540452" cy="37623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6625245"/>
            <a:ext cx="31920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J. Hogan, PHY/ENR 260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825662" y="6625245"/>
            <a:ext cx="22721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689406E5-4B1A-4D7A-A29E-6A0591AF1728}" type="slidenum">
              <a:rPr lang="en-US" sz="1100" smtClean="0">
                <a:solidFill>
                  <a:schemeClr val="bg1"/>
                </a:solidFill>
              </a:rPr>
              <a:t>9</a:t>
            </a:fld>
            <a:endParaRPr lang="en-US" sz="1100" dirty="0">
              <a:solidFill>
                <a:schemeClr val="bg1"/>
              </a:solidFill>
            </a:endParaRP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0AD97F5D-C0D1-4A48-8960-FD4E9D342B9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30249657"/>
              </p:ext>
            </p:extLst>
          </p:nvPr>
        </p:nvGraphicFramePr>
        <p:xfrm>
          <a:off x="-204440" y="1107069"/>
          <a:ext cx="4430752" cy="53657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13A4D5C0-EA4F-4511-8652-AF6C51D05333}"/>
              </a:ext>
            </a:extLst>
          </p:cNvPr>
          <p:cNvSpPr txBox="1"/>
          <p:nvPr/>
        </p:nvSpPr>
        <p:spPr>
          <a:xfrm>
            <a:off x="4025590" y="1286007"/>
            <a:ext cx="46835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Describe an episode or situation that relates to the area they want to explore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63A0BAA-CA1D-4C21-8E5D-01D8F7372B60}"/>
              </a:ext>
            </a:extLst>
          </p:cNvPr>
          <p:cNvSpPr txBox="1"/>
          <p:nvPr/>
        </p:nvSpPr>
        <p:spPr>
          <a:xfrm>
            <a:off x="4025590" y="2762918"/>
            <a:ext cx="46835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Your responsibilities and assignments for that situation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20104E4-9658-459D-A3E9-F844E752B597}"/>
              </a:ext>
            </a:extLst>
          </p:cNvPr>
          <p:cNvSpPr txBox="1"/>
          <p:nvPr/>
        </p:nvSpPr>
        <p:spPr>
          <a:xfrm>
            <a:off x="4025590" y="4088831"/>
            <a:ext cx="46835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How did you react to or handle that situation? What did you say and what did you do?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B8F04FA-9315-416A-AB88-ED49D8F843E1}"/>
              </a:ext>
            </a:extLst>
          </p:cNvPr>
          <p:cNvSpPr txBox="1"/>
          <p:nvPr/>
        </p:nvSpPr>
        <p:spPr>
          <a:xfrm>
            <a:off x="4025590" y="5532492"/>
            <a:ext cx="46835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What was the consequence? How did the situation resolve?</a:t>
            </a:r>
          </a:p>
        </p:txBody>
      </p:sp>
      <p:graphicFrame>
        <p:nvGraphicFramePr>
          <p:cNvPr id="15" name="Diagram 14">
            <a:extLst>
              <a:ext uri="{FF2B5EF4-FFF2-40B4-BE49-F238E27FC236}">
                <a16:creationId xmlns:a16="http://schemas.microsoft.com/office/drawing/2014/main" id="{820D026B-3DE2-4F08-9A95-CD801B89E9B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30249657"/>
              </p:ext>
            </p:extLst>
          </p:nvPr>
        </p:nvGraphicFramePr>
        <p:xfrm>
          <a:off x="-204440" y="1062464"/>
          <a:ext cx="4430752" cy="53657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</p:spTree>
    <p:extLst>
      <p:ext uri="{BB962C8B-B14F-4D97-AF65-F5344CB8AC3E}">
        <p14:creationId xmlns:p14="http://schemas.microsoft.com/office/powerpoint/2010/main" val="398291464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BethelBlueTemplate2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0E5580"/>
      </a:hlink>
      <a:folHlink>
        <a:srgbClr val="0E5580"/>
      </a:folHlink>
    </a:clrScheme>
    <a:fontScheme name="Julie1">
      <a:majorFont>
        <a:latin typeface="Century Gothic"/>
        <a:ea typeface=""/>
        <a:cs typeface=""/>
      </a:majorFont>
      <a:minorFont>
        <a:latin typeface="Cambria"/>
        <a:ea typeface=""/>
        <a:cs typeface="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tint val="100000"/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745</TotalTime>
  <Words>685</Words>
  <Application>Microsoft Office PowerPoint</Application>
  <PresentationFormat>On-screen Show (4:3)</PresentationFormat>
  <Paragraphs>175</Paragraphs>
  <Slides>18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Arial</vt:lpstr>
      <vt:lpstr>Calibri</vt:lpstr>
      <vt:lpstr>Cambria</vt:lpstr>
      <vt:lpstr>Century Gothic</vt:lpstr>
      <vt:lpstr>Wingdings</vt:lpstr>
      <vt:lpstr>Wingdings 3</vt:lpstr>
      <vt:lpstr>Ion Boardroom</vt:lpstr>
      <vt:lpstr>Interviewing skills</vt:lpstr>
      <vt:lpstr>Outline</vt:lpstr>
      <vt:lpstr>Types of interview</vt:lpstr>
      <vt:lpstr>What to do</vt:lpstr>
      <vt:lpstr>What to do</vt:lpstr>
      <vt:lpstr>Prepare</vt:lpstr>
      <vt:lpstr>Prepare</vt:lpstr>
      <vt:lpstr>Behavior-based interviewing</vt:lpstr>
      <vt:lpstr>Behavior-based interviewing</vt:lpstr>
      <vt:lpstr>Behavior-based interviewing</vt:lpstr>
      <vt:lpstr>Behavior-based interviewing</vt:lpstr>
      <vt:lpstr>Sample</vt:lpstr>
      <vt:lpstr>Sample</vt:lpstr>
      <vt:lpstr>Sample</vt:lpstr>
      <vt:lpstr>Sample</vt:lpstr>
      <vt:lpstr>Practice!</vt:lpstr>
      <vt:lpstr>Other common Q styles</vt:lpstr>
      <vt:lpstr>Following up</vt:lpstr>
    </vt:vector>
  </TitlesOfParts>
  <Company>Bethel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Physics &amp; Engineering Career Seminar</dc:title>
  <dc:creator>Julie Hogan</dc:creator>
  <cp:lastModifiedBy>Julie Hogan</cp:lastModifiedBy>
  <cp:revision>83</cp:revision>
  <dcterms:created xsi:type="dcterms:W3CDTF">2017-08-24T16:29:54Z</dcterms:created>
  <dcterms:modified xsi:type="dcterms:W3CDTF">2022-07-28T16:14:10Z</dcterms:modified>
</cp:coreProperties>
</file>