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983" autoAdjust="0"/>
    <p:restoredTop sz="94660"/>
  </p:normalViewPr>
  <p:slideViewPr>
    <p:cSldViewPr snapToGrid="0">
      <p:cViewPr varScale="1">
        <p:scale>
          <a:sx n="136" d="100"/>
          <a:sy n="136" d="100"/>
        </p:scale>
        <p:origin x="150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1E328-EF75-4468-B29D-B00FB6DF9F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2D7DF7-528B-4D03-B7A3-DC84DDE52D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041FF1-0113-4542-ADF6-149506B34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3F45-9964-4D59-B4AF-8DF660532CC2}" type="datetimeFigureOut">
              <a:rPr lang="en-GB" smtClean="0"/>
              <a:t>02/06/2022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EA9E6-4B90-440E-983C-B8AF29C22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EDA59F-3140-431E-892A-004186371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996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79474-9A54-40AA-87BE-4F4DA0C68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6F35BB-48A5-49A4-8718-DB83BCFB5C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C5231A-A62E-4E38-B8EE-3D76897DC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3F45-9964-4D59-B4AF-8DF660532CC2}" type="datetimeFigureOut">
              <a:rPr lang="en-GB" smtClean="0"/>
              <a:t>02/06/2022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CB5A3-BBCC-48DE-A7CE-EFBC6157D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037B1B-4862-45CD-930C-CB90B9208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97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F333F1-7EB5-4633-B096-4C89F4C40C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DBDF62-5CB7-48D5-9DC9-F334800618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58737-7270-473C-94E1-F045DD44C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3F45-9964-4D59-B4AF-8DF660532CC2}" type="datetimeFigureOut">
              <a:rPr lang="en-GB" smtClean="0"/>
              <a:t>02/06/2022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E7C1B-DAB6-4B5A-9C56-6C37C36C5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8218C-E397-4A2F-89A1-A700C7C3B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311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BCC16-EFA4-4BE5-ADC1-DB255A053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E5C47-2171-47D5-86B5-10C8F4092A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871A17-1FF0-4487-B004-5C81FE3EC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3F45-9964-4D59-B4AF-8DF660532CC2}" type="datetimeFigureOut">
              <a:rPr lang="en-GB" smtClean="0"/>
              <a:t>02/06/2022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60C06B-B6D6-43D2-B81B-5881B269D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3F2501-DE6A-4F93-BFF0-8F70C02CF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8005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617A6-AB33-400A-95A9-CB4E40779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FBC00B-B936-4EEA-9F33-4ADB60D715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64B2E0-0945-4377-B93B-002F017A2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3F45-9964-4D59-B4AF-8DF660532CC2}" type="datetimeFigureOut">
              <a:rPr lang="en-GB" smtClean="0"/>
              <a:t>02/06/2022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89D5C-B073-40E8-8426-77C1F8DC2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A4FE8B-0951-4B5E-9BC9-32A2A1A13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964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C75F8-F114-4139-A823-C567331EC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90D49-F119-4641-A2CF-7B2F991D85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7D7303-0B43-4522-AFA2-3A80CECAC2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2D340C-1400-47AE-96AC-FD8358700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3F45-9964-4D59-B4AF-8DF660532CC2}" type="datetimeFigureOut">
              <a:rPr lang="en-GB" smtClean="0"/>
              <a:t>02/06/2022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A4207-93DA-4CB3-9700-4C407AAC4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C0E447-701D-4403-A537-E18CE8828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140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BDEA4-4793-4D24-9DE6-D82F11E98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FC40BC-DAD7-4D6B-9DBE-B62B3453BA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4D47A7-6295-4C7D-95F3-703DFF1819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520F77-2F9D-4E58-81FB-3468715F45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AF9413-9543-4895-B025-4737282671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639139-C7BF-4E7D-A33F-9701133FA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3F45-9964-4D59-B4AF-8DF660532CC2}" type="datetimeFigureOut">
              <a:rPr lang="en-GB" smtClean="0"/>
              <a:t>02/06/2022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9E6CEB-059D-47F4-9AB5-EA73E2776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DCA741-4178-4640-AC7B-3A337EA9F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595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15265-98D6-4170-824E-6EBFAE366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448A1C-E681-4A76-A19E-4DB73C820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3F45-9964-4D59-B4AF-8DF660532CC2}" type="datetimeFigureOut">
              <a:rPr lang="en-GB" smtClean="0"/>
              <a:t>02/06/2022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586AE0-7AAF-4891-BD56-473ED6EA1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555307-132C-4AFD-BA8F-643AA6DCB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623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0B1336-92C2-41C7-8B28-0697CC7B4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3F45-9964-4D59-B4AF-8DF660532CC2}" type="datetimeFigureOut">
              <a:rPr lang="en-GB" smtClean="0"/>
              <a:t>02/06/2022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185A56-925F-4231-AA87-8FBF43D96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A0E15-A672-424F-A50C-1251B29F2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752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51404-3102-4278-B468-1973EFE86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C8DC5B-3A14-4826-BC58-334CE7DE9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0DF347-43A8-4B05-9CFC-CCABF63D36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009133-5E58-4F85-BCD3-FDD3EC38F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3F45-9964-4D59-B4AF-8DF660532CC2}" type="datetimeFigureOut">
              <a:rPr lang="en-GB" smtClean="0"/>
              <a:t>02/06/2022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1A608-E96A-49F0-A4CC-B1D32D5EB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A93BDE-8B10-4CAA-AF1A-0DADAE49D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044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E985D-DCA8-4B9F-8011-3167CF45F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9CF7E9-AF6C-4B1C-B871-91F44C6C01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43CAB1-94A7-4AE5-AEA4-9560A5E8DD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949B3F-B525-4173-AF5D-CC6EF7422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3F45-9964-4D59-B4AF-8DF660532CC2}" type="datetimeFigureOut">
              <a:rPr lang="en-GB" smtClean="0"/>
              <a:t>02/06/2022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70A97-34A6-4EEB-9EAC-04067CD2F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795854-39E2-472D-B911-5BDBA2CD0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183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A4A01C-3A76-4783-998B-DAD80BB4D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929AD5-F611-4DBE-89E4-9E8BF6E09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0CFA88-B8A8-4CB3-B02F-A65D54C2A7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53F45-9964-4D59-B4AF-8DF660532CC2}" type="datetimeFigureOut">
              <a:rPr lang="en-GB" smtClean="0"/>
              <a:t>02/06/2022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67B329-0046-4496-8A6E-EA8A02D594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06D199-D347-4D62-8DD4-3B3AF89DCC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5FC69-C967-4C11-8483-DCBC553CE9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024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63E7C-93CB-4965-AC74-08585F271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6758"/>
          </a:xfrm>
        </p:spPr>
        <p:txBody>
          <a:bodyPr>
            <a:normAutofit fontScale="90000"/>
          </a:bodyPr>
          <a:lstStyle/>
          <a:p>
            <a:r>
              <a:rPr lang="en-US" dirty="0"/>
              <a:t>Tasks done per week (including TRACK-it 3</a:t>
            </a:r>
            <a:r>
              <a:rPr lang="en-US" baseline="30000" dirty="0"/>
              <a:t>rd</a:t>
            </a:r>
            <a:r>
              <a:rPr lang="en-US" dirty="0"/>
              <a:t> line)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1B701E-88E6-4D62-9CAC-1B955F45BB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4108" y="1007159"/>
            <a:ext cx="7781925" cy="577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892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603120E8-AE01-4310-9F87-9C0BE8B830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11" y="919450"/>
            <a:ext cx="5010150" cy="505777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2C48D22-E958-4043-A6CC-4A51F6E7EF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9617" y="3981651"/>
            <a:ext cx="3665953" cy="26667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2A3574-A9A3-474E-A43B-8A58993AF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517" y="107577"/>
            <a:ext cx="11373223" cy="811873"/>
          </a:xfrm>
        </p:spPr>
        <p:txBody>
          <a:bodyPr>
            <a:normAutofit/>
          </a:bodyPr>
          <a:lstStyle/>
          <a:p>
            <a:r>
              <a:rPr lang="en-US" dirty="0"/>
              <a:t>Active request tickets per supporter (total =162)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D7462A-5757-4D42-A1E2-EC3DC6618F36}"/>
              </a:ext>
            </a:extLst>
          </p:cNvPr>
          <p:cNvSpPr txBox="1"/>
          <p:nvPr/>
        </p:nvSpPr>
        <p:spPr>
          <a:xfrm>
            <a:off x="3510789" y="2623548"/>
            <a:ext cx="1810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In progress = 96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8F29D77-90A6-487D-A94B-A62A14EE61ED}"/>
              </a:ext>
            </a:extLst>
          </p:cNvPr>
          <p:cNvSpPr/>
          <p:nvPr/>
        </p:nvSpPr>
        <p:spPr>
          <a:xfrm>
            <a:off x="616879" y="2976390"/>
            <a:ext cx="2268755" cy="3132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20ABF49-60EF-40C6-9543-CE59918CDD3C}"/>
              </a:ext>
            </a:extLst>
          </p:cNvPr>
          <p:cNvSpPr/>
          <p:nvPr/>
        </p:nvSpPr>
        <p:spPr>
          <a:xfrm>
            <a:off x="6704762" y="4671003"/>
            <a:ext cx="1512047" cy="3132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92D782-C96E-4C84-8CCA-BBFCD6965508}"/>
              </a:ext>
            </a:extLst>
          </p:cNvPr>
          <p:cNvSpPr txBox="1"/>
          <p:nvPr/>
        </p:nvSpPr>
        <p:spPr>
          <a:xfrm>
            <a:off x="8715741" y="4849967"/>
            <a:ext cx="2696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Waiting for 3</a:t>
            </a:r>
            <a:r>
              <a:rPr lang="en-GB" b="1" baseline="30000" dirty="0">
                <a:solidFill>
                  <a:srgbClr val="FF0000"/>
                </a:solidFill>
              </a:rPr>
              <a:t>rd</a:t>
            </a:r>
            <a:r>
              <a:rPr lang="en-GB" b="1" dirty="0">
                <a:solidFill>
                  <a:srgbClr val="FF0000"/>
                </a:solidFill>
              </a:rPr>
              <a:t> party  (40)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B247D9B-FEE7-4366-883B-48B52CCBE8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1971" y="1013692"/>
            <a:ext cx="3706678" cy="28737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22A37F-9940-499E-BA99-732F9C593826}"/>
              </a:ext>
            </a:extLst>
          </p:cNvPr>
          <p:cNvSpPr txBox="1"/>
          <p:nvPr/>
        </p:nvSpPr>
        <p:spPr>
          <a:xfrm>
            <a:off x="8639439" y="1983401"/>
            <a:ext cx="2469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Waiting for user (27)</a:t>
            </a:r>
          </a:p>
        </p:txBody>
      </p:sp>
    </p:spTree>
    <p:extLst>
      <p:ext uri="{BB962C8B-B14F-4D97-AF65-F5344CB8AC3E}">
        <p14:creationId xmlns:p14="http://schemas.microsoft.com/office/powerpoint/2010/main" val="3212601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1EC63-5DA5-4563-8094-532186E88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257" y="129241"/>
            <a:ext cx="8421523" cy="963579"/>
          </a:xfrm>
        </p:spPr>
        <p:txBody>
          <a:bodyPr>
            <a:normAutofit/>
          </a:bodyPr>
          <a:lstStyle/>
          <a:p>
            <a:r>
              <a:rPr lang="en-US" dirty="0"/>
              <a:t>Age of active tickets </a:t>
            </a:r>
            <a:r>
              <a:rPr lang="en-US" dirty="0" err="1"/>
              <a:t>Cnt</a:t>
            </a:r>
            <a:r>
              <a:rPr lang="en-US" dirty="0"/>
              <a:t> =162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A6602C-A9EE-4630-805A-9781D9D3DF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3" y="895872"/>
            <a:ext cx="7777780" cy="55143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7AED14-520E-411D-94FE-DDC1660356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5741" y="895872"/>
            <a:ext cx="3827538" cy="226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562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1869</TotalTime>
  <Words>44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Tasks done per week (including TRACK-it 3rd line) </vt:lpstr>
      <vt:lpstr>Active request tickets per supporter (total =162)</vt:lpstr>
      <vt:lpstr>Age of active tickets Cnt =162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</dc:title>
  <dc:creator>Lars Jensen</dc:creator>
  <cp:lastModifiedBy>Lars Jensen</cp:lastModifiedBy>
  <cp:revision>54</cp:revision>
  <dcterms:created xsi:type="dcterms:W3CDTF">2021-09-14T13:27:47Z</dcterms:created>
  <dcterms:modified xsi:type="dcterms:W3CDTF">2022-06-02T06:26:19Z</dcterms:modified>
</cp:coreProperties>
</file>