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1E328-EF75-4468-B29D-B00FB6DF9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2D7DF7-528B-4D03-B7A3-DC84DDE52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41FF1-0113-4542-ADF6-149506B3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EA9E6-4B90-440E-983C-B8AF29C2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DA59F-3140-431E-892A-00418637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99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79474-9A54-40AA-87BE-4F4DA0C68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F35BB-48A5-49A4-8718-DB83BCFB5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5231A-A62E-4E38-B8EE-3D76897DC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CB5A3-BBCC-48DE-A7CE-EFBC6157D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37B1B-4862-45CD-930C-CB90B920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9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F333F1-7EB5-4633-B096-4C89F4C40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DBDF62-5CB7-48D5-9DC9-F33480061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58737-7270-473C-94E1-F045DD44C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E7C1B-DAB6-4B5A-9C56-6C37C36C5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8218C-E397-4A2F-89A1-A700C7C3B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31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BCC16-EFA4-4BE5-ADC1-DB255A053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E5C47-2171-47D5-86B5-10C8F4092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71A17-1FF0-4487-B004-5C81FE3E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0C06B-B6D6-43D2-B81B-5881B269D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F2501-DE6A-4F93-BFF0-8F70C02C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0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617A6-AB33-400A-95A9-CB4E40779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BC00B-B936-4EEA-9F33-4ADB60D71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4B2E0-0945-4377-B93B-002F017A2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89D5C-B073-40E8-8426-77C1F8DC2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4FE8B-0951-4B5E-9BC9-32A2A1A13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96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C75F8-F114-4139-A823-C567331EC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0D49-F119-4641-A2CF-7B2F991D8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7D7303-0B43-4522-AFA2-3A80CECAC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2D340C-1400-47AE-96AC-FD835870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4207-93DA-4CB3-9700-4C407AAC4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0E447-701D-4403-A537-E18CE8828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4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DEA4-4793-4D24-9DE6-D82F11E98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C40BC-DAD7-4D6B-9DBE-B62B3453B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D47A7-6295-4C7D-95F3-703DFF181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20F77-2F9D-4E58-81FB-3468715F4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AF9413-9543-4895-B025-4737282671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639139-C7BF-4E7D-A33F-9701133FA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9E6CEB-059D-47F4-9AB5-EA73E277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DCA741-4178-4640-AC7B-3A337EA9F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59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15265-98D6-4170-824E-6EBFAE366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48A1C-E681-4A76-A19E-4DB73C82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86AE0-7AAF-4891-BD56-473ED6EA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55307-132C-4AFD-BA8F-643AA6DC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2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0B1336-92C2-41C7-8B28-0697CC7B4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85A56-925F-4231-AA87-8FBF43D96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0E15-A672-424F-A50C-1251B29F2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5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51404-3102-4278-B468-1973EFE86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8DC5B-3A14-4826-BC58-334CE7DE9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DF347-43A8-4B05-9CFC-CCABF63D3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09133-5E58-4F85-BCD3-FDD3EC38F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1A608-E96A-49F0-A4CC-B1D32D5E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93BDE-8B10-4CAA-AF1A-0DADAE49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04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E985D-DCA8-4B9F-8011-3167CF45F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9CF7E9-AF6C-4B1C-B871-91F44C6C01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CAB1-94A7-4AE5-AEA4-9560A5E8D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49B3F-B525-4173-AF5D-CC6EF7422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70A97-34A6-4EEB-9EAC-04067CD2F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95854-39E2-472D-B911-5BDBA2CD0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18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A4A01C-3A76-4783-998B-DAD80BB4D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29AD5-F611-4DBE-89E4-9E8BF6E09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CFA88-B8A8-4CB3-B02F-A65D54C2A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3F45-9964-4D59-B4AF-8DF660532CC2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7B329-0046-4496-8A6E-EA8A02D59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6D199-D347-4D62-8DD4-3B3AF89DC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02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63E7C-93CB-4965-AC74-08585F271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6758"/>
          </a:xfrm>
        </p:spPr>
        <p:txBody>
          <a:bodyPr>
            <a:normAutofit fontScale="90000"/>
          </a:bodyPr>
          <a:lstStyle/>
          <a:p>
            <a:r>
              <a:rPr lang="en-US" dirty="0"/>
              <a:t>Tasks done per week (including TRACK-it 3</a:t>
            </a:r>
            <a:r>
              <a:rPr lang="en-US" baseline="30000" dirty="0"/>
              <a:t>rd</a:t>
            </a:r>
            <a:r>
              <a:rPr lang="en-US" dirty="0"/>
              <a:t> line)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1B701E-88E6-4D62-9CAC-1B955F45B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108" y="1007159"/>
            <a:ext cx="7781925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9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5159"/>
          </a:xfrm>
        </p:spPr>
        <p:txBody>
          <a:bodyPr/>
          <a:lstStyle/>
          <a:p>
            <a:r>
              <a:rPr lang="en-US" dirty="0" smtClean="0"/>
              <a:t>Tickets opened this week (upgrade to 11.7)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152" y="1230284"/>
            <a:ext cx="7057505" cy="530010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902431" y="1762297"/>
            <a:ext cx="2768138" cy="3092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312727" y="2177935"/>
            <a:ext cx="36472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Issues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Checklist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Equipment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SOAP/REST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Auto-complete for WO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More complete testing following upgrade?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642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002" y="3938344"/>
            <a:ext cx="3748693" cy="2753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50" y="1166898"/>
            <a:ext cx="5550735" cy="5144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857" y="674965"/>
            <a:ext cx="4440163" cy="33066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2A3574-A9A3-474E-A43B-8A58993A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517" y="107577"/>
            <a:ext cx="11373223" cy="811873"/>
          </a:xfrm>
        </p:spPr>
        <p:txBody>
          <a:bodyPr>
            <a:normAutofit/>
          </a:bodyPr>
          <a:lstStyle/>
          <a:p>
            <a:r>
              <a:rPr lang="en-US" dirty="0"/>
              <a:t>Active request tickets per supporter (total =</a:t>
            </a:r>
            <a:r>
              <a:rPr lang="en-US" dirty="0" smtClean="0"/>
              <a:t>175)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D7462A-5757-4D42-A1E2-EC3DC6618F36}"/>
              </a:ext>
            </a:extLst>
          </p:cNvPr>
          <p:cNvSpPr txBox="1"/>
          <p:nvPr/>
        </p:nvSpPr>
        <p:spPr>
          <a:xfrm>
            <a:off x="3510789" y="2623548"/>
            <a:ext cx="181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 progress = </a:t>
            </a:r>
            <a:r>
              <a:rPr lang="en-GB" b="1" dirty="0" smtClean="0">
                <a:solidFill>
                  <a:srgbClr val="FF0000"/>
                </a:solidFill>
              </a:rPr>
              <a:t>97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8F29D77-90A6-487D-A94B-A62A14EE61ED}"/>
              </a:ext>
            </a:extLst>
          </p:cNvPr>
          <p:cNvSpPr/>
          <p:nvPr/>
        </p:nvSpPr>
        <p:spPr>
          <a:xfrm>
            <a:off x="982639" y="5315044"/>
            <a:ext cx="2268755" cy="3132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20ABF49-60EF-40C6-9543-CE59918CDD3C}"/>
              </a:ext>
            </a:extLst>
          </p:cNvPr>
          <p:cNvSpPr/>
          <p:nvPr/>
        </p:nvSpPr>
        <p:spPr>
          <a:xfrm>
            <a:off x="7008891" y="4502699"/>
            <a:ext cx="1512047" cy="3132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2D782-C96E-4C84-8CCA-BBFCD6965508}"/>
              </a:ext>
            </a:extLst>
          </p:cNvPr>
          <p:cNvSpPr txBox="1"/>
          <p:nvPr/>
        </p:nvSpPr>
        <p:spPr>
          <a:xfrm>
            <a:off x="8715741" y="4849967"/>
            <a:ext cx="269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Waiting for 3</a:t>
            </a:r>
            <a:r>
              <a:rPr lang="en-GB" b="1" baseline="30000" dirty="0">
                <a:solidFill>
                  <a:srgbClr val="FF0000"/>
                </a:solidFill>
              </a:rPr>
              <a:t>rd</a:t>
            </a:r>
            <a:r>
              <a:rPr lang="en-GB" b="1" dirty="0">
                <a:solidFill>
                  <a:srgbClr val="FF0000"/>
                </a:solidFill>
              </a:rPr>
              <a:t> party  (</a:t>
            </a:r>
            <a:r>
              <a:rPr lang="en-GB" b="1" dirty="0" smtClean="0">
                <a:solidFill>
                  <a:srgbClr val="FF0000"/>
                </a:solidFill>
              </a:rPr>
              <a:t>49)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22A37F-9940-499E-BA99-732F9C593826}"/>
              </a:ext>
            </a:extLst>
          </p:cNvPr>
          <p:cNvSpPr txBox="1"/>
          <p:nvPr/>
        </p:nvSpPr>
        <p:spPr>
          <a:xfrm>
            <a:off x="8639439" y="1983401"/>
            <a:ext cx="246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Waiting for user (</a:t>
            </a:r>
            <a:r>
              <a:rPr lang="en-GB" b="1" dirty="0" smtClean="0">
                <a:solidFill>
                  <a:srgbClr val="FF0000"/>
                </a:solidFill>
              </a:rPr>
              <a:t>24)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01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1EC63-5DA5-4563-8094-532186E88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257" y="129242"/>
            <a:ext cx="8421523" cy="858588"/>
          </a:xfrm>
        </p:spPr>
        <p:txBody>
          <a:bodyPr>
            <a:normAutofit/>
          </a:bodyPr>
          <a:lstStyle/>
          <a:p>
            <a:r>
              <a:rPr lang="en-US" dirty="0"/>
              <a:t>Age of </a:t>
            </a:r>
            <a:r>
              <a:rPr lang="en-US" dirty="0" smtClean="0"/>
              <a:t>non-resolved </a:t>
            </a:r>
            <a:r>
              <a:rPr lang="en-US" dirty="0"/>
              <a:t>tickets </a:t>
            </a:r>
            <a:r>
              <a:rPr lang="en-US" dirty="0" err="1"/>
              <a:t>Cnt</a:t>
            </a:r>
            <a:r>
              <a:rPr lang="en-US" dirty="0"/>
              <a:t> </a:t>
            </a:r>
            <a:r>
              <a:rPr lang="en-US" dirty="0" smtClean="0"/>
              <a:t>=</a:t>
            </a:r>
            <a:r>
              <a:rPr lang="en-US" dirty="0" smtClean="0"/>
              <a:t>175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38" y="1154084"/>
            <a:ext cx="721995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62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1884</TotalTime>
  <Words>71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Tasks done per week (including TRACK-it 3rd line) </vt:lpstr>
      <vt:lpstr>Tickets opened this week (upgrade to 11.7)</vt:lpstr>
      <vt:lpstr>Active request tickets per supporter (total =175)</vt:lpstr>
      <vt:lpstr>Age of non-resolved tickets Cnt =175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</dc:title>
  <dc:creator>Lars Jensen</dc:creator>
  <cp:lastModifiedBy>Lars Jensen</cp:lastModifiedBy>
  <cp:revision>65</cp:revision>
  <dcterms:created xsi:type="dcterms:W3CDTF">2021-09-14T13:27:47Z</dcterms:created>
  <dcterms:modified xsi:type="dcterms:W3CDTF">2022-06-23T06:32:24Z</dcterms:modified>
</cp:coreProperties>
</file>