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A92A09-A5B7-4557-8E06-FB238A6489B1}" v="10" dt="2022-10-04T14:30:25.0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7" autoAdjust="0"/>
    <p:restoredTop sz="94660"/>
  </p:normalViewPr>
  <p:slideViewPr>
    <p:cSldViewPr snapToGrid="0">
      <p:cViewPr varScale="1">
        <p:scale>
          <a:sx n="200" d="100"/>
          <a:sy n="200" d="100"/>
        </p:scale>
        <p:origin x="184" y="7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usec" userId="JOhe54jZ8eQAnGngp+AVzZaGV/1EvvBjQTqoQS6RaR8=" providerId="None" clId="Web-{0AA92A09-A5B7-4557-8E06-FB238A6489B1}"/>
    <pc:docChg chg="modSld">
      <pc:chgData name="nusec" userId="JOhe54jZ8eQAnGngp+AVzZaGV/1EvvBjQTqoQS6RaR8=" providerId="None" clId="Web-{0AA92A09-A5B7-4557-8E06-FB238A6489B1}" dt="2022-10-04T14:30:23.442" v="3" actId="20577"/>
      <pc:docMkLst>
        <pc:docMk/>
      </pc:docMkLst>
      <pc:sldChg chg="modSp">
        <pc:chgData name="nusec" userId="JOhe54jZ8eQAnGngp+AVzZaGV/1EvvBjQTqoQS6RaR8=" providerId="None" clId="Web-{0AA92A09-A5B7-4557-8E06-FB238A6489B1}" dt="2022-10-04T14:30:23.442" v="3" actId="20577"/>
        <pc:sldMkLst>
          <pc:docMk/>
          <pc:sldMk cId="789570573" sldId="256"/>
        </pc:sldMkLst>
        <pc:spChg chg="mod">
          <ac:chgData name="nusec" userId="JOhe54jZ8eQAnGngp+AVzZaGV/1EvvBjQTqoQS6RaR8=" providerId="None" clId="Web-{0AA92A09-A5B7-4557-8E06-FB238A6489B1}" dt="2022-10-04T14:30:23.442" v="3" actId="20577"/>
          <ac:spMkLst>
            <pc:docMk/>
            <pc:sldMk cId="789570573" sldId="256"/>
            <ac:spMk id="14" creationId="{4C5BCB43-E5C0-D119-343F-996BDF000A83}"/>
          </ac:spMkLst>
        </pc:spChg>
        <pc:spChg chg="mod">
          <ac:chgData name="nusec" userId="JOhe54jZ8eQAnGngp+AVzZaGV/1EvvBjQTqoQS6RaR8=" providerId="None" clId="Web-{0AA92A09-A5B7-4557-8E06-FB238A6489B1}" dt="2022-10-04T14:30:11.738" v="0" actId="20577"/>
          <ac:spMkLst>
            <pc:docMk/>
            <pc:sldMk cId="789570573" sldId="256"/>
            <ac:spMk id="4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433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895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45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97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87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08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06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801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475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58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01C79-7B27-48D6-96D7-C6A25EDCDDA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89D9-6FD3-4E01-BFE4-D543AD569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094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253" y="-159992"/>
            <a:ext cx="9302698" cy="68580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4708666" y="84889"/>
            <a:ext cx="1382936" cy="40052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Entrance B (B.55): </a:t>
            </a:r>
          </a:p>
          <a:p>
            <a:pPr algn="ctr"/>
            <a:r>
              <a:rPr lang="fr-CH" sz="1200" b="1" dirty="0">
                <a:solidFill>
                  <a:schemeClr val="tx1"/>
                </a:solidFill>
              </a:rPr>
              <a:t>open 24:00 </a:t>
            </a:r>
            <a:r>
              <a:rPr lang="fr-CH" sz="1200" b="1" dirty="0" err="1">
                <a:solidFill>
                  <a:schemeClr val="tx1"/>
                </a:solidFill>
              </a:rPr>
              <a:t>hrs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1518" y="1414709"/>
            <a:ext cx="1646147" cy="7544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Main Reception (B.33):</a:t>
            </a:r>
          </a:p>
          <a:p>
            <a:pPr algn="ctr"/>
            <a:r>
              <a:rPr lang="fr-CH" sz="1200" b="1" dirty="0" err="1">
                <a:solidFill>
                  <a:schemeClr val="tx1"/>
                </a:solidFill>
              </a:rPr>
              <a:t>Print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your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access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card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during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working</a:t>
            </a:r>
            <a:r>
              <a:rPr lang="fr-CH" sz="1200" b="1" dirty="0">
                <a:solidFill>
                  <a:schemeClr val="tx1"/>
                </a:solidFill>
              </a:rPr>
              <a:t> </a:t>
            </a:r>
            <a:r>
              <a:rPr lang="fr-CH" sz="1200" b="1" dirty="0" err="1">
                <a:solidFill>
                  <a:schemeClr val="tx1"/>
                </a:solidFill>
              </a:rPr>
              <a:t>hours</a:t>
            </a:r>
            <a:r>
              <a:rPr lang="fr-CH" sz="1200" b="1" dirty="0">
                <a:solidFill>
                  <a:schemeClr val="tx1"/>
                </a:solidFill>
              </a:rPr>
              <a:t>, </a:t>
            </a:r>
            <a:r>
              <a:rPr lang="fr-CH" sz="1200" b="1" dirty="0" err="1">
                <a:solidFill>
                  <a:schemeClr val="tx1"/>
                </a:solidFill>
              </a:rPr>
              <a:t>otherwise</a:t>
            </a:r>
            <a:r>
              <a:rPr lang="fr-CH" sz="1200" b="1" dirty="0">
                <a:solidFill>
                  <a:schemeClr val="tx1"/>
                </a:solidFill>
              </a:rPr>
              <a:t> Entrance B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56503" y="2141400"/>
            <a:ext cx="1620438" cy="2965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</a:rPr>
              <a:t>2/1-034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7663008" y="5976176"/>
            <a:ext cx="3004125" cy="4047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</a:rPr>
              <a:t>40</a:t>
            </a:r>
            <a:r>
              <a:rPr lang="fr-CH" sz="1200" b="1" dirty="0">
                <a:solidFill>
                  <a:srgbClr val="FFFF00"/>
                </a:solidFill>
                <a:cs typeface="Calibri"/>
              </a:rPr>
              <a:t>/S2-B01 Salle Bohr &amp; 40/S2-A01 Salle Anderson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33417" y="2613165"/>
            <a:ext cx="2103020" cy="3804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</a:rPr>
              <a:t>4/S-030</a:t>
            </a:r>
            <a:endParaRPr lang="en-US" b="1" dirty="0"/>
          </a:p>
        </p:txBody>
      </p:sp>
      <p:sp>
        <p:nvSpPr>
          <p:cNvPr id="15" name="Oval 14"/>
          <p:cNvSpPr/>
          <p:nvPr/>
        </p:nvSpPr>
        <p:spPr>
          <a:xfrm>
            <a:off x="5208944" y="2472138"/>
            <a:ext cx="385408" cy="3066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851635" y="6155781"/>
            <a:ext cx="385408" cy="3066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194149" y="83131"/>
            <a:ext cx="445864" cy="392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318926" y="1671361"/>
            <a:ext cx="445864" cy="392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B3F93A6-3F7D-6E41-A1D6-63834C8BB0F5}"/>
              </a:ext>
            </a:extLst>
          </p:cNvPr>
          <p:cNvSpPr/>
          <p:nvPr/>
        </p:nvSpPr>
        <p:spPr>
          <a:xfrm>
            <a:off x="3750828" y="3272483"/>
            <a:ext cx="385408" cy="3066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>
            <a:cxnSpLocks/>
          </p:cNvCxnSpPr>
          <p:nvPr/>
        </p:nvCxnSpPr>
        <p:spPr>
          <a:xfrm flipH="1">
            <a:off x="4023592" y="2434532"/>
            <a:ext cx="817229" cy="83447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1"/>
            <a:endCxn id="15" idx="6"/>
          </p:cNvCxnSpPr>
          <p:nvPr/>
        </p:nvCxnSpPr>
        <p:spPr>
          <a:xfrm flipH="1" flipV="1">
            <a:off x="5594352" y="2625483"/>
            <a:ext cx="1939065" cy="17792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cxnSpLocks/>
            <a:stCxn id="10" idx="1"/>
            <a:endCxn id="17" idx="6"/>
          </p:cNvCxnSpPr>
          <p:nvPr/>
        </p:nvCxnSpPr>
        <p:spPr>
          <a:xfrm flipH="1">
            <a:off x="5237043" y="6178526"/>
            <a:ext cx="2425965" cy="1306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3365420" y="5611862"/>
            <a:ext cx="385408" cy="2621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>
            <a:cxnSpLocks/>
            <a:endCxn id="33" idx="3"/>
          </p:cNvCxnSpPr>
          <p:nvPr/>
        </p:nvCxnSpPr>
        <p:spPr>
          <a:xfrm flipV="1">
            <a:off x="2644842" y="5835592"/>
            <a:ext cx="777020" cy="349813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689625" y="6155781"/>
            <a:ext cx="1432708" cy="4046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</a:rPr>
              <a:t>222/R-003 &amp; 222/R-001</a:t>
            </a:r>
            <a:endParaRPr lang="en-US" b="1" dirty="0"/>
          </a:p>
        </p:txBody>
      </p:sp>
      <p:sp>
        <p:nvSpPr>
          <p:cNvPr id="46" name="Oval 45"/>
          <p:cNvSpPr/>
          <p:nvPr/>
        </p:nvSpPr>
        <p:spPr>
          <a:xfrm>
            <a:off x="3991206" y="2277575"/>
            <a:ext cx="385408" cy="2621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3033352" y="2412420"/>
            <a:ext cx="974968" cy="16997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1762046" y="2477917"/>
            <a:ext cx="1287865" cy="24726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>
                <a:solidFill>
                  <a:srgbClr val="FFFF00"/>
                </a:solidFill>
              </a:rPr>
              <a:t>1/1-025</a:t>
            </a:r>
            <a:r>
              <a:rPr lang="fr-CH" sz="1200">
                <a:solidFill>
                  <a:srgbClr val="FFFF00"/>
                </a:solidFill>
              </a:rPr>
              <a:t> 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4646345" y="1505107"/>
            <a:ext cx="1195446" cy="54788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chemeClr val="tx1"/>
                </a:solidFill>
              </a:rPr>
              <a:t>Tram station 18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>
            <a:off x="5873062" y="1260763"/>
            <a:ext cx="445864" cy="392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2837933" y="1115080"/>
            <a:ext cx="1219957" cy="3387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  <a:cs typeface="Calibri"/>
              </a:rPr>
              <a:t>304-1-001 &amp; 304-1-007</a:t>
            </a:r>
            <a:endParaRPr lang="en-GB" sz="1200" b="1" dirty="0">
              <a:solidFill>
                <a:srgbClr val="FFFF00"/>
              </a:solidFill>
              <a:cs typeface="Calibri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989822" y="1808812"/>
            <a:ext cx="385408" cy="30668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499055" y="1453842"/>
            <a:ext cx="713733" cy="33882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50064" y="4489964"/>
            <a:ext cx="2090777" cy="276999"/>
          </a:xfrm>
          <a:prstGeom prst="rect">
            <a:avLst/>
          </a:prstGeom>
          <a:solidFill>
            <a:srgbClr val="FF0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</a:rPr>
              <a:t>Main Auditorium</a:t>
            </a:r>
            <a:r>
              <a:rPr lang="en-US" sz="1200" b="1" dirty="0">
                <a:solidFill>
                  <a:srgbClr val="FFFF00"/>
                </a:solidFill>
              </a:rPr>
              <a:t> </a:t>
            </a:r>
            <a:endParaRPr lang="en-US" sz="1000" dirty="0">
              <a:solidFill>
                <a:srgbClr val="FFFF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45433" y="4060429"/>
            <a:ext cx="2104633" cy="568035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4851635" y="3885110"/>
            <a:ext cx="398005" cy="2657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1877923" y="3237781"/>
            <a:ext cx="1546063" cy="54324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b="1" dirty="0">
                <a:solidFill>
                  <a:srgbClr val="FFFF00"/>
                </a:solidFill>
              </a:rPr>
              <a:t>52/1-001</a:t>
            </a:r>
            <a:r>
              <a:rPr lang="fr-CH" sz="1000" dirty="0">
                <a:solidFill>
                  <a:srgbClr val="FFFF00"/>
                </a:solidFill>
                <a:cs typeface="Calibri"/>
              </a:rPr>
              <a:t> </a:t>
            </a:r>
            <a:r>
              <a:rPr lang="fr-CH" sz="1000" dirty="0" err="1">
                <a:solidFill>
                  <a:srgbClr val="FFFF00"/>
                </a:solidFill>
                <a:cs typeface="Calibri"/>
              </a:rPr>
              <a:t>Secretariat</a:t>
            </a:r>
            <a:r>
              <a:rPr lang="fr-CH" sz="1000" dirty="0">
                <a:solidFill>
                  <a:srgbClr val="FFFF00"/>
                </a:solidFill>
                <a:cs typeface="Calibri"/>
              </a:rPr>
              <a:t> Neutrino</a:t>
            </a:r>
            <a:endParaRPr lang="en-US" sz="1000" dirty="0">
              <a:cs typeface="Calibri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70974" y="2854013"/>
            <a:ext cx="385408" cy="26211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/>
          <p:cNvCxnSpPr>
            <a:cxnSpLocks/>
            <a:stCxn id="49" idx="3"/>
          </p:cNvCxnSpPr>
          <p:nvPr/>
        </p:nvCxnSpPr>
        <p:spPr>
          <a:xfrm flipV="1">
            <a:off x="3423986" y="3057908"/>
            <a:ext cx="326842" cy="45149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6CA02032-DD94-86FE-F858-D11D73EF863B}"/>
              </a:ext>
            </a:extLst>
          </p:cNvPr>
          <p:cNvSpPr/>
          <p:nvPr/>
        </p:nvSpPr>
        <p:spPr>
          <a:xfrm>
            <a:off x="5244068" y="3354869"/>
            <a:ext cx="398005" cy="26575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BC0029C-27FC-8FB0-6853-89D04A9636E8}"/>
              </a:ext>
            </a:extLst>
          </p:cNvPr>
          <p:cNvCxnSpPr>
            <a:cxnSpLocks/>
          </p:cNvCxnSpPr>
          <p:nvPr/>
        </p:nvCxnSpPr>
        <p:spPr>
          <a:xfrm>
            <a:off x="5642073" y="3449968"/>
            <a:ext cx="1707993" cy="119714"/>
          </a:xfrm>
          <a:prstGeom prst="straightConnector1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5BCB43-E5C0-D119-343F-996BDF000A83}"/>
              </a:ext>
            </a:extLst>
          </p:cNvPr>
          <p:cNvSpPr txBox="1"/>
          <p:nvPr/>
        </p:nvSpPr>
        <p:spPr>
          <a:xfrm>
            <a:off x="7350063" y="3363728"/>
            <a:ext cx="2090777" cy="384721"/>
          </a:xfrm>
          <a:prstGeom prst="rect">
            <a:avLst/>
          </a:prstGeom>
          <a:solidFill>
            <a:srgbClr val="FF0000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b="1" dirty="0">
                <a:solidFill>
                  <a:srgbClr val="FFFF00"/>
                </a:solidFill>
              </a:rPr>
              <a:t>Council Chamber </a:t>
            </a:r>
          </a:p>
          <a:p>
            <a:pPr algn="ctr"/>
            <a:r>
              <a:rPr lang="en-US" sz="800" b="1" dirty="0">
                <a:solidFill>
                  <a:srgbClr val="FFFF00"/>
                </a:solidFill>
              </a:rPr>
              <a:t>Registration Desk</a:t>
            </a:r>
            <a:endParaRPr lang="en-US" sz="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9570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66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Antonella Vignes-Magno</dc:creator>
  <cp:lastModifiedBy>Elena Benvenuto</cp:lastModifiedBy>
  <cp:revision>136</cp:revision>
  <cp:lastPrinted>2020-01-21T15:52:41Z</cp:lastPrinted>
  <dcterms:created xsi:type="dcterms:W3CDTF">2019-01-14T13:38:48Z</dcterms:created>
  <dcterms:modified xsi:type="dcterms:W3CDTF">2022-10-04T14:30:29Z</dcterms:modified>
</cp:coreProperties>
</file>