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509" r:id="rId6"/>
    <p:sldId id="516" r:id="rId7"/>
    <p:sldId id="517" r:id="rId8"/>
    <p:sldId id="519" r:id="rId9"/>
    <p:sldId id="518" r:id="rId10"/>
    <p:sldId id="521" r:id="rId11"/>
    <p:sldId id="520" r:id="rId12"/>
    <p:sldId id="522" r:id="rId13"/>
  </p:sldIdLst>
  <p:sldSz cx="9144000" cy="6858000" type="screen4x3"/>
  <p:notesSz cx="70104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407937"/>
    <a:srgbClr val="D1B2E8"/>
    <a:srgbClr val="DCFCE1"/>
    <a:srgbClr val="3A763B"/>
    <a:srgbClr val="2B8536"/>
    <a:srgbClr val="E6E6E6"/>
    <a:srgbClr val="0033CC"/>
    <a:srgbClr val="C6FACF"/>
    <a:srgbClr val="B381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E70492-4B8C-4BF0-A546-7B13BDC69BA1}" v="1049" dt="2022-09-07T08:05:06.441"/>
    <p1510:client id="{71A23DAC-2DF5-4237-8C5A-5197DC262197}" v="47" dt="2022-08-23T08:49:03.122"/>
    <p1510:client id="{B2E3B797-91DC-4DA7-A4FC-C0D3F9D68043}" v="166" dt="2022-06-21T10:11:58.6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63" autoAdjust="0"/>
    <p:restoredTop sz="93615" autoAdjust="0"/>
  </p:normalViewPr>
  <p:slideViewPr>
    <p:cSldViewPr snapToObjects="1" showGuides="1">
      <p:cViewPr varScale="1">
        <p:scale>
          <a:sx n="61" d="100"/>
          <a:sy n="61" d="100"/>
        </p:scale>
        <p:origin x="1260" y="41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sabateg" userId="FX9Q/hq9lokglSf0AffEtGBRPSofqgofhz5xm0cEPJc=" providerId="None" clId="Web-{43E70492-4B8C-4BF0-A546-7B13BDC69BA1}"/>
    <pc:docChg chg="addSld modSld sldOrd">
      <pc:chgData name="msabateg" userId="FX9Q/hq9lokglSf0AffEtGBRPSofqgofhz5xm0cEPJc=" providerId="None" clId="Web-{43E70492-4B8C-4BF0-A546-7B13BDC69BA1}" dt="2022-09-07T07:33:14.076" v="874" actId="20577"/>
      <pc:docMkLst>
        <pc:docMk/>
      </pc:docMkLst>
      <pc:sldChg chg="addSp delSp modSp">
        <pc:chgData name="msabateg" userId="FX9Q/hq9lokglSf0AffEtGBRPSofqgofhz5xm0cEPJc=" providerId="None" clId="Web-{43E70492-4B8C-4BF0-A546-7B13BDC69BA1}" dt="2022-09-07T07:32:37.168" v="861" actId="20577"/>
        <pc:sldMkLst>
          <pc:docMk/>
          <pc:sldMk cId="58408632" sldId="518"/>
        </pc:sldMkLst>
        <pc:spChg chg="mod">
          <ac:chgData name="msabateg" userId="FX9Q/hq9lokglSf0AffEtGBRPSofqgofhz5xm0cEPJc=" providerId="None" clId="Web-{43E70492-4B8C-4BF0-A546-7B13BDC69BA1}" dt="2022-09-07T07:32:37.168" v="861" actId="20577"/>
          <ac:spMkLst>
            <pc:docMk/>
            <pc:sldMk cId="58408632" sldId="518"/>
            <ac:spMk id="4" creationId="{00000000-0000-0000-0000-000000000000}"/>
          </ac:spMkLst>
        </pc:spChg>
        <pc:spChg chg="del">
          <ac:chgData name="msabateg" userId="FX9Q/hq9lokglSf0AffEtGBRPSofqgofhz5xm0cEPJc=" providerId="None" clId="Web-{43E70492-4B8C-4BF0-A546-7B13BDC69BA1}" dt="2022-09-07T06:44:04.114" v="0"/>
          <ac:spMkLst>
            <pc:docMk/>
            <pc:sldMk cId="58408632" sldId="518"/>
            <ac:spMk id="5" creationId="{00000000-0000-0000-0000-000000000000}"/>
          </ac:spMkLst>
        </pc:spChg>
        <pc:picChg chg="add mod ord modCrop">
          <ac:chgData name="msabateg" userId="FX9Q/hq9lokglSf0AffEtGBRPSofqgofhz5xm0cEPJc=" providerId="None" clId="Web-{43E70492-4B8C-4BF0-A546-7B13BDC69BA1}" dt="2022-09-07T06:52:44.051" v="76" actId="1076"/>
          <ac:picMkLst>
            <pc:docMk/>
            <pc:sldMk cId="58408632" sldId="518"/>
            <ac:picMk id="2" creationId="{C23F4D48-9046-7C88-37D3-3AAFA93FB0BC}"/>
          </ac:picMkLst>
        </pc:picChg>
        <pc:picChg chg="add mod modCrop">
          <ac:chgData name="msabateg" userId="FX9Q/hq9lokglSf0AffEtGBRPSofqgofhz5xm0cEPJc=" providerId="None" clId="Web-{43E70492-4B8C-4BF0-A546-7B13BDC69BA1}" dt="2022-09-07T06:52:41.239" v="75" actId="1076"/>
          <ac:picMkLst>
            <pc:docMk/>
            <pc:sldMk cId="58408632" sldId="518"/>
            <ac:picMk id="3" creationId="{6A45C0EC-EC8A-CE73-CD88-8101AECA2F70}"/>
          </ac:picMkLst>
        </pc:picChg>
      </pc:sldChg>
      <pc:sldChg chg="addSp delSp modSp ord">
        <pc:chgData name="msabateg" userId="FX9Q/hq9lokglSf0AffEtGBRPSofqgofhz5xm0cEPJc=" providerId="None" clId="Web-{43E70492-4B8C-4BF0-A546-7B13BDC69BA1}" dt="2022-09-07T06:48:43.857" v="72" actId="1076"/>
        <pc:sldMkLst>
          <pc:docMk/>
          <pc:sldMk cId="4008877373" sldId="519"/>
        </pc:sldMkLst>
        <pc:spChg chg="mod">
          <ac:chgData name="msabateg" userId="FX9Q/hq9lokglSf0AffEtGBRPSofqgofhz5xm0cEPJc=" providerId="None" clId="Web-{43E70492-4B8C-4BF0-A546-7B13BDC69BA1}" dt="2022-09-07T06:48:22.731" v="68" actId="20577"/>
          <ac:spMkLst>
            <pc:docMk/>
            <pc:sldMk cId="4008877373" sldId="519"/>
            <ac:spMk id="4" creationId="{00000000-0000-0000-0000-000000000000}"/>
          </ac:spMkLst>
        </pc:spChg>
        <pc:spChg chg="del">
          <ac:chgData name="msabateg" userId="FX9Q/hq9lokglSf0AffEtGBRPSofqgofhz5xm0cEPJc=" providerId="None" clId="Web-{43E70492-4B8C-4BF0-A546-7B13BDC69BA1}" dt="2022-09-07T06:46:53.510" v="38"/>
          <ac:spMkLst>
            <pc:docMk/>
            <pc:sldMk cId="4008877373" sldId="519"/>
            <ac:spMk id="5" creationId="{00000000-0000-0000-0000-000000000000}"/>
          </ac:spMkLst>
        </pc:spChg>
        <pc:picChg chg="add mod">
          <ac:chgData name="msabateg" userId="FX9Q/hq9lokglSf0AffEtGBRPSofqgofhz5xm0cEPJc=" providerId="None" clId="Web-{43E70492-4B8C-4BF0-A546-7B13BDC69BA1}" dt="2022-09-07T06:48:43.810" v="71" actId="1076"/>
          <ac:picMkLst>
            <pc:docMk/>
            <pc:sldMk cId="4008877373" sldId="519"/>
            <ac:picMk id="2" creationId="{DF7A8BCA-16AC-EFD4-DA0F-378EF7D9A157}"/>
          </ac:picMkLst>
        </pc:picChg>
        <pc:picChg chg="add mod ord">
          <ac:chgData name="msabateg" userId="FX9Q/hq9lokglSf0AffEtGBRPSofqgofhz5xm0cEPJc=" providerId="None" clId="Web-{43E70492-4B8C-4BF0-A546-7B13BDC69BA1}" dt="2022-09-07T06:48:43.857" v="72" actId="1076"/>
          <ac:picMkLst>
            <pc:docMk/>
            <pc:sldMk cId="4008877373" sldId="519"/>
            <ac:picMk id="3" creationId="{A4D1AE59-DE80-769C-28C5-8A0D5AAED967}"/>
          </ac:picMkLst>
        </pc:picChg>
      </pc:sldChg>
      <pc:sldChg chg="addSp delSp modSp add ord replId">
        <pc:chgData name="msabateg" userId="FX9Q/hq9lokglSf0AffEtGBRPSofqgofhz5xm0cEPJc=" providerId="None" clId="Web-{43E70492-4B8C-4BF0-A546-7B13BDC69BA1}" dt="2022-09-07T07:28:54.943" v="853"/>
        <pc:sldMkLst>
          <pc:docMk/>
          <pc:sldMk cId="1205362746" sldId="520"/>
        </pc:sldMkLst>
        <pc:spChg chg="del">
          <ac:chgData name="msabateg" userId="FX9Q/hq9lokglSf0AffEtGBRPSofqgofhz5xm0cEPJc=" providerId="None" clId="Web-{43E70492-4B8C-4BF0-A546-7B13BDC69BA1}" dt="2022-09-07T07:01:17.675" v="77"/>
          <ac:spMkLst>
            <pc:docMk/>
            <pc:sldMk cId="1205362746" sldId="520"/>
            <ac:spMk id="5" creationId="{00000000-0000-0000-0000-000000000000}"/>
          </ac:spMkLst>
        </pc:spChg>
        <pc:spChg chg="add mod">
          <ac:chgData name="msabateg" userId="FX9Q/hq9lokglSf0AffEtGBRPSofqgofhz5xm0cEPJc=" providerId="None" clId="Web-{43E70492-4B8C-4BF0-A546-7B13BDC69BA1}" dt="2022-09-07T07:13:10.555" v="412" actId="20577"/>
          <ac:spMkLst>
            <pc:docMk/>
            <pc:sldMk cId="1205362746" sldId="520"/>
            <ac:spMk id="7" creationId="{0A29ACFC-D0DF-EC38-C86E-8D1C33985DE8}"/>
          </ac:spMkLst>
        </pc:spChg>
        <pc:spChg chg="add mod">
          <ac:chgData name="msabateg" userId="FX9Q/hq9lokglSf0AffEtGBRPSofqgofhz5xm0cEPJc=" providerId="None" clId="Web-{43E70492-4B8C-4BF0-A546-7B13BDC69BA1}" dt="2022-09-07T07:13:58.682" v="425" actId="20577"/>
          <ac:spMkLst>
            <pc:docMk/>
            <pc:sldMk cId="1205362746" sldId="520"/>
            <ac:spMk id="9" creationId="{A76E968A-AAC8-244C-9277-C78DA688FCA2}"/>
          </ac:spMkLst>
        </pc:spChg>
        <pc:grpChg chg="add mod">
          <ac:chgData name="msabateg" userId="FX9Q/hq9lokglSf0AffEtGBRPSofqgofhz5xm0cEPJc=" providerId="None" clId="Web-{43E70492-4B8C-4BF0-A546-7B13BDC69BA1}" dt="2022-09-07T07:27:16.362" v="847" actId="1076"/>
          <ac:grpSpMkLst>
            <pc:docMk/>
            <pc:sldMk cId="1205362746" sldId="520"/>
            <ac:grpSpMk id="10" creationId="{5B0841CC-4604-7E64-D690-2AC20AEC0FE5}"/>
          </ac:grpSpMkLst>
        </pc:grpChg>
        <pc:graphicFrameChg chg="add mod ord modGraphic">
          <ac:chgData name="msabateg" userId="FX9Q/hq9lokglSf0AffEtGBRPSofqgofhz5xm0cEPJc=" providerId="None" clId="Web-{43E70492-4B8C-4BF0-A546-7B13BDC69BA1}" dt="2022-09-07T07:28:48.849" v="851" actId="1076"/>
          <ac:graphicFrameMkLst>
            <pc:docMk/>
            <pc:sldMk cId="1205362746" sldId="520"/>
            <ac:graphicFrameMk id="2" creationId="{2FC722A2-5F21-CBD9-06CD-9F0884F6556A}"/>
          </ac:graphicFrameMkLst>
        </pc:graphicFrameChg>
        <pc:graphicFrameChg chg="add mod modGraphic">
          <ac:chgData name="msabateg" userId="FX9Q/hq9lokglSf0AffEtGBRPSofqgofhz5xm0cEPJc=" providerId="None" clId="Web-{43E70492-4B8C-4BF0-A546-7B13BDC69BA1}" dt="2022-09-07T07:28:54.943" v="853"/>
          <ac:graphicFrameMkLst>
            <pc:docMk/>
            <pc:sldMk cId="1205362746" sldId="520"/>
            <ac:graphicFrameMk id="12" creationId="{08831059-1AE4-97B9-5DE2-F787AEF99B30}"/>
          </ac:graphicFrameMkLst>
        </pc:graphicFrameChg>
        <pc:picChg chg="add mod modCrop">
          <ac:chgData name="msabateg" userId="FX9Q/hq9lokglSf0AffEtGBRPSofqgofhz5xm0cEPJc=" providerId="None" clId="Web-{43E70492-4B8C-4BF0-A546-7B13BDC69BA1}" dt="2022-09-07T07:13:51.978" v="423"/>
          <ac:picMkLst>
            <pc:docMk/>
            <pc:sldMk cId="1205362746" sldId="520"/>
            <ac:picMk id="3" creationId="{F2D7FCE6-6487-0180-6235-371B004E4A7F}"/>
          </ac:picMkLst>
        </pc:picChg>
      </pc:sldChg>
      <pc:sldChg chg="modSp add replId">
        <pc:chgData name="msabateg" userId="FX9Q/hq9lokglSf0AffEtGBRPSofqgofhz5xm0cEPJc=" providerId="None" clId="Web-{43E70492-4B8C-4BF0-A546-7B13BDC69BA1}" dt="2022-09-07T07:33:14.076" v="874" actId="20577"/>
        <pc:sldMkLst>
          <pc:docMk/>
          <pc:sldMk cId="2339842152" sldId="521"/>
        </pc:sldMkLst>
        <pc:spChg chg="mod">
          <ac:chgData name="msabateg" userId="FX9Q/hq9lokglSf0AffEtGBRPSofqgofhz5xm0cEPJc=" providerId="None" clId="Web-{43E70492-4B8C-4BF0-A546-7B13BDC69BA1}" dt="2022-09-07T07:33:14.076" v="874" actId="20577"/>
          <ac:spMkLst>
            <pc:docMk/>
            <pc:sldMk cId="2339842152" sldId="521"/>
            <ac:spMk id="4" creationId="{00000000-0000-0000-0000-000000000000}"/>
          </ac:spMkLst>
        </pc:spChg>
      </pc:sldChg>
    </pc:docChg>
  </pc:docChgLst>
  <pc:docChgLst>
    <pc:chgData name="msabateg" userId="FX9Q/hq9lokglSf0AffEtGBRPSofqgofhz5xm0cEPJc=" providerId="None" clId="Web-{B2E3B797-91DC-4DA7-A4FC-C0D3F9D68043}"/>
    <pc:docChg chg="addSld delSld modSld">
      <pc:chgData name="msabateg" userId="FX9Q/hq9lokglSf0AffEtGBRPSofqgofhz5xm0cEPJc=" providerId="None" clId="Web-{B2E3B797-91DC-4DA7-A4FC-C0D3F9D68043}" dt="2022-06-21T10:11:57.402" v="111" actId="20577"/>
      <pc:docMkLst>
        <pc:docMk/>
      </pc:docMkLst>
      <pc:sldChg chg="modSp">
        <pc:chgData name="msabateg" userId="FX9Q/hq9lokglSf0AffEtGBRPSofqgofhz5xm0cEPJc=" providerId="None" clId="Web-{B2E3B797-91DC-4DA7-A4FC-C0D3F9D68043}" dt="2022-06-21T10:08:50.663" v="25" actId="20577"/>
        <pc:sldMkLst>
          <pc:docMk/>
          <pc:sldMk cId="0" sldId="263"/>
        </pc:sldMkLst>
        <pc:spChg chg="mod">
          <ac:chgData name="msabateg" userId="FX9Q/hq9lokglSf0AffEtGBRPSofqgofhz5xm0cEPJc=" providerId="None" clId="Web-{B2E3B797-91DC-4DA7-A4FC-C0D3F9D68043}" dt="2022-06-21T10:08:50.663" v="25" actId="20577"/>
          <ac:spMkLst>
            <pc:docMk/>
            <pc:sldMk cId="0" sldId="263"/>
            <ac:spMk id="2" creationId="{00000000-0000-0000-0000-000000000000}"/>
          </ac:spMkLst>
        </pc:spChg>
        <pc:spChg chg="mod">
          <ac:chgData name="msabateg" userId="FX9Q/hq9lokglSf0AffEtGBRPSofqgofhz5xm0cEPJc=" providerId="None" clId="Web-{B2E3B797-91DC-4DA7-A4FC-C0D3F9D68043}" dt="2022-06-21T10:08:33.803" v="21" actId="20577"/>
          <ac:spMkLst>
            <pc:docMk/>
            <pc:sldMk cId="0" sldId="263"/>
            <ac:spMk id="3" creationId="{00000000-0000-0000-0000-000000000000}"/>
          </ac:spMkLst>
        </pc:spChg>
        <pc:spChg chg="mod">
          <ac:chgData name="msabateg" userId="FX9Q/hq9lokglSf0AffEtGBRPSofqgofhz5xm0cEPJc=" providerId="None" clId="Web-{B2E3B797-91DC-4DA7-A4FC-C0D3F9D68043}" dt="2022-06-21T10:07:28.863" v="1" actId="20577"/>
          <ac:spMkLst>
            <pc:docMk/>
            <pc:sldMk cId="0" sldId="263"/>
            <ac:spMk id="9" creationId="{00000000-0000-0000-0000-000000000000}"/>
          </ac:spMkLst>
        </pc:spChg>
      </pc:sldChg>
      <pc:sldChg chg="del">
        <pc:chgData name="msabateg" userId="FX9Q/hq9lokglSf0AffEtGBRPSofqgofhz5xm0cEPJc=" providerId="None" clId="Web-{B2E3B797-91DC-4DA7-A4FC-C0D3F9D68043}" dt="2022-06-21T10:09:28.601" v="43"/>
        <pc:sldMkLst>
          <pc:docMk/>
          <pc:sldMk cId="2548985396" sldId="488"/>
        </pc:sldMkLst>
      </pc:sldChg>
      <pc:sldChg chg="del">
        <pc:chgData name="msabateg" userId="FX9Q/hq9lokglSf0AffEtGBRPSofqgofhz5xm0cEPJc=" providerId="None" clId="Web-{B2E3B797-91DC-4DA7-A4FC-C0D3F9D68043}" dt="2022-06-21T10:09:24.491" v="41"/>
        <pc:sldMkLst>
          <pc:docMk/>
          <pc:sldMk cId="1171642149" sldId="493"/>
        </pc:sldMkLst>
      </pc:sldChg>
      <pc:sldChg chg="del">
        <pc:chgData name="msabateg" userId="FX9Q/hq9lokglSf0AffEtGBRPSofqgofhz5xm0cEPJc=" providerId="None" clId="Web-{B2E3B797-91DC-4DA7-A4FC-C0D3F9D68043}" dt="2022-06-21T10:09:23.445" v="39"/>
        <pc:sldMkLst>
          <pc:docMk/>
          <pc:sldMk cId="3861059604" sldId="495"/>
        </pc:sldMkLst>
      </pc:sldChg>
      <pc:sldChg chg="del">
        <pc:chgData name="msabateg" userId="FX9Q/hq9lokglSf0AffEtGBRPSofqgofhz5xm0cEPJc=" providerId="None" clId="Web-{B2E3B797-91DC-4DA7-A4FC-C0D3F9D68043}" dt="2022-06-21T10:09:12.929" v="34"/>
        <pc:sldMkLst>
          <pc:docMk/>
          <pc:sldMk cId="2605510902" sldId="496"/>
        </pc:sldMkLst>
      </pc:sldChg>
      <pc:sldChg chg="del">
        <pc:chgData name="msabateg" userId="FX9Q/hq9lokglSf0AffEtGBRPSofqgofhz5xm0cEPJc=" providerId="None" clId="Web-{B2E3B797-91DC-4DA7-A4FC-C0D3F9D68043}" dt="2022-06-21T10:09:20.288" v="37"/>
        <pc:sldMkLst>
          <pc:docMk/>
          <pc:sldMk cId="2523103520" sldId="497"/>
        </pc:sldMkLst>
      </pc:sldChg>
      <pc:sldChg chg="del">
        <pc:chgData name="msabateg" userId="FX9Q/hq9lokglSf0AffEtGBRPSofqgofhz5xm0cEPJc=" providerId="None" clId="Web-{B2E3B797-91DC-4DA7-A4FC-C0D3F9D68043}" dt="2022-06-21T10:09:25.632" v="42"/>
        <pc:sldMkLst>
          <pc:docMk/>
          <pc:sldMk cId="605522615" sldId="498"/>
        </pc:sldMkLst>
      </pc:sldChg>
      <pc:sldChg chg="del">
        <pc:chgData name="msabateg" userId="FX9Q/hq9lokglSf0AffEtGBRPSofqgofhz5xm0cEPJc=" providerId="None" clId="Web-{B2E3B797-91DC-4DA7-A4FC-C0D3F9D68043}" dt="2022-06-21T10:09:17.960" v="36"/>
        <pc:sldMkLst>
          <pc:docMk/>
          <pc:sldMk cId="3827553172" sldId="499"/>
        </pc:sldMkLst>
      </pc:sldChg>
      <pc:sldChg chg="del">
        <pc:chgData name="msabateg" userId="FX9Q/hq9lokglSf0AffEtGBRPSofqgofhz5xm0cEPJc=" providerId="None" clId="Web-{B2E3B797-91DC-4DA7-A4FC-C0D3F9D68043}" dt="2022-06-21T10:09:15.913" v="35"/>
        <pc:sldMkLst>
          <pc:docMk/>
          <pc:sldMk cId="4231766793" sldId="500"/>
        </pc:sldMkLst>
      </pc:sldChg>
      <pc:sldChg chg="del">
        <pc:chgData name="msabateg" userId="FX9Q/hq9lokglSf0AffEtGBRPSofqgofhz5xm0cEPJc=" providerId="None" clId="Web-{B2E3B797-91DC-4DA7-A4FC-C0D3F9D68043}" dt="2022-06-21T10:09:23.804" v="40"/>
        <pc:sldMkLst>
          <pc:docMk/>
          <pc:sldMk cId="1344166510" sldId="501"/>
        </pc:sldMkLst>
      </pc:sldChg>
      <pc:sldChg chg="del">
        <pc:chgData name="msabateg" userId="FX9Q/hq9lokglSf0AffEtGBRPSofqgofhz5xm0cEPJc=" providerId="None" clId="Web-{B2E3B797-91DC-4DA7-A4FC-C0D3F9D68043}" dt="2022-06-21T10:09:22.132" v="38"/>
        <pc:sldMkLst>
          <pc:docMk/>
          <pc:sldMk cId="2215109552" sldId="502"/>
        </pc:sldMkLst>
      </pc:sldChg>
      <pc:sldChg chg="del">
        <pc:chgData name="msabateg" userId="FX9Q/hq9lokglSf0AffEtGBRPSofqgofhz5xm0cEPJc=" providerId="None" clId="Web-{B2E3B797-91DC-4DA7-A4FC-C0D3F9D68043}" dt="2022-06-21T10:09:10.929" v="33"/>
        <pc:sldMkLst>
          <pc:docMk/>
          <pc:sldMk cId="1529704821" sldId="503"/>
        </pc:sldMkLst>
      </pc:sldChg>
      <pc:sldChg chg="addSp delSp modSp">
        <pc:chgData name="msabateg" userId="FX9Q/hq9lokglSf0AffEtGBRPSofqgofhz5xm0cEPJc=" providerId="None" clId="Web-{B2E3B797-91DC-4DA7-A4FC-C0D3F9D68043}" dt="2022-06-21T10:09:48.273" v="54" actId="20577"/>
        <pc:sldMkLst>
          <pc:docMk/>
          <pc:sldMk cId="461999082" sldId="505"/>
        </pc:sldMkLst>
        <pc:spChg chg="mod">
          <ac:chgData name="msabateg" userId="FX9Q/hq9lokglSf0AffEtGBRPSofqgofhz5xm0cEPJc=" providerId="None" clId="Web-{B2E3B797-91DC-4DA7-A4FC-C0D3F9D68043}" dt="2022-06-21T10:09:48.273" v="54" actId="20577"/>
          <ac:spMkLst>
            <pc:docMk/>
            <pc:sldMk cId="461999082" sldId="505"/>
            <ac:spMk id="2" creationId="{00000000-0000-0000-0000-000000000000}"/>
          </ac:spMkLst>
        </pc:spChg>
        <pc:spChg chg="add">
          <ac:chgData name="msabateg" userId="FX9Q/hq9lokglSf0AffEtGBRPSofqgofhz5xm0cEPJc=" providerId="None" clId="Web-{B2E3B797-91DC-4DA7-A4FC-C0D3F9D68043}" dt="2022-06-21T10:09:44.711" v="52"/>
          <ac:spMkLst>
            <pc:docMk/>
            <pc:sldMk cId="461999082" sldId="505"/>
            <ac:spMk id="4" creationId="{E7DFE386-A248-6122-F0CB-1120D1509166}"/>
          </ac:spMkLst>
        </pc:spChg>
        <pc:spChg chg="mod">
          <ac:chgData name="msabateg" userId="FX9Q/hq9lokglSf0AffEtGBRPSofqgofhz5xm0cEPJc=" providerId="None" clId="Web-{B2E3B797-91DC-4DA7-A4FC-C0D3F9D68043}" dt="2022-06-21T10:09:10.147" v="32" actId="20577"/>
          <ac:spMkLst>
            <pc:docMk/>
            <pc:sldMk cId="461999082" sldId="505"/>
            <ac:spMk id="5" creationId="{00000000-0000-0000-0000-000000000000}"/>
          </ac:spMkLst>
        </pc:spChg>
        <pc:spChg chg="del">
          <ac:chgData name="msabateg" userId="FX9Q/hq9lokglSf0AffEtGBRPSofqgofhz5xm0cEPJc=" providerId="None" clId="Web-{B2E3B797-91DC-4DA7-A4FC-C0D3F9D68043}" dt="2022-06-21T10:09:44.226" v="51"/>
          <ac:spMkLst>
            <pc:docMk/>
            <pc:sldMk cId="461999082" sldId="505"/>
            <ac:spMk id="6" creationId="{00000000-0000-0000-0000-000000000000}"/>
          </ac:spMkLst>
        </pc:spChg>
      </pc:sldChg>
      <pc:sldChg chg="modSp">
        <pc:chgData name="msabateg" userId="FX9Q/hq9lokglSf0AffEtGBRPSofqgofhz5xm0cEPJc=" providerId="None" clId="Web-{B2E3B797-91DC-4DA7-A4FC-C0D3F9D68043}" dt="2022-06-21T10:11:21.713" v="100" actId="1076"/>
        <pc:sldMkLst>
          <pc:docMk/>
          <pc:sldMk cId="2020191556" sldId="506"/>
        </pc:sldMkLst>
        <pc:spChg chg="mod">
          <ac:chgData name="msabateg" userId="FX9Q/hq9lokglSf0AffEtGBRPSofqgofhz5xm0cEPJc=" providerId="None" clId="Web-{B2E3B797-91DC-4DA7-A4FC-C0D3F9D68043}" dt="2022-06-21T10:09:38.757" v="50" actId="20577"/>
          <ac:spMkLst>
            <pc:docMk/>
            <pc:sldMk cId="2020191556" sldId="506"/>
            <ac:spMk id="6" creationId="{00000000-0000-0000-0000-000000000000}"/>
          </ac:spMkLst>
        </pc:spChg>
        <pc:spChg chg="mod">
          <ac:chgData name="msabateg" userId="FX9Q/hq9lokglSf0AffEtGBRPSofqgofhz5xm0cEPJc=" providerId="None" clId="Web-{B2E3B797-91DC-4DA7-A4FC-C0D3F9D68043}" dt="2022-06-21T10:11:21.713" v="100" actId="1076"/>
          <ac:spMkLst>
            <pc:docMk/>
            <pc:sldMk cId="2020191556" sldId="506"/>
            <ac:spMk id="10" creationId="{00000000-0000-0000-0000-000000000000}"/>
          </ac:spMkLst>
        </pc:spChg>
      </pc:sldChg>
      <pc:sldChg chg="delSp modSp add replId">
        <pc:chgData name="msabateg" userId="FX9Q/hq9lokglSf0AffEtGBRPSofqgofhz5xm0cEPJc=" providerId="None" clId="Web-{B2E3B797-91DC-4DA7-A4FC-C0D3F9D68043}" dt="2022-06-21T10:11:57.402" v="111" actId="20577"/>
        <pc:sldMkLst>
          <pc:docMk/>
          <pc:sldMk cId="3307498970" sldId="507"/>
        </pc:sldMkLst>
        <pc:spChg chg="mod">
          <ac:chgData name="msabateg" userId="FX9Q/hq9lokglSf0AffEtGBRPSofqgofhz5xm0cEPJc=" providerId="None" clId="Web-{B2E3B797-91DC-4DA7-A4FC-C0D3F9D68043}" dt="2022-06-21T10:11:57.402" v="111" actId="20577"/>
          <ac:spMkLst>
            <pc:docMk/>
            <pc:sldMk cId="3307498970" sldId="507"/>
            <ac:spMk id="2" creationId="{00000000-0000-0000-0000-000000000000}"/>
          </ac:spMkLst>
        </pc:spChg>
        <pc:spChg chg="del">
          <ac:chgData name="msabateg" userId="FX9Q/hq9lokglSf0AffEtGBRPSofqgofhz5xm0cEPJc=" providerId="None" clId="Web-{B2E3B797-91DC-4DA7-A4FC-C0D3F9D68043}" dt="2022-06-21T10:11:36.011" v="102"/>
          <ac:spMkLst>
            <pc:docMk/>
            <pc:sldMk cId="3307498970" sldId="507"/>
            <ac:spMk id="10" creationId="{00000000-0000-0000-0000-000000000000}"/>
          </ac:spMkLst>
        </pc:spChg>
      </pc:sldChg>
      <pc:sldChg chg="del">
        <pc:chgData name="msabateg" userId="FX9Q/hq9lokglSf0AffEtGBRPSofqgofhz5xm0cEPJc=" providerId="None" clId="Web-{B2E3B797-91DC-4DA7-A4FC-C0D3F9D68043}" dt="2022-06-21T10:08:59.147" v="26"/>
        <pc:sldMkLst>
          <pc:docMk/>
          <pc:sldMk cId="4103061936" sldId="507"/>
        </pc:sldMkLst>
      </pc:sldChg>
    </pc:docChg>
  </pc:docChgLst>
  <pc:docChgLst>
    <pc:chgData name="msabateg" userId="FX9Q/hq9lokglSf0AffEtGBRPSofqgofhz5xm0cEPJc=" providerId="None" clId="Web-{71A23DAC-2DF5-4237-8C5A-5197DC262197}"/>
    <pc:docChg chg="modSld">
      <pc:chgData name="msabateg" userId="FX9Q/hq9lokglSf0AffEtGBRPSofqgofhz5xm0cEPJc=" providerId="None" clId="Web-{71A23DAC-2DF5-4237-8C5A-5197DC262197}" dt="2022-08-23T08:49:03.122" v="27" actId="20577"/>
      <pc:docMkLst>
        <pc:docMk/>
      </pc:docMkLst>
      <pc:sldChg chg="modSp">
        <pc:chgData name="msabateg" userId="FX9Q/hq9lokglSf0AffEtGBRPSofqgofhz5xm0cEPJc=" providerId="None" clId="Web-{71A23DAC-2DF5-4237-8C5A-5197DC262197}" dt="2022-08-23T08:48:56.247" v="19" actId="20577"/>
        <pc:sldMkLst>
          <pc:docMk/>
          <pc:sldMk cId="0" sldId="263"/>
        </pc:sldMkLst>
        <pc:spChg chg="mod">
          <ac:chgData name="msabateg" userId="FX9Q/hq9lokglSf0AffEtGBRPSofqgofhz5xm0cEPJc=" providerId="None" clId="Web-{71A23DAC-2DF5-4237-8C5A-5197DC262197}" dt="2022-08-23T08:48:56.247" v="19" actId="20577"/>
          <ac:spMkLst>
            <pc:docMk/>
            <pc:sldMk cId="0" sldId="263"/>
            <ac:spMk id="2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9.841" v="24" actId="20577"/>
        <pc:sldMkLst>
          <pc:docMk/>
          <pc:sldMk cId="461999082" sldId="505"/>
        </pc:sldMkLst>
        <pc:spChg chg="mod">
          <ac:chgData name="msabateg" userId="FX9Q/hq9lokglSf0AffEtGBRPSofqgofhz5xm0cEPJc=" providerId="None" clId="Web-{71A23DAC-2DF5-4237-8C5A-5197DC262197}" dt="2022-08-23T08:48:59.841" v="24" actId="20577"/>
          <ac:spMkLst>
            <pc:docMk/>
            <pc:sldMk cId="461999082" sldId="505"/>
            <ac:spMk id="12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9.091" v="22" actId="20577"/>
        <pc:sldMkLst>
          <pc:docMk/>
          <pc:sldMk cId="2020191556" sldId="506"/>
        </pc:sldMkLst>
        <pc:spChg chg="mod">
          <ac:chgData name="msabateg" userId="FX9Q/hq9lokglSf0AffEtGBRPSofqgofhz5xm0cEPJc=" providerId="None" clId="Web-{71A23DAC-2DF5-4237-8C5A-5197DC262197}" dt="2022-08-23T08:48:59.091" v="22" actId="20577"/>
          <ac:spMkLst>
            <pc:docMk/>
            <pc:sldMk cId="2020191556" sldId="506"/>
            <ac:spMk id="11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9.122" v="23" actId="20577"/>
        <pc:sldMkLst>
          <pc:docMk/>
          <pc:sldMk cId="3307498970" sldId="507"/>
        </pc:sldMkLst>
        <pc:spChg chg="mod">
          <ac:chgData name="msabateg" userId="FX9Q/hq9lokglSf0AffEtGBRPSofqgofhz5xm0cEPJc=" providerId="None" clId="Web-{71A23DAC-2DF5-4237-8C5A-5197DC262197}" dt="2022-08-23T08:48:59.122" v="23" actId="20577"/>
          <ac:spMkLst>
            <pc:docMk/>
            <pc:sldMk cId="3307498970" sldId="507"/>
            <ac:spMk id="11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7.216" v="20" actId="20577"/>
        <pc:sldMkLst>
          <pc:docMk/>
          <pc:sldMk cId="942809215" sldId="508"/>
        </pc:sldMkLst>
        <pc:spChg chg="mod">
          <ac:chgData name="msabateg" userId="FX9Q/hq9lokglSf0AffEtGBRPSofqgofhz5xm0cEPJc=" providerId="None" clId="Web-{71A23DAC-2DF5-4237-8C5A-5197DC262197}" dt="2022-08-23T08:48:57.216" v="20" actId="20577"/>
          <ac:spMkLst>
            <pc:docMk/>
            <pc:sldMk cId="942809215" sldId="508"/>
            <ac:spMk id="6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48.215" v="10" actId="20577"/>
        <pc:sldMkLst>
          <pc:docMk/>
          <pc:sldMk cId="80782079" sldId="509"/>
        </pc:sldMkLst>
        <pc:spChg chg="mod">
          <ac:chgData name="msabateg" userId="FX9Q/hq9lokglSf0AffEtGBRPSofqgofhz5xm0cEPJc=" providerId="None" clId="Web-{71A23DAC-2DF5-4237-8C5A-5197DC262197}" dt="2022-08-23T08:47:16.884" v="9" actId="20577"/>
          <ac:spMkLst>
            <pc:docMk/>
            <pc:sldMk cId="80782079" sldId="509"/>
            <ac:spMk id="5" creationId="{00000000-0000-0000-0000-000000000000}"/>
          </ac:spMkLst>
        </pc:spChg>
        <pc:spChg chg="mod">
          <ac:chgData name="msabateg" userId="FX9Q/hq9lokglSf0AffEtGBRPSofqgofhz5xm0cEPJc=" providerId="None" clId="Web-{71A23DAC-2DF5-4237-8C5A-5197DC262197}" dt="2022-08-23T08:48:48.215" v="10" actId="20577"/>
          <ac:spMkLst>
            <pc:docMk/>
            <pc:sldMk cId="80782079" sldId="509"/>
            <ac:spMk id="9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9:00.403" v="25" actId="20577"/>
        <pc:sldMkLst>
          <pc:docMk/>
          <pc:sldMk cId="3774170655" sldId="510"/>
        </pc:sldMkLst>
        <pc:spChg chg="mod">
          <ac:chgData name="msabateg" userId="FX9Q/hq9lokglSf0AffEtGBRPSofqgofhz5xm0cEPJc=" providerId="None" clId="Web-{71A23DAC-2DF5-4237-8C5A-5197DC262197}" dt="2022-08-23T08:49:00.403" v="25" actId="20577"/>
          <ac:spMkLst>
            <pc:docMk/>
            <pc:sldMk cId="3774170655" sldId="510"/>
            <ac:spMk id="12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9:00.825" v="26" actId="20577"/>
        <pc:sldMkLst>
          <pc:docMk/>
          <pc:sldMk cId="2809409097" sldId="511"/>
        </pc:sldMkLst>
        <pc:spChg chg="mod">
          <ac:chgData name="msabateg" userId="FX9Q/hq9lokglSf0AffEtGBRPSofqgofhz5xm0cEPJc=" providerId="None" clId="Web-{71A23DAC-2DF5-4237-8C5A-5197DC262197}" dt="2022-08-23T08:49:00.825" v="26" actId="20577"/>
          <ac:spMkLst>
            <pc:docMk/>
            <pc:sldMk cId="2809409097" sldId="511"/>
            <ac:spMk id="12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9:03.122" v="27" actId="20577"/>
        <pc:sldMkLst>
          <pc:docMk/>
          <pc:sldMk cId="1584378957" sldId="512"/>
        </pc:sldMkLst>
        <pc:spChg chg="mod">
          <ac:chgData name="msabateg" userId="FX9Q/hq9lokglSf0AffEtGBRPSofqgofhz5xm0cEPJc=" providerId="None" clId="Web-{71A23DAC-2DF5-4237-8C5A-5197DC262197}" dt="2022-08-23T08:49:03.122" v="27" actId="20577"/>
          <ac:spMkLst>
            <pc:docMk/>
            <pc:sldMk cId="1584378957" sldId="512"/>
            <ac:spMk id="14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7.888" v="21" actId="20577"/>
        <pc:sldMkLst>
          <pc:docMk/>
          <pc:sldMk cId="1916435043" sldId="513"/>
        </pc:sldMkLst>
        <pc:spChg chg="mod">
          <ac:chgData name="msabateg" userId="FX9Q/hq9lokglSf0AffEtGBRPSofqgofhz5xm0cEPJc=" providerId="None" clId="Web-{71A23DAC-2DF5-4237-8C5A-5197DC262197}" dt="2022-08-23T08:48:57.888" v="21" actId="20577"/>
          <ac:spMkLst>
            <pc:docMk/>
            <pc:sldMk cId="1916435043" sldId="513"/>
            <ac:spMk id="6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49.497" v="11" actId="20577"/>
        <pc:sldMkLst>
          <pc:docMk/>
          <pc:sldMk cId="3726140707" sldId="515"/>
        </pc:sldMkLst>
        <pc:spChg chg="mod">
          <ac:chgData name="msabateg" userId="FX9Q/hq9lokglSf0AffEtGBRPSofqgofhz5xm0cEPJc=" providerId="None" clId="Web-{71A23DAC-2DF5-4237-8C5A-5197DC262197}" dt="2022-08-23T08:48:49.497" v="11" actId="20577"/>
          <ac:spMkLst>
            <pc:docMk/>
            <pc:sldMk cId="3726140707" sldId="515"/>
            <ac:spMk id="6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0.153" v="12" actId="20577"/>
        <pc:sldMkLst>
          <pc:docMk/>
          <pc:sldMk cId="1061879142" sldId="516"/>
        </pc:sldMkLst>
        <pc:spChg chg="mod">
          <ac:chgData name="msabateg" userId="FX9Q/hq9lokglSf0AffEtGBRPSofqgofhz5xm0cEPJc=" providerId="None" clId="Web-{71A23DAC-2DF5-4237-8C5A-5197DC262197}" dt="2022-08-23T08:48:50.153" v="12" actId="20577"/>
          <ac:spMkLst>
            <pc:docMk/>
            <pc:sldMk cId="1061879142" sldId="516"/>
            <ac:spMk id="11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4.606" v="18" actId="20577"/>
        <pc:sldMkLst>
          <pc:docMk/>
          <pc:sldMk cId="807927583" sldId="517"/>
        </pc:sldMkLst>
        <pc:spChg chg="mod">
          <ac:chgData name="msabateg" userId="FX9Q/hq9lokglSf0AffEtGBRPSofqgofhz5xm0cEPJc=" providerId="None" clId="Web-{71A23DAC-2DF5-4237-8C5A-5197DC262197}" dt="2022-08-23T08:48:54.606" v="18" actId="20577"/>
          <ac:spMkLst>
            <pc:docMk/>
            <pc:sldMk cId="807927583" sldId="517"/>
            <ac:spMk id="9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0.872" v="13" actId="20577"/>
        <pc:sldMkLst>
          <pc:docMk/>
          <pc:sldMk cId="3057502243" sldId="518"/>
        </pc:sldMkLst>
        <pc:spChg chg="mod">
          <ac:chgData name="msabateg" userId="FX9Q/hq9lokglSf0AffEtGBRPSofqgofhz5xm0cEPJc=" providerId="None" clId="Web-{71A23DAC-2DF5-4237-8C5A-5197DC262197}" dt="2022-08-23T08:48:50.872" v="13" actId="20577"/>
          <ac:spMkLst>
            <pc:docMk/>
            <pc:sldMk cId="3057502243" sldId="518"/>
            <ac:spMk id="11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1.825" v="14" actId="20577"/>
        <pc:sldMkLst>
          <pc:docMk/>
          <pc:sldMk cId="2141334033" sldId="519"/>
        </pc:sldMkLst>
        <pc:spChg chg="mod">
          <ac:chgData name="msabateg" userId="FX9Q/hq9lokglSf0AffEtGBRPSofqgofhz5xm0cEPJc=" providerId="None" clId="Web-{71A23DAC-2DF5-4237-8C5A-5197DC262197}" dt="2022-08-23T08:48:51.825" v="14" actId="20577"/>
          <ac:spMkLst>
            <pc:docMk/>
            <pc:sldMk cId="2141334033" sldId="519"/>
            <ac:spMk id="11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1.997" v="15" actId="20577"/>
        <pc:sldMkLst>
          <pc:docMk/>
          <pc:sldMk cId="2838038735" sldId="521"/>
        </pc:sldMkLst>
        <pc:spChg chg="mod">
          <ac:chgData name="msabateg" userId="FX9Q/hq9lokglSf0AffEtGBRPSofqgofhz5xm0cEPJc=" providerId="None" clId="Web-{71A23DAC-2DF5-4237-8C5A-5197DC262197}" dt="2022-08-23T08:48:51.997" v="15" actId="20577"/>
          <ac:spMkLst>
            <pc:docMk/>
            <pc:sldMk cId="2838038735" sldId="521"/>
            <ac:spMk id="11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4.247" v="17" actId="20577"/>
        <pc:sldMkLst>
          <pc:docMk/>
          <pc:sldMk cId="2533681306" sldId="522"/>
        </pc:sldMkLst>
        <pc:spChg chg="mod">
          <ac:chgData name="msabateg" userId="FX9Q/hq9lokglSf0AffEtGBRPSofqgofhz5xm0cEPJc=" providerId="None" clId="Web-{71A23DAC-2DF5-4237-8C5A-5197DC262197}" dt="2022-08-23T08:48:54.247" v="17" actId="20577"/>
          <ac:spMkLst>
            <pc:docMk/>
            <pc:sldMk cId="2533681306" sldId="522"/>
            <ac:spMk id="11" creationId="{00000000-0000-0000-0000-000000000000}"/>
          </ac:spMkLst>
        </pc:spChg>
      </pc:sldChg>
      <pc:sldChg chg="modSp">
        <pc:chgData name="msabateg" userId="FX9Q/hq9lokglSf0AffEtGBRPSofqgofhz5xm0cEPJc=" providerId="None" clId="Web-{71A23DAC-2DF5-4237-8C5A-5197DC262197}" dt="2022-08-23T08:48:53.419" v="16" actId="20577"/>
        <pc:sldMkLst>
          <pc:docMk/>
          <pc:sldMk cId="3425346730" sldId="523"/>
        </pc:sldMkLst>
        <pc:spChg chg="mod">
          <ac:chgData name="msabateg" userId="FX9Q/hq9lokglSf0AffEtGBRPSofqgofhz5xm0cEPJc=" providerId="None" clId="Web-{71A23DAC-2DF5-4237-8C5A-5197DC262197}" dt="2022-08-23T08:48:53.419" v="16" actId="20577"/>
          <ac:spMkLst>
            <pc:docMk/>
            <pc:sldMk cId="3425346730" sldId="523"/>
            <ac:spMk id="11" creationId="{00000000-0000-0000-0000-000000000000}"/>
          </ac:spMkLst>
        </pc:spChg>
      </pc:sldChg>
    </pc:docChg>
  </pc:docChgLst>
  <pc:docChgLst>
    <pc:chgData name="msabateg" clId="Web-{43E70492-4B8C-4BF0-A546-7B13BDC69BA1}"/>
    <pc:docChg chg="modSld">
      <pc:chgData name="msabateg" userId="" providerId="" clId="Web-{43E70492-4B8C-4BF0-A546-7B13BDC69BA1}" dt="2022-09-07T08:05:06.441" v="26" actId="1076"/>
      <pc:docMkLst>
        <pc:docMk/>
      </pc:docMkLst>
      <pc:sldChg chg="addSp delSp modSp">
        <pc:chgData name="msabateg" userId="" providerId="" clId="Web-{43E70492-4B8C-4BF0-A546-7B13BDC69BA1}" dt="2022-09-07T08:05:06.441" v="26" actId="1076"/>
        <pc:sldMkLst>
          <pc:docMk/>
          <pc:sldMk cId="2339842152" sldId="521"/>
        </pc:sldMkLst>
        <pc:spChg chg="add del mod">
          <ac:chgData name="msabateg" userId="" providerId="" clId="Web-{43E70492-4B8C-4BF0-A546-7B13BDC69BA1}" dt="2022-09-07T07:48:27.374" v="2"/>
          <ac:spMkLst>
            <pc:docMk/>
            <pc:sldMk cId="2339842152" sldId="521"/>
            <ac:spMk id="7" creationId="{4B7DE0E0-8C48-7982-1CDA-11C9B615046A}"/>
          </ac:spMkLst>
        </pc:spChg>
        <pc:picChg chg="del">
          <ac:chgData name="msabateg" userId="" providerId="" clId="Web-{43E70492-4B8C-4BF0-A546-7B13BDC69BA1}" dt="2022-09-07T07:48:22.498" v="1"/>
          <ac:picMkLst>
            <pc:docMk/>
            <pc:sldMk cId="2339842152" sldId="521"/>
            <ac:picMk id="2" creationId="{C23F4D48-9046-7C88-37D3-3AAFA93FB0BC}"/>
          </ac:picMkLst>
        </pc:picChg>
        <pc:picChg chg="del">
          <ac:chgData name="msabateg" userId="" providerId="" clId="Web-{43E70492-4B8C-4BF0-A546-7B13BDC69BA1}" dt="2022-09-07T07:48:21.686" v="0"/>
          <ac:picMkLst>
            <pc:docMk/>
            <pc:sldMk cId="2339842152" sldId="521"/>
            <ac:picMk id="3" creationId="{6A45C0EC-EC8A-CE73-CD88-8101AECA2F70}"/>
          </ac:picMkLst>
        </pc:picChg>
        <pc:picChg chg="add mod modCrop">
          <ac:chgData name="msabateg" userId="" providerId="" clId="Web-{43E70492-4B8C-4BF0-A546-7B13BDC69BA1}" dt="2022-09-07T08:05:06.441" v="26" actId="1076"/>
          <ac:picMkLst>
            <pc:docMk/>
            <pc:sldMk cId="2339842152" sldId="521"/>
            <ac:picMk id="9" creationId="{8F401AE6-8B65-0B4E-45E0-91290EF1313E}"/>
          </ac:picMkLst>
        </pc:picChg>
        <pc:picChg chg="add mod modCrop">
          <ac:chgData name="msabateg" userId="" providerId="" clId="Web-{43E70492-4B8C-4BF0-A546-7B13BDC69BA1}" dt="2022-09-07T08:05:02.144" v="25" actId="1076"/>
          <ac:picMkLst>
            <pc:docMk/>
            <pc:sldMk cId="2339842152" sldId="521"/>
            <ac:picMk id="10" creationId="{4BD00E03-8BCE-7B94-1420-7527448AFDB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5210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19176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906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456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0682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5918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9413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2508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5222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901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/>
              <a:t>F. </a:t>
            </a:r>
            <a:r>
              <a:rPr lang="en-US" noProof="0" dirty="0" err="1"/>
              <a:t>Cerutti</a:t>
            </a:r>
            <a:r>
              <a:rPr lang="en-US" noProof="0" dirty="0"/>
              <a:t>                         Jan 30th, 2018                         LHC Performance Workshop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dirty="0"/>
              <a:t>F. </a:t>
            </a:r>
            <a:r>
              <a:rPr lang="en-US" noProof="0" dirty="0" err="1"/>
              <a:t>Cerutti</a:t>
            </a:r>
            <a:r>
              <a:rPr lang="en-US" noProof="0" dirty="0"/>
              <a:t>                         Jan 30th, 2018                         LHC Performance Workshop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/>
              <a:t>F. Cerutti                         Jan 30th, 2018                         LHC Performance Workshop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F. Cerutti                         Jan 30th, 2018                         LHC Performance Workshop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dirty="0"/>
              <a:t>F. </a:t>
            </a:r>
            <a:r>
              <a:rPr lang="en-US" noProof="0" dirty="0" err="1"/>
              <a:t>Cerutti</a:t>
            </a:r>
            <a:r>
              <a:rPr lang="en-US" noProof="0" dirty="0"/>
              <a:t>                         Jan 30th, 2018                         LHC Performance Workshop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11561" y="3861048"/>
            <a:ext cx="7632848" cy="1923256"/>
          </a:xfrm>
        </p:spPr>
        <p:txBody>
          <a:bodyPr vert="horz" lIns="0" tIns="0" rIns="0" bIns="0" rtlCol="0" anchor="t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dirty="0"/>
              <a:t>Marta </a:t>
            </a:r>
            <a:r>
              <a:rPr lang="en-US" dirty="0" err="1"/>
              <a:t>Sabaté-Gilarte</a:t>
            </a:r>
            <a:r>
              <a:rPr lang="en-US" dirty="0"/>
              <a:t>, Francesco Cerutti</a:t>
            </a:r>
          </a:p>
          <a:p>
            <a:pPr algn="ctr" latinLnBrk="1"/>
            <a:r>
              <a:rPr lang="en-US" sz="1800" dirty="0">
                <a:cs typeface="Arial"/>
              </a:rPr>
              <a:t>With input from A. </a:t>
            </a:r>
            <a:r>
              <a:rPr lang="en-GB" sz="1800" dirty="0"/>
              <a:t>Bertarelli and </a:t>
            </a:r>
            <a:r>
              <a:rPr lang="en-US" sz="1800" dirty="0">
                <a:cs typeface="Arial"/>
              </a:rPr>
              <a:t>L. </a:t>
            </a:r>
            <a:r>
              <a:rPr lang="en-US" sz="1800" dirty="0" err="1">
                <a:cs typeface="Arial"/>
              </a:rPr>
              <a:t>Gentini</a:t>
            </a:r>
            <a:endParaRPr lang="en-US" sz="1800" dirty="0"/>
          </a:p>
          <a:p>
            <a:pPr algn="just"/>
            <a:endParaRPr lang="en-US" sz="1800" dirty="0"/>
          </a:p>
          <a:p>
            <a:pPr algn="just"/>
            <a:r>
              <a:rPr lang="en-US" sz="1800" b="1" dirty="0">
                <a:solidFill>
                  <a:schemeClr val="bg2"/>
                </a:solidFill>
              </a:rPr>
              <a:t>							WP10   </a:t>
            </a:r>
            <a:r>
              <a:rPr lang="en-US" sz="1800" dirty="0"/>
              <a:t>Energy deposition &amp; R2E</a:t>
            </a:r>
            <a:endParaRPr lang="en-GB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2411867"/>
            <a:ext cx="8208912" cy="13051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>
                <a:ea typeface="+mn-lt"/>
                <a:cs typeface="+mn-lt"/>
              </a:rPr>
              <a:t>Wire compensator in IR1: </a:t>
            </a:r>
          </a:p>
          <a:p>
            <a:pPr algn="ctr">
              <a:lnSpc>
                <a:spcPct val="150000"/>
              </a:lnSpc>
            </a:pPr>
            <a:r>
              <a:rPr lang="en-US" sz="2800" b="1" dirty="0">
                <a:ea typeface="+mn-lt"/>
                <a:cs typeface="+mn-lt"/>
              </a:rPr>
              <a:t>radiation levels and impact on the machine</a:t>
            </a:r>
            <a:endParaRPr lang="en-US" b="1" dirty="0"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870" y="5013176"/>
            <a:ext cx="2592288" cy="6141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3" y="239573"/>
            <a:ext cx="3144941" cy="1084854"/>
          </a:xfrm>
          <a:prstGeom prst="rect">
            <a:avLst/>
          </a:prstGeom>
        </p:spPr>
      </p:pic>
      <p:sp>
        <p:nvSpPr>
          <p:cNvPr id="11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323528" y="6104086"/>
            <a:ext cx="7516777" cy="277242"/>
          </a:xfrm>
        </p:spPr>
        <p:txBody>
          <a:bodyPr>
            <a:noAutofit/>
          </a:bodyPr>
          <a:lstStyle/>
          <a:p>
            <a:r>
              <a:rPr lang="en-US" dirty="0" smtClean="0"/>
              <a:t>WP2/WP13 HL-LHC Satellite </a:t>
            </a:r>
            <a:r>
              <a:rPr lang="en-US" dirty="0"/>
              <a:t>Meeting 		Uppsala		September </a:t>
            </a:r>
            <a:r>
              <a:rPr lang="en-US" dirty="0" smtClean="0"/>
              <a:t>23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/>
              <a:t>2022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1340768"/>
            <a:ext cx="7992448" cy="4785395"/>
          </a:xfrm>
        </p:spPr>
        <p:txBody>
          <a:bodyPr vert="horz" lIns="0" tIns="0" rIns="0" bIns="0" rtlCol="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HL-LHC: IR1 – right side.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Optics v1.5 Nov.19.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Horizontal crossing with a half crossing angle of 250 </a:t>
            </a:r>
            <a:r>
              <a:rPr lang="en-US" sz="1800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1800" dirty="0">
                <a:solidFill>
                  <a:schemeClr val="tx1"/>
                </a:solidFill>
              </a:rPr>
              <a:t>rad towards the external side of the ring.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  <a:latin typeface="Symbol" panose="05050102010706020507" pitchFamily="18" charset="2"/>
              </a:rPr>
              <a:t>b</a:t>
            </a:r>
            <a:r>
              <a:rPr lang="en-US" sz="1800" dirty="0" smtClean="0">
                <a:solidFill>
                  <a:schemeClr val="tx1"/>
                </a:solidFill>
              </a:rPr>
              <a:t>* = 15 cm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Collision </a:t>
            </a:r>
            <a:r>
              <a:rPr lang="en-US" sz="1800" dirty="0">
                <a:solidFill>
                  <a:schemeClr val="tx1"/>
                </a:solidFill>
              </a:rPr>
              <a:t>at IP1 considering 7 TeV per proton beam.</a:t>
            </a:r>
          </a:p>
          <a:p>
            <a:pPr>
              <a:lnSpc>
                <a:spcPct val="150000"/>
              </a:lnSpc>
            </a:pPr>
            <a:endParaRPr lang="en-US" sz="18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tx1"/>
                </a:solidFill>
              </a:rPr>
              <a:t>Inclusion of the wire compensator model in the tunnel file:</a:t>
            </a:r>
          </a:p>
          <a:p>
            <a:pPr lvl="1"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</a:rPr>
              <a:t>Dose </a:t>
            </a:r>
            <a:r>
              <a:rPr lang="en-US" sz="1600" dirty="0" smtClean="0">
                <a:solidFill>
                  <a:schemeClr val="tx1"/>
                </a:solidFill>
              </a:rPr>
              <a:t>levels and energy deposition.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87624" y="6237312"/>
            <a:ext cx="7002833" cy="360000"/>
          </a:xfrm>
        </p:spPr>
        <p:txBody>
          <a:bodyPr/>
          <a:lstStyle/>
          <a:p>
            <a:r>
              <a:rPr lang="en-US" dirty="0"/>
              <a:t>M. Sabaté-Gilarte		    September</a:t>
            </a:r>
            <a:r>
              <a:rPr lang="en-US" noProof="0" dirty="0"/>
              <a:t> </a:t>
            </a:r>
            <a:r>
              <a:rPr lang="en-US" noProof="0" dirty="0" smtClean="0"/>
              <a:t>23</a:t>
            </a:r>
            <a:r>
              <a:rPr lang="en-US" baseline="30000" dirty="0" err="1" smtClean="0"/>
              <a:t>rd</a:t>
            </a:r>
            <a:r>
              <a:rPr lang="en-US" noProof="0" dirty="0" smtClean="0"/>
              <a:t> </a:t>
            </a:r>
            <a:r>
              <a:rPr lang="en-US" noProof="0" dirty="0"/>
              <a:t>2022		</a:t>
            </a:r>
            <a:r>
              <a:rPr lang="en-US" noProof="0" dirty="0" smtClean="0"/>
              <a:t>WP2/WP13</a:t>
            </a:r>
            <a:r>
              <a:rPr lang="en-US" dirty="0" smtClean="0"/>
              <a:t> </a:t>
            </a:r>
            <a:r>
              <a:rPr lang="en-US" dirty="0"/>
              <a:t>HL-LHC </a:t>
            </a:r>
            <a:r>
              <a:rPr lang="en-US" dirty="0" smtClean="0"/>
              <a:t>Satellite Meeting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078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model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5501275" y="1190844"/>
            <a:ext cx="3456296" cy="1766877"/>
            <a:chOff x="467544" y="917323"/>
            <a:chExt cx="3456296" cy="176687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4383" t="7759" r="3567" b="6887"/>
            <a:stretch/>
          </p:blipFill>
          <p:spPr>
            <a:xfrm>
              <a:off x="467544" y="917323"/>
              <a:ext cx="3348372" cy="1753909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2339752" y="2345646"/>
              <a:ext cx="158408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/>
                <a:t>ST1536463_01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69837" y="3600766"/>
            <a:ext cx="6236374" cy="2269076"/>
            <a:chOff x="2699792" y="3034529"/>
            <a:chExt cx="6236374" cy="226907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99792" y="3034529"/>
              <a:ext cx="6236374" cy="226907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699792" y="4934273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ST1536002_01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47989" y="1220755"/>
            <a:ext cx="4262725" cy="2092265"/>
            <a:chOff x="647989" y="1052736"/>
            <a:chExt cx="4262725" cy="2092265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7989" y="1052736"/>
              <a:ext cx="4090860" cy="1753909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2699792" y="2774715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Outgoing beam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32328" y="2775669"/>
              <a:ext cx="2088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Incoming beam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38506" y="1053524"/>
              <a:ext cx="1872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ST1536002_01</a:t>
              </a:r>
            </a:p>
          </p:txBody>
        </p:sp>
      </p:grpSp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87624" y="6237312"/>
            <a:ext cx="7002833" cy="360000"/>
          </a:xfrm>
        </p:spPr>
        <p:txBody>
          <a:bodyPr/>
          <a:lstStyle/>
          <a:p>
            <a:r>
              <a:rPr lang="en-US" dirty="0"/>
              <a:t>M. Sabaté-Gilarte		    September</a:t>
            </a:r>
            <a:r>
              <a:rPr lang="en-US" noProof="0" dirty="0"/>
              <a:t> </a:t>
            </a:r>
            <a:r>
              <a:rPr lang="en-US" noProof="0" dirty="0" smtClean="0"/>
              <a:t>23</a:t>
            </a:r>
            <a:r>
              <a:rPr lang="en-US" baseline="30000" dirty="0" err="1" smtClean="0"/>
              <a:t>rd</a:t>
            </a:r>
            <a:r>
              <a:rPr lang="en-US" noProof="0" dirty="0" smtClean="0"/>
              <a:t> </a:t>
            </a:r>
            <a:r>
              <a:rPr lang="en-US" noProof="0" dirty="0"/>
              <a:t>2022		</a:t>
            </a:r>
            <a:r>
              <a:rPr lang="en-US" noProof="0" dirty="0" smtClean="0"/>
              <a:t>WP2/WP13</a:t>
            </a:r>
            <a:r>
              <a:rPr lang="en-US" dirty="0" smtClean="0"/>
              <a:t> </a:t>
            </a:r>
            <a:r>
              <a:rPr lang="en-US" dirty="0"/>
              <a:t>HL-LHC </a:t>
            </a:r>
            <a:r>
              <a:rPr lang="en-US" dirty="0" smtClean="0"/>
              <a:t>Satellite Meeting</a:t>
            </a:r>
            <a:endParaRPr lang="en-GB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7298254" y="5987018"/>
            <a:ext cx="145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March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68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model: implementation in FLUKA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25" y="1196752"/>
            <a:ext cx="8340750" cy="875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1625" y="2132856"/>
            <a:ext cx="84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Q4                        </a:t>
            </a:r>
            <a:r>
              <a:rPr lang="en-US" dirty="0">
                <a:sym typeface="Wingdings" panose="05000000000000000000" pitchFamily="2" charset="2"/>
              </a:rPr>
              <a:t>        wire compensator                        TCL5   TCLM5    Q5 </a:t>
            </a:r>
            <a:r>
              <a:rPr lang="en-US" dirty="0"/>
              <a:t>                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267744" y="1691516"/>
            <a:ext cx="0" cy="873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508104" y="1691516"/>
            <a:ext cx="0" cy="873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8943" y="2492896"/>
            <a:ext cx="8418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        186 m from IP1                           195 m from IP1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209" y="3210569"/>
            <a:ext cx="6481510" cy="65158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092280" y="3068960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 modules of 3 compensators in each beam line.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9792" y="4174124"/>
            <a:ext cx="3024336" cy="1820734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5364088" y="5170052"/>
            <a:ext cx="864096" cy="648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779912" y="5746116"/>
            <a:ext cx="720080" cy="4647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259133" y="563345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Outgoing beam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483851" y="596026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Incoming beam</a:t>
            </a:r>
            <a:endParaRPr lang="en-GB" dirty="0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87624" y="6237312"/>
            <a:ext cx="7002833" cy="360000"/>
          </a:xfrm>
        </p:spPr>
        <p:txBody>
          <a:bodyPr/>
          <a:lstStyle/>
          <a:p>
            <a:r>
              <a:rPr lang="en-US" dirty="0"/>
              <a:t>M. Sabaté-Gilarte		    September</a:t>
            </a:r>
            <a:r>
              <a:rPr lang="en-US" noProof="0" dirty="0"/>
              <a:t> </a:t>
            </a:r>
            <a:r>
              <a:rPr lang="en-US" noProof="0" dirty="0" smtClean="0"/>
              <a:t>23</a:t>
            </a:r>
            <a:r>
              <a:rPr lang="en-US" baseline="30000" dirty="0" err="1" smtClean="0"/>
              <a:t>rd</a:t>
            </a:r>
            <a:r>
              <a:rPr lang="en-US" noProof="0" dirty="0" smtClean="0"/>
              <a:t> </a:t>
            </a:r>
            <a:r>
              <a:rPr lang="en-US" noProof="0" dirty="0"/>
              <a:t>2022		</a:t>
            </a:r>
            <a:r>
              <a:rPr lang="en-US" noProof="0" dirty="0" smtClean="0"/>
              <a:t>WP2/WP13</a:t>
            </a:r>
            <a:r>
              <a:rPr lang="en-US" dirty="0" smtClean="0"/>
              <a:t> </a:t>
            </a:r>
            <a:r>
              <a:rPr lang="en-US" dirty="0"/>
              <a:t>HL-LHC </a:t>
            </a:r>
            <a:r>
              <a:rPr lang="en-US" dirty="0" smtClean="0"/>
              <a:t>Satellite Meeting</a:t>
            </a:r>
            <a:endParaRPr lang="en-GB" noProof="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4500258"/>
            <a:ext cx="1868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Distance from the wire to the center of the vacuum chamber: 15 mm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1364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Dose levels in the wire compensator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2" name="Picture 2" descr="A picture containing chart&#10;&#10;Description automatically generated">
            <a:extLst>
              <a:ext uri="{FF2B5EF4-FFF2-40B4-BE49-F238E27FC236}">
                <a16:creationId xmlns:a16="http://schemas.microsoft.com/office/drawing/2014/main" id="{DF7A8BCA-16AC-EFD4-DA0F-378EF7D9A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565108"/>
            <a:ext cx="7315200" cy="3137189"/>
          </a:xfrm>
          <a:prstGeom prst="rect">
            <a:avLst/>
          </a:prstGeom>
        </p:spPr>
      </p:pic>
      <p:pic>
        <p:nvPicPr>
          <p:cNvPr id="3" name="Picture 6" descr="A picture containing text, stationary, colorful&#10;&#10;Description automatically generated">
            <a:extLst>
              <a:ext uri="{FF2B5EF4-FFF2-40B4-BE49-F238E27FC236}">
                <a16:creationId xmlns:a16="http://schemas.microsoft.com/office/drawing/2014/main" id="{A4D1AE59-DE80-769C-28C5-8A0D5AAED9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399" y="697812"/>
            <a:ext cx="7315200" cy="31371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909388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Outgoing beam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81053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Incoming 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87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Dose levels in wire compensator at peak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3" name="Picture 6" descr="Chart&#10;&#10;Description automatically generated">
            <a:extLst>
              <a:ext uri="{FF2B5EF4-FFF2-40B4-BE49-F238E27FC236}">
                <a16:creationId xmlns:a16="http://schemas.microsoft.com/office/drawing/2014/main" id="{6A45C0EC-EC8A-CE73-CD88-8101AECA2F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411" r="20357" b="-182"/>
          <a:stretch/>
        </p:blipFill>
        <p:spPr>
          <a:xfrm>
            <a:off x="4519750" y="1463677"/>
            <a:ext cx="4565472" cy="3930654"/>
          </a:xfrm>
          <a:prstGeom prst="rect">
            <a:avLst/>
          </a:prstGeom>
        </p:spPr>
      </p:pic>
      <p:pic>
        <p:nvPicPr>
          <p:cNvPr id="2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C23F4D48-9046-7C88-37D3-3AAFA93FB0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23125" r="20536"/>
          <a:stretch/>
        </p:blipFill>
        <p:spPr>
          <a:xfrm>
            <a:off x="52251" y="1420585"/>
            <a:ext cx="4508894" cy="3926621"/>
          </a:xfrm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87624" y="6237312"/>
            <a:ext cx="7002833" cy="360000"/>
          </a:xfrm>
        </p:spPr>
        <p:txBody>
          <a:bodyPr/>
          <a:lstStyle/>
          <a:p>
            <a:r>
              <a:rPr lang="en-US" dirty="0"/>
              <a:t>M. Sabaté-Gilarte		    September</a:t>
            </a:r>
            <a:r>
              <a:rPr lang="en-US" noProof="0" dirty="0"/>
              <a:t> </a:t>
            </a:r>
            <a:r>
              <a:rPr lang="en-US" noProof="0" dirty="0" smtClean="0"/>
              <a:t>23</a:t>
            </a:r>
            <a:r>
              <a:rPr lang="en-US" baseline="30000" dirty="0" err="1" smtClean="0"/>
              <a:t>rd</a:t>
            </a:r>
            <a:r>
              <a:rPr lang="en-US" noProof="0" dirty="0" smtClean="0"/>
              <a:t> </a:t>
            </a:r>
            <a:r>
              <a:rPr lang="en-US" noProof="0" dirty="0"/>
              <a:t>2022		</a:t>
            </a:r>
            <a:r>
              <a:rPr lang="en-US" noProof="0" dirty="0" smtClean="0"/>
              <a:t>WP2/WP13</a:t>
            </a:r>
            <a:r>
              <a:rPr lang="en-US" dirty="0" smtClean="0"/>
              <a:t> </a:t>
            </a:r>
            <a:r>
              <a:rPr lang="en-US" dirty="0"/>
              <a:t>HL-LHC </a:t>
            </a:r>
            <a:r>
              <a:rPr lang="en-US" dirty="0" smtClean="0"/>
              <a:t>Satellite Meeting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40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61331" y="180000"/>
            <a:ext cx="8795210" cy="720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/>
              <a:t>ose levels in wire compensator at peak in the wire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8F401AE6-8B65-0B4E-45E0-91290EF131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77" t="-143" r="2820" b="428"/>
          <a:stretch/>
        </p:blipFill>
        <p:spPr>
          <a:xfrm>
            <a:off x="-6532" y="1227431"/>
            <a:ext cx="4545166" cy="4559900"/>
          </a:xfrm>
          <a:prstGeom prst="rect">
            <a:avLst/>
          </a:prstGeom>
        </p:spPr>
      </p:pic>
      <p:pic>
        <p:nvPicPr>
          <p:cNvPr id="10" name="Picture 10" descr="Chart&#10;&#10;Description automatically generated">
            <a:extLst>
              <a:ext uri="{FF2B5EF4-FFF2-40B4-BE49-F238E27FC236}">
                <a16:creationId xmlns:a16="http://schemas.microsoft.com/office/drawing/2014/main" id="{4BD00E03-8BCE-7B94-1420-7527448AFDB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820" r="2308" b="143"/>
          <a:stretch/>
        </p:blipFill>
        <p:spPr>
          <a:xfrm>
            <a:off x="4558937" y="1227431"/>
            <a:ext cx="4584407" cy="4566435"/>
          </a:xfrm>
          <a:prstGeom prst="rect">
            <a:avLst/>
          </a:prstGeom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87624" y="6237312"/>
            <a:ext cx="7002833" cy="360000"/>
          </a:xfrm>
        </p:spPr>
        <p:txBody>
          <a:bodyPr/>
          <a:lstStyle/>
          <a:p>
            <a:r>
              <a:rPr lang="en-US" dirty="0"/>
              <a:t>M. Sabaté-Gilarte		    September</a:t>
            </a:r>
            <a:r>
              <a:rPr lang="en-US" noProof="0" dirty="0"/>
              <a:t> </a:t>
            </a:r>
            <a:r>
              <a:rPr lang="en-US" noProof="0" dirty="0" smtClean="0"/>
              <a:t>23</a:t>
            </a:r>
            <a:r>
              <a:rPr lang="en-US" baseline="30000" dirty="0" err="1" smtClean="0"/>
              <a:t>rd</a:t>
            </a:r>
            <a:r>
              <a:rPr lang="en-US" noProof="0" dirty="0" smtClean="0"/>
              <a:t> </a:t>
            </a:r>
            <a:r>
              <a:rPr lang="en-US" noProof="0" dirty="0"/>
              <a:t>2022		</a:t>
            </a:r>
            <a:r>
              <a:rPr lang="en-US" noProof="0" dirty="0" smtClean="0"/>
              <a:t>WP2/WP13</a:t>
            </a:r>
            <a:r>
              <a:rPr lang="en-US" dirty="0" smtClean="0"/>
              <a:t> </a:t>
            </a:r>
            <a:r>
              <a:rPr lang="en-US" dirty="0"/>
              <a:t>HL-LHC </a:t>
            </a:r>
            <a:r>
              <a:rPr lang="en-US" dirty="0" smtClean="0"/>
              <a:t>Satellite Meeting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3984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deposition in the wire compensator</a:t>
            </a:r>
            <a:endParaRPr lang="en-GB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2FC722A2-5F21-CBD9-06CD-9F0884F655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133044"/>
              </p:ext>
            </p:extLst>
          </p:nvPr>
        </p:nvGraphicFramePr>
        <p:xfrm>
          <a:off x="337416" y="2707772"/>
          <a:ext cx="8458250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147">
                  <a:extLst>
                    <a:ext uri="{9D8B030D-6E8A-4147-A177-3AD203B41FA5}">
                      <a16:colId xmlns:a16="http://schemas.microsoft.com/office/drawing/2014/main" val="4199441069"/>
                    </a:ext>
                  </a:extLst>
                </a:gridCol>
                <a:gridCol w="1172523">
                  <a:extLst>
                    <a:ext uri="{9D8B030D-6E8A-4147-A177-3AD203B41FA5}">
                      <a16:colId xmlns:a16="http://schemas.microsoft.com/office/drawing/2014/main" val="2073631044"/>
                    </a:ext>
                  </a:extLst>
                </a:gridCol>
                <a:gridCol w="1130346">
                  <a:extLst>
                    <a:ext uri="{9D8B030D-6E8A-4147-A177-3AD203B41FA5}">
                      <a16:colId xmlns:a16="http://schemas.microsoft.com/office/drawing/2014/main" val="2971955986"/>
                    </a:ext>
                  </a:extLst>
                </a:gridCol>
                <a:gridCol w="1079733">
                  <a:extLst>
                    <a:ext uri="{9D8B030D-6E8A-4147-A177-3AD203B41FA5}">
                      <a16:colId xmlns:a16="http://schemas.microsoft.com/office/drawing/2014/main" val="3315765253"/>
                    </a:ext>
                  </a:extLst>
                </a:gridCol>
                <a:gridCol w="1096592">
                  <a:extLst>
                    <a:ext uri="{9D8B030D-6E8A-4147-A177-3AD203B41FA5}">
                      <a16:colId xmlns:a16="http://schemas.microsoft.com/office/drawing/2014/main" val="1243776707"/>
                    </a:ext>
                  </a:extLst>
                </a:gridCol>
                <a:gridCol w="1088169">
                  <a:extLst>
                    <a:ext uri="{9D8B030D-6E8A-4147-A177-3AD203B41FA5}">
                      <a16:colId xmlns:a16="http://schemas.microsoft.com/office/drawing/2014/main" val="3959889309"/>
                    </a:ext>
                  </a:extLst>
                </a:gridCol>
                <a:gridCol w="950740">
                  <a:extLst>
                    <a:ext uri="{9D8B030D-6E8A-4147-A177-3AD203B41FA5}">
                      <a16:colId xmlns:a16="http://schemas.microsoft.com/office/drawing/2014/main" val="657979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Total power in </a:t>
                      </a:r>
                      <a:endParaRPr lang="en-US"/>
                    </a:p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the Mo wire </a:t>
                      </a:r>
                    </a:p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(</a:t>
                      </a:r>
                      <a:r>
                        <a:rPr lang="en-US" sz="1400" b="1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W</a:t>
                      </a:r>
                      <a:r>
                        <a:rPr lang="en-US" sz="140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) for 7.5 Lo</a:t>
                      </a:r>
                      <a:endParaRPr lang="en-US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 sz="1400" b="1" i="0" u="none" strike="noStrike" noProof="0" dirty="0">
                        <a:latin typeface="Arial"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sz="1400" b="1" i="0" u="none" strike="noStrike" noProof="0" dirty="0">
                          <a:latin typeface="Arial"/>
                        </a:rPr>
                        <a:t>.1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 sz="1400" b="1" i="0" u="none" strike="noStrike" noProof="0" dirty="0">
                        <a:latin typeface="Arial"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sz="1400" b="1" i="0" u="none" strike="noStrike" noProof="0" dirty="0">
                          <a:latin typeface="Arial"/>
                        </a:rPr>
                        <a:t>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  <a:p>
                      <a:pPr lvl="0" algn="ctr">
                        <a:buNone/>
                      </a:pPr>
                      <a:r>
                        <a:rPr lang="en-US" sz="1400" b="1" dirty="0"/>
                        <a:t>.3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lvl="0" algn="ctr">
                        <a:buNone/>
                      </a:pPr>
                      <a:r>
                        <a:rPr lang="en-US" sz="1400" dirty="0"/>
                        <a:t>.4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lvl="0" algn="ctr">
                        <a:buNone/>
                      </a:pPr>
                      <a:r>
                        <a:rPr lang="en-US" sz="1400" dirty="0"/>
                        <a:t>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lvl="0" algn="ctr">
                        <a:buNone/>
                      </a:pPr>
                      <a:r>
                        <a:rPr lang="en-US" sz="1400" dirty="0"/>
                        <a:t>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750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1" i="0" u="none" strike="noStrike" noProof="0" dirty="0">
                          <a:solidFill>
                            <a:schemeClr val="bg1"/>
                          </a:solidFill>
                          <a:latin typeface="Arial"/>
                        </a:rPr>
                        <a:t>B1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0.6 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-3</a:t>
                      </a:r>
                      <a:endParaRPr lang="en-US" sz="1400" baseline="30000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0.4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-3</a:t>
                      </a:r>
                      <a:endParaRPr lang="en-US" sz="1400" b="0" i="0" u="none" strike="noStrike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0.3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-3</a:t>
                      </a:r>
                      <a:endParaRPr lang="en-US" baseline="30000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1.2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-3</a:t>
                      </a:r>
                      <a:endParaRPr lang="en-US" baseline="30000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0.4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0.4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-3</a:t>
                      </a:r>
                      <a:endParaRPr 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7108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B2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24 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-4</a:t>
                      </a:r>
                      <a:endParaRPr lang="en-US" sz="1400" b="0" i="0" u="none" strike="noStrike" baseline="30000" noProof="0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14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-6</a:t>
                      </a:r>
                      <a:endParaRPr lang="en-US" sz="1400" b="0" i="0" u="none" strike="noStrike" baseline="300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6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-6</a:t>
                      </a:r>
                      <a:endParaRPr lang="en-US" baseline="30000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23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-6</a:t>
                      </a:r>
                      <a:endParaRPr lang="en-US" baseline="30000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15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-6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latin typeface="Arial"/>
                        </a:rPr>
                        <a:t>24 x 10</a:t>
                      </a:r>
                      <a:r>
                        <a:rPr lang="en-US" sz="1400" b="0" i="0" u="none" strike="noStrike" baseline="30000" noProof="0" dirty="0">
                          <a:latin typeface="Arial"/>
                        </a:rPr>
                        <a:t>-6</a:t>
                      </a:r>
                      <a:endParaRPr lang="en-US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43731"/>
                  </a:ext>
                </a:extLst>
              </a:tr>
            </a:tbl>
          </a:graphicData>
        </a:graphic>
      </p:graphicFrame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0841CC-4604-7E64-D690-2AC20AEC0FE5}"/>
              </a:ext>
            </a:extLst>
          </p:cNvPr>
          <p:cNvGrpSpPr/>
          <p:nvPr/>
        </p:nvGrpSpPr>
        <p:grpSpPr>
          <a:xfrm>
            <a:off x="695079" y="1012251"/>
            <a:ext cx="7922566" cy="1415324"/>
            <a:chOff x="703514" y="2808997"/>
            <a:chExt cx="7922566" cy="1415324"/>
          </a:xfrm>
        </p:grpSpPr>
        <p:pic>
          <p:nvPicPr>
            <p:cNvPr id="3" name="Picture 6" descr="Table&#10;&#10;Description automatically generated">
              <a:extLst>
                <a:ext uri="{FF2B5EF4-FFF2-40B4-BE49-F238E27FC236}">
                  <a16:creationId xmlns:a16="http://schemas.microsoft.com/office/drawing/2014/main" id="{F2D7FCE6-6487-0180-6235-371B004E4A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838" r="-107" b="11111"/>
            <a:stretch/>
          </p:blipFill>
          <p:spPr>
            <a:xfrm>
              <a:off x="703514" y="3109891"/>
              <a:ext cx="7922566" cy="80744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A29ACFC-D0DF-EC38-C86E-8D1C33985DE8}"/>
                </a:ext>
              </a:extLst>
            </p:cNvPr>
            <p:cNvSpPr txBox="1"/>
            <p:nvPr/>
          </p:nvSpPr>
          <p:spPr>
            <a:xfrm>
              <a:off x="1214700" y="2808997"/>
              <a:ext cx="7271336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cs typeface="Arial"/>
                </a:rPr>
                <a:t>B1.1          B1.2          </a:t>
              </a:r>
              <a:r>
                <a:rPr lang="en-US" dirty="0">
                  <a:ea typeface="+mn-lt"/>
                  <a:cs typeface="+mn-lt"/>
                </a:rPr>
                <a:t>B1.3                       B1.4          B1.5          B1.6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76E968A-AAC8-244C-9277-C78DA688FCA2}"/>
                </a:ext>
              </a:extLst>
            </p:cNvPr>
            <p:cNvSpPr txBox="1"/>
            <p:nvPr/>
          </p:nvSpPr>
          <p:spPr>
            <a:xfrm>
              <a:off x="1138781" y="3854989"/>
              <a:ext cx="7271336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cs typeface="Arial"/>
                </a:rPr>
                <a:t>B2.1         B2.2          </a:t>
              </a:r>
              <a:r>
                <a:rPr lang="en-US" dirty="0">
                  <a:ea typeface="+mn-lt"/>
                  <a:cs typeface="+mn-lt"/>
                </a:rPr>
                <a:t>B2.3                      B2.4          B2.5          B2.6 </a:t>
              </a:r>
            </a:p>
          </p:txBody>
        </p:sp>
      </p:grpSp>
      <p:graphicFrame>
        <p:nvGraphicFramePr>
          <p:cNvPr id="12" name="Table 2">
            <a:extLst>
              <a:ext uri="{FF2B5EF4-FFF2-40B4-BE49-F238E27FC236}">
                <a16:creationId xmlns:a16="http://schemas.microsoft.com/office/drawing/2014/main" id="{08831059-1AE4-97B9-5DE2-F787AEF99B3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266868"/>
              </p:ext>
            </p:extLst>
          </p:nvPr>
        </p:nvGraphicFramePr>
        <p:xfrm>
          <a:off x="337978" y="4555692"/>
          <a:ext cx="8458251" cy="147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147">
                  <a:extLst>
                    <a:ext uri="{9D8B030D-6E8A-4147-A177-3AD203B41FA5}">
                      <a16:colId xmlns:a16="http://schemas.microsoft.com/office/drawing/2014/main" val="4199441069"/>
                    </a:ext>
                  </a:extLst>
                </a:gridCol>
                <a:gridCol w="1189394">
                  <a:extLst>
                    <a:ext uri="{9D8B030D-6E8A-4147-A177-3AD203B41FA5}">
                      <a16:colId xmlns:a16="http://schemas.microsoft.com/office/drawing/2014/main" val="2073631044"/>
                    </a:ext>
                  </a:extLst>
                </a:gridCol>
                <a:gridCol w="1088169">
                  <a:extLst>
                    <a:ext uri="{9D8B030D-6E8A-4147-A177-3AD203B41FA5}">
                      <a16:colId xmlns:a16="http://schemas.microsoft.com/office/drawing/2014/main" val="2971955986"/>
                    </a:ext>
                  </a:extLst>
                </a:gridCol>
                <a:gridCol w="1096596">
                  <a:extLst>
                    <a:ext uri="{9D8B030D-6E8A-4147-A177-3AD203B41FA5}">
                      <a16:colId xmlns:a16="http://schemas.microsoft.com/office/drawing/2014/main" val="3315765253"/>
                    </a:ext>
                  </a:extLst>
                </a:gridCol>
                <a:gridCol w="1105039">
                  <a:extLst>
                    <a:ext uri="{9D8B030D-6E8A-4147-A177-3AD203B41FA5}">
                      <a16:colId xmlns:a16="http://schemas.microsoft.com/office/drawing/2014/main" val="1243776707"/>
                    </a:ext>
                  </a:extLst>
                </a:gridCol>
                <a:gridCol w="1096603">
                  <a:extLst>
                    <a:ext uri="{9D8B030D-6E8A-4147-A177-3AD203B41FA5}">
                      <a16:colId xmlns:a16="http://schemas.microsoft.com/office/drawing/2014/main" val="3959889309"/>
                    </a:ext>
                  </a:extLst>
                </a:gridCol>
                <a:gridCol w="942303">
                  <a:extLst>
                    <a:ext uri="{9D8B030D-6E8A-4147-A177-3AD203B41FA5}">
                      <a16:colId xmlns:a16="http://schemas.microsoft.com/office/drawing/2014/main" val="6579791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Total power in </a:t>
                      </a:r>
                      <a:endParaRPr lang="en-US" dirty="0"/>
                    </a:p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the full compensator</a:t>
                      </a:r>
                      <a:endParaRPr lang="en-US"/>
                    </a:p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(</a:t>
                      </a:r>
                      <a:r>
                        <a:rPr lang="en-US" sz="1400" b="1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W</a:t>
                      </a:r>
                      <a:r>
                        <a:rPr lang="en-US" sz="1400" b="0" i="0" u="none" strike="noStrike" noProof="0" dirty="0">
                          <a:solidFill>
                            <a:schemeClr val="tx1"/>
                          </a:solidFill>
                          <a:latin typeface="Arial"/>
                        </a:rPr>
                        <a:t>) for 7.5 Lo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 sz="1400" b="1" i="0" u="none" strike="noStrike" noProof="0" dirty="0">
                        <a:latin typeface="Arial"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sz="1400" b="1" i="0" u="none" strike="noStrike" noProof="0" dirty="0">
                          <a:latin typeface="Arial"/>
                        </a:rPr>
                        <a:t>.1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endParaRPr lang="en-US" sz="1400" b="1" i="0" u="none" strike="noStrike" noProof="0" dirty="0">
                        <a:latin typeface="Arial"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sz="1400" b="1" i="0" u="none" strike="noStrike" noProof="0" dirty="0">
                          <a:latin typeface="Arial"/>
                        </a:rPr>
                        <a:t>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/>
                    </a:p>
                    <a:p>
                      <a:pPr lvl="0" algn="ctr">
                        <a:buNone/>
                      </a:pPr>
                      <a:r>
                        <a:rPr lang="en-US" sz="1400" b="1" dirty="0"/>
                        <a:t>.3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lvl="0" algn="ctr">
                        <a:buNone/>
                      </a:pPr>
                      <a:r>
                        <a:rPr lang="en-US" sz="1400" dirty="0"/>
                        <a:t>.4</a:t>
                      </a:r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lvl="0" algn="ctr">
                        <a:buNone/>
                      </a:pPr>
                      <a:r>
                        <a:rPr lang="en-US" sz="1400" dirty="0"/>
                        <a:t>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  <a:p>
                      <a:pPr lvl="0" algn="ctr">
                        <a:buNone/>
                      </a:pPr>
                      <a:r>
                        <a:rPr lang="en-US" sz="1400" dirty="0"/>
                        <a:t>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1750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1" i="0" u="none" strike="noStrike" noProof="0" dirty="0">
                          <a:solidFill>
                            <a:schemeClr val="bg1"/>
                          </a:solidFill>
                          <a:latin typeface="Arial"/>
                        </a:rPr>
                        <a:t>B1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0.4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0.2</a:t>
                      </a: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0.3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7108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B2</a:t>
                      </a:r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0.04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0.01</a:t>
                      </a:r>
                      <a:endParaRPr lang="en-US" dirty="0"/>
                    </a:p>
                  </a:txBody>
                  <a:tcPr>
                    <a:lnR w="12700">
                      <a:solidFill>
                        <a:schemeClr val="tx1"/>
                      </a:solidFill>
                    </a:lnR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0.02</a:t>
                      </a:r>
                      <a:endParaRPr lang="en-US" dirty="0"/>
                    </a:p>
                  </a:txBody>
                  <a:tcPr>
                    <a:lnL w="12700">
                      <a:solidFill>
                        <a:schemeClr val="tx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b="0" i="0" u="none" strike="noStrike" noProof="0" dirty="0"/>
                        <a:t>0.02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143731"/>
                  </a:ext>
                </a:extLst>
              </a:tr>
            </a:tbl>
          </a:graphicData>
        </a:graphic>
      </p:graphicFrame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87624" y="6237312"/>
            <a:ext cx="7002833" cy="360000"/>
          </a:xfrm>
        </p:spPr>
        <p:txBody>
          <a:bodyPr/>
          <a:lstStyle/>
          <a:p>
            <a:r>
              <a:rPr lang="en-US" dirty="0"/>
              <a:t>M. Sabaté-Gilarte		    September</a:t>
            </a:r>
            <a:r>
              <a:rPr lang="en-US" noProof="0" dirty="0"/>
              <a:t> </a:t>
            </a:r>
            <a:r>
              <a:rPr lang="en-US" noProof="0" dirty="0" smtClean="0"/>
              <a:t>23</a:t>
            </a:r>
            <a:r>
              <a:rPr lang="en-US" baseline="30000" dirty="0" err="1" smtClean="0"/>
              <a:t>rd</a:t>
            </a:r>
            <a:r>
              <a:rPr lang="en-US" noProof="0" dirty="0" smtClean="0"/>
              <a:t> </a:t>
            </a:r>
            <a:r>
              <a:rPr lang="en-US" noProof="0" dirty="0"/>
              <a:t>2022		</a:t>
            </a:r>
            <a:r>
              <a:rPr lang="en-US" noProof="0" dirty="0" smtClean="0"/>
              <a:t>WP2/WP13</a:t>
            </a:r>
            <a:r>
              <a:rPr lang="en-US" dirty="0" smtClean="0"/>
              <a:t> </a:t>
            </a:r>
            <a:r>
              <a:rPr lang="en-US" dirty="0"/>
              <a:t>HL-LHC </a:t>
            </a:r>
            <a:r>
              <a:rPr lang="en-US" dirty="0" smtClean="0"/>
              <a:t>Satellite Meeting</a:t>
            </a:r>
            <a:endParaRPr lang="en-GB" noProof="0" dirty="0"/>
          </a:p>
        </p:txBody>
      </p:sp>
      <p:sp>
        <p:nvSpPr>
          <p:cNvPr id="5" name="TextBox 4"/>
          <p:cNvSpPr txBox="1"/>
          <p:nvPr/>
        </p:nvSpPr>
        <p:spPr>
          <a:xfrm>
            <a:off x="161721" y="1512466"/>
            <a:ext cx="515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IP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0536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31922" y="2636992"/>
            <a:ext cx="7920000" cy="720000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GB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87624" y="6237312"/>
            <a:ext cx="7002833" cy="360000"/>
          </a:xfrm>
        </p:spPr>
        <p:txBody>
          <a:bodyPr/>
          <a:lstStyle/>
          <a:p>
            <a:r>
              <a:rPr lang="en-US" dirty="0"/>
              <a:t>M. Sabaté-Gilarte		    September</a:t>
            </a:r>
            <a:r>
              <a:rPr lang="en-US" noProof="0" dirty="0"/>
              <a:t> </a:t>
            </a:r>
            <a:r>
              <a:rPr lang="en-US" noProof="0" dirty="0" smtClean="0"/>
              <a:t>23</a:t>
            </a:r>
            <a:r>
              <a:rPr lang="en-US" baseline="30000" dirty="0" err="1" smtClean="0"/>
              <a:t>rd</a:t>
            </a:r>
            <a:r>
              <a:rPr lang="en-US" noProof="0" dirty="0" smtClean="0"/>
              <a:t> </a:t>
            </a:r>
            <a:r>
              <a:rPr lang="en-US" noProof="0" dirty="0"/>
              <a:t>2022		</a:t>
            </a:r>
            <a:r>
              <a:rPr lang="en-US" noProof="0" dirty="0" smtClean="0"/>
              <a:t>WP2/WP13</a:t>
            </a:r>
            <a:r>
              <a:rPr lang="en-US" dirty="0" smtClean="0"/>
              <a:t> </a:t>
            </a:r>
            <a:r>
              <a:rPr lang="en-US" dirty="0"/>
              <a:t>HL-LHC </a:t>
            </a:r>
            <a:r>
              <a:rPr lang="en-US" dirty="0" smtClean="0"/>
              <a:t>Satellite Meeting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3489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58138</TotalTime>
  <Words>584</Words>
  <Application>Microsoft Office PowerPoint</Application>
  <PresentationFormat>On-screen Show (4:3)</PresentationFormat>
  <Paragraphs>121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Wingdings</vt:lpstr>
      <vt:lpstr>Thème Office</vt:lpstr>
      <vt:lpstr>PowerPoint Presentation</vt:lpstr>
      <vt:lpstr>Overview</vt:lpstr>
      <vt:lpstr>Geometry model</vt:lpstr>
      <vt:lpstr>Geometry model: implementation in FLUKA</vt:lpstr>
      <vt:lpstr>Dose levels in the wire compensator</vt:lpstr>
      <vt:lpstr>Dose levels in wire compensator at peak</vt:lpstr>
      <vt:lpstr>Dose levels in wire compensator at peak in the wire</vt:lpstr>
      <vt:lpstr>Energy deposition in the wire compensator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Marta Sabate Gilarte</cp:lastModifiedBy>
  <cp:revision>2628</cp:revision>
  <cp:lastPrinted>2017-11-08T14:55:35Z</cp:lastPrinted>
  <dcterms:created xsi:type="dcterms:W3CDTF">2016-01-11T14:38:10Z</dcterms:created>
  <dcterms:modified xsi:type="dcterms:W3CDTF">2022-09-23T08:36:39Z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