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856" r:id="rId2"/>
    <p:sldId id="2857" r:id="rId3"/>
    <p:sldId id="2883" r:id="rId4"/>
    <p:sldId id="2859" r:id="rId5"/>
    <p:sldId id="2875" r:id="rId6"/>
    <p:sldId id="2860" r:id="rId7"/>
    <p:sldId id="2882" r:id="rId8"/>
    <p:sldId id="2861" r:id="rId9"/>
    <p:sldId id="2878" r:id="rId10"/>
    <p:sldId id="2877" r:id="rId11"/>
    <p:sldId id="2876" r:id="rId12"/>
    <p:sldId id="2879" r:id="rId13"/>
    <p:sldId id="2880" r:id="rId14"/>
    <p:sldId id="2865" r:id="rId15"/>
    <p:sldId id="2862" r:id="rId16"/>
    <p:sldId id="2863" r:id="rId17"/>
    <p:sldId id="2864" r:id="rId18"/>
    <p:sldId id="2866" r:id="rId19"/>
    <p:sldId id="2881" r:id="rId20"/>
    <p:sldId id="2884" r:id="rId21"/>
    <p:sldId id="2885" r:id="rId22"/>
    <p:sldId id="2872" r:id="rId23"/>
    <p:sldId id="2867" r:id="rId24"/>
    <p:sldId id="2858" r:id="rId25"/>
    <p:sldId id="81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4" autoAdjust="0"/>
    <p:restoredTop sz="94660"/>
  </p:normalViewPr>
  <p:slideViewPr>
    <p:cSldViewPr snapToGrid="0">
      <p:cViewPr varScale="1">
        <p:scale>
          <a:sx n="128" d="100"/>
          <a:sy n="128" d="100"/>
        </p:scale>
        <p:origin x="52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B1ACCE-0B82-402A-8EA4-6B82785B197C}" type="datetimeFigureOut">
              <a:rPr lang="en-US" smtClean="0"/>
              <a:t>6/8/22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8A721C-7AE9-4473-B303-2AA6D1D87E00}" type="slidenum">
              <a:rPr lang="en-US" smtClean="0"/>
              <a:t>‹#›</a:t>
            </a:fld>
            <a:endParaRPr lang="en-US"/>
          </a:p>
        </p:txBody>
      </p:sp>
    </p:spTree>
    <p:extLst>
      <p:ext uri="{BB962C8B-B14F-4D97-AF65-F5344CB8AC3E}">
        <p14:creationId xmlns:p14="http://schemas.microsoft.com/office/powerpoint/2010/main" val="2365869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Briefly introduce yourself:</a:t>
            </a:r>
          </a:p>
          <a:p>
            <a:pPr marL="171450" indent="-171450">
              <a:buFont typeface="Arial" panose="020B0604020202020204" pitchFamily="34" charset="0"/>
              <a:buChar char="•"/>
            </a:pPr>
            <a:r>
              <a:rPr lang="en-US" dirty="0"/>
              <a:t>CAM for xx System</a:t>
            </a:r>
          </a:p>
          <a:p>
            <a:pPr marL="171450" indent="-171450">
              <a:buFont typeface="Arial" panose="020B0604020202020204" pitchFamily="34" charset="0"/>
              <a:buChar char="•"/>
            </a:pPr>
            <a:r>
              <a:rPr lang="en-US" dirty="0"/>
              <a:t>Experience with …</a:t>
            </a:r>
          </a:p>
          <a:p>
            <a:pPr marL="171450" indent="-171450">
              <a:buFont typeface="Arial" panose="020B0604020202020204" pitchFamily="34" charset="0"/>
              <a:buChar char="•"/>
            </a:pPr>
            <a:r>
              <a:rPr lang="en-US" dirty="0"/>
              <a:t>Good design team with mix of skills</a:t>
            </a:r>
          </a:p>
        </p:txBody>
      </p:sp>
      <p:sp>
        <p:nvSpPr>
          <p:cNvPr id="4" name="Slide Number Placeholder 3"/>
          <p:cNvSpPr>
            <a:spLocks noGrp="1"/>
          </p:cNvSpPr>
          <p:nvPr>
            <p:ph type="sldNum" sz="quarter" idx="5"/>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DBFF095A-F86B-4B29-8A9F-DF3D3D1F3E2A}" type="slidenum">
              <a:rPr kumimoji="0" lang="en-US" sz="1200" b="0" i="0" u="none" strike="noStrike" kern="1200" cap="none" spc="0" normalizeH="0" baseline="0" noProof="0" smtClean="0">
                <a:ln>
                  <a:noFill/>
                </a:ln>
                <a:solidFill>
                  <a:prstClr val="black"/>
                </a:solidFill>
                <a:effectLst/>
                <a:uLnTx/>
                <a:uFillTx/>
                <a:latin typeface="Century Gothic" panose="020F0302020204030204"/>
                <a:ea typeface="+mn-ea"/>
                <a:cs typeface="Arial" charset="0"/>
              </a:rPr>
              <a:pPr marL="0" marR="0" lvl="0" indent="0" algn="l" defTabSz="914400" rtl="0" eaLnBrk="1" fontAlgn="base" latinLnBrk="0" hangingPunct="1">
                <a:lnSpc>
                  <a:spcPct val="100000"/>
                </a:lnSpc>
                <a:spcBef>
                  <a:spcPct val="0"/>
                </a:spcBef>
                <a:spcAft>
                  <a:spcPct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entury Gothic" panose="020F0302020204030204"/>
              <a:ea typeface="+mn-ea"/>
              <a:cs typeface="Arial" charset="0"/>
            </a:endParaRPr>
          </a:p>
        </p:txBody>
      </p:sp>
    </p:spTree>
    <p:extLst>
      <p:ext uri="{BB962C8B-B14F-4D97-AF65-F5344CB8AC3E}">
        <p14:creationId xmlns:p14="http://schemas.microsoft.com/office/powerpoint/2010/main" val="11318219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le Slid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7A5D040-4FD6-4BA1-AC81-B5CFF26CC671}"/>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a:stretch/>
        </p:blipFill>
        <p:spPr>
          <a:xfrm>
            <a:off x="274321" y="1074420"/>
            <a:ext cx="11334582" cy="4233245"/>
          </a:xfrm>
          <a:prstGeom prst="rect">
            <a:avLst/>
          </a:prstGeom>
        </p:spPr>
      </p:pic>
      <p:sp>
        <p:nvSpPr>
          <p:cNvPr id="15" name="Freeform 7">
            <a:extLst>
              <a:ext uri="{FF2B5EF4-FFF2-40B4-BE49-F238E27FC236}">
                <a16:creationId xmlns:a16="http://schemas.microsoft.com/office/drawing/2014/main" id="{454A96CC-B6D3-471D-892D-1DBFEFBD0D12}"/>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BFBFB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latin typeface="+mn-lt"/>
              <a:cs typeface="+mn-cs"/>
            </a:endParaRPr>
          </a:p>
        </p:txBody>
      </p:sp>
      <p:sp>
        <p:nvSpPr>
          <p:cNvPr id="2" name="Title 1"/>
          <p:cNvSpPr>
            <a:spLocks noGrp="1"/>
          </p:cNvSpPr>
          <p:nvPr userDrawn="1">
            <p:ph type="ctrTitle" hasCustomPrompt="1"/>
          </p:nvPr>
        </p:nvSpPr>
        <p:spPr>
          <a:xfrm>
            <a:off x="428736" y="1388962"/>
            <a:ext cx="8678194" cy="978729"/>
          </a:xfrm>
        </p:spPr>
        <p:txBody>
          <a:bodyPr/>
          <a:lstStyle>
            <a:lvl1pPr algn="l">
              <a:defRPr sz="3200" b="0" baseline="0">
                <a:solidFill>
                  <a:schemeClr val="bg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3" name="Subtitle 2"/>
          <p:cNvSpPr>
            <a:spLocks noGrp="1"/>
          </p:cNvSpPr>
          <p:nvPr userDrawn="1">
            <p:ph type="subTitle" idx="1"/>
          </p:nvPr>
        </p:nvSpPr>
        <p:spPr>
          <a:xfrm>
            <a:off x="447481" y="3013455"/>
            <a:ext cx="5440514" cy="2028101"/>
          </a:xfrm>
        </p:spPr>
        <p:txBody>
          <a:bodyPr/>
          <a:lstStyle>
            <a:lvl1pPr marL="0" indent="0" algn="l">
              <a:buNone/>
              <a:defRPr sz="2000" baseline="0">
                <a:solidFill>
                  <a:schemeClr val="bg1"/>
                </a:solidFill>
                <a:latin typeface="Century Gothic" panose="020B0502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07847682"/>
      </p:ext>
    </p:extLst>
  </p:cSld>
  <p:clrMapOvr>
    <a:masterClrMapping/>
  </p:clrMapOvr>
  <p:extLst>
    <p:ext uri="{DCECCB84-F9BA-43D5-87BE-67443E8EF086}">
      <p15:sldGuideLst xmlns:p15="http://schemas.microsoft.com/office/powerpoint/2012/main">
        <p15:guide id="1"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7" y="1083755"/>
            <a:ext cx="5486764" cy="4219290"/>
          </a:xfrm>
          <a:noFill/>
        </p:spPr>
        <p:txBody>
          <a:bodyPr/>
          <a:lstStyle>
            <a:lvl1pPr marL="0" inden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4221671"/>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11" name="Rectangle 10">
            <a:extLst>
              <a:ext uri="{FF2B5EF4-FFF2-40B4-BE49-F238E27FC236}">
                <a16:creationId xmlns:a16="http://schemas.microsoft.com/office/drawing/2014/main" id="{683439C5-4231-ED43-91B8-86779195C11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35C7DBBE-95AC-E843-979A-A1A45836011E}"/>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7" name="Rectangle 6">
            <a:extLst>
              <a:ext uri="{FF2B5EF4-FFF2-40B4-BE49-F238E27FC236}">
                <a16:creationId xmlns:a16="http://schemas.microsoft.com/office/drawing/2014/main" id="{29C1BABE-6AB9-4F04-A1D6-C28E4287362E}"/>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8D325F85-B4F1-4C5D-855D-1BE9D9C179D6}"/>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0" name="Line 5">
            <a:extLst>
              <a:ext uri="{FF2B5EF4-FFF2-40B4-BE49-F238E27FC236}">
                <a16:creationId xmlns:a16="http://schemas.microsoft.com/office/drawing/2014/main" id="{1F888CF4-3F65-4925-A47B-614AFCDC0550}"/>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Line 6">
            <a:extLst>
              <a:ext uri="{FF2B5EF4-FFF2-40B4-BE49-F238E27FC236}">
                <a16:creationId xmlns:a16="http://schemas.microsoft.com/office/drawing/2014/main" id="{4CFFE01C-81C8-4437-B6F5-7BAAEE5FC29F}"/>
              </a:ext>
            </a:extLst>
          </p:cNvPr>
          <p:cNvSpPr>
            <a:spLocks noChangeShapeType="1"/>
          </p:cNvSpPr>
          <p:nvPr userDrawn="1"/>
        </p:nvSpPr>
        <p:spPr bwMode="auto">
          <a:xfrm>
            <a:off x="8004175" y="822325"/>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24" name="Freeform 7">
            <a:extLst>
              <a:ext uri="{FF2B5EF4-FFF2-40B4-BE49-F238E27FC236}">
                <a16:creationId xmlns:a16="http://schemas.microsoft.com/office/drawing/2014/main" id="{1B955FFA-B6F5-4CDD-940A-DB05FD68B7CA}"/>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5" name="Content Placeholder 5">
            <a:extLst>
              <a:ext uri="{FF2B5EF4-FFF2-40B4-BE49-F238E27FC236}">
                <a16:creationId xmlns:a16="http://schemas.microsoft.com/office/drawing/2014/main" id="{CA5F7EA9-E5C6-4376-AC5D-CA0B1DA0A259}"/>
              </a:ext>
            </a:extLst>
          </p:cNvPr>
          <p:cNvSpPr>
            <a:spLocks noGrp="1"/>
          </p:cNvSpPr>
          <p:nvPr>
            <p:ph sz="quarter" idx="4"/>
          </p:nvPr>
        </p:nvSpPr>
        <p:spPr>
          <a:xfrm>
            <a:off x="388079" y="2453317"/>
            <a:ext cx="5512904" cy="2690184"/>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6" name="TextBox 15">
            <a:extLst>
              <a:ext uri="{FF2B5EF4-FFF2-40B4-BE49-F238E27FC236}">
                <a16:creationId xmlns:a16="http://schemas.microsoft.com/office/drawing/2014/main" id="{7BBDDABA-5F3D-43CE-8171-D78F0D0B4539}"/>
              </a:ext>
            </a:extLst>
          </p:cNvPr>
          <p:cNvSpPr txBox="1"/>
          <p:nvPr userDrawn="1"/>
        </p:nvSpPr>
        <p:spPr>
          <a:xfrm>
            <a:off x="9461248" y="6510581"/>
            <a:ext cx="2724538" cy="258532"/>
          </a:xfrm>
          <a:prstGeom prst="rect">
            <a:avLst/>
          </a:prstGeom>
          <a:noFill/>
        </p:spPr>
        <p:txBody>
          <a:bodyPr wrap="square" rtlCol="0">
            <a:spAutoFit/>
          </a:bodyPr>
          <a:lstStyle/>
          <a:p>
            <a:pPr algn="r">
              <a:lnSpc>
                <a:spcPct val="90000"/>
              </a:lnSpc>
            </a:pPr>
            <a:r>
              <a:rPr lang="en-US" sz="1200" dirty="0">
                <a:solidFill>
                  <a:schemeClr val="bg1">
                    <a:lumMod val="75000"/>
                  </a:schemeClr>
                </a:solidFill>
                <a:latin typeface="+mn-lt"/>
              </a:rPr>
              <a:t>CD-1_MPEX_Vacuum_System</a:t>
            </a:r>
          </a:p>
        </p:txBody>
      </p:sp>
    </p:spTree>
    <p:extLst>
      <p:ext uri="{BB962C8B-B14F-4D97-AF65-F5344CB8AC3E}">
        <p14:creationId xmlns:p14="http://schemas.microsoft.com/office/powerpoint/2010/main" val="3701165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k green picture layout 2">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6095636" y="1078992"/>
            <a:ext cx="5487073" cy="4224052"/>
          </a:xfrm>
          <a:noFill/>
        </p:spPr>
        <p:txBody>
          <a:bodyPr/>
          <a:lstStyle>
            <a:lvl1pPr marL="0" indent="0">
              <a:buFont typeface="Century Gothic" panose="020B0502020202020204" pitchFamily="34" charse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0" y="1078992"/>
            <a:ext cx="5821680" cy="5779008"/>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hasCustomPrompt="1"/>
          </p:nvPr>
        </p:nvSpPr>
        <p:spPr>
          <a:xfrm>
            <a:off x="388079" y="1275788"/>
            <a:ext cx="5537405" cy="978729"/>
          </a:xfrm>
        </p:spPr>
        <p:txBody>
          <a:bodyPr/>
          <a:lstStyle>
            <a:lvl1pPr>
              <a:lnSpc>
                <a:spcPct val="90000"/>
              </a:lnSpc>
              <a:defRPr sz="3200" b="0">
                <a:solidFill>
                  <a:schemeClr val="tx1"/>
                </a:solidFill>
                <a:latin typeface="Century Gothic" panose="020B0502020202020204" pitchFamily="34" charset="0"/>
              </a:defRPr>
            </a:lvl1pPr>
          </a:lstStyle>
          <a:p>
            <a:r>
              <a:rPr lang="en-US" dirty="0"/>
              <a:t>Click to edit Master </a:t>
            </a:r>
            <a:br>
              <a:rPr lang="en-US" dirty="0"/>
            </a:br>
            <a:r>
              <a:rPr lang="en-US" dirty="0"/>
              <a:t>title style</a:t>
            </a:r>
          </a:p>
        </p:txBody>
      </p:sp>
      <p:sp>
        <p:nvSpPr>
          <p:cNvPr id="6" name="Content Placeholder 5"/>
          <p:cNvSpPr>
            <a:spLocks noGrp="1"/>
          </p:cNvSpPr>
          <p:nvPr>
            <p:ph sz="quarter" idx="4"/>
          </p:nvPr>
        </p:nvSpPr>
        <p:spPr>
          <a:xfrm>
            <a:off x="388079" y="2453316"/>
            <a:ext cx="5512904" cy="4163291"/>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16" name="Freeform 7">
            <a:extLst>
              <a:ext uri="{FF2B5EF4-FFF2-40B4-BE49-F238E27FC236}">
                <a16:creationId xmlns:a16="http://schemas.microsoft.com/office/drawing/2014/main" id="{2A500EEB-73EC-4C16-8273-4ED5425DD64C}"/>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1206662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Dk green picture layout w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4120595" y="1078989"/>
            <a:ext cx="7464186" cy="4226003"/>
          </a:xfrm>
          <a:noFill/>
        </p:spPr>
        <p:txBody>
          <a:bodyPr/>
          <a:lstStyle>
            <a:lvl1pPr marL="0" indent="0">
              <a:buNone/>
              <a:defRPr/>
            </a:lvl1pPr>
          </a:lstStyle>
          <a:p>
            <a:r>
              <a:rPr lang="en-US"/>
              <a:t>Click icon to add picture</a:t>
            </a:r>
            <a:endParaRPr lang="en-US" dirty="0"/>
          </a:p>
        </p:txBody>
      </p:sp>
      <p:sp>
        <p:nvSpPr>
          <p:cNvPr id="22" name="Rectangle 21">
            <a:extLst>
              <a:ext uri="{FF2B5EF4-FFF2-40B4-BE49-F238E27FC236}">
                <a16:creationId xmlns:a16="http://schemas.microsoft.com/office/drawing/2014/main" id="{2272F0CA-07C0-447D-AD25-74BF79400D69}"/>
              </a:ext>
            </a:extLst>
          </p:cNvPr>
          <p:cNvSpPr/>
          <p:nvPr userDrawn="1"/>
        </p:nvSpPr>
        <p:spPr>
          <a:xfrm>
            <a:off x="274321" y="1078991"/>
            <a:ext cx="3846274" cy="5779007"/>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 name="Title 1"/>
          <p:cNvSpPr>
            <a:spLocks noGrp="1"/>
          </p:cNvSpPr>
          <p:nvPr>
            <p:ph type="title"/>
          </p:nvPr>
        </p:nvSpPr>
        <p:spPr>
          <a:xfrm>
            <a:off x="388079" y="1275788"/>
            <a:ext cx="3576228" cy="979691"/>
          </a:xfrm>
        </p:spPr>
        <p:txBody>
          <a:bodyPr/>
          <a:lstStyle>
            <a:lvl1pPr>
              <a:lnSpc>
                <a:spcPct val="90000"/>
              </a:lnSpc>
              <a:defRPr sz="3200" b="0">
                <a:solidFill>
                  <a:schemeClr val="tx1"/>
                </a:solidFill>
                <a:latin typeface="Century Gothic" panose="020B0502020202020204" pitchFamily="34" charset="0"/>
              </a:defRPr>
            </a:lvl1pPr>
          </a:lstStyle>
          <a:p>
            <a:r>
              <a:rPr lang="en-US"/>
              <a:t>Click to edit Master title style</a:t>
            </a:r>
            <a:endParaRPr lang="en-US" dirty="0"/>
          </a:p>
        </p:txBody>
      </p:sp>
      <p:sp>
        <p:nvSpPr>
          <p:cNvPr id="6" name="Content Placeholder 5"/>
          <p:cNvSpPr>
            <a:spLocks noGrp="1"/>
          </p:cNvSpPr>
          <p:nvPr>
            <p:ph sz="quarter" idx="4"/>
          </p:nvPr>
        </p:nvSpPr>
        <p:spPr>
          <a:xfrm>
            <a:off x="388079" y="2800350"/>
            <a:ext cx="3541945" cy="3816258"/>
          </a:xfrm>
        </p:spPr>
        <p:txBody>
          <a:bodyPr/>
          <a:lstStyle>
            <a:lvl1pPr marL="287338" indent="-287338">
              <a:lnSpc>
                <a:spcPct val="90000"/>
              </a:lnSpc>
              <a:buClr>
                <a:schemeClr val="tx1"/>
              </a:buClr>
              <a:buFont typeface="Century Gothic" panose="020B0502020202020204" pitchFamily="34" charset="0"/>
              <a:buChar char="•"/>
              <a:defRPr sz="2000">
                <a:latin typeface="Century Gothic" panose="020B0502020202020204" pitchFamily="34" charset="0"/>
              </a:defRPr>
            </a:lvl1pPr>
            <a:lvl2pPr marL="688975" indent="-285750">
              <a:lnSpc>
                <a:spcPct val="90000"/>
              </a:lnSpc>
              <a:buClr>
                <a:schemeClr val="tx1"/>
              </a:buClr>
              <a:buFont typeface="Century Gothic" panose="020B0502020202020204" pitchFamily="34" charset="0"/>
              <a:buChar char="–"/>
              <a:defRPr lang="en-US" sz="1800" kern="1200" dirty="0">
                <a:solidFill>
                  <a:schemeClr val="tx1"/>
                </a:solidFill>
                <a:latin typeface="Century Gothic" panose="020B0502020202020204" pitchFamily="34" charset="0"/>
                <a:ea typeface="+mn-ea"/>
                <a:cs typeface="+mn-cs"/>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1" name="Rectangle 10">
            <a:extLst>
              <a:ext uri="{FF2B5EF4-FFF2-40B4-BE49-F238E27FC236}">
                <a16:creationId xmlns:a16="http://schemas.microsoft.com/office/drawing/2014/main" id="{BD0DB01C-0316-7441-9D7D-F96D7A49FEAC}"/>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2" name="Rectangle 11">
            <a:extLst>
              <a:ext uri="{FF2B5EF4-FFF2-40B4-BE49-F238E27FC236}">
                <a16:creationId xmlns:a16="http://schemas.microsoft.com/office/drawing/2014/main" id="{CF70CC82-0B8B-1D4B-9F0D-823E1CAB4A9C}"/>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5" name="Rectangle 6">
            <a:extLst>
              <a:ext uri="{FF2B5EF4-FFF2-40B4-BE49-F238E27FC236}">
                <a16:creationId xmlns:a16="http://schemas.microsoft.com/office/drawing/2014/main" id="{732E67AB-06CD-417E-82A6-C485A480337A}"/>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13" name="Picture 12">
            <a:extLst>
              <a:ext uri="{FF2B5EF4-FFF2-40B4-BE49-F238E27FC236}">
                <a16:creationId xmlns:a16="http://schemas.microsoft.com/office/drawing/2014/main" id="{DE8EB24F-FBB3-41E8-90F7-B4AA493C6FFD}"/>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8" name="Freeform 5">
            <a:extLst>
              <a:ext uri="{FF2B5EF4-FFF2-40B4-BE49-F238E27FC236}">
                <a16:creationId xmlns:a16="http://schemas.microsoft.com/office/drawing/2014/main" id="{E0FFF716-AFC7-4054-A1F8-2C39C30731D0}"/>
              </a:ext>
            </a:extLst>
          </p:cNvPr>
          <p:cNvSpPr>
            <a:spLocks/>
          </p:cNvSpPr>
          <p:nvPr userDrawn="1"/>
        </p:nvSpPr>
        <p:spPr bwMode="auto">
          <a:xfrm>
            <a:off x="4120595" y="1"/>
            <a:ext cx="8071405" cy="6857998"/>
          </a:xfrm>
          <a:custGeom>
            <a:avLst/>
            <a:gdLst>
              <a:gd name="T0" fmla="*/ 4151 w 4490"/>
              <a:gd name="T1" fmla="*/ 0 h 3815"/>
              <a:gd name="T2" fmla="*/ 4151 w 4490"/>
              <a:gd name="T3" fmla="*/ 2951 h 3815"/>
              <a:gd name="T4" fmla="*/ 0 w 4490"/>
              <a:gd name="T5" fmla="*/ 2951 h 3815"/>
              <a:gd name="T6" fmla="*/ 0 w 4490"/>
              <a:gd name="T7" fmla="*/ 3815 h 3815"/>
              <a:gd name="T8" fmla="*/ 4490 w 4490"/>
              <a:gd name="T9" fmla="*/ 3815 h 3815"/>
              <a:gd name="T10" fmla="*/ 4490 w 4490"/>
              <a:gd name="T11" fmla="*/ 2969 h 3815"/>
              <a:gd name="T12" fmla="*/ 4490 w 4490"/>
              <a:gd name="T13" fmla="*/ 2951 h 3815"/>
              <a:gd name="T14" fmla="*/ 4490 w 4490"/>
              <a:gd name="T15" fmla="*/ 0 h 3815"/>
              <a:gd name="T16" fmla="*/ 4151 w 4490"/>
              <a:gd name="T17" fmla="*/ 0 h 3815"/>
              <a:gd name="T18" fmla="*/ 4151 w 4490"/>
              <a:gd name="T19"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90" h="3815">
                <a:moveTo>
                  <a:pt x="4151" y="0"/>
                </a:moveTo>
                <a:lnTo>
                  <a:pt x="4151" y="2951"/>
                </a:lnTo>
                <a:lnTo>
                  <a:pt x="0" y="2951"/>
                </a:lnTo>
                <a:lnTo>
                  <a:pt x="0" y="3815"/>
                </a:lnTo>
                <a:lnTo>
                  <a:pt x="4490" y="3815"/>
                </a:lnTo>
                <a:lnTo>
                  <a:pt x="4490" y="2969"/>
                </a:lnTo>
                <a:lnTo>
                  <a:pt x="4490" y="2951"/>
                </a:lnTo>
                <a:lnTo>
                  <a:pt x="4490" y="0"/>
                </a:lnTo>
                <a:lnTo>
                  <a:pt x="4151" y="0"/>
                </a:lnTo>
                <a:lnTo>
                  <a:pt x="4151" y="0"/>
                </a:lnTo>
                <a:close/>
              </a:path>
            </a:pathLst>
          </a:custGeom>
          <a:solidFill>
            <a:srgbClr val="4C88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551378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ull picture layout ">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ED81066A-C24A-4E74-9351-F12B6561E2D3}"/>
              </a:ext>
            </a:extLst>
          </p:cNvPr>
          <p:cNvSpPr>
            <a:spLocks noGrp="1"/>
          </p:cNvSpPr>
          <p:nvPr>
            <p:ph type="pic" sz="quarter" idx="10"/>
          </p:nvPr>
        </p:nvSpPr>
        <p:spPr>
          <a:xfrm>
            <a:off x="274320" y="2381"/>
            <a:ext cx="11312843" cy="6342021"/>
          </a:xfrm>
          <a:noFill/>
          <a:ln>
            <a:noFill/>
          </a:ln>
        </p:spPr>
        <p:txBody>
          <a:bodyPr/>
          <a:lstStyle>
            <a:lvl1pPr marL="0" indent="0">
              <a:buFont typeface="Century Gothic" panose="020B0502020202020204" pitchFamily="34" charset="0"/>
              <a:buNone/>
              <a:defRPr/>
            </a:lvl1pPr>
          </a:lstStyle>
          <a:p>
            <a:r>
              <a:rPr lang="en-US"/>
              <a:t>Click icon to add picture</a:t>
            </a:r>
            <a:endParaRPr lang="en-US" dirty="0"/>
          </a:p>
        </p:txBody>
      </p:sp>
      <p:sp>
        <p:nvSpPr>
          <p:cNvPr id="2" name="Title 1"/>
          <p:cNvSpPr>
            <a:spLocks noGrp="1"/>
          </p:cNvSpPr>
          <p:nvPr>
            <p:ph type="title"/>
          </p:nvPr>
        </p:nvSpPr>
        <p:spPr>
          <a:xfrm>
            <a:off x="429769" y="274320"/>
            <a:ext cx="11000232" cy="535531"/>
          </a:xfrm>
        </p:spPr>
        <p:txBody>
          <a:bodyPr/>
          <a:lstStyle>
            <a:lvl1pPr>
              <a:lnSpc>
                <a:spcPct val="90000"/>
              </a:lnSpc>
              <a:defRPr sz="3200" b="0">
                <a:solidFill>
                  <a:schemeClr val="tx1"/>
                </a:solidFill>
                <a:effectLst/>
                <a:latin typeface="Century Gothic" panose="020B0502020202020204" pitchFamily="34" charset="0"/>
              </a:defRPr>
            </a:lvl1pPr>
          </a:lstStyle>
          <a:p>
            <a:r>
              <a:rPr lang="en-US"/>
              <a:t>Click to edit Master title style</a:t>
            </a:r>
            <a:endParaRPr lang="en-US" dirty="0"/>
          </a:p>
        </p:txBody>
      </p:sp>
      <p:sp>
        <p:nvSpPr>
          <p:cNvPr id="17" name="Rectangle 256">
            <a:extLst>
              <a:ext uri="{FF2B5EF4-FFF2-40B4-BE49-F238E27FC236}">
                <a16:creationId xmlns:a16="http://schemas.microsoft.com/office/drawing/2014/main" id="{50787286-CD5D-43D9-B8DA-70C3358DC829}"/>
              </a:ext>
            </a:extLst>
          </p:cNvPr>
          <p:cNvSpPr txBox="1">
            <a:spLocks noChangeArrowheads="1"/>
          </p:cNvSpPr>
          <p:nvPr userDrawn="1"/>
        </p:nvSpPr>
        <p:spPr>
          <a:xfrm>
            <a:off x="8010283" y="6477000"/>
            <a:ext cx="3860800" cy="182562"/>
          </a:xfrm>
          <a:prstGeom prst="rect">
            <a:avLst/>
          </a:prstGeom>
          <a:ln/>
        </p:spPr>
        <p:txBody>
          <a:bodyPr anchor="ctr"/>
          <a:lstStyle/>
          <a:p>
            <a:pPr algn="r"/>
            <a:r>
              <a:rPr lang="en-US" sz="1000" dirty="0">
                <a:solidFill>
                  <a:schemeClr val="bg1"/>
                </a:solidFill>
                <a:latin typeface="Century Gothic" panose="020B0502020202020204" pitchFamily="34" charset="0"/>
                <a:cs typeface="Arial" pitchFamily="34" charset="0"/>
              </a:rPr>
              <a:t> </a:t>
            </a:r>
          </a:p>
        </p:txBody>
      </p:sp>
      <p:sp>
        <p:nvSpPr>
          <p:cNvPr id="16" name="Freeform 9">
            <a:extLst>
              <a:ext uri="{FF2B5EF4-FFF2-40B4-BE49-F238E27FC236}">
                <a16:creationId xmlns:a16="http://schemas.microsoft.com/office/drawing/2014/main" id="{D938724D-E109-43B4-9560-1552E26DB04A}"/>
              </a:ext>
            </a:extLst>
          </p:cNvPr>
          <p:cNvSpPr>
            <a:spLocks/>
          </p:cNvSpPr>
          <p:nvPr userDrawn="1"/>
        </p:nvSpPr>
        <p:spPr bwMode="auto">
          <a:xfrm>
            <a:off x="6026150" y="0"/>
            <a:ext cx="6165850" cy="6858000"/>
          </a:xfrm>
          <a:custGeom>
            <a:avLst/>
            <a:gdLst>
              <a:gd name="T0" fmla="*/ 3502 w 3884"/>
              <a:gd name="T1" fmla="*/ 0 h 4320"/>
              <a:gd name="T2" fmla="*/ 3502 w 3884"/>
              <a:gd name="T3" fmla="*/ 3998 h 4320"/>
              <a:gd name="T4" fmla="*/ 0 w 3884"/>
              <a:gd name="T5" fmla="*/ 3998 h 4320"/>
              <a:gd name="T6" fmla="*/ 0 w 3884"/>
              <a:gd name="T7" fmla="*/ 4320 h 4320"/>
              <a:gd name="T8" fmla="*/ 3502 w 3884"/>
              <a:gd name="T9" fmla="*/ 4320 h 4320"/>
              <a:gd name="T10" fmla="*/ 3884 w 3884"/>
              <a:gd name="T11" fmla="*/ 4320 h 4320"/>
              <a:gd name="T12" fmla="*/ 3884 w 3884"/>
              <a:gd name="T13" fmla="*/ 3998 h 4320"/>
              <a:gd name="T14" fmla="*/ 3884 w 3884"/>
              <a:gd name="T15" fmla="*/ 0 h 4320"/>
              <a:gd name="T16" fmla="*/ 3502 w 3884"/>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84" h="4320">
                <a:moveTo>
                  <a:pt x="3502" y="0"/>
                </a:moveTo>
                <a:lnTo>
                  <a:pt x="3502" y="3998"/>
                </a:lnTo>
                <a:lnTo>
                  <a:pt x="0" y="3998"/>
                </a:lnTo>
                <a:lnTo>
                  <a:pt x="0" y="4320"/>
                </a:lnTo>
                <a:lnTo>
                  <a:pt x="3502" y="4320"/>
                </a:lnTo>
                <a:lnTo>
                  <a:pt x="3884" y="4320"/>
                </a:lnTo>
                <a:lnTo>
                  <a:pt x="3884" y="3998"/>
                </a:lnTo>
                <a:lnTo>
                  <a:pt x="3884" y="0"/>
                </a:lnTo>
                <a:lnTo>
                  <a:pt x="3502" y="0"/>
                </a:lnTo>
                <a:close/>
              </a:path>
            </a:pathLst>
          </a:custGeom>
          <a:solidFill>
            <a:srgbClr val="4087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
        <p:nvSpPr>
          <p:cNvPr id="18" name="Rectangle 17">
            <a:extLst>
              <a:ext uri="{FF2B5EF4-FFF2-40B4-BE49-F238E27FC236}">
                <a16:creationId xmlns:a16="http://schemas.microsoft.com/office/drawing/2014/main" id="{7900E375-D0D6-466C-A383-E914B5C8AE5A}"/>
              </a:ext>
            </a:extLst>
          </p:cNvPr>
          <p:cNvSpPr/>
          <p:nvPr userDrawn="1"/>
        </p:nvSpPr>
        <p:spPr>
          <a:xfrm>
            <a:off x="0" y="6344402"/>
            <a:ext cx="274320" cy="510909"/>
          </a:xfrm>
          <a:prstGeom prst="rect">
            <a:avLst/>
          </a:prstGeom>
          <a:solidFill>
            <a:srgbClr val="397D5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a:solidFill>
                <a:schemeClr val="tx1"/>
              </a:solidFill>
            </a:endParaRPr>
          </a:p>
        </p:txBody>
      </p:sp>
      <p:sp>
        <p:nvSpPr>
          <p:cNvPr id="19" name="Rectangle 6">
            <a:extLst>
              <a:ext uri="{FF2B5EF4-FFF2-40B4-BE49-F238E27FC236}">
                <a16:creationId xmlns:a16="http://schemas.microsoft.com/office/drawing/2014/main" id="{D090841D-81E2-4E83-8067-E18C5C3AF8FF}"/>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2"/>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2"/>
              </a:solidFill>
              <a:latin typeface="+mn-lt"/>
              <a:cs typeface="Times New Roman" panose="02020603050405020304" pitchFamily="18" charset="0"/>
            </a:endParaRPr>
          </a:p>
        </p:txBody>
      </p:sp>
      <p:pic>
        <p:nvPicPr>
          <p:cNvPr id="10" name="Picture 9">
            <a:extLst>
              <a:ext uri="{FF2B5EF4-FFF2-40B4-BE49-F238E27FC236}">
                <a16:creationId xmlns:a16="http://schemas.microsoft.com/office/drawing/2014/main" id="{BD3AC615-0875-4C80-B019-11A28EDCB638}"/>
              </a:ext>
            </a:extLst>
          </p:cNvPr>
          <p:cNvPicPr>
            <a:picLocks noChangeAspect="1"/>
          </p:cNvPicPr>
          <p:nvPr userDrawn="1"/>
        </p:nvPicPr>
        <p:blipFill>
          <a:blip r:embed="rId2"/>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2465354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2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6351411" y="1412106"/>
            <a:ext cx="5840589" cy="52934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19"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6351411" y="948037"/>
            <a:ext cx="5840589"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8" y="1005840"/>
            <a:ext cx="582168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5783766"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6351410" y="1005840"/>
            <a:ext cx="5840589"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6351411" y="1527048"/>
            <a:ext cx="5785575"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363317"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88649F31-1D58-F243-85FD-74506880A336}"/>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0" name="Rectangle 19">
            <a:extLst>
              <a:ext uri="{FF2B5EF4-FFF2-40B4-BE49-F238E27FC236}">
                <a16:creationId xmlns:a16="http://schemas.microsoft.com/office/drawing/2014/main" id="{77038521-D276-4049-A4BA-98C27C6D8256}"/>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6">
            <a:extLst>
              <a:ext uri="{FF2B5EF4-FFF2-40B4-BE49-F238E27FC236}">
                <a16:creationId xmlns:a16="http://schemas.microsoft.com/office/drawing/2014/main" id="{3F2F0951-0E05-43D4-AB3F-73E5681F4301}"/>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1" name="Picture 20">
            <a:extLst>
              <a:ext uri="{FF2B5EF4-FFF2-40B4-BE49-F238E27FC236}">
                <a16:creationId xmlns:a16="http://schemas.microsoft.com/office/drawing/2014/main" id="{27EC139F-C616-4896-A830-8F9FC5B2C27F}"/>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3" name="Rectangle 256">
            <a:extLst>
              <a:ext uri="{FF2B5EF4-FFF2-40B4-BE49-F238E27FC236}">
                <a16:creationId xmlns:a16="http://schemas.microsoft.com/office/drawing/2014/main" id="{D8ACAAE2-A531-47BE-8F4F-FFC18507ED0B}"/>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7383471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2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4299090" y="1412106"/>
            <a:ext cx="3867912"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8323860" y="1412106"/>
            <a:ext cx="3868138" cy="5224413"/>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3866758"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4299089" y="948037"/>
            <a:ext cx="3867912"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8323860" y="948037"/>
            <a:ext cx="3885931"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0178" y="1005840"/>
            <a:ext cx="3870672"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312234" y="1527048"/>
            <a:ext cx="3791415" cy="411035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4297709" y="1005840"/>
            <a:ext cx="38667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4295175" y="1527048"/>
            <a:ext cx="3860800"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8319718" y="1005840"/>
            <a:ext cx="3885931"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8319719" y="1527048"/>
            <a:ext cx="3768204" cy="411035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8" y="365857"/>
            <a:ext cx="10418329"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pic>
        <p:nvPicPr>
          <p:cNvPr id="25" name="Picture 24">
            <a:extLst>
              <a:ext uri="{FF2B5EF4-FFF2-40B4-BE49-F238E27FC236}">
                <a16:creationId xmlns:a16="http://schemas.microsoft.com/office/drawing/2014/main" id="{03BD6692-283A-4A7F-AE4C-0175D48F79AB}"/>
              </a:ext>
            </a:extLst>
          </p:cNvPr>
          <p:cNvPicPr>
            <a:picLocks noChangeAspect="1"/>
          </p:cNvPicPr>
          <p:nvPr userDrawn="1"/>
        </p:nvPicPr>
        <p:blipFill>
          <a:blip r:embed="rId2"/>
          <a:stretch>
            <a:fillRect/>
          </a:stretch>
        </p:blipFill>
        <p:spPr>
          <a:xfrm>
            <a:off x="413129" y="456244"/>
            <a:ext cx="1088136" cy="261860"/>
          </a:xfrm>
          <a:prstGeom prst="rect">
            <a:avLst/>
          </a:prstGeom>
        </p:spPr>
      </p:pic>
      <p:sp>
        <p:nvSpPr>
          <p:cNvPr id="26" name="Rectangle 256">
            <a:extLst>
              <a:ext uri="{FF2B5EF4-FFF2-40B4-BE49-F238E27FC236}">
                <a16:creationId xmlns:a16="http://schemas.microsoft.com/office/drawing/2014/main" id="{7312AC61-61BF-4F96-99DC-555BD73A05FA}"/>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37948865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5_3 section science highlight">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1DC80716-D7F2-40BD-B894-87B7C5521D93}"/>
              </a:ext>
            </a:extLst>
          </p:cNvPr>
          <p:cNvSpPr/>
          <p:nvPr userDrawn="1"/>
        </p:nvSpPr>
        <p:spPr>
          <a:xfrm>
            <a:off x="274319"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3" name="Rectangle 12">
            <a:extLst>
              <a:ext uri="{FF2B5EF4-FFF2-40B4-BE49-F238E27FC236}">
                <a16:creationId xmlns:a16="http://schemas.microsoft.com/office/drawing/2014/main" id="{DD431D86-B4F2-4178-9479-C223044E67E1}"/>
              </a:ext>
            </a:extLst>
          </p:cNvPr>
          <p:cNvSpPr/>
          <p:nvPr userDrawn="1"/>
        </p:nvSpPr>
        <p:spPr>
          <a:xfrm>
            <a:off x="27432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9" name="Rectangle 38">
            <a:extLst>
              <a:ext uri="{FF2B5EF4-FFF2-40B4-BE49-F238E27FC236}">
                <a16:creationId xmlns:a16="http://schemas.microsoft.com/office/drawing/2014/main" id="{9772E6C0-3363-4678-BD7B-839981CFEC1B}"/>
              </a:ext>
            </a:extLst>
          </p:cNvPr>
          <p:cNvSpPr/>
          <p:nvPr userDrawn="1"/>
        </p:nvSpPr>
        <p:spPr>
          <a:xfrm>
            <a:off x="328861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16" name="Rectangle 15">
            <a:extLst>
              <a:ext uri="{FF2B5EF4-FFF2-40B4-BE49-F238E27FC236}">
                <a16:creationId xmlns:a16="http://schemas.microsoft.com/office/drawing/2014/main" id="{7881C044-83B1-4BEC-A2A0-51CA4BF72CE4}"/>
              </a:ext>
            </a:extLst>
          </p:cNvPr>
          <p:cNvSpPr/>
          <p:nvPr userDrawn="1"/>
        </p:nvSpPr>
        <p:spPr>
          <a:xfrm>
            <a:off x="3288610"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40" name="Rectangle 39">
            <a:extLst>
              <a:ext uri="{FF2B5EF4-FFF2-40B4-BE49-F238E27FC236}">
                <a16:creationId xmlns:a16="http://schemas.microsoft.com/office/drawing/2014/main" id="{104C995C-9C57-406C-A69D-7613F8F47165}"/>
              </a:ext>
            </a:extLst>
          </p:cNvPr>
          <p:cNvSpPr/>
          <p:nvPr userDrawn="1"/>
        </p:nvSpPr>
        <p:spPr>
          <a:xfrm>
            <a:off x="6302900"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2" name="Rectangle 21">
            <a:extLst>
              <a:ext uri="{FF2B5EF4-FFF2-40B4-BE49-F238E27FC236}">
                <a16:creationId xmlns:a16="http://schemas.microsoft.com/office/drawing/2014/main" id="{A526A7F5-6E08-49A4-A894-85B35B49A075}"/>
              </a:ext>
            </a:extLst>
          </p:cNvPr>
          <p:cNvSpPr/>
          <p:nvPr userDrawn="1"/>
        </p:nvSpPr>
        <p:spPr>
          <a:xfrm>
            <a:off x="6302901"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6" name="Rectangle 25">
            <a:extLst>
              <a:ext uri="{FF2B5EF4-FFF2-40B4-BE49-F238E27FC236}">
                <a16:creationId xmlns:a16="http://schemas.microsoft.com/office/drawing/2014/main" id="{925F09E4-91A6-437A-BED4-ED7995D473E7}"/>
              </a:ext>
            </a:extLst>
          </p:cNvPr>
          <p:cNvSpPr/>
          <p:nvPr userDrawn="1"/>
        </p:nvSpPr>
        <p:spPr>
          <a:xfrm>
            <a:off x="9317192" y="1434925"/>
            <a:ext cx="2874807" cy="5201594"/>
          </a:xfrm>
          <a:prstGeom prst="rect">
            <a:avLst/>
          </a:prstGeom>
          <a:gradFill flip="none" rotWithShape="1">
            <a:gsLst>
              <a:gs pos="52000">
                <a:schemeClr val="bg1">
                  <a:lumMod val="95000"/>
                </a:schemeClr>
              </a:gs>
              <a:gs pos="0">
                <a:schemeClr val="bg2">
                  <a:alpha val="0"/>
                </a:schemeClr>
              </a:gs>
              <a:gs pos="100000">
                <a:srgbClr val="CFCFCF"/>
              </a:gs>
            </a:gsLst>
            <a:lin ang="16200000" scaled="1"/>
            <a:tileRect/>
          </a:gra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7" name="Rectangle 26">
            <a:extLst>
              <a:ext uri="{FF2B5EF4-FFF2-40B4-BE49-F238E27FC236}">
                <a16:creationId xmlns:a16="http://schemas.microsoft.com/office/drawing/2014/main" id="{6192D3D3-2A2D-4482-B3F5-B0CBCD39D93A}"/>
              </a:ext>
            </a:extLst>
          </p:cNvPr>
          <p:cNvSpPr/>
          <p:nvPr userDrawn="1"/>
        </p:nvSpPr>
        <p:spPr>
          <a:xfrm>
            <a:off x="9317193" y="948037"/>
            <a:ext cx="2874807" cy="486888"/>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4" name="Text Placeholder 2">
            <a:extLst>
              <a:ext uri="{FF2B5EF4-FFF2-40B4-BE49-F238E27FC236}">
                <a16:creationId xmlns:a16="http://schemas.microsoft.com/office/drawing/2014/main" id="{A568B759-9EAF-4F57-B09C-A71D9D5B516C}"/>
              </a:ext>
            </a:extLst>
          </p:cNvPr>
          <p:cNvSpPr>
            <a:spLocks noGrp="1"/>
          </p:cNvSpPr>
          <p:nvPr userDrawn="1">
            <p:ph type="body" idx="1"/>
          </p:nvPr>
        </p:nvSpPr>
        <p:spPr>
          <a:xfrm>
            <a:off x="274319" y="1005840"/>
            <a:ext cx="2861458"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5" name="Content Placeholder 3">
            <a:extLst>
              <a:ext uri="{FF2B5EF4-FFF2-40B4-BE49-F238E27FC236}">
                <a16:creationId xmlns:a16="http://schemas.microsoft.com/office/drawing/2014/main" id="{62AD586E-7375-402D-9BA8-7C07EB8240E8}"/>
              </a:ext>
            </a:extLst>
          </p:cNvPr>
          <p:cNvSpPr>
            <a:spLocks noGrp="1"/>
          </p:cNvSpPr>
          <p:nvPr userDrawn="1">
            <p:ph sz="half" idx="2"/>
          </p:nvPr>
        </p:nvSpPr>
        <p:spPr>
          <a:xfrm>
            <a:off x="274318" y="1527048"/>
            <a:ext cx="2861459" cy="5010912"/>
          </a:xfrm>
          <a:ln w="12700">
            <a:noFill/>
          </a:ln>
        </p:spPr>
        <p:txBody>
          <a:bodyPr tIns="45720" bIns="91440"/>
          <a:lstStyle>
            <a:lvl1pPr>
              <a:defRPr sz="1800"/>
            </a:lvl1pPr>
            <a:lvl2pPr>
              <a:defRPr sz="1600"/>
            </a:lvl2pPr>
            <a:lvl3pPr>
              <a:defRPr sz="1400"/>
            </a:lvl3pPr>
            <a:lvl4pPr>
              <a:defRPr sz="1200"/>
            </a:lvl4pPr>
            <a:lvl5pPr marL="1482725" indent="-222250">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4">
            <a:extLst>
              <a:ext uri="{FF2B5EF4-FFF2-40B4-BE49-F238E27FC236}">
                <a16:creationId xmlns:a16="http://schemas.microsoft.com/office/drawing/2014/main" id="{2A49DFE2-905F-42AB-9CE1-CCCD2BB9576B}"/>
              </a:ext>
            </a:extLst>
          </p:cNvPr>
          <p:cNvSpPr>
            <a:spLocks noGrp="1"/>
          </p:cNvSpPr>
          <p:nvPr userDrawn="1">
            <p:ph type="body" sz="quarter" idx="3"/>
          </p:nvPr>
        </p:nvSpPr>
        <p:spPr>
          <a:xfrm>
            <a:off x="3288609" y="1005840"/>
            <a:ext cx="2874807"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Content Placeholder 5">
            <a:extLst>
              <a:ext uri="{FF2B5EF4-FFF2-40B4-BE49-F238E27FC236}">
                <a16:creationId xmlns:a16="http://schemas.microsoft.com/office/drawing/2014/main" id="{AF1555CB-15BC-4181-B741-965A19E6BA91}"/>
              </a:ext>
            </a:extLst>
          </p:cNvPr>
          <p:cNvSpPr>
            <a:spLocks noGrp="1"/>
          </p:cNvSpPr>
          <p:nvPr userDrawn="1">
            <p:ph sz="quarter" idx="4"/>
          </p:nvPr>
        </p:nvSpPr>
        <p:spPr>
          <a:xfrm>
            <a:off x="3288609" y="1527048"/>
            <a:ext cx="2874807"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4">
            <a:extLst>
              <a:ext uri="{FF2B5EF4-FFF2-40B4-BE49-F238E27FC236}">
                <a16:creationId xmlns:a16="http://schemas.microsoft.com/office/drawing/2014/main" id="{21FF3A3E-474D-4F1F-9B01-4428215B857D}"/>
              </a:ext>
            </a:extLst>
          </p:cNvPr>
          <p:cNvSpPr>
            <a:spLocks noGrp="1"/>
          </p:cNvSpPr>
          <p:nvPr userDrawn="1">
            <p:ph type="body" sz="quarter" idx="10"/>
          </p:nvPr>
        </p:nvSpPr>
        <p:spPr>
          <a:xfrm>
            <a:off x="6312952"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Content Placeholder 5">
            <a:extLst>
              <a:ext uri="{FF2B5EF4-FFF2-40B4-BE49-F238E27FC236}">
                <a16:creationId xmlns:a16="http://schemas.microsoft.com/office/drawing/2014/main" id="{EDB166DE-69D8-4E82-A304-FF11CEBD23D7}"/>
              </a:ext>
            </a:extLst>
          </p:cNvPr>
          <p:cNvSpPr>
            <a:spLocks noGrp="1"/>
          </p:cNvSpPr>
          <p:nvPr userDrawn="1">
            <p:ph sz="quarter" idx="11"/>
          </p:nvPr>
        </p:nvSpPr>
        <p:spPr>
          <a:xfrm>
            <a:off x="6312952"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2" name="Rectangle 31">
            <a:extLst>
              <a:ext uri="{FF2B5EF4-FFF2-40B4-BE49-F238E27FC236}">
                <a16:creationId xmlns:a16="http://schemas.microsoft.com/office/drawing/2014/main" id="{4A1CB721-FBCB-4DC7-9C2A-15C90E984F90}"/>
              </a:ext>
            </a:extLst>
          </p:cNvPr>
          <p:cNvSpPr/>
          <p:nvPr userDrawn="1"/>
        </p:nvSpPr>
        <p:spPr>
          <a:xfrm>
            <a:off x="1773669" y="320040"/>
            <a:ext cx="10418331"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3" name="Title 1">
            <a:extLst>
              <a:ext uri="{FF2B5EF4-FFF2-40B4-BE49-F238E27FC236}">
                <a16:creationId xmlns:a16="http://schemas.microsoft.com/office/drawing/2014/main" id="{9FDFB4D2-95C3-44FB-85E0-FB87B96D0DC8}"/>
              </a:ext>
            </a:extLst>
          </p:cNvPr>
          <p:cNvSpPr>
            <a:spLocks noGrp="1"/>
          </p:cNvSpPr>
          <p:nvPr userDrawn="1">
            <p:ph type="title"/>
          </p:nvPr>
        </p:nvSpPr>
        <p:spPr>
          <a:xfrm>
            <a:off x="1773669" y="365857"/>
            <a:ext cx="10418330" cy="406265"/>
          </a:xfrm>
        </p:spPr>
        <p:txBody>
          <a:bodyPr/>
          <a:lstStyle>
            <a:lvl1pPr>
              <a:defRPr sz="2400" b="0">
                <a:solidFill>
                  <a:schemeClr val="tx1"/>
                </a:solidFill>
                <a:latin typeface="Century Gothic" panose="020B0502020202020204" pitchFamily="34" charset="0"/>
              </a:defRPr>
            </a:lvl1pPr>
          </a:lstStyle>
          <a:p>
            <a:r>
              <a:rPr lang="en-US"/>
              <a:t>Click to edit Master title style</a:t>
            </a:r>
            <a:endParaRPr lang="en-US" dirty="0"/>
          </a:p>
        </p:txBody>
      </p:sp>
      <p:sp>
        <p:nvSpPr>
          <p:cNvPr id="23" name="Rectangle 22">
            <a:extLst>
              <a:ext uri="{FF2B5EF4-FFF2-40B4-BE49-F238E27FC236}">
                <a16:creationId xmlns:a16="http://schemas.microsoft.com/office/drawing/2014/main" id="{8E38BD24-68BF-4642-BFC4-180B70D413B8}"/>
              </a:ext>
            </a:extLst>
          </p:cNvPr>
          <p:cNvSpPr/>
          <p:nvPr userDrawn="1"/>
        </p:nvSpPr>
        <p:spPr>
          <a:xfrm>
            <a:off x="0" y="320040"/>
            <a:ext cx="274320" cy="51090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lvl="0" algn="ctr">
              <a:lnSpc>
                <a:spcPct val="90000"/>
              </a:lnSpc>
            </a:pPr>
            <a:endParaRPr lang="en-US" dirty="0">
              <a:solidFill>
                <a:schemeClr val="tx1"/>
              </a:solidFill>
            </a:endParaRPr>
          </a:p>
        </p:txBody>
      </p:sp>
      <p:sp>
        <p:nvSpPr>
          <p:cNvPr id="24" name="Rectangle 23">
            <a:extLst>
              <a:ext uri="{FF2B5EF4-FFF2-40B4-BE49-F238E27FC236}">
                <a16:creationId xmlns:a16="http://schemas.microsoft.com/office/drawing/2014/main" id="{6CDDBDFD-39A6-0043-BAD4-065FAFF6A9DA}"/>
              </a:ext>
            </a:extLst>
          </p:cNvPr>
          <p:cNvSpPr/>
          <p:nvPr userDrawn="1"/>
        </p:nvSpPr>
        <p:spPr>
          <a:xfrm>
            <a:off x="274320" y="320040"/>
            <a:ext cx="1412673" cy="510909"/>
          </a:xfrm>
          <a:prstGeom prst="rect">
            <a:avLst/>
          </a:prstGeom>
          <a:solidFill>
            <a:schemeClr val="bg2">
              <a:lumMod val="85000"/>
            </a:schemeClr>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1" name="Rectangle 6">
            <a:extLst>
              <a:ext uri="{FF2B5EF4-FFF2-40B4-BE49-F238E27FC236}">
                <a16:creationId xmlns:a16="http://schemas.microsoft.com/office/drawing/2014/main" id="{F20E070A-FF02-490F-91F7-767E82133AD8}"/>
              </a:ext>
            </a:extLst>
          </p:cNvPr>
          <p:cNvSpPr>
            <a:spLocks noChangeArrowheads="1"/>
          </p:cNvSpPr>
          <p:nvPr userDrawn="1"/>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29" name="Text Placeholder 4">
            <a:extLst>
              <a:ext uri="{FF2B5EF4-FFF2-40B4-BE49-F238E27FC236}">
                <a16:creationId xmlns:a16="http://schemas.microsoft.com/office/drawing/2014/main" id="{757D323C-D2DD-42C4-81D6-6224EE035EE4}"/>
              </a:ext>
            </a:extLst>
          </p:cNvPr>
          <p:cNvSpPr>
            <a:spLocks noGrp="1"/>
          </p:cNvSpPr>
          <p:nvPr userDrawn="1">
            <p:ph type="body" sz="quarter" idx="12"/>
          </p:nvPr>
        </p:nvSpPr>
        <p:spPr>
          <a:xfrm>
            <a:off x="9317190" y="1005840"/>
            <a:ext cx="2864755" cy="406266"/>
          </a:xfrm>
          <a:noFill/>
          <a:ln w="12700">
            <a:noFill/>
          </a:ln>
        </p:spPr>
        <p:txBody>
          <a:bodyPr tIns="91440" bIns="91440" anchor="ctr"/>
          <a:lstStyle>
            <a:lvl1pPr marL="0" indent="0">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Content Placeholder 5">
            <a:extLst>
              <a:ext uri="{FF2B5EF4-FFF2-40B4-BE49-F238E27FC236}">
                <a16:creationId xmlns:a16="http://schemas.microsoft.com/office/drawing/2014/main" id="{6D6262AB-5413-4C3B-B769-39B07A6E5626}"/>
              </a:ext>
            </a:extLst>
          </p:cNvPr>
          <p:cNvSpPr>
            <a:spLocks noGrp="1"/>
          </p:cNvSpPr>
          <p:nvPr userDrawn="1">
            <p:ph sz="quarter" idx="13"/>
          </p:nvPr>
        </p:nvSpPr>
        <p:spPr>
          <a:xfrm>
            <a:off x="9317190" y="1527048"/>
            <a:ext cx="2864755" cy="5010912"/>
          </a:xfrm>
          <a:ln w="12700">
            <a:noFill/>
          </a:ln>
        </p:spPr>
        <p:txBody>
          <a:bodyPr tIns="45720" bIns="91440"/>
          <a:lstStyle>
            <a:lvl1pPr>
              <a:defRPr sz="1800"/>
            </a:lvl1pPr>
            <a:lvl2pPr>
              <a:defRPr sz="1600"/>
            </a:lvl2pPr>
            <a:lvl3pPr>
              <a:defRPr sz="1400"/>
            </a:lvl3pPr>
            <a:lvl4pPr>
              <a:defRPr sz="1200"/>
            </a:lvl4pPr>
            <a:lvl5pPr marL="1482725" indent="-222250">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5" name="Picture 24">
            <a:extLst>
              <a:ext uri="{FF2B5EF4-FFF2-40B4-BE49-F238E27FC236}">
                <a16:creationId xmlns:a16="http://schemas.microsoft.com/office/drawing/2014/main" id="{F5E4A85E-2D34-4FC1-90CE-1459D5681FC3}"/>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407604" y="441571"/>
            <a:ext cx="1093661" cy="265176"/>
          </a:xfrm>
          <a:prstGeom prst="rect">
            <a:avLst/>
          </a:prstGeom>
        </p:spPr>
      </p:pic>
    </p:spTree>
    <p:extLst>
      <p:ext uri="{BB962C8B-B14F-4D97-AF65-F5344CB8AC3E}">
        <p14:creationId xmlns:p14="http://schemas.microsoft.com/office/powerpoint/2010/main" val="16068147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9248" cy="535531"/>
          </a:xfrm>
        </p:spPr>
        <p:txBody>
          <a:bodyPr/>
          <a:lstStyle/>
          <a:p>
            <a:r>
              <a:rPr lang="en-US"/>
              <a:t>Click to edit Master title style</a:t>
            </a:r>
            <a:endParaRPr lang="en-US" dirty="0"/>
          </a:p>
        </p:txBody>
      </p:sp>
      <p:sp>
        <p:nvSpPr>
          <p:cNvPr id="3" name="Content Placeholder 2"/>
          <p:cNvSpPr>
            <a:spLocks noGrp="1"/>
          </p:cNvSpPr>
          <p:nvPr>
            <p:ph idx="1"/>
          </p:nvPr>
        </p:nvSpPr>
        <p:spPr>
          <a:xfrm>
            <a:off x="429768" y="1443386"/>
            <a:ext cx="11523520" cy="4195415"/>
          </a:xfrm>
        </p:spPr>
        <p:txBody>
          <a:bodyPr/>
          <a:lstStyle>
            <a:lvl1pPr>
              <a:defRPr>
                <a:latin typeface="+mn-lt"/>
                <a:cs typeface="Arial" panose="020B0604020202020204" pitchFamily="34" charset="0"/>
              </a:defRPr>
            </a:lvl1pPr>
            <a:lvl2pPr>
              <a:defRPr>
                <a:latin typeface="+mn-lt"/>
                <a:cs typeface="Arial" panose="020B0604020202020204" pitchFamily="34" charset="0"/>
              </a:defRPr>
            </a:lvl2pPr>
            <a:lvl3pPr>
              <a:defRPr>
                <a:latin typeface="+mn-lt"/>
                <a:cs typeface="Arial" panose="020B0604020202020204" pitchFamily="34" charset="0"/>
              </a:defRPr>
            </a:lvl3pPr>
            <a:lvl4pPr>
              <a:defRPr>
                <a:latin typeface="+mn-lt"/>
                <a:cs typeface="Arial" panose="020B0604020202020204" pitchFamily="34" charset="0"/>
              </a:defRPr>
            </a:lvl4pPr>
            <a:lvl5pPr marL="1482725" indent="-222250">
              <a:buFont typeface="Arial" panose="020B0604020202020204" pitchFamily="34" charset="0"/>
              <a:buChar char="•"/>
              <a:defRPr>
                <a:latin typeface="+mn-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73957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9767" y="274320"/>
            <a:ext cx="11430000" cy="539496"/>
          </a:xfrm>
        </p:spPr>
        <p:txBody>
          <a:bodyPr/>
          <a:lstStyle>
            <a:lvl1pPr>
              <a:lnSpc>
                <a:spcPct val="90000"/>
              </a:lnSpc>
              <a:defRPr sz="3200"/>
            </a:lvl1pPr>
          </a:lstStyle>
          <a:p>
            <a:r>
              <a:rPr lang="en-US"/>
              <a:t>Click to edit Master title style</a:t>
            </a:r>
            <a:endParaRPr lang="en-US" dirty="0"/>
          </a:p>
        </p:txBody>
      </p:sp>
      <p:sp>
        <p:nvSpPr>
          <p:cNvPr id="3" name="Content Placeholder 2"/>
          <p:cNvSpPr>
            <a:spLocks noGrp="1"/>
          </p:cNvSpPr>
          <p:nvPr>
            <p:ph idx="1"/>
          </p:nvPr>
        </p:nvSpPr>
        <p:spPr>
          <a:xfrm>
            <a:off x="448055" y="1653735"/>
            <a:ext cx="11430000" cy="4047778"/>
          </a:xfrm>
        </p:spPr>
        <p:txBody>
          <a:bodyPr/>
          <a:lstStyle>
            <a:lvl1pPr marL="288925" indent="-288925">
              <a:spcBef>
                <a:spcPts val="1800"/>
              </a:spcBef>
              <a:buClr>
                <a:schemeClr val="tx1"/>
              </a:buClr>
              <a:buSzPct val="90000"/>
              <a:buFont typeface="Century Gothic" panose="020B0502020202020204" pitchFamily="34" charset="0"/>
              <a:buChar char="•"/>
              <a:defRPr lang="en-US" sz="2800" kern="1200" dirty="0">
                <a:solidFill>
                  <a:schemeClr val="tx1"/>
                </a:solidFill>
                <a:latin typeface="Century Gothic" panose="020B0502020202020204" pitchFamily="34" charset="0"/>
                <a:ea typeface="+mn-ea"/>
                <a:cs typeface="+mn-cs"/>
              </a:defRPr>
            </a:lvl1pPr>
            <a:lvl2pPr marL="687388" indent="-288925">
              <a:buClr>
                <a:schemeClr val="tx1"/>
              </a:buClr>
              <a:buSzPct val="90000"/>
              <a:buFont typeface="Century Gothic" panose="020B0502020202020204" pitchFamily="34" charset="0"/>
              <a:buChar char="–"/>
              <a:defRPr>
                <a:latin typeface="+mn-lt"/>
                <a:cs typeface="Arial" panose="020B0604020202020204" pitchFamily="34" charset="0"/>
              </a:defRPr>
            </a:lvl2pPr>
            <a:lvl3pPr marL="1031875" indent="-288925">
              <a:buClr>
                <a:schemeClr val="tx1"/>
              </a:buClr>
              <a:buSzPct val="90000"/>
              <a:buFont typeface="Century Gothic" panose="020B0502020202020204" pitchFamily="34" charset="0"/>
              <a:buChar char="•"/>
              <a:defRPr>
                <a:latin typeface="+mn-lt"/>
                <a:cs typeface="Arial" panose="020B0604020202020204" pitchFamily="34" charset="0"/>
              </a:defRPr>
            </a:lvl3pPr>
            <a:lvl4pPr>
              <a:buClr>
                <a:schemeClr val="tx1"/>
              </a:buClr>
              <a:defRPr>
                <a:latin typeface="+mn-lt"/>
                <a:cs typeface="Arial" panose="020B0604020202020204" pitchFamily="34" charset="0"/>
              </a:defRPr>
            </a:lvl4pPr>
            <a:lvl5pPr marL="1482725" indent="-222250">
              <a:buClr>
                <a:schemeClr val="tx1"/>
              </a:buClr>
              <a:buFont typeface="Arial" panose="020B0604020202020204" pitchFamily="34" charset="0"/>
              <a:buChar char="•"/>
              <a:defRPr>
                <a:latin typeface="+mn-lt"/>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53156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7DAB3A-4154-42CC-B73A-07DD412DD146}"/>
              </a:ext>
            </a:extLst>
          </p:cNvPr>
          <p:cNvPicPr>
            <a:picLocks noChangeAspect="1"/>
          </p:cNvPicPr>
          <p:nvPr userDrawn="1"/>
        </p:nvPicPr>
        <p:blipFill rotWithShape="1">
          <a:blip r:embed="rId2" cstate="hqprint">
            <a:extLst>
              <a:ext uri="{28A0092B-C50C-407E-A947-70E740481C1C}">
                <a14:useLocalDpi xmlns:a14="http://schemas.microsoft.com/office/drawing/2010/main" val="0"/>
              </a:ext>
            </a:extLst>
          </a:blip>
          <a:srcRect r="-401" b="-1"/>
          <a:stretch/>
        </p:blipFill>
        <p:spPr>
          <a:xfrm>
            <a:off x="6095998" y="1078992"/>
            <a:ext cx="5535025" cy="4228673"/>
          </a:xfrm>
          <a:prstGeom prst="rect">
            <a:avLst/>
          </a:prstGeom>
        </p:spPr>
      </p:pic>
      <p:sp>
        <p:nvSpPr>
          <p:cNvPr id="6" name="Rectangle 5">
            <a:extLst>
              <a:ext uri="{FF2B5EF4-FFF2-40B4-BE49-F238E27FC236}">
                <a16:creationId xmlns:a16="http://schemas.microsoft.com/office/drawing/2014/main" id="{F679D6E9-7CB6-4816-BA71-A98C108727C8}"/>
              </a:ext>
            </a:extLst>
          </p:cNvPr>
          <p:cNvSpPr/>
          <p:nvPr userDrawn="1"/>
        </p:nvSpPr>
        <p:spPr>
          <a:xfrm>
            <a:off x="274320" y="1078992"/>
            <a:ext cx="5821680" cy="4228673"/>
          </a:xfrm>
          <a:prstGeom prst="rect">
            <a:avLst/>
          </a:prstGeom>
          <a:solidFill>
            <a:srgbClr val="CFCFCF"/>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a:extLst>
              <a:ext uri="{FF2B5EF4-FFF2-40B4-BE49-F238E27FC236}">
                <a16:creationId xmlns:a16="http://schemas.microsoft.com/office/drawing/2014/main" id="{C2F2F47A-E421-4CE0-A746-76A8C436B135}"/>
              </a:ext>
            </a:extLst>
          </p:cNvPr>
          <p:cNvSpPr>
            <a:spLocks noGrp="1"/>
          </p:cNvSpPr>
          <p:nvPr>
            <p:ph type="title"/>
          </p:nvPr>
        </p:nvSpPr>
        <p:spPr>
          <a:xfrm>
            <a:off x="429768" y="1352479"/>
            <a:ext cx="5413469" cy="1100789"/>
          </a:xfrm>
        </p:spPr>
        <p:txBody>
          <a:bodyPr/>
          <a:lstStyle/>
          <a:p>
            <a:r>
              <a:rPr lang="en-US"/>
              <a:t>Click to edit Master title style</a:t>
            </a:r>
            <a:endParaRPr lang="en-US" dirty="0"/>
          </a:p>
        </p:txBody>
      </p:sp>
      <p:sp>
        <p:nvSpPr>
          <p:cNvPr id="10" name="Content Placeholder 5">
            <a:extLst>
              <a:ext uri="{FF2B5EF4-FFF2-40B4-BE49-F238E27FC236}">
                <a16:creationId xmlns:a16="http://schemas.microsoft.com/office/drawing/2014/main" id="{6068FB31-3CF5-496E-BC0D-61D682234A2C}"/>
              </a:ext>
            </a:extLst>
          </p:cNvPr>
          <p:cNvSpPr>
            <a:spLocks noGrp="1"/>
          </p:cNvSpPr>
          <p:nvPr>
            <p:ph sz="quarter" idx="4"/>
          </p:nvPr>
        </p:nvSpPr>
        <p:spPr>
          <a:xfrm>
            <a:off x="412217" y="2891883"/>
            <a:ext cx="5431021" cy="2252546"/>
          </a:xfrm>
        </p:spPr>
        <p:txBody>
          <a:bodyPr/>
          <a:lstStyle>
            <a:lvl1pPr marL="287338" indent="-287338">
              <a:buClr>
                <a:schemeClr val="tx1"/>
              </a:buClr>
              <a:buFont typeface="Century Gothic" panose="020B0502020202020204" pitchFamily="34" charset="0"/>
              <a:buChar char="•"/>
              <a:defRPr sz="2000">
                <a:latin typeface="Century Gothic" panose="020B0502020202020204" pitchFamily="34" charset="0"/>
              </a:defRPr>
            </a:lvl1pPr>
            <a:lvl2pPr marL="688975" indent="-285750">
              <a:buClr>
                <a:schemeClr val="tx1"/>
              </a:buClr>
              <a:buFont typeface="Century Gothic" panose="020B0502020202020204" pitchFamily="34" charset="0"/>
              <a:buChar char="–"/>
              <a:defRPr sz="1800">
                <a:latin typeface="Century Gothic" panose="020B0502020202020204" pitchFamily="34" charset="0"/>
              </a:defRPr>
            </a:lvl2pPr>
            <a:lvl3pPr>
              <a:defRPr sz="1600"/>
            </a:lvl3pPr>
            <a:lvl4pPr>
              <a:defRPr sz="1400"/>
            </a:lvl4pPr>
            <a:lvl5pPr marL="1482725" indent="-222250">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p:txBody>
      </p:sp>
      <p:sp>
        <p:nvSpPr>
          <p:cNvPr id="12" name="Freeform 7">
            <a:extLst>
              <a:ext uri="{FF2B5EF4-FFF2-40B4-BE49-F238E27FC236}">
                <a16:creationId xmlns:a16="http://schemas.microsoft.com/office/drawing/2014/main" id="{3E861E90-11A2-4A0B-85EB-1A2865C9A48F}"/>
              </a:ext>
            </a:extLst>
          </p:cNvPr>
          <p:cNvSpPr>
            <a:spLocks/>
          </p:cNvSpPr>
          <p:nvPr userDrawn="1"/>
        </p:nvSpPr>
        <p:spPr bwMode="auto">
          <a:xfrm>
            <a:off x="6096000" y="0"/>
            <a:ext cx="6096000" cy="6858000"/>
          </a:xfrm>
          <a:custGeom>
            <a:avLst/>
            <a:gdLst>
              <a:gd name="T0" fmla="*/ 3049 w 3388"/>
              <a:gd name="T1" fmla="*/ 0 h 3815"/>
              <a:gd name="T2" fmla="*/ 3049 w 3388"/>
              <a:gd name="T3" fmla="*/ 2951 h 3815"/>
              <a:gd name="T4" fmla="*/ 0 w 3388"/>
              <a:gd name="T5" fmla="*/ 2951 h 3815"/>
              <a:gd name="T6" fmla="*/ 0 w 3388"/>
              <a:gd name="T7" fmla="*/ 3815 h 3815"/>
              <a:gd name="T8" fmla="*/ 3388 w 3388"/>
              <a:gd name="T9" fmla="*/ 3815 h 3815"/>
              <a:gd name="T10" fmla="*/ 3388 w 3388"/>
              <a:gd name="T11" fmla="*/ 2969 h 3815"/>
              <a:gd name="T12" fmla="*/ 3388 w 3388"/>
              <a:gd name="T13" fmla="*/ 2951 h 3815"/>
              <a:gd name="T14" fmla="*/ 3388 w 3388"/>
              <a:gd name="T15" fmla="*/ 0 h 3815"/>
              <a:gd name="T16" fmla="*/ 3049 w 3388"/>
              <a:gd name="T17" fmla="*/ 0 h 3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88" h="3815">
                <a:moveTo>
                  <a:pt x="3049" y="0"/>
                </a:moveTo>
                <a:lnTo>
                  <a:pt x="3049" y="2951"/>
                </a:lnTo>
                <a:lnTo>
                  <a:pt x="0" y="2951"/>
                </a:lnTo>
                <a:lnTo>
                  <a:pt x="0" y="3815"/>
                </a:lnTo>
                <a:lnTo>
                  <a:pt x="3388" y="3815"/>
                </a:lnTo>
                <a:lnTo>
                  <a:pt x="3388" y="2969"/>
                </a:lnTo>
                <a:lnTo>
                  <a:pt x="3388" y="2951"/>
                </a:lnTo>
                <a:lnTo>
                  <a:pt x="3388" y="0"/>
                </a:lnTo>
                <a:lnTo>
                  <a:pt x="3049" y="0"/>
                </a:lnTo>
                <a:close/>
              </a:path>
            </a:pathLst>
          </a:custGeom>
          <a:solidFill>
            <a:srgbClr val="CBCBCB"/>
          </a:solidFill>
          <a:ln>
            <a:noFill/>
          </a:ln>
        </p:spPr>
        <p:txBody>
          <a:bodyPr vert="horz" wrap="square" lIns="91440" tIns="45720" rIns="91440" bIns="45720" numCol="1" anchor="t" anchorCtr="0" compatLnSpc="1">
            <a:prstTxWarp prst="textNoShape">
              <a:avLst/>
            </a:prstTxWarp>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845130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4" name="Content Placeholder 3"/>
          <p:cNvSpPr>
            <a:spLocks noGrp="1"/>
          </p:cNvSpPr>
          <p:nvPr>
            <p:ph sz="half" idx="2"/>
          </p:nvPr>
        </p:nvSpPr>
        <p:spPr>
          <a:xfrm>
            <a:off x="465135" y="1444753"/>
            <a:ext cx="5507832" cy="4203944"/>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6" name="Content Placeholder 5"/>
          <p:cNvSpPr>
            <a:spLocks noGrp="1"/>
          </p:cNvSpPr>
          <p:nvPr>
            <p:ph sz="quarter" idx="4"/>
          </p:nvPr>
        </p:nvSpPr>
        <p:spPr>
          <a:xfrm>
            <a:off x="6241493" y="1444753"/>
            <a:ext cx="5504688" cy="4203944"/>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413951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465135" y="1444752"/>
            <a:ext cx="5507832"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65135" y="2275467"/>
            <a:ext cx="5507832" cy="3373229"/>
          </a:xfrm>
        </p:spPr>
        <p:txBody>
          <a:bodyPr/>
          <a:lstStyle>
            <a:lvl1pPr marL="230188" indent="-23018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a:latin typeface="+mn-lt"/>
              </a:defRPr>
            </a:lvl2pPr>
            <a:lvl3pPr marL="914400" indent="-230188">
              <a:buClr>
                <a:schemeClr val="tx1"/>
              </a:buClr>
              <a:buFont typeface="Century Gothic" panose="020B0502020202020204" pitchFamily="34" charset="0"/>
              <a:buChar char="•"/>
              <a:defRPr sz="1600" baseline="0">
                <a:latin typeface="Century Gothic" panose="020B0502020202020204" pitchFamily="34" charset="0"/>
              </a:defRPr>
            </a:lvl3pPr>
            <a:lvl4pPr marL="971550" indent="0">
              <a:buClr>
                <a:schemeClr val="tx1"/>
              </a:buClr>
              <a:buFont typeface="Century Gothic" panose="020B0502020202020204" pitchFamily="34" charset="0"/>
              <a:buNone/>
              <a:defRPr sz="1400">
                <a:latin typeface="+mn-lt"/>
              </a:defRPr>
            </a:lvl4pPr>
            <a:lvl5pPr marL="1482725" indent="-222250">
              <a:buClr>
                <a:schemeClr val="tx1"/>
              </a:buClr>
              <a:buFont typeface="Century Gothic" panose="020B0502020202020204" pitchFamily="34" charset="0"/>
              <a:buChar char="•"/>
              <a:defRPr sz="1600">
                <a:latin typeface="+mn-lt"/>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241493" y="1444752"/>
            <a:ext cx="5504688" cy="821190"/>
          </a:xfrm>
        </p:spPr>
        <p:txBody>
          <a:bodyPr anchor="b"/>
          <a:lstStyle>
            <a:lvl1pPr marL="0" indent="0">
              <a:buNone/>
              <a:defRPr sz="2400" b="0" baseline="0">
                <a:solidFill>
                  <a:schemeClr val="tx1"/>
                </a:solidFill>
                <a:latin typeface="Century Gothic" panose="020B0502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41493" y="2275467"/>
            <a:ext cx="5504688" cy="3373229"/>
          </a:xfrm>
        </p:spPr>
        <p:txBody>
          <a:bodyPr/>
          <a:lstStyle>
            <a:lvl1pPr marL="287338" indent="-287338">
              <a:buClr>
                <a:schemeClr val="tx1"/>
              </a:buClr>
              <a:buFont typeface="Century Gothic" panose="020B0502020202020204" pitchFamily="34" charset="0"/>
              <a:buChar char="•"/>
              <a:defRPr sz="2000" baseline="0">
                <a:latin typeface="Century Gothic" panose="020B0502020202020204" pitchFamily="34" charset="0"/>
              </a:defRPr>
            </a:lvl1pPr>
            <a:lvl2pPr marL="625475" indent="-279400">
              <a:buClr>
                <a:schemeClr val="tx1"/>
              </a:buClr>
              <a:buSzPct val="90000"/>
              <a:buFont typeface="Century Gothic" panose="020B0502020202020204" pitchFamily="34" charset="0"/>
              <a:buChar char="–"/>
              <a:defRPr sz="1800" baseline="0">
                <a:latin typeface="Century Gothic" panose="020B0502020202020204" pitchFamily="34" charset="0"/>
              </a:defRPr>
            </a:lvl2pPr>
            <a:lvl3pPr marL="914400" indent="-230188">
              <a:buClr>
                <a:schemeClr val="tx1"/>
              </a:buClr>
              <a:buFont typeface="Century Gothic" panose="020B0502020202020204" pitchFamily="34" charset="0"/>
              <a:buChar char="•"/>
              <a:defRPr sz="1600">
                <a:latin typeface="+mn-lt"/>
              </a:defRPr>
            </a:lvl3pPr>
            <a:lvl4pPr marL="1144588" indent="-173038">
              <a:buClr>
                <a:schemeClr val="tx1"/>
              </a:buClr>
              <a:buFont typeface="Century Gothic" panose="020B0502020202020204" pitchFamily="34" charset="0"/>
              <a:buChar char="•"/>
              <a:defRPr sz="1400">
                <a:latin typeface="+mn-lt"/>
              </a:defRPr>
            </a:lvl4pPr>
            <a:lvl5pPr marL="1482725" indent="-222250">
              <a:buClr>
                <a:schemeClr val="tx1"/>
              </a:buClr>
              <a:defRPr lang="en-US" sz="16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2" name="Rectangle 256">
            <a:extLst>
              <a:ext uri="{FF2B5EF4-FFF2-40B4-BE49-F238E27FC236}">
                <a16:creationId xmlns:a16="http://schemas.microsoft.com/office/drawing/2014/main" id="{0ED8B866-A29F-4437-842E-6B7908B2FB7D}"/>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93520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425236" cy="535531"/>
          </a:xfrm>
        </p:spPr>
        <p:txBody>
          <a:bodyPr/>
          <a:lstStyle>
            <a:lvl1pPr>
              <a:lnSpc>
                <a:spcPct val="90000"/>
              </a:lnSpc>
              <a:defRPr sz="3200" baseline="0"/>
            </a:lvl1pPr>
          </a:lstStyle>
          <a:p>
            <a:r>
              <a:rPr lang="en-US"/>
              <a:t>Click to edit Master title style</a:t>
            </a:r>
            <a:endParaRPr lang="en-US" dirty="0"/>
          </a:p>
        </p:txBody>
      </p:sp>
    </p:spTree>
    <p:extLst>
      <p:ext uri="{BB962C8B-B14F-4D97-AF65-F5344CB8AC3E}">
        <p14:creationId xmlns:p14="http://schemas.microsoft.com/office/powerpoint/2010/main" val="2841699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Sidebar and logo">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7771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5486400"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6696" y="2208792"/>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6384682" y="1387602"/>
            <a:ext cx="5486400"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84682" y="2213184"/>
            <a:ext cx="5486400"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2704870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_3 content boxes with reverse headers">
    <p:spTree>
      <p:nvGrpSpPr>
        <p:cNvPr id="1" name=""/>
        <p:cNvGrpSpPr/>
        <p:nvPr/>
      </p:nvGrpSpPr>
      <p:grpSpPr>
        <a:xfrm>
          <a:off x="0" y="0"/>
          <a:ext cx="0" cy="0"/>
          <a:chOff x="0" y="0"/>
          <a:chExt cx="0" cy="0"/>
        </a:xfrm>
      </p:grpSpPr>
      <p:sp>
        <p:nvSpPr>
          <p:cNvPr id="2" name="Title 1"/>
          <p:cNvSpPr>
            <a:spLocks noGrp="1"/>
          </p:cNvSpPr>
          <p:nvPr>
            <p:ph type="title"/>
          </p:nvPr>
        </p:nvSpPr>
        <p:spPr>
          <a:xfrm>
            <a:off x="429768" y="274320"/>
            <a:ext cx="11504904" cy="535531"/>
          </a:xfrm>
        </p:spPr>
        <p:txBody>
          <a:bodyPr/>
          <a:lstStyle>
            <a:lvl1pPr>
              <a:lnSpc>
                <a:spcPct val="90000"/>
              </a:lnSpc>
              <a:defRPr sz="3200"/>
            </a:lvl1pPr>
          </a:lstStyle>
          <a:p>
            <a:r>
              <a:rPr lang="en-US"/>
              <a:t>Click to edit Master title style</a:t>
            </a:r>
            <a:endParaRPr lang="en-US" dirty="0"/>
          </a:p>
        </p:txBody>
      </p:sp>
      <p:sp>
        <p:nvSpPr>
          <p:cNvPr id="3" name="Text Placeholder 2"/>
          <p:cNvSpPr>
            <a:spLocks noGrp="1"/>
          </p:cNvSpPr>
          <p:nvPr>
            <p:ph type="body" idx="1"/>
          </p:nvPr>
        </p:nvSpPr>
        <p:spPr>
          <a:xfrm>
            <a:off x="536696" y="1387602"/>
            <a:ext cx="3610478" cy="821190"/>
          </a:xfrm>
          <a:solidFill>
            <a:schemeClr val="tx2"/>
          </a:solidFill>
          <a:ln w="12700">
            <a:solidFill>
              <a:schemeClr val="tx2"/>
            </a:solidFill>
          </a:ln>
        </p:spPr>
        <p:txBody>
          <a:bodyPr tIns="91440" bIns="91440" anchor="b"/>
          <a:lstStyle>
            <a:lvl1pPr marL="0" indent="0">
              <a:lnSpc>
                <a:spcPct val="90000"/>
              </a:lnSpc>
              <a:buNone/>
              <a:defRPr sz="2000" b="0"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36696" y="2208792"/>
            <a:ext cx="361047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baseline="0"/>
            </a:lvl1pPr>
            <a:lvl2pPr marL="514350" indent="-225425">
              <a:lnSpc>
                <a:spcPct val="90000"/>
              </a:lnSpc>
              <a:buClr>
                <a:schemeClr val="tx1"/>
              </a:buClr>
              <a:buSzPct val="90000"/>
              <a:buFont typeface="Century Gothic" panose="020B0502020202020204" pitchFamily="34" charset="0"/>
              <a:buChar char="–"/>
              <a:defRPr sz="1600" baseline="0"/>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buFont typeface="Arial" panose="020B0604020202020204" pitchFamily="34" charset="0"/>
              <a:buChar char="•"/>
              <a:defRPr sz="14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393659"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393659"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7" name="Text Placeholder 4">
            <a:extLst>
              <a:ext uri="{FF2B5EF4-FFF2-40B4-BE49-F238E27FC236}">
                <a16:creationId xmlns:a16="http://schemas.microsoft.com/office/drawing/2014/main" id="{49D91D4C-0C90-4594-94C2-E939B6EF57C4}"/>
              </a:ext>
            </a:extLst>
          </p:cNvPr>
          <p:cNvSpPr>
            <a:spLocks noGrp="1"/>
          </p:cNvSpPr>
          <p:nvPr>
            <p:ph type="body" sz="quarter" idx="10"/>
          </p:nvPr>
        </p:nvSpPr>
        <p:spPr>
          <a:xfrm>
            <a:off x="8248562" y="1387602"/>
            <a:ext cx="3608418" cy="821190"/>
          </a:xfrm>
          <a:solidFill>
            <a:schemeClr val="tx2"/>
          </a:solidFill>
          <a:ln w="12700">
            <a:solidFill>
              <a:schemeClr val="tx2"/>
            </a:solidFill>
          </a:ln>
        </p:spPr>
        <p:txBody>
          <a:bodyPr tIns="91440" bIns="91440" anchor="b"/>
          <a:lstStyle>
            <a:lvl1pPr marL="0" indent="0">
              <a:lnSpc>
                <a:spcPct val="90000"/>
              </a:lnSpc>
              <a:buNone/>
              <a:defRPr sz="20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Content Placeholder 5">
            <a:extLst>
              <a:ext uri="{FF2B5EF4-FFF2-40B4-BE49-F238E27FC236}">
                <a16:creationId xmlns:a16="http://schemas.microsoft.com/office/drawing/2014/main" id="{E1A87D9D-30BD-4BC1-AB79-1F900F87185B}"/>
              </a:ext>
            </a:extLst>
          </p:cNvPr>
          <p:cNvSpPr>
            <a:spLocks noGrp="1"/>
          </p:cNvSpPr>
          <p:nvPr>
            <p:ph sz="quarter" idx="11"/>
          </p:nvPr>
        </p:nvSpPr>
        <p:spPr>
          <a:xfrm>
            <a:off x="8248562" y="2213184"/>
            <a:ext cx="3608418" cy="3813071"/>
          </a:xfrm>
          <a:ln w="12700">
            <a:gradFill flip="none" rotWithShape="1">
              <a:gsLst>
                <a:gs pos="0">
                  <a:schemeClr val="bg1">
                    <a:alpha val="0"/>
                  </a:schemeClr>
                </a:gs>
                <a:gs pos="100000">
                  <a:schemeClr val="tx2"/>
                </a:gs>
              </a:gsLst>
              <a:lin ang="16200000" scaled="1"/>
              <a:tileRect/>
            </a:gradFill>
          </a:ln>
        </p:spPr>
        <p:txBody>
          <a:bodyPr tIns="91440" bIns="91440"/>
          <a:lstStyle>
            <a:lvl1pPr marL="227013" indent="-227013">
              <a:lnSpc>
                <a:spcPct val="90000"/>
              </a:lnSpc>
              <a:buClr>
                <a:schemeClr val="tx1"/>
              </a:buClr>
              <a:buFont typeface="Century Gothic" panose="020B0502020202020204" pitchFamily="34" charset="0"/>
              <a:buChar char="•"/>
              <a:defRPr sz="1800"/>
            </a:lvl1pPr>
            <a:lvl2pPr marL="460375" indent="-171450">
              <a:lnSpc>
                <a:spcPct val="90000"/>
              </a:lnSpc>
              <a:buClr>
                <a:schemeClr val="tx1"/>
              </a:buClr>
              <a:buSzPct val="90000"/>
              <a:buFont typeface="Century Gothic" panose="020B0502020202020204" pitchFamily="34" charset="0"/>
              <a:buChar char="–"/>
              <a:defRPr lang="en-US" sz="1600" kern="1200" baseline="0" dirty="0">
                <a:solidFill>
                  <a:schemeClr val="tx1"/>
                </a:solidFill>
                <a:latin typeface="Century Gothic" panose="020B0502020202020204" pitchFamily="34" charset="0"/>
                <a:ea typeface="+mn-ea"/>
                <a:cs typeface="+mn-cs"/>
              </a:defRPr>
            </a:lvl2pPr>
            <a:lvl3pPr marL="742950" indent="-173038">
              <a:lnSpc>
                <a:spcPct val="90000"/>
              </a:lnSpc>
              <a:buClr>
                <a:schemeClr val="tx1"/>
              </a:buClr>
              <a:buFont typeface="Century Gothic" panose="020B0502020202020204" pitchFamily="34" charset="0"/>
              <a:buChar char="•"/>
              <a:defRPr sz="1400"/>
            </a:lvl3pPr>
            <a:lvl4pPr marL="1144588" indent="-173038">
              <a:lnSpc>
                <a:spcPct val="90000"/>
              </a:lnSpc>
              <a:buClr>
                <a:schemeClr val="tx1"/>
              </a:buClr>
              <a:buSzPct val="90000"/>
              <a:buFont typeface="Century Gothic" panose="020B0502020202020204" pitchFamily="34" charset="0"/>
              <a:buChar char="–"/>
              <a:defRPr sz="1200"/>
            </a:lvl4pPr>
            <a:lvl5pPr marL="1482725" indent="-222250">
              <a:lnSpc>
                <a:spcPct val="90000"/>
              </a:lnSpc>
              <a:buClr>
                <a:schemeClr val="tx1"/>
              </a:buClr>
              <a:defRPr lang="en-US" sz="1400" kern="1200" dirty="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p:txBody>
      </p:sp>
      <p:sp>
        <p:nvSpPr>
          <p:cNvPr id="14" name="Rectangle 256">
            <a:extLst>
              <a:ext uri="{FF2B5EF4-FFF2-40B4-BE49-F238E27FC236}">
                <a16:creationId xmlns:a16="http://schemas.microsoft.com/office/drawing/2014/main" id="{B764CAE0-734A-4D16-BDA1-3E43A810370F}"/>
              </a:ext>
            </a:extLst>
          </p:cNvPr>
          <p:cNvSpPr txBox="1">
            <a:spLocks noChangeArrowheads="1"/>
          </p:cNvSpPr>
          <p:nvPr userDrawn="1"/>
        </p:nvSpPr>
        <p:spPr>
          <a:xfrm>
            <a:off x="8010282" y="6583680"/>
            <a:ext cx="3860800" cy="182562"/>
          </a:xfrm>
          <a:prstGeom prst="rect">
            <a:avLst/>
          </a:prstGeom>
          <a:ln/>
        </p:spPr>
        <p:txBody>
          <a:bodyPr anchor="ctr"/>
          <a:lstStyle/>
          <a:p>
            <a:pPr algn="r"/>
            <a:r>
              <a:rPr lang="en-US" sz="1000" dirty="0">
                <a:solidFill>
                  <a:srgbClr val="BFBFBF"/>
                </a:solidFill>
                <a:latin typeface="+mn-lt"/>
                <a:cs typeface="Arial" pitchFamily="34" charset="0"/>
              </a:rPr>
              <a:t> </a:t>
            </a:r>
          </a:p>
        </p:txBody>
      </p:sp>
    </p:spTree>
    <p:extLst>
      <p:ext uri="{BB962C8B-B14F-4D97-AF65-F5344CB8AC3E}">
        <p14:creationId xmlns:p14="http://schemas.microsoft.com/office/powerpoint/2010/main" val="1144250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29768" y="274320"/>
            <a:ext cx="11430000" cy="5355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451614" y="1650029"/>
            <a:ext cx="11419468"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Edit Master text styles</a:t>
            </a:r>
          </a:p>
          <a:p>
            <a:pPr lvl="1"/>
            <a:r>
              <a:rPr lang="en-US" dirty="0"/>
              <a:t>Second level</a:t>
            </a:r>
          </a:p>
          <a:p>
            <a:pPr lvl="2"/>
            <a:r>
              <a:rPr lang="en-US" dirty="0"/>
              <a:t>Third level</a:t>
            </a:r>
          </a:p>
        </p:txBody>
      </p:sp>
      <p:sp>
        <p:nvSpPr>
          <p:cNvPr id="8" name="Rectangle 6"/>
          <p:cNvSpPr>
            <a:spLocks noChangeArrowheads="1"/>
          </p:cNvSpPr>
          <p:nvPr/>
        </p:nvSpPr>
        <p:spPr bwMode="auto">
          <a:xfrm flipH="1">
            <a:off x="-4391" y="6626132"/>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tx1"/>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tx1"/>
              </a:solidFill>
              <a:latin typeface="+mn-lt"/>
              <a:cs typeface="Times New Roman" panose="02020603050405020304" pitchFamily="18" charset="0"/>
            </a:endParaRPr>
          </a:p>
        </p:txBody>
      </p:sp>
      <p:sp>
        <p:nvSpPr>
          <p:cNvPr id="12" name="Rectangle 11">
            <a:extLst>
              <a:ext uri="{FF2B5EF4-FFF2-40B4-BE49-F238E27FC236}">
                <a16:creationId xmlns:a16="http://schemas.microsoft.com/office/drawing/2014/main" id="{4D3B0D07-6BED-A646-84B4-4749F06D6579}"/>
              </a:ext>
            </a:extLst>
          </p:cNvPr>
          <p:cNvSpPr/>
          <p:nvPr userDrawn="1"/>
        </p:nvSpPr>
        <p:spPr>
          <a:xfrm>
            <a:off x="0" y="320040"/>
            <a:ext cx="274320" cy="6537959"/>
          </a:xfrm>
          <a:prstGeom prst="rect">
            <a:avLst/>
          </a:prstGeom>
          <a:solidFill>
            <a:schemeClr val="tx2"/>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13" name="Rectangle 6">
            <a:extLst>
              <a:ext uri="{FF2B5EF4-FFF2-40B4-BE49-F238E27FC236}">
                <a16:creationId xmlns:a16="http://schemas.microsoft.com/office/drawing/2014/main" id="{5832D77F-AA48-5846-ACCE-C0EB6A92350A}"/>
              </a:ext>
            </a:extLst>
          </p:cNvPr>
          <p:cNvSpPr>
            <a:spLocks noChangeArrowheads="1"/>
          </p:cNvSpPr>
          <p:nvPr userDrawn="1"/>
        </p:nvSpPr>
        <p:spPr bwMode="auto">
          <a:xfrm flipH="1">
            <a:off x="-4391" y="6616607"/>
            <a:ext cx="280401" cy="152400"/>
          </a:xfrm>
          <a:prstGeom prst="rect">
            <a:avLst/>
          </a:prstGeom>
          <a:noFill/>
          <a:ln w="9525">
            <a:noFill/>
            <a:miter lim="800000"/>
            <a:headEnd/>
            <a:tailEnd/>
          </a:ln>
          <a:effectLst/>
        </p:spPr>
        <p:txBody>
          <a:bodyPr lIns="0" tIns="0" rIns="0" bIns="0"/>
          <a:lstStyle/>
          <a:p>
            <a:pPr algn="ctr" defTabSz="173038">
              <a:lnSpc>
                <a:spcPct val="90000"/>
              </a:lnSpc>
              <a:tabLst>
                <a:tab pos="230188" algn="l"/>
              </a:tabLst>
              <a:defRPr/>
            </a:pPr>
            <a:fld id="{040BB257-551A-4736-B50F-DCF1BA034C06}" type="slidenum">
              <a:rPr lang="en-US" sz="900" smtClean="0">
                <a:solidFill>
                  <a:schemeClr val="bg2"/>
                </a:solidFill>
                <a:latin typeface="+mn-lt"/>
                <a:cs typeface="Times New Roman" panose="02020603050405020304" pitchFamily="18" charset="0"/>
              </a:rPr>
              <a:pPr algn="ctr" defTabSz="173038">
                <a:lnSpc>
                  <a:spcPct val="90000"/>
                </a:lnSpc>
                <a:tabLst>
                  <a:tab pos="230188" algn="l"/>
                </a:tabLst>
                <a:defRPr/>
              </a:pPr>
              <a:t>‹#›</a:t>
            </a:fld>
            <a:endParaRPr lang="en-US" sz="900" dirty="0">
              <a:solidFill>
                <a:schemeClr val="bg2"/>
              </a:solidFill>
              <a:latin typeface="+mn-lt"/>
              <a:cs typeface="Times New Roman" panose="02020603050405020304" pitchFamily="18" charset="0"/>
            </a:endParaRPr>
          </a:p>
        </p:txBody>
      </p:sp>
      <p:pic>
        <p:nvPicPr>
          <p:cNvPr id="9" name="Picture 8">
            <a:extLst>
              <a:ext uri="{FF2B5EF4-FFF2-40B4-BE49-F238E27FC236}">
                <a16:creationId xmlns:a16="http://schemas.microsoft.com/office/drawing/2014/main" id="{49AC3F58-DA01-43AC-9BFD-B0FCF242EE72}"/>
              </a:ext>
            </a:extLst>
          </p:cNvPr>
          <p:cNvPicPr>
            <a:picLocks noChangeAspect="1"/>
          </p:cNvPicPr>
          <p:nvPr userDrawn="1"/>
        </p:nvPicPr>
        <p:blipFill>
          <a:blip r:embed="rId19"/>
          <a:stretch>
            <a:fillRect/>
          </a:stretch>
        </p:blipFill>
        <p:spPr>
          <a:xfrm>
            <a:off x="413129" y="6477000"/>
            <a:ext cx="1088136" cy="261860"/>
          </a:xfrm>
          <a:prstGeom prst="rect">
            <a:avLst/>
          </a:prstGeom>
        </p:spPr>
      </p:pic>
    </p:spTree>
    <p:extLst>
      <p:ext uri="{BB962C8B-B14F-4D97-AF65-F5344CB8AC3E}">
        <p14:creationId xmlns:p14="http://schemas.microsoft.com/office/powerpoint/2010/main" val="25937846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dt="0"/>
  <p:txStyles>
    <p:titleStyle>
      <a:lvl1pPr algn="l" rtl="0" eaLnBrk="1" fontAlgn="base" hangingPunct="1">
        <a:lnSpc>
          <a:spcPct val="90000"/>
        </a:lnSpc>
        <a:spcBef>
          <a:spcPct val="0"/>
        </a:spcBef>
        <a:spcAft>
          <a:spcPct val="0"/>
        </a:spcAft>
        <a:defRPr sz="3200" b="0" kern="1200">
          <a:solidFill>
            <a:schemeClr val="tx1"/>
          </a:solidFill>
          <a:latin typeface="Century Gothic" panose="020B0502020202020204" pitchFamily="34" charset="0"/>
          <a:ea typeface="+mj-ea"/>
          <a:cs typeface="+mj-cs"/>
        </a:defRPr>
      </a:lvl1pPr>
      <a:lvl2pPr algn="l" rtl="0" eaLnBrk="1" fontAlgn="base" hangingPunct="1">
        <a:lnSpc>
          <a:spcPct val="85000"/>
        </a:lnSpc>
        <a:spcBef>
          <a:spcPct val="0"/>
        </a:spcBef>
        <a:spcAft>
          <a:spcPct val="0"/>
        </a:spcAft>
        <a:defRPr sz="3000">
          <a:solidFill>
            <a:srgbClr val="006C3A"/>
          </a:solidFill>
          <a:latin typeface="Arial Black" pitchFamily="34" charset="0"/>
        </a:defRPr>
      </a:lvl2pPr>
      <a:lvl3pPr algn="l" rtl="0" eaLnBrk="1" fontAlgn="base" hangingPunct="1">
        <a:lnSpc>
          <a:spcPct val="85000"/>
        </a:lnSpc>
        <a:spcBef>
          <a:spcPct val="0"/>
        </a:spcBef>
        <a:spcAft>
          <a:spcPct val="0"/>
        </a:spcAft>
        <a:defRPr sz="3000">
          <a:solidFill>
            <a:srgbClr val="006C3A"/>
          </a:solidFill>
          <a:latin typeface="Arial Black" pitchFamily="34" charset="0"/>
        </a:defRPr>
      </a:lvl3pPr>
      <a:lvl4pPr algn="l" rtl="0" eaLnBrk="1" fontAlgn="base" hangingPunct="1">
        <a:lnSpc>
          <a:spcPct val="85000"/>
        </a:lnSpc>
        <a:spcBef>
          <a:spcPct val="0"/>
        </a:spcBef>
        <a:spcAft>
          <a:spcPct val="0"/>
        </a:spcAft>
        <a:defRPr sz="3000">
          <a:solidFill>
            <a:srgbClr val="006C3A"/>
          </a:solidFill>
          <a:latin typeface="Arial Black" pitchFamily="34" charset="0"/>
        </a:defRPr>
      </a:lvl4pPr>
      <a:lvl5pPr algn="l" rtl="0" eaLnBrk="1" fontAlgn="base" hangingPunct="1">
        <a:lnSpc>
          <a:spcPct val="85000"/>
        </a:lnSpc>
        <a:spcBef>
          <a:spcPct val="0"/>
        </a:spcBef>
        <a:spcAft>
          <a:spcPct val="0"/>
        </a:spcAft>
        <a:defRPr sz="3000">
          <a:solidFill>
            <a:srgbClr val="006C3A"/>
          </a:solidFill>
          <a:latin typeface="Arial Black" pitchFamily="34" charset="0"/>
        </a:defRPr>
      </a:lvl5pPr>
      <a:lvl6pPr marL="457200" algn="l" rtl="0" eaLnBrk="1" fontAlgn="base" hangingPunct="1">
        <a:lnSpc>
          <a:spcPct val="85000"/>
        </a:lnSpc>
        <a:spcBef>
          <a:spcPct val="0"/>
        </a:spcBef>
        <a:spcAft>
          <a:spcPct val="0"/>
        </a:spcAft>
        <a:defRPr sz="3000">
          <a:solidFill>
            <a:srgbClr val="006C3A"/>
          </a:solidFill>
          <a:latin typeface="Arial Black" pitchFamily="34" charset="0"/>
        </a:defRPr>
      </a:lvl6pPr>
      <a:lvl7pPr marL="914400" algn="l" rtl="0" eaLnBrk="1" fontAlgn="base" hangingPunct="1">
        <a:lnSpc>
          <a:spcPct val="85000"/>
        </a:lnSpc>
        <a:spcBef>
          <a:spcPct val="0"/>
        </a:spcBef>
        <a:spcAft>
          <a:spcPct val="0"/>
        </a:spcAft>
        <a:defRPr sz="3000">
          <a:solidFill>
            <a:srgbClr val="006C3A"/>
          </a:solidFill>
          <a:latin typeface="Arial Black" pitchFamily="34" charset="0"/>
        </a:defRPr>
      </a:lvl7pPr>
      <a:lvl8pPr marL="1371600" algn="l" rtl="0" eaLnBrk="1" fontAlgn="base" hangingPunct="1">
        <a:lnSpc>
          <a:spcPct val="85000"/>
        </a:lnSpc>
        <a:spcBef>
          <a:spcPct val="0"/>
        </a:spcBef>
        <a:spcAft>
          <a:spcPct val="0"/>
        </a:spcAft>
        <a:defRPr sz="3000">
          <a:solidFill>
            <a:srgbClr val="006C3A"/>
          </a:solidFill>
          <a:latin typeface="Arial Black" pitchFamily="34" charset="0"/>
        </a:defRPr>
      </a:lvl8pPr>
      <a:lvl9pPr marL="1828800" algn="l" rtl="0" eaLnBrk="1" fontAlgn="base" hangingPunct="1">
        <a:lnSpc>
          <a:spcPct val="85000"/>
        </a:lnSpc>
        <a:spcBef>
          <a:spcPct val="0"/>
        </a:spcBef>
        <a:spcAft>
          <a:spcPct val="0"/>
        </a:spcAft>
        <a:defRPr sz="3000">
          <a:solidFill>
            <a:srgbClr val="006C3A"/>
          </a:solidFill>
          <a:latin typeface="Arial Black" pitchFamily="34" charset="0"/>
        </a:defRPr>
      </a:lvl9pPr>
    </p:titleStyle>
    <p:bodyStyle>
      <a:lvl1pPr marL="287338" indent="-287338" algn="l" rtl="0" eaLnBrk="1" fontAlgn="base" hangingPunct="1">
        <a:lnSpc>
          <a:spcPct val="90000"/>
        </a:lnSpc>
        <a:spcBef>
          <a:spcPts val="1400"/>
        </a:spcBef>
        <a:spcAft>
          <a:spcPct val="0"/>
        </a:spcAft>
        <a:buClr>
          <a:schemeClr val="tx1"/>
        </a:buClr>
        <a:buSzPct val="90000"/>
        <a:buFont typeface="Century Gothic" panose="020B0502020202020204" pitchFamily="34" charset="0"/>
        <a:buChar char="•"/>
        <a:defRPr sz="2800" kern="1200">
          <a:solidFill>
            <a:schemeClr val="tx1"/>
          </a:solidFill>
          <a:latin typeface="Century Gothic" panose="020B0502020202020204" pitchFamily="34" charset="0"/>
          <a:ea typeface="+mn-ea"/>
          <a:cs typeface="+mn-cs"/>
        </a:defRPr>
      </a:lvl1pPr>
      <a:lvl2pPr marL="688975"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400" kern="1200">
          <a:solidFill>
            <a:schemeClr val="tx1"/>
          </a:solidFill>
          <a:latin typeface="Century Gothic" panose="020B0502020202020204" pitchFamily="34" charset="0"/>
          <a:ea typeface="+mn-ea"/>
          <a:cs typeface="+mn-cs"/>
        </a:defRPr>
      </a:lvl2pPr>
      <a:lvl3pPr marL="1030288" indent="-285750" algn="l" rtl="0" eaLnBrk="1" fontAlgn="base" hangingPunct="1">
        <a:lnSpc>
          <a:spcPct val="90000"/>
        </a:lnSpc>
        <a:spcBef>
          <a:spcPts val="800"/>
        </a:spcBef>
        <a:spcAft>
          <a:spcPct val="0"/>
        </a:spcAft>
        <a:buClr>
          <a:schemeClr val="tx1"/>
        </a:buClr>
        <a:buSzPct val="90000"/>
        <a:buFont typeface="Century Gothic" panose="020B0502020202020204" pitchFamily="34" charset="0"/>
        <a:buChar char="•"/>
        <a:defRPr sz="2000" kern="1200">
          <a:solidFill>
            <a:schemeClr val="tx1"/>
          </a:solidFill>
          <a:latin typeface="Century Gothic" panose="020B0502020202020204" pitchFamily="34" charset="0"/>
          <a:ea typeface="+mn-ea"/>
          <a:cs typeface="+mn-cs"/>
        </a:defRPr>
      </a:lvl3pPr>
      <a:lvl4pPr marL="1144588" indent="-173038" algn="l" rtl="0" eaLnBrk="1" fontAlgn="base" hangingPunct="1">
        <a:lnSpc>
          <a:spcPct val="90000"/>
        </a:lnSpc>
        <a:spcBef>
          <a:spcPts val="8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4pPr>
      <a:lvl5pPr marL="1482725" indent="-222250" algn="l" rtl="0" eaLnBrk="1" fontAlgn="base" hangingPunct="1">
        <a:lnSpc>
          <a:spcPct val="90000"/>
        </a:lnSpc>
        <a:spcBef>
          <a:spcPts val="600"/>
        </a:spcBef>
        <a:spcAft>
          <a:spcPct val="0"/>
        </a:spcAft>
        <a:buClr>
          <a:schemeClr val="tx1"/>
        </a:buClr>
        <a:buFont typeface="Arial" charset="0"/>
        <a:buChar char="»"/>
        <a:defRPr sz="1800" kern="1200">
          <a:solidFill>
            <a:schemeClr val="tx1"/>
          </a:solidFill>
          <a:latin typeface="Century Gothic" panose="020B0502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6.png"/><Relationship Id="rId7" Type="http://schemas.openxmlformats.org/officeDocument/2006/relationships/image" Target="../media/image1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6.png"/><Relationship Id="rId7" Type="http://schemas.openxmlformats.org/officeDocument/2006/relationships/image" Target="../media/image2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6.png"/><Relationship Id="rId7"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8.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1.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13.emf"/><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7.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8.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57C31-FC53-4AFA-90C0-42A4A5CE5B80}"/>
              </a:ext>
            </a:extLst>
          </p:cNvPr>
          <p:cNvSpPr>
            <a:spLocks noGrp="1"/>
          </p:cNvSpPr>
          <p:nvPr>
            <p:ph type="ctrTitle"/>
          </p:nvPr>
        </p:nvSpPr>
        <p:spPr>
          <a:xfrm>
            <a:off x="428736" y="1140903"/>
            <a:ext cx="10913180" cy="2252924"/>
          </a:xfrm>
        </p:spPr>
        <p:txBody>
          <a:bodyPr/>
          <a:lstStyle/>
          <a:p>
            <a:pPr>
              <a:spcAft>
                <a:spcPts val="1200"/>
              </a:spcAft>
            </a:pPr>
            <a:r>
              <a:rPr lang="en-US" sz="2600" b="1" dirty="0"/>
              <a:t>Endcap Tracking Layer Project </a:t>
            </a:r>
            <a:br>
              <a:rPr lang="en-US" sz="2600" b="1" dirty="0"/>
            </a:br>
            <a:br>
              <a:rPr lang="en-US" sz="2600" b="1" dirty="0"/>
            </a:br>
            <a:r>
              <a:rPr lang="en-US" sz="2600" b="1" dirty="0"/>
              <a:t>WBS 01.02.01 – Sensors and Bump Bonding</a:t>
            </a:r>
            <a:br>
              <a:rPr lang="en-US" sz="2600" b="1" dirty="0"/>
            </a:br>
            <a:br>
              <a:rPr lang="en-US" sz="2600" b="1" dirty="0"/>
            </a:br>
            <a:r>
              <a:rPr lang="en-US" sz="2600" b="1" dirty="0"/>
              <a:t>Subsystem Scope, Cost, Schedule and Risk </a:t>
            </a:r>
            <a:br>
              <a:rPr lang="en-US" sz="2600" b="1"/>
            </a:br>
            <a:r>
              <a:rPr lang="en-US" sz="2600" b="1"/>
              <a:t>DOE </a:t>
            </a:r>
            <a:r>
              <a:rPr lang="en-US" sz="2600" b="1" dirty="0"/>
              <a:t>Review Backup Material</a:t>
            </a:r>
          </a:p>
        </p:txBody>
      </p:sp>
      <p:sp>
        <p:nvSpPr>
          <p:cNvPr id="3" name="Subtitle 2">
            <a:extLst>
              <a:ext uri="{FF2B5EF4-FFF2-40B4-BE49-F238E27FC236}">
                <a16:creationId xmlns:a16="http://schemas.microsoft.com/office/drawing/2014/main" id="{C002A0A4-3AD0-455A-9D8E-FC9573D4EF82}"/>
              </a:ext>
            </a:extLst>
          </p:cNvPr>
          <p:cNvSpPr>
            <a:spLocks noGrp="1"/>
          </p:cNvSpPr>
          <p:nvPr>
            <p:ph type="subTitle" idx="1"/>
          </p:nvPr>
        </p:nvSpPr>
        <p:spPr>
          <a:xfrm>
            <a:off x="447480" y="3783434"/>
            <a:ext cx="10080703" cy="1258121"/>
          </a:xfrm>
        </p:spPr>
        <p:txBody>
          <a:bodyPr/>
          <a:lstStyle/>
          <a:p>
            <a:r>
              <a:rPr lang="en-US" sz="2400" b="1" dirty="0"/>
              <a:t>Subsystem Manager: Mathieu Benoit/Chris Rogan (ORNL/KU)</a:t>
            </a:r>
          </a:p>
          <a:p>
            <a:r>
              <a:rPr lang="en-US" sz="2400" b="1" dirty="0"/>
              <a:t>Review Date: June 14-16, 2022</a:t>
            </a:r>
          </a:p>
        </p:txBody>
      </p:sp>
      <p:pic>
        <p:nvPicPr>
          <p:cNvPr id="7" name="Picture 6">
            <a:extLst>
              <a:ext uri="{FF2B5EF4-FFF2-40B4-BE49-F238E27FC236}">
                <a16:creationId xmlns:a16="http://schemas.microsoft.com/office/drawing/2014/main" id="{35D5A434-42FF-4CAC-8E5B-914B98B2832A}"/>
              </a:ext>
            </a:extLst>
          </p:cNvPr>
          <p:cNvPicPr>
            <a:picLocks noChangeAspect="1"/>
          </p:cNvPicPr>
          <p:nvPr/>
        </p:nvPicPr>
        <p:blipFill>
          <a:blip r:embed="rId3"/>
          <a:stretch>
            <a:fillRect/>
          </a:stretch>
        </p:blipFill>
        <p:spPr>
          <a:xfrm>
            <a:off x="428737" y="126711"/>
            <a:ext cx="1917300" cy="640641"/>
          </a:xfrm>
          <a:prstGeom prst="rect">
            <a:avLst/>
          </a:prstGeom>
        </p:spPr>
      </p:pic>
      <p:pic>
        <p:nvPicPr>
          <p:cNvPr id="9" name="Picture 8">
            <a:extLst>
              <a:ext uri="{FF2B5EF4-FFF2-40B4-BE49-F238E27FC236}">
                <a16:creationId xmlns:a16="http://schemas.microsoft.com/office/drawing/2014/main" id="{DC03FF86-F42C-44A8-B04F-C6A1F97B7C7A}"/>
              </a:ext>
            </a:extLst>
          </p:cNvPr>
          <p:cNvPicPr>
            <a:picLocks noChangeAspect="1"/>
          </p:cNvPicPr>
          <p:nvPr/>
        </p:nvPicPr>
        <p:blipFill>
          <a:blip r:embed="rId4"/>
          <a:stretch>
            <a:fillRect/>
          </a:stretch>
        </p:blipFill>
        <p:spPr>
          <a:xfrm>
            <a:off x="2635552" y="107661"/>
            <a:ext cx="1917300" cy="666750"/>
          </a:xfrm>
          <a:prstGeom prst="rect">
            <a:avLst/>
          </a:prstGeom>
        </p:spPr>
      </p:pic>
      <p:pic>
        <p:nvPicPr>
          <p:cNvPr id="11" name="Picture 10">
            <a:extLst>
              <a:ext uri="{FF2B5EF4-FFF2-40B4-BE49-F238E27FC236}">
                <a16:creationId xmlns:a16="http://schemas.microsoft.com/office/drawing/2014/main" id="{CACCEB7E-932B-4ABE-9A30-462D721F3650}"/>
              </a:ext>
            </a:extLst>
          </p:cNvPr>
          <p:cNvPicPr>
            <a:picLocks noChangeAspect="1"/>
          </p:cNvPicPr>
          <p:nvPr/>
        </p:nvPicPr>
        <p:blipFill>
          <a:blip r:embed="rId5"/>
          <a:stretch>
            <a:fillRect/>
          </a:stretch>
        </p:blipFill>
        <p:spPr>
          <a:xfrm>
            <a:off x="4842367" y="134888"/>
            <a:ext cx="2075669" cy="632464"/>
          </a:xfrm>
          <a:prstGeom prst="rect">
            <a:avLst/>
          </a:prstGeom>
        </p:spPr>
      </p:pic>
      <p:pic>
        <p:nvPicPr>
          <p:cNvPr id="13" name="Picture 12">
            <a:extLst>
              <a:ext uri="{FF2B5EF4-FFF2-40B4-BE49-F238E27FC236}">
                <a16:creationId xmlns:a16="http://schemas.microsoft.com/office/drawing/2014/main" id="{D37B4E68-F082-4E7D-9662-EF12D593C98D}"/>
              </a:ext>
            </a:extLst>
          </p:cNvPr>
          <p:cNvPicPr>
            <a:picLocks noChangeAspect="1"/>
          </p:cNvPicPr>
          <p:nvPr/>
        </p:nvPicPr>
        <p:blipFill>
          <a:blip r:embed="rId6"/>
          <a:stretch>
            <a:fillRect/>
          </a:stretch>
        </p:blipFill>
        <p:spPr>
          <a:xfrm>
            <a:off x="7207551" y="126711"/>
            <a:ext cx="1816376" cy="647700"/>
          </a:xfrm>
          <a:prstGeom prst="rect">
            <a:avLst/>
          </a:prstGeom>
        </p:spPr>
      </p:pic>
      <p:pic>
        <p:nvPicPr>
          <p:cNvPr id="14" name="Picture 13">
            <a:extLst>
              <a:ext uri="{FF2B5EF4-FFF2-40B4-BE49-F238E27FC236}">
                <a16:creationId xmlns:a16="http://schemas.microsoft.com/office/drawing/2014/main" id="{5ECA9B0B-976D-410E-9B76-3328218F7025}"/>
              </a:ext>
            </a:extLst>
          </p:cNvPr>
          <p:cNvPicPr>
            <a:picLocks noChangeAspect="1"/>
          </p:cNvPicPr>
          <p:nvPr/>
        </p:nvPicPr>
        <p:blipFill>
          <a:blip r:embed="rId7"/>
          <a:stretch>
            <a:fillRect/>
          </a:stretch>
        </p:blipFill>
        <p:spPr>
          <a:xfrm>
            <a:off x="9236809" y="134888"/>
            <a:ext cx="2022317" cy="632464"/>
          </a:xfrm>
          <a:prstGeom prst="rect">
            <a:avLst/>
          </a:prstGeom>
        </p:spPr>
      </p:pic>
    </p:spTree>
    <p:extLst>
      <p:ext uri="{BB962C8B-B14F-4D97-AF65-F5344CB8AC3E}">
        <p14:creationId xmlns:p14="http://schemas.microsoft.com/office/powerpoint/2010/main" val="2613727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3" name="Picture 12">
            <a:extLst>
              <a:ext uri="{FF2B5EF4-FFF2-40B4-BE49-F238E27FC236}">
                <a16:creationId xmlns:a16="http://schemas.microsoft.com/office/drawing/2014/main" id="{9EF4669C-8C3F-48A7-8CDD-93DF6AD879EB}"/>
              </a:ext>
            </a:extLst>
          </p:cNvPr>
          <p:cNvPicPr>
            <a:picLocks noChangeAspect="1"/>
          </p:cNvPicPr>
          <p:nvPr/>
        </p:nvPicPr>
        <p:blipFill>
          <a:blip r:embed="rId7"/>
          <a:stretch>
            <a:fillRect/>
          </a:stretch>
        </p:blipFill>
        <p:spPr>
          <a:xfrm>
            <a:off x="4276436" y="2047009"/>
            <a:ext cx="3186545" cy="3217717"/>
          </a:xfrm>
          <a:prstGeom prst="rect">
            <a:avLst/>
          </a:prstGeom>
        </p:spPr>
      </p:pic>
      <p:pic>
        <p:nvPicPr>
          <p:cNvPr id="16" name="Picture 15">
            <a:extLst>
              <a:ext uri="{FF2B5EF4-FFF2-40B4-BE49-F238E27FC236}">
                <a16:creationId xmlns:a16="http://schemas.microsoft.com/office/drawing/2014/main" id="{AC9D24DA-7820-4978-8BE9-69EF7E9F249D}"/>
              </a:ext>
            </a:extLst>
          </p:cNvPr>
          <p:cNvPicPr>
            <a:picLocks noChangeAspect="1"/>
          </p:cNvPicPr>
          <p:nvPr/>
        </p:nvPicPr>
        <p:blipFill>
          <a:blip r:embed="rId8"/>
          <a:stretch>
            <a:fillRect/>
          </a:stretch>
        </p:blipFill>
        <p:spPr>
          <a:xfrm>
            <a:off x="429766" y="2004291"/>
            <a:ext cx="3846669" cy="3217717"/>
          </a:xfrm>
          <a:prstGeom prst="rect">
            <a:avLst/>
          </a:prstGeom>
        </p:spPr>
      </p:pic>
      <p:pic>
        <p:nvPicPr>
          <p:cNvPr id="19" name="Picture 18">
            <a:extLst>
              <a:ext uri="{FF2B5EF4-FFF2-40B4-BE49-F238E27FC236}">
                <a16:creationId xmlns:a16="http://schemas.microsoft.com/office/drawing/2014/main" id="{95CC544D-39D6-4C49-8F6D-F84807B5CBE9}"/>
              </a:ext>
            </a:extLst>
          </p:cNvPr>
          <p:cNvPicPr>
            <a:picLocks noChangeAspect="1"/>
          </p:cNvPicPr>
          <p:nvPr/>
        </p:nvPicPr>
        <p:blipFill>
          <a:blip r:embed="rId9"/>
          <a:stretch>
            <a:fillRect/>
          </a:stretch>
        </p:blipFill>
        <p:spPr>
          <a:xfrm>
            <a:off x="7827542" y="2047010"/>
            <a:ext cx="3497059" cy="3116115"/>
          </a:xfrm>
          <a:prstGeom prst="rect">
            <a:avLst/>
          </a:prstGeom>
        </p:spPr>
      </p:pic>
    </p:spTree>
    <p:extLst>
      <p:ext uri="{BB962C8B-B14F-4D97-AF65-F5344CB8AC3E}">
        <p14:creationId xmlns:p14="http://schemas.microsoft.com/office/powerpoint/2010/main" val="311056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Profile</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D151AED5-8D22-47B5-9C51-4D1AEDDD26F3}"/>
              </a:ext>
            </a:extLst>
          </p:cNvPr>
          <p:cNvPicPr>
            <a:picLocks noChangeAspect="1"/>
          </p:cNvPicPr>
          <p:nvPr/>
        </p:nvPicPr>
        <p:blipFill>
          <a:blip r:embed="rId7"/>
          <a:stretch>
            <a:fillRect/>
          </a:stretch>
        </p:blipFill>
        <p:spPr>
          <a:xfrm>
            <a:off x="745403" y="895928"/>
            <a:ext cx="10846233" cy="5273964"/>
          </a:xfrm>
          <a:prstGeom prst="rect">
            <a:avLst/>
          </a:prstGeom>
        </p:spPr>
      </p:pic>
    </p:spTree>
    <p:extLst>
      <p:ext uri="{BB962C8B-B14F-4D97-AF65-F5344CB8AC3E}">
        <p14:creationId xmlns:p14="http://schemas.microsoft.com/office/powerpoint/2010/main" val="289746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66712" y="147466"/>
            <a:ext cx="11430000" cy="539496"/>
          </a:xfrm>
        </p:spPr>
        <p:txBody>
          <a:bodyPr/>
          <a:lstStyle/>
          <a:p>
            <a:r>
              <a:rPr lang="en-US" dirty="0"/>
              <a:t>Cost Overview - Procurements</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A2F465FC-72A6-469E-A6E3-C3D056F4A052}"/>
              </a:ext>
            </a:extLst>
          </p:cNvPr>
          <p:cNvPicPr>
            <a:picLocks noChangeAspect="1"/>
          </p:cNvPicPr>
          <p:nvPr/>
        </p:nvPicPr>
        <p:blipFill>
          <a:blip r:embed="rId7"/>
          <a:stretch>
            <a:fillRect/>
          </a:stretch>
        </p:blipFill>
        <p:spPr>
          <a:xfrm>
            <a:off x="1865746" y="2920014"/>
            <a:ext cx="8765309" cy="3534618"/>
          </a:xfrm>
          <a:prstGeom prst="rect">
            <a:avLst/>
          </a:prstGeom>
        </p:spPr>
      </p:pic>
      <p:pic>
        <p:nvPicPr>
          <p:cNvPr id="12" name="Picture 11">
            <a:extLst>
              <a:ext uri="{FF2B5EF4-FFF2-40B4-BE49-F238E27FC236}">
                <a16:creationId xmlns:a16="http://schemas.microsoft.com/office/drawing/2014/main" id="{9332B819-73D3-4306-87F5-11254EDFA7EE}"/>
              </a:ext>
            </a:extLst>
          </p:cNvPr>
          <p:cNvPicPr>
            <a:picLocks noChangeAspect="1"/>
          </p:cNvPicPr>
          <p:nvPr/>
        </p:nvPicPr>
        <p:blipFill>
          <a:blip r:embed="rId8"/>
          <a:stretch>
            <a:fillRect/>
          </a:stretch>
        </p:blipFill>
        <p:spPr>
          <a:xfrm>
            <a:off x="3519054" y="686962"/>
            <a:ext cx="5541819" cy="2211716"/>
          </a:xfrm>
          <a:prstGeom prst="rect">
            <a:avLst/>
          </a:prstGeom>
        </p:spPr>
      </p:pic>
      <p:sp>
        <p:nvSpPr>
          <p:cNvPr id="13" name="Rectangle 12">
            <a:extLst>
              <a:ext uri="{FF2B5EF4-FFF2-40B4-BE49-F238E27FC236}">
                <a16:creationId xmlns:a16="http://schemas.microsoft.com/office/drawing/2014/main" id="{B7CDF57C-DA29-4C78-81B0-29E6D2A7C226}"/>
              </a:ext>
            </a:extLst>
          </p:cNvPr>
          <p:cNvSpPr/>
          <p:nvPr/>
        </p:nvSpPr>
        <p:spPr>
          <a:xfrm>
            <a:off x="3519054" y="1680640"/>
            <a:ext cx="5541819" cy="184728"/>
          </a:xfrm>
          <a:prstGeom prst="rect">
            <a:avLst/>
          </a:prstGeom>
          <a:solidFill>
            <a:srgbClr val="FFFF00">
              <a:alpha val="17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CA89CA-5C96-46EC-8C13-5FF36FC56F0E}"/>
              </a:ext>
            </a:extLst>
          </p:cNvPr>
          <p:cNvSpPr/>
          <p:nvPr/>
        </p:nvSpPr>
        <p:spPr>
          <a:xfrm>
            <a:off x="3519054" y="861043"/>
            <a:ext cx="5541819" cy="184728"/>
          </a:xfrm>
          <a:prstGeom prst="rect">
            <a:avLst/>
          </a:prstGeom>
          <a:solidFill>
            <a:srgbClr val="FFFF00">
              <a:alpha val="17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5A5A7F0E-0483-4EA4-BB95-DF251E88986C}"/>
              </a:ext>
            </a:extLst>
          </p:cNvPr>
          <p:cNvSpPr/>
          <p:nvPr/>
        </p:nvSpPr>
        <p:spPr>
          <a:xfrm>
            <a:off x="3519054" y="2516646"/>
            <a:ext cx="5541819" cy="184728"/>
          </a:xfrm>
          <a:prstGeom prst="rect">
            <a:avLst/>
          </a:prstGeom>
          <a:solidFill>
            <a:srgbClr val="FFFF00">
              <a:alpha val="17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89416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66712" y="147466"/>
            <a:ext cx="11430000" cy="480131"/>
          </a:xfrm>
        </p:spPr>
        <p:txBody>
          <a:bodyPr/>
          <a:lstStyle/>
          <a:p>
            <a:r>
              <a:rPr lang="en-US" sz="2800" b="1" dirty="0"/>
              <a:t>Cost Overview - Labor</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D283A7DE-DABE-41D6-A272-54A399DD56A0}"/>
              </a:ext>
            </a:extLst>
          </p:cNvPr>
          <p:cNvPicPr>
            <a:picLocks noChangeAspect="1"/>
          </p:cNvPicPr>
          <p:nvPr/>
        </p:nvPicPr>
        <p:blipFill>
          <a:blip r:embed="rId7"/>
          <a:stretch>
            <a:fillRect/>
          </a:stretch>
        </p:blipFill>
        <p:spPr>
          <a:xfrm>
            <a:off x="1258349" y="3196206"/>
            <a:ext cx="8674216" cy="3258427"/>
          </a:xfrm>
          <a:prstGeom prst="rect">
            <a:avLst/>
          </a:prstGeom>
          <a:noFill/>
          <a:ln>
            <a:solidFill>
              <a:schemeClr val="tx1"/>
            </a:solidFill>
          </a:ln>
        </p:spPr>
      </p:pic>
      <p:pic>
        <p:nvPicPr>
          <p:cNvPr id="14" name="Picture 13">
            <a:extLst>
              <a:ext uri="{FF2B5EF4-FFF2-40B4-BE49-F238E27FC236}">
                <a16:creationId xmlns:a16="http://schemas.microsoft.com/office/drawing/2014/main" id="{92977A9C-5E50-4C26-8B60-AB3AFC7D6639}"/>
              </a:ext>
            </a:extLst>
          </p:cNvPr>
          <p:cNvPicPr>
            <a:picLocks noChangeAspect="1"/>
          </p:cNvPicPr>
          <p:nvPr/>
        </p:nvPicPr>
        <p:blipFill rotWithShape="1">
          <a:blip r:embed="rId8"/>
          <a:srcRect b="1851"/>
          <a:stretch/>
        </p:blipFill>
        <p:spPr>
          <a:xfrm>
            <a:off x="2508308" y="604008"/>
            <a:ext cx="6384022" cy="2533476"/>
          </a:xfrm>
          <a:prstGeom prst="rect">
            <a:avLst/>
          </a:prstGeom>
          <a:noFill/>
          <a:ln>
            <a:solidFill>
              <a:schemeClr val="tx1"/>
            </a:solidFill>
          </a:ln>
        </p:spPr>
      </p:pic>
    </p:spTree>
    <p:extLst>
      <p:ext uri="{BB962C8B-B14F-4D97-AF65-F5344CB8AC3E}">
        <p14:creationId xmlns:p14="http://schemas.microsoft.com/office/powerpoint/2010/main" val="2309790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Contingency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13816"/>
            <a:ext cx="10811072" cy="4887697"/>
          </a:xfrm>
        </p:spPr>
        <p:txBody>
          <a:bodyPr/>
          <a:lstStyle/>
          <a:p>
            <a:pPr marL="0" indent="0">
              <a:buNone/>
            </a:pPr>
            <a:r>
              <a:rPr lang="en-US" dirty="0"/>
              <a:t>What was your strategy for assigning estimate uncertainty to your subsystem?</a:t>
            </a:r>
          </a:p>
        </p:txBody>
      </p:sp>
      <p:pic>
        <p:nvPicPr>
          <p:cNvPr id="4" name="Picture 3">
            <a:extLst>
              <a:ext uri="{FF2B5EF4-FFF2-40B4-BE49-F238E27FC236}">
                <a16:creationId xmlns:a16="http://schemas.microsoft.com/office/drawing/2014/main" id="{69996800-0136-4EA1-A9A1-10536D3BA54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336FFE26-1063-4E0E-B972-9864B00D84EC}"/>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74427E74-6E54-48F6-AC21-6DB436D59549}"/>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5B58000-F5A2-43C3-9A60-11C12CD136E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F1453241-BE9E-42ED-8F93-50970A01D815}"/>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6FBE1C90-17A9-4402-8939-D7603A859778}"/>
              </a:ext>
            </a:extLst>
          </p:cNvPr>
          <p:cNvPicPr>
            <a:picLocks noChangeAspect="1"/>
          </p:cNvPicPr>
          <p:nvPr/>
        </p:nvPicPr>
        <p:blipFill>
          <a:blip r:embed="rId7"/>
          <a:stretch>
            <a:fillRect/>
          </a:stretch>
        </p:blipFill>
        <p:spPr>
          <a:xfrm>
            <a:off x="1624591" y="1727200"/>
            <a:ext cx="8744201" cy="4331383"/>
          </a:xfrm>
          <a:prstGeom prst="rect">
            <a:avLst/>
          </a:prstGeom>
          <a:ln>
            <a:solidFill>
              <a:schemeClr val="tx1"/>
            </a:solidFill>
          </a:ln>
        </p:spPr>
      </p:pic>
    </p:spTree>
    <p:extLst>
      <p:ext uri="{BB962C8B-B14F-4D97-AF65-F5344CB8AC3E}">
        <p14:creationId xmlns:p14="http://schemas.microsoft.com/office/powerpoint/2010/main" val="1718406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Schedule Development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29767" y="813816"/>
            <a:ext cx="10321545" cy="4511219"/>
          </a:xfrm>
        </p:spPr>
        <p:txBody>
          <a:bodyPr/>
          <a:lstStyle/>
          <a:p>
            <a:pPr marL="0" indent="0">
              <a:buNone/>
            </a:pPr>
            <a:r>
              <a:rPr lang="en-US" sz="1400" dirty="0"/>
              <a:t>The current schedule has been developed in close synergy with the international collaboration, based on our experience and the experience from collaborators during the R&amp;D Phase of the project. Key milestones are : </a:t>
            </a:r>
          </a:p>
          <a:p>
            <a:r>
              <a:rPr lang="en-US" sz="1400" dirty="0"/>
              <a:t>LGAD Sensors </a:t>
            </a:r>
          </a:p>
          <a:p>
            <a:pPr lvl="1"/>
            <a:r>
              <a:rPr lang="en-US" sz="1100" dirty="0"/>
              <a:t>Milestone: LGAD Sensors Start : March 1</a:t>
            </a:r>
            <a:r>
              <a:rPr lang="en-US" sz="1100" baseline="30000" dirty="0"/>
              <a:t>st</a:t>
            </a:r>
            <a:r>
              <a:rPr lang="en-US" sz="1100" dirty="0"/>
              <a:t> 2023</a:t>
            </a:r>
          </a:p>
          <a:p>
            <a:pPr lvl="1"/>
            <a:r>
              <a:rPr lang="en-US" sz="1100" dirty="0"/>
              <a:t>Milestone: LGAD Sensor Prototype and Testing at ORNL Complete : September 7</a:t>
            </a:r>
            <a:r>
              <a:rPr lang="en-US" sz="1100" baseline="30000" dirty="0"/>
              <a:t>th</a:t>
            </a:r>
            <a:r>
              <a:rPr lang="en-US" sz="1100" dirty="0"/>
              <a:t> 2023</a:t>
            </a:r>
          </a:p>
          <a:p>
            <a:pPr lvl="1"/>
            <a:r>
              <a:rPr lang="en-US" sz="1100" dirty="0"/>
              <a:t>Milestone: LGAD Sensor Preproduction and Procurement at ORNL Start : September 8</a:t>
            </a:r>
            <a:r>
              <a:rPr lang="en-US" sz="1100" baseline="30000" dirty="0"/>
              <a:t>th</a:t>
            </a:r>
            <a:r>
              <a:rPr lang="en-US" sz="1100" dirty="0"/>
              <a:t> 2023 </a:t>
            </a:r>
          </a:p>
          <a:p>
            <a:pPr lvl="1"/>
            <a:r>
              <a:rPr lang="en-US" sz="1100" dirty="0"/>
              <a:t>Milestone: LGAD Sensor Preproduction and Procurement at ORNL Complete : March 15</a:t>
            </a:r>
            <a:r>
              <a:rPr lang="en-US" sz="1100" baseline="30000" dirty="0"/>
              <a:t>th</a:t>
            </a:r>
            <a:r>
              <a:rPr lang="en-US" sz="1100" dirty="0"/>
              <a:t> 2024</a:t>
            </a:r>
          </a:p>
          <a:p>
            <a:pPr lvl="1"/>
            <a:r>
              <a:rPr lang="en-US" sz="1100" dirty="0"/>
              <a:t>Milestone: LGAD Sensor Production at ORNL Start : March 11</a:t>
            </a:r>
            <a:r>
              <a:rPr lang="en-US" sz="1100" baseline="30000" dirty="0"/>
              <a:t>th</a:t>
            </a:r>
            <a:r>
              <a:rPr lang="en-US" sz="1100" dirty="0"/>
              <a:t> 2024 </a:t>
            </a:r>
          </a:p>
          <a:p>
            <a:pPr lvl="1"/>
            <a:r>
              <a:rPr lang="en-US" sz="1100" dirty="0"/>
              <a:t>Milestone: LGAD Sensors Complete : May 20</a:t>
            </a:r>
            <a:r>
              <a:rPr lang="en-US" sz="1100" baseline="30000" dirty="0"/>
              <a:t>th</a:t>
            </a:r>
            <a:r>
              <a:rPr lang="en-US" sz="1100" dirty="0"/>
              <a:t> 2025 </a:t>
            </a:r>
          </a:p>
          <a:p>
            <a:r>
              <a:rPr lang="en-US" sz="1400" dirty="0"/>
              <a:t>Bump bonding </a:t>
            </a:r>
          </a:p>
          <a:p>
            <a:pPr lvl="1"/>
            <a:r>
              <a:rPr lang="en-US" sz="1100" dirty="0"/>
              <a:t>Milestone: LGAD+ASIC Bump Bonding Start : March 01</a:t>
            </a:r>
            <a:r>
              <a:rPr lang="en-US" sz="1100" baseline="30000" dirty="0"/>
              <a:t>st</a:t>
            </a:r>
            <a:r>
              <a:rPr lang="en-US" sz="1100" dirty="0"/>
              <a:t> 2023 </a:t>
            </a:r>
          </a:p>
          <a:p>
            <a:pPr lvl="1"/>
            <a:r>
              <a:rPr lang="en-US" sz="1100" dirty="0"/>
              <a:t>Milestone: Bump Bonding Prototyping and Testing at KU Complete : June 3</a:t>
            </a:r>
            <a:r>
              <a:rPr lang="en-US" sz="1100" baseline="30000" dirty="0"/>
              <a:t>rd</a:t>
            </a:r>
            <a:r>
              <a:rPr lang="en-US" sz="1100" dirty="0"/>
              <a:t> 2024 </a:t>
            </a:r>
          </a:p>
          <a:p>
            <a:pPr lvl="1"/>
            <a:r>
              <a:rPr lang="en-US" sz="1100" dirty="0"/>
              <a:t>Milestone: Bump Bonding Preproduction and Procurement at KU and ORNL Start : June 4</a:t>
            </a:r>
            <a:r>
              <a:rPr lang="en-US" sz="1100" baseline="30000" dirty="0"/>
              <a:t>th</a:t>
            </a:r>
            <a:r>
              <a:rPr lang="en-US" sz="1100" dirty="0"/>
              <a:t> 2024 </a:t>
            </a:r>
          </a:p>
          <a:p>
            <a:pPr lvl="1"/>
            <a:r>
              <a:rPr lang="en-US" sz="1100" dirty="0"/>
              <a:t>Milestone: Bump Bonding Preproduction and Procurement at KU and ORNL Complete : January 9</a:t>
            </a:r>
            <a:r>
              <a:rPr lang="en-US" sz="1100" baseline="30000" dirty="0"/>
              <a:t>th</a:t>
            </a:r>
            <a:r>
              <a:rPr lang="en-US" sz="1100" dirty="0"/>
              <a:t> 2025</a:t>
            </a:r>
          </a:p>
          <a:p>
            <a:pPr lvl="1"/>
            <a:r>
              <a:rPr lang="en-US" sz="1100" dirty="0"/>
              <a:t>Milestone: Bump-Bonding Production at KU and ORNL Start : May 25</a:t>
            </a:r>
            <a:r>
              <a:rPr lang="en-US" sz="1100" baseline="30000" dirty="0"/>
              <a:t>th</a:t>
            </a:r>
            <a:r>
              <a:rPr lang="en-US" sz="1100" dirty="0"/>
              <a:t> 2025 </a:t>
            </a:r>
          </a:p>
          <a:p>
            <a:pPr lvl="1"/>
            <a:r>
              <a:rPr lang="en-US" sz="1100" dirty="0"/>
              <a:t>Milestone: LGAD+ASIC Bump Bonding Complete : July 14</a:t>
            </a:r>
            <a:r>
              <a:rPr lang="en-US" sz="1100" baseline="30000" dirty="0"/>
              <a:t>th</a:t>
            </a:r>
            <a:r>
              <a:rPr lang="en-US" sz="1100" dirty="0"/>
              <a:t> 2026 </a:t>
            </a:r>
          </a:p>
          <a:p>
            <a:r>
              <a:rPr lang="en-US" sz="1400" dirty="0"/>
              <a:t>The main external dependencies are associated to vendor lead time, which is subject to uncertainties. Internal dependencies are related to the delivery of ASIC from the ASIC Scope, the delivery of sensors to the bump bonding vendors for sensor assemblies which depend on the sensor scope</a:t>
            </a:r>
            <a:br>
              <a:rPr lang="en-US" sz="1400" dirty="0"/>
            </a:br>
            <a:br>
              <a:rPr lang="en-US" sz="1400" dirty="0"/>
            </a:br>
            <a:br>
              <a:rPr lang="en-US" sz="1400" dirty="0"/>
            </a:br>
            <a:br>
              <a:rPr lang="en-US" sz="1400" dirty="0"/>
            </a:br>
            <a:br>
              <a:rPr lang="en-US" sz="1400" dirty="0"/>
            </a:br>
            <a:br>
              <a:rPr lang="en-US" sz="1400" dirty="0"/>
            </a:br>
            <a:br>
              <a:rPr lang="en-US" sz="1400" dirty="0"/>
            </a:br>
            <a:br>
              <a:rPr lang="en-US" sz="1400" dirty="0"/>
            </a:br>
            <a:br>
              <a:rPr lang="en-US" sz="1400" dirty="0"/>
            </a:br>
            <a:br>
              <a:rPr lang="en-US" sz="1400" dirty="0"/>
            </a:br>
            <a:br>
              <a:rPr lang="en-US" sz="1400" dirty="0"/>
            </a:br>
            <a:r>
              <a:rPr lang="en-US" sz="1400" dirty="0"/>
              <a:t> </a:t>
            </a:r>
          </a:p>
          <a:p>
            <a:endParaRPr lang="en-US" sz="1400" dirty="0"/>
          </a:p>
        </p:txBody>
      </p:sp>
      <p:pic>
        <p:nvPicPr>
          <p:cNvPr id="4" name="Picture 3">
            <a:extLst>
              <a:ext uri="{FF2B5EF4-FFF2-40B4-BE49-F238E27FC236}">
                <a16:creationId xmlns:a16="http://schemas.microsoft.com/office/drawing/2014/main" id="{79589ABB-1345-40EA-8E75-5855CE317276}"/>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E84D7324-0B41-46D6-9374-411F1CC7D134}"/>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539B5A12-CA69-4972-8061-BAAB2672BCBE}"/>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401296C2-ECC2-40F7-A3B2-C7A9B366FFD4}"/>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C9C366DA-9A33-4F47-B4EC-F7B8D45CDB64}"/>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0" name="TextBox 9">
            <a:extLst>
              <a:ext uri="{FF2B5EF4-FFF2-40B4-BE49-F238E27FC236}">
                <a16:creationId xmlns:a16="http://schemas.microsoft.com/office/drawing/2014/main" id="{47481DDF-70B7-313E-19F8-E5F2C7303075}"/>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Questions – 2,5,6</a:t>
            </a:r>
          </a:p>
        </p:txBody>
      </p:sp>
    </p:spTree>
    <p:extLst>
      <p:ext uri="{BB962C8B-B14F-4D97-AF65-F5344CB8AC3E}">
        <p14:creationId xmlns:p14="http://schemas.microsoft.com/office/powerpoint/2010/main" val="2344450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29767" y="274320"/>
            <a:ext cx="11430000" cy="424732"/>
          </a:xfrm>
        </p:spPr>
        <p:txBody>
          <a:bodyPr/>
          <a:lstStyle/>
          <a:p>
            <a:r>
              <a:rPr lang="en-US" sz="2400" b="1" dirty="0"/>
              <a:t>Schedule Development - Overview</a:t>
            </a:r>
          </a:p>
        </p:txBody>
      </p:sp>
      <p:pic>
        <p:nvPicPr>
          <p:cNvPr id="4" name="Picture 3">
            <a:extLst>
              <a:ext uri="{FF2B5EF4-FFF2-40B4-BE49-F238E27FC236}">
                <a16:creationId xmlns:a16="http://schemas.microsoft.com/office/drawing/2014/main" id="{AB2F9B08-3558-49C9-A0CF-248E485A8357}"/>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8EA4DB07-EECD-499B-97F2-2CEB90592433}"/>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3DE11F28-D0F2-4945-B951-2D63413EAF66}"/>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C918FB33-53CD-41D9-894C-D52B2255F35C}"/>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8FF20854-6229-4F3D-A2D3-AA157D5E1577}"/>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2" name="Picture 11">
            <a:extLst>
              <a:ext uri="{FF2B5EF4-FFF2-40B4-BE49-F238E27FC236}">
                <a16:creationId xmlns:a16="http://schemas.microsoft.com/office/drawing/2014/main" id="{5F8E9218-BF43-45FE-8321-A039F045A23B}"/>
              </a:ext>
            </a:extLst>
          </p:cNvPr>
          <p:cNvPicPr>
            <a:picLocks noChangeAspect="1"/>
          </p:cNvPicPr>
          <p:nvPr/>
        </p:nvPicPr>
        <p:blipFill>
          <a:blip r:embed="rId7"/>
          <a:stretch>
            <a:fillRect/>
          </a:stretch>
        </p:blipFill>
        <p:spPr>
          <a:xfrm>
            <a:off x="491712" y="1715877"/>
            <a:ext cx="11232860" cy="3426246"/>
          </a:xfrm>
          <a:prstGeom prst="rect">
            <a:avLst/>
          </a:prstGeom>
        </p:spPr>
      </p:pic>
    </p:spTree>
    <p:extLst>
      <p:ext uri="{BB962C8B-B14F-4D97-AF65-F5344CB8AC3E}">
        <p14:creationId xmlns:p14="http://schemas.microsoft.com/office/powerpoint/2010/main" val="42882633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48055" y="201820"/>
            <a:ext cx="11430000" cy="539496"/>
          </a:xfrm>
        </p:spPr>
        <p:txBody>
          <a:bodyPr/>
          <a:lstStyle/>
          <a:p>
            <a:r>
              <a:rPr lang="en-US" dirty="0"/>
              <a:t>Schedule Development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9512"/>
            <a:ext cx="10811072" cy="4802001"/>
          </a:xfrm>
        </p:spPr>
        <p:txBody>
          <a:bodyPr/>
          <a:lstStyle/>
          <a:p>
            <a:pPr marL="0" indent="0">
              <a:buNone/>
            </a:pPr>
            <a:r>
              <a:rPr lang="en-US" sz="2400" dirty="0"/>
              <a:t>Based on current planning, relative to the July 22, 2027, CMS ready for Installation underground date, the Sensors and Bump Bonding subsystem carries over a year of float.</a:t>
            </a:r>
          </a:p>
        </p:txBody>
      </p:sp>
      <p:pic>
        <p:nvPicPr>
          <p:cNvPr id="4" name="Picture 3">
            <a:extLst>
              <a:ext uri="{FF2B5EF4-FFF2-40B4-BE49-F238E27FC236}">
                <a16:creationId xmlns:a16="http://schemas.microsoft.com/office/drawing/2014/main" id="{E269A4C8-F73D-4614-AD42-5ECDE3F0E8EF}"/>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D19B0E32-EF21-4D7E-AF0D-FC83DFC72F7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BF853C1B-52EE-4621-8BCD-5F45C4C67B90}"/>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D14C23DA-2454-4F6B-A6FD-2E702235A7A0}"/>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0A27378F-EF1E-491A-8593-5E20E1C1BD81}"/>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2" name="Picture 11">
            <a:extLst>
              <a:ext uri="{FF2B5EF4-FFF2-40B4-BE49-F238E27FC236}">
                <a16:creationId xmlns:a16="http://schemas.microsoft.com/office/drawing/2014/main" id="{AAA7999D-0CC7-41E5-A105-D1E39E299DFB}"/>
              </a:ext>
            </a:extLst>
          </p:cNvPr>
          <p:cNvPicPr>
            <a:picLocks noChangeAspect="1"/>
          </p:cNvPicPr>
          <p:nvPr/>
        </p:nvPicPr>
        <p:blipFill rotWithShape="1">
          <a:blip r:embed="rId7"/>
          <a:srcRect r="880"/>
          <a:stretch/>
        </p:blipFill>
        <p:spPr>
          <a:xfrm>
            <a:off x="932873" y="2382474"/>
            <a:ext cx="9645643" cy="3576014"/>
          </a:xfrm>
          <a:prstGeom prst="rect">
            <a:avLst/>
          </a:prstGeom>
        </p:spPr>
      </p:pic>
    </p:spTree>
    <p:extLst>
      <p:ext uri="{BB962C8B-B14F-4D97-AF65-F5344CB8AC3E}">
        <p14:creationId xmlns:p14="http://schemas.microsoft.com/office/powerpoint/2010/main" val="2418792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Resource Analysis – Total FTEs per Fiscal Year</a:t>
            </a:r>
          </a:p>
        </p:txBody>
      </p:sp>
      <p:pic>
        <p:nvPicPr>
          <p:cNvPr id="4" name="Picture 3">
            <a:extLst>
              <a:ext uri="{FF2B5EF4-FFF2-40B4-BE49-F238E27FC236}">
                <a16:creationId xmlns:a16="http://schemas.microsoft.com/office/drawing/2014/main" id="{7ADB619F-0D22-4D9B-A946-AE3BB6114F2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5607C59-0571-4DA0-A4A4-B3E3487AAD4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D0E975A7-A3E0-4D2D-B592-0E250BDBFC4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016B57F-9C32-4FD3-9A3B-81DEEBAC2BD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01D0C2A-61E4-45A8-A9A2-FFCF6C22C22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0" name="Picture 9">
            <a:extLst>
              <a:ext uri="{FF2B5EF4-FFF2-40B4-BE49-F238E27FC236}">
                <a16:creationId xmlns:a16="http://schemas.microsoft.com/office/drawing/2014/main" id="{3DE91DCE-FFDA-4347-8871-18A5D3BC9320}"/>
              </a:ext>
            </a:extLst>
          </p:cNvPr>
          <p:cNvPicPr>
            <a:picLocks noChangeAspect="1"/>
          </p:cNvPicPr>
          <p:nvPr/>
        </p:nvPicPr>
        <p:blipFill>
          <a:blip r:embed="rId7"/>
          <a:stretch>
            <a:fillRect/>
          </a:stretch>
        </p:blipFill>
        <p:spPr>
          <a:xfrm>
            <a:off x="637563" y="1040235"/>
            <a:ext cx="10511406" cy="4727153"/>
          </a:xfrm>
          <a:prstGeom prst="rect">
            <a:avLst/>
          </a:prstGeom>
        </p:spPr>
      </p:pic>
      <p:sp>
        <p:nvSpPr>
          <p:cNvPr id="17" name="Rectangle 16">
            <a:extLst>
              <a:ext uri="{FF2B5EF4-FFF2-40B4-BE49-F238E27FC236}">
                <a16:creationId xmlns:a16="http://schemas.microsoft.com/office/drawing/2014/main" id="{C844DAB0-3BC6-4A61-82DA-BE09AB7EBE47}"/>
              </a:ext>
            </a:extLst>
          </p:cNvPr>
          <p:cNvSpPr/>
          <p:nvPr/>
        </p:nvSpPr>
        <p:spPr>
          <a:xfrm>
            <a:off x="2059710" y="3254928"/>
            <a:ext cx="1211996" cy="2365696"/>
          </a:xfrm>
          <a:prstGeom prst="rect">
            <a:avLst/>
          </a:prstGeom>
          <a:solidFill>
            <a:srgbClr val="FFFF00">
              <a:alpha val="6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6557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a:xfrm>
            <a:off x="446545" y="208374"/>
            <a:ext cx="11430000" cy="424732"/>
          </a:xfrm>
        </p:spPr>
        <p:txBody>
          <a:bodyPr/>
          <a:lstStyle/>
          <a:p>
            <a:r>
              <a:rPr lang="en-US" sz="2400" b="1" dirty="0"/>
              <a:t>Resource Analysis – Hours and FTEs Contributed vs On-Project</a:t>
            </a:r>
          </a:p>
        </p:txBody>
      </p:sp>
      <p:pic>
        <p:nvPicPr>
          <p:cNvPr id="4" name="Picture 3">
            <a:extLst>
              <a:ext uri="{FF2B5EF4-FFF2-40B4-BE49-F238E27FC236}">
                <a16:creationId xmlns:a16="http://schemas.microsoft.com/office/drawing/2014/main" id="{7ADB619F-0D22-4D9B-A946-AE3BB6114F2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5607C59-0571-4DA0-A4A4-B3E3487AAD42}"/>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D0E975A7-A3E0-4D2D-B592-0E250BDBFC4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A016B57F-9C32-4FD3-9A3B-81DEEBAC2BD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01D0C2A-61E4-45A8-A9A2-FFCF6C22C22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80FC158F-0195-43E5-B2E1-F8ABF618F82E}"/>
              </a:ext>
            </a:extLst>
          </p:cNvPr>
          <p:cNvPicPr>
            <a:picLocks noChangeAspect="1"/>
          </p:cNvPicPr>
          <p:nvPr/>
        </p:nvPicPr>
        <p:blipFill>
          <a:blip r:embed="rId7"/>
          <a:stretch>
            <a:fillRect/>
          </a:stretch>
        </p:blipFill>
        <p:spPr>
          <a:xfrm>
            <a:off x="604007" y="633107"/>
            <a:ext cx="10695964" cy="5804154"/>
          </a:xfrm>
          <a:prstGeom prst="rect">
            <a:avLst/>
          </a:prstGeom>
        </p:spPr>
      </p:pic>
      <p:sp>
        <p:nvSpPr>
          <p:cNvPr id="12" name="Rectangle 11">
            <a:extLst>
              <a:ext uri="{FF2B5EF4-FFF2-40B4-BE49-F238E27FC236}">
                <a16:creationId xmlns:a16="http://schemas.microsoft.com/office/drawing/2014/main" id="{9176291D-9F5F-4E02-88BF-6A14FCD83AA9}"/>
              </a:ext>
            </a:extLst>
          </p:cNvPr>
          <p:cNvSpPr/>
          <p:nvPr/>
        </p:nvSpPr>
        <p:spPr>
          <a:xfrm>
            <a:off x="619726" y="1560945"/>
            <a:ext cx="10680245" cy="166255"/>
          </a:xfrm>
          <a:prstGeom prst="rect">
            <a:avLst/>
          </a:prstGeom>
          <a:solidFill>
            <a:schemeClr val="accent6">
              <a:lumMod val="75000"/>
              <a:alpha val="1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5904B23-A109-419E-AFE6-E3DD8B37DDB2}"/>
              </a:ext>
            </a:extLst>
          </p:cNvPr>
          <p:cNvSpPr/>
          <p:nvPr/>
        </p:nvSpPr>
        <p:spPr>
          <a:xfrm>
            <a:off x="619726" y="4576618"/>
            <a:ext cx="10680245" cy="166255"/>
          </a:xfrm>
          <a:prstGeom prst="rect">
            <a:avLst/>
          </a:prstGeom>
          <a:solidFill>
            <a:schemeClr val="accent6">
              <a:lumMod val="75000"/>
              <a:alpha val="17000"/>
            </a:scheme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6312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4342A-5E3C-448C-A004-D393368545BA}"/>
              </a:ext>
            </a:extLst>
          </p:cNvPr>
          <p:cNvSpPr>
            <a:spLocks noGrp="1"/>
          </p:cNvSpPr>
          <p:nvPr>
            <p:ph type="title"/>
          </p:nvPr>
        </p:nvSpPr>
        <p:spPr/>
        <p:txBody>
          <a:bodyPr/>
          <a:lstStyle/>
          <a:p>
            <a:r>
              <a:rPr lang="en-US" dirty="0"/>
              <a:t>DOE Charge</a:t>
            </a:r>
          </a:p>
        </p:txBody>
      </p:sp>
      <p:pic>
        <p:nvPicPr>
          <p:cNvPr id="5" name="Picture 4">
            <a:extLst>
              <a:ext uri="{FF2B5EF4-FFF2-40B4-BE49-F238E27FC236}">
                <a16:creationId xmlns:a16="http://schemas.microsoft.com/office/drawing/2014/main" id="{83BB6A6A-B2A7-40CF-BFF8-4411C394E310}"/>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7" name="Picture 6">
            <a:extLst>
              <a:ext uri="{FF2B5EF4-FFF2-40B4-BE49-F238E27FC236}">
                <a16:creationId xmlns:a16="http://schemas.microsoft.com/office/drawing/2014/main" id="{C807B70F-7612-42D7-AEAA-2DB74D87F5A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8" name="Picture 7">
            <a:extLst>
              <a:ext uri="{FF2B5EF4-FFF2-40B4-BE49-F238E27FC236}">
                <a16:creationId xmlns:a16="http://schemas.microsoft.com/office/drawing/2014/main" id="{5513ECBE-7481-4D4E-A770-40CBA2F9E44D}"/>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9" name="Picture 8">
            <a:extLst>
              <a:ext uri="{FF2B5EF4-FFF2-40B4-BE49-F238E27FC236}">
                <a16:creationId xmlns:a16="http://schemas.microsoft.com/office/drawing/2014/main" id="{CBD9C294-53F9-4A4A-8BE5-55A1859FE9B0}"/>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0" name="Picture 9">
            <a:extLst>
              <a:ext uri="{FF2B5EF4-FFF2-40B4-BE49-F238E27FC236}">
                <a16:creationId xmlns:a16="http://schemas.microsoft.com/office/drawing/2014/main" id="{A4AAB32D-8DDA-4D96-97B3-9B3E5CC128D4}"/>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4" name="Picture 3">
            <a:extLst>
              <a:ext uri="{FF2B5EF4-FFF2-40B4-BE49-F238E27FC236}">
                <a16:creationId xmlns:a16="http://schemas.microsoft.com/office/drawing/2014/main" id="{DDACEEBF-1356-49E5-861F-DEDB9C7AAAEF}"/>
              </a:ext>
            </a:extLst>
          </p:cNvPr>
          <p:cNvPicPr>
            <a:picLocks noChangeAspect="1"/>
          </p:cNvPicPr>
          <p:nvPr/>
        </p:nvPicPr>
        <p:blipFill>
          <a:blip r:embed="rId7"/>
          <a:stretch>
            <a:fillRect/>
          </a:stretch>
        </p:blipFill>
        <p:spPr>
          <a:xfrm>
            <a:off x="804863" y="1501629"/>
            <a:ext cx="9052202" cy="3187817"/>
          </a:xfrm>
          <a:prstGeom prst="rect">
            <a:avLst/>
          </a:prstGeom>
        </p:spPr>
      </p:pic>
    </p:spTree>
    <p:extLst>
      <p:ext uri="{BB962C8B-B14F-4D97-AF65-F5344CB8AC3E}">
        <p14:creationId xmlns:p14="http://schemas.microsoft.com/office/powerpoint/2010/main" val="1432173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Risk Management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10811072" cy="4805586"/>
          </a:xfrm>
        </p:spPr>
        <p:txBody>
          <a:bodyPr/>
          <a:lstStyle/>
          <a:p>
            <a:pPr marL="0" indent="0">
              <a:buNone/>
            </a:pPr>
            <a:r>
              <a:rPr lang="en-US" dirty="0"/>
              <a:t>In addition to previously subsystem specific risks, these additional risks are considered in the risk register : </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The following opportunities are also considered :</a:t>
            </a:r>
          </a:p>
          <a:p>
            <a:pPr>
              <a:spcBef>
                <a:spcPts val="0"/>
              </a:spcBef>
            </a:pPr>
            <a:r>
              <a:rPr lang="en-US" sz="1800" dirty="0"/>
              <a:t>Lower cost for procurement of sensors (Likely, 20% savings)</a:t>
            </a:r>
          </a:p>
          <a:p>
            <a:pPr>
              <a:spcBef>
                <a:spcPts val="0"/>
              </a:spcBef>
            </a:pPr>
            <a:r>
              <a:rPr lang="en-US" sz="1800" dirty="0"/>
              <a:t>Lower procurement cost of the bump-bonding hybridation services (Likely, 20% savings)</a:t>
            </a:r>
            <a:br>
              <a:rPr lang="en-US" sz="1800" dirty="0"/>
            </a:br>
            <a:endParaRPr lang="en-US" sz="1800" dirty="0"/>
          </a:p>
        </p:txBody>
      </p:sp>
      <p:pic>
        <p:nvPicPr>
          <p:cNvPr id="4" name="Picture 3">
            <a:extLst>
              <a:ext uri="{FF2B5EF4-FFF2-40B4-BE49-F238E27FC236}">
                <a16:creationId xmlns:a16="http://schemas.microsoft.com/office/drawing/2014/main" id="{E63A988A-53F5-42F4-9C3D-F05CB57D1543}"/>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C228820E-8B72-4D4F-990B-AFF6AA9FA77E}"/>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4F015C36-9A30-4FAA-9BDB-7C94EF38B71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E5401847-C8A4-483F-9C10-4329C45BF3FB}"/>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E8441DAC-C08D-454C-A405-8088B3117E0C}"/>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9" name="Rectangle 8">
            <a:extLst>
              <a:ext uri="{FF2B5EF4-FFF2-40B4-BE49-F238E27FC236}">
                <a16:creationId xmlns:a16="http://schemas.microsoft.com/office/drawing/2014/main" id="{CA287808-E89F-37FC-2D59-FFAD5BCDE796}"/>
              </a:ext>
            </a:extLst>
          </p:cNvPr>
          <p:cNvSpPr/>
          <p:nvPr/>
        </p:nvSpPr>
        <p:spPr>
          <a:xfrm>
            <a:off x="6710618" y="2048535"/>
            <a:ext cx="6096000" cy="1754326"/>
          </a:xfrm>
          <a:prstGeom prst="rect">
            <a:avLst/>
          </a:prstGeom>
        </p:spPr>
        <p:txBody>
          <a:bodyPr>
            <a:spAutoFit/>
          </a:bodyPr>
          <a:lstStyle/>
          <a:p>
            <a:pPr marL="285750" indent="-285750">
              <a:buFont typeface="Arial" panose="020B0604020202020204" pitchFamily="34" charset="0"/>
              <a:buChar char="•"/>
            </a:pPr>
            <a:r>
              <a:rPr lang="en-US" dirty="0"/>
              <a:t>Contractor Availability</a:t>
            </a:r>
          </a:p>
          <a:p>
            <a:pPr marL="285750" indent="-285750">
              <a:buFont typeface="Arial" panose="020B0604020202020204" pitchFamily="34" charset="0"/>
              <a:buChar char="•"/>
            </a:pPr>
            <a:r>
              <a:rPr lang="en-US" dirty="0"/>
              <a:t>Equipment Failures </a:t>
            </a:r>
          </a:p>
          <a:p>
            <a:pPr marL="285750" indent="-285750">
              <a:buFont typeface="Arial" panose="020B0604020202020204" pitchFamily="34" charset="0"/>
              <a:buChar char="•"/>
            </a:pPr>
            <a:r>
              <a:rPr lang="en-US" dirty="0"/>
              <a:t>Unforeseen Technical Issues</a:t>
            </a:r>
          </a:p>
          <a:p>
            <a:pPr marL="285750" indent="-285750">
              <a:buFont typeface="Arial" panose="020B0604020202020204" pitchFamily="34" charset="0"/>
              <a:buChar char="•"/>
            </a:pPr>
            <a:r>
              <a:rPr lang="en-US" dirty="0"/>
              <a:t>Additional, Unforeseen Design Required</a:t>
            </a:r>
          </a:p>
          <a:p>
            <a:pPr marL="285750" indent="-285750">
              <a:buFont typeface="Arial" panose="020B0604020202020204" pitchFamily="34" charset="0"/>
              <a:buChar char="•"/>
            </a:pPr>
            <a:r>
              <a:rPr lang="en-US" dirty="0"/>
              <a:t>The Loss of KEY Project Personnel</a:t>
            </a:r>
          </a:p>
          <a:p>
            <a:pPr marL="285750" indent="-285750">
              <a:buFont typeface="Arial" panose="020B0604020202020204" pitchFamily="34" charset="0"/>
              <a:buChar char="•"/>
            </a:pPr>
            <a:r>
              <a:rPr lang="en-US" dirty="0"/>
              <a:t>Procurement and Fabrication Delays</a:t>
            </a:r>
          </a:p>
        </p:txBody>
      </p:sp>
      <p:sp>
        <p:nvSpPr>
          <p:cNvPr id="10" name="Rectangle 9">
            <a:extLst>
              <a:ext uri="{FF2B5EF4-FFF2-40B4-BE49-F238E27FC236}">
                <a16:creationId xmlns:a16="http://schemas.microsoft.com/office/drawing/2014/main" id="{A1660619-B352-F622-FB15-6E3A3D0D57FE}"/>
              </a:ext>
            </a:extLst>
          </p:cNvPr>
          <p:cNvSpPr/>
          <p:nvPr/>
        </p:nvSpPr>
        <p:spPr>
          <a:xfrm>
            <a:off x="448055" y="1909079"/>
            <a:ext cx="6096000" cy="2308324"/>
          </a:xfrm>
          <a:prstGeom prst="rect">
            <a:avLst/>
          </a:prstGeom>
        </p:spPr>
        <p:txBody>
          <a:bodyPr>
            <a:spAutoFit/>
          </a:bodyPr>
          <a:lstStyle/>
          <a:p>
            <a:pPr marL="285750" indent="-285750">
              <a:lnSpc>
                <a:spcPct val="100000"/>
              </a:lnSpc>
              <a:spcBef>
                <a:spcPts val="0"/>
              </a:spcBef>
              <a:buFont typeface="Arial" panose="020B0604020202020204" pitchFamily="34" charset="0"/>
              <a:buChar char="•"/>
            </a:pPr>
            <a:r>
              <a:rPr lang="en-US" dirty="0"/>
              <a:t>COVID/Pandemic Events</a:t>
            </a:r>
          </a:p>
          <a:p>
            <a:pPr marL="285750" indent="-285750">
              <a:lnSpc>
                <a:spcPct val="100000"/>
              </a:lnSpc>
              <a:spcBef>
                <a:spcPts val="0"/>
              </a:spcBef>
              <a:buFont typeface="Arial" panose="020B0604020202020204" pitchFamily="34" charset="0"/>
              <a:buChar char="•"/>
            </a:pPr>
            <a:r>
              <a:rPr lang="en-US" dirty="0"/>
              <a:t>Higher Overhead Rates </a:t>
            </a:r>
          </a:p>
          <a:p>
            <a:pPr marL="285750" indent="-285750">
              <a:lnSpc>
                <a:spcPct val="100000"/>
              </a:lnSpc>
              <a:spcBef>
                <a:spcPts val="0"/>
              </a:spcBef>
              <a:buFont typeface="Arial" panose="020B0604020202020204" pitchFamily="34" charset="0"/>
              <a:buChar char="•"/>
            </a:pPr>
            <a:r>
              <a:rPr lang="en-US" dirty="0"/>
              <a:t>Labor Resource Availability</a:t>
            </a:r>
          </a:p>
          <a:p>
            <a:pPr marL="285750" indent="-285750">
              <a:lnSpc>
                <a:spcPct val="100000"/>
              </a:lnSpc>
              <a:spcBef>
                <a:spcPts val="0"/>
              </a:spcBef>
              <a:buFont typeface="Arial" panose="020B0604020202020204" pitchFamily="34" charset="0"/>
              <a:buChar char="•"/>
            </a:pPr>
            <a:r>
              <a:rPr lang="en-US" dirty="0"/>
              <a:t>Escalation on Material/Higher Material Cost</a:t>
            </a:r>
          </a:p>
          <a:p>
            <a:pPr marL="285750" indent="-285750">
              <a:lnSpc>
                <a:spcPct val="100000"/>
              </a:lnSpc>
              <a:spcBef>
                <a:spcPts val="0"/>
              </a:spcBef>
              <a:buFont typeface="Arial" panose="020B0604020202020204" pitchFamily="34" charset="0"/>
              <a:buChar char="•"/>
            </a:pPr>
            <a:r>
              <a:rPr lang="en-US" dirty="0"/>
              <a:t>Funding shortfall or availability mismatch</a:t>
            </a:r>
          </a:p>
          <a:p>
            <a:pPr marL="285750" indent="-285750">
              <a:lnSpc>
                <a:spcPct val="100000"/>
              </a:lnSpc>
              <a:spcBef>
                <a:spcPts val="0"/>
              </a:spcBef>
              <a:buFont typeface="Arial" panose="020B0604020202020204" pitchFamily="34" charset="0"/>
              <a:buChar char="•"/>
            </a:pPr>
            <a:r>
              <a:rPr lang="en-US" dirty="0"/>
              <a:t>Exchange Rate fluctuations affect the project cost in a greater than typical amount</a:t>
            </a:r>
            <a:br>
              <a:rPr lang="en-US" dirty="0"/>
            </a:br>
            <a:endParaRPr lang="en-US" dirty="0"/>
          </a:p>
        </p:txBody>
      </p:sp>
      <p:sp>
        <p:nvSpPr>
          <p:cNvPr id="11" name="TextBox 10">
            <a:extLst>
              <a:ext uri="{FF2B5EF4-FFF2-40B4-BE49-F238E27FC236}">
                <a16:creationId xmlns:a16="http://schemas.microsoft.com/office/drawing/2014/main" id="{DC37E7D7-76F8-CD03-1202-6E640AC60CB4}"/>
              </a:ext>
            </a:extLst>
          </p:cNvPr>
          <p:cNvSpPr txBox="1"/>
          <p:nvPr/>
        </p:nvSpPr>
        <p:spPr>
          <a:xfrm>
            <a:off x="5637007" y="3837788"/>
            <a:ext cx="3643946" cy="341632"/>
          </a:xfrm>
          <a:prstGeom prst="rect">
            <a:avLst/>
          </a:prstGeom>
          <a:noFill/>
        </p:spPr>
        <p:txBody>
          <a:bodyPr wrap="none" rtlCol="0">
            <a:spAutoFit/>
          </a:bodyPr>
          <a:lstStyle/>
          <a:p>
            <a:pPr algn="l">
              <a:lnSpc>
                <a:spcPct val="90000"/>
              </a:lnSpc>
            </a:pPr>
            <a:r>
              <a:rPr lang="en-US" dirty="0">
                <a:latin typeface="+mn-lt"/>
              </a:rPr>
              <a:t>*Details available in risk register</a:t>
            </a:r>
          </a:p>
        </p:txBody>
      </p:sp>
      <p:sp>
        <p:nvSpPr>
          <p:cNvPr id="13" name="TextBox 12">
            <a:extLst>
              <a:ext uri="{FF2B5EF4-FFF2-40B4-BE49-F238E27FC236}">
                <a16:creationId xmlns:a16="http://schemas.microsoft.com/office/drawing/2014/main" id="{95DF2D5E-1365-27AC-1642-338551C17064}"/>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 - 5</a:t>
            </a:r>
          </a:p>
        </p:txBody>
      </p:sp>
    </p:spTree>
    <p:extLst>
      <p:ext uri="{BB962C8B-B14F-4D97-AF65-F5344CB8AC3E}">
        <p14:creationId xmlns:p14="http://schemas.microsoft.com/office/powerpoint/2010/main" val="2734623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Risk Management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690464" y="1154388"/>
            <a:ext cx="10811072" cy="4805586"/>
          </a:xfrm>
        </p:spPr>
        <p:txBody>
          <a:bodyPr/>
          <a:lstStyle/>
          <a:p>
            <a:pPr marL="0" indent="0">
              <a:buNone/>
            </a:pPr>
            <a:r>
              <a:rPr lang="en-US" dirty="0"/>
              <a:t>Regular meetings between the project management and subsystem managers will be held to carefully review the status of the schedule, assess the likeliness or listed risks and retired or add risks as the project is being executed.</a:t>
            </a:r>
          </a:p>
          <a:p>
            <a:pPr marL="0" indent="0">
              <a:buNone/>
            </a:pPr>
            <a:r>
              <a:rPr lang="en-US" dirty="0"/>
              <a:t>Mitigation strategy for the risks listed will be applied </a:t>
            </a:r>
          </a:p>
          <a:p>
            <a:pPr>
              <a:spcBef>
                <a:spcPts val="1000"/>
              </a:spcBef>
            </a:pPr>
            <a:r>
              <a:rPr lang="en-US" sz="2000" dirty="0"/>
              <a:t>Ensure sharing of knowledge between key personnel involved </a:t>
            </a:r>
          </a:p>
          <a:p>
            <a:pPr>
              <a:spcBef>
                <a:spcPts val="1000"/>
              </a:spcBef>
            </a:pPr>
            <a:r>
              <a:rPr lang="en-US" sz="2000" dirty="0"/>
              <a:t>Keep close contact with vendors to ensure prompt notification of delays or production issues </a:t>
            </a:r>
          </a:p>
          <a:p>
            <a:pPr>
              <a:spcBef>
                <a:spcPts val="1000"/>
              </a:spcBef>
            </a:pPr>
            <a:r>
              <a:rPr lang="en-US" sz="2000" dirty="0"/>
              <a:t>Contract multiple vendors for large procurement </a:t>
            </a:r>
          </a:p>
          <a:p>
            <a:pPr>
              <a:spcBef>
                <a:spcPts val="1000"/>
              </a:spcBef>
            </a:pPr>
            <a:r>
              <a:rPr lang="en-US" sz="2000" dirty="0"/>
              <a:t>Simulate and anticipate production issues such as damage during transport by proceeding to exercise to assess likeliness and possible impact </a:t>
            </a:r>
          </a:p>
          <a:p>
            <a:pPr marL="0" indent="0">
              <a:spcBef>
                <a:spcPts val="1000"/>
              </a:spcBef>
              <a:buNone/>
            </a:pPr>
            <a:r>
              <a:rPr lang="en-US" sz="2000" dirty="0"/>
              <a:t> </a:t>
            </a:r>
          </a:p>
          <a:p>
            <a:pPr marL="0" indent="0">
              <a:buNone/>
            </a:pPr>
            <a:endParaRPr lang="en-US" dirty="0"/>
          </a:p>
        </p:txBody>
      </p:sp>
      <p:pic>
        <p:nvPicPr>
          <p:cNvPr id="4" name="Picture 3">
            <a:extLst>
              <a:ext uri="{FF2B5EF4-FFF2-40B4-BE49-F238E27FC236}">
                <a16:creationId xmlns:a16="http://schemas.microsoft.com/office/drawing/2014/main" id="{B8FB1ADA-D85A-490E-A02A-78F6404E7986}"/>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D892C916-8107-4DAE-B5BB-5F80739341C3}"/>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FD6C8BA1-E31C-477E-9567-E84FB3BCB88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CB01A2DD-1BEB-45CB-BD76-BC5533E489C3}"/>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9B24AFDC-D206-4F59-B6CA-B37AD62B2772}"/>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0" name="TextBox 9">
            <a:extLst>
              <a:ext uri="{FF2B5EF4-FFF2-40B4-BE49-F238E27FC236}">
                <a16:creationId xmlns:a16="http://schemas.microsoft.com/office/drawing/2014/main" id="{022604CC-8126-7B8D-F520-62764094F260}"/>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 – 5,6</a:t>
            </a:r>
          </a:p>
        </p:txBody>
      </p:sp>
    </p:spTree>
    <p:extLst>
      <p:ext uri="{BB962C8B-B14F-4D97-AF65-F5344CB8AC3E}">
        <p14:creationId xmlns:p14="http://schemas.microsoft.com/office/powerpoint/2010/main" val="28023668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Quality and ES&amp;H</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10811072" cy="4805586"/>
          </a:xfrm>
        </p:spPr>
        <p:txBody>
          <a:bodyPr/>
          <a:lstStyle/>
          <a:p>
            <a:pPr marL="0" indent="0">
              <a:buNone/>
            </a:pPr>
            <a:r>
              <a:rPr lang="en-US" sz="2000" dirty="0"/>
              <a:t>Through the prototyping phase of the scope, a QA/QC document will be prepared as reference for the criteria to be used to assess and control the quality of the produced item </a:t>
            </a:r>
          </a:p>
          <a:p>
            <a:pPr lvl="1"/>
            <a:r>
              <a:rPr lang="en-US" sz="1800" dirty="0"/>
              <a:t>The document will define specific characterization metrics to be acquired for each produced units </a:t>
            </a:r>
          </a:p>
          <a:p>
            <a:pPr lvl="1"/>
            <a:r>
              <a:rPr lang="en-US" sz="1800" dirty="0"/>
              <a:t>The document will define the material and experimental setup to be used to carry the QA/QC during preproduction and production </a:t>
            </a:r>
          </a:p>
          <a:p>
            <a:pPr lvl="1"/>
            <a:r>
              <a:rPr lang="en-US" sz="1800" dirty="0"/>
              <a:t>Through the preproduction and production, the defined QA/QC procedure will be followed to assess the quality of the production and provide feedback to project management on the state of the production </a:t>
            </a:r>
          </a:p>
          <a:p>
            <a:pPr lvl="1"/>
            <a:endParaRPr lang="en-US" sz="1800" dirty="0"/>
          </a:p>
          <a:p>
            <a:r>
              <a:rPr lang="en-US" sz="2200" dirty="0"/>
              <a:t>ES&amp;H aspects of the project will be carefully assessed with the help of KU and ORNL ES&amp;H representants </a:t>
            </a:r>
          </a:p>
          <a:p>
            <a:pPr lvl="1"/>
            <a:r>
              <a:rPr lang="en-US" sz="1800" dirty="0"/>
              <a:t>Local and international ES&amp;H policies will be followed and periodically assessed in collaboration with the ORNL and KU representants </a:t>
            </a:r>
          </a:p>
          <a:p>
            <a:pPr lvl="1"/>
            <a:r>
              <a:rPr lang="en-US" sz="1800" dirty="0"/>
              <a:t>Best practices, guidelines and regulation  regarding the COVID pandemic will be followed to ensure the safety and health of the labor involved in the project </a:t>
            </a:r>
          </a:p>
        </p:txBody>
      </p:sp>
      <p:pic>
        <p:nvPicPr>
          <p:cNvPr id="4" name="Picture 3">
            <a:extLst>
              <a:ext uri="{FF2B5EF4-FFF2-40B4-BE49-F238E27FC236}">
                <a16:creationId xmlns:a16="http://schemas.microsoft.com/office/drawing/2014/main" id="{AC55872A-E824-483D-BE7E-AC2BE4E9B10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4EF80BF0-4388-4957-A1B3-656979EA8531}"/>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F4445A63-C4A4-4EDA-B4AE-2A128DAB6B1F}"/>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EEB82682-7E9B-4101-B0D3-EA36E2C8A559}"/>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AD58D057-957A-4935-A950-1C1388F73DA6}"/>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0" name="TextBox 9">
            <a:extLst>
              <a:ext uri="{FF2B5EF4-FFF2-40B4-BE49-F238E27FC236}">
                <a16:creationId xmlns:a16="http://schemas.microsoft.com/office/drawing/2014/main" id="{FB9D6067-2642-B892-B243-F0F482E89EFA}"/>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 - 6</a:t>
            </a:r>
          </a:p>
        </p:txBody>
      </p:sp>
    </p:spTree>
    <p:extLst>
      <p:ext uri="{BB962C8B-B14F-4D97-AF65-F5344CB8AC3E}">
        <p14:creationId xmlns:p14="http://schemas.microsoft.com/office/powerpoint/2010/main" val="1202597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Subsystem Management Strategy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29767" y="1143630"/>
            <a:ext cx="10811072" cy="4805586"/>
          </a:xfrm>
        </p:spPr>
        <p:txBody>
          <a:bodyPr/>
          <a:lstStyle/>
          <a:p>
            <a:pPr marL="0" indent="0">
              <a:buNone/>
            </a:pPr>
            <a:r>
              <a:rPr lang="en-US" dirty="0"/>
              <a:t>The sensors and bump-bonding subsystem will be managed by the project manager </a:t>
            </a:r>
          </a:p>
          <a:p>
            <a:pPr lvl="1"/>
            <a:r>
              <a:rPr lang="en-US" dirty="0"/>
              <a:t>Weekly meeting will be planned with the involved project managers at KU and ORNL to assess the status of the project and identify possible issues </a:t>
            </a:r>
          </a:p>
          <a:p>
            <a:pPr lvl="1"/>
            <a:r>
              <a:rPr lang="en-US" dirty="0"/>
              <a:t>The </a:t>
            </a:r>
            <a:r>
              <a:rPr lang="en-US" dirty="0" err="1"/>
              <a:t>statusing</a:t>
            </a:r>
            <a:r>
              <a:rPr lang="en-US" dirty="0"/>
              <a:t> of the schedule will be performed monthly by the managers in collaboration with personnel to keep track of the project evolution and produce EVMS metrics that will be used by project management to evaluate the state of the project execution and identify possible issues </a:t>
            </a:r>
          </a:p>
          <a:p>
            <a:pPr lvl="1"/>
            <a:r>
              <a:rPr lang="en-US" dirty="0"/>
              <a:t>The risk register will be periodically scrubbed to retired past risks and identify new risk that can occur during project execution </a:t>
            </a:r>
          </a:p>
          <a:p>
            <a:endParaRPr lang="en-US" dirty="0"/>
          </a:p>
        </p:txBody>
      </p:sp>
      <p:pic>
        <p:nvPicPr>
          <p:cNvPr id="4" name="Picture 3">
            <a:extLst>
              <a:ext uri="{FF2B5EF4-FFF2-40B4-BE49-F238E27FC236}">
                <a16:creationId xmlns:a16="http://schemas.microsoft.com/office/drawing/2014/main" id="{BCF6119B-3780-4385-8B90-BF549D2B8C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F3F3AE2A-B49B-467C-B93A-38305BC72E69}"/>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0CAEAC82-00E4-4FDD-BA4F-6D17675F093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6E88948F-5195-4EBC-A9B1-8A58884FB7E7}"/>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BD98C44C-0F70-482F-9E66-48A1EF2CA9C8}"/>
              </a:ext>
            </a:extLst>
          </p:cNvPr>
          <p:cNvPicPr>
            <a:picLocks noChangeAspect="1"/>
          </p:cNvPicPr>
          <p:nvPr/>
        </p:nvPicPr>
        <p:blipFill>
          <a:blip r:embed="rId6"/>
          <a:stretch>
            <a:fillRect/>
          </a:stretch>
        </p:blipFill>
        <p:spPr>
          <a:xfrm>
            <a:off x="7934484" y="6454632"/>
            <a:ext cx="1476375" cy="357936"/>
          </a:xfrm>
          <a:prstGeom prst="rect">
            <a:avLst/>
          </a:prstGeom>
        </p:spPr>
      </p:pic>
      <p:sp>
        <p:nvSpPr>
          <p:cNvPr id="10" name="TextBox 9">
            <a:extLst>
              <a:ext uri="{FF2B5EF4-FFF2-40B4-BE49-F238E27FC236}">
                <a16:creationId xmlns:a16="http://schemas.microsoft.com/office/drawing/2014/main" id="{015BA4D8-257C-C2F3-9B81-C99986DCBD0C}"/>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 - 6</a:t>
            </a:r>
          </a:p>
        </p:txBody>
      </p:sp>
    </p:spTree>
    <p:extLst>
      <p:ext uri="{BB962C8B-B14F-4D97-AF65-F5344CB8AC3E}">
        <p14:creationId xmlns:p14="http://schemas.microsoft.com/office/powerpoint/2010/main" val="958285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574964" y="933225"/>
            <a:ext cx="11430000" cy="4991549"/>
          </a:xfrm>
        </p:spPr>
        <p:txBody>
          <a:bodyPr/>
          <a:lstStyle/>
          <a:p>
            <a:pPr marL="0" indent="0">
              <a:buNone/>
            </a:pPr>
            <a:r>
              <a:rPr lang="en-US" sz="2400" dirty="0"/>
              <a:t>The sensor and bump bonding subsystem covers the prototyping and production of LGAD sensors and their hybridation to the ETROC ASIC by bump bonding for the construction of modules for the CMS ETL </a:t>
            </a:r>
          </a:p>
          <a:p>
            <a:r>
              <a:rPr lang="en-US" sz="2000" dirty="0"/>
              <a:t>The established schedule and cost are based on expert opinion and previous experience, along with preliminary vendor quotes when available</a:t>
            </a:r>
          </a:p>
          <a:p>
            <a:r>
              <a:rPr lang="en-US" sz="2000" dirty="0"/>
              <a:t>The risks associated to the subsystem have been recorded in terms of management uncertainties and risks/opportunities in the risk register</a:t>
            </a:r>
          </a:p>
          <a:p>
            <a:r>
              <a:rPr lang="en-US" sz="2000" dirty="0"/>
              <a:t>The Management strategy as been established and will be followed during project execution </a:t>
            </a:r>
          </a:p>
          <a:p>
            <a:r>
              <a:rPr lang="en-US" sz="2000" dirty="0"/>
              <a:t>The TRL (5)of the subsystem is at a sufficient level to proceed with project execution </a:t>
            </a:r>
          </a:p>
          <a:p>
            <a:r>
              <a:rPr lang="en-US" sz="2000" dirty="0"/>
              <a:t>Quality and ES&amp;H are being considered at every step of the project and will follow best practices, guidelines and regulations . </a:t>
            </a:r>
          </a:p>
          <a:p>
            <a:endParaRPr lang="en-US" dirty="0"/>
          </a:p>
        </p:txBody>
      </p:sp>
      <p:pic>
        <p:nvPicPr>
          <p:cNvPr id="4" name="Picture 3">
            <a:extLst>
              <a:ext uri="{FF2B5EF4-FFF2-40B4-BE49-F238E27FC236}">
                <a16:creationId xmlns:a16="http://schemas.microsoft.com/office/drawing/2014/main" id="{86E7103E-2DBF-43B0-A853-2ECC82FB72C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D663273C-8B36-44AB-A25B-9F6CD475F0AD}"/>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9E536B23-81EC-4154-9290-9B282FC33985}"/>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E17209A-716C-4F85-AB9C-C7EED39C4638}"/>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2C54490F-97A6-4581-A70D-D3DFC6995A9D}"/>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32326961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1CE0AF5-1260-4F34-A5DB-9ABA31A4032B}"/>
              </a:ext>
            </a:extLst>
          </p:cNvPr>
          <p:cNvSpPr>
            <a:spLocks noGrp="1"/>
          </p:cNvSpPr>
          <p:nvPr>
            <p:ph idx="1"/>
          </p:nvPr>
        </p:nvSpPr>
        <p:spPr>
          <a:xfrm>
            <a:off x="251026" y="2286000"/>
            <a:ext cx="11704320" cy="1075509"/>
          </a:xfrm>
        </p:spPr>
        <p:txBody>
          <a:bodyPr/>
          <a:lstStyle/>
          <a:p>
            <a:pPr marL="0" indent="0" algn="ctr">
              <a:buNone/>
            </a:pPr>
            <a:r>
              <a:rPr lang="en-US" sz="6000" dirty="0"/>
              <a:t>Discussion</a:t>
            </a:r>
          </a:p>
        </p:txBody>
      </p:sp>
      <p:pic>
        <p:nvPicPr>
          <p:cNvPr id="4" name="Picture 3">
            <a:extLst>
              <a:ext uri="{FF2B5EF4-FFF2-40B4-BE49-F238E27FC236}">
                <a16:creationId xmlns:a16="http://schemas.microsoft.com/office/drawing/2014/main" id="{84CC91ED-A60E-42A2-9638-418DBD2B68B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679618BA-2BE6-4FCB-8864-2DE51DC86313}"/>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0AB00B95-632B-4BD7-808D-81BC16A6FBAA}"/>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4DC65149-499F-4665-ABB0-1D18A7FBC153}"/>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C4E14057-19C8-4497-9077-5E82814A7021}"/>
              </a:ext>
            </a:extLst>
          </p:cNvPr>
          <p:cNvPicPr>
            <a:picLocks noChangeAspect="1"/>
          </p:cNvPicPr>
          <p:nvPr/>
        </p:nvPicPr>
        <p:blipFill>
          <a:blip r:embed="rId6"/>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1243593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923636"/>
            <a:ext cx="6132574" cy="4777877"/>
          </a:xfrm>
        </p:spPr>
        <p:txBody>
          <a:bodyPr/>
          <a:lstStyle/>
          <a:p>
            <a:pPr marL="0" indent="0">
              <a:buNone/>
            </a:pPr>
            <a:r>
              <a:rPr lang="en-US" sz="1600" dirty="0"/>
              <a:t>The Sensors and bump-bonding scope covers the prototyping, preproduction and production of the </a:t>
            </a:r>
            <a:r>
              <a:rPr lang="en-US" sz="1600" b="1" dirty="0"/>
              <a:t>sensors + ASIC assemblies</a:t>
            </a:r>
            <a:r>
              <a:rPr lang="en-US" sz="1600" dirty="0"/>
              <a:t> that are required to produce modules to populate ETL disks. This includes the prototyping for vendor selection, the characterization of the produced sensors, and subsequently the bump-bonded assemblies, to insure the ETL requirements in terms of active channel, timing and thermal performance are met. The sensors produced are the active components of the ETL: They provide the fast signal from detected particle interactions that is transmitted via the bumps (bump bonding) to the readout ASIC for the digitization of the information and transmission to the DAQ system </a:t>
            </a:r>
          </a:p>
          <a:p>
            <a:r>
              <a:rPr lang="en-US" sz="1600" dirty="0"/>
              <a:t>The team at ORNL has the key knowledge and experience in sensor design, simulation, characterization and production of Silicon sensors. </a:t>
            </a:r>
          </a:p>
          <a:p>
            <a:r>
              <a:rPr lang="en-US" sz="1600" dirty="0"/>
              <a:t>The team at KU and ORNL  have long experience in producing and testing bump-bonded assemblies for previous HEP and NP physics project, and maintains the privileged relationship with the keys vendors to ensure a successful project execution </a:t>
            </a:r>
          </a:p>
        </p:txBody>
      </p:sp>
      <p:pic>
        <p:nvPicPr>
          <p:cNvPr id="5" name="Picture 4">
            <a:extLst>
              <a:ext uri="{FF2B5EF4-FFF2-40B4-BE49-F238E27FC236}">
                <a16:creationId xmlns:a16="http://schemas.microsoft.com/office/drawing/2014/main" id="{09DC0C5C-1B8B-4ABD-8DC4-7D079E70E484}"/>
              </a:ext>
            </a:extLst>
          </p:cNvPr>
          <p:cNvPicPr>
            <a:picLocks noChangeAspect="1"/>
          </p:cNvPicPr>
          <p:nvPr/>
        </p:nvPicPr>
        <p:blipFill>
          <a:blip r:embed="rId2"/>
          <a:stretch>
            <a:fillRect/>
          </a:stretch>
        </p:blipFill>
        <p:spPr>
          <a:xfrm>
            <a:off x="6686025" y="999469"/>
            <a:ext cx="4743974" cy="1653825"/>
          </a:xfrm>
          <a:prstGeom prst="rect">
            <a:avLst/>
          </a:prstGeom>
        </p:spPr>
      </p:pic>
      <p:pic>
        <p:nvPicPr>
          <p:cNvPr id="8" name="Picture 7">
            <a:extLst>
              <a:ext uri="{FF2B5EF4-FFF2-40B4-BE49-F238E27FC236}">
                <a16:creationId xmlns:a16="http://schemas.microsoft.com/office/drawing/2014/main" id="{DF1AC817-7126-4FF6-A828-6E596CA081E0}"/>
              </a:ext>
            </a:extLst>
          </p:cNvPr>
          <p:cNvPicPr>
            <a:picLocks noChangeAspect="1"/>
          </p:cNvPicPr>
          <p:nvPr/>
        </p:nvPicPr>
        <p:blipFill>
          <a:blip r:embed="rId3"/>
          <a:stretch>
            <a:fillRect/>
          </a:stretch>
        </p:blipFill>
        <p:spPr>
          <a:xfrm>
            <a:off x="6580629" y="3152983"/>
            <a:ext cx="4743973" cy="2880875"/>
          </a:xfrm>
          <a:prstGeom prst="rect">
            <a:avLst/>
          </a:prstGeom>
        </p:spPr>
      </p:pic>
      <p:pic>
        <p:nvPicPr>
          <p:cNvPr id="9" name="Picture 8">
            <a:extLst>
              <a:ext uri="{FF2B5EF4-FFF2-40B4-BE49-F238E27FC236}">
                <a16:creationId xmlns:a16="http://schemas.microsoft.com/office/drawing/2014/main" id="{650034FA-99E3-4663-9B45-753822043237}"/>
              </a:ext>
            </a:extLst>
          </p:cNvPr>
          <p:cNvPicPr>
            <a:picLocks noChangeAspect="1"/>
          </p:cNvPicPr>
          <p:nvPr/>
        </p:nvPicPr>
        <p:blipFill>
          <a:blip r:embed="rId4"/>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38E8C426-53DC-49EC-AD41-1E24111D437E}"/>
              </a:ext>
            </a:extLst>
          </p:cNvPr>
          <p:cNvPicPr>
            <a:picLocks noChangeAspect="1"/>
          </p:cNvPicPr>
          <p:nvPr/>
        </p:nvPicPr>
        <p:blipFill>
          <a:blip r:embed="rId5"/>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3085E23E-9C65-4BFA-A24B-1D62664E793E}"/>
              </a:ext>
            </a:extLst>
          </p:cNvPr>
          <p:cNvPicPr>
            <a:picLocks noChangeAspect="1"/>
          </p:cNvPicPr>
          <p:nvPr/>
        </p:nvPicPr>
        <p:blipFill>
          <a:blip r:embed="rId6"/>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8D099CAB-EF3D-45ED-93D0-1B6AF991453C}"/>
              </a:ext>
            </a:extLst>
          </p:cNvPr>
          <p:cNvPicPr>
            <a:picLocks noChangeAspect="1"/>
          </p:cNvPicPr>
          <p:nvPr/>
        </p:nvPicPr>
        <p:blipFill>
          <a:blip r:embed="rId7"/>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B51BB988-C558-4DB6-99FF-40998632A531}"/>
              </a:ext>
            </a:extLst>
          </p:cNvPr>
          <p:cNvPicPr>
            <a:picLocks noChangeAspect="1"/>
          </p:cNvPicPr>
          <p:nvPr/>
        </p:nvPicPr>
        <p:blipFill>
          <a:blip r:embed="rId8"/>
          <a:stretch>
            <a:fillRect/>
          </a:stretch>
        </p:blipFill>
        <p:spPr>
          <a:xfrm>
            <a:off x="7934484" y="6454632"/>
            <a:ext cx="1476375" cy="357936"/>
          </a:xfrm>
          <a:prstGeom prst="rect">
            <a:avLst/>
          </a:prstGeom>
        </p:spPr>
      </p:pic>
      <p:sp>
        <p:nvSpPr>
          <p:cNvPr id="4" name="TextBox 3">
            <a:extLst>
              <a:ext uri="{FF2B5EF4-FFF2-40B4-BE49-F238E27FC236}">
                <a16:creationId xmlns:a16="http://schemas.microsoft.com/office/drawing/2014/main" id="{76B81B65-0555-B66C-1110-2EF847DB713D}"/>
              </a:ext>
            </a:extLst>
          </p:cNvPr>
          <p:cNvSpPr txBox="1"/>
          <p:nvPr/>
        </p:nvSpPr>
        <p:spPr>
          <a:xfrm>
            <a:off x="6903634" y="1067314"/>
            <a:ext cx="723538" cy="480131"/>
          </a:xfrm>
          <a:prstGeom prst="rect">
            <a:avLst/>
          </a:prstGeom>
          <a:solidFill>
            <a:schemeClr val="bg1"/>
          </a:solidFill>
        </p:spPr>
        <p:txBody>
          <a:bodyPr wrap="square" rtlCol="0">
            <a:spAutoFit/>
          </a:bodyPr>
          <a:lstStyle/>
          <a:p>
            <a:pPr algn="l">
              <a:lnSpc>
                <a:spcPct val="90000"/>
              </a:lnSpc>
            </a:pPr>
            <a:r>
              <a:rPr lang="en-US" sz="700" dirty="0">
                <a:latin typeface="+mn-lt"/>
              </a:rPr>
              <a:t>Sensor + Bump-bonding KU+ ORNL</a:t>
            </a:r>
          </a:p>
        </p:txBody>
      </p:sp>
      <p:sp>
        <p:nvSpPr>
          <p:cNvPr id="6" name="Oval 5">
            <a:extLst>
              <a:ext uri="{FF2B5EF4-FFF2-40B4-BE49-F238E27FC236}">
                <a16:creationId xmlns:a16="http://schemas.microsoft.com/office/drawing/2014/main" id="{6D375C05-DFED-498F-9457-A25027ED55DF}"/>
              </a:ext>
            </a:extLst>
          </p:cNvPr>
          <p:cNvSpPr/>
          <p:nvPr/>
        </p:nvSpPr>
        <p:spPr>
          <a:xfrm>
            <a:off x="6686024" y="824142"/>
            <a:ext cx="1597363" cy="1927557"/>
          </a:xfrm>
          <a:prstGeom prst="ellipse">
            <a:avLst/>
          </a:prstGeom>
          <a:solidFill>
            <a:srgbClr val="FFFF00">
              <a:alpha val="20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33CFFA90-5631-0958-FF89-C873D82C4197}"/>
              </a:ext>
            </a:extLst>
          </p:cNvPr>
          <p:cNvSpPr txBox="1"/>
          <p:nvPr/>
        </p:nvSpPr>
        <p:spPr>
          <a:xfrm>
            <a:off x="8962698" y="512379"/>
            <a:ext cx="2361904" cy="258532"/>
          </a:xfrm>
          <a:prstGeom prst="rect">
            <a:avLst/>
          </a:prstGeom>
          <a:noFill/>
        </p:spPr>
        <p:txBody>
          <a:bodyPr wrap="square" rtlCol="0">
            <a:spAutoFit/>
          </a:bodyPr>
          <a:lstStyle/>
          <a:p>
            <a:pPr algn="r">
              <a:lnSpc>
                <a:spcPct val="90000"/>
              </a:lnSpc>
            </a:pPr>
            <a:r>
              <a:rPr lang="en-US" sz="1200" b="1" dirty="0">
                <a:latin typeface="+mn-lt"/>
              </a:rPr>
              <a:t>Charge Questions – </a:t>
            </a:r>
            <a:r>
              <a:rPr lang="en-US" sz="1200" b="1" dirty="0"/>
              <a:t>1</a:t>
            </a:r>
            <a:endParaRPr lang="en-US" sz="1200" b="1" dirty="0">
              <a:latin typeface="+mn-lt"/>
            </a:endParaRPr>
          </a:p>
        </p:txBody>
      </p:sp>
    </p:spTree>
    <p:extLst>
      <p:ext uri="{BB962C8B-B14F-4D97-AF65-F5344CB8AC3E}">
        <p14:creationId xmlns:p14="http://schemas.microsoft.com/office/powerpoint/2010/main" val="13785976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1F80E4-4C17-4E4D-A31A-03570D9B19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417" y="1362362"/>
            <a:ext cx="10935855" cy="4973783"/>
          </a:xfrm>
          <a:prstGeom prst="rect">
            <a:avLst/>
          </a:prstGeom>
        </p:spPr>
      </p:pic>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6296694" cy="4805586"/>
          </a:xfrm>
        </p:spPr>
        <p:txBody>
          <a:bodyPr/>
          <a:lstStyle/>
          <a:p>
            <a:pPr marL="0" indent="0">
              <a:buNone/>
            </a:pPr>
            <a:r>
              <a:rPr lang="en-US" dirty="0"/>
              <a:t>Project Organizational Chart</a:t>
            </a:r>
          </a:p>
          <a:p>
            <a:endParaRPr lang="en-US" dirty="0"/>
          </a:p>
        </p:txBody>
      </p:sp>
      <p:sp>
        <p:nvSpPr>
          <p:cNvPr id="6" name="Oval 5">
            <a:extLst>
              <a:ext uri="{FF2B5EF4-FFF2-40B4-BE49-F238E27FC236}">
                <a16:creationId xmlns:a16="http://schemas.microsoft.com/office/drawing/2014/main" id="{6D375C05-DFED-498F-9457-A25027ED55DF}"/>
              </a:ext>
            </a:extLst>
          </p:cNvPr>
          <p:cNvSpPr/>
          <p:nvPr/>
        </p:nvSpPr>
        <p:spPr>
          <a:xfrm>
            <a:off x="429767" y="4343400"/>
            <a:ext cx="2419926" cy="1152238"/>
          </a:xfrm>
          <a:prstGeom prst="ellipse">
            <a:avLst/>
          </a:prstGeom>
          <a:solidFill>
            <a:srgbClr val="FF0000">
              <a:alpha val="10000"/>
            </a:srgbClr>
          </a:solidFill>
          <a:ln w="12700">
            <a:solidFill>
              <a:schemeClr val="tx1"/>
            </a:solidFill>
            <a:prstDash val="dash"/>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6046A216-ED41-4073-9C7A-61D1D98AF849}"/>
              </a:ext>
            </a:extLst>
          </p:cNvPr>
          <p:cNvPicPr>
            <a:picLocks noChangeAspect="1"/>
          </p:cNvPicPr>
          <p:nvPr/>
        </p:nvPicPr>
        <p:blipFill>
          <a:blip r:embed="rId3"/>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C027B550-E82D-40DE-9B0E-658CA326B789}"/>
              </a:ext>
            </a:extLst>
          </p:cNvPr>
          <p:cNvPicPr>
            <a:picLocks noChangeAspect="1"/>
          </p:cNvPicPr>
          <p:nvPr/>
        </p:nvPicPr>
        <p:blipFill>
          <a:blip r:embed="rId4"/>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1385B3A9-38CF-4CA2-AED9-C0325534F128}"/>
              </a:ext>
            </a:extLst>
          </p:cNvPr>
          <p:cNvPicPr>
            <a:picLocks noChangeAspect="1"/>
          </p:cNvPicPr>
          <p:nvPr/>
        </p:nvPicPr>
        <p:blipFill>
          <a:blip r:embed="rId5"/>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EA795A04-BEAD-4462-8BF6-57D315EC9702}"/>
              </a:ext>
            </a:extLst>
          </p:cNvPr>
          <p:cNvPicPr>
            <a:picLocks noChangeAspect="1"/>
          </p:cNvPicPr>
          <p:nvPr/>
        </p:nvPicPr>
        <p:blipFill>
          <a:blip r:embed="rId6"/>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88B4346A-1C69-477A-B152-36A43087EF6A}"/>
              </a:ext>
            </a:extLst>
          </p:cNvPr>
          <p:cNvPicPr>
            <a:picLocks noChangeAspect="1"/>
          </p:cNvPicPr>
          <p:nvPr/>
        </p:nvPicPr>
        <p:blipFill>
          <a:blip r:embed="rId7"/>
          <a:stretch>
            <a:fillRect/>
          </a:stretch>
        </p:blipFill>
        <p:spPr>
          <a:xfrm>
            <a:off x="7934484" y="6454632"/>
            <a:ext cx="1476375" cy="357936"/>
          </a:xfrm>
          <a:prstGeom prst="rect">
            <a:avLst/>
          </a:prstGeom>
        </p:spPr>
      </p:pic>
    </p:spTree>
    <p:extLst>
      <p:ext uri="{BB962C8B-B14F-4D97-AF65-F5344CB8AC3E}">
        <p14:creationId xmlns:p14="http://schemas.microsoft.com/office/powerpoint/2010/main" val="1503397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Scope Overview</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6296694" cy="4805586"/>
          </a:xfrm>
        </p:spPr>
        <p:txBody>
          <a:bodyPr/>
          <a:lstStyle/>
          <a:p>
            <a:pPr marL="0" indent="0">
              <a:buNone/>
            </a:pPr>
            <a:r>
              <a:rPr lang="en-US" dirty="0"/>
              <a:t>Project WBS Overview</a:t>
            </a:r>
          </a:p>
          <a:p>
            <a:endParaRPr lang="en-US" dirty="0"/>
          </a:p>
        </p:txBody>
      </p:sp>
      <p:pic>
        <p:nvPicPr>
          <p:cNvPr id="9" name="Picture 8">
            <a:extLst>
              <a:ext uri="{FF2B5EF4-FFF2-40B4-BE49-F238E27FC236}">
                <a16:creationId xmlns:a16="http://schemas.microsoft.com/office/drawing/2014/main" id="{6046A216-ED41-4073-9C7A-61D1D98AF849}"/>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10" name="Picture 9">
            <a:extLst>
              <a:ext uri="{FF2B5EF4-FFF2-40B4-BE49-F238E27FC236}">
                <a16:creationId xmlns:a16="http://schemas.microsoft.com/office/drawing/2014/main" id="{C027B550-E82D-40DE-9B0E-658CA326B789}"/>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1" name="Picture 10">
            <a:extLst>
              <a:ext uri="{FF2B5EF4-FFF2-40B4-BE49-F238E27FC236}">
                <a16:creationId xmlns:a16="http://schemas.microsoft.com/office/drawing/2014/main" id="{1385B3A9-38CF-4CA2-AED9-C0325534F128}"/>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2" name="Picture 11">
            <a:extLst>
              <a:ext uri="{FF2B5EF4-FFF2-40B4-BE49-F238E27FC236}">
                <a16:creationId xmlns:a16="http://schemas.microsoft.com/office/drawing/2014/main" id="{EA795A04-BEAD-4462-8BF6-57D315EC9702}"/>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3" name="Picture 12">
            <a:extLst>
              <a:ext uri="{FF2B5EF4-FFF2-40B4-BE49-F238E27FC236}">
                <a16:creationId xmlns:a16="http://schemas.microsoft.com/office/drawing/2014/main" id="{88B4346A-1C69-477A-B152-36A43087EF6A}"/>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4" name="Picture 13">
            <a:extLst>
              <a:ext uri="{FF2B5EF4-FFF2-40B4-BE49-F238E27FC236}">
                <a16:creationId xmlns:a16="http://schemas.microsoft.com/office/drawing/2014/main" id="{B2065805-C1D8-41C8-A907-C661E9FD1C42}"/>
              </a:ext>
            </a:extLst>
          </p:cNvPr>
          <p:cNvPicPr>
            <a:picLocks noChangeAspect="1"/>
          </p:cNvPicPr>
          <p:nvPr/>
        </p:nvPicPr>
        <p:blipFill rotWithShape="1">
          <a:blip r:embed="rId7"/>
          <a:srcRect l="1196" r="3007" b="902"/>
          <a:stretch/>
        </p:blipFill>
        <p:spPr bwMode="auto">
          <a:xfrm>
            <a:off x="1261242" y="1442839"/>
            <a:ext cx="9490842" cy="4674182"/>
          </a:xfrm>
          <a:prstGeom prst="rect">
            <a:avLst/>
          </a:prstGeom>
          <a:ln>
            <a:noFill/>
          </a:ln>
          <a:extLst>
            <a:ext uri="{53640926-AAD7-44D8-BBD7-CCE9431645EC}">
              <a14:shadowObscured xmlns:a14="http://schemas.microsoft.com/office/drawing/2010/main"/>
            </a:ext>
          </a:extLst>
        </p:spPr>
      </p:pic>
      <p:sp>
        <p:nvSpPr>
          <p:cNvPr id="4" name="Rectangle 3">
            <a:extLst>
              <a:ext uri="{FF2B5EF4-FFF2-40B4-BE49-F238E27FC236}">
                <a16:creationId xmlns:a16="http://schemas.microsoft.com/office/drawing/2014/main" id="{D0D1DD81-28E8-4856-A498-9E8B2ED58555}"/>
              </a:ext>
            </a:extLst>
          </p:cNvPr>
          <p:cNvSpPr/>
          <p:nvPr/>
        </p:nvSpPr>
        <p:spPr>
          <a:xfrm>
            <a:off x="4146809" y="2959761"/>
            <a:ext cx="1859854" cy="713605"/>
          </a:xfrm>
          <a:prstGeom prst="rect">
            <a:avLst/>
          </a:prstGeom>
          <a:solidFill>
            <a:srgbClr val="FF0000">
              <a:alpha val="22000"/>
            </a:srgbClr>
          </a:solidFill>
          <a:ln w="0">
            <a:solidFill>
              <a:schemeClr val="tx1"/>
            </a:solidFill>
            <a:prstDash val="lgDash"/>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4996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Development</a:t>
            </a:r>
          </a:p>
        </p:txBody>
      </p:sp>
      <p:sp>
        <p:nvSpPr>
          <p:cNvPr id="3" name="Content Placeholder 2">
            <a:extLst>
              <a:ext uri="{FF2B5EF4-FFF2-40B4-BE49-F238E27FC236}">
                <a16:creationId xmlns:a16="http://schemas.microsoft.com/office/drawing/2014/main" id="{18E43CD5-458C-451D-A454-69488DA74C18}"/>
              </a:ext>
            </a:extLst>
          </p:cNvPr>
          <p:cNvSpPr>
            <a:spLocks noGrp="1"/>
          </p:cNvSpPr>
          <p:nvPr>
            <p:ph idx="1"/>
          </p:nvPr>
        </p:nvSpPr>
        <p:spPr>
          <a:xfrm>
            <a:off x="448055" y="895927"/>
            <a:ext cx="7486430" cy="4805586"/>
          </a:xfrm>
        </p:spPr>
        <p:txBody>
          <a:bodyPr/>
          <a:lstStyle/>
          <a:p>
            <a:pPr marL="0" indent="0">
              <a:buNone/>
            </a:pPr>
            <a:r>
              <a:rPr lang="en-US" sz="1800" dirty="0"/>
              <a:t>The main cost drivers for material for this scope consists of procurement of sensors and bump-bonding services for the prototyping, preproduction and production steps. </a:t>
            </a:r>
          </a:p>
          <a:p>
            <a:r>
              <a:rPr lang="en-US" sz="1800" dirty="0"/>
              <a:t>The Sensor procurement cost for the two purchases planned are estimated from current quotes obtained from one of the targeted vendors. The vendor qualification and selection by the international collaboration currently under way will determine the final cost for these items </a:t>
            </a:r>
          </a:p>
          <a:p>
            <a:r>
              <a:rPr lang="en-US" sz="1800" dirty="0"/>
              <a:t>The bump-bonding services costs are estimated from previous experience with the CMS tracker. This estimate will be updated after vendor qualification and selection by the international collaboration</a:t>
            </a:r>
          </a:p>
          <a:p>
            <a:r>
              <a:rPr lang="en-US" sz="1800" dirty="0"/>
              <a:t>The labor required for the execution of the scope have been estimated from current experience from ORNL and KU team members. Sensor and bump-bonded assemblies' characterization, QA\QC has been exercised in past projects and in the R&amp;D phase of the current project and are used to informed the current estimates . </a:t>
            </a:r>
          </a:p>
          <a:p>
            <a:endParaRPr lang="en-US" sz="1800" dirty="0"/>
          </a:p>
        </p:txBody>
      </p:sp>
      <p:pic>
        <p:nvPicPr>
          <p:cNvPr id="7" name="Picture 6">
            <a:extLst>
              <a:ext uri="{FF2B5EF4-FFF2-40B4-BE49-F238E27FC236}">
                <a16:creationId xmlns:a16="http://schemas.microsoft.com/office/drawing/2014/main" id="{1A684DCE-E043-4C51-AF25-35218EF4D391}"/>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9" name="Picture 8">
            <a:extLst>
              <a:ext uri="{FF2B5EF4-FFF2-40B4-BE49-F238E27FC236}">
                <a16:creationId xmlns:a16="http://schemas.microsoft.com/office/drawing/2014/main" id="{B7A3C65D-EC6C-42E9-A6C1-EC61FF297450}"/>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10" name="Picture 9">
            <a:extLst>
              <a:ext uri="{FF2B5EF4-FFF2-40B4-BE49-F238E27FC236}">
                <a16:creationId xmlns:a16="http://schemas.microsoft.com/office/drawing/2014/main" id="{93F17A85-DA28-4831-B50E-827BEDFEB61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11" name="Picture 10">
            <a:extLst>
              <a:ext uri="{FF2B5EF4-FFF2-40B4-BE49-F238E27FC236}">
                <a16:creationId xmlns:a16="http://schemas.microsoft.com/office/drawing/2014/main" id="{06851F2E-2D76-4A1B-86FB-55EF4A592B61}"/>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12" name="Picture 11">
            <a:extLst>
              <a:ext uri="{FF2B5EF4-FFF2-40B4-BE49-F238E27FC236}">
                <a16:creationId xmlns:a16="http://schemas.microsoft.com/office/drawing/2014/main" id="{2A294BA6-3764-4E4C-AED6-653CBB1A02F0}"/>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5" name="Picture 4">
            <a:extLst>
              <a:ext uri="{FF2B5EF4-FFF2-40B4-BE49-F238E27FC236}">
                <a16:creationId xmlns:a16="http://schemas.microsoft.com/office/drawing/2014/main" id="{E4D0C8AB-E77A-47C3-AB0A-22AE627C228F}"/>
              </a:ext>
            </a:extLst>
          </p:cNvPr>
          <p:cNvPicPr>
            <a:picLocks noChangeAspect="1"/>
          </p:cNvPicPr>
          <p:nvPr/>
        </p:nvPicPr>
        <p:blipFill>
          <a:blip r:embed="rId7"/>
          <a:stretch>
            <a:fillRect/>
          </a:stretch>
        </p:blipFill>
        <p:spPr>
          <a:xfrm>
            <a:off x="7934484" y="2216426"/>
            <a:ext cx="4115199" cy="1978116"/>
          </a:xfrm>
          <a:custGeom>
            <a:avLst/>
            <a:gdLst>
              <a:gd name="connsiteX0" fmla="*/ 0 w 4115199"/>
              <a:gd name="connsiteY0" fmla="*/ 0 h 1978116"/>
              <a:gd name="connsiteX1" fmla="*/ 505582 w 4115199"/>
              <a:gd name="connsiteY1" fmla="*/ 0 h 1978116"/>
              <a:gd name="connsiteX2" fmla="*/ 970011 w 4115199"/>
              <a:gd name="connsiteY2" fmla="*/ 0 h 1978116"/>
              <a:gd name="connsiteX3" fmla="*/ 1557897 w 4115199"/>
              <a:gd name="connsiteY3" fmla="*/ 0 h 1978116"/>
              <a:gd name="connsiteX4" fmla="*/ 2145782 w 4115199"/>
              <a:gd name="connsiteY4" fmla="*/ 0 h 1978116"/>
              <a:gd name="connsiteX5" fmla="*/ 2651364 w 4115199"/>
              <a:gd name="connsiteY5" fmla="*/ 0 h 1978116"/>
              <a:gd name="connsiteX6" fmla="*/ 3115794 w 4115199"/>
              <a:gd name="connsiteY6" fmla="*/ 0 h 1978116"/>
              <a:gd name="connsiteX7" fmla="*/ 4115199 w 4115199"/>
              <a:gd name="connsiteY7" fmla="*/ 0 h 1978116"/>
              <a:gd name="connsiteX8" fmla="*/ 4115199 w 4115199"/>
              <a:gd name="connsiteY8" fmla="*/ 494529 h 1978116"/>
              <a:gd name="connsiteX9" fmla="*/ 4115199 w 4115199"/>
              <a:gd name="connsiteY9" fmla="*/ 929715 h 1978116"/>
              <a:gd name="connsiteX10" fmla="*/ 4115199 w 4115199"/>
              <a:gd name="connsiteY10" fmla="*/ 1444025 h 1978116"/>
              <a:gd name="connsiteX11" fmla="*/ 4115199 w 4115199"/>
              <a:gd name="connsiteY11" fmla="*/ 1978116 h 1978116"/>
              <a:gd name="connsiteX12" fmla="*/ 3609617 w 4115199"/>
              <a:gd name="connsiteY12" fmla="*/ 1978116 h 1978116"/>
              <a:gd name="connsiteX13" fmla="*/ 3104036 w 4115199"/>
              <a:gd name="connsiteY13" fmla="*/ 1978116 h 1978116"/>
              <a:gd name="connsiteX14" fmla="*/ 2433846 w 4115199"/>
              <a:gd name="connsiteY14" fmla="*/ 1978116 h 1978116"/>
              <a:gd name="connsiteX15" fmla="*/ 1804809 w 4115199"/>
              <a:gd name="connsiteY15" fmla="*/ 1978116 h 1978116"/>
              <a:gd name="connsiteX16" fmla="*/ 1134619 w 4115199"/>
              <a:gd name="connsiteY16" fmla="*/ 1978116 h 1978116"/>
              <a:gd name="connsiteX17" fmla="*/ 670190 w 4115199"/>
              <a:gd name="connsiteY17" fmla="*/ 1978116 h 1978116"/>
              <a:gd name="connsiteX18" fmla="*/ 0 w 4115199"/>
              <a:gd name="connsiteY18" fmla="*/ 1978116 h 1978116"/>
              <a:gd name="connsiteX19" fmla="*/ 0 w 4115199"/>
              <a:gd name="connsiteY19" fmla="*/ 1483587 h 1978116"/>
              <a:gd name="connsiteX20" fmla="*/ 0 w 4115199"/>
              <a:gd name="connsiteY20" fmla="*/ 949496 h 1978116"/>
              <a:gd name="connsiteX21" fmla="*/ 0 w 4115199"/>
              <a:gd name="connsiteY21" fmla="*/ 474748 h 1978116"/>
              <a:gd name="connsiteX22" fmla="*/ 0 w 4115199"/>
              <a:gd name="connsiteY22" fmla="*/ 0 h 1978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115199" h="1978116" fill="none" extrusionOk="0">
                <a:moveTo>
                  <a:pt x="0" y="0"/>
                </a:moveTo>
                <a:cubicBezTo>
                  <a:pt x="208280" y="-46053"/>
                  <a:pt x="340749" y="41924"/>
                  <a:pt x="505582" y="0"/>
                </a:cubicBezTo>
                <a:cubicBezTo>
                  <a:pt x="670415" y="-41924"/>
                  <a:pt x="839414" y="50144"/>
                  <a:pt x="970011" y="0"/>
                </a:cubicBezTo>
                <a:cubicBezTo>
                  <a:pt x="1100608" y="-50144"/>
                  <a:pt x="1377920" y="18916"/>
                  <a:pt x="1557897" y="0"/>
                </a:cubicBezTo>
                <a:cubicBezTo>
                  <a:pt x="1737874" y="-18916"/>
                  <a:pt x="1949473" y="15560"/>
                  <a:pt x="2145782" y="0"/>
                </a:cubicBezTo>
                <a:cubicBezTo>
                  <a:pt x="2342092" y="-15560"/>
                  <a:pt x="2460376" y="36728"/>
                  <a:pt x="2651364" y="0"/>
                </a:cubicBezTo>
                <a:cubicBezTo>
                  <a:pt x="2842352" y="-36728"/>
                  <a:pt x="2899848" y="144"/>
                  <a:pt x="3115794" y="0"/>
                </a:cubicBezTo>
                <a:cubicBezTo>
                  <a:pt x="3331740" y="-144"/>
                  <a:pt x="3847066" y="5607"/>
                  <a:pt x="4115199" y="0"/>
                </a:cubicBezTo>
                <a:cubicBezTo>
                  <a:pt x="4116843" y="151264"/>
                  <a:pt x="4074505" y="305112"/>
                  <a:pt x="4115199" y="494529"/>
                </a:cubicBezTo>
                <a:cubicBezTo>
                  <a:pt x="4155893" y="683946"/>
                  <a:pt x="4093903" y="752915"/>
                  <a:pt x="4115199" y="929715"/>
                </a:cubicBezTo>
                <a:cubicBezTo>
                  <a:pt x="4136495" y="1106515"/>
                  <a:pt x="4054961" y="1217282"/>
                  <a:pt x="4115199" y="1444025"/>
                </a:cubicBezTo>
                <a:cubicBezTo>
                  <a:pt x="4175437" y="1670768"/>
                  <a:pt x="4105438" y="1797657"/>
                  <a:pt x="4115199" y="1978116"/>
                </a:cubicBezTo>
                <a:cubicBezTo>
                  <a:pt x="3997828" y="2023183"/>
                  <a:pt x="3728920" y="1950670"/>
                  <a:pt x="3609617" y="1978116"/>
                </a:cubicBezTo>
                <a:cubicBezTo>
                  <a:pt x="3490314" y="2005562"/>
                  <a:pt x="3301093" y="1922619"/>
                  <a:pt x="3104036" y="1978116"/>
                </a:cubicBezTo>
                <a:cubicBezTo>
                  <a:pt x="2906979" y="2033613"/>
                  <a:pt x="2619452" y="1951646"/>
                  <a:pt x="2433846" y="1978116"/>
                </a:cubicBezTo>
                <a:cubicBezTo>
                  <a:pt x="2248240" y="2004586"/>
                  <a:pt x="2079310" y="1967442"/>
                  <a:pt x="1804809" y="1978116"/>
                </a:cubicBezTo>
                <a:cubicBezTo>
                  <a:pt x="1530308" y="1988790"/>
                  <a:pt x="1352203" y="1924307"/>
                  <a:pt x="1134619" y="1978116"/>
                </a:cubicBezTo>
                <a:cubicBezTo>
                  <a:pt x="917035" y="2031925"/>
                  <a:pt x="868331" y="1949313"/>
                  <a:pt x="670190" y="1978116"/>
                </a:cubicBezTo>
                <a:cubicBezTo>
                  <a:pt x="472049" y="2006919"/>
                  <a:pt x="233906" y="1924491"/>
                  <a:pt x="0" y="1978116"/>
                </a:cubicBezTo>
                <a:cubicBezTo>
                  <a:pt x="-57288" y="1814388"/>
                  <a:pt x="41303" y="1701592"/>
                  <a:pt x="0" y="1483587"/>
                </a:cubicBezTo>
                <a:cubicBezTo>
                  <a:pt x="-41303" y="1265582"/>
                  <a:pt x="55011" y="1079018"/>
                  <a:pt x="0" y="949496"/>
                </a:cubicBezTo>
                <a:cubicBezTo>
                  <a:pt x="-55011" y="819974"/>
                  <a:pt x="679" y="696286"/>
                  <a:pt x="0" y="474748"/>
                </a:cubicBezTo>
                <a:cubicBezTo>
                  <a:pt x="-679" y="253210"/>
                  <a:pt x="17014" y="171338"/>
                  <a:pt x="0" y="0"/>
                </a:cubicBezTo>
                <a:close/>
              </a:path>
              <a:path w="4115199" h="1978116" stroke="0" extrusionOk="0">
                <a:moveTo>
                  <a:pt x="0" y="0"/>
                </a:moveTo>
                <a:cubicBezTo>
                  <a:pt x="204270" y="-46004"/>
                  <a:pt x="391320" y="29402"/>
                  <a:pt x="546734" y="0"/>
                </a:cubicBezTo>
                <a:cubicBezTo>
                  <a:pt x="702148" y="-29402"/>
                  <a:pt x="883676" y="38827"/>
                  <a:pt x="1216923" y="0"/>
                </a:cubicBezTo>
                <a:cubicBezTo>
                  <a:pt x="1550170" y="-38827"/>
                  <a:pt x="1533242" y="58753"/>
                  <a:pt x="1845961" y="0"/>
                </a:cubicBezTo>
                <a:cubicBezTo>
                  <a:pt x="2158680" y="-58753"/>
                  <a:pt x="2140373" y="40702"/>
                  <a:pt x="2310390" y="0"/>
                </a:cubicBezTo>
                <a:cubicBezTo>
                  <a:pt x="2480407" y="-40702"/>
                  <a:pt x="2740980" y="64480"/>
                  <a:pt x="2980580" y="0"/>
                </a:cubicBezTo>
                <a:cubicBezTo>
                  <a:pt x="3220180" y="-64480"/>
                  <a:pt x="3374842" y="51569"/>
                  <a:pt x="3486161" y="0"/>
                </a:cubicBezTo>
                <a:cubicBezTo>
                  <a:pt x="3597480" y="-51569"/>
                  <a:pt x="3937987" y="21910"/>
                  <a:pt x="4115199" y="0"/>
                </a:cubicBezTo>
                <a:cubicBezTo>
                  <a:pt x="4128963" y="118045"/>
                  <a:pt x="4106658" y="334795"/>
                  <a:pt x="4115199" y="514310"/>
                </a:cubicBezTo>
                <a:cubicBezTo>
                  <a:pt x="4123740" y="693825"/>
                  <a:pt x="4076761" y="885862"/>
                  <a:pt x="4115199" y="1028620"/>
                </a:cubicBezTo>
                <a:cubicBezTo>
                  <a:pt x="4153637" y="1171378"/>
                  <a:pt x="4090578" y="1705955"/>
                  <a:pt x="4115199" y="1978116"/>
                </a:cubicBezTo>
                <a:cubicBezTo>
                  <a:pt x="3827006" y="2036175"/>
                  <a:pt x="3656645" y="1976299"/>
                  <a:pt x="3486161" y="1978116"/>
                </a:cubicBezTo>
                <a:cubicBezTo>
                  <a:pt x="3315677" y="1979933"/>
                  <a:pt x="3036232" y="1959059"/>
                  <a:pt x="2898276" y="1978116"/>
                </a:cubicBezTo>
                <a:cubicBezTo>
                  <a:pt x="2760321" y="1997173"/>
                  <a:pt x="2366055" y="1970610"/>
                  <a:pt x="2228086" y="1978116"/>
                </a:cubicBezTo>
                <a:cubicBezTo>
                  <a:pt x="2090117" y="1985622"/>
                  <a:pt x="1839987" y="1930007"/>
                  <a:pt x="1722505" y="1978116"/>
                </a:cubicBezTo>
                <a:cubicBezTo>
                  <a:pt x="1605023" y="2026225"/>
                  <a:pt x="1374338" y="1971800"/>
                  <a:pt x="1052315" y="1978116"/>
                </a:cubicBezTo>
                <a:cubicBezTo>
                  <a:pt x="730292" y="1984432"/>
                  <a:pt x="680801" y="1950433"/>
                  <a:pt x="546734" y="1978116"/>
                </a:cubicBezTo>
                <a:cubicBezTo>
                  <a:pt x="412667" y="2005799"/>
                  <a:pt x="154406" y="1920847"/>
                  <a:pt x="0" y="1978116"/>
                </a:cubicBezTo>
                <a:cubicBezTo>
                  <a:pt x="-53523" y="1818418"/>
                  <a:pt x="22209" y="1565538"/>
                  <a:pt x="0" y="1444025"/>
                </a:cubicBezTo>
                <a:cubicBezTo>
                  <a:pt x="-22209" y="1322512"/>
                  <a:pt x="20447" y="1114845"/>
                  <a:pt x="0" y="909933"/>
                </a:cubicBezTo>
                <a:cubicBezTo>
                  <a:pt x="-20447" y="705021"/>
                  <a:pt x="14562" y="635833"/>
                  <a:pt x="0" y="454967"/>
                </a:cubicBezTo>
                <a:cubicBezTo>
                  <a:pt x="-14562" y="274101"/>
                  <a:pt x="9977" y="136142"/>
                  <a:pt x="0" y="0"/>
                </a:cubicBezTo>
                <a:close/>
              </a:path>
            </a:pathLst>
          </a:custGeom>
          <a:ln>
            <a:solidFill>
              <a:schemeClr val="tx1"/>
            </a:solidFill>
            <a:extLst>
              <a:ext uri="{C807C97D-BFC1-408E-A445-0C87EB9F89A2}">
                <ask:lineSketchStyleProps xmlns:ask="http://schemas.microsoft.com/office/drawing/2018/sketchyshapes" sd="3084080876">
                  <a:prstGeom prst="rect">
                    <a:avLst/>
                  </a:prstGeom>
                  <ask:type>
                    <ask:lineSketchScribble/>
                  </ask:type>
                </ask:lineSketchStyleProps>
              </a:ext>
            </a:extLst>
          </a:ln>
        </p:spPr>
      </p:pic>
    </p:spTree>
    <p:extLst>
      <p:ext uri="{BB962C8B-B14F-4D97-AF65-F5344CB8AC3E}">
        <p14:creationId xmlns:p14="http://schemas.microsoft.com/office/powerpoint/2010/main" val="254295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Subsystem Relative Cost</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0CD98309-4D17-4342-B2F3-BCBF0E1BC648}"/>
              </a:ext>
            </a:extLst>
          </p:cNvPr>
          <p:cNvPicPr>
            <a:picLocks noChangeAspect="1"/>
          </p:cNvPicPr>
          <p:nvPr/>
        </p:nvPicPr>
        <p:blipFill>
          <a:blip r:embed="rId7"/>
          <a:stretch>
            <a:fillRect/>
          </a:stretch>
        </p:blipFill>
        <p:spPr>
          <a:xfrm>
            <a:off x="1719262" y="1081088"/>
            <a:ext cx="8753475" cy="5051263"/>
          </a:xfrm>
          <a:prstGeom prst="rect">
            <a:avLst/>
          </a:prstGeom>
          <a:ln>
            <a:solidFill>
              <a:schemeClr val="tx1"/>
            </a:solidFill>
          </a:ln>
        </p:spPr>
      </p:pic>
      <p:sp>
        <p:nvSpPr>
          <p:cNvPr id="16" name="Rectangle 15">
            <a:extLst>
              <a:ext uri="{FF2B5EF4-FFF2-40B4-BE49-F238E27FC236}">
                <a16:creationId xmlns:a16="http://schemas.microsoft.com/office/drawing/2014/main" id="{371D409E-3BE7-422E-9CDA-A60FDEC303CD}"/>
              </a:ext>
            </a:extLst>
          </p:cNvPr>
          <p:cNvSpPr/>
          <p:nvPr/>
        </p:nvSpPr>
        <p:spPr>
          <a:xfrm>
            <a:off x="3120705" y="1760705"/>
            <a:ext cx="1065402" cy="4371645"/>
          </a:xfrm>
          <a:prstGeom prst="rect">
            <a:avLst/>
          </a:prstGeom>
          <a:solidFill>
            <a:srgbClr val="FFFF00">
              <a:alpha val="8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13362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Base Cost and Estimate Uncertainty</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9" name="Picture 8">
            <a:extLst>
              <a:ext uri="{FF2B5EF4-FFF2-40B4-BE49-F238E27FC236}">
                <a16:creationId xmlns:a16="http://schemas.microsoft.com/office/drawing/2014/main" id="{AFBDDC18-8689-4B95-A77D-FDFA520D4285}"/>
              </a:ext>
            </a:extLst>
          </p:cNvPr>
          <p:cNvPicPr>
            <a:picLocks noChangeAspect="1"/>
          </p:cNvPicPr>
          <p:nvPr/>
        </p:nvPicPr>
        <p:blipFill>
          <a:blip r:embed="rId7"/>
          <a:stretch>
            <a:fillRect/>
          </a:stretch>
        </p:blipFill>
        <p:spPr>
          <a:xfrm>
            <a:off x="570450" y="770911"/>
            <a:ext cx="10989579" cy="5551730"/>
          </a:xfrm>
          <a:prstGeom prst="rect">
            <a:avLst/>
          </a:prstGeom>
          <a:solidFill>
            <a:srgbClr val="FFFF00">
              <a:alpha val="69000"/>
            </a:srgbClr>
          </a:solidFill>
        </p:spPr>
      </p:pic>
      <p:sp>
        <p:nvSpPr>
          <p:cNvPr id="10" name="Rectangle 9">
            <a:extLst>
              <a:ext uri="{FF2B5EF4-FFF2-40B4-BE49-F238E27FC236}">
                <a16:creationId xmlns:a16="http://schemas.microsoft.com/office/drawing/2014/main" id="{28DE7DDA-A707-4118-A968-24E695E54569}"/>
              </a:ext>
            </a:extLst>
          </p:cNvPr>
          <p:cNvSpPr/>
          <p:nvPr/>
        </p:nvSpPr>
        <p:spPr>
          <a:xfrm>
            <a:off x="570450" y="2206305"/>
            <a:ext cx="10922467" cy="285225"/>
          </a:xfrm>
          <a:prstGeom prst="rect">
            <a:avLst/>
          </a:prstGeom>
          <a:solidFill>
            <a:srgbClr val="FFFF00">
              <a:alpha val="21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28638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82587-906C-4F01-B2E7-C5F868384A6F}"/>
              </a:ext>
            </a:extLst>
          </p:cNvPr>
          <p:cNvSpPr>
            <a:spLocks noGrp="1"/>
          </p:cNvSpPr>
          <p:nvPr>
            <p:ph type="title"/>
          </p:nvPr>
        </p:nvSpPr>
        <p:spPr/>
        <p:txBody>
          <a:bodyPr/>
          <a:lstStyle/>
          <a:p>
            <a:r>
              <a:rPr lang="en-US" dirty="0"/>
              <a:t>Cost Overview – Labor Hours and Cost</a:t>
            </a:r>
          </a:p>
        </p:txBody>
      </p:sp>
      <p:pic>
        <p:nvPicPr>
          <p:cNvPr id="4" name="Picture 3">
            <a:extLst>
              <a:ext uri="{FF2B5EF4-FFF2-40B4-BE49-F238E27FC236}">
                <a16:creationId xmlns:a16="http://schemas.microsoft.com/office/drawing/2014/main" id="{EA9C336F-750A-4841-AF14-41CB7AEC947E}"/>
              </a:ext>
            </a:extLst>
          </p:cNvPr>
          <p:cNvPicPr>
            <a:picLocks noChangeAspect="1"/>
          </p:cNvPicPr>
          <p:nvPr/>
        </p:nvPicPr>
        <p:blipFill>
          <a:blip r:embed="rId2"/>
          <a:stretch>
            <a:fillRect/>
          </a:stretch>
        </p:blipFill>
        <p:spPr>
          <a:xfrm>
            <a:off x="328167" y="6447243"/>
            <a:ext cx="1537579" cy="410757"/>
          </a:xfrm>
          <a:prstGeom prst="rect">
            <a:avLst/>
          </a:prstGeom>
        </p:spPr>
      </p:pic>
      <p:pic>
        <p:nvPicPr>
          <p:cNvPr id="5" name="Picture 4">
            <a:extLst>
              <a:ext uri="{FF2B5EF4-FFF2-40B4-BE49-F238E27FC236}">
                <a16:creationId xmlns:a16="http://schemas.microsoft.com/office/drawing/2014/main" id="{1621D006-8940-45F8-918A-6057CF7B3AB6}"/>
              </a:ext>
            </a:extLst>
          </p:cNvPr>
          <p:cNvPicPr>
            <a:picLocks noChangeAspect="1"/>
          </p:cNvPicPr>
          <p:nvPr/>
        </p:nvPicPr>
        <p:blipFill>
          <a:blip r:embed="rId3"/>
          <a:stretch>
            <a:fillRect/>
          </a:stretch>
        </p:blipFill>
        <p:spPr>
          <a:xfrm>
            <a:off x="2059710" y="6447243"/>
            <a:ext cx="1856508" cy="338448"/>
          </a:xfrm>
          <a:prstGeom prst="rect">
            <a:avLst/>
          </a:prstGeom>
        </p:spPr>
      </p:pic>
      <p:pic>
        <p:nvPicPr>
          <p:cNvPr id="6" name="Picture 5">
            <a:extLst>
              <a:ext uri="{FF2B5EF4-FFF2-40B4-BE49-F238E27FC236}">
                <a16:creationId xmlns:a16="http://schemas.microsoft.com/office/drawing/2014/main" id="{8B745B06-81B2-4FCA-8832-2D73E6E28CDB}"/>
              </a:ext>
            </a:extLst>
          </p:cNvPr>
          <p:cNvPicPr>
            <a:picLocks noChangeAspect="1"/>
          </p:cNvPicPr>
          <p:nvPr/>
        </p:nvPicPr>
        <p:blipFill>
          <a:blip r:embed="rId4"/>
          <a:stretch>
            <a:fillRect/>
          </a:stretch>
        </p:blipFill>
        <p:spPr>
          <a:xfrm>
            <a:off x="4110182" y="6447242"/>
            <a:ext cx="1985818" cy="357937"/>
          </a:xfrm>
          <a:prstGeom prst="rect">
            <a:avLst/>
          </a:prstGeom>
        </p:spPr>
      </p:pic>
      <p:pic>
        <p:nvPicPr>
          <p:cNvPr id="7" name="Picture 6">
            <a:extLst>
              <a:ext uri="{FF2B5EF4-FFF2-40B4-BE49-F238E27FC236}">
                <a16:creationId xmlns:a16="http://schemas.microsoft.com/office/drawing/2014/main" id="{FFE4F00E-BF0D-4AC3-8F01-9CCF64396FAD}"/>
              </a:ext>
            </a:extLst>
          </p:cNvPr>
          <p:cNvPicPr>
            <a:picLocks noChangeAspect="1"/>
          </p:cNvPicPr>
          <p:nvPr/>
        </p:nvPicPr>
        <p:blipFill>
          <a:blip r:embed="rId5"/>
          <a:stretch>
            <a:fillRect/>
          </a:stretch>
        </p:blipFill>
        <p:spPr>
          <a:xfrm>
            <a:off x="6289964" y="6435142"/>
            <a:ext cx="1537579" cy="357938"/>
          </a:xfrm>
          <a:prstGeom prst="rect">
            <a:avLst/>
          </a:prstGeom>
        </p:spPr>
      </p:pic>
      <p:pic>
        <p:nvPicPr>
          <p:cNvPr id="8" name="Picture 7">
            <a:extLst>
              <a:ext uri="{FF2B5EF4-FFF2-40B4-BE49-F238E27FC236}">
                <a16:creationId xmlns:a16="http://schemas.microsoft.com/office/drawing/2014/main" id="{7D1AAA29-A9A1-4ABD-AB98-8D675486A1E3}"/>
              </a:ext>
            </a:extLst>
          </p:cNvPr>
          <p:cNvPicPr>
            <a:picLocks noChangeAspect="1"/>
          </p:cNvPicPr>
          <p:nvPr/>
        </p:nvPicPr>
        <p:blipFill>
          <a:blip r:embed="rId6"/>
          <a:stretch>
            <a:fillRect/>
          </a:stretch>
        </p:blipFill>
        <p:spPr>
          <a:xfrm>
            <a:off x="7934484" y="6454632"/>
            <a:ext cx="1476375" cy="357936"/>
          </a:xfrm>
          <a:prstGeom prst="rect">
            <a:avLst/>
          </a:prstGeom>
        </p:spPr>
      </p:pic>
      <p:pic>
        <p:nvPicPr>
          <p:cNvPr id="14" name="Picture 13">
            <a:extLst>
              <a:ext uri="{FF2B5EF4-FFF2-40B4-BE49-F238E27FC236}">
                <a16:creationId xmlns:a16="http://schemas.microsoft.com/office/drawing/2014/main" id="{E2EDA081-EC8D-46A2-8BCF-019C16FC2897}"/>
              </a:ext>
            </a:extLst>
          </p:cNvPr>
          <p:cNvPicPr>
            <a:picLocks noChangeAspect="1"/>
          </p:cNvPicPr>
          <p:nvPr/>
        </p:nvPicPr>
        <p:blipFill>
          <a:blip r:embed="rId7"/>
          <a:stretch>
            <a:fillRect/>
          </a:stretch>
        </p:blipFill>
        <p:spPr>
          <a:xfrm>
            <a:off x="393376" y="899480"/>
            <a:ext cx="11430000" cy="5535661"/>
          </a:xfrm>
          <a:prstGeom prst="rect">
            <a:avLst/>
          </a:prstGeom>
        </p:spPr>
      </p:pic>
      <p:sp>
        <p:nvSpPr>
          <p:cNvPr id="16" name="Rectangle 15">
            <a:extLst>
              <a:ext uri="{FF2B5EF4-FFF2-40B4-BE49-F238E27FC236}">
                <a16:creationId xmlns:a16="http://schemas.microsoft.com/office/drawing/2014/main" id="{371D409E-3BE7-422E-9CDA-A60FDEC303CD}"/>
              </a:ext>
            </a:extLst>
          </p:cNvPr>
          <p:cNvSpPr/>
          <p:nvPr/>
        </p:nvSpPr>
        <p:spPr>
          <a:xfrm>
            <a:off x="417391" y="2653860"/>
            <a:ext cx="11357217" cy="283303"/>
          </a:xfrm>
          <a:prstGeom prst="rect">
            <a:avLst/>
          </a:prstGeom>
          <a:solidFill>
            <a:srgbClr val="FFFF00">
              <a:alpha val="21000"/>
            </a:srgbClr>
          </a:solid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5485849"/>
      </p:ext>
    </p:extLst>
  </p:cSld>
  <p:clrMapOvr>
    <a:masterClrMapping/>
  </p:clrMapOvr>
</p:sld>
</file>

<file path=ppt/theme/theme1.xml><?xml version="1.0" encoding="utf-8"?>
<a:theme xmlns:a="http://schemas.openxmlformats.org/drawingml/2006/main" name="ORNL">
  <a:themeElements>
    <a:clrScheme name="ORNL theme colors 180717 final">
      <a:dk1>
        <a:sysClr val="windowText" lastClr="000000"/>
      </a:dk1>
      <a:lt1>
        <a:sysClr val="window" lastClr="FFFFFF"/>
      </a:lt1>
      <a:dk2>
        <a:srgbClr val="447E59"/>
      </a:dk2>
      <a:lt2>
        <a:srgbClr val="FFFFFF"/>
      </a:lt2>
      <a:accent1>
        <a:srgbClr val="3BA2AD"/>
      </a:accent1>
      <a:accent2>
        <a:srgbClr val="8FBB55"/>
      </a:accent2>
      <a:accent3>
        <a:srgbClr val="5785B7"/>
      </a:accent3>
      <a:accent4>
        <a:srgbClr val="E5A940"/>
      </a:accent4>
      <a:accent5>
        <a:srgbClr val="919785"/>
      </a:accent5>
      <a:accent6>
        <a:srgbClr val="CB4D3D"/>
      </a:accent6>
      <a:hlink>
        <a:srgbClr val="397D52"/>
      </a:hlink>
      <a:folHlink>
        <a:srgbClr val="00000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miter lim="800000"/>
          <a:headEnd type="none" w="med" len="med"/>
          <a:tailEnd type="arrow" w="med" len="med"/>
        </a:ln>
        <a:effectLst/>
        <a:scene3d>
          <a:camera prst="orthographicFront">
            <a:rot lat="0" lon="0" rev="0"/>
          </a:camera>
          <a:lightRig rig="threePt" dir="t">
            <a:rot lat="0" lon="0" rev="1200000"/>
          </a:lightRig>
        </a:scene3d>
        <a:sp3d/>
      </a:spPr>
      <a:bodyPr rtlCol="0" anchor="ctr"/>
      <a:lstStyle>
        <a:defPPr algn="ctr">
          <a:defRPr/>
        </a:defPPr>
      </a:lstStyle>
      <a:style>
        <a:lnRef idx="0">
          <a:schemeClr val="accent1"/>
        </a:lnRef>
        <a:fillRef idx="3">
          <a:schemeClr val="accent1"/>
        </a:fillRef>
        <a:effectRef idx="3">
          <a:schemeClr val="accent1"/>
        </a:effectRef>
        <a:fontRef idx="minor">
          <a:schemeClr val="lt1"/>
        </a:fontRef>
      </a:style>
    </a:spDef>
    <a:lnDef>
      <a:spPr>
        <a:ln w="19050">
          <a:solidFill>
            <a:schemeClr val="tx1"/>
          </a:solidFill>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lnSpc>
            <a:spcPct val="90000"/>
          </a:lnSpc>
          <a:defRPr dirty="0" smtClean="0">
            <a:latin typeface="+mn-lt"/>
          </a:defRPr>
        </a:defPPr>
      </a:lstStyle>
    </a:txDef>
  </a:objectDefaults>
  <a:extraClrSchemeLst/>
  <a:extLst>
    <a:ext uri="{05A4C25C-085E-4340-85A3-A5531E510DB2}">
      <thm15:themeFamily xmlns:thm15="http://schemas.microsoft.com/office/thememl/2012/main" name="ORNL template 16x9_180808" id="{EF133236-4FD1-4E83-B0AC-464DEE56453C}" vid="{ECDBAF0C-67FD-47C6-9CC9-5310617ED09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4202</TotalTime>
  <Words>1443</Words>
  <Application>Microsoft Macintosh PowerPoint</Application>
  <PresentationFormat>Widescreen</PresentationFormat>
  <Paragraphs>113</Paragraphs>
  <Slides>25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Arial Black</vt:lpstr>
      <vt:lpstr>Calibri</vt:lpstr>
      <vt:lpstr>Century Gothic</vt:lpstr>
      <vt:lpstr>ORNL</vt:lpstr>
      <vt:lpstr>Endcap Tracking Layer Project   WBS 01.02.01 – Sensors and Bump Bonding  Subsystem Scope, Cost, Schedule and Risk  DOE Review Backup Material</vt:lpstr>
      <vt:lpstr>DOE Charge</vt:lpstr>
      <vt:lpstr>Scope Overview</vt:lpstr>
      <vt:lpstr>Scope Overview</vt:lpstr>
      <vt:lpstr>Scope Overview</vt:lpstr>
      <vt:lpstr>Cost Development</vt:lpstr>
      <vt:lpstr>Cost Overview – Subsystem Relative Cost</vt:lpstr>
      <vt:lpstr>Cost Overview – Base Cost and Estimate Uncertainty</vt:lpstr>
      <vt:lpstr>Cost Overview – Labor Hours and Cost</vt:lpstr>
      <vt:lpstr>Cost Overview</vt:lpstr>
      <vt:lpstr>Cost Overview - Profile</vt:lpstr>
      <vt:lpstr>Cost Overview - Procurements</vt:lpstr>
      <vt:lpstr>Cost Overview - Labor</vt:lpstr>
      <vt:lpstr>Cost Contingency</vt:lpstr>
      <vt:lpstr>Schedule Development</vt:lpstr>
      <vt:lpstr>Schedule Development - Overview</vt:lpstr>
      <vt:lpstr>Schedule Development</vt:lpstr>
      <vt:lpstr>Resource Analysis – Total FTEs per Fiscal Year</vt:lpstr>
      <vt:lpstr>Resource Analysis – Hours and FTEs Contributed vs On-Project</vt:lpstr>
      <vt:lpstr>Risk Management</vt:lpstr>
      <vt:lpstr>Risk Management</vt:lpstr>
      <vt:lpstr>Quality and ES&amp;H</vt:lpstr>
      <vt:lpstr>Subsystem Management Strategy</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Sanseverino, John</dc:creator>
  <cp:lastModifiedBy>Benoit, Mathieu</cp:lastModifiedBy>
  <cp:revision>39</cp:revision>
  <dcterms:created xsi:type="dcterms:W3CDTF">2022-05-04T19:45:10Z</dcterms:created>
  <dcterms:modified xsi:type="dcterms:W3CDTF">2022-06-08T16:21:53Z</dcterms:modified>
</cp:coreProperties>
</file>