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30"/>
  </p:notesMasterIdLst>
  <p:sldIdLst>
    <p:sldId id="2856" r:id="rId2"/>
    <p:sldId id="2857" r:id="rId3"/>
    <p:sldId id="2884" r:id="rId4"/>
    <p:sldId id="2885" r:id="rId5"/>
    <p:sldId id="2900" r:id="rId6"/>
    <p:sldId id="2886" r:id="rId7"/>
    <p:sldId id="2887" r:id="rId8"/>
    <p:sldId id="2859" r:id="rId9"/>
    <p:sldId id="2875" r:id="rId10"/>
    <p:sldId id="2888" r:id="rId11"/>
    <p:sldId id="2882" r:id="rId12"/>
    <p:sldId id="2861" r:id="rId13"/>
    <p:sldId id="2878" r:id="rId14"/>
    <p:sldId id="2877" r:id="rId15"/>
    <p:sldId id="2876" r:id="rId16"/>
    <p:sldId id="2879" r:id="rId17"/>
    <p:sldId id="2880" r:id="rId18"/>
    <p:sldId id="2883" r:id="rId19"/>
    <p:sldId id="2865" r:id="rId20"/>
    <p:sldId id="2863" r:id="rId21"/>
    <p:sldId id="2864" r:id="rId22"/>
    <p:sldId id="2866" r:id="rId23"/>
    <p:sldId id="2881" r:id="rId24"/>
    <p:sldId id="2889" r:id="rId25"/>
    <p:sldId id="2890" r:id="rId26"/>
    <p:sldId id="2891" r:id="rId27"/>
    <p:sldId id="2892" r:id="rId28"/>
    <p:sldId id="811" r:id="rId2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295" autoAdjust="0"/>
    <p:restoredTop sz="94660"/>
  </p:normalViewPr>
  <p:slideViewPr>
    <p:cSldViewPr snapToGrid="0">
      <p:cViewPr varScale="1">
        <p:scale>
          <a:sx n="146" d="100"/>
          <a:sy n="146" d="100"/>
        </p:scale>
        <p:origin x="168" y="140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5B1ACCE-0B82-402A-8EA4-6B82785B197C}" type="datetimeFigureOut">
              <a:rPr lang="en-US" smtClean="0"/>
              <a:t>6/10/22</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78A721C-7AE9-4473-B303-2AA6D1D87E00}" type="slidenum">
              <a:rPr lang="en-US" smtClean="0"/>
              <a:t>‹#›</a:t>
            </a:fld>
            <a:endParaRPr lang="en-US" dirty="0"/>
          </a:p>
        </p:txBody>
      </p:sp>
    </p:spTree>
    <p:extLst>
      <p:ext uri="{BB962C8B-B14F-4D97-AF65-F5344CB8AC3E}">
        <p14:creationId xmlns:p14="http://schemas.microsoft.com/office/powerpoint/2010/main" val="236586974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Briefly introduce yourself:</a:t>
            </a:r>
          </a:p>
          <a:p>
            <a:pPr marL="171450" indent="-171450">
              <a:buFont typeface="Arial" panose="020B0604020202020204" pitchFamily="34" charset="0"/>
              <a:buChar char="•"/>
            </a:pPr>
            <a:r>
              <a:rPr lang="en-US" dirty="0"/>
              <a:t>CAM for xx System</a:t>
            </a:r>
          </a:p>
          <a:p>
            <a:pPr marL="171450" indent="-171450">
              <a:buFont typeface="Arial" panose="020B0604020202020204" pitchFamily="34" charset="0"/>
              <a:buChar char="•"/>
            </a:pPr>
            <a:r>
              <a:rPr lang="en-US" dirty="0"/>
              <a:t>Experience with …</a:t>
            </a:r>
          </a:p>
          <a:p>
            <a:pPr marL="171450" indent="-171450">
              <a:buFont typeface="Arial" panose="020B0604020202020204" pitchFamily="34" charset="0"/>
              <a:buChar char="•"/>
            </a:pPr>
            <a:r>
              <a:rPr lang="en-US" dirty="0"/>
              <a:t>Good design team with mix of skills</a:t>
            </a:r>
          </a:p>
        </p:txBody>
      </p:sp>
      <p:sp>
        <p:nvSpPr>
          <p:cNvPr id="4" name="Slide Number Placeholder 3"/>
          <p:cNvSpPr>
            <a:spLocks noGrp="1"/>
          </p:cNvSpPr>
          <p:nvPr>
            <p:ph type="sldNum" sz="quarter" idx="5"/>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fld id="{DBFF095A-F86B-4B29-8A9F-DF3D3D1F3E2A}" type="slidenum">
              <a:rPr kumimoji="0" lang="en-US" sz="1200" b="0" i="0" u="none" strike="noStrike" kern="1200" cap="none" spc="0" normalizeH="0" baseline="0" noProof="0" smtClean="0">
                <a:ln>
                  <a:noFill/>
                </a:ln>
                <a:solidFill>
                  <a:prstClr val="black"/>
                </a:solidFill>
                <a:effectLst/>
                <a:uLnTx/>
                <a:uFillTx/>
                <a:latin typeface="Century Gothic" panose="020F0302020204030204"/>
                <a:ea typeface="+mn-ea"/>
                <a:cs typeface="Arial" charset="0"/>
              </a:rPr>
              <a:pPr marL="0" marR="0" lvl="0" indent="0" algn="l" defTabSz="914400" rtl="0" eaLnBrk="1" fontAlgn="base" latinLnBrk="0" hangingPunct="1">
                <a:lnSpc>
                  <a:spcPct val="100000"/>
                </a:lnSpc>
                <a:spcBef>
                  <a:spcPct val="0"/>
                </a:spcBef>
                <a:spcAft>
                  <a:spcPct val="0"/>
                </a:spcAft>
                <a:buClrTx/>
                <a:buSzTx/>
                <a:buFontTx/>
                <a:buNone/>
                <a:tabLst/>
                <a:defRPr/>
              </a:pPr>
              <a:t>1</a:t>
            </a:fld>
            <a:endParaRPr kumimoji="0" lang="en-US" sz="1200" b="0" i="0" u="none" strike="noStrike" kern="1200" cap="none" spc="0" normalizeH="0" baseline="0" noProof="0" dirty="0">
              <a:ln>
                <a:noFill/>
              </a:ln>
              <a:solidFill>
                <a:prstClr val="black"/>
              </a:solidFill>
              <a:effectLst/>
              <a:uLnTx/>
              <a:uFillTx/>
              <a:latin typeface="Century Gothic" panose="020F0302020204030204"/>
              <a:ea typeface="+mn-ea"/>
              <a:cs typeface="Arial" charset="0"/>
            </a:endParaRPr>
          </a:p>
        </p:txBody>
      </p:sp>
    </p:spTree>
    <p:extLst>
      <p:ext uri="{BB962C8B-B14F-4D97-AF65-F5344CB8AC3E}">
        <p14:creationId xmlns:p14="http://schemas.microsoft.com/office/powerpoint/2010/main" val="113182190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6_Title Slide">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F7A5D040-4FD6-4BA1-AC81-B5CFF26CC671}"/>
              </a:ext>
            </a:extLst>
          </p:cNvPr>
          <p:cNvPicPr>
            <a:picLocks noChangeAspect="1"/>
          </p:cNvPicPr>
          <p:nvPr userDrawn="1"/>
        </p:nvPicPr>
        <p:blipFill rotWithShape="1">
          <a:blip r:embed="rId2" cstate="hqprint">
            <a:extLst>
              <a:ext uri="{28A0092B-C50C-407E-A947-70E740481C1C}">
                <a14:useLocalDpi xmlns:a14="http://schemas.microsoft.com/office/drawing/2010/main" val="0"/>
              </a:ext>
            </a:extLst>
          </a:blip>
          <a:srcRect/>
          <a:stretch/>
        </p:blipFill>
        <p:spPr>
          <a:xfrm>
            <a:off x="274321" y="1074420"/>
            <a:ext cx="11334582" cy="4233245"/>
          </a:xfrm>
          <a:prstGeom prst="rect">
            <a:avLst/>
          </a:prstGeom>
        </p:spPr>
      </p:pic>
      <p:sp>
        <p:nvSpPr>
          <p:cNvPr id="15" name="Freeform 7">
            <a:extLst>
              <a:ext uri="{FF2B5EF4-FFF2-40B4-BE49-F238E27FC236}">
                <a16:creationId xmlns:a16="http://schemas.microsoft.com/office/drawing/2014/main" id="{454A96CC-B6D3-471D-892D-1DBFEFBD0D12}"/>
              </a:ext>
            </a:extLst>
          </p:cNvPr>
          <p:cNvSpPr>
            <a:spLocks/>
          </p:cNvSpPr>
          <p:nvPr userDrawn="1"/>
        </p:nvSpPr>
        <p:spPr bwMode="auto">
          <a:xfrm>
            <a:off x="6096000" y="0"/>
            <a:ext cx="6096000" cy="6858000"/>
          </a:xfrm>
          <a:custGeom>
            <a:avLst/>
            <a:gdLst>
              <a:gd name="T0" fmla="*/ 3049 w 3388"/>
              <a:gd name="T1" fmla="*/ 0 h 3815"/>
              <a:gd name="T2" fmla="*/ 3049 w 3388"/>
              <a:gd name="T3" fmla="*/ 2951 h 3815"/>
              <a:gd name="T4" fmla="*/ 0 w 3388"/>
              <a:gd name="T5" fmla="*/ 2951 h 3815"/>
              <a:gd name="T6" fmla="*/ 0 w 3388"/>
              <a:gd name="T7" fmla="*/ 3815 h 3815"/>
              <a:gd name="T8" fmla="*/ 3388 w 3388"/>
              <a:gd name="T9" fmla="*/ 3815 h 3815"/>
              <a:gd name="T10" fmla="*/ 3388 w 3388"/>
              <a:gd name="T11" fmla="*/ 2969 h 3815"/>
              <a:gd name="T12" fmla="*/ 3388 w 3388"/>
              <a:gd name="T13" fmla="*/ 2951 h 3815"/>
              <a:gd name="T14" fmla="*/ 3388 w 3388"/>
              <a:gd name="T15" fmla="*/ 0 h 3815"/>
              <a:gd name="T16" fmla="*/ 3049 w 3388"/>
              <a:gd name="T17" fmla="*/ 0 h 38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88" h="3815">
                <a:moveTo>
                  <a:pt x="3049" y="0"/>
                </a:moveTo>
                <a:lnTo>
                  <a:pt x="3049" y="2951"/>
                </a:lnTo>
                <a:lnTo>
                  <a:pt x="0" y="2951"/>
                </a:lnTo>
                <a:lnTo>
                  <a:pt x="0" y="3815"/>
                </a:lnTo>
                <a:lnTo>
                  <a:pt x="3388" y="3815"/>
                </a:lnTo>
                <a:lnTo>
                  <a:pt x="3388" y="2969"/>
                </a:lnTo>
                <a:lnTo>
                  <a:pt x="3388" y="2951"/>
                </a:lnTo>
                <a:lnTo>
                  <a:pt x="3388" y="0"/>
                </a:lnTo>
                <a:lnTo>
                  <a:pt x="3049" y="0"/>
                </a:lnTo>
                <a:close/>
              </a:path>
            </a:pathLst>
          </a:custGeom>
          <a:solidFill>
            <a:srgbClr val="BFBFBF"/>
          </a:solidFill>
          <a:ln>
            <a:no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lvl="0" algn="ctr">
              <a:lnSpc>
                <a:spcPct val="90000"/>
              </a:lnSpc>
            </a:pPr>
            <a:endParaRPr lang="en-US" dirty="0">
              <a:latin typeface="+mn-lt"/>
              <a:cs typeface="+mn-cs"/>
            </a:endParaRPr>
          </a:p>
        </p:txBody>
      </p:sp>
      <p:sp>
        <p:nvSpPr>
          <p:cNvPr id="2" name="Title 1"/>
          <p:cNvSpPr>
            <a:spLocks noGrp="1"/>
          </p:cNvSpPr>
          <p:nvPr userDrawn="1">
            <p:ph type="ctrTitle" hasCustomPrompt="1"/>
          </p:nvPr>
        </p:nvSpPr>
        <p:spPr>
          <a:xfrm>
            <a:off x="428736" y="1388962"/>
            <a:ext cx="8678194" cy="978729"/>
          </a:xfrm>
        </p:spPr>
        <p:txBody>
          <a:bodyPr/>
          <a:lstStyle>
            <a:lvl1pPr algn="l">
              <a:defRPr sz="3200" b="0" baseline="0">
                <a:solidFill>
                  <a:schemeClr val="bg1"/>
                </a:solidFill>
                <a:latin typeface="Century Gothic" panose="020B0502020202020204" pitchFamily="34" charset="0"/>
              </a:defRPr>
            </a:lvl1pPr>
          </a:lstStyle>
          <a:p>
            <a:r>
              <a:rPr lang="en-US" dirty="0"/>
              <a:t>Click to edit Master </a:t>
            </a:r>
            <a:br>
              <a:rPr lang="en-US" dirty="0"/>
            </a:br>
            <a:r>
              <a:rPr lang="en-US" dirty="0"/>
              <a:t>title style</a:t>
            </a:r>
          </a:p>
        </p:txBody>
      </p:sp>
      <p:sp>
        <p:nvSpPr>
          <p:cNvPr id="3" name="Subtitle 2"/>
          <p:cNvSpPr>
            <a:spLocks noGrp="1"/>
          </p:cNvSpPr>
          <p:nvPr userDrawn="1">
            <p:ph type="subTitle" idx="1"/>
          </p:nvPr>
        </p:nvSpPr>
        <p:spPr>
          <a:xfrm>
            <a:off x="447481" y="3013455"/>
            <a:ext cx="5440514" cy="2028101"/>
          </a:xfrm>
        </p:spPr>
        <p:txBody>
          <a:bodyPr/>
          <a:lstStyle>
            <a:lvl1pPr marL="0" indent="0" algn="l">
              <a:buNone/>
              <a:defRPr sz="2000" baseline="0">
                <a:solidFill>
                  <a:schemeClr val="bg1"/>
                </a:solidFill>
                <a:latin typeface="Century Gothic" panose="020B0502020202020204" pitchFamily="34" charset="0"/>
                <a:cs typeface="Arial" panose="020B0604020202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Tree>
    <p:extLst>
      <p:ext uri="{BB962C8B-B14F-4D97-AF65-F5344CB8AC3E}">
        <p14:creationId xmlns:p14="http://schemas.microsoft.com/office/powerpoint/2010/main" val="1507847682"/>
      </p:ext>
    </p:extLst>
  </p:cSld>
  <p:clrMapOvr>
    <a:masterClrMapping/>
  </p:clrMapOvr>
  <p:extLst>
    <p:ext uri="{DCECCB84-F9BA-43D5-87BE-67443E8EF086}">
      <p15:sldGuideLst xmlns:p15="http://schemas.microsoft.com/office/powerpoint/2012/main">
        <p15:guide id="1" pos="2160">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Dk green picture layout">
    <p:spTree>
      <p:nvGrpSpPr>
        <p:cNvPr id="1" name=""/>
        <p:cNvGrpSpPr/>
        <p:nvPr/>
      </p:nvGrpSpPr>
      <p:grpSpPr>
        <a:xfrm>
          <a:off x="0" y="0"/>
          <a:ext cx="0" cy="0"/>
          <a:chOff x="0" y="0"/>
          <a:chExt cx="0" cy="0"/>
        </a:xfrm>
      </p:grpSpPr>
      <p:sp>
        <p:nvSpPr>
          <p:cNvPr id="14" name="Picture Placeholder 13">
            <a:extLst>
              <a:ext uri="{FF2B5EF4-FFF2-40B4-BE49-F238E27FC236}">
                <a16:creationId xmlns:a16="http://schemas.microsoft.com/office/drawing/2014/main" id="{ED81066A-C24A-4E74-9351-F12B6561E2D3}"/>
              </a:ext>
            </a:extLst>
          </p:cNvPr>
          <p:cNvSpPr>
            <a:spLocks noGrp="1"/>
          </p:cNvSpPr>
          <p:nvPr>
            <p:ph type="pic" sz="quarter" idx="10"/>
          </p:nvPr>
        </p:nvSpPr>
        <p:spPr>
          <a:xfrm>
            <a:off x="6095637" y="1083755"/>
            <a:ext cx="5486764" cy="4219290"/>
          </a:xfrm>
          <a:noFill/>
        </p:spPr>
        <p:txBody>
          <a:bodyPr/>
          <a:lstStyle>
            <a:lvl1pPr marL="0" indent="0">
              <a:buNone/>
              <a:defRPr/>
            </a:lvl1pPr>
          </a:lstStyle>
          <a:p>
            <a:r>
              <a:rPr lang="en-US" dirty="0"/>
              <a:t>Click icon to add picture</a:t>
            </a:r>
          </a:p>
        </p:txBody>
      </p:sp>
      <p:sp>
        <p:nvSpPr>
          <p:cNvPr id="22" name="Rectangle 21">
            <a:extLst>
              <a:ext uri="{FF2B5EF4-FFF2-40B4-BE49-F238E27FC236}">
                <a16:creationId xmlns:a16="http://schemas.microsoft.com/office/drawing/2014/main" id="{2272F0CA-07C0-447D-AD25-74BF79400D69}"/>
              </a:ext>
            </a:extLst>
          </p:cNvPr>
          <p:cNvSpPr/>
          <p:nvPr userDrawn="1"/>
        </p:nvSpPr>
        <p:spPr>
          <a:xfrm>
            <a:off x="274320" y="1078992"/>
            <a:ext cx="5821680" cy="4221671"/>
          </a:xfrm>
          <a:prstGeom prst="rect">
            <a:avLst/>
          </a:prstGeom>
          <a:solidFill>
            <a:srgbClr val="CFCFCF"/>
          </a:solidFill>
          <a:ln>
            <a:no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lvl="0" algn="ctr">
              <a:lnSpc>
                <a:spcPct val="90000"/>
              </a:lnSpc>
            </a:pPr>
            <a:endParaRPr lang="en-US" dirty="0">
              <a:solidFill>
                <a:schemeClr val="tx1"/>
              </a:solidFill>
            </a:endParaRPr>
          </a:p>
        </p:txBody>
      </p:sp>
      <p:sp>
        <p:nvSpPr>
          <p:cNvPr id="2" name="Title 1"/>
          <p:cNvSpPr>
            <a:spLocks noGrp="1"/>
          </p:cNvSpPr>
          <p:nvPr>
            <p:ph type="title" hasCustomPrompt="1"/>
          </p:nvPr>
        </p:nvSpPr>
        <p:spPr>
          <a:xfrm>
            <a:off x="388079" y="1275788"/>
            <a:ext cx="5537405" cy="978729"/>
          </a:xfrm>
        </p:spPr>
        <p:txBody>
          <a:bodyPr/>
          <a:lstStyle>
            <a:lvl1pPr>
              <a:lnSpc>
                <a:spcPct val="90000"/>
              </a:lnSpc>
              <a:defRPr sz="3200" b="0">
                <a:solidFill>
                  <a:schemeClr val="tx1"/>
                </a:solidFill>
                <a:latin typeface="Century Gothic" panose="020B0502020202020204" pitchFamily="34" charset="0"/>
              </a:defRPr>
            </a:lvl1pPr>
          </a:lstStyle>
          <a:p>
            <a:r>
              <a:rPr lang="en-US" dirty="0"/>
              <a:t>Click to edit Master </a:t>
            </a:r>
            <a:br>
              <a:rPr lang="en-US" dirty="0"/>
            </a:br>
            <a:r>
              <a:rPr lang="en-US" dirty="0"/>
              <a:t>title style</a:t>
            </a:r>
          </a:p>
        </p:txBody>
      </p:sp>
      <p:sp>
        <p:nvSpPr>
          <p:cNvPr id="11" name="Rectangle 10">
            <a:extLst>
              <a:ext uri="{FF2B5EF4-FFF2-40B4-BE49-F238E27FC236}">
                <a16:creationId xmlns:a16="http://schemas.microsoft.com/office/drawing/2014/main" id="{683439C5-4231-ED43-91B8-86779195C116}"/>
              </a:ext>
            </a:extLst>
          </p:cNvPr>
          <p:cNvSpPr/>
          <p:nvPr userDrawn="1"/>
        </p:nvSpPr>
        <p:spPr>
          <a:xfrm>
            <a:off x="0" y="320040"/>
            <a:ext cx="274320" cy="510909"/>
          </a:xfrm>
          <a:prstGeom prst="rect">
            <a:avLst/>
          </a:prstGeom>
          <a:solidFill>
            <a:schemeClr val="tx2"/>
          </a:solidFill>
          <a:ln>
            <a:no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lvl="0" algn="ctr">
              <a:lnSpc>
                <a:spcPct val="90000"/>
              </a:lnSpc>
            </a:pPr>
            <a:endParaRPr lang="en-US" dirty="0">
              <a:solidFill>
                <a:schemeClr val="tx1"/>
              </a:solidFill>
            </a:endParaRPr>
          </a:p>
        </p:txBody>
      </p:sp>
      <p:sp>
        <p:nvSpPr>
          <p:cNvPr id="12" name="Rectangle 11">
            <a:extLst>
              <a:ext uri="{FF2B5EF4-FFF2-40B4-BE49-F238E27FC236}">
                <a16:creationId xmlns:a16="http://schemas.microsoft.com/office/drawing/2014/main" id="{35C7DBBE-95AC-E843-979A-A1A45836011E}"/>
              </a:ext>
            </a:extLst>
          </p:cNvPr>
          <p:cNvSpPr/>
          <p:nvPr userDrawn="1"/>
        </p:nvSpPr>
        <p:spPr>
          <a:xfrm>
            <a:off x="274320" y="320040"/>
            <a:ext cx="1412673" cy="510909"/>
          </a:xfrm>
          <a:prstGeom prst="rect">
            <a:avLst/>
          </a:prstGeom>
          <a:solidFill>
            <a:schemeClr val="bg2">
              <a:lumMod val="85000"/>
            </a:schemeClr>
          </a:solidFill>
          <a:ln>
            <a:no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a:lnSpc>
                <a:spcPct val="90000"/>
              </a:lnSpc>
            </a:pPr>
            <a:endParaRPr lang="en-US" dirty="0">
              <a:solidFill>
                <a:schemeClr val="tx1"/>
              </a:solidFill>
            </a:endParaRPr>
          </a:p>
        </p:txBody>
      </p:sp>
      <p:sp>
        <p:nvSpPr>
          <p:cNvPr id="17" name="Rectangle 6">
            <a:extLst>
              <a:ext uri="{FF2B5EF4-FFF2-40B4-BE49-F238E27FC236}">
                <a16:creationId xmlns:a16="http://schemas.microsoft.com/office/drawing/2014/main" id="{29C1BABE-6AB9-4F04-A1D6-C28E4287362E}"/>
              </a:ext>
            </a:extLst>
          </p:cNvPr>
          <p:cNvSpPr>
            <a:spLocks noChangeArrowheads="1"/>
          </p:cNvSpPr>
          <p:nvPr userDrawn="1"/>
        </p:nvSpPr>
        <p:spPr bwMode="auto">
          <a:xfrm flipH="1">
            <a:off x="-4391" y="6626132"/>
            <a:ext cx="280401" cy="152400"/>
          </a:xfrm>
          <a:prstGeom prst="rect">
            <a:avLst/>
          </a:prstGeom>
          <a:noFill/>
          <a:ln w="9525">
            <a:noFill/>
            <a:miter lim="800000"/>
            <a:headEnd/>
            <a:tailEnd/>
          </a:ln>
          <a:effectLst/>
        </p:spPr>
        <p:txBody>
          <a:bodyPr lIns="0" tIns="0" rIns="0" bIns="0"/>
          <a:lstStyle/>
          <a:p>
            <a:pPr algn="ctr" defTabSz="173038">
              <a:lnSpc>
                <a:spcPct val="90000"/>
              </a:lnSpc>
              <a:tabLst>
                <a:tab pos="230188" algn="l"/>
              </a:tabLst>
              <a:defRPr/>
            </a:pPr>
            <a:fld id="{040BB257-551A-4736-B50F-DCF1BA034C06}" type="slidenum">
              <a:rPr lang="en-US" sz="900" smtClean="0">
                <a:solidFill>
                  <a:schemeClr val="tx1"/>
                </a:solidFill>
                <a:latin typeface="+mn-lt"/>
                <a:cs typeface="Times New Roman" panose="02020603050405020304" pitchFamily="18" charset="0"/>
              </a:rPr>
              <a:pPr algn="ctr" defTabSz="173038">
                <a:lnSpc>
                  <a:spcPct val="90000"/>
                </a:lnSpc>
                <a:tabLst>
                  <a:tab pos="230188" algn="l"/>
                </a:tabLst>
                <a:defRPr/>
              </a:pPr>
              <a:t>‹#›</a:t>
            </a:fld>
            <a:endParaRPr lang="en-US" sz="900" dirty="0">
              <a:solidFill>
                <a:schemeClr val="tx1"/>
              </a:solidFill>
              <a:latin typeface="+mn-lt"/>
              <a:cs typeface="Times New Roman" panose="02020603050405020304" pitchFamily="18" charset="0"/>
            </a:endParaRPr>
          </a:p>
        </p:txBody>
      </p:sp>
      <p:pic>
        <p:nvPicPr>
          <p:cNvPr id="13" name="Picture 12">
            <a:extLst>
              <a:ext uri="{FF2B5EF4-FFF2-40B4-BE49-F238E27FC236}">
                <a16:creationId xmlns:a16="http://schemas.microsoft.com/office/drawing/2014/main" id="{8D325F85-B4F1-4C5D-855D-1BE9D9C179D6}"/>
              </a:ext>
            </a:extLst>
          </p:cNvPr>
          <p:cNvPicPr>
            <a:picLocks noChangeAspect="1"/>
          </p:cNvPicPr>
          <p:nvPr userDrawn="1"/>
        </p:nvPicPr>
        <p:blipFill>
          <a:blip r:embed="rId2"/>
          <a:stretch>
            <a:fillRect/>
          </a:stretch>
        </p:blipFill>
        <p:spPr>
          <a:xfrm>
            <a:off x="413129" y="456244"/>
            <a:ext cx="1088136" cy="261860"/>
          </a:xfrm>
          <a:prstGeom prst="rect">
            <a:avLst/>
          </a:prstGeom>
        </p:spPr>
      </p:pic>
      <p:sp>
        <p:nvSpPr>
          <p:cNvPr id="10" name="Line 5">
            <a:extLst>
              <a:ext uri="{FF2B5EF4-FFF2-40B4-BE49-F238E27FC236}">
                <a16:creationId xmlns:a16="http://schemas.microsoft.com/office/drawing/2014/main" id="{1F888CF4-3F65-4925-A47B-614AFCDC0550}"/>
              </a:ext>
            </a:extLst>
          </p:cNvPr>
          <p:cNvSpPr>
            <a:spLocks noChangeShapeType="1"/>
          </p:cNvSpPr>
          <p:nvPr userDrawn="1"/>
        </p:nvSpPr>
        <p:spPr bwMode="auto">
          <a:xfrm>
            <a:off x="8004175" y="822325"/>
            <a:ext cx="0"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Century Gothic" panose="020B0502020202020204" pitchFamily="34" charset="0"/>
            </a:endParaRPr>
          </a:p>
        </p:txBody>
      </p:sp>
      <p:sp>
        <p:nvSpPr>
          <p:cNvPr id="18" name="Line 6">
            <a:extLst>
              <a:ext uri="{FF2B5EF4-FFF2-40B4-BE49-F238E27FC236}">
                <a16:creationId xmlns:a16="http://schemas.microsoft.com/office/drawing/2014/main" id="{4CFFE01C-81C8-4437-B6F5-7BAAEE5FC29F}"/>
              </a:ext>
            </a:extLst>
          </p:cNvPr>
          <p:cNvSpPr>
            <a:spLocks noChangeShapeType="1"/>
          </p:cNvSpPr>
          <p:nvPr userDrawn="1"/>
        </p:nvSpPr>
        <p:spPr bwMode="auto">
          <a:xfrm>
            <a:off x="8004175" y="822325"/>
            <a:ext cx="0"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Century Gothic" panose="020B0502020202020204" pitchFamily="34" charset="0"/>
            </a:endParaRPr>
          </a:p>
        </p:txBody>
      </p:sp>
      <p:sp>
        <p:nvSpPr>
          <p:cNvPr id="24" name="Freeform 7">
            <a:extLst>
              <a:ext uri="{FF2B5EF4-FFF2-40B4-BE49-F238E27FC236}">
                <a16:creationId xmlns:a16="http://schemas.microsoft.com/office/drawing/2014/main" id="{1B955FFA-B6F5-4CDD-940A-DB05FD68B7CA}"/>
              </a:ext>
            </a:extLst>
          </p:cNvPr>
          <p:cNvSpPr>
            <a:spLocks/>
          </p:cNvSpPr>
          <p:nvPr userDrawn="1"/>
        </p:nvSpPr>
        <p:spPr bwMode="auto">
          <a:xfrm>
            <a:off x="6096000" y="0"/>
            <a:ext cx="6096000" cy="6858000"/>
          </a:xfrm>
          <a:custGeom>
            <a:avLst/>
            <a:gdLst>
              <a:gd name="T0" fmla="*/ 3049 w 3388"/>
              <a:gd name="T1" fmla="*/ 0 h 3815"/>
              <a:gd name="T2" fmla="*/ 3049 w 3388"/>
              <a:gd name="T3" fmla="*/ 2951 h 3815"/>
              <a:gd name="T4" fmla="*/ 0 w 3388"/>
              <a:gd name="T5" fmla="*/ 2951 h 3815"/>
              <a:gd name="T6" fmla="*/ 0 w 3388"/>
              <a:gd name="T7" fmla="*/ 3815 h 3815"/>
              <a:gd name="T8" fmla="*/ 3388 w 3388"/>
              <a:gd name="T9" fmla="*/ 3815 h 3815"/>
              <a:gd name="T10" fmla="*/ 3388 w 3388"/>
              <a:gd name="T11" fmla="*/ 2969 h 3815"/>
              <a:gd name="T12" fmla="*/ 3388 w 3388"/>
              <a:gd name="T13" fmla="*/ 2951 h 3815"/>
              <a:gd name="T14" fmla="*/ 3388 w 3388"/>
              <a:gd name="T15" fmla="*/ 0 h 3815"/>
              <a:gd name="T16" fmla="*/ 3049 w 3388"/>
              <a:gd name="T17" fmla="*/ 0 h 38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88" h="3815">
                <a:moveTo>
                  <a:pt x="3049" y="0"/>
                </a:moveTo>
                <a:lnTo>
                  <a:pt x="3049" y="2951"/>
                </a:lnTo>
                <a:lnTo>
                  <a:pt x="0" y="2951"/>
                </a:lnTo>
                <a:lnTo>
                  <a:pt x="0" y="3815"/>
                </a:lnTo>
                <a:lnTo>
                  <a:pt x="3388" y="3815"/>
                </a:lnTo>
                <a:lnTo>
                  <a:pt x="3388" y="2969"/>
                </a:lnTo>
                <a:lnTo>
                  <a:pt x="3388" y="2951"/>
                </a:lnTo>
                <a:lnTo>
                  <a:pt x="3388" y="0"/>
                </a:lnTo>
                <a:lnTo>
                  <a:pt x="3049" y="0"/>
                </a:ln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en-US" dirty="0">
              <a:latin typeface="Century Gothic" panose="020B0502020202020204" pitchFamily="34" charset="0"/>
            </a:endParaRPr>
          </a:p>
        </p:txBody>
      </p:sp>
      <p:sp>
        <p:nvSpPr>
          <p:cNvPr id="15" name="Content Placeholder 5">
            <a:extLst>
              <a:ext uri="{FF2B5EF4-FFF2-40B4-BE49-F238E27FC236}">
                <a16:creationId xmlns:a16="http://schemas.microsoft.com/office/drawing/2014/main" id="{CA5F7EA9-E5C6-4376-AC5D-CA0B1DA0A259}"/>
              </a:ext>
            </a:extLst>
          </p:cNvPr>
          <p:cNvSpPr>
            <a:spLocks noGrp="1"/>
          </p:cNvSpPr>
          <p:nvPr>
            <p:ph sz="quarter" idx="4"/>
          </p:nvPr>
        </p:nvSpPr>
        <p:spPr>
          <a:xfrm>
            <a:off x="388079" y="2453317"/>
            <a:ext cx="5512904" cy="2690184"/>
          </a:xfrm>
        </p:spPr>
        <p:txBody>
          <a:bodyPr/>
          <a:lstStyle>
            <a:lvl1pPr marL="287338" indent="-287338">
              <a:lnSpc>
                <a:spcPct val="90000"/>
              </a:lnSpc>
              <a:buClr>
                <a:schemeClr val="tx1"/>
              </a:buClr>
              <a:buFont typeface="Century Gothic" panose="020B0502020202020204" pitchFamily="34" charset="0"/>
              <a:buChar char="•"/>
              <a:defRPr sz="2000">
                <a:latin typeface="Century Gothic" panose="020B0502020202020204" pitchFamily="34" charset="0"/>
              </a:defRPr>
            </a:lvl1pPr>
            <a:lvl2pPr marL="688975" indent="-285750">
              <a:lnSpc>
                <a:spcPct val="90000"/>
              </a:lnSpc>
              <a:buClr>
                <a:schemeClr val="tx1"/>
              </a:buClr>
              <a:buFont typeface="Century Gothic" panose="020B0502020202020204" pitchFamily="34" charset="0"/>
              <a:buChar char="–"/>
              <a:defRPr lang="en-US" sz="1800" kern="1200" dirty="0">
                <a:solidFill>
                  <a:schemeClr val="tx1"/>
                </a:solidFill>
                <a:latin typeface="Century Gothic" panose="020B0502020202020204" pitchFamily="34" charset="0"/>
                <a:ea typeface="+mn-ea"/>
                <a:cs typeface="+mn-cs"/>
              </a:defRPr>
            </a:lvl2pPr>
            <a:lvl3pPr>
              <a:defRPr sz="1600"/>
            </a:lvl3pPr>
            <a:lvl4pPr>
              <a:defRPr sz="1400"/>
            </a:lvl4pPr>
            <a:lvl5pPr marL="1482725" indent="-222250">
              <a:defRPr lang="en-US" sz="1600" kern="1200" dirty="0">
                <a:solidFill>
                  <a:schemeClr val="tx1"/>
                </a:solidFill>
                <a:latin typeface="+mn-lt"/>
                <a:ea typeface="+mn-ea"/>
                <a:cs typeface="+mn-cs"/>
              </a:defRPr>
            </a:lvl5pPr>
            <a:lvl6pPr>
              <a:defRPr sz="1600"/>
            </a:lvl6pPr>
            <a:lvl7pPr>
              <a:defRPr sz="1600"/>
            </a:lvl7pPr>
            <a:lvl8pPr>
              <a:defRPr sz="1600"/>
            </a:lvl8pPr>
            <a:lvl9pPr>
              <a:defRPr sz="1600"/>
            </a:lvl9pPr>
          </a:lstStyle>
          <a:p>
            <a:pPr lvl="0"/>
            <a:r>
              <a:rPr lang="en-US"/>
              <a:t>Edit Master text styles</a:t>
            </a:r>
          </a:p>
          <a:p>
            <a:pPr lvl="1"/>
            <a:r>
              <a:rPr lang="en-US"/>
              <a:t>Second level</a:t>
            </a:r>
          </a:p>
        </p:txBody>
      </p:sp>
      <p:sp>
        <p:nvSpPr>
          <p:cNvPr id="16" name="TextBox 15">
            <a:extLst>
              <a:ext uri="{FF2B5EF4-FFF2-40B4-BE49-F238E27FC236}">
                <a16:creationId xmlns:a16="http://schemas.microsoft.com/office/drawing/2014/main" id="{7BBDDABA-5F3D-43CE-8171-D78F0D0B4539}"/>
              </a:ext>
            </a:extLst>
          </p:cNvPr>
          <p:cNvSpPr txBox="1"/>
          <p:nvPr userDrawn="1"/>
        </p:nvSpPr>
        <p:spPr>
          <a:xfrm>
            <a:off x="9461248" y="6510581"/>
            <a:ext cx="2724538" cy="258532"/>
          </a:xfrm>
          <a:prstGeom prst="rect">
            <a:avLst/>
          </a:prstGeom>
          <a:noFill/>
        </p:spPr>
        <p:txBody>
          <a:bodyPr wrap="square" rtlCol="0">
            <a:spAutoFit/>
          </a:bodyPr>
          <a:lstStyle/>
          <a:p>
            <a:pPr algn="r">
              <a:lnSpc>
                <a:spcPct val="90000"/>
              </a:lnSpc>
            </a:pPr>
            <a:r>
              <a:rPr lang="en-US" sz="1200" dirty="0">
                <a:solidFill>
                  <a:schemeClr val="bg1">
                    <a:lumMod val="75000"/>
                  </a:schemeClr>
                </a:solidFill>
                <a:latin typeface="+mn-lt"/>
              </a:rPr>
              <a:t>CD-1_MPEX_Vacuum_System</a:t>
            </a:r>
          </a:p>
        </p:txBody>
      </p:sp>
    </p:spTree>
    <p:extLst>
      <p:ext uri="{BB962C8B-B14F-4D97-AF65-F5344CB8AC3E}">
        <p14:creationId xmlns:p14="http://schemas.microsoft.com/office/powerpoint/2010/main" val="370116595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userDrawn="1">
  <p:cSld name="Dk green picture layout 2">
    <p:spTree>
      <p:nvGrpSpPr>
        <p:cNvPr id="1" name=""/>
        <p:cNvGrpSpPr/>
        <p:nvPr/>
      </p:nvGrpSpPr>
      <p:grpSpPr>
        <a:xfrm>
          <a:off x="0" y="0"/>
          <a:ext cx="0" cy="0"/>
          <a:chOff x="0" y="0"/>
          <a:chExt cx="0" cy="0"/>
        </a:xfrm>
      </p:grpSpPr>
      <p:sp>
        <p:nvSpPr>
          <p:cNvPr id="14" name="Picture Placeholder 13">
            <a:extLst>
              <a:ext uri="{FF2B5EF4-FFF2-40B4-BE49-F238E27FC236}">
                <a16:creationId xmlns:a16="http://schemas.microsoft.com/office/drawing/2014/main" id="{ED81066A-C24A-4E74-9351-F12B6561E2D3}"/>
              </a:ext>
            </a:extLst>
          </p:cNvPr>
          <p:cNvSpPr>
            <a:spLocks noGrp="1"/>
          </p:cNvSpPr>
          <p:nvPr>
            <p:ph type="pic" sz="quarter" idx="10"/>
          </p:nvPr>
        </p:nvSpPr>
        <p:spPr>
          <a:xfrm>
            <a:off x="6095636" y="1078992"/>
            <a:ext cx="5487073" cy="4224052"/>
          </a:xfrm>
          <a:noFill/>
        </p:spPr>
        <p:txBody>
          <a:bodyPr/>
          <a:lstStyle>
            <a:lvl1pPr marL="0" indent="0">
              <a:buFont typeface="Century Gothic" panose="020B0502020202020204" pitchFamily="34" charset="0"/>
              <a:buNone/>
              <a:defRPr/>
            </a:lvl1pPr>
          </a:lstStyle>
          <a:p>
            <a:r>
              <a:rPr lang="en-US" dirty="0"/>
              <a:t>Click icon to add picture</a:t>
            </a:r>
          </a:p>
        </p:txBody>
      </p:sp>
      <p:sp>
        <p:nvSpPr>
          <p:cNvPr id="22" name="Rectangle 21">
            <a:extLst>
              <a:ext uri="{FF2B5EF4-FFF2-40B4-BE49-F238E27FC236}">
                <a16:creationId xmlns:a16="http://schemas.microsoft.com/office/drawing/2014/main" id="{2272F0CA-07C0-447D-AD25-74BF79400D69}"/>
              </a:ext>
            </a:extLst>
          </p:cNvPr>
          <p:cNvSpPr/>
          <p:nvPr userDrawn="1"/>
        </p:nvSpPr>
        <p:spPr>
          <a:xfrm>
            <a:off x="274320" y="1078992"/>
            <a:ext cx="5821680" cy="5779008"/>
          </a:xfrm>
          <a:prstGeom prst="rect">
            <a:avLst/>
          </a:prstGeom>
          <a:solidFill>
            <a:srgbClr val="CFCFCF"/>
          </a:solidFill>
          <a:ln>
            <a:no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lvl="0" algn="ctr">
              <a:lnSpc>
                <a:spcPct val="90000"/>
              </a:lnSpc>
            </a:pPr>
            <a:endParaRPr lang="en-US" dirty="0">
              <a:solidFill>
                <a:schemeClr val="tx1"/>
              </a:solidFill>
            </a:endParaRPr>
          </a:p>
        </p:txBody>
      </p:sp>
      <p:sp>
        <p:nvSpPr>
          <p:cNvPr id="2" name="Title 1"/>
          <p:cNvSpPr>
            <a:spLocks noGrp="1"/>
          </p:cNvSpPr>
          <p:nvPr>
            <p:ph type="title" hasCustomPrompt="1"/>
          </p:nvPr>
        </p:nvSpPr>
        <p:spPr>
          <a:xfrm>
            <a:off x="388079" y="1275788"/>
            <a:ext cx="5537405" cy="978729"/>
          </a:xfrm>
        </p:spPr>
        <p:txBody>
          <a:bodyPr/>
          <a:lstStyle>
            <a:lvl1pPr>
              <a:lnSpc>
                <a:spcPct val="90000"/>
              </a:lnSpc>
              <a:defRPr sz="3200" b="0">
                <a:solidFill>
                  <a:schemeClr val="tx1"/>
                </a:solidFill>
                <a:latin typeface="Century Gothic" panose="020B0502020202020204" pitchFamily="34" charset="0"/>
              </a:defRPr>
            </a:lvl1pPr>
          </a:lstStyle>
          <a:p>
            <a:r>
              <a:rPr lang="en-US" dirty="0"/>
              <a:t>Click to edit Master </a:t>
            </a:r>
            <a:br>
              <a:rPr lang="en-US" dirty="0"/>
            </a:br>
            <a:r>
              <a:rPr lang="en-US" dirty="0"/>
              <a:t>title style</a:t>
            </a:r>
          </a:p>
        </p:txBody>
      </p:sp>
      <p:sp>
        <p:nvSpPr>
          <p:cNvPr id="6" name="Content Placeholder 5"/>
          <p:cNvSpPr>
            <a:spLocks noGrp="1"/>
          </p:cNvSpPr>
          <p:nvPr>
            <p:ph sz="quarter" idx="4"/>
          </p:nvPr>
        </p:nvSpPr>
        <p:spPr>
          <a:xfrm>
            <a:off x="388079" y="2453316"/>
            <a:ext cx="5512904" cy="4163291"/>
          </a:xfrm>
        </p:spPr>
        <p:txBody>
          <a:bodyPr/>
          <a:lstStyle>
            <a:lvl1pPr marL="287338" indent="-287338">
              <a:lnSpc>
                <a:spcPct val="90000"/>
              </a:lnSpc>
              <a:buClr>
                <a:schemeClr val="tx1"/>
              </a:buClr>
              <a:buFont typeface="Century Gothic" panose="020B0502020202020204" pitchFamily="34" charset="0"/>
              <a:buChar char="•"/>
              <a:defRPr sz="2000">
                <a:latin typeface="Century Gothic" panose="020B0502020202020204" pitchFamily="34" charset="0"/>
              </a:defRPr>
            </a:lvl1pPr>
            <a:lvl2pPr marL="688975" indent="-285750">
              <a:lnSpc>
                <a:spcPct val="90000"/>
              </a:lnSpc>
              <a:buClr>
                <a:schemeClr val="tx1"/>
              </a:buClr>
              <a:buFont typeface="Century Gothic" panose="020B0502020202020204" pitchFamily="34" charset="0"/>
              <a:buChar char="–"/>
              <a:defRPr lang="en-US" sz="1800" kern="1200" dirty="0">
                <a:solidFill>
                  <a:schemeClr val="tx1"/>
                </a:solidFill>
                <a:latin typeface="Century Gothic" panose="020B0502020202020204" pitchFamily="34" charset="0"/>
                <a:ea typeface="+mn-ea"/>
                <a:cs typeface="+mn-cs"/>
              </a:defRPr>
            </a:lvl2pPr>
            <a:lvl3pPr>
              <a:defRPr sz="1600"/>
            </a:lvl3pPr>
            <a:lvl4pPr>
              <a:defRPr sz="1400"/>
            </a:lvl4pPr>
            <a:lvl5pPr marL="1482725" indent="-222250">
              <a:defRPr lang="en-US" sz="1600" kern="1200" dirty="0">
                <a:solidFill>
                  <a:schemeClr val="tx1"/>
                </a:solidFill>
                <a:latin typeface="+mn-lt"/>
                <a:ea typeface="+mn-ea"/>
                <a:cs typeface="+mn-cs"/>
              </a:defRPr>
            </a:lvl5pPr>
            <a:lvl6pPr>
              <a:defRPr sz="1600"/>
            </a:lvl6pPr>
            <a:lvl7pPr>
              <a:defRPr sz="1600"/>
            </a:lvl7pPr>
            <a:lvl8pPr>
              <a:defRPr sz="1600"/>
            </a:lvl8pPr>
            <a:lvl9pPr>
              <a:defRPr sz="1600"/>
            </a:lvl9pPr>
          </a:lstStyle>
          <a:p>
            <a:pPr lvl="0"/>
            <a:r>
              <a:rPr lang="en-US"/>
              <a:t>Edit Master text styles</a:t>
            </a:r>
          </a:p>
          <a:p>
            <a:pPr lvl="1"/>
            <a:r>
              <a:rPr lang="en-US"/>
              <a:t>Second level</a:t>
            </a:r>
          </a:p>
        </p:txBody>
      </p:sp>
      <p:sp>
        <p:nvSpPr>
          <p:cNvPr id="11" name="Rectangle 10">
            <a:extLst>
              <a:ext uri="{FF2B5EF4-FFF2-40B4-BE49-F238E27FC236}">
                <a16:creationId xmlns:a16="http://schemas.microsoft.com/office/drawing/2014/main" id="{BD0DB01C-0316-7441-9D7D-F96D7A49FEAC}"/>
              </a:ext>
            </a:extLst>
          </p:cNvPr>
          <p:cNvSpPr/>
          <p:nvPr userDrawn="1"/>
        </p:nvSpPr>
        <p:spPr>
          <a:xfrm>
            <a:off x="0" y="320040"/>
            <a:ext cx="274320" cy="510909"/>
          </a:xfrm>
          <a:prstGeom prst="rect">
            <a:avLst/>
          </a:prstGeom>
          <a:solidFill>
            <a:schemeClr val="tx2"/>
          </a:solidFill>
          <a:ln>
            <a:no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lvl="0" algn="ctr">
              <a:lnSpc>
                <a:spcPct val="90000"/>
              </a:lnSpc>
            </a:pPr>
            <a:endParaRPr lang="en-US" dirty="0">
              <a:solidFill>
                <a:schemeClr val="tx1"/>
              </a:solidFill>
            </a:endParaRPr>
          </a:p>
        </p:txBody>
      </p:sp>
      <p:sp>
        <p:nvSpPr>
          <p:cNvPr id="12" name="Rectangle 11">
            <a:extLst>
              <a:ext uri="{FF2B5EF4-FFF2-40B4-BE49-F238E27FC236}">
                <a16:creationId xmlns:a16="http://schemas.microsoft.com/office/drawing/2014/main" id="{CF70CC82-0B8B-1D4B-9F0D-823E1CAB4A9C}"/>
              </a:ext>
            </a:extLst>
          </p:cNvPr>
          <p:cNvSpPr/>
          <p:nvPr userDrawn="1"/>
        </p:nvSpPr>
        <p:spPr>
          <a:xfrm>
            <a:off x="274320" y="320040"/>
            <a:ext cx="1412673" cy="510909"/>
          </a:xfrm>
          <a:prstGeom prst="rect">
            <a:avLst/>
          </a:prstGeom>
          <a:solidFill>
            <a:schemeClr val="bg2">
              <a:lumMod val="85000"/>
            </a:schemeClr>
          </a:solidFill>
          <a:ln>
            <a:no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a:lnSpc>
                <a:spcPct val="90000"/>
              </a:lnSpc>
            </a:pPr>
            <a:endParaRPr lang="en-US" dirty="0">
              <a:solidFill>
                <a:schemeClr val="tx1"/>
              </a:solidFill>
            </a:endParaRPr>
          </a:p>
        </p:txBody>
      </p:sp>
      <p:sp>
        <p:nvSpPr>
          <p:cNvPr id="15" name="Rectangle 6">
            <a:extLst>
              <a:ext uri="{FF2B5EF4-FFF2-40B4-BE49-F238E27FC236}">
                <a16:creationId xmlns:a16="http://schemas.microsoft.com/office/drawing/2014/main" id="{732E67AB-06CD-417E-82A6-C485A480337A}"/>
              </a:ext>
            </a:extLst>
          </p:cNvPr>
          <p:cNvSpPr>
            <a:spLocks noChangeArrowheads="1"/>
          </p:cNvSpPr>
          <p:nvPr userDrawn="1"/>
        </p:nvSpPr>
        <p:spPr bwMode="auto">
          <a:xfrm flipH="1">
            <a:off x="-4391" y="6626132"/>
            <a:ext cx="280401" cy="152400"/>
          </a:xfrm>
          <a:prstGeom prst="rect">
            <a:avLst/>
          </a:prstGeom>
          <a:noFill/>
          <a:ln w="9525">
            <a:noFill/>
            <a:miter lim="800000"/>
            <a:headEnd/>
            <a:tailEnd/>
          </a:ln>
          <a:effectLst/>
        </p:spPr>
        <p:txBody>
          <a:bodyPr lIns="0" tIns="0" rIns="0" bIns="0"/>
          <a:lstStyle/>
          <a:p>
            <a:pPr algn="ctr" defTabSz="173038">
              <a:lnSpc>
                <a:spcPct val="90000"/>
              </a:lnSpc>
              <a:tabLst>
                <a:tab pos="230188" algn="l"/>
              </a:tabLst>
              <a:defRPr/>
            </a:pPr>
            <a:fld id="{040BB257-551A-4736-B50F-DCF1BA034C06}" type="slidenum">
              <a:rPr lang="en-US" sz="900" smtClean="0">
                <a:solidFill>
                  <a:schemeClr val="tx1"/>
                </a:solidFill>
                <a:latin typeface="+mn-lt"/>
                <a:cs typeface="Times New Roman" panose="02020603050405020304" pitchFamily="18" charset="0"/>
              </a:rPr>
              <a:pPr algn="ctr" defTabSz="173038">
                <a:lnSpc>
                  <a:spcPct val="90000"/>
                </a:lnSpc>
                <a:tabLst>
                  <a:tab pos="230188" algn="l"/>
                </a:tabLst>
                <a:defRPr/>
              </a:pPr>
              <a:t>‹#›</a:t>
            </a:fld>
            <a:endParaRPr lang="en-US" sz="900" dirty="0">
              <a:solidFill>
                <a:schemeClr val="tx1"/>
              </a:solidFill>
              <a:latin typeface="+mn-lt"/>
              <a:cs typeface="Times New Roman" panose="02020603050405020304" pitchFamily="18" charset="0"/>
            </a:endParaRPr>
          </a:p>
        </p:txBody>
      </p:sp>
      <p:pic>
        <p:nvPicPr>
          <p:cNvPr id="13" name="Picture 12">
            <a:extLst>
              <a:ext uri="{FF2B5EF4-FFF2-40B4-BE49-F238E27FC236}">
                <a16:creationId xmlns:a16="http://schemas.microsoft.com/office/drawing/2014/main" id="{DE8EB24F-FBB3-41E8-90F7-B4AA493C6FFD}"/>
              </a:ext>
            </a:extLst>
          </p:cNvPr>
          <p:cNvPicPr>
            <a:picLocks noChangeAspect="1"/>
          </p:cNvPicPr>
          <p:nvPr userDrawn="1"/>
        </p:nvPicPr>
        <p:blipFill>
          <a:blip r:embed="rId2"/>
          <a:stretch>
            <a:fillRect/>
          </a:stretch>
        </p:blipFill>
        <p:spPr>
          <a:xfrm>
            <a:off x="413129" y="456244"/>
            <a:ext cx="1088136" cy="261860"/>
          </a:xfrm>
          <a:prstGeom prst="rect">
            <a:avLst/>
          </a:prstGeom>
        </p:spPr>
      </p:pic>
      <p:sp>
        <p:nvSpPr>
          <p:cNvPr id="16" name="Freeform 7">
            <a:extLst>
              <a:ext uri="{FF2B5EF4-FFF2-40B4-BE49-F238E27FC236}">
                <a16:creationId xmlns:a16="http://schemas.microsoft.com/office/drawing/2014/main" id="{2A500EEB-73EC-4C16-8273-4ED5425DD64C}"/>
              </a:ext>
            </a:extLst>
          </p:cNvPr>
          <p:cNvSpPr>
            <a:spLocks/>
          </p:cNvSpPr>
          <p:nvPr userDrawn="1"/>
        </p:nvSpPr>
        <p:spPr bwMode="auto">
          <a:xfrm>
            <a:off x="6096000" y="0"/>
            <a:ext cx="6096000" cy="6858000"/>
          </a:xfrm>
          <a:custGeom>
            <a:avLst/>
            <a:gdLst>
              <a:gd name="T0" fmla="*/ 3049 w 3388"/>
              <a:gd name="T1" fmla="*/ 0 h 3815"/>
              <a:gd name="T2" fmla="*/ 3049 w 3388"/>
              <a:gd name="T3" fmla="*/ 2951 h 3815"/>
              <a:gd name="T4" fmla="*/ 0 w 3388"/>
              <a:gd name="T5" fmla="*/ 2951 h 3815"/>
              <a:gd name="T6" fmla="*/ 0 w 3388"/>
              <a:gd name="T7" fmla="*/ 3815 h 3815"/>
              <a:gd name="T8" fmla="*/ 3388 w 3388"/>
              <a:gd name="T9" fmla="*/ 3815 h 3815"/>
              <a:gd name="T10" fmla="*/ 3388 w 3388"/>
              <a:gd name="T11" fmla="*/ 2969 h 3815"/>
              <a:gd name="T12" fmla="*/ 3388 w 3388"/>
              <a:gd name="T13" fmla="*/ 2951 h 3815"/>
              <a:gd name="T14" fmla="*/ 3388 w 3388"/>
              <a:gd name="T15" fmla="*/ 0 h 3815"/>
              <a:gd name="T16" fmla="*/ 3049 w 3388"/>
              <a:gd name="T17" fmla="*/ 0 h 38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88" h="3815">
                <a:moveTo>
                  <a:pt x="3049" y="0"/>
                </a:moveTo>
                <a:lnTo>
                  <a:pt x="3049" y="2951"/>
                </a:lnTo>
                <a:lnTo>
                  <a:pt x="0" y="2951"/>
                </a:lnTo>
                <a:lnTo>
                  <a:pt x="0" y="3815"/>
                </a:lnTo>
                <a:lnTo>
                  <a:pt x="3388" y="3815"/>
                </a:lnTo>
                <a:lnTo>
                  <a:pt x="3388" y="2969"/>
                </a:lnTo>
                <a:lnTo>
                  <a:pt x="3388" y="2951"/>
                </a:lnTo>
                <a:lnTo>
                  <a:pt x="3388" y="0"/>
                </a:lnTo>
                <a:lnTo>
                  <a:pt x="3049" y="0"/>
                </a:ln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en-US" dirty="0">
              <a:latin typeface="Century Gothic" panose="020B0502020202020204" pitchFamily="34" charset="0"/>
            </a:endParaRPr>
          </a:p>
        </p:txBody>
      </p:sp>
    </p:spTree>
    <p:extLst>
      <p:ext uri="{BB962C8B-B14F-4D97-AF65-F5344CB8AC3E}">
        <p14:creationId xmlns:p14="http://schemas.microsoft.com/office/powerpoint/2010/main" val="120666280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2_Dk green picture layout wide">
    <p:spTree>
      <p:nvGrpSpPr>
        <p:cNvPr id="1" name=""/>
        <p:cNvGrpSpPr/>
        <p:nvPr/>
      </p:nvGrpSpPr>
      <p:grpSpPr>
        <a:xfrm>
          <a:off x="0" y="0"/>
          <a:ext cx="0" cy="0"/>
          <a:chOff x="0" y="0"/>
          <a:chExt cx="0" cy="0"/>
        </a:xfrm>
      </p:grpSpPr>
      <p:sp>
        <p:nvSpPr>
          <p:cNvPr id="14" name="Picture Placeholder 13">
            <a:extLst>
              <a:ext uri="{FF2B5EF4-FFF2-40B4-BE49-F238E27FC236}">
                <a16:creationId xmlns:a16="http://schemas.microsoft.com/office/drawing/2014/main" id="{ED81066A-C24A-4E74-9351-F12B6561E2D3}"/>
              </a:ext>
            </a:extLst>
          </p:cNvPr>
          <p:cNvSpPr>
            <a:spLocks noGrp="1"/>
          </p:cNvSpPr>
          <p:nvPr>
            <p:ph type="pic" sz="quarter" idx="10"/>
          </p:nvPr>
        </p:nvSpPr>
        <p:spPr>
          <a:xfrm>
            <a:off x="4120595" y="1078989"/>
            <a:ext cx="7464186" cy="4226003"/>
          </a:xfrm>
          <a:noFill/>
        </p:spPr>
        <p:txBody>
          <a:bodyPr/>
          <a:lstStyle>
            <a:lvl1pPr marL="0" indent="0">
              <a:buNone/>
              <a:defRPr/>
            </a:lvl1pPr>
          </a:lstStyle>
          <a:p>
            <a:r>
              <a:rPr lang="en-US" dirty="0"/>
              <a:t>Click icon to add picture</a:t>
            </a:r>
          </a:p>
        </p:txBody>
      </p:sp>
      <p:sp>
        <p:nvSpPr>
          <p:cNvPr id="22" name="Rectangle 21">
            <a:extLst>
              <a:ext uri="{FF2B5EF4-FFF2-40B4-BE49-F238E27FC236}">
                <a16:creationId xmlns:a16="http://schemas.microsoft.com/office/drawing/2014/main" id="{2272F0CA-07C0-447D-AD25-74BF79400D69}"/>
              </a:ext>
            </a:extLst>
          </p:cNvPr>
          <p:cNvSpPr/>
          <p:nvPr userDrawn="1"/>
        </p:nvSpPr>
        <p:spPr>
          <a:xfrm>
            <a:off x="274321" y="1078991"/>
            <a:ext cx="3846274" cy="5779007"/>
          </a:xfrm>
          <a:prstGeom prst="rect">
            <a:avLst/>
          </a:prstGeom>
          <a:solidFill>
            <a:srgbClr val="CFCFCF"/>
          </a:solidFill>
          <a:ln>
            <a:no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lvl="0" algn="ctr">
              <a:lnSpc>
                <a:spcPct val="90000"/>
              </a:lnSpc>
            </a:pPr>
            <a:endParaRPr lang="en-US" dirty="0">
              <a:solidFill>
                <a:schemeClr val="tx1"/>
              </a:solidFill>
            </a:endParaRPr>
          </a:p>
        </p:txBody>
      </p:sp>
      <p:sp>
        <p:nvSpPr>
          <p:cNvPr id="2" name="Title 1"/>
          <p:cNvSpPr>
            <a:spLocks noGrp="1"/>
          </p:cNvSpPr>
          <p:nvPr>
            <p:ph type="title"/>
          </p:nvPr>
        </p:nvSpPr>
        <p:spPr>
          <a:xfrm>
            <a:off x="388079" y="1275788"/>
            <a:ext cx="3576228" cy="979691"/>
          </a:xfrm>
        </p:spPr>
        <p:txBody>
          <a:bodyPr/>
          <a:lstStyle>
            <a:lvl1pPr>
              <a:lnSpc>
                <a:spcPct val="90000"/>
              </a:lnSpc>
              <a:defRPr sz="3200" b="0">
                <a:solidFill>
                  <a:schemeClr val="tx1"/>
                </a:solidFill>
                <a:latin typeface="Century Gothic" panose="020B0502020202020204" pitchFamily="34" charset="0"/>
              </a:defRPr>
            </a:lvl1pPr>
          </a:lstStyle>
          <a:p>
            <a:r>
              <a:rPr lang="en-US"/>
              <a:t>Click to edit Master title style</a:t>
            </a:r>
            <a:endParaRPr lang="en-US" dirty="0"/>
          </a:p>
        </p:txBody>
      </p:sp>
      <p:sp>
        <p:nvSpPr>
          <p:cNvPr id="6" name="Content Placeholder 5"/>
          <p:cNvSpPr>
            <a:spLocks noGrp="1"/>
          </p:cNvSpPr>
          <p:nvPr>
            <p:ph sz="quarter" idx="4"/>
          </p:nvPr>
        </p:nvSpPr>
        <p:spPr>
          <a:xfrm>
            <a:off x="388079" y="2800350"/>
            <a:ext cx="3541945" cy="3816258"/>
          </a:xfrm>
        </p:spPr>
        <p:txBody>
          <a:bodyPr/>
          <a:lstStyle>
            <a:lvl1pPr marL="287338" indent="-287338">
              <a:lnSpc>
                <a:spcPct val="90000"/>
              </a:lnSpc>
              <a:buClr>
                <a:schemeClr val="tx1"/>
              </a:buClr>
              <a:buFont typeface="Century Gothic" panose="020B0502020202020204" pitchFamily="34" charset="0"/>
              <a:buChar char="•"/>
              <a:defRPr sz="2000">
                <a:latin typeface="Century Gothic" panose="020B0502020202020204" pitchFamily="34" charset="0"/>
              </a:defRPr>
            </a:lvl1pPr>
            <a:lvl2pPr marL="688975" indent="-285750">
              <a:lnSpc>
                <a:spcPct val="90000"/>
              </a:lnSpc>
              <a:buClr>
                <a:schemeClr val="tx1"/>
              </a:buClr>
              <a:buFont typeface="Century Gothic" panose="020B0502020202020204" pitchFamily="34" charset="0"/>
              <a:buChar char="–"/>
              <a:defRPr lang="en-US" sz="1800" kern="1200" dirty="0">
                <a:solidFill>
                  <a:schemeClr val="tx1"/>
                </a:solidFill>
                <a:latin typeface="Century Gothic" panose="020B0502020202020204" pitchFamily="34" charset="0"/>
                <a:ea typeface="+mn-ea"/>
                <a:cs typeface="+mn-cs"/>
              </a:defRPr>
            </a:lvl2pPr>
            <a:lvl3pPr>
              <a:defRPr sz="1600"/>
            </a:lvl3pPr>
            <a:lvl4pPr>
              <a:defRPr sz="1400"/>
            </a:lvl4pPr>
            <a:lvl5pPr marL="1482725" indent="-222250">
              <a:defRPr lang="en-US" sz="1600" kern="1200" dirty="0">
                <a:solidFill>
                  <a:schemeClr val="tx1"/>
                </a:solidFill>
                <a:latin typeface="+mn-lt"/>
                <a:ea typeface="+mn-ea"/>
                <a:cs typeface="+mn-cs"/>
              </a:defRPr>
            </a:lvl5pPr>
            <a:lvl6pPr>
              <a:defRPr sz="1600"/>
            </a:lvl6pPr>
            <a:lvl7pPr>
              <a:defRPr sz="1600"/>
            </a:lvl7pPr>
            <a:lvl8pPr>
              <a:defRPr sz="1600"/>
            </a:lvl8pPr>
            <a:lvl9pPr>
              <a:defRPr sz="1600"/>
            </a:lvl9pPr>
          </a:lstStyle>
          <a:p>
            <a:pPr lvl="0"/>
            <a:r>
              <a:rPr lang="en-US"/>
              <a:t>Edit Master text styles</a:t>
            </a:r>
          </a:p>
          <a:p>
            <a:pPr lvl="1"/>
            <a:r>
              <a:rPr lang="en-US"/>
              <a:t>Second level</a:t>
            </a:r>
          </a:p>
        </p:txBody>
      </p:sp>
      <p:sp>
        <p:nvSpPr>
          <p:cNvPr id="11" name="Rectangle 10">
            <a:extLst>
              <a:ext uri="{FF2B5EF4-FFF2-40B4-BE49-F238E27FC236}">
                <a16:creationId xmlns:a16="http://schemas.microsoft.com/office/drawing/2014/main" id="{BD0DB01C-0316-7441-9D7D-F96D7A49FEAC}"/>
              </a:ext>
            </a:extLst>
          </p:cNvPr>
          <p:cNvSpPr/>
          <p:nvPr userDrawn="1"/>
        </p:nvSpPr>
        <p:spPr>
          <a:xfrm>
            <a:off x="0" y="320040"/>
            <a:ext cx="274320" cy="510909"/>
          </a:xfrm>
          <a:prstGeom prst="rect">
            <a:avLst/>
          </a:prstGeom>
          <a:solidFill>
            <a:schemeClr val="tx2"/>
          </a:solidFill>
          <a:ln>
            <a:no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lvl="0" algn="ctr">
              <a:lnSpc>
                <a:spcPct val="90000"/>
              </a:lnSpc>
            </a:pPr>
            <a:endParaRPr lang="en-US" dirty="0">
              <a:solidFill>
                <a:schemeClr val="tx1"/>
              </a:solidFill>
            </a:endParaRPr>
          </a:p>
        </p:txBody>
      </p:sp>
      <p:sp>
        <p:nvSpPr>
          <p:cNvPr id="12" name="Rectangle 11">
            <a:extLst>
              <a:ext uri="{FF2B5EF4-FFF2-40B4-BE49-F238E27FC236}">
                <a16:creationId xmlns:a16="http://schemas.microsoft.com/office/drawing/2014/main" id="{CF70CC82-0B8B-1D4B-9F0D-823E1CAB4A9C}"/>
              </a:ext>
            </a:extLst>
          </p:cNvPr>
          <p:cNvSpPr/>
          <p:nvPr userDrawn="1"/>
        </p:nvSpPr>
        <p:spPr>
          <a:xfrm>
            <a:off x="274320" y="320040"/>
            <a:ext cx="1412673" cy="510909"/>
          </a:xfrm>
          <a:prstGeom prst="rect">
            <a:avLst/>
          </a:prstGeom>
          <a:solidFill>
            <a:schemeClr val="bg2">
              <a:lumMod val="85000"/>
            </a:schemeClr>
          </a:solidFill>
          <a:ln>
            <a:no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a:lnSpc>
                <a:spcPct val="90000"/>
              </a:lnSpc>
            </a:pPr>
            <a:endParaRPr lang="en-US" dirty="0">
              <a:solidFill>
                <a:schemeClr val="tx1"/>
              </a:solidFill>
            </a:endParaRPr>
          </a:p>
        </p:txBody>
      </p:sp>
      <p:sp>
        <p:nvSpPr>
          <p:cNvPr id="15" name="Rectangle 6">
            <a:extLst>
              <a:ext uri="{FF2B5EF4-FFF2-40B4-BE49-F238E27FC236}">
                <a16:creationId xmlns:a16="http://schemas.microsoft.com/office/drawing/2014/main" id="{732E67AB-06CD-417E-82A6-C485A480337A}"/>
              </a:ext>
            </a:extLst>
          </p:cNvPr>
          <p:cNvSpPr>
            <a:spLocks noChangeArrowheads="1"/>
          </p:cNvSpPr>
          <p:nvPr userDrawn="1"/>
        </p:nvSpPr>
        <p:spPr bwMode="auto">
          <a:xfrm flipH="1">
            <a:off x="-4391" y="6626132"/>
            <a:ext cx="280401" cy="152400"/>
          </a:xfrm>
          <a:prstGeom prst="rect">
            <a:avLst/>
          </a:prstGeom>
          <a:noFill/>
          <a:ln w="9525">
            <a:noFill/>
            <a:miter lim="800000"/>
            <a:headEnd/>
            <a:tailEnd/>
          </a:ln>
          <a:effectLst/>
        </p:spPr>
        <p:txBody>
          <a:bodyPr lIns="0" tIns="0" rIns="0" bIns="0"/>
          <a:lstStyle/>
          <a:p>
            <a:pPr algn="ctr" defTabSz="173038">
              <a:lnSpc>
                <a:spcPct val="90000"/>
              </a:lnSpc>
              <a:tabLst>
                <a:tab pos="230188" algn="l"/>
              </a:tabLst>
              <a:defRPr/>
            </a:pPr>
            <a:fld id="{040BB257-551A-4736-B50F-DCF1BA034C06}" type="slidenum">
              <a:rPr lang="en-US" sz="900" smtClean="0">
                <a:solidFill>
                  <a:schemeClr val="tx1"/>
                </a:solidFill>
                <a:latin typeface="+mn-lt"/>
                <a:cs typeface="Times New Roman" panose="02020603050405020304" pitchFamily="18" charset="0"/>
              </a:rPr>
              <a:pPr algn="ctr" defTabSz="173038">
                <a:lnSpc>
                  <a:spcPct val="90000"/>
                </a:lnSpc>
                <a:tabLst>
                  <a:tab pos="230188" algn="l"/>
                </a:tabLst>
                <a:defRPr/>
              </a:pPr>
              <a:t>‹#›</a:t>
            </a:fld>
            <a:endParaRPr lang="en-US" sz="900" dirty="0">
              <a:solidFill>
                <a:schemeClr val="tx1"/>
              </a:solidFill>
              <a:latin typeface="+mn-lt"/>
              <a:cs typeface="Times New Roman" panose="02020603050405020304" pitchFamily="18" charset="0"/>
            </a:endParaRPr>
          </a:p>
        </p:txBody>
      </p:sp>
      <p:pic>
        <p:nvPicPr>
          <p:cNvPr id="13" name="Picture 12">
            <a:extLst>
              <a:ext uri="{FF2B5EF4-FFF2-40B4-BE49-F238E27FC236}">
                <a16:creationId xmlns:a16="http://schemas.microsoft.com/office/drawing/2014/main" id="{DE8EB24F-FBB3-41E8-90F7-B4AA493C6FFD}"/>
              </a:ext>
            </a:extLst>
          </p:cNvPr>
          <p:cNvPicPr>
            <a:picLocks noChangeAspect="1"/>
          </p:cNvPicPr>
          <p:nvPr userDrawn="1"/>
        </p:nvPicPr>
        <p:blipFill>
          <a:blip r:embed="rId2"/>
          <a:stretch>
            <a:fillRect/>
          </a:stretch>
        </p:blipFill>
        <p:spPr>
          <a:xfrm>
            <a:off x="413129" y="456244"/>
            <a:ext cx="1088136" cy="261860"/>
          </a:xfrm>
          <a:prstGeom prst="rect">
            <a:avLst/>
          </a:prstGeom>
        </p:spPr>
      </p:pic>
      <p:sp>
        <p:nvSpPr>
          <p:cNvPr id="8" name="Freeform 5">
            <a:extLst>
              <a:ext uri="{FF2B5EF4-FFF2-40B4-BE49-F238E27FC236}">
                <a16:creationId xmlns:a16="http://schemas.microsoft.com/office/drawing/2014/main" id="{E0FFF716-AFC7-4054-A1F8-2C39C30731D0}"/>
              </a:ext>
            </a:extLst>
          </p:cNvPr>
          <p:cNvSpPr>
            <a:spLocks/>
          </p:cNvSpPr>
          <p:nvPr userDrawn="1"/>
        </p:nvSpPr>
        <p:spPr bwMode="auto">
          <a:xfrm>
            <a:off x="4120595" y="1"/>
            <a:ext cx="8071405" cy="6857998"/>
          </a:xfrm>
          <a:custGeom>
            <a:avLst/>
            <a:gdLst>
              <a:gd name="T0" fmla="*/ 4151 w 4490"/>
              <a:gd name="T1" fmla="*/ 0 h 3815"/>
              <a:gd name="T2" fmla="*/ 4151 w 4490"/>
              <a:gd name="T3" fmla="*/ 2951 h 3815"/>
              <a:gd name="T4" fmla="*/ 0 w 4490"/>
              <a:gd name="T5" fmla="*/ 2951 h 3815"/>
              <a:gd name="T6" fmla="*/ 0 w 4490"/>
              <a:gd name="T7" fmla="*/ 3815 h 3815"/>
              <a:gd name="T8" fmla="*/ 4490 w 4490"/>
              <a:gd name="T9" fmla="*/ 3815 h 3815"/>
              <a:gd name="T10" fmla="*/ 4490 w 4490"/>
              <a:gd name="T11" fmla="*/ 2969 h 3815"/>
              <a:gd name="T12" fmla="*/ 4490 w 4490"/>
              <a:gd name="T13" fmla="*/ 2951 h 3815"/>
              <a:gd name="T14" fmla="*/ 4490 w 4490"/>
              <a:gd name="T15" fmla="*/ 0 h 3815"/>
              <a:gd name="T16" fmla="*/ 4151 w 4490"/>
              <a:gd name="T17" fmla="*/ 0 h 3815"/>
              <a:gd name="T18" fmla="*/ 4151 w 4490"/>
              <a:gd name="T19" fmla="*/ 0 h 38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490" h="3815">
                <a:moveTo>
                  <a:pt x="4151" y="0"/>
                </a:moveTo>
                <a:lnTo>
                  <a:pt x="4151" y="2951"/>
                </a:lnTo>
                <a:lnTo>
                  <a:pt x="0" y="2951"/>
                </a:lnTo>
                <a:lnTo>
                  <a:pt x="0" y="3815"/>
                </a:lnTo>
                <a:lnTo>
                  <a:pt x="4490" y="3815"/>
                </a:lnTo>
                <a:lnTo>
                  <a:pt x="4490" y="2969"/>
                </a:lnTo>
                <a:lnTo>
                  <a:pt x="4490" y="2951"/>
                </a:lnTo>
                <a:lnTo>
                  <a:pt x="4490" y="0"/>
                </a:lnTo>
                <a:lnTo>
                  <a:pt x="4151" y="0"/>
                </a:lnTo>
                <a:lnTo>
                  <a:pt x="4151" y="0"/>
                </a:lnTo>
                <a:close/>
              </a:path>
            </a:pathLst>
          </a:custGeom>
          <a:solidFill>
            <a:srgbClr val="4C886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Century Gothic" panose="020B0502020202020204" pitchFamily="34" charset="0"/>
            </a:endParaRPr>
          </a:p>
        </p:txBody>
      </p:sp>
    </p:spTree>
    <p:extLst>
      <p:ext uri="{BB962C8B-B14F-4D97-AF65-F5344CB8AC3E}">
        <p14:creationId xmlns:p14="http://schemas.microsoft.com/office/powerpoint/2010/main" val="255137858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Full picture layout ">
    <p:spTree>
      <p:nvGrpSpPr>
        <p:cNvPr id="1" name=""/>
        <p:cNvGrpSpPr/>
        <p:nvPr/>
      </p:nvGrpSpPr>
      <p:grpSpPr>
        <a:xfrm>
          <a:off x="0" y="0"/>
          <a:ext cx="0" cy="0"/>
          <a:chOff x="0" y="0"/>
          <a:chExt cx="0" cy="0"/>
        </a:xfrm>
      </p:grpSpPr>
      <p:sp>
        <p:nvSpPr>
          <p:cNvPr id="14" name="Picture Placeholder 13">
            <a:extLst>
              <a:ext uri="{FF2B5EF4-FFF2-40B4-BE49-F238E27FC236}">
                <a16:creationId xmlns:a16="http://schemas.microsoft.com/office/drawing/2014/main" id="{ED81066A-C24A-4E74-9351-F12B6561E2D3}"/>
              </a:ext>
            </a:extLst>
          </p:cNvPr>
          <p:cNvSpPr>
            <a:spLocks noGrp="1"/>
          </p:cNvSpPr>
          <p:nvPr>
            <p:ph type="pic" sz="quarter" idx="10"/>
          </p:nvPr>
        </p:nvSpPr>
        <p:spPr>
          <a:xfrm>
            <a:off x="274320" y="2381"/>
            <a:ext cx="11312843" cy="6342021"/>
          </a:xfrm>
          <a:noFill/>
          <a:ln>
            <a:noFill/>
          </a:ln>
        </p:spPr>
        <p:txBody>
          <a:bodyPr/>
          <a:lstStyle>
            <a:lvl1pPr marL="0" indent="0">
              <a:buFont typeface="Century Gothic" panose="020B0502020202020204" pitchFamily="34" charset="0"/>
              <a:buNone/>
              <a:defRPr/>
            </a:lvl1pPr>
          </a:lstStyle>
          <a:p>
            <a:r>
              <a:rPr lang="en-US" dirty="0"/>
              <a:t>Click icon to add picture</a:t>
            </a:r>
          </a:p>
        </p:txBody>
      </p:sp>
      <p:sp>
        <p:nvSpPr>
          <p:cNvPr id="2" name="Title 1"/>
          <p:cNvSpPr>
            <a:spLocks noGrp="1"/>
          </p:cNvSpPr>
          <p:nvPr>
            <p:ph type="title"/>
          </p:nvPr>
        </p:nvSpPr>
        <p:spPr>
          <a:xfrm>
            <a:off x="429769" y="274320"/>
            <a:ext cx="11000232" cy="535531"/>
          </a:xfrm>
        </p:spPr>
        <p:txBody>
          <a:bodyPr/>
          <a:lstStyle>
            <a:lvl1pPr>
              <a:lnSpc>
                <a:spcPct val="90000"/>
              </a:lnSpc>
              <a:defRPr sz="3200" b="0">
                <a:solidFill>
                  <a:schemeClr val="tx1"/>
                </a:solidFill>
                <a:effectLst/>
                <a:latin typeface="Century Gothic" panose="020B0502020202020204" pitchFamily="34" charset="0"/>
              </a:defRPr>
            </a:lvl1pPr>
          </a:lstStyle>
          <a:p>
            <a:r>
              <a:rPr lang="en-US"/>
              <a:t>Click to edit Master title style</a:t>
            </a:r>
            <a:endParaRPr lang="en-US" dirty="0"/>
          </a:p>
        </p:txBody>
      </p:sp>
      <p:sp>
        <p:nvSpPr>
          <p:cNvPr id="17" name="Rectangle 256">
            <a:extLst>
              <a:ext uri="{FF2B5EF4-FFF2-40B4-BE49-F238E27FC236}">
                <a16:creationId xmlns:a16="http://schemas.microsoft.com/office/drawing/2014/main" id="{50787286-CD5D-43D9-B8DA-70C3358DC829}"/>
              </a:ext>
            </a:extLst>
          </p:cNvPr>
          <p:cNvSpPr txBox="1">
            <a:spLocks noChangeArrowheads="1"/>
          </p:cNvSpPr>
          <p:nvPr userDrawn="1"/>
        </p:nvSpPr>
        <p:spPr>
          <a:xfrm>
            <a:off x="8010283" y="6477000"/>
            <a:ext cx="3860800" cy="182562"/>
          </a:xfrm>
          <a:prstGeom prst="rect">
            <a:avLst/>
          </a:prstGeom>
          <a:ln/>
        </p:spPr>
        <p:txBody>
          <a:bodyPr anchor="ctr"/>
          <a:lstStyle/>
          <a:p>
            <a:pPr algn="r"/>
            <a:r>
              <a:rPr lang="en-US" sz="1000" dirty="0">
                <a:solidFill>
                  <a:schemeClr val="bg1"/>
                </a:solidFill>
                <a:latin typeface="Century Gothic" panose="020B0502020202020204" pitchFamily="34" charset="0"/>
                <a:cs typeface="Arial" pitchFamily="34" charset="0"/>
              </a:rPr>
              <a:t> </a:t>
            </a:r>
          </a:p>
        </p:txBody>
      </p:sp>
      <p:sp>
        <p:nvSpPr>
          <p:cNvPr id="16" name="Freeform 9">
            <a:extLst>
              <a:ext uri="{FF2B5EF4-FFF2-40B4-BE49-F238E27FC236}">
                <a16:creationId xmlns:a16="http://schemas.microsoft.com/office/drawing/2014/main" id="{D938724D-E109-43B4-9560-1552E26DB04A}"/>
              </a:ext>
            </a:extLst>
          </p:cNvPr>
          <p:cNvSpPr>
            <a:spLocks/>
          </p:cNvSpPr>
          <p:nvPr userDrawn="1"/>
        </p:nvSpPr>
        <p:spPr bwMode="auto">
          <a:xfrm>
            <a:off x="6026150" y="0"/>
            <a:ext cx="6165850" cy="6858000"/>
          </a:xfrm>
          <a:custGeom>
            <a:avLst/>
            <a:gdLst>
              <a:gd name="T0" fmla="*/ 3502 w 3884"/>
              <a:gd name="T1" fmla="*/ 0 h 4320"/>
              <a:gd name="T2" fmla="*/ 3502 w 3884"/>
              <a:gd name="T3" fmla="*/ 3998 h 4320"/>
              <a:gd name="T4" fmla="*/ 0 w 3884"/>
              <a:gd name="T5" fmla="*/ 3998 h 4320"/>
              <a:gd name="T6" fmla="*/ 0 w 3884"/>
              <a:gd name="T7" fmla="*/ 4320 h 4320"/>
              <a:gd name="T8" fmla="*/ 3502 w 3884"/>
              <a:gd name="T9" fmla="*/ 4320 h 4320"/>
              <a:gd name="T10" fmla="*/ 3884 w 3884"/>
              <a:gd name="T11" fmla="*/ 4320 h 4320"/>
              <a:gd name="T12" fmla="*/ 3884 w 3884"/>
              <a:gd name="T13" fmla="*/ 3998 h 4320"/>
              <a:gd name="T14" fmla="*/ 3884 w 3884"/>
              <a:gd name="T15" fmla="*/ 0 h 4320"/>
              <a:gd name="T16" fmla="*/ 3502 w 3884"/>
              <a:gd name="T17" fmla="*/ 0 h 4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884" h="4320">
                <a:moveTo>
                  <a:pt x="3502" y="0"/>
                </a:moveTo>
                <a:lnTo>
                  <a:pt x="3502" y="3998"/>
                </a:lnTo>
                <a:lnTo>
                  <a:pt x="0" y="3998"/>
                </a:lnTo>
                <a:lnTo>
                  <a:pt x="0" y="4320"/>
                </a:lnTo>
                <a:lnTo>
                  <a:pt x="3502" y="4320"/>
                </a:lnTo>
                <a:lnTo>
                  <a:pt x="3884" y="4320"/>
                </a:lnTo>
                <a:lnTo>
                  <a:pt x="3884" y="3998"/>
                </a:lnTo>
                <a:lnTo>
                  <a:pt x="3884" y="0"/>
                </a:lnTo>
                <a:lnTo>
                  <a:pt x="3502" y="0"/>
                </a:lnTo>
                <a:close/>
              </a:path>
            </a:pathLst>
          </a:custGeom>
          <a:solidFill>
            <a:srgbClr val="40875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Century Gothic" panose="020B0502020202020204" pitchFamily="34" charset="0"/>
            </a:endParaRPr>
          </a:p>
        </p:txBody>
      </p:sp>
      <p:sp>
        <p:nvSpPr>
          <p:cNvPr id="18" name="Rectangle 17">
            <a:extLst>
              <a:ext uri="{FF2B5EF4-FFF2-40B4-BE49-F238E27FC236}">
                <a16:creationId xmlns:a16="http://schemas.microsoft.com/office/drawing/2014/main" id="{7900E375-D0D6-466C-A383-E914B5C8AE5A}"/>
              </a:ext>
            </a:extLst>
          </p:cNvPr>
          <p:cNvSpPr/>
          <p:nvPr userDrawn="1"/>
        </p:nvSpPr>
        <p:spPr>
          <a:xfrm>
            <a:off x="0" y="6344402"/>
            <a:ext cx="274320" cy="510909"/>
          </a:xfrm>
          <a:prstGeom prst="rect">
            <a:avLst/>
          </a:prstGeom>
          <a:solidFill>
            <a:srgbClr val="397D52"/>
          </a:solidFill>
          <a:ln>
            <a:no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lvl="0" algn="ctr">
              <a:lnSpc>
                <a:spcPct val="90000"/>
              </a:lnSpc>
            </a:pPr>
            <a:endParaRPr lang="en-US" dirty="0">
              <a:solidFill>
                <a:schemeClr val="tx1"/>
              </a:solidFill>
            </a:endParaRPr>
          </a:p>
        </p:txBody>
      </p:sp>
      <p:sp>
        <p:nvSpPr>
          <p:cNvPr id="19" name="Rectangle 6">
            <a:extLst>
              <a:ext uri="{FF2B5EF4-FFF2-40B4-BE49-F238E27FC236}">
                <a16:creationId xmlns:a16="http://schemas.microsoft.com/office/drawing/2014/main" id="{D090841D-81E2-4E83-8067-E18C5C3AF8FF}"/>
              </a:ext>
            </a:extLst>
          </p:cNvPr>
          <p:cNvSpPr>
            <a:spLocks noChangeArrowheads="1"/>
          </p:cNvSpPr>
          <p:nvPr userDrawn="1"/>
        </p:nvSpPr>
        <p:spPr bwMode="auto">
          <a:xfrm flipH="1">
            <a:off x="-4391" y="6626132"/>
            <a:ext cx="280401" cy="152400"/>
          </a:xfrm>
          <a:prstGeom prst="rect">
            <a:avLst/>
          </a:prstGeom>
          <a:noFill/>
          <a:ln w="9525">
            <a:noFill/>
            <a:miter lim="800000"/>
            <a:headEnd/>
            <a:tailEnd/>
          </a:ln>
          <a:effectLst/>
        </p:spPr>
        <p:txBody>
          <a:bodyPr lIns="0" tIns="0" rIns="0" bIns="0"/>
          <a:lstStyle/>
          <a:p>
            <a:pPr algn="ctr" defTabSz="173038">
              <a:lnSpc>
                <a:spcPct val="90000"/>
              </a:lnSpc>
              <a:tabLst>
                <a:tab pos="230188" algn="l"/>
              </a:tabLst>
              <a:defRPr/>
            </a:pPr>
            <a:fld id="{040BB257-551A-4736-B50F-DCF1BA034C06}" type="slidenum">
              <a:rPr lang="en-US" sz="900" smtClean="0">
                <a:solidFill>
                  <a:schemeClr val="bg2"/>
                </a:solidFill>
                <a:latin typeface="+mn-lt"/>
                <a:cs typeface="Times New Roman" panose="02020603050405020304" pitchFamily="18" charset="0"/>
              </a:rPr>
              <a:pPr algn="ctr" defTabSz="173038">
                <a:lnSpc>
                  <a:spcPct val="90000"/>
                </a:lnSpc>
                <a:tabLst>
                  <a:tab pos="230188" algn="l"/>
                </a:tabLst>
                <a:defRPr/>
              </a:pPr>
              <a:t>‹#›</a:t>
            </a:fld>
            <a:endParaRPr lang="en-US" sz="900" dirty="0">
              <a:solidFill>
                <a:schemeClr val="bg2"/>
              </a:solidFill>
              <a:latin typeface="+mn-lt"/>
              <a:cs typeface="Times New Roman" panose="02020603050405020304" pitchFamily="18" charset="0"/>
            </a:endParaRPr>
          </a:p>
        </p:txBody>
      </p:sp>
      <p:pic>
        <p:nvPicPr>
          <p:cNvPr id="10" name="Picture 9">
            <a:extLst>
              <a:ext uri="{FF2B5EF4-FFF2-40B4-BE49-F238E27FC236}">
                <a16:creationId xmlns:a16="http://schemas.microsoft.com/office/drawing/2014/main" id="{BD3AC615-0875-4C80-B019-11A28EDCB638}"/>
              </a:ext>
            </a:extLst>
          </p:cNvPr>
          <p:cNvPicPr>
            <a:picLocks noChangeAspect="1"/>
          </p:cNvPicPr>
          <p:nvPr userDrawn="1"/>
        </p:nvPicPr>
        <p:blipFill>
          <a:blip r:embed="rId2"/>
          <a:stretch>
            <a:fillRect/>
          </a:stretch>
        </p:blipFill>
        <p:spPr>
          <a:xfrm>
            <a:off x="413129" y="6477000"/>
            <a:ext cx="1088136" cy="261860"/>
          </a:xfrm>
          <a:prstGeom prst="rect">
            <a:avLst/>
          </a:prstGeom>
        </p:spPr>
      </p:pic>
    </p:spTree>
    <p:extLst>
      <p:ext uri="{BB962C8B-B14F-4D97-AF65-F5344CB8AC3E}">
        <p14:creationId xmlns:p14="http://schemas.microsoft.com/office/powerpoint/2010/main" val="246535404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userDrawn="1">
  <p:cSld name="2_2 section science highlight">
    <p:spTree>
      <p:nvGrpSpPr>
        <p:cNvPr id="1" name=""/>
        <p:cNvGrpSpPr/>
        <p:nvPr/>
      </p:nvGrpSpPr>
      <p:grpSpPr>
        <a:xfrm>
          <a:off x="0" y="0"/>
          <a:ext cx="0" cy="0"/>
          <a:chOff x="0" y="0"/>
          <a:chExt cx="0" cy="0"/>
        </a:xfrm>
      </p:grpSpPr>
      <p:sp>
        <p:nvSpPr>
          <p:cNvPr id="38" name="Rectangle 37">
            <a:extLst>
              <a:ext uri="{FF2B5EF4-FFF2-40B4-BE49-F238E27FC236}">
                <a16:creationId xmlns:a16="http://schemas.microsoft.com/office/drawing/2014/main" id="{1DC80716-D7F2-40BD-B894-87B7C5521D93}"/>
              </a:ext>
            </a:extLst>
          </p:cNvPr>
          <p:cNvSpPr/>
          <p:nvPr userDrawn="1"/>
        </p:nvSpPr>
        <p:spPr>
          <a:xfrm>
            <a:off x="274320" y="1412106"/>
            <a:ext cx="5840589" cy="5293494"/>
          </a:xfrm>
          <a:prstGeom prst="rect">
            <a:avLst/>
          </a:prstGeom>
          <a:gradFill flip="none" rotWithShape="1">
            <a:gsLst>
              <a:gs pos="52000">
                <a:schemeClr val="bg1">
                  <a:lumMod val="95000"/>
                </a:schemeClr>
              </a:gs>
              <a:gs pos="0">
                <a:schemeClr val="bg2">
                  <a:alpha val="0"/>
                </a:schemeClr>
              </a:gs>
              <a:gs pos="100000">
                <a:srgbClr val="CFCFCF"/>
              </a:gs>
            </a:gsLst>
            <a:lin ang="16200000" scaled="1"/>
            <a:tileRect/>
          </a:gradFill>
          <a:ln>
            <a:no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lvl="0" algn="ctr">
              <a:lnSpc>
                <a:spcPct val="90000"/>
              </a:lnSpc>
            </a:pPr>
            <a:endParaRPr lang="en-US" dirty="0">
              <a:solidFill>
                <a:schemeClr val="tx1"/>
              </a:solidFill>
            </a:endParaRPr>
          </a:p>
        </p:txBody>
      </p:sp>
      <p:sp>
        <p:nvSpPr>
          <p:cNvPr id="39" name="Rectangle 38">
            <a:extLst>
              <a:ext uri="{FF2B5EF4-FFF2-40B4-BE49-F238E27FC236}">
                <a16:creationId xmlns:a16="http://schemas.microsoft.com/office/drawing/2014/main" id="{9772E6C0-3363-4678-BD7B-839981CFEC1B}"/>
              </a:ext>
            </a:extLst>
          </p:cNvPr>
          <p:cNvSpPr/>
          <p:nvPr userDrawn="1"/>
        </p:nvSpPr>
        <p:spPr>
          <a:xfrm>
            <a:off x="6351411" y="1412106"/>
            <a:ext cx="5840589" cy="5293494"/>
          </a:xfrm>
          <a:prstGeom prst="rect">
            <a:avLst/>
          </a:prstGeom>
          <a:gradFill flip="none" rotWithShape="1">
            <a:gsLst>
              <a:gs pos="52000">
                <a:schemeClr val="bg1">
                  <a:lumMod val="95000"/>
                </a:schemeClr>
              </a:gs>
              <a:gs pos="0">
                <a:schemeClr val="bg2">
                  <a:alpha val="0"/>
                </a:schemeClr>
              </a:gs>
              <a:gs pos="100000">
                <a:srgbClr val="CFCFCF"/>
              </a:gs>
            </a:gsLst>
            <a:lin ang="16200000" scaled="1"/>
            <a:tileRect/>
          </a:gradFill>
          <a:ln>
            <a:no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lvl="0" algn="ctr">
              <a:lnSpc>
                <a:spcPct val="90000"/>
              </a:lnSpc>
            </a:pPr>
            <a:endParaRPr lang="en-US" dirty="0">
              <a:solidFill>
                <a:schemeClr val="tx1"/>
              </a:solidFill>
            </a:endParaRPr>
          </a:p>
        </p:txBody>
      </p:sp>
      <p:sp>
        <p:nvSpPr>
          <p:cNvPr id="13" name="Rectangle 12">
            <a:extLst>
              <a:ext uri="{FF2B5EF4-FFF2-40B4-BE49-F238E27FC236}">
                <a16:creationId xmlns:a16="http://schemas.microsoft.com/office/drawing/2014/main" id="{DD431D86-B4F2-4178-9479-C223044E67E1}"/>
              </a:ext>
            </a:extLst>
          </p:cNvPr>
          <p:cNvSpPr/>
          <p:nvPr userDrawn="1"/>
        </p:nvSpPr>
        <p:spPr>
          <a:xfrm>
            <a:off x="274319" y="948037"/>
            <a:ext cx="5840589" cy="486888"/>
          </a:xfrm>
          <a:prstGeom prst="rect">
            <a:avLst/>
          </a:prstGeom>
          <a:solidFill>
            <a:schemeClr val="tx2"/>
          </a:solidFill>
          <a:ln>
            <a:no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a:lnSpc>
                <a:spcPct val="90000"/>
              </a:lnSpc>
            </a:pPr>
            <a:endParaRPr lang="en-US" dirty="0">
              <a:solidFill>
                <a:schemeClr val="tx1"/>
              </a:solidFill>
            </a:endParaRPr>
          </a:p>
        </p:txBody>
      </p:sp>
      <p:sp>
        <p:nvSpPr>
          <p:cNvPr id="16" name="Rectangle 15">
            <a:extLst>
              <a:ext uri="{FF2B5EF4-FFF2-40B4-BE49-F238E27FC236}">
                <a16:creationId xmlns:a16="http://schemas.microsoft.com/office/drawing/2014/main" id="{7881C044-83B1-4BEC-A2A0-51CA4BF72CE4}"/>
              </a:ext>
            </a:extLst>
          </p:cNvPr>
          <p:cNvSpPr/>
          <p:nvPr userDrawn="1"/>
        </p:nvSpPr>
        <p:spPr>
          <a:xfrm>
            <a:off x="6351411" y="948037"/>
            <a:ext cx="5840589" cy="486888"/>
          </a:xfrm>
          <a:prstGeom prst="rect">
            <a:avLst/>
          </a:prstGeom>
          <a:solidFill>
            <a:schemeClr val="tx2"/>
          </a:solidFill>
          <a:ln>
            <a:no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a:lnSpc>
                <a:spcPct val="90000"/>
              </a:lnSpc>
            </a:pPr>
            <a:endParaRPr lang="en-US" dirty="0">
              <a:solidFill>
                <a:schemeClr val="tx1"/>
              </a:solidFill>
            </a:endParaRPr>
          </a:p>
        </p:txBody>
      </p:sp>
      <p:sp>
        <p:nvSpPr>
          <p:cNvPr id="14" name="Text Placeholder 2">
            <a:extLst>
              <a:ext uri="{FF2B5EF4-FFF2-40B4-BE49-F238E27FC236}">
                <a16:creationId xmlns:a16="http://schemas.microsoft.com/office/drawing/2014/main" id="{A568B759-9EAF-4F57-B09C-A71D9D5B516C}"/>
              </a:ext>
            </a:extLst>
          </p:cNvPr>
          <p:cNvSpPr>
            <a:spLocks noGrp="1"/>
          </p:cNvSpPr>
          <p:nvPr userDrawn="1">
            <p:ph type="body" idx="1"/>
          </p:nvPr>
        </p:nvSpPr>
        <p:spPr>
          <a:xfrm>
            <a:off x="274318" y="1005840"/>
            <a:ext cx="5821682" cy="406266"/>
          </a:xfrm>
          <a:noFill/>
          <a:ln w="12700">
            <a:noFill/>
          </a:ln>
        </p:spPr>
        <p:txBody>
          <a:bodyPr tIns="91440" bIns="91440" anchor="ctr"/>
          <a:lstStyle>
            <a:lvl1pPr marL="0" indent="0">
              <a:buNone/>
              <a:defRPr sz="20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5" name="Content Placeholder 3">
            <a:extLst>
              <a:ext uri="{FF2B5EF4-FFF2-40B4-BE49-F238E27FC236}">
                <a16:creationId xmlns:a16="http://schemas.microsoft.com/office/drawing/2014/main" id="{62AD586E-7375-402D-9BA8-7C07EB8240E8}"/>
              </a:ext>
            </a:extLst>
          </p:cNvPr>
          <p:cNvSpPr>
            <a:spLocks noGrp="1"/>
          </p:cNvSpPr>
          <p:nvPr userDrawn="1">
            <p:ph sz="half" idx="2"/>
          </p:nvPr>
        </p:nvSpPr>
        <p:spPr>
          <a:xfrm>
            <a:off x="312234" y="1527048"/>
            <a:ext cx="5783766" cy="4110352"/>
          </a:xfrm>
          <a:ln w="12700">
            <a:noFill/>
          </a:ln>
        </p:spPr>
        <p:txBody>
          <a:bodyPr tIns="45720" bIns="91440"/>
          <a:lstStyle>
            <a:lvl1pPr>
              <a:defRPr sz="1800"/>
            </a:lvl1pPr>
            <a:lvl2pPr>
              <a:defRPr sz="1600"/>
            </a:lvl2pPr>
            <a:lvl3pPr>
              <a:defRPr sz="1400"/>
            </a:lvl3pPr>
            <a:lvl4pPr>
              <a:defRPr sz="1200"/>
            </a:lvl4pPr>
            <a:lvl5pPr marL="1482725" indent="-222250">
              <a:buFont typeface="Arial" panose="020B0604020202020204" pitchFamily="34" charset="0"/>
              <a:buChar char="•"/>
              <a:defRPr sz="14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7" name="Text Placeholder 4">
            <a:extLst>
              <a:ext uri="{FF2B5EF4-FFF2-40B4-BE49-F238E27FC236}">
                <a16:creationId xmlns:a16="http://schemas.microsoft.com/office/drawing/2014/main" id="{2A49DFE2-905F-42AB-9CE1-CCCD2BB9576B}"/>
              </a:ext>
            </a:extLst>
          </p:cNvPr>
          <p:cNvSpPr>
            <a:spLocks noGrp="1"/>
          </p:cNvSpPr>
          <p:nvPr userDrawn="1">
            <p:ph type="body" sz="quarter" idx="3"/>
          </p:nvPr>
        </p:nvSpPr>
        <p:spPr>
          <a:xfrm>
            <a:off x="6351410" y="1005840"/>
            <a:ext cx="5840589" cy="406266"/>
          </a:xfrm>
          <a:noFill/>
          <a:ln w="12700">
            <a:noFill/>
          </a:ln>
        </p:spPr>
        <p:txBody>
          <a:bodyPr tIns="91440" bIns="91440" anchor="ctr"/>
          <a:lstStyle>
            <a:lvl1pPr marL="0" indent="0">
              <a:buNone/>
              <a:defRPr sz="20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8" name="Content Placeholder 5">
            <a:extLst>
              <a:ext uri="{FF2B5EF4-FFF2-40B4-BE49-F238E27FC236}">
                <a16:creationId xmlns:a16="http://schemas.microsoft.com/office/drawing/2014/main" id="{AF1555CB-15BC-4181-B741-965A19E6BA91}"/>
              </a:ext>
            </a:extLst>
          </p:cNvPr>
          <p:cNvSpPr>
            <a:spLocks noGrp="1"/>
          </p:cNvSpPr>
          <p:nvPr userDrawn="1">
            <p:ph sz="quarter" idx="4"/>
          </p:nvPr>
        </p:nvSpPr>
        <p:spPr>
          <a:xfrm>
            <a:off x="6351411" y="1527048"/>
            <a:ext cx="5785575" cy="4110352"/>
          </a:xfrm>
          <a:ln w="12700">
            <a:noFill/>
          </a:ln>
        </p:spPr>
        <p:txBody>
          <a:bodyPr tIns="45720" bIns="91440"/>
          <a:lstStyle>
            <a:lvl1pPr>
              <a:defRPr sz="1800"/>
            </a:lvl1pPr>
            <a:lvl2pPr>
              <a:defRPr sz="1600"/>
            </a:lvl2pPr>
            <a:lvl3pPr>
              <a:defRPr sz="1400"/>
            </a:lvl3pPr>
            <a:lvl4pPr>
              <a:defRPr sz="1200"/>
            </a:lvl4pPr>
            <a:lvl5pPr marL="1482725" indent="-222250">
              <a:defRPr lang="en-US" sz="1400" kern="1200" dirty="0">
                <a:solidFill>
                  <a:schemeClr val="tx1"/>
                </a:solidFill>
                <a:latin typeface="+mn-lt"/>
                <a:ea typeface="+mn-ea"/>
                <a:cs typeface="+mn-cs"/>
              </a:defRPr>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2" name="Rectangle 31">
            <a:extLst>
              <a:ext uri="{FF2B5EF4-FFF2-40B4-BE49-F238E27FC236}">
                <a16:creationId xmlns:a16="http://schemas.microsoft.com/office/drawing/2014/main" id="{4A1CB721-FBCB-4DC7-9C2A-15C90E984F90}"/>
              </a:ext>
            </a:extLst>
          </p:cNvPr>
          <p:cNvSpPr/>
          <p:nvPr userDrawn="1"/>
        </p:nvSpPr>
        <p:spPr>
          <a:xfrm>
            <a:off x="1773669" y="320040"/>
            <a:ext cx="10418331" cy="510909"/>
          </a:xfrm>
          <a:prstGeom prst="rect">
            <a:avLst/>
          </a:prstGeom>
          <a:solidFill>
            <a:schemeClr val="bg2">
              <a:lumMod val="85000"/>
            </a:schemeClr>
          </a:solidFill>
          <a:ln>
            <a:no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a:lnSpc>
                <a:spcPct val="90000"/>
              </a:lnSpc>
            </a:pPr>
            <a:endParaRPr lang="en-US" dirty="0">
              <a:solidFill>
                <a:schemeClr val="tx1"/>
              </a:solidFill>
            </a:endParaRPr>
          </a:p>
        </p:txBody>
      </p:sp>
      <p:sp>
        <p:nvSpPr>
          <p:cNvPr id="33" name="Title 1">
            <a:extLst>
              <a:ext uri="{FF2B5EF4-FFF2-40B4-BE49-F238E27FC236}">
                <a16:creationId xmlns:a16="http://schemas.microsoft.com/office/drawing/2014/main" id="{9FDFB4D2-95C3-44FB-85E0-FB87B96D0DC8}"/>
              </a:ext>
            </a:extLst>
          </p:cNvPr>
          <p:cNvSpPr>
            <a:spLocks noGrp="1"/>
          </p:cNvSpPr>
          <p:nvPr userDrawn="1">
            <p:ph type="title"/>
          </p:nvPr>
        </p:nvSpPr>
        <p:spPr>
          <a:xfrm>
            <a:off x="1773668" y="365857"/>
            <a:ext cx="10363317" cy="406265"/>
          </a:xfrm>
        </p:spPr>
        <p:txBody>
          <a:bodyPr/>
          <a:lstStyle>
            <a:lvl1pPr>
              <a:defRPr sz="2400" b="0">
                <a:solidFill>
                  <a:schemeClr val="tx1"/>
                </a:solidFill>
                <a:latin typeface="Century Gothic" panose="020B0502020202020204" pitchFamily="34" charset="0"/>
              </a:defRPr>
            </a:lvl1pPr>
          </a:lstStyle>
          <a:p>
            <a:r>
              <a:rPr lang="en-US"/>
              <a:t>Click to edit Master title style</a:t>
            </a:r>
            <a:endParaRPr lang="en-US" dirty="0"/>
          </a:p>
        </p:txBody>
      </p:sp>
      <p:sp>
        <p:nvSpPr>
          <p:cNvPr id="19" name="Rectangle 18">
            <a:extLst>
              <a:ext uri="{FF2B5EF4-FFF2-40B4-BE49-F238E27FC236}">
                <a16:creationId xmlns:a16="http://schemas.microsoft.com/office/drawing/2014/main" id="{88649F31-1D58-F243-85FD-74506880A336}"/>
              </a:ext>
            </a:extLst>
          </p:cNvPr>
          <p:cNvSpPr/>
          <p:nvPr userDrawn="1"/>
        </p:nvSpPr>
        <p:spPr>
          <a:xfrm>
            <a:off x="0" y="320040"/>
            <a:ext cx="274320" cy="510909"/>
          </a:xfrm>
          <a:prstGeom prst="rect">
            <a:avLst/>
          </a:prstGeom>
          <a:solidFill>
            <a:schemeClr val="tx2"/>
          </a:solidFill>
          <a:ln>
            <a:no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lvl="0" algn="ctr">
              <a:lnSpc>
                <a:spcPct val="90000"/>
              </a:lnSpc>
            </a:pPr>
            <a:endParaRPr lang="en-US" dirty="0">
              <a:solidFill>
                <a:schemeClr val="tx1"/>
              </a:solidFill>
            </a:endParaRPr>
          </a:p>
        </p:txBody>
      </p:sp>
      <p:sp>
        <p:nvSpPr>
          <p:cNvPr id="20" name="Rectangle 19">
            <a:extLst>
              <a:ext uri="{FF2B5EF4-FFF2-40B4-BE49-F238E27FC236}">
                <a16:creationId xmlns:a16="http://schemas.microsoft.com/office/drawing/2014/main" id="{77038521-D276-4049-A4BA-98C27C6D8256}"/>
              </a:ext>
            </a:extLst>
          </p:cNvPr>
          <p:cNvSpPr/>
          <p:nvPr userDrawn="1"/>
        </p:nvSpPr>
        <p:spPr>
          <a:xfrm>
            <a:off x="274320" y="320040"/>
            <a:ext cx="1412673" cy="510909"/>
          </a:xfrm>
          <a:prstGeom prst="rect">
            <a:avLst/>
          </a:prstGeom>
          <a:solidFill>
            <a:schemeClr val="bg2">
              <a:lumMod val="85000"/>
            </a:schemeClr>
          </a:solidFill>
          <a:ln>
            <a:no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a:lnSpc>
                <a:spcPct val="90000"/>
              </a:lnSpc>
            </a:pPr>
            <a:endParaRPr lang="en-US" dirty="0">
              <a:solidFill>
                <a:schemeClr val="tx1"/>
              </a:solidFill>
            </a:endParaRPr>
          </a:p>
        </p:txBody>
      </p:sp>
      <p:sp>
        <p:nvSpPr>
          <p:cNvPr id="22" name="Rectangle 6">
            <a:extLst>
              <a:ext uri="{FF2B5EF4-FFF2-40B4-BE49-F238E27FC236}">
                <a16:creationId xmlns:a16="http://schemas.microsoft.com/office/drawing/2014/main" id="{3F2F0951-0E05-43D4-AB3F-73E5681F4301}"/>
              </a:ext>
            </a:extLst>
          </p:cNvPr>
          <p:cNvSpPr>
            <a:spLocks noChangeArrowheads="1"/>
          </p:cNvSpPr>
          <p:nvPr userDrawn="1"/>
        </p:nvSpPr>
        <p:spPr bwMode="auto">
          <a:xfrm flipH="1">
            <a:off x="-4391" y="6626132"/>
            <a:ext cx="280401" cy="152400"/>
          </a:xfrm>
          <a:prstGeom prst="rect">
            <a:avLst/>
          </a:prstGeom>
          <a:noFill/>
          <a:ln w="9525">
            <a:noFill/>
            <a:miter lim="800000"/>
            <a:headEnd/>
            <a:tailEnd/>
          </a:ln>
          <a:effectLst/>
        </p:spPr>
        <p:txBody>
          <a:bodyPr lIns="0" tIns="0" rIns="0" bIns="0"/>
          <a:lstStyle/>
          <a:p>
            <a:pPr algn="ctr" defTabSz="173038">
              <a:lnSpc>
                <a:spcPct val="90000"/>
              </a:lnSpc>
              <a:tabLst>
                <a:tab pos="230188" algn="l"/>
              </a:tabLst>
              <a:defRPr/>
            </a:pPr>
            <a:fld id="{040BB257-551A-4736-B50F-DCF1BA034C06}" type="slidenum">
              <a:rPr lang="en-US" sz="900" smtClean="0">
                <a:solidFill>
                  <a:schemeClr val="tx1"/>
                </a:solidFill>
                <a:latin typeface="+mn-lt"/>
                <a:cs typeface="Times New Roman" panose="02020603050405020304" pitchFamily="18" charset="0"/>
              </a:rPr>
              <a:pPr algn="ctr" defTabSz="173038">
                <a:lnSpc>
                  <a:spcPct val="90000"/>
                </a:lnSpc>
                <a:tabLst>
                  <a:tab pos="230188" algn="l"/>
                </a:tabLst>
                <a:defRPr/>
              </a:pPr>
              <a:t>‹#›</a:t>
            </a:fld>
            <a:endParaRPr lang="en-US" sz="900" dirty="0">
              <a:solidFill>
                <a:schemeClr val="tx1"/>
              </a:solidFill>
              <a:latin typeface="+mn-lt"/>
              <a:cs typeface="Times New Roman" panose="02020603050405020304" pitchFamily="18" charset="0"/>
            </a:endParaRPr>
          </a:p>
        </p:txBody>
      </p:sp>
      <p:pic>
        <p:nvPicPr>
          <p:cNvPr id="21" name="Picture 20">
            <a:extLst>
              <a:ext uri="{FF2B5EF4-FFF2-40B4-BE49-F238E27FC236}">
                <a16:creationId xmlns:a16="http://schemas.microsoft.com/office/drawing/2014/main" id="{27EC139F-C616-4896-A830-8F9FC5B2C27F}"/>
              </a:ext>
            </a:extLst>
          </p:cNvPr>
          <p:cNvPicPr>
            <a:picLocks noChangeAspect="1"/>
          </p:cNvPicPr>
          <p:nvPr userDrawn="1"/>
        </p:nvPicPr>
        <p:blipFill>
          <a:blip r:embed="rId2"/>
          <a:stretch>
            <a:fillRect/>
          </a:stretch>
        </p:blipFill>
        <p:spPr>
          <a:xfrm>
            <a:off x="413129" y="456244"/>
            <a:ext cx="1088136" cy="261860"/>
          </a:xfrm>
          <a:prstGeom prst="rect">
            <a:avLst/>
          </a:prstGeom>
        </p:spPr>
      </p:pic>
      <p:sp>
        <p:nvSpPr>
          <p:cNvPr id="23" name="Rectangle 256">
            <a:extLst>
              <a:ext uri="{FF2B5EF4-FFF2-40B4-BE49-F238E27FC236}">
                <a16:creationId xmlns:a16="http://schemas.microsoft.com/office/drawing/2014/main" id="{D8ACAAE2-A531-47BE-8F4F-FFC18507ED0B}"/>
              </a:ext>
            </a:extLst>
          </p:cNvPr>
          <p:cNvSpPr txBox="1">
            <a:spLocks noChangeArrowheads="1"/>
          </p:cNvSpPr>
          <p:nvPr userDrawn="1"/>
        </p:nvSpPr>
        <p:spPr>
          <a:xfrm>
            <a:off x="8010282" y="6583680"/>
            <a:ext cx="3860800" cy="182562"/>
          </a:xfrm>
          <a:prstGeom prst="rect">
            <a:avLst/>
          </a:prstGeom>
          <a:ln/>
        </p:spPr>
        <p:txBody>
          <a:bodyPr anchor="ctr"/>
          <a:lstStyle/>
          <a:p>
            <a:pPr algn="r"/>
            <a:r>
              <a:rPr lang="en-US" sz="1000" dirty="0">
                <a:solidFill>
                  <a:srgbClr val="BFBFBF"/>
                </a:solidFill>
                <a:latin typeface="+mn-lt"/>
                <a:cs typeface="Arial" pitchFamily="34" charset="0"/>
              </a:rPr>
              <a:t> </a:t>
            </a:r>
          </a:p>
        </p:txBody>
      </p:sp>
    </p:spTree>
    <p:extLst>
      <p:ext uri="{BB962C8B-B14F-4D97-AF65-F5344CB8AC3E}">
        <p14:creationId xmlns:p14="http://schemas.microsoft.com/office/powerpoint/2010/main" val="173834717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userDrawn="1">
  <p:cSld name="1_3 section science highlight">
    <p:spTree>
      <p:nvGrpSpPr>
        <p:cNvPr id="1" name=""/>
        <p:cNvGrpSpPr/>
        <p:nvPr/>
      </p:nvGrpSpPr>
      <p:grpSpPr>
        <a:xfrm>
          <a:off x="0" y="0"/>
          <a:ext cx="0" cy="0"/>
          <a:chOff x="0" y="0"/>
          <a:chExt cx="0" cy="0"/>
        </a:xfrm>
      </p:grpSpPr>
      <p:sp>
        <p:nvSpPr>
          <p:cNvPr id="38" name="Rectangle 37">
            <a:extLst>
              <a:ext uri="{FF2B5EF4-FFF2-40B4-BE49-F238E27FC236}">
                <a16:creationId xmlns:a16="http://schemas.microsoft.com/office/drawing/2014/main" id="{1DC80716-D7F2-40BD-B894-87B7C5521D93}"/>
              </a:ext>
            </a:extLst>
          </p:cNvPr>
          <p:cNvSpPr/>
          <p:nvPr userDrawn="1"/>
        </p:nvSpPr>
        <p:spPr>
          <a:xfrm>
            <a:off x="274320" y="1412106"/>
            <a:ext cx="3868138" cy="5224413"/>
          </a:xfrm>
          <a:prstGeom prst="rect">
            <a:avLst/>
          </a:prstGeom>
          <a:gradFill flip="none" rotWithShape="1">
            <a:gsLst>
              <a:gs pos="52000">
                <a:schemeClr val="bg1">
                  <a:lumMod val="95000"/>
                </a:schemeClr>
              </a:gs>
              <a:gs pos="0">
                <a:schemeClr val="bg2">
                  <a:alpha val="0"/>
                </a:schemeClr>
              </a:gs>
              <a:gs pos="100000">
                <a:srgbClr val="CFCFCF"/>
              </a:gs>
            </a:gsLst>
            <a:lin ang="16200000" scaled="1"/>
            <a:tileRect/>
          </a:gradFill>
          <a:ln>
            <a:no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a:lnSpc>
                <a:spcPct val="90000"/>
              </a:lnSpc>
            </a:pPr>
            <a:endParaRPr lang="en-US" dirty="0">
              <a:solidFill>
                <a:schemeClr val="tx1"/>
              </a:solidFill>
            </a:endParaRPr>
          </a:p>
        </p:txBody>
      </p:sp>
      <p:sp>
        <p:nvSpPr>
          <p:cNvPr id="39" name="Rectangle 38">
            <a:extLst>
              <a:ext uri="{FF2B5EF4-FFF2-40B4-BE49-F238E27FC236}">
                <a16:creationId xmlns:a16="http://schemas.microsoft.com/office/drawing/2014/main" id="{9772E6C0-3363-4678-BD7B-839981CFEC1B}"/>
              </a:ext>
            </a:extLst>
          </p:cNvPr>
          <p:cNvSpPr/>
          <p:nvPr userDrawn="1"/>
        </p:nvSpPr>
        <p:spPr>
          <a:xfrm>
            <a:off x="4299090" y="1412106"/>
            <a:ext cx="3867912" cy="5224413"/>
          </a:xfrm>
          <a:prstGeom prst="rect">
            <a:avLst/>
          </a:prstGeom>
          <a:gradFill flip="none" rotWithShape="1">
            <a:gsLst>
              <a:gs pos="52000">
                <a:schemeClr val="bg1">
                  <a:lumMod val="95000"/>
                </a:schemeClr>
              </a:gs>
              <a:gs pos="0">
                <a:schemeClr val="bg2">
                  <a:alpha val="0"/>
                </a:schemeClr>
              </a:gs>
              <a:gs pos="100000">
                <a:srgbClr val="CFCFCF"/>
              </a:gs>
            </a:gsLst>
            <a:lin ang="16200000" scaled="1"/>
            <a:tileRect/>
          </a:gradFill>
          <a:ln>
            <a:no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a:lnSpc>
                <a:spcPct val="90000"/>
              </a:lnSpc>
            </a:pPr>
            <a:endParaRPr lang="en-US" dirty="0">
              <a:solidFill>
                <a:schemeClr val="tx1"/>
              </a:solidFill>
            </a:endParaRPr>
          </a:p>
        </p:txBody>
      </p:sp>
      <p:sp>
        <p:nvSpPr>
          <p:cNvPr id="40" name="Rectangle 39">
            <a:extLst>
              <a:ext uri="{FF2B5EF4-FFF2-40B4-BE49-F238E27FC236}">
                <a16:creationId xmlns:a16="http://schemas.microsoft.com/office/drawing/2014/main" id="{104C995C-9C57-406C-A69D-7613F8F47165}"/>
              </a:ext>
            </a:extLst>
          </p:cNvPr>
          <p:cNvSpPr/>
          <p:nvPr userDrawn="1"/>
        </p:nvSpPr>
        <p:spPr>
          <a:xfrm>
            <a:off x="8323860" y="1412106"/>
            <a:ext cx="3868138" cy="5224413"/>
          </a:xfrm>
          <a:prstGeom prst="rect">
            <a:avLst/>
          </a:prstGeom>
          <a:gradFill flip="none" rotWithShape="1">
            <a:gsLst>
              <a:gs pos="52000">
                <a:schemeClr val="bg1">
                  <a:lumMod val="95000"/>
                </a:schemeClr>
              </a:gs>
              <a:gs pos="0">
                <a:schemeClr val="bg2">
                  <a:alpha val="0"/>
                </a:schemeClr>
              </a:gs>
              <a:gs pos="100000">
                <a:srgbClr val="CFCFCF"/>
              </a:gs>
            </a:gsLst>
            <a:lin ang="16200000" scaled="1"/>
            <a:tileRect/>
          </a:gradFill>
          <a:ln>
            <a:no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a:lnSpc>
                <a:spcPct val="90000"/>
              </a:lnSpc>
            </a:pPr>
            <a:endParaRPr lang="en-US" dirty="0">
              <a:solidFill>
                <a:schemeClr val="tx1"/>
              </a:solidFill>
            </a:endParaRPr>
          </a:p>
        </p:txBody>
      </p:sp>
      <p:sp>
        <p:nvSpPr>
          <p:cNvPr id="13" name="Rectangle 12">
            <a:extLst>
              <a:ext uri="{FF2B5EF4-FFF2-40B4-BE49-F238E27FC236}">
                <a16:creationId xmlns:a16="http://schemas.microsoft.com/office/drawing/2014/main" id="{DD431D86-B4F2-4178-9479-C223044E67E1}"/>
              </a:ext>
            </a:extLst>
          </p:cNvPr>
          <p:cNvSpPr/>
          <p:nvPr userDrawn="1"/>
        </p:nvSpPr>
        <p:spPr>
          <a:xfrm>
            <a:off x="274320" y="948037"/>
            <a:ext cx="3866758" cy="486888"/>
          </a:xfrm>
          <a:prstGeom prst="rect">
            <a:avLst/>
          </a:prstGeom>
          <a:solidFill>
            <a:schemeClr val="tx2"/>
          </a:solidFill>
          <a:ln>
            <a:no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a:lnSpc>
                <a:spcPct val="90000"/>
              </a:lnSpc>
            </a:pPr>
            <a:endParaRPr lang="en-US" dirty="0">
              <a:solidFill>
                <a:schemeClr val="tx1"/>
              </a:solidFill>
            </a:endParaRPr>
          </a:p>
        </p:txBody>
      </p:sp>
      <p:sp>
        <p:nvSpPr>
          <p:cNvPr id="16" name="Rectangle 15">
            <a:extLst>
              <a:ext uri="{FF2B5EF4-FFF2-40B4-BE49-F238E27FC236}">
                <a16:creationId xmlns:a16="http://schemas.microsoft.com/office/drawing/2014/main" id="{7881C044-83B1-4BEC-A2A0-51CA4BF72CE4}"/>
              </a:ext>
            </a:extLst>
          </p:cNvPr>
          <p:cNvSpPr/>
          <p:nvPr userDrawn="1"/>
        </p:nvSpPr>
        <p:spPr>
          <a:xfrm>
            <a:off x="4299089" y="948037"/>
            <a:ext cx="3867912" cy="486888"/>
          </a:xfrm>
          <a:prstGeom prst="rect">
            <a:avLst/>
          </a:prstGeom>
          <a:solidFill>
            <a:schemeClr val="tx2"/>
          </a:solidFill>
          <a:ln>
            <a:no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a:lnSpc>
                <a:spcPct val="90000"/>
              </a:lnSpc>
            </a:pPr>
            <a:endParaRPr lang="en-US" dirty="0">
              <a:solidFill>
                <a:schemeClr val="tx1"/>
              </a:solidFill>
            </a:endParaRPr>
          </a:p>
        </p:txBody>
      </p:sp>
      <p:sp>
        <p:nvSpPr>
          <p:cNvPr id="22" name="Rectangle 21">
            <a:extLst>
              <a:ext uri="{FF2B5EF4-FFF2-40B4-BE49-F238E27FC236}">
                <a16:creationId xmlns:a16="http://schemas.microsoft.com/office/drawing/2014/main" id="{A526A7F5-6E08-49A4-A894-85B35B49A075}"/>
              </a:ext>
            </a:extLst>
          </p:cNvPr>
          <p:cNvSpPr/>
          <p:nvPr userDrawn="1"/>
        </p:nvSpPr>
        <p:spPr>
          <a:xfrm>
            <a:off x="8323860" y="948037"/>
            <a:ext cx="3885931" cy="486888"/>
          </a:xfrm>
          <a:prstGeom prst="rect">
            <a:avLst/>
          </a:prstGeom>
          <a:solidFill>
            <a:schemeClr val="tx2"/>
          </a:solidFill>
          <a:ln>
            <a:no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a:lnSpc>
                <a:spcPct val="90000"/>
              </a:lnSpc>
            </a:pPr>
            <a:endParaRPr lang="en-US" dirty="0">
              <a:solidFill>
                <a:schemeClr val="tx1"/>
              </a:solidFill>
            </a:endParaRPr>
          </a:p>
        </p:txBody>
      </p:sp>
      <p:sp>
        <p:nvSpPr>
          <p:cNvPr id="14" name="Text Placeholder 2">
            <a:extLst>
              <a:ext uri="{FF2B5EF4-FFF2-40B4-BE49-F238E27FC236}">
                <a16:creationId xmlns:a16="http://schemas.microsoft.com/office/drawing/2014/main" id="{A568B759-9EAF-4F57-B09C-A71D9D5B516C}"/>
              </a:ext>
            </a:extLst>
          </p:cNvPr>
          <p:cNvSpPr>
            <a:spLocks noGrp="1"/>
          </p:cNvSpPr>
          <p:nvPr userDrawn="1">
            <p:ph type="body" idx="1"/>
          </p:nvPr>
        </p:nvSpPr>
        <p:spPr>
          <a:xfrm>
            <a:off x="270178" y="1005840"/>
            <a:ext cx="3870672" cy="406266"/>
          </a:xfrm>
          <a:noFill/>
          <a:ln w="12700">
            <a:noFill/>
          </a:ln>
        </p:spPr>
        <p:txBody>
          <a:bodyPr tIns="91440" bIns="91440" anchor="ctr"/>
          <a:lstStyle>
            <a:lvl1pPr marL="0" indent="0">
              <a:buNone/>
              <a:defRPr sz="20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5" name="Content Placeholder 3">
            <a:extLst>
              <a:ext uri="{FF2B5EF4-FFF2-40B4-BE49-F238E27FC236}">
                <a16:creationId xmlns:a16="http://schemas.microsoft.com/office/drawing/2014/main" id="{62AD586E-7375-402D-9BA8-7C07EB8240E8}"/>
              </a:ext>
            </a:extLst>
          </p:cNvPr>
          <p:cNvSpPr>
            <a:spLocks noGrp="1"/>
          </p:cNvSpPr>
          <p:nvPr userDrawn="1">
            <p:ph sz="half" idx="2"/>
          </p:nvPr>
        </p:nvSpPr>
        <p:spPr>
          <a:xfrm>
            <a:off x="312234" y="1527048"/>
            <a:ext cx="3791415" cy="4110352"/>
          </a:xfrm>
          <a:ln w="12700">
            <a:noFill/>
          </a:ln>
        </p:spPr>
        <p:txBody>
          <a:bodyPr tIns="45720" bIns="91440"/>
          <a:lstStyle>
            <a:lvl1pPr>
              <a:defRPr sz="1800"/>
            </a:lvl1pPr>
            <a:lvl2pPr>
              <a:defRPr sz="1600"/>
            </a:lvl2pPr>
            <a:lvl3pPr>
              <a:defRPr sz="1400"/>
            </a:lvl3pPr>
            <a:lvl4pPr>
              <a:defRPr sz="1200"/>
            </a:lvl4pPr>
            <a:lvl5pPr marL="1482725" indent="-222250">
              <a:buFont typeface="Arial" panose="020B0604020202020204" pitchFamily="34" charset="0"/>
              <a:buChar char="•"/>
              <a:defRPr sz="14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7" name="Text Placeholder 4">
            <a:extLst>
              <a:ext uri="{FF2B5EF4-FFF2-40B4-BE49-F238E27FC236}">
                <a16:creationId xmlns:a16="http://schemas.microsoft.com/office/drawing/2014/main" id="{2A49DFE2-905F-42AB-9CE1-CCCD2BB9576B}"/>
              </a:ext>
            </a:extLst>
          </p:cNvPr>
          <p:cNvSpPr>
            <a:spLocks noGrp="1"/>
          </p:cNvSpPr>
          <p:nvPr userDrawn="1">
            <p:ph type="body" sz="quarter" idx="3"/>
          </p:nvPr>
        </p:nvSpPr>
        <p:spPr>
          <a:xfrm>
            <a:off x="4297709" y="1005840"/>
            <a:ext cx="3866758" cy="406266"/>
          </a:xfrm>
          <a:noFill/>
          <a:ln w="12700">
            <a:noFill/>
          </a:ln>
        </p:spPr>
        <p:txBody>
          <a:bodyPr tIns="91440" bIns="91440" anchor="ctr"/>
          <a:lstStyle>
            <a:lvl1pPr marL="0" indent="0">
              <a:buNone/>
              <a:defRPr sz="20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8" name="Content Placeholder 5">
            <a:extLst>
              <a:ext uri="{FF2B5EF4-FFF2-40B4-BE49-F238E27FC236}">
                <a16:creationId xmlns:a16="http://schemas.microsoft.com/office/drawing/2014/main" id="{AF1555CB-15BC-4181-B741-965A19E6BA91}"/>
              </a:ext>
            </a:extLst>
          </p:cNvPr>
          <p:cNvSpPr>
            <a:spLocks noGrp="1"/>
          </p:cNvSpPr>
          <p:nvPr userDrawn="1">
            <p:ph sz="quarter" idx="4"/>
          </p:nvPr>
        </p:nvSpPr>
        <p:spPr>
          <a:xfrm>
            <a:off x="4295175" y="1527048"/>
            <a:ext cx="3860800" cy="4110352"/>
          </a:xfrm>
          <a:ln w="12700">
            <a:noFill/>
          </a:ln>
        </p:spPr>
        <p:txBody>
          <a:bodyPr tIns="45720" bIns="91440"/>
          <a:lstStyle>
            <a:lvl1pPr>
              <a:defRPr sz="1800"/>
            </a:lvl1pPr>
            <a:lvl2pPr>
              <a:defRPr sz="1600"/>
            </a:lvl2pPr>
            <a:lvl3pPr>
              <a:defRPr sz="1400"/>
            </a:lvl3pPr>
            <a:lvl4pPr>
              <a:defRPr sz="1200"/>
            </a:lvl4pPr>
            <a:lvl5pPr marL="1482725" indent="-222250">
              <a:defRPr lang="en-US" sz="1400" kern="1200" dirty="0">
                <a:solidFill>
                  <a:schemeClr val="tx1"/>
                </a:solidFill>
                <a:latin typeface="+mn-lt"/>
                <a:ea typeface="+mn-ea"/>
                <a:cs typeface="+mn-cs"/>
              </a:defRPr>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9" name="Text Placeholder 4">
            <a:extLst>
              <a:ext uri="{FF2B5EF4-FFF2-40B4-BE49-F238E27FC236}">
                <a16:creationId xmlns:a16="http://schemas.microsoft.com/office/drawing/2014/main" id="{21FF3A3E-474D-4F1F-9B01-4428215B857D}"/>
              </a:ext>
            </a:extLst>
          </p:cNvPr>
          <p:cNvSpPr>
            <a:spLocks noGrp="1"/>
          </p:cNvSpPr>
          <p:nvPr userDrawn="1">
            <p:ph type="body" sz="quarter" idx="10"/>
          </p:nvPr>
        </p:nvSpPr>
        <p:spPr>
          <a:xfrm>
            <a:off x="8319718" y="1005840"/>
            <a:ext cx="3885931" cy="406266"/>
          </a:xfrm>
          <a:noFill/>
          <a:ln w="12700">
            <a:noFill/>
          </a:ln>
        </p:spPr>
        <p:txBody>
          <a:bodyPr tIns="91440" bIns="91440" anchor="ctr"/>
          <a:lstStyle>
            <a:lvl1pPr marL="0" indent="0">
              <a:buNone/>
              <a:defRPr sz="20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20" name="Content Placeholder 5">
            <a:extLst>
              <a:ext uri="{FF2B5EF4-FFF2-40B4-BE49-F238E27FC236}">
                <a16:creationId xmlns:a16="http://schemas.microsoft.com/office/drawing/2014/main" id="{EDB166DE-69D8-4E82-A304-FF11CEBD23D7}"/>
              </a:ext>
            </a:extLst>
          </p:cNvPr>
          <p:cNvSpPr>
            <a:spLocks noGrp="1"/>
          </p:cNvSpPr>
          <p:nvPr userDrawn="1">
            <p:ph sz="quarter" idx="11"/>
          </p:nvPr>
        </p:nvSpPr>
        <p:spPr>
          <a:xfrm>
            <a:off x="8319719" y="1527048"/>
            <a:ext cx="3768204" cy="4110352"/>
          </a:xfrm>
          <a:ln w="12700">
            <a:noFill/>
          </a:ln>
        </p:spPr>
        <p:txBody>
          <a:bodyPr tIns="45720" bIns="91440"/>
          <a:lstStyle>
            <a:lvl1pPr>
              <a:defRPr sz="1800"/>
            </a:lvl1pPr>
            <a:lvl2pPr>
              <a:defRPr sz="1600"/>
            </a:lvl2pPr>
            <a:lvl3pPr>
              <a:defRPr sz="1400"/>
            </a:lvl3pPr>
            <a:lvl4pPr>
              <a:defRPr sz="1200"/>
            </a:lvl4pPr>
            <a:lvl5pPr marL="1482725" indent="-222250">
              <a:defRPr lang="en-US" sz="1400" kern="1200" dirty="0">
                <a:solidFill>
                  <a:schemeClr val="tx1"/>
                </a:solidFill>
                <a:latin typeface="+mn-lt"/>
                <a:ea typeface="+mn-ea"/>
                <a:cs typeface="+mn-cs"/>
              </a:defRPr>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2" name="Rectangle 31">
            <a:extLst>
              <a:ext uri="{FF2B5EF4-FFF2-40B4-BE49-F238E27FC236}">
                <a16:creationId xmlns:a16="http://schemas.microsoft.com/office/drawing/2014/main" id="{4A1CB721-FBCB-4DC7-9C2A-15C90E984F90}"/>
              </a:ext>
            </a:extLst>
          </p:cNvPr>
          <p:cNvSpPr/>
          <p:nvPr userDrawn="1"/>
        </p:nvSpPr>
        <p:spPr>
          <a:xfrm>
            <a:off x="1773669" y="320040"/>
            <a:ext cx="10418331" cy="510909"/>
          </a:xfrm>
          <a:prstGeom prst="rect">
            <a:avLst/>
          </a:prstGeom>
          <a:solidFill>
            <a:schemeClr val="bg2">
              <a:lumMod val="85000"/>
            </a:schemeClr>
          </a:solidFill>
          <a:ln>
            <a:no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a:lnSpc>
                <a:spcPct val="90000"/>
              </a:lnSpc>
            </a:pPr>
            <a:endParaRPr lang="en-US" dirty="0">
              <a:solidFill>
                <a:schemeClr val="tx1"/>
              </a:solidFill>
            </a:endParaRPr>
          </a:p>
        </p:txBody>
      </p:sp>
      <p:sp>
        <p:nvSpPr>
          <p:cNvPr id="33" name="Title 1">
            <a:extLst>
              <a:ext uri="{FF2B5EF4-FFF2-40B4-BE49-F238E27FC236}">
                <a16:creationId xmlns:a16="http://schemas.microsoft.com/office/drawing/2014/main" id="{9FDFB4D2-95C3-44FB-85E0-FB87B96D0DC8}"/>
              </a:ext>
            </a:extLst>
          </p:cNvPr>
          <p:cNvSpPr>
            <a:spLocks noGrp="1"/>
          </p:cNvSpPr>
          <p:nvPr userDrawn="1">
            <p:ph type="title"/>
          </p:nvPr>
        </p:nvSpPr>
        <p:spPr>
          <a:xfrm>
            <a:off x="1773668" y="365857"/>
            <a:ext cx="10418329" cy="406265"/>
          </a:xfrm>
        </p:spPr>
        <p:txBody>
          <a:bodyPr/>
          <a:lstStyle>
            <a:lvl1pPr>
              <a:defRPr sz="2400" b="0">
                <a:solidFill>
                  <a:schemeClr val="tx1"/>
                </a:solidFill>
                <a:latin typeface="Century Gothic" panose="020B0502020202020204" pitchFamily="34" charset="0"/>
              </a:defRPr>
            </a:lvl1pPr>
          </a:lstStyle>
          <a:p>
            <a:r>
              <a:rPr lang="en-US"/>
              <a:t>Click to edit Master title style</a:t>
            </a:r>
            <a:endParaRPr lang="en-US" dirty="0"/>
          </a:p>
        </p:txBody>
      </p:sp>
      <p:sp>
        <p:nvSpPr>
          <p:cNvPr id="23" name="Rectangle 22">
            <a:extLst>
              <a:ext uri="{FF2B5EF4-FFF2-40B4-BE49-F238E27FC236}">
                <a16:creationId xmlns:a16="http://schemas.microsoft.com/office/drawing/2014/main" id="{8E38BD24-68BF-4642-BFC4-180B70D413B8}"/>
              </a:ext>
            </a:extLst>
          </p:cNvPr>
          <p:cNvSpPr/>
          <p:nvPr userDrawn="1"/>
        </p:nvSpPr>
        <p:spPr>
          <a:xfrm>
            <a:off x="0" y="320040"/>
            <a:ext cx="274320" cy="510909"/>
          </a:xfrm>
          <a:prstGeom prst="rect">
            <a:avLst/>
          </a:prstGeom>
          <a:solidFill>
            <a:schemeClr val="tx2"/>
          </a:solidFill>
          <a:ln>
            <a:no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lvl="0" algn="ctr">
              <a:lnSpc>
                <a:spcPct val="90000"/>
              </a:lnSpc>
            </a:pPr>
            <a:endParaRPr lang="en-US" dirty="0">
              <a:solidFill>
                <a:schemeClr val="tx1"/>
              </a:solidFill>
            </a:endParaRPr>
          </a:p>
        </p:txBody>
      </p:sp>
      <p:sp>
        <p:nvSpPr>
          <p:cNvPr id="24" name="Rectangle 23">
            <a:extLst>
              <a:ext uri="{FF2B5EF4-FFF2-40B4-BE49-F238E27FC236}">
                <a16:creationId xmlns:a16="http://schemas.microsoft.com/office/drawing/2014/main" id="{6CDDBDFD-39A6-0043-BAD4-065FAFF6A9DA}"/>
              </a:ext>
            </a:extLst>
          </p:cNvPr>
          <p:cNvSpPr/>
          <p:nvPr userDrawn="1"/>
        </p:nvSpPr>
        <p:spPr>
          <a:xfrm>
            <a:off x="274320" y="320040"/>
            <a:ext cx="1412673" cy="510909"/>
          </a:xfrm>
          <a:prstGeom prst="rect">
            <a:avLst/>
          </a:prstGeom>
          <a:solidFill>
            <a:schemeClr val="bg2">
              <a:lumMod val="85000"/>
            </a:schemeClr>
          </a:solidFill>
          <a:ln>
            <a:no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a:lnSpc>
                <a:spcPct val="90000"/>
              </a:lnSpc>
            </a:pPr>
            <a:endParaRPr lang="en-US" dirty="0">
              <a:solidFill>
                <a:schemeClr val="tx1"/>
              </a:solidFill>
            </a:endParaRPr>
          </a:p>
        </p:txBody>
      </p:sp>
      <p:sp>
        <p:nvSpPr>
          <p:cNvPr id="21" name="Rectangle 6">
            <a:extLst>
              <a:ext uri="{FF2B5EF4-FFF2-40B4-BE49-F238E27FC236}">
                <a16:creationId xmlns:a16="http://schemas.microsoft.com/office/drawing/2014/main" id="{F20E070A-FF02-490F-91F7-767E82133AD8}"/>
              </a:ext>
            </a:extLst>
          </p:cNvPr>
          <p:cNvSpPr>
            <a:spLocks noChangeArrowheads="1"/>
          </p:cNvSpPr>
          <p:nvPr userDrawn="1"/>
        </p:nvSpPr>
        <p:spPr bwMode="auto">
          <a:xfrm flipH="1">
            <a:off x="-4391" y="6626132"/>
            <a:ext cx="280401" cy="152400"/>
          </a:xfrm>
          <a:prstGeom prst="rect">
            <a:avLst/>
          </a:prstGeom>
          <a:noFill/>
          <a:ln w="9525">
            <a:noFill/>
            <a:miter lim="800000"/>
            <a:headEnd/>
            <a:tailEnd/>
          </a:ln>
          <a:effectLst/>
        </p:spPr>
        <p:txBody>
          <a:bodyPr lIns="0" tIns="0" rIns="0" bIns="0"/>
          <a:lstStyle/>
          <a:p>
            <a:pPr algn="ctr" defTabSz="173038">
              <a:lnSpc>
                <a:spcPct val="90000"/>
              </a:lnSpc>
              <a:tabLst>
                <a:tab pos="230188" algn="l"/>
              </a:tabLst>
              <a:defRPr/>
            </a:pPr>
            <a:fld id="{040BB257-551A-4736-B50F-DCF1BA034C06}" type="slidenum">
              <a:rPr lang="en-US" sz="900" smtClean="0">
                <a:solidFill>
                  <a:schemeClr val="tx1"/>
                </a:solidFill>
                <a:latin typeface="+mn-lt"/>
                <a:cs typeface="Times New Roman" panose="02020603050405020304" pitchFamily="18" charset="0"/>
              </a:rPr>
              <a:pPr algn="ctr" defTabSz="173038">
                <a:lnSpc>
                  <a:spcPct val="90000"/>
                </a:lnSpc>
                <a:tabLst>
                  <a:tab pos="230188" algn="l"/>
                </a:tabLst>
                <a:defRPr/>
              </a:pPr>
              <a:t>‹#›</a:t>
            </a:fld>
            <a:endParaRPr lang="en-US" sz="900" dirty="0">
              <a:solidFill>
                <a:schemeClr val="tx1"/>
              </a:solidFill>
              <a:latin typeface="+mn-lt"/>
              <a:cs typeface="Times New Roman" panose="02020603050405020304" pitchFamily="18" charset="0"/>
            </a:endParaRPr>
          </a:p>
        </p:txBody>
      </p:sp>
      <p:pic>
        <p:nvPicPr>
          <p:cNvPr id="25" name="Picture 24">
            <a:extLst>
              <a:ext uri="{FF2B5EF4-FFF2-40B4-BE49-F238E27FC236}">
                <a16:creationId xmlns:a16="http://schemas.microsoft.com/office/drawing/2014/main" id="{03BD6692-283A-4A7F-AE4C-0175D48F79AB}"/>
              </a:ext>
            </a:extLst>
          </p:cNvPr>
          <p:cNvPicPr>
            <a:picLocks noChangeAspect="1"/>
          </p:cNvPicPr>
          <p:nvPr userDrawn="1"/>
        </p:nvPicPr>
        <p:blipFill>
          <a:blip r:embed="rId2"/>
          <a:stretch>
            <a:fillRect/>
          </a:stretch>
        </p:blipFill>
        <p:spPr>
          <a:xfrm>
            <a:off x="413129" y="456244"/>
            <a:ext cx="1088136" cy="261860"/>
          </a:xfrm>
          <a:prstGeom prst="rect">
            <a:avLst/>
          </a:prstGeom>
        </p:spPr>
      </p:pic>
      <p:sp>
        <p:nvSpPr>
          <p:cNvPr id="26" name="Rectangle 256">
            <a:extLst>
              <a:ext uri="{FF2B5EF4-FFF2-40B4-BE49-F238E27FC236}">
                <a16:creationId xmlns:a16="http://schemas.microsoft.com/office/drawing/2014/main" id="{7312AC61-61BF-4F96-99DC-555BD73A05FA}"/>
              </a:ext>
            </a:extLst>
          </p:cNvPr>
          <p:cNvSpPr txBox="1">
            <a:spLocks noChangeArrowheads="1"/>
          </p:cNvSpPr>
          <p:nvPr userDrawn="1"/>
        </p:nvSpPr>
        <p:spPr>
          <a:xfrm>
            <a:off x="8010282" y="6583680"/>
            <a:ext cx="3860800" cy="182562"/>
          </a:xfrm>
          <a:prstGeom prst="rect">
            <a:avLst/>
          </a:prstGeom>
          <a:ln/>
        </p:spPr>
        <p:txBody>
          <a:bodyPr anchor="ctr"/>
          <a:lstStyle/>
          <a:p>
            <a:pPr algn="r"/>
            <a:r>
              <a:rPr lang="en-US" sz="1000" dirty="0">
                <a:solidFill>
                  <a:srgbClr val="BFBFBF"/>
                </a:solidFill>
                <a:latin typeface="+mn-lt"/>
                <a:cs typeface="Arial" pitchFamily="34" charset="0"/>
              </a:rPr>
              <a:t> </a:t>
            </a:r>
          </a:p>
        </p:txBody>
      </p:sp>
    </p:spTree>
    <p:extLst>
      <p:ext uri="{BB962C8B-B14F-4D97-AF65-F5344CB8AC3E}">
        <p14:creationId xmlns:p14="http://schemas.microsoft.com/office/powerpoint/2010/main" val="379488658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userDrawn="1">
  <p:cSld name="5_3 section science highlight">
    <p:spTree>
      <p:nvGrpSpPr>
        <p:cNvPr id="1" name=""/>
        <p:cNvGrpSpPr/>
        <p:nvPr/>
      </p:nvGrpSpPr>
      <p:grpSpPr>
        <a:xfrm>
          <a:off x="0" y="0"/>
          <a:ext cx="0" cy="0"/>
          <a:chOff x="0" y="0"/>
          <a:chExt cx="0" cy="0"/>
        </a:xfrm>
      </p:grpSpPr>
      <p:sp>
        <p:nvSpPr>
          <p:cNvPr id="38" name="Rectangle 37">
            <a:extLst>
              <a:ext uri="{FF2B5EF4-FFF2-40B4-BE49-F238E27FC236}">
                <a16:creationId xmlns:a16="http://schemas.microsoft.com/office/drawing/2014/main" id="{1DC80716-D7F2-40BD-B894-87B7C5521D93}"/>
              </a:ext>
            </a:extLst>
          </p:cNvPr>
          <p:cNvSpPr/>
          <p:nvPr userDrawn="1"/>
        </p:nvSpPr>
        <p:spPr>
          <a:xfrm>
            <a:off x="274319" y="1434925"/>
            <a:ext cx="2874807" cy="5201594"/>
          </a:xfrm>
          <a:prstGeom prst="rect">
            <a:avLst/>
          </a:prstGeom>
          <a:gradFill flip="none" rotWithShape="1">
            <a:gsLst>
              <a:gs pos="52000">
                <a:schemeClr val="bg1">
                  <a:lumMod val="95000"/>
                </a:schemeClr>
              </a:gs>
              <a:gs pos="0">
                <a:schemeClr val="bg2">
                  <a:alpha val="0"/>
                </a:schemeClr>
              </a:gs>
              <a:gs pos="100000">
                <a:srgbClr val="CFCFCF"/>
              </a:gs>
            </a:gsLst>
            <a:lin ang="16200000" scaled="1"/>
            <a:tileRect/>
          </a:gradFill>
          <a:ln>
            <a:no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lvl="0" algn="ctr">
              <a:lnSpc>
                <a:spcPct val="90000"/>
              </a:lnSpc>
            </a:pPr>
            <a:endParaRPr lang="en-US" dirty="0">
              <a:solidFill>
                <a:schemeClr val="tx1"/>
              </a:solidFill>
            </a:endParaRPr>
          </a:p>
        </p:txBody>
      </p:sp>
      <p:sp>
        <p:nvSpPr>
          <p:cNvPr id="13" name="Rectangle 12">
            <a:extLst>
              <a:ext uri="{FF2B5EF4-FFF2-40B4-BE49-F238E27FC236}">
                <a16:creationId xmlns:a16="http://schemas.microsoft.com/office/drawing/2014/main" id="{DD431D86-B4F2-4178-9479-C223044E67E1}"/>
              </a:ext>
            </a:extLst>
          </p:cNvPr>
          <p:cNvSpPr/>
          <p:nvPr userDrawn="1"/>
        </p:nvSpPr>
        <p:spPr>
          <a:xfrm>
            <a:off x="274320" y="948037"/>
            <a:ext cx="2874807" cy="486888"/>
          </a:xfrm>
          <a:prstGeom prst="rect">
            <a:avLst/>
          </a:prstGeom>
          <a:solidFill>
            <a:schemeClr val="tx2"/>
          </a:solidFill>
          <a:ln>
            <a:no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a:lnSpc>
                <a:spcPct val="90000"/>
              </a:lnSpc>
            </a:pPr>
            <a:endParaRPr lang="en-US" dirty="0">
              <a:solidFill>
                <a:schemeClr val="tx1"/>
              </a:solidFill>
            </a:endParaRPr>
          </a:p>
        </p:txBody>
      </p:sp>
      <p:sp>
        <p:nvSpPr>
          <p:cNvPr id="39" name="Rectangle 38">
            <a:extLst>
              <a:ext uri="{FF2B5EF4-FFF2-40B4-BE49-F238E27FC236}">
                <a16:creationId xmlns:a16="http://schemas.microsoft.com/office/drawing/2014/main" id="{9772E6C0-3363-4678-BD7B-839981CFEC1B}"/>
              </a:ext>
            </a:extLst>
          </p:cNvPr>
          <p:cNvSpPr/>
          <p:nvPr userDrawn="1"/>
        </p:nvSpPr>
        <p:spPr>
          <a:xfrm>
            <a:off x="3288610" y="1434925"/>
            <a:ext cx="2874807" cy="5201594"/>
          </a:xfrm>
          <a:prstGeom prst="rect">
            <a:avLst/>
          </a:prstGeom>
          <a:gradFill flip="none" rotWithShape="1">
            <a:gsLst>
              <a:gs pos="52000">
                <a:schemeClr val="bg1">
                  <a:lumMod val="95000"/>
                </a:schemeClr>
              </a:gs>
              <a:gs pos="0">
                <a:schemeClr val="bg2">
                  <a:alpha val="0"/>
                </a:schemeClr>
              </a:gs>
              <a:gs pos="100000">
                <a:srgbClr val="CFCFCF"/>
              </a:gs>
            </a:gsLst>
            <a:lin ang="16200000" scaled="1"/>
            <a:tileRect/>
          </a:gradFill>
          <a:ln>
            <a:no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lvl="0" algn="ctr">
              <a:lnSpc>
                <a:spcPct val="90000"/>
              </a:lnSpc>
            </a:pPr>
            <a:endParaRPr lang="en-US" dirty="0">
              <a:solidFill>
                <a:schemeClr val="tx1"/>
              </a:solidFill>
            </a:endParaRPr>
          </a:p>
        </p:txBody>
      </p:sp>
      <p:sp>
        <p:nvSpPr>
          <p:cNvPr id="16" name="Rectangle 15">
            <a:extLst>
              <a:ext uri="{FF2B5EF4-FFF2-40B4-BE49-F238E27FC236}">
                <a16:creationId xmlns:a16="http://schemas.microsoft.com/office/drawing/2014/main" id="{7881C044-83B1-4BEC-A2A0-51CA4BF72CE4}"/>
              </a:ext>
            </a:extLst>
          </p:cNvPr>
          <p:cNvSpPr/>
          <p:nvPr userDrawn="1"/>
        </p:nvSpPr>
        <p:spPr>
          <a:xfrm>
            <a:off x="3288610" y="948037"/>
            <a:ext cx="2874807" cy="486888"/>
          </a:xfrm>
          <a:prstGeom prst="rect">
            <a:avLst/>
          </a:prstGeom>
          <a:solidFill>
            <a:schemeClr val="tx2"/>
          </a:solidFill>
          <a:ln>
            <a:no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a:lnSpc>
                <a:spcPct val="90000"/>
              </a:lnSpc>
            </a:pPr>
            <a:endParaRPr lang="en-US" dirty="0">
              <a:solidFill>
                <a:schemeClr val="tx1"/>
              </a:solidFill>
            </a:endParaRPr>
          </a:p>
        </p:txBody>
      </p:sp>
      <p:sp>
        <p:nvSpPr>
          <p:cNvPr id="40" name="Rectangle 39">
            <a:extLst>
              <a:ext uri="{FF2B5EF4-FFF2-40B4-BE49-F238E27FC236}">
                <a16:creationId xmlns:a16="http://schemas.microsoft.com/office/drawing/2014/main" id="{104C995C-9C57-406C-A69D-7613F8F47165}"/>
              </a:ext>
            </a:extLst>
          </p:cNvPr>
          <p:cNvSpPr/>
          <p:nvPr userDrawn="1"/>
        </p:nvSpPr>
        <p:spPr>
          <a:xfrm>
            <a:off x="6302900" y="1434925"/>
            <a:ext cx="2874807" cy="5201594"/>
          </a:xfrm>
          <a:prstGeom prst="rect">
            <a:avLst/>
          </a:prstGeom>
          <a:gradFill flip="none" rotWithShape="1">
            <a:gsLst>
              <a:gs pos="52000">
                <a:schemeClr val="bg1">
                  <a:lumMod val="95000"/>
                </a:schemeClr>
              </a:gs>
              <a:gs pos="0">
                <a:schemeClr val="bg2">
                  <a:alpha val="0"/>
                </a:schemeClr>
              </a:gs>
              <a:gs pos="100000">
                <a:srgbClr val="CFCFCF"/>
              </a:gs>
            </a:gsLst>
            <a:lin ang="16200000" scaled="1"/>
            <a:tileRect/>
          </a:gradFill>
          <a:ln>
            <a:no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lvl="0" algn="ctr">
              <a:lnSpc>
                <a:spcPct val="90000"/>
              </a:lnSpc>
            </a:pPr>
            <a:endParaRPr lang="en-US" dirty="0">
              <a:solidFill>
                <a:schemeClr val="tx1"/>
              </a:solidFill>
            </a:endParaRPr>
          </a:p>
        </p:txBody>
      </p:sp>
      <p:sp>
        <p:nvSpPr>
          <p:cNvPr id="22" name="Rectangle 21">
            <a:extLst>
              <a:ext uri="{FF2B5EF4-FFF2-40B4-BE49-F238E27FC236}">
                <a16:creationId xmlns:a16="http://schemas.microsoft.com/office/drawing/2014/main" id="{A526A7F5-6E08-49A4-A894-85B35B49A075}"/>
              </a:ext>
            </a:extLst>
          </p:cNvPr>
          <p:cNvSpPr/>
          <p:nvPr userDrawn="1"/>
        </p:nvSpPr>
        <p:spPr>
          <a:xfrm>
            <a:off x="6302901" y="948037"/>
            <a:ext cx="2874807" cy="486888"/>
          </a:xfrm>
          <a:prstGeom prst="rect">
            <a:avLst/>
          </a:prstGeom>
          <a:solidFill>
            <a:schemeClr val="tx2"/>
          </a:solidFill>
          <a:ln>
            <a:no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a:lnSpc>
                <a:spcPct val="90000"/>
              </a:lnSpc>
            </a:pPr>
            <a:endParaRPr lang="en-US" dirty="0">
              <a:solidFill>
                <a:schemeClr val="tx1"/>
              </a:solidFill>
            </a:endParaRPr>
          </a:p>
        </p:txBody>
      </p:sp>
      <p:sp>
        <p:nvSpPr>
          <p:cNvPr id="26" name="Rectangle 25">
            <a:extLst>
              <a:ext uri="{FF2B5EF4-FFF2-40B4-BE49-F238E27FC236}">
                <a16:creationId xmlns:a16="http://schemas.microsoft.com/office/drawing/2014/main" id="{925F09E4-91A6-437A-BED4-ED7995D473E7}"/>
              </a:ext>
            </a:extLst>
          </p:cNvPr>
          <p:cNvSpPr/>
          <p:nvPr userDrawn="1"/>
        </p:nvSpPr>
        <p:spPr>
          <a:xfrm>
            <a:off x="9317192" y="1434925"/>
            <a:ext cx="2874807" cy="5201594"/>
          </a:xfrm>
          <a:prstGeom prst="rect">
            <a:avLst/>
          </a:prstGeom>
          <a:gradFill flip="none" rotWithShape="1">
            <a:gsLst>
              <a:gs pos="52000">
                <a:schemeClr val="bg1">
                  <a:lumMod val="95000"/>
                </a:schemeClr>
              </a:gs>
              <a:gs pos="0">
                <a:schemeClr val="bg2">
                  <a:alpha val="0"/>
                </a:schemeClr>
              </a:gs>
              <a:gs pos="100000">
                <a:srgbClr val="CFCFCF"/>
              </a:gs>
            </a:gsLst>
            <a:lin ang="16200000" scaled="1"/>
            <a:tileRect/>
          </a:gradFill>
          <a:ln>
            <a:no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lvl="0" algn="ctr">
              <a:lnSpc>
                <a:spcPct val="90000"/>
              </a:lnSpc>
            </a:pPr>
            <a:endParaRPr lang="en-US" dirty="0">
              <a:solidFill>
                <a:schemeClr val="tx1"/>
              </a:solidFill>
            </a:endParaRPr>
          </a:p>
        </p:txBody>
      </p:sp>
      <p:sp>
        <p:nvSpPr>
          <p:cNvPr id="27" name="Rectangle 26">
            <a:extLst>
              <a:ext uri="{FF2B5EF4-FFF2-40B4-BE49-F238E27FC236}">
                <a16:creationId xmlns:a16="http://schemas.microsoft.com/office/drawing/2014/main" id="{6192D3D3-2A2D-4482-B3F5-B0CBCD39D93A}"/>
              </a:ext>
            </a:extLst>
          </p:cNvPr>
          <p:cNvSpPr/>
          <p:nvPr userDrawn="1"/>
        </p:nvSpPr>
        <p:spPr>
          <a:xfrm>
            <a:off x="9317193" y="948037"/>
            <a:ext cx="2874807" cy="486888"/>
          </a:xfrm>
          <a:prstGeom prst="rect">
            <a:avLst/>
          </a:prstGeom>
          <a:solidFill>
            <a:schemeClr val="tx2"/>
          </a:solidFill>
          <a:ln>
            <a:no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a:lnSpc>
                <a:spcPct val="90000"/>
              </a:lnSpc>
            </a:pPr>
            <a:endParaRPr lang="en-US" dirty="0">
              <a:solidFill>
                <a:schemeClr val="tx1"/>
              </a:solidFill>
            </a:endParaRPr>
          </a:p>
        </p:txBody>
      </p:sp>
      <p:sp>
        <p:nvSpPr>
          <p:cNvPr id="14" name="Text Placeholder 2">
            <a:extLst>
              <a:ext uri="{FF2B5EF4-FFF2-40B4-BE49-F238E27FC236}">
                <a16:creationId xmlns:a16="http://schemas.microsoft.com/office/drawing/2014/main" id="{A568B759-9EAF-4F57-B09C-A71D9D5B516C}"/>
              </a:ext>
            </a:extLst>
          </p:cNvPr>
          <p:cNvSpPr>
            <a:spLocks noGrp="1"/>
          </p:cNvSpPr>
          <p:nvPr userDrawn="1">
            <p:ph type="body" idx="1"/>
          </p:nvPr>
        </p:nvSpPr>
        <p:spPr>
          <a:xfrm>
            <a:off x="274319" y="1005840"/>
            <a:ext cx="2861458" cy="406266"/>
          </a:xfrm>
          <a:noFill/>
          <a:ln w="12700">
            <a:noFill/>
          </a:ln>
        </p:spPr>
        <p:txBody>
          <a:bodyPr tIns="91440" bIns="91440" anchor="ctr"/>
          <a:lstStyle>
            <a:lvl1pPr marL="0" indent="0">
              <a:buNone/>
              <a:defRPr sz="20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5" name="Content Placeholder 3">
            <a:extLst>
              <a:ext uri="{FF2B5EF4-FFF2-40B4-BE49-F238E27FC236}">
                <a16:creationId xmlns:a16="http://schemas.microsoft.com/office/drawing/2014/main" id="{62AD586E-7375-402D-9BA8-7C07EB8240E8}"/>
              </a:ext>
            </a:extLst>
          </p:cNvPr>
          <p:cNvSpPr>
            <a:spLocks noGrp="1"/>
          </p:cNvSpPr>
          <p:nvPr userDrawn="1">
            <p:ph sz="half" idx="2"/>
          </p:nvPr>
        </p:nvSpPr>
        <p:spPr>
          <a:xfrm>
            <a:off x="274318" y="1527048"/>
            <a:ext cx="2861459" cy="5010912"/>
          </a:xfrm>
          <a:ln w="12700">
            <a:noFill/>
          </a:ln>
        </p:spPr>
        <p:txBody>
          <a:bodyPr tIns="45720" bIns="91440"/>
          <a:lstStyle>
            <a:lvl1pPr>
              <a:defRPr sz="1800"/>
            </a:lvl1pPr>
            <a:lvl2pPr>
              <a:defRPr sz="1600"/>
            </a:lvl2pPr>
            <a:lvl3pPr>
              <a:defRPr sz="1400"/>
            </a:lvl3pPr>
            <a:lvl4pPr>
              <a:defRPr sz="1200"/>
            </a:lvl4pPr>
            <a:lvl5pPr marL="1482725" indent="-222250">
              <a:buFont typeface="Arial" panose="020B0604020202020204" pitchFamily="34" charset="0"/>
              <a:buChar char="•"/>
              <a:defRPr sz="14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7" name="Text Placeholder 4">
            <a:extLst>
              <a:ext uri="{FF2B5EF4-FFF2-40B4-BE49-F238E27FC236}">
                <a16:creationId xmlns:a16="http://schemas.microsoft.com/office/drawing/2014/main" id="{2A49DFE2-905F-42AB-9CE1-CCCD2BB9576B}"/>
              </a:ext>
            </a:extLst>
          </p:cNvPr>
          <p:cNvSpPr>
            <a:spLocks noGrp="1"/>
          </p:cNvSpPr>
          <p:nvPr userDrawn="1">
            <p:ph type="body" sz="quarter" idx="3"/>
          </p:nvPr>
        </p:nvSpPr>
        <p:spPr>
          <a:xfrm>
            <a:off x="3288609" y="1005840"/>
            <a:ext cx="2874807" cy="406266"/>
          </a:xfrm>
          <a:noFill/>
          <a:ln w="12700">
            <a:noFill/>
          </a:ln>
        </p:spPr>
        <p:txBody>
          <a:bodyPr tIns="91440" bIns="91440" anchor="ctr"/>
          <a:lstStyle>
            <a:lvl1pPr marL="0" indent="0">
              <a:buNone/>
              <a:defRPr sz="20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8" name="Content Placeholder 5">
            <a:extLst>
              <a:ext uri="{FF2B5EF4-FFF2-40B4-BE49-F238E27FC236}">
                <a16:creationId xmlns:a16="http://schemas.microsoft.com/office/drawing/2014/main" id="{AF1555CB-15BC-4181-B741-965A19E6BA91}"/>
              </a:ext>
            </a:extLst>
          </p:cNvPr>
          <p:cNvSpPr>
            <a:spLocks noGrp="1"/>
          </p:cNvSpPr>
          <p:nvPr userDrawn="1">
            <p:ph sz="quarter" idx="4"/>
          </p:nvPr>
        </p:nvSpPr>
        <p:spPr>
          <a:xfrm>
            <a:off x="3288609" y="1527048"/>
            <a:ext cx="2874807" cy="5010912"/>
          </a:xfrm>
          <a:ln w="12700">
            <a:noFill/>
          </a:ln>
        </p:spPr>
        <p:txBody>
          <a:bodyPr tIns="45720" bIns="91440"/>
          <a:lstStyle>
            <a:lvl1pPr>
              <a:defRPr sz="1800"/>
            </a:lvl1pPr>
            <a:lvl2pPr>
              <a:defRPr sz="1600"/>
            </a:lvl2pPr>
            <a:lvl3pPr>
              <a:defRPr sz="1400"/>
            </a:lvl3pPr>
            <a:lvl4pPr>
              <a:defRPr sz="1200"/>
            </a:lvl4pPr>
            <a:lvl5pPr marL="1482725" indent="-222250">
              <a:defRPr lang="en-US" sz="1400" kern="1200" dirty="0">
                <a:solidFill>
                  <a:schemeClr val="tx1"/>
                </a:solidFill>
                <a:latin typeface="+mn-lt"/>
                <a:ea typeface="+mn-ea"/>
                <a:cs typeface="+mn-cs"/>
              </a:defRPr>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9" name="Text Placeholder 4">
            <a:extLst>
              <a:ext uri="{FF2B5EF4-FFF2-40B4-BE49-F238E27FC236}">
                <a16:creationId xmlns:a16="http://schemas.microsoft.com/office/drawing/2014/main" id="{21FF3A3E-474D-4F1F-9B01-4428215B857D}"/>
              </a:ext>
            </a:extLst>
          </p:cNvPr>
          <p:cNvSpPr>
            <a:spLocks noGrp="1"/>
          </p:cNvSpPr>
          <p:nvPr userDrawn="1">
            <p:ph type="body" sz="quarter" idx="10"/>
          </p:nvPr>
        </p:nvSpPr>
        <p:spPr>
          <a:xfrm>
            <a:off x="6312952" y="1005840"/>
            <a:ext cx="2864755" cy="406266"/>
          </a:xfrm>
          <a:noFill/>
          <a:ln w="12700">
            <a:noFill/>
          </a:ln>
        </p:spPr>
        <p:txBody>
          <a:bodyPr tIns="91440" bIns="91440" anchor="ctr"/>
          <a:lstStyle>
            <a:lvl1pPr marL="0" indent="0">
              <a:buNone/>
              <a:defRPr sz="20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20" name="Content Placeholder 5">
            <a:extLst>
              <a:ext uri="{FF2B5EF4-FFF2-40B4-BE49-F238E27FC236}">
                <a16:creationId xmlns:a16="http://schemas.microsoft.com/office/drawing/2014/main" id="{EDB166DE-69D8-4E82-A304-FF11CEBD23D7}"/>
              </a:ext>
            </a:extLst>
          </p:cNvPr>
          <p:cNvSpPr>
            <a:spLocks noGrp="1"/>
          </p:cNvSpPr>
          <p:nvPr userDrawn="1">
            <p:ph sz="quarter" idx="11"/>
          </p:nvPr>
        </p:nvSpPr>
        <p:spPr>
          <a:xfrm>
            <a:off x="6312952" y="1527048"/>
            <a:ext cx="2864755" cy="5010912"/>
          </a:xfrm>
          <a:ln w="12700">
            <a:noFill/>
          </a:ln>
        </p:spPr>
        <p:txBody>
          <a:bodyPr tIns="45720" bIns="91440"/>
          <a:lstStyle>
            <a:lvl1pPr>
              <a:defRPr sz="1800"/>
            </a:lvl1pPr>
            <a:lvl2pPr>
              <a:defRPr sz="1600"/>
            </a:lvl2pPr>
            <a:lvl3pPr>
              <a:defRPr sz="1400"/>
            </a:lvl3pPr>
            <a:lvl4pPr>
              <a:defRPr sz="1200"/>
            </a:lvl4pPr>
            <a:lvl5pPr marL="1482725" indent="-222250">
              <a:defRPr lang="en-US" sz="1400" kern="1200" dirty="0">
                <a:solidFill>
                  <a:schemeClr val="tx1"/>
                </a:solidFill>
                <a:latin typeface="+mn-lt"/>
                <a:ea typeface="+mn-ea"/>
                <a:cs typeface="+mn-cs"/>
              </a:defRPr>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2" name="Rectangle 31">
            <a:extLst>
              <a:ext uri="{FF2B5EF4-FFF2-40B4-BE49-F238E27FC236}">
                <a16:creationId xmlns:a16="http://schemas.microsoft.com/office/drawing/2014/main" id="{4A1CB721-FBCB-4DC7-9C2A-15C90E984F90}"/>
              </a:ext>
            </a:extLst>
          </p:cNvPr>
          <p:cNvSpPr/>
          <p:nvPr userDrawn="1"/>
        </p:nvSpPr>
        <p:spPr>
          <a:xfrm>
            <a:off x="1773669" y="320040"/>
            <a:ext cx="10418331" cy="510909"/>
          </a:xfrm>
          <a:prstGeom prst="rect">
            <a:avLst/>
          </a:prstGeom>
          <a:solidFill>
            <a:schemeClr val="bg2">
              <a:lumMod val="85000"/>
            </a:schemeClr>
          </a:solidFill>
          <a:ln>
            <a:no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a:lnSpc>
                <a:spcPct val="90000"/>
              </a:lnSpc>
            </a:pPr>
            <a:endParaRPr lang="en-US" dirty="0">
              <a:solidFill>
                <a:schemeClr val="tx1"/>
              </a:solidFill>
            </a:endParaRPr>
          </a:p>
        </p:txBody>
      </p:sp>
      <p:sp>
        <p:nvSpPr>
          <p:cNvPr id="33" name="Title 1">
            <a:extLst>
              <a:ext uri="{FF2B5EF4-FFF2-40B4-BE49-F238E27FC236}">
                <a16:creationId xmlns:a16="http://schemas.microsoft.com/office/drawing/2014/main" id="{9FDFB4D2-95C3-44FB-85E0-FB87B96D0DC8}"/>
              </a:ext>
            </a:extLst>
          </p:cNvPr>
          <p:cNvSpPr>
            <a:spLocks noGrp="1"/>
          </p:cNvSpPr>
          <p:nvPr userDrawn="1">
            <p:ph type="title"/>
          </p:nvPr>
        </p:nvSpPr>
        <p:spPr>
          <a:xfrm>
            <a:off x="1773669" y="365857"/>
            <a:ext cx="10418330" cy="406265"/>
          </a:xfrm>
        </p:spPr>
        <p:txBody>
          <a:bodyPr/>
          <a:lstStyle>
            <a:lvl1pPr>
              <a:defRPr sz="2400" b="0">
                <a:solidFill>
                  <a:schemeClr val="tx1"/>
                </a:solidFill>
                <a:latin typeface="Century Gothic" panose="020B0502020202020204" pitchFamily="34" charset="0"/>
              </a:defRPr>
            </a:lvl1pPr>
          </a:lstStyle>
          <a:p>
            <a:r>
              <a:rPr lang="en-US"/>
              <a:t>Click to edit Master title style</a:t>
            </a:r>
            <a:endParaRPr lang="en-US" dirty="0"/>
          </a:p>
        </p:txBody>
      </p:sp>
      <p:sp>
        <p:nvSpPr>
          <p:cNvPr id="23" name="Rectangle 22">
            <a:extLst>
              <a:ext uri="{FF2B5EF4-FFF2-40B4-BE49-F238E27FC236}">
                <a16:creationId xmlns:a16="http://schemas.microsoft.com/office/drawing/2014/main" id="{8E38BD24-68BF-4642-BFC4-180B70D413B8}"/>
              </a:ext>
            </a:extLst>
          </p:cNvPr>
          <p:cNvSpPr/>
          <p:nvPr userDrawn="1"/>
        </p:nvSpPr>
        <p:spPr>
          <a:xfrm>
            <a:off x="0" y="320040"/>
            <a:ext cx="274320" cy="510909"/>
          </a:xfrm>
          <a:prstGeom prst="rect">
            <a:avLst/>
          </a:prstGeom>
          <a:solidFill>
            <a:schemeClr val="tx2"/>
          </a:solidFill>
          <a:ln>
            <a:no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lvl="0" algn="ctr">
              <a:lnSpc>
                <a:spcPct val="90000"/>
              </a:lnSpc>
            </a:pPr>
            <a:endParaRPr lang="en-US" dirty="0">
              <a:solidFill>
                <a:schemeClr val="tx1"/>
              </a:solidFill>
            </a:endParaRPr>
          </a:p>
        </p:txBody>
      </p:sp>
      <p:sp>
        <p:nvSpPr>
          <p:cNvPr id="24" name="Rectangle 23">
            <a:extLst>
              <a:ext uri="{FF2B5EF4-FFF2-40B4-BE49-F238E27FC236}">
                <a16:creationId xmlns:a16="http://schemas.microsoft.com/office/drawing/2014/main" id="{6CDDBDFD-39A6-0043-BAD4-065FAFF6A9DA}"/>
              </a:ext>
            </a:extLst>
          </p:cNvPr>
          <p:cNvSpPr/>
          <p:nvPr userDrawn="1"/>
        </p:nvSpPr>
        <p:spPr>
          <a:xfrm>
            <a:off x="274320" y="320040"/>
            <a:ext cx="1412673" cy="510909"/>
          </a:xfrm>
          <a:prstGeom prst="rect">
            <a:avLst/>
          </a:prstGeom>
          <a:solidFill>
            <a:schemeClr val="bg2">
              <a:lumMod val="85000"/>
            </a:schemeClr>
          </a:solidFill>
          <a:ln>
            <a:no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a:lnSpc>
                <a:spcPct val="90000"/>
              </a:lnSpc>
            </a:pPr>
            <a:endParaRPr lang="en-US" dirty="0">
              <a:solidFill>
                <a:schemeClr val="tx1"/>
              </a:solidFill>
            </a:endParaRPr>
          </a:p>
        </p:txBody>
      </p:sp>
      <p:sp>
        <p:nvSpPr>
          <p:cNvPr id="21" name="Rectangle 6">
            <a:extLst>
              <a:ext uri="{FF2B5EF4-FFF2-40B4-BE49-F238E27FC236}">
                <a16:creationId xmlns:a16="http://schemas.microsoft.com/office/drawing/2014/main" id="{F20E070A-FF02-490F-91F7-767E82133AD8}"/>
              </a:ext>
            </a:extLst>
          </p:cNvPr>
          <p:cNvSpPr>
            <a:spLocks noChangeArrowheads="1"/>
          </p:cNvSpPr>
          <p:nvPr userDrawn="1"/>
        </p:nvSpPr>
        <p:spPr bwMode="auto">
          <a:xfrm flipH="1">
            <a:off x="-4391" y="6626132"/>
            <a:ext cx="280401" cy="152400"/>
          </a:xfrm>
          <a:prstGeom prst="rect">
            <a:avLst/>
          </a:prstGeom>
          <a:noFill/>
          <a:ln w="9525">
            <a:noFill/>
            <a:miter lim="800000"/>
            <a:headEnd/>
            <a:tailEnd/>
          </a:ln>
          <a:effectLst/>
        </p:spPr>
        <p:txBody>
          <a:bodyPr lIns="0" tIns="0" rIns="0" bIns="0"/>
          <a:lstStyle/>
          <a:p>
            <a:pPr algn="ctr" defTabSz="173038">
              <a:lnSpc>
                <a:spcPct val="90000"/>
              </a:lnSpc>
              <a:tabLst>
                <a:tab pos="230188" algn="l"/>
              </a:tabLst>
              <a:defRPr/>
            </a:pPr>
            <a:fld id="{040BB257-551A-4736-B50F-DCF1BA034C06}" type="slidenum">
              <a:rPr lang="en-US" sz="900" smtClean="0">
                <a:solidFill>
                  <a:schemeClr val="tx1"/>
                </a:solidFill>
                <a:latin typeface="+mn-lt"/>
                <a:cs typeface="Times New Roman" panose="02020603050405020304" pitchFamily="18" charset="0"/>
              </a:rPr>
              <a:pPr algn="ctr" defTabSz="173038">
                <a:lnSpc>
                  <a:spcPct val="90000"/>
                </a:lnSpc>
                <a:tabLst>
                  <a:tab pos="230188" algn="l"/>
                </a:tabLst>
                <a:defRPr/>
              </a:pPr>
              <a:t>‹#›</a:t>
            </a:fld>
            <a:endParaRPr lang="en-US" sz="900" dirty="0">
              <a:solidFill>
                <a:schemeClr val="tx1"/>
              </a:solidFill>
              <a:latin typeface="+mn-lt"/>
              <a:cs typeface="Times New Roman" panose="02020603050405020304" pitchFamily="18" charset="0"/>
            </a:endParaRPr>
          </a:p>
        </p:txBody>
      </p:sp>
      <p:sp>
        <p:nvSpPr>
          <p:cNvPr id="29" name="Text Placeholder 4">
            <a:extLst>
              <a:ext uri="{FF2B5EF4-FFF2-40B4-BE49-F238E27FC236}">
                <a16:creationId xmlns:a16="http://schemas.microsoft.com/office/drawing/2014/main" id="{757D323C-D2DD-42C4-81D6-6224EE035EE4}"/>
              </a:ext>
            </a:extLst>
          </p:cNvPr>
          <p:cNvSpPr>
            <a:spLocks noGrp="1"/>
          </p:cNvSpPr>
          <p:nvPr userDrawn="1">
            <p:ph type="body" sz="quarter" idx="12"/>
          </p:nvPr>
        </p:nvSpPr>
        <p:spPr>
          <a:xfrm>
            <a:off x="9317190" y="1005840"/>
            <a:ext cx="2864755" cy="406266"/>
          </a:xfrm>
          <a:noFill/>
          <a:ln w="12700">
            <a:noFill/>
          </a:ln>
        </p:spPr>
        <p:txBody>
          <a:bodyPr tIns="91440" bIns="91440" anchor="ctr"/>
          <a:lstStyle>
            <a:lvl1pPr marL="0" indent="0">
              <a:buNone/>
              <a:defRPr sz="20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30" name="Content Placeholder 5">
            <a:extLst>
              <a:ext uri="{FF2B5EF4-FFF2-40B4-BE49-F238E27FC236}">
                <a16:creationId xmlns:a16="http://schemas.microsoft.com/office/drawing/2014/main" id="{6D6262AB-5413-4C3B-B769-39B07A6E5626}"/>
              </a:ext>
            </a:extLst>
          </p:cNvPr>
          <p:cNvSpPr>
            <a:spLocks noGrp="1"/>
          </p:cNvSpPr>
          <p:nvPr userDrawn="1">
            <p:ph sz="quarter" idx="13"/>
          </p:nvPr>
        </p:nvSpPr>
        <p:spPr>
          <a:xfrm>
            <a:off x="9317190" y="1527048"/>
            <a:ext cx="2864755" cy="5010912"/>
          </a:xfrm>
          <a:ln w="12700">
            <a:noFill/>
          </a:ln>
        </p:spPr>
        <p:txBody>
          <a:bodyPr tIns="45720" bIns="91440"/>
          <a:lstStyle>
            <a:lvl1pPr>
              <a:defRPr sz="1800"/>
            </a:lvl1pPr>
            <a:lvl2pPr>
              <a:defRPr sz="1600"/>
            </a:lvl2pPr>
            <a:lvl3pPr>
              <a:defRPr sz="1400"/>
            </a:lvl3pPr>
            <a:lvl4pPr>
              <a:defRPr sz="1200"/>
            </a:lvl4pPr>
            <a:lvl5pPr marL="1482725" indent="-222250">
              <a:defRPr lang="en-US" sz="1400" kern="1200" dirty="0">
                <a:solidFill>
                  <a:schemeClr val="tx1"/>
                </a:solidFill>
                <a:latin typeface="+mn-lt"/>
                <a:ea typeface="+mn-ea"/>
                <a:cs typeface="+mn-cs"/>
              </a:defRPr>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25" name="Picture 24">
            <a:extLst>
              <a:ext uri="{FF2B5EF4-FFF2-40B4-BE49-F238E27FC236}">
                <a16:creationId xmlns:a16="http://schemas.microsoft.com/office/drawing/2014/main" id="{F5E4A85E-2D34-4FC1-90CE-1459D5681FC3}"/>
              </a:ext>
            </a:extLst>
          </p:cNvPr>
          <p:cNvPicPr>
            <a:picLocks noChangeAspect="1"/>
          </p:cNvPicPr>
          <p:nvPr userDrawn="1"/>
        </p:nvPicPr>
        <p:blipFill>
          <a:blip r:embed="rId2" cstate="hqprint">
            <a:extLst>
              <a:ext uri="{28A0092B-C50C-407E-A947-70E740481C1C}">
                <a14:useLocalDpi xmlns:a14="http://schemas.microsoft.com/office/drawing/2010/main" val="0"/>
              </a:ext>
            </a:extLst>
          </a:blip>
          <a:stretch>
            <a:fillRect/>
          </a:stretch>
        </p:blipFill>
        <p:spPr>
          <a:xfrm>
            <a:off x="407604" y="441571"/>
            <a:ext cx="1093661" cy="265176"/>
          </a:xfrm>
          <a:prstGeom prst="rect">
            <a:avLst/>
          </a:prstGeom>
        </p:spPr>
      </p:pic>
    </p:spTree>
    <p:extLst>
      <p:ext uri="{BB962C8B-B14F-4D97-AF65-F5344CB8AC3E}">
        <p14:creationId xmlns:p14="http://schemas.microsoft.com/office/powerpoint/2010/main" val="160681472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29768" y="274320"/>
            <a:ext cx="11509248" cy="535531"/>
          </a:xfrm>
        </p:spPr>
        <p:txBody>
          <a:bodyPr/>
          <a:lstStyle/>
          <a:p>
            <a:r>
              <a:rPr lang="en-US"/>
              <a:t>Click to edit Master title style</a:t>
            </a:r>
            <a:endParaRPr lang="en-US" dirty="0"/>
          </a:p>
        </p:txBody>
      </p:sp>
      <p:sp>
        <p:nvSpPr>
          <p:cNvPr id="3" name="Content Placeholder 2"/>
          <p:cNvSpPr>
            <a:spLocks noGrp="1"/>
          </p:cNvSpPr>
          <p:nvPr>
            <p:ph idx="1"/>
          </p:nvPr>
        </p:nvSpPr>
        <p:spPr>
          <a:xfrm>
            <a:off x="429768" y="1443386"/>
            <a:ext cx="11523520" cy="4195415"/>
          </a:xfrm>
        </p:spPr>
        <p:txBody>
          <a:bodyPr/>
          <a:lstStyle>
            <a:lvl1pPr>
              <a:defRPr>
                <a:latin typeface="+mn-lt"/>
                <a:cs typeface="Arial" panose="020B0604020202020204" pitchFamily="34" charset="0"/>
              </a:defRPr>
            </a:lvl1pPr>
            <a:lvl2pPr>
              <a:defRPr>
                <a:latin typeface="+mn-lt"/>
                <a:cs typeface="Arial" panose="020B0604020202020204" pitchFamily="34" charset="0"/>
              </a:defRPr>
            </a:lvl2pPr>
            <a:lvl3pPr>
              <a:defRPr>
                <a:latin typeface="+mn-lt"/>
                <a:cs typeface="Arial" panose="020B0604020202020204" pitchFamily="34" charset="0"/>
              </a:defRPr>
            </a:lvl3pPr>
            <a:lvl4pPr>
              <a:defRPr>
                <a:latin typeface="+mn-lt"/>
                <a:cs typeface="Arial" panose="020B0604020202020204" pitchFamily="34" charset="0"/>
              </a:defRPr>
            </a:lvl4pPr>
            <a:lvl5pPr marL="1482725" indent="-222250">
              <a:buFont typeface="Arial" panose="020B0604020202020204" pitchFamily="34" charset="0"/>
              <a:buChar char="•"/>
              <a:defRPr>
                <a:latin typeface="+mn-lt"/>
                <a:cs typeface="Arial" panose="020B060402020202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97395755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29767" y="274320"/>
            <a:ext cx="11430000" cy="539496"/>
          </a:xfrm>
        </p:spPr>
        <p:txBody>
          <a:bodyPr/>
          <a:lstStyle>
            <a:lvl1pPr>
              <a:lnSpc>
                <a:spcPct val="90000"/>
              </a:lnSpc>
              <a:defRPr sz="3200"/>
            </a:lvl1pPr>
          </a:lstStyle>
          <a:p>
            <a:r>
              <a:rPr lang="en-US"/>
              <a:t>Click to edit Master title style</a:t>
            </a:r>
            <a:endParaRPr lang="en-US" dirty="0"/>
          </a:p>
        </p:txBody>
      </p:sp>
      <p:sp>
        <p:nvSpPr>
          <p:cNvPr id="3" name="Content Placeholder 2"/>
          <p:cNvSpPr>
            <a:spLocks noGrp="1"/>
          </p:cNvSpPr>
          <p:nvPr>
            <p:ph idx="1"/>
          </p:nvPr>
        </p:nvSpPr>
        <p:spPr>
          <a:xfrm>
            <a:off x="448055" y="1653735"/>
            <a:ext cx="11430000" cy="4047778"/>
          </a:xfrm>
        </p:spPr>
        <p:txBody>
          <a:bodyPr/>
          <a:lstStyle>
            <a:lvl1pPr marL="288925" indent="-288925">
              <a:spcBef>
                <a:spcPts val="1800"/>
              </a:spcBef>
              <a:buClr>
                <a:schemeClr val="tx1"/>
              </a:buClr>
              <a:buSzPct val="90000"/>
              <a:buFont typeface="Century Gothic" panose="020B0502020202020204" pitchFamily="34" charset="0"/>
              <a:buChar char="•"/>
              <a:defRPr lang="en-US" sz="2800" kern="1200" dirty="0">
                <a:solidFill>
                  <a:schemeClr val="tx1"/>
                </a:solidFill>
                <a:latin typeface="Century Gothic" panose="020B0502020202020204" pitchFamily="34" charset="0"/>
                <a:ea typeface="+mn-ea"/>
                <a:cs typeface="+mn-cs"/>
              </a:defRPr>
            </a:lvl1pPr>
            <a:lvl2pPr marL="687388" indent="-288925">
              <a:buClr>
                <a:schemeClr val="tx1"/>
              </a:buClr>
              <a:buSzPct val="90000"/>
              <a:buFont typeface="Century Gothic" panose="020B0502020202020204" pitchFamily="34" charset="0"/>
              <a:buChar char="–"/>
              <a:defRPr>
                <a:latin typeface="+mn-lt"/>
                <a:cs typeface="Arial" panose="020B0604020202020204" pitchFamily="34" charset="0"/>
              </a:defRPr>
            </a:lvl2pPr>
            <a:lvl3pPr marL="1031875" indent="-288925">
              <a:buClr>
                <a:schemeClr val="tx1"/>
              </a:buClr>
              <a:buSzPct val="90000"/>
              <a:buFont typeface="Century Gothic" panose="020B0502020202020204" pitchFamily="34" charset="0"/>
              <a:buChar char="•"/>
              <a:defRPr>
                <a:latin typeface="+mn-lt"/>
                <a:cs typeface="Arial" panose="020B0604020202020204" pitchFamily="34" charset="0"/>
              </a:defRPr>
            </a:lvl3pPr>
            <a:lvl4pPr>
              <a:buClr>
                <a:schemeClr val="tx1"/>
              </a:buClr>
              <a:defRPr>
                <a:latin typeface="+mn-lt"/>
                <a:cs typeface="Arial" panose="020B0604020202020204" pitchFamily="34" charset="0"/>
              </a:defRPr>
            </a:lvl4pPr>
            <a:lvl5pPr marL="1482725" indent="-222250">
              <a:buClr>
                <a:schemeClr val="tx1"/>
              </a:buClr>
              <a:buFont typeface="Arial" panose="020B0604020202020204" pitchFamily="34" charset="0"/>
              <a:buChar char="•"/>
              <a:defRPr>
                <a:latin typeface="+mn-lt"/>
                <a:cs typeface="Arial" panose="020B0604020202020204" pitchFamily="34" charset="0"/>
              </a:defRPr>
            </a:lvl5pPr>
          </a:lstStyle>
          <a:p>
            <a:pPr lvl="0"/>
            <a:r>
              <a:rPr lang="en-US"/>
              <a:t>Edit Master text styles</a:t>
            </a:r>
          </a:p>
          <a:p>
            <a:pPr lvl="1"/>
            <a:r>
              <a:rPr lang="en-US"/>
              <a:t>Second level</a:t>
            </a:r>
          </a:p>
          <a:p>
            <a:pPr lvl="2"/>
            <a:r>
              <a:rPr lang="en-US"/>
              <a:t>Third level</a:t>
            </a:r>
          </a:p>
        </p:txBody>
      </p:sp>
    </p:spTree>
    <p:extLst>
      <p:ext uri="{BB962C8B-B14F-4D97-AF65-F5344CB8AC3E}">
        <p14:creationId xmlns:p14="http://schemas.microsoft.com/office/powerpoint/2010/main" val="275315658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Section break">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D07DAB3A-4154-42CC-B73A-07DD412DD146}"/>
              </a:ext>
            </a:extLst>
          </p:cNvPr>
          <p:cNvPicPr>
            <a:picLocks noChangeAspect="1"/>
          </p:cNvPicPr>
          <p:nvPr userDrawn="1"/>
        </p:nvPicPr>
        <p:blipFill rotWithShape="1">
          <a:blip r:embed="rId2" cstate="hqprint">
            <a:extLst>
              <a:ext uri="{28A0092B-C50C-407E-A947-70E740481C1C}">
                <a14:useLocalDpi xmlns:a14="http://schemas.microsoft.com/office/drawing/2010/main" val="0"/>
              </a:ext>
            </a:extLst>
          </a:blip>
          <a:srcRect r="-401" b="-1"/>
          <a:stretch/>
        </p:blipFill>
        <p:spPr>
          <a:xfrm>
            <a:off x="6095998" y="1078992"/>
            <a:ext cx="5535025" cy="4228673"/>
          </a:xfrm>
          <a:prstGeom prst="rect">
            <a:avLst/>
          </a:prstGeom>
        </p:spPr>
      </p:pic>
      <p:sp>
        <p:nvSpPr>
          <p:cNvPr id="6" name="Rectangle 5">
            <a:extLst>
              <a:ext uri="{FF2B5EF4-FFF2-40B4-BE49-F238E27FC236}">
                <a16:creationId xmlns:a16="http://schemas.microsoft.com/office/drawing/2014/main" id="{F679D6E9-7CB6-4816-BA71-A98C108727C8}"/>
              </a:ext>
            </a:extLst>
          </p:cNvPr>
          <p:cNvSpPr/>
          <p:nvPr userDrawn="1"/>
        </p:nvSpPr>
        <p:spPr>
          <a:xfrm>
            <a:off x="274320" y="1078992"/>
            <a:ext cx="5821680" cy="4228673"/>
          </a:xfrm>
          <a:prstGeom prst="rect">
            <a:avLst/>
          </a:prstGeom>
          <a:solidFill>
            <a:srgbClr val="CFCFCF"/>
          </a:solidFill>
          <a:ln>
            <a:no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a:lnSpc>
                <a:spcPct val="90000"/>
              </a:lnSpc>
            </a:pPr>
            <a:endParaRPr lang="en-US" dirty="0">
              <a:solidFill>
                <a:schemeClr val="tx1"/>
              </a:solidFill>
            </a:endParaRPr>
          </a:p>
        </p:txBody>
      </p:sp>
      <p:sp>
        <p:nvSpPr>
          <p:cNvPr id="2" name="Title 1">
            <a:extLst>
              <a:ext uri="{FF2B5EF4-FFF2-40B4-BE49-F238E27FC236}">
                <a16:creationId xmlns:a16="http://schemas.microsoft.com/office/drawing/2014/main" id="{C2F2F47A-E421-4CE0-A746-76A8C436B135}"/>
              </a:ext>
            </a:extLst>
          </p:cNvPr>
          <p:cNvSpPr>
            <a:spLocks noGrp="1"/>
          </p:cNvSpPr>
          <p:nvPr>
            <p:ph type="title"/>
          </p:nvPr>
        </p:nvSpPr>
        <p:spPr>
          <a:xfrm>
            <a:off x="429768" y="1352479"/>
            <a:ext cx="5413469" cy="1100789"/>
          </a:xfrm>
        </p:spPr>
        <p:txBody>
          <a:bodyPr/>
          <a:lstStyle/>
          <a:p>
            <a:r>
              <a:rPr lang="en-US"/>
              <a:t>Click to edit Master title style</a:t>
            </a:r>
            <a:endParaRPr lang="en-US" dirty="0"/>
          </a:p>
        </p:txBody>
      </p:sp>
      <p:sp>
        <p:nvSpPr>
          <p:cNvPr id="10" name="Content Placeholder 5">
            <a:extLst>
              <a:ext uri="{FF2B5EF4-FFF2-40B4-BE49-F238E27FC236}">
                <a16:creationId xmlns:a16="http://schemas.microsoft.com/office/drawing/2014/main" id="{6068FB31-3CF5-496E-BC0D-61D682234A2C}"/>
              </a:ext>
            </a:extLst>
          </p:cNvPr>
          <p:cNvSpPr>
            <a:spLocks noGrp="1"/>
          </p:cNvSpPr>
          <p:nvPr>
            <p:ph sz="quarter" idx="4"/>
          </p:nvPr>
        </p:nvSpPr>
        <p:spPr>
          <a:xfrm>
            <a:off x="412217" y="2891883"/>
            <a:ext cx="5431021" cy="2252546"/>
          </a:xfrm>
        </p:spPr>
        <p:txBody>
          <a:bodyPr/>
          <a:lstStyle>
            <a:lvl1pPr marL="287338" indent="-287338">
              <a:buClr>
                <a:schemeClr val="tx1"/>
              </a:buClr>
              <a:buFont typeface="Century Gothic" panose="020B0502020202020204" pitchFamily="34" charset="0"/>
              <a:buChar char="•"/>
              <a:defRPr sz="2000">
                <a:latin typeface="Century Gothic" panose="020B0502020202020204" pitchFamily="34" charset="0"/>
              </a:defRPr>
            </a:lvl1pPr>
            <a:lvl2pPr marL="688975" indent="-285750">
              <a:buClr>
                <a:schemeClr val="tx1"/>
              </a:buClr>
              <a:buFont typeface="Century Gothic" panose="020B0502020202020204" pitchFamily="34" charset="0"/>
              <a:buChar char="–"/>
              <a:defRPr sz="1800">
                <a:latin typeface="Century Gothic" panose="020B0502020202020204" pitchFamily="34" charset="0"/>
              </a:defRPr>
            </a:lvl2pPr>
            <a:lvl3pPr>
              <a:defRPr sz="1600"/>
            </a:lvl3pPr>
            <a:lvl4pPr>
              <a:defRPr sz="1400"/>
            </a:lvl4pPr>
            <a:lvl5pPr marL="1482725" indent="-222250">
              <a:defRPr lang="en-US" sz="1600" kern="1200" dirty="0">
                <a:solidFill>
                  <a:schemeClr val="tx1"/>
                </a:solidFill>
                <a:latin typeface="+mn-lt"/>
                <a:ea typeface="+mn-ea"/>
                <a:cs typeface="+mn-cs"/>
              </a:defRPr>
            </a:lvl5pPr>
            <a:lvl6pPr>
              <a:defRPr sz="1600"/>
            </a:lvl6pPr>
            <a:lvl7pPr>
              <a:defRPr sz="1600"/>
            </a:lvl7pPr>
            <a:lvl8pPr>
              <a:defRPr sz="1600"/>
            </a:lvl8pPr>
            <a:lvl9pPr>
              <a:defRPr sz="1600"/>
            </a:lvl9pPr>
          </a:lstStyle>
          <a:p>
            <a:pPr lvl="0"/>
            <a:r>
              <a:rPr lang="en-US"/>
              <a:t>Edit Master text styles</a:t>
            </a:r>
          </a:p>
          <a:p>
            <a:pPr lvl="1"/>
            <a:r>
              <a:rPr lang="en-US"/>
              <a:t>Second level</a:t>
            </a:r>
          </a:p>
        </p:txBody>
      </p:sp>
      <p:sp>
        <p:nvSpPr>
          <p:cNvPr id="12" name="Freeform 7">
            <a:extLst>
              <a:ext uri="{FF2B5EF4-FFF2-40B4-BE49-F238E27FC236}">
                <a16:creationId xmlns:a16="http://schemas.microsoft.com/office/drawing/2014/main" id="{3E861E90-11A2-4A0B-85EB-1A2865C9A48F}"/>
              </a:ext>
            </a:extLst>
          </p:cNvPr>
          <p:cNvSpPr>
            <a:spLocks/>
          </p:cNvSpPr>
          <p:nvPr userDrawn="1"/>
        </p:nvSpPr>
        <p:spPr bwMode="auto">
          <a:xfrm>
            <a:off x="6096000" y="0"/>
            <a:ext cx="6096000" cy="6858000"/>
          </a:xfrm>
          <a:custGeom>
            <a:avLst/>
            <a:gdLst>
              <a:gd name="T0" fmla="*/ 3049 w 3388"/>
              <a:gd name="T1" fmla="*/ 0 h 3815"/>
              <a:gd name="T2" fmla="*/ 3049 w 3388"/>
              <a:gd name="T3" fmla="*/ 2951 h 3815"/>
              <a:gd name="T4" fmla="*/ 0 w 3388"/>
              <a:gd name="T5" fmla="*/ 2951 h 3815"/>
              <a:gd name="T6" fmla="*/ 0 w 3388"/>
              <a:gd name="T7" fmla="*/ 3815 h 3815"/>
              <a:gd name="T8" fmla="*/ 3388 w 3388"/>
              <a:gd name="T9" fmla="*/ 3815 h 3815"/>
              <a:gd name="T10" fmla="*/ 3388 w 3388"/>
              <a:gd name="T11" fmla="*/ 2969 h 3815"/>
              <a:gd name="T12" fmla="*/ 3388 w 3388"/>
              <a:gd name="T13" fmla="*/ 2951 h 3815"/>
              <a:gd name="T14" fmla="*/ 3388 w 3388"/>
              <a:gd name="T15" fmla="*/ 0 h 3815"/>
              <a:gd name="T16" fmla="*/ 3049 w 3388"/>
              <a:gd name="T17" fmla="*/ 0 h 38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88" h="3815">
                <a:moveTo>
                  <a:pt x="3049" y="0"/>
                </a:moveTo>
                <a:lnTo>
                  <a:pt x="3049" y="2951"/>
                </a:lnTo>
                <a:lnTo>
                  <a:pt x="0" y="2951"/>
                </a:lnTo>
                <a:lnTo>
                  <a:pt x="0" y="3815"/>
                </a:lnTo>
                <a:lnTo>
                  <a:pt x="3388" y="3815"/>
                </a:lnTo>
                <a:lnTo>
                  <a:pt x="3388" y="2969"/>
                </a:lnTo>
                <a:lnTo>
                  <a:pt x="3388" y="2951"/>
                </a:lnTo>
                <a:lnTo>
                  <a:pt x="3388" y="0"/>
                </a:lnTo>
                <a:lnTo>
                  <a:pt x="3049" y="0"/>
                </a:lnTo>
                <a:close/>
              </a:path>
            </a:pathLst>
          </a:custGeom>
          <a:solidFill>
            <a:srgbClr val="CBCBCB"/>
          </a:solidFill>
          <a:ln>
            <a:noFill/>
          </a:ln>
        </p:spPr>
        <p:txBody>
          <a:bodyPr vert="horz" wrap="square" lIns="91440" tIns="45720" rIns="91440" bIns="45720" numCol="1" anchor="t" anchorCtr="0" compatLnSpc="1">
            <a:prstTxWarp prst="textNoShape">
              <a:avLst/>
            </a:prstTxWarp>
          </a:bodyPr>
          <a:lstStyle/>
          <a:p>
            <a:endParaRPr lang="en-US" dirty="0">
              <a:latin typeface="Century Gothic" panose="020B0502020202020204" pitchFamily="34" charset="0"/>
            </a:endParaRPr>
          </a:p>
        </p:txBody>
      </p:sp>
    </p:spTree>
    <p:extLst>
      <p:ext uri="{BB962C8B-B14F-4D97-AF65-F5344CB8AC3E}">
        <p14:creationId xmlns:p14="http://schemas.microsoft.com/office/powerpoint/2010/main" val="284513076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29768" y="274320"/>
            <a:ext cx="11504904" cy="535531"/>
          </a:xfrm>
        </p:spPr>
        <p:txBody>
          <a:bodyPr/>
          <a:lstStyle>
            <a:lvl1pPr>
              <a:lnSpc>
                <a:spcPct val="90000"/>
              </a:lnSpc>
              <a:defRPr sz="3200">
                <a:solidFill>
                  <a:schemeClr val="tx1"/>
                </a:solidFill>
              </a:defRPr>
            </a:lvl1pPr>
          </a:lstStyle>
          <a:p>
            <a:r>
              <a:rPr lang="en-US"/>
              <a:t>Click to edit Master title style</a:t>
            </a:r>
            <a:endParaRPr lang="en-US" dirty="0"/>
          </a:p>
        </p:txBody>
      </p:sp>
      <p:sp>
        <p:nvSpPr>
          <p:cNvPr id="4" name="Content Placeholder 3"/>
          <p:cNvSpPr>
            <a:spLocks noGrp="1"/>
          </p:cNvSpPr>
          <p:nvPr>
            <p:ph sz="half" idx="2"/>
          </p:nvPr>
        </p:nvSpPr>
        <p:spPr>
          <a:xfrm>
            <a:off x="465135" y="1444753"/>
            <a:ext cx="5507832" cy="4203944"/>
          </a:xfrm>
        </p:spPr>
        <p:txBody>
          <a:bodyPr/>
          <a:lstStyle>
            <a:lvl1pPr marL="230188" indent="-230188">
              <a:buClr>
                <a:schemeClr val="tx1"/>
              </a:buClr>
              <a:buFont typeface="Century Gothic" panose="020B0502020202020204" pitchFamily="34" charset="0"/>
              <a:buChar char="•"/>
              <a:defRPr sz="2000" baseline="0">
                <a:latin typeface="Century Gothic" panose="020B0502020202020204" pitchFamily="34" charset="0"/>
              </a:defRPr>
            </a:lvl1pPr>
            <a:lvl2pPr marL="625475" indent="-279400">
              <a:buClr>
                <a:schemeClr val="tx1"/>
              </a:buClr>
              <a:buSzPct val="90000"/>
              <a:buFont typeface="Century Gothic" panose="020B0502020202020204" pitchFamily="34" charset="0"/>
              <a:buChar char="–"/>
              <a:defRPr sz="1800">
                <a:latin typeface="+mn-lt"/>
              </a:defRPr>
            </a:lvl2pPr>
            <a:lvl3pPr marL="914400" indent="-230188">
              <a:buClr>
                <a:schemeClr val="tx1"/>
              </a:buClr>
              <a:buFont typeface="Century Gothic" panose="020B0502020202020204" pitchFamily="34" charset="0"/>
              <a:buChar char="•"/>
              <a:defRPr sz="1600" baseline="0">
                <a:latin typeface="Century Gothic" panose="020B0502020202020204" pitchFamily="34" charset="0"/>
              </a:defRPr>
            </a:lvl3pPr>
            <a:lvl4pPr marL="971550" indent="0">
              <a:buClr>
                <a:schemeClr val="tx1"/>
              </a:buClr>
              <a:buFont typeface="Century Gothic" panose="020B0502020202020204" pitchFamily="34" charset="0"/>
              <a:buNone/>
              <a:defRPr sz="1400">
                <a:latin typeface="+mn-lt"/>
              </a:defRPr>
            </a:lvl4pPr>
            <a:lvl5pPr marL="1482725" indent="-222250">
              <a:buClr>
                <a:schemeClr val="tx1"/>
              </a:buClr>
              <a:buFont typeface="Century Gothic" panose="020B0502020202020204" pitchFamily="34" charset="0"/>
              <a:buChar char="•"/>
              <a:defRPr sz="1600">
                <a:latin typeface="+mn-lt"/>
              </a:defRPr>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p:txBody>
      </p:sp>
      <p:sp>
        <p:nvSpPr>
          <p:cNvPr id="6" name="Content Placeholder 5"/>
          <p:cNvSpPr>
            <a:spLocks noGrp="1"/>
          </p:cNvSpPr>
          <p:nvPr>
            <p:ph sz="quarter" idx="4"/>
          </p:nvPr>
        </p:nvSpPr>
        <p:spPr>
          <a:xfrm>
            <a:off x="6241493" y="1444753"/>
            <a:ext cx="5504688" cy="4203944"/>
          </a:xfrm>
        </p:spPr>
        <p:txBody>
          <a:bodyPr/>
          <a:lstStyle>
            <a:lvl1pPr marL="287338" indent="-287338">
              <a:buClr>
                <a:schemeClr val="tx1"/>
              </a:buClr>
              <a:buFont typeface="Century Gothic" panose="020B0502020202020204" pitchFamily="34" charset="0"/>
              <a:buChar char="•"/>
              <a:defRPr sz="2000" baseline="0">
                <a:latin typeface="Century Gothic" panose="020B0502020202020204" pitchFamily="34" charset="0"/>
              </a:defRPr>
            </a:lvl1pPr>
            <a:lvl2pPr marL="625475" indent="-279400">
              <a:buClr>
                <a:schemeClr val="tx1"/>
              </a:buClr>
              <a:buSzPct val="90000"/>
              <a:buFont typeface="Century Gothic" panose="020B0502020202020204" pitchFamily="34" charset="0"/>
              <a:buChar char="–"/>
              <a:defRPr sz="1800" baseline="0">
                <a:latin typeface="Century Gothic" panose="020B0502020202020204" pitchFamily="34" charset="0"/>
              </a:defRPr>
            </a:lvl2pPr>
            <a:lvl3pPr marL="914400" indent="-230188">
              <a:buClr>
                <a:schemeClr val="tx1"/>
              </a:buClr>
              <a:buFont typeface="Century Gothic" panose="020B0502020202020204" pitchFamily="34" charset="0"/>
              <a:buChar char="•"/>
              <a:defRPr sz="1600">
                <a:latin typeface="+mn-lt"/>
              </a:defRPr>
            </a:lvl3pPr>
            <a:lvl4pPr marL="1144588" indent="-173038">
              <a:buClr>
                <a:schemeClr val="tx1"/>
              </a:buClr>
              <a:buFont typeface="Century Gothic" panose="020B0502020202020204" pitchFamily="34" charset="0"/>
              <a:buChar char="•"/>
              <a:defRPr sz="1400">
                <a:latin typeface="+mn-lt"/>
              </a:defRPr>
            </a:lvl4pPr>
            <a:lvl5pPr marL="1482725" indent="-222250">
              <a:buClr>
                <a:schemeClr val="tx1"/>
              </a:buClr>
              <a:defRPr lang="en-US" sz="1600" kern="1200" dirty="0">
                <a:solidFill>
                  <a:schemeClr val="tx1"/>
                </a:solidFill>
                <a:latin typeface="+mn-lt"/>
                <a:ea typeface="+mn-ea"/>
                <a:cs typeface="+mn-cs"/>
              </a:defRPr>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p:txBody>
      </p:sp>
      <p:sp>
        <p:nvSpPr>
          <p:cNvPr id="12" name="Rectangle 256">
            <a:extLst>
              <a:ext uri="{FF2B5EF4-FFF2-40B4-BE49-F238E27FC236}">
                <a16:creationId xmlns:a16="http://schemas.microsoft.com/office/drawing/2014/main" id="{0ED8B866-A29F-4437-842E-6B7908B2FB7D}"/>
              </a:ext>
            </a:extLst>
          </p:cNvPr>
          <p:cNvSpPr txBox="1">
            <a:spLocks noChangeArrowheads="1"/>
          </p:cNvSpPr>
          <p:nvPr userDrawn="1"/>
        </p:nvSpPr>
        <p:spPr>
          <a:xfrm>
            <a:off x="8010282" y="6583680"/>
            <a:ext cx="3860800" cy="182562"/>
          </a:xfrm>
          <a:prstGeom prst="rect">
            <a:avLst/>
          </a:prstGeom>
          <a:ln/>
        </p:spPr>
        <p:txBody>
          <a:bodyPr anchor="ctr"/>
          <a:lstStyle/>
          <a:p>
            <a:pPr algn="r"/>
            <a:r>
              <a:rPr lang="en-US" sz="1000" dirty="0">
                <a:solidFill>
                  <a:srgbClr val="BFBFBF"/>
                </a:solidFill>
                <a:latin typeface="+mn-lt"/>
                <a:cs typeface="Arial" pitchFamily="34" charset="0"/>
              </a:rPr>
              <a:t> </a:t>
            </a:r>
          </a:p>
        </p:txBody>
      </p:sp>
    </p:spTree>
    <p:extLst>
      <p:ext uri="{BB962C8B-B14F-4D97-AF65-F5344CB8AC3E}">
        <p14:creationId xmlns:p14="http://schemas.microsoft.com/office/powerpoint/2010/main" val="41395109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1_Comparison">
    <p:spTree>
      <p:nvGrpSpPr>
        <p:cNvPr id="1" name=""/>
        <p:cNvGrpSpPr/>
        <p:nvPr/>
      </p:nvGrpSpPr>
      <p:grpSpPr>
        <a:xfrm>
          <a:off x="0" y="0"/>
          <a:ext cx="0" cy="0"/>
          <a:chOff x="0" y="0"/>
          <a:chExt cx="0" cy="0"/>
        </a:xfrm>
      </p:grpSpPr>
      <p:sp>
        <p:nvSpPr>
          <p:cNvPr id="2" name="Title 1"/>
          <p:cNvSpPr>
            <a:spLocks noGrp="1"/>
          </p:cNvSpPr>
          <p:nvPr>
            <p:ph type="title"/>
          </p:nvPr>
        </p:nvSpPr>
        <p:spPr>
          <a:xfrm>
            <a:off x="429768" y="274320"/>
            <a:ext cx="11504904" cy="535531"/>
          </a:xfrm>
        </p:spPr>
        <p:txBody>
          <a:bodyPr/>
          <a:lstStyle>
            <a:lvl1pPr>
              <a:lnSpc>
                <a:spcPct val="90000"/>
              </a:lnSpc>
              <a:defRPr sz="3200">
                <a:solidFill>
                  <a:schemeClr val="tx1"/>
                </a:solidFill>
              </a:defRPr>
            </a:lvl1pPr>
          </a:lstStyle>
          <a:p>
            <a:r>
              <a:rPr lang="en-US"/>
              <a:t>Click to edit Master title style</a:t>
            </a:r>
            <a:endParaRPr lang="en-US" dirty="0"/>
          </a:p>
        </p:txBody>
      </p:sp>
      <p:sp>
        <p:nvSpPr>
          <p:cNvPr id="3" name="Text Placeholder 2"/>
          <p:cNvSpPr>
            <a:spLocks noGrp="1"/>
          </p:cNvSpPr>
          <p:nvPr>
            <p:ph type="body" idx="1"/>
          </p:nvPr>
        </p:nvSpPr>
        <p:spPr>
          <a:xfrm>
            <a:off x="465135" y="1444752"/>
            <a:ext cx="5507832" cy="821190"/>
          </a:xfrm>
        </p:spPr>
        <p:txBody>
          <a:bodyPr anchor="b"/>
          <a:lstStyle>
            <a:lvl1pPr marL="0" indent="0">
              <a:buNone/>
              <a:defRPr sz="2400" b="0" baseline="0">
                <a:solidFill>
                  <a:schemeClr val="tx1"/>
                </a:solidFill>
                <a:latin typeface="Century Gothic" panose="020B050202020202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465135" y="2275467"/>
            <a:ext cx="5507832" cy="3373229"/>
          </a:xfrm>
        </p:spPr>
        <p:txBody>
          <a:bodyPr/>
          <a:lstStyle>
            <a:lvl1pPr marL="230188" indent="-230188">
              <a:buClr>
                <a:schemeClr val="tx1"/>
              </a:buClr>
              <a:buFont typeface="Century Gothic" panose="020B0502020202020204" pitchFamily="34" charset="0"/>
              <a:buChar char="•"/>
              <a:defRPr sz="2000" baseline="0">
                <a:latin typeface="Century Gothic" panose="020B0502020202020204" pitchFamily="34" charset="0"/>
              </a:defRPr>
            </a:lvl1pPr>
            <a:lvl2pPr marL="625475" indent="-279400">
              <a:buClr>
                <a:schemeClr val="tx1"/>
              </a:buClr>
              <a:buSzPct val="90000"/>
              <a:buFont typeface="Century Gothic" panose="020B0502020202020204" pitchFamily="34" charset="0"/>
              <a:buChar char="–"/>
              <a:defRPr sz="1800">
                <a:latin typeface="+mn-lt"/>
              </a:defRPr>
            </a:lvl2pPr>
            <a:lvl3pPr marL="914400" indent="-230188">
              <a:buClr>
                <a:schemeClr val="tx1"/>
              </a:buClr>
              <a:buFont typeface="Century Gothic" panose="020B0502020202020204" pitchFamily="34" charset="0"/>
              <a:buChar char="•"/>
              <a:defRPr sz="1600" baseline="0">
                <a:latin typeface="Century Gothic" panose="020B0502020202020204" pitchFamily="34" charset="0"/>
              </a:defRPr>
            </a:lvl3pPr>
            <a:lvl4pPr marL="971550" indent="0">
              <a:buClr>
                <a:schemeClr val="tx1"/>
              </a:buClr>
              <a:buFont typeface="Century Gothic" panose="020B0502020202020204" pitchFamily="34" charset="0"/>
              <a:buNone/>
              <a:defRPr sz="1400">
                <a:latin typeface="+mn-lt"/>
              </a:defRPr>
            </a:lvl4pPr>
            <a:lvl5pPr marL="1482725" indent="-222250">
              <a:buClr>
                <a:schemeClr val="tx1"/>
              </a:buClr>
              <a:buFont typeface="Century Gothic" panose="020B0502020202020204" pitchFamily="34" charset="0"/>
              <a:buChar char="•"/>
              <a:defRPr sz="1600">
                <a:latin typeface="+mn-lt"/>
              </a:defRPr>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p:txBody>
      </p:sp>
      <p:sp>
        <p:nvSpPr>
          <p:cNvPr id="5" name="Text Placeholder 4"/>
          <p:cNvSpPr>
            <a:spLocks noGrp="1"/>
          </p:cNvSpPr>
          <p:nvPr>
            <p:ph type="body" sz="quarter" idx="3"/>
          </p:nvPr>
        </p:nvSpPr>
        <p:spPr>
          <a:xfrm>
            <a:off x="6241493" y="1444752"/>
            <a:ext cx="5504688" cy="821190"/>
          </a:xfrm>
        </p:spPr>
        <p:txBody>
          <a:bodyPr anchor="b"/>
          <a:lstStyle>
            <a:lvl1pPr marL="0" indent="0">
              <a:buNone/>
              <a:defRPr sz="2400" b="0" baseline="0">
                <a:solidFill>
                  <a:schemeClr val="tx1"/>
                </a:solidFill>
                <a:latin typeface="Century Gothic" panose="020B050202020202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241493" y="2275467"/>
            <a:ext cx="5504688" cy="3373229"/>
          </a:xfrm>
        </p:spPr>
        <p:txBody>
          <a:bodyPr/>
          <a:lstStyle>
            <a:lvl1pPr marL="287338" indent="-287338">
              <a:buClr>
                <a:schemeClr val="tx1"/>
              </a:buClr>
              <a:buFont typeface="Century Gothic" panose="020B0502020202020204" pitchFamily="34" charset="0"/>
              <a:buChar char="•"/>
              <a:defRPr sz="2000" baseline="0">
                <a:latin typeface="Century Gothic" panose="020B0502020202020204" pitchFamily="34" charset="0"/>
              </a:defRPr>
            </a:lvl1pPr>
            <a:lvl2pPr marL="625475" indent="-279400">
              <a:buClr>
                <a:schemeClr val="tx1"/>
              </a:buClr>
              <a:buSzPct val="90000"/>
              <a:buFont typeface="Century Gothic" panose="020B0502020202020204" pitchFamily="34" charset="0"/>
              <a:buChar char="–"/>
              <a:defRPr sz="1800" baseline="0">
                <a:latin typeface="Century Gothic" panose="020B0502020202020204" pitchFamily="34" charset="0"/>
              </a:defRPr>
            </a:lvl2pPr>
            <a:lvl3pPr marL="914400" indent="-230188">
              <a:buClr>
                <a:schemeClr val="tx1"/>
              </a:buClr>
              <a:buFont typeface="Century Gothic" panose="020B0502020202020204" pitchFamily="34" charset="0"/>
              <a:buChar char="•"/>
              <a:defRPr sz="1600">
                <a:latin typeface="+mn-lt"/>
              </a:defRPr>
            </a:lvl3pPr>
            <a:lvl4pPr marL="1144588" indent="-173038">
              <a:buClr>
                <a:schemeClr val="tx1"/>
              </a:buClr>
              <a:buFont typeface="Century Gothic" panose="020B0502020202020204" pitchFamily="34" charset="0"/>
              <a:buChar char="•"/>
              <a:defRPr sz="1400">
                <a:latin typeface="+mn-lt"/>
              </a:defRPr>
            </a:lvl4pPr>
            <a:lvl5pPr marL="1482725" indent="-222250">
              <a:buClr>
                <a:schemeClr val="tx1"/>
              </a:buClr>
              <a:defRPr lang="en-US" sz="1600" kern="1200" dirty="0">
                <a:solidFill>
                  <a:schemeClr val="tx1"/>
                </a:solidFill>
                <a:latin typeface="+mn-lt"/>
                <a:ea typeface="+mn-ea"/>
                <a:cs typeface="+mn-cs"/>
              </a:defRPr>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p:txBody>
      </p:sp>
      <p:sp>
        <p:nvSpPr>
          <p:cNvPr id="12" name="Rectangle 256">
            <a:extLst>
              <a:ext uri="{FF2B5EF4-FFF2-40B4-BE49-F238E27FC236}">
                <a16:creationId xmlns:a16="http://schemas.microsoft.com/office/drawing/2014/main" id="{0ED8B866-A29F-4437-842E-6B7908B2FB7D}"/>
              </a:ext>
            </a:extLst>
          </p:cNvPr>
          <p:cNvSpPr txBox="1">
            <a:spLocks noChangeArrowheads="1"/>
          </p:cNvSpPr>
          <p:nvPr userDrawn="1"/>
        </p:nvSpPr>
        <p:spPr>
          <a:xfrm>
            <a:off x="8010282" y="6583680"/>
            <a:ext cx="3860800" cy="182562"/>
          </a:xfrm>
          <a:prstGeom prst="rect">
            <a:avLst/>
          </a:prstGeom>
          <a:ln/>
        </p:spPr>
        <p:txBody>
          <a:bodyPr anchor="ctr"/>
          <a:lstStyle/>
          <a:p>
            <a:pPr algn="r"/>
            <a:r>
              <a:rPr lang="en-US" sz="1000" dirty="0">
                <a:solidFill>
                  <a:srgbClr val="BFBFBF"/>
                </a:solidFill>
                <a:latin typeface="+mn-lt"/>
                <a:cs typeface="Arial" pitchFamily="34" charset="0"/>
              </a:rPr>
              <a:t> </a:t>
            </a:r>
          </a:p>
        </p:txBody>
      </p:sp>
    </p:spTree>
    <p:extLst>
      <p:ext uri="{BB962C8B-B14F-4D97-AF65-F5344CB8AC3E}">
        <p14:creationId xmlns:p14="http://schemas.microsoft.com/office/powerpoint/2010/main" val="19352031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7_Title only">
    <p:spTree>
      <p:nvGrpSpPr>
        <p:cNvPr id="1" name=""/>
        <p:cNvGrpSpPr/>
        <p:nvPr/>
      </p:nvGrpSpPr>
      <p:grpSpPr>
        <a:xfrm>
          <a:off x="0" y="0"/>
          <a:ext cx="0" cy="0"/>
          <a:chOff x="0" y="0"/>
          <a:chExt cx="0" cy="0"/>
        </a:xfrm>
      </p:grpSpPr>
      <p:sp>
        <p:nvSpPr>
          <p:cNvPr id="2" name="Title 1"/>
          <p:cNvSpPr>
            <a:spLocks noGrp="1"/>
          </p:cNvSpPr>
          <p:nvPr>
            <p:ph type="title"/>
          </p:nvPr>
        </p:nvSpPr>
        <p:spPr>
          <a:xfrm>
            <a:off x="429768" y="274320"/>
            <a:ext cx="11425236" cy="535531"/>
          </a:xfrm>
        </p:spPr>
        <p:txBody>
          <a:bodyPr/>
          <a:lstStyle>
            <a:lvl1pPr>
              <a:lnSpc>
                <a:spcPct val="90000"/>
              </a:lnSpc>
              <a:defRPr sz="3200" baseline="0"/>
            </a:lvl1pPr>
          </a:lstStyle>
          <a:p>
            <a:r>
              <a:rPr lang="en-US"/>
              <a:t>Click to edit Master title style</a:t>
            </a:r>
            <a:endParaRPr lang="en-US" dirty="0"/>
          </a:p>
        </p:txBody>
      </p:sp>
    </p:spTree>
    <p:extLst>
      <p:ext uri="{BB962C8B-B14F-4D97-AF65-F5344CB8AC3E}">
        <p14:creationId xmlns:p14="http://schemas.microsoft.com/office/powerpoint/2010/main" val="284169922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8_Sidebar and logo">
    <p:spTree>
      <p:nvGrpSpPr>
        <p:cNvPr id="1" name=""/>
        <p:cNvGrpSpPr/>
        <p:nvPr/>
      </p:nvGrpSpPr>
      <p:grpSpPr>
        <a:xfrm>
          <a:off x="0" y="0"/>
          <a:ext cx="0" cy="0"/>
          <a:chOff x="0" y="0"/>
          <a:chExt cx="0" cy="0"/>
        </a:xfrm>
      </p:grpSpPr>
    </p:spTree>
    <p:extLst>
      <p:ext uri="{BB962C8B-B14F-4D97-AF65-F5344CB8AC3E}">
        <p14:creationId xmlns:p14="http://schemas.microsoft.com/office/powerpoint/2010/main" val="193777138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2 content boxes with reverse headers">
    <p:spTree>
      <p:nvGrpSpPr>
        <p:cNvPr id="1" name=""/>
        <p:cNvGrpSpPr/>
        <p:nvPr/>
      </p:nvGrpSpPr>
      <p:grpSpPr>
        <a:xfrm>
          <a:off x="0" y="0"/>
          <a:ext cx="0" cy="0"/>
          <a:chOff x="0" y="0"/>
          <a:chExt cx="0" cy="0"/>
        </a:xfrm>
      </p:grpSpPr>
      <p:sp>
        <p:nvSpPr>
          <p:cNvPr id="2" name="Title 1"/>
          <p:cNvSpPr>
            <a:spLocks noGrp="1"/>
          </p:cNvSpPr>
          <p:nvPr>
            <p:ph type="title"/>
          </p:nvPr>
        </p:nvSpPr>
        <p:spPr>
          <a:xfrm>
            <a:off x="429768" y="274320"/>
            <a:ext cx="11504904" cy="535531"/>
          </a:xfrm>
        </p:spPr>
        <p:txBody>
          <a:bodyPr/>
          <a:lstStyle>
            <a:lvl1pPr>
              <a:lnSpc>
                <a:spcPct val="90000"/>
              </a:lnSpc>
              <a:defRPr sz="3200"/>
            </a:lvl1pPr>
          </a:lstStyle>
          <a:p>
            <a:r>
              <a:rPr lang="en-US"/>
              <a:t>Click to edit Master title style</a:t>
            </a:r>
            <a:endParaRPr lang="en-US" dirty="0"/>
          </a:p>
        </p:txBody>
      </p:sp>
      <p:sp>
        <p:nvSpPr>
          <p:cNvPr id="3" name="Text Placeholder 2"/>
          <p:cNvSpPr>
            <a:spLocks noGrp="1"/>
          </p:cNvSpPr>
          <p:nvPr>
            <p:ph type="body" idx="1"/>
          </p:nvPr>
        </p:nvSpPr>
        <p:spPr>
          <a:xfrm>
            <a:off x="536696" y="1387602"/>
            <a:ext cx="5486400" cy="821190"/>
          </a:xfrm>
          <a:solidFill>
            <a:schemeClr val="tx2"/>
          </a:solidFill>
          <a:ln w="12700">
            <a:solidFill>
              <a:schemeClr val="tx2"/>
            </a:solidFill>
          </a:ln>
        </p:spPr>
        <p:txBody>
          <a:bodyPr tIns="91440" bIns="91440" anchor="b"/>
          <a:lstStyle>
            <a:lvl1pPr marL="0" indent="0">
              <a:lnSpc>
                <a:spcPct val="90000"/>
              </a:lnSpc>
              <a:buNone/>
              <a:defRPr sz="2000" b="0" baseline="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536696" y="2208792"/>
            <a:ext cx="5486400" cy="3813071"/>
          </a:xfrm>
          <a:ln w="12700">
            <a:gradFill flip="none" rotWithShape="1">
              <a:gsLst>
                <a:gs pos="0">
                  <a:schemeClr val="bg1">
                    <a:alpha val="0"/>
                  </a:schemeClr>
                </a:gs>
                <a:gs pos="100000">
                  <a:schemeClr val="tx2"/>
                </a:gs>
              </a:gsLst>
              <a:lin ang="16200000" scaled="1"/>
              <a:tileRect/>
            </a:gradFill>
          </a:ln>
        </p:spPr>
        <p:txBody>
          <a:bodyPr tIns="91440" bIns="91440"/>
          <a:lstStyle>
            <a:lvl1pPr marL="227013" indent="-227013">
              <a:lnSpc>
                <a:spcPct val="90000"/>
              </a:lnSpc>
              <a:buClr>
                <a:schemeClr val="tx1"/>
              </a:buClr>
              <a:buFont typeface="Century Gothic" panose="020B0502020202020204" pitchFamily="34" charset="0"/>
              <a:buChar char="•"/>
              <a:defRPr sz="1800" baseline="0"/>
            </a:lvl1pPr>
            <a:lvl2pPr marL="514350" indent="-225425">
              <a:lnSpc>
                <a:spcPct val="90000"/>
              </a:lnSpc>
              <a:buClr>
                <a:schemeClr val="tx1"/>
              </a:buClr>
              <a:buSzPct val="90000"/>
              <a:buFont typeface="Century Gothic" panose="020B0502020202020204" pitchFamily="34" charset="0"/>
              <a:buChar char="–"/>
              <a:defRPr sz="1600" baseline="0"/>
            </a:lvl2pPr>
            <a:lvl3pPr marL="742950" indent="-173038">
              <a:lnSpc>
                <a:spcPct val="90000"/>
              </a:lnSpc>
              <a:buClr>
                <a:schemeClr val="tx1"/>
              </a:buClr>
              <a:buFont typeface="Century Gothic" panose="020B0502020202020204" pitchFamily="34" charset="0"/>
              <a:buChar char="•"/>
              <a:defRPr sz="1400"/>
            </a:lvl3pPr>
            <a:lvl4pPr marL="1144588" indent="-173038">
              <a:lnSpc>
                <a:spcPct val="90000"/>
              </a:lnSpc>
              <a:buClr>
                <a:schemeClr val="tx1"/>
              </a:buClr>
              <a:buSzPct val="90000"/>
              <a:buFont typeface="Century Gothic" panose="020B0502020202020204" pitchFamily="34" charset="0"/>
              <a:buChar char="–"/>
              <a:defRPr sz="1200"/>
            </a:lvl4pPr>
            <a:lvl5pPr marL="1482725" indent="-222250">
              <a:lnSpc>
                <a:spcPct val="90000"/>
              </a:lnSpc>
              <a:buClr>
                <a:schemeClr val="tx1"/>
              </a:buClr>
              <a:buFont typeface="Arial" panose="020B0604020202020204" pitchFamily="34" charset="0"/>
              <a:buChar char="•"/>
              <a:defRPr sz="14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p:txBody>
      </p:sp>
      <p:sp>
        <p:nvSpPr>
          <p:cNvPr id="5" name="Text Placeholder 4"/>
          <p:cNvSpPr>
            <a:spLocks noGrp="1"/>
          </p:cNvSpPr>
          <p:nvPr>
            <p:ph type="body" sz="quarter" idx="3"/>
          </p:nvPr>
        </p:nvSpPr>
        <p:spPr>
          <a:xfrm>
            <a:off x="6384682" y="1387602"/>
            <a:ext cx="5486400" cy="821190"/>
          </a:xfrm>
          <a:solidFill>
            <a:schemeClr val="tx2"/>
          </a:solidFill>
          <a:ln w="12700">
            <a:solidFill>
              <a:schemeClr val="tx2"/>
            </a:solidFill>
          </a:ln>
        </p:spPr>
        <p:txBody>
          <a:bodyPr tIns="91440" bIns="91440" anchor="b"/>
          <a:lstStyle>
            <a:lvl1pPr marL="0" indent="0">
              <a:lnSpc>
                <a:spcPct val="90000"/>
              </a:lnSpc>
              <a:buNone/>
              <a:defRPr sz="20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384682" y="2213184"/>
            <a:ext cx="5486400" cy="3813071"/>
          </a:xfrm>
          <a:ln w="12700">
            <a:gradFill flip="none" rotWithShape="1">
              <a:gsLst>
                <a:gs pos="0">
                  <a:schemeClr val="bg1">
                    <a:alpha val="0"/>
                  </a:schemeClr>
                </a:gs>
                <a:gs pos="100000">
                  <a:schemeClr val="tx2"/>
                </a:gs>
              </a:gsLst>
              <a:lin ang="16200000" scaled="1"/>
              <a:tileRect/>
            </a:gradFill>
          </a:ln>
        </p:spPr>
        <p:txBody>
          <a:bodyPr tIns="91440" bIns="91440"/>
          <a:lstStyle>
            <a:lvl1pPr marL="227013" indent="-227013">
              <a:lnSpc>
                <a:spcPct val="90000"/>
              </a:lnSpc>
              <a:buClr>
                <a:schemeClr val="tx1"/>
              </a:buClr>
              <a:buFont typeface="Century Gothic" panose="020B0502020202020204" pitchFamily="34" charset="0"/>
              <a:buChar char="•"/>
              <a:defRPr sz="1800"/>
            </a:lvl1pPr>
            <a:lvl2pPr marL="460375" indent="-171450">
              <a:lnSpc>
                <a:spcPct val="90000"/>
              </a:lnSpc>
              <a:buClr>
                <a:schemeClr val="tx1"/>
              </a:buClr>
              <a:buSzPct val="90000"/>
              <a:buFont typeface="Century Gothic" panose="020B0502020202020204" pitchFamily="34" charset="0"/>
              <a:buChar char="–"/>
              <a:defRPr lang="en-US" sz="1600" kern="1200" baseline="0" dirty="0">
                <a:solidFill>
                  <a:schemeClr val="tx1"/>
                </a:solidFill>
                <a:latin typeface="Century Gothic" panose="020B0502020202020204" pitchFamily="34" charset="0"/>
                <a:ea typeface="+mn-ea"/>
                <a:cs typeface="+mn-cs"/>
              </a:defRPr>
            </a:lvl2pPr>
            <a:lvl3pPr marL="742950" indent="-173038">
              <a:lnSpc>
                <a:spcPct val="90000"/>
              </a:lnSpc>
              <a:buClr>
                <a:schemeClr val="tx1"/>
              </a:buClr>
              <a:buFont typeface="Century Gothic" panose="020B0502020202020204" pitchFamily="34" charset="0"/>
              <a:buChar char="•"/>
              <a:defRPr sz="1400"/>
            </a:lvl3pPr>
            <a:lvl4pPr marL="1144588" indent="-173038">
              <a:lnSpc>
                <a:spcPct val="90000"/>
              </a:lnSpc>
              <a:buClr>
                <a:schemeClr val="tx1"/>
              </a:buClr>
              <a:buSzPct val="90000"/>
              <a:buFont typeface="Century Gothic" panose="020B0502020202020204" pitchFamily="34" charset="0"/>
              <a:buChar char="–"/>
              <a:defRPr sz="1200"/>
            </a:lvl4pPr>
            <a:lvl5pPr marL="1482725" indent="-222250">
              <a:lnSpc>
                <a:spcPct val="90000"/>
              </a:lnSpc>
              <a:buClr>
                <a:schemeClr val="tx1"/>
              </a:buClr>
              <a:defRPr lang="en-US" sz="1400" kern="1200" dirty="0">
                <a:solidFill>
                  <a:schemeClr val="tx1"/>
                </a:solidFill>
                <a:latin typeface="+mn-lt"/>
                <a:ea typeface="+mn-ea"/>
                <a:cs typeface="+mn-cs"/>
              </a:defRPr>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p:txBody>
      </p:sp>
      <p:sp>
        <p:nvSpPr>
          <p:cNvPr id="14" name="Rectangle 256">
            <a:extLst>
              <a:ext uri="{FF2B5EF4-FFF2-40B4-BE49-F238E27FC236}">
                <a16:creationId xmlns:a16="http://schemas.microsoft.com/office/drawing/2014/main" id="{B764CAE0-734A-4D16-BDA1-3E43A810370F}"/>
              </a:ext>
            </a:extLst>
          </p:cNvPr>
          <p:cNvSpPr txBox="1">
            <a:spLocks noChangeArrowheads="1"/>
          </p:cNvSpPr>
          <p:nvPr userDrawn="1"/>
        </p:nvSpPr>
        <p:spPr>
          <a:xfrm>
            <a:off x="8010282" y="6583680"/>
            <a:ext cx="3860800" cy="182562"/>
          </a:xfrm>
          <a:prstGeom prst="rect">
            <a:avLst/>
          </a:prstGeom>
          <a:ln/>
        </p:spPr>
        <p:txBody>
          <a:bodyPr anchor="ctr"/>
          <a:lstStyle/>
          <a:p>
            <a:pPr algn="r"/>
            <a:r>
              <a:rPr lang="en-US" sz="1000" dirty="0">
                <a:solidFill>
                  <a:srgbClr val="BFBFBF"/>
                </a:solidFill>
                <a:latin typeface="+mn-lt"/>
                <a:cs typeface="Arial" pitchFamily="34" charset="0"/>
              </a:rPr>
              <a:t> </a:t>
            </a:r>
          </a:p>
        </p:txBody>
      </p:sp>
    </p:spTree>
    <p:extLst>
      <p:ext uri="{BB962C8B-B14F-4D97-AF65-F5344CB8AC3E}">
        <p14:creationId xmlns:p14="http://schemas.microsoft.com/office/powerpoint/2010/main" val="270487069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TxTwoObj" preserve="1">
  <p:cSld name="1_3 content boxes with reverse headers">
    <p:spTree>
      <p:nvGrpSpPr>
        <p:cNvPr id="1" name=""/>
        <p:cNvGrpSpPr/>
        <p:nvPr/>
      </p:nvGrpSpPr>
      <p:grpSpPr>
        <a:xfrm>
          <a:off x="0" y="0"/>
          <a:ext cx="0" cy="0"/>
          <a:chOff x="0" y="0"/>
          <a:chExt cx="0" cy="0"/>
        </a:xfrm>
      </p:grpSpPr>
      <p:sp>
        <p:nvSpPr>
          <p:cNvPr id="2" name="Title 1"/>
          <p:cNvSpPr>
            <a:spLocks noGrp="1"/>
          </p:cNvSpPr>
          <p:nvPr>
            <p:ph type="title"/>
          </p:nvPr>
        </p:nvSpPr>
        <p:spPr>
          <a:xfrm>
            <a:off x="429768" y="274320"/>
            <a:ext cx="11504904" cy="535531"/>
          </a:xfrm>
        </p:spPr>
        <p:txBody>
          <a:bodyPr/>
          <a:lstStyle>
            <a:lvl1pPr>
              <a:lnSpc>
                <a:spcPct val="90000"/>
              </a:lnSpc>
              <a:defRPr sz="3200"/>
            </a:lvl1pPr>
          </a:lstStyle>
          <a:p>
            <a:r>
              <a:rPr lang="en-US"/>
              <a:t>Click to edit Master title style</a:t>
            </a:r>
            <a:endParaRPr lang="en-US" dirty="0"/>
          </a:p>
        </p:txBody>
      </p:sp>
      <p:sp>
        <p:nvSpPr>
          <p:cNvPr id="3" name="Text Placeholder 2"/>
          <p:cNvSpPr>
            <a:spLocks noGrp="1"/>
          </p:cNvSpPr>
          <p:nvPr>
            <p:ph type="body" idx="1"/>
          </p:nvPr>
        </p:nvSpPr>
        <p:spPr>
          <a:xfrm>
            <a:off x="536696" y="1387602"/>
            <a:ext cx="3610478" cy="821190"/>
          </a:xfrm>
          <a:solidFill>
            <a:schemeClr val="tx2"/>
          </a:solidFill>
          <a:ln w="12700">
            <a:solidFill>
              <a:schemeClr val="tx2"/>
            </a:solidFill>
          </a:ln>
        </p:spPr>
        <p:txBody>
          <a:bodyPr tIns="91440" bIns="91440" anchor="b"/>
          <a:lstStyle>
            <a:lvl1pPr marL="0" indent="0">
              <a:lnSpc>
                <a:spcPct val="90000"/>
              </a:lnSpc>
              <a:buNone/>
              <a:defRPr sz="2000" b="0" baseline="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536696" y="2208792"/>
            <a:ext cx="3610478" cy="3813071"/>
          </a:xfrm>
          <a:ln w="12700">
            <a:gradFill flip="none" rotWithShape="1">
              <a:gsLst>
                <a:gs pos="0">
                  <a:schemeClr val="bg1">
                    <a:alpha val="0"/>
                  </a:schemeClr>
                </a:gs>
                <a:gs pos="100000">
                  <a:schemeClr val="tx2"/>
                </a:gs>
              </a:gsLst>
              <a:lin ang="16200000" scaled="1"/>
              <a:tileRect/>
            </a:gradFill>
          </a:ln>
        </p:spPr>
        <p:txBody>
          <a:bodyPr tIns="91440" bIns="91440"/>
          <a:lstStyle>
            <a:lvl1pPr marL="227013" indent="-227013">
              <a:lnSpc>
                <a:spcPct val="90000"/>
              </a:lnSpc>
              <a:buClr>
                <a:schemeClr val="tx1"/>
              </a:buClr>
              <a:buFont typeface="Century Gothic" panose="020B0502020202020204" pitchFamily="34" charset="0"/>
              <a:buChar char="•"/>
              <a:defRPr sz="1800" baseline="0"/>
            </a:lvl1pPr>
            <a:lvl2pPr marL="514350" indent="-225425">
              <a:lnSpc>
                <a:spcPct val="90000"/>
              </a:lnSpc>
              <a:buClr>
                <a:schemeClr val="tx1"/>
              </a:buClr>
              <a:buSzPct val="90000"/>
              <a:buFont typeface="Century Gothic" panose="020B0502020202020204" pitchFamily="34" charset="0"/>
              <a:buChar char="–"/>
              <a:defRPr sz="1600" baseline="0"/>
            </a:lvl2pPr>
            <a:lvl3pPr marL="742950" indent="-173038">
              <a:lnSpc>
                <a:spcPct val="90000"/>
              </a:lnSpc>
              <a:buClr>
                <a:schemeClr val="tx1"/>
              </a:buClr>
              <a:buFont typeface="Century Gothic" panose="020B0502020202020204" pitchFamily="34" charset="0"/>
              <a:buChar char="•"/>
              <a:defRPr sz="1400"/>
            </a:lvl3pPr>
            <a:lvl4pPr marL="1144588" indent="-173038">
              <a:lnSpc>
                <a:spcPct val="90000"/>
              </a:lnSpc>
              <a:buClr>
                <a:schemeClr val="tx1"/>
              </a:buClr>
              <a:buSzPct val="90000"/>
              <a:buFont typeface="Century Gothic" panose="020B0502020202020204" pitchFamily="34" charset="0"/>
              <a:buChar char="–"/>
              <a:defRPr sz="1200"/>
            </a:lvl4pPr>
            <a:lvl5pPr marL="1482725" indent="-222250">
              <a:lnSpc>
                <a:spcPct val="90000"/>
              </a:lnSpc>
              <a:buClr>
                <a:schemeClr val="tx1"/>
              </a:buClr>
              <a:buFont typeface="Arial" panose="020B0604020202020204" pitchFamily="34" charset="0"/>
              <a:buChar char="•"/>
              <a:defRPr sz="14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p:txBody>
      </p:sp>
      <p:sp>
        <p:nvSpPr>
          <p:cNvPr id="5" name="Text Placeholder 4"/>
          <p:cNvSpPr>
            <a:spLocks noGrp="1"/>
          </p:cNvSpPr>
          <p:nvPr>
            <p:ph type="body" sz="quarter" idx="3"/>
          </p:nvPr>
        </p:nvSpPr>
        <p:spPr>
          <a:xfrm>
            <a:off x="4393659" y="1387602"/>
            <a:ext cx="3608418" cy="821190"/>
          </a:xfrm>
          <a:solidFill>
            <a:schemeClr val="tx2"/>
          </a:solidFill>
          <a:ln w="12700">
            <a:solidFill>
              <a:schemeClr val="tx2"/>
            </a:solidFill>
          </a:ln>
        </p:spPr>
        <p:txBody>
          <a:bodyPr tIns="91440" bIns="91440" anchor="b"/>
          <a:lstStyle>
            <a:lvl1pPr marL="0" indent="0">
              <a:lnSpc>
                <a:spcPct val="90000"/>
              </a:lnSpc>
              <a:buNone/>
              <a:defRPr sz="20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4393659" y="2213184"/>
            <a:ext cx="3608418" cy="3813071"/>
          </a:xfrm>
          <a:ln w="12700">
            <a:gradFill flip="none" rotWithShape="1">
              <a:gsLst>
                <a:gs pos="0">
                  <a:schemeClr val="bg1">
                    <a:alpha val="0"/>
                  </a:schemeClr>
                </a:gs>
                <a:gs pos="100000">
                  <a:schemeClr val="tx2"/>
                </a:gs>
              </a:gsLst>
              <a:lin ang="16200000" scaled="1"/>
              <a:tileRect/>
            </a:gradFill>
          </a:ln>
        </p:spPr>
        <p:txBody>
          <a:bodyPr tIns="91440" bIns="91440"/>
          <a:lstStyle>
            <a:lvl1pPr marL="227013" indent="-227013">
              <a:lnSpc>
                <a:spcPct val="90000"/>
              </a:lnSpc>
              <a:buClr>
                <a:schemeClr val="tx1"/>
              </a:buClr>
              <a:buFont typeface="Century Gothic" panose="020B0502020202020204" pitchFamily="34" charset="0"/>
              <a:buChar char="•"/>
              <a:defRPr sz="1800"/>
            </a:lvl1pPr>
            <a:lvl2pPr marL="460375" indent="-171450">
              <a:lnSpc>
                <a:spcPct val="90000"/>
              </a:lnSpc>
              <a:buClr>
                <a:schemeClr val="tx1"/>
              </a:buClr>
              <a:buSzPct val="90000"/>
              <a:buFont typeface="Century Gothic" panose="020B0502020202020204" pitchFamily="34" charset="0"/>
              <a:buChar char="–"/>
              <a:defRPr lang="en-US" sz="1600" kern="1200" baseline="0" dirty="0">
                <a:solidFill>
                  <a:schemeClr val="tx1"/>
                </a:solidFill>
                <a:latin typeface="Century Gothic" panose="020B0502020202020204" pitchFamily="34" charset="0"/>
                <a:ea typeface="+mn-ea"/>
                <a:cs typeface="+mn-cs"/>
              </a:defRPr>
            </a:lvl2pPr>
            <a:lvl3pPr marL="742950" indent="-173038">
              <a:lnSpc>
                <a:spcPct val="90000"/>
              </a:lnSpc>
              <a:buClr>
                <a:schemeClr val="tx1"/>
              </a:buClr>
              <a:buFont typeface="Century Gothic" panose="020B0502020202020204" pitchFamily="34" charset="0"/>
              <a:buChar char="•"/>
              <a:defRPr sz="1400"/>
            </a:lvl3pPr>
            <a:lvl4pPr marL="1144588" indent="-173038">
              <a:lnSpc>
                <a:spcPct val="90000"/>
              </a:lnSpc>
              <a:buClr>
                <a:schemeClr val="tx1"/>
              </a:buClr>
              <a:buSzPct val="90000"/>
              <a:buFont typeface="Century Gothic" panose="020B0502020202020204" pitchFamily="34" charset="0"/>
              <a:buChar char="–"/>
              <a:defRPr sz="1200"/>
            </a:lvl4pPr>
            <a:lvl5pPr marL="1482725" indent="-222250">
              <a:lnSpc>
                <a:spcPct val="90000"/>
              </a:lnSpc>
              <a:buClr>
                <a:schemeClr val="tx1"/>
              </a:buClr>
              <a:defRPr lang="en-US" sz="1400" kern="1200" dirty="0">
                <a:solidFill>
                  <a:schemeClr val="tx1"/>
                </a:solidFill>
                <a:latin typeface="+mn-lt"/>
                <a:ea typeface="+mn-ea"/>
                <a:cs typeface="+mn-cs"/>
              </a:defRPr>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p:txBody>
      </p:sp>
      <p:sp>
        <p:nvSpPr>
          <p:cNvPr id="7" name="Text Placeholder 4">
            <a:extLst>
              <a:ext uri="{FF2B5EF4-FFF2-40B4-BE49-F238E27FC236}">
                <a16:creationId xmlns:a16="http://schemas.microsoft.com/office/drawing/2014/main" id="{49D91D4C-0C90-4594-94C2-E939B6EF57C4}"/>
              </a:ext>
            </a:extLst>
          </p:cNvPr>
          <p:cNvSpPr>
            <a:spLocks noGrp="1"/>
          </p:cNvSpPr>
          <p:nvPr>
            <p:ph type="body" sz="quarter" idx="10"/>
          </p:nvPr>
        </p:nvSpPr>
        <p:spPr>
          <a:xfrm>
            <a:off x="8248562" y="1387602"/>
            <a:ext cx="3608418" cy="821190"/>
          </a:xfrm>
          <a:solidFill>
            <a:schemeClr val="tx2"/>
          </a:solidFill>
          <a:ln w="12700">
            <a:solidFill>
              <a:schemeClr val="tx2"/>
            </a:solidFill>
          </a:ln>
        </p:spPr>
        <p:txBody>
          <a:bodyPr tIns="91440" bIns="91440" anchor="b"/>
          <a:lstStyle>
            <a:lvl1pPr marL="0" indent="0">
              <a:lnSpc>
                <a:spcPct val="90000"/>
              </a:lnSpc>
              <a:buNone/>
              <a:defRPr sz="20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8" name="Content Placeholder 5">
            <a:extLst>
              <a:ext uri="{FF2B5EF4-FFF2-40B4-BE49-F238E27FC236}">
                <a16:creationId xmlns:a16="http://schemas.microsoft.com/office/drawing/2014/main" id="{E1A87D9D-30BD-4BC1-AB79-1F900F87185B}"/>
              </a:ext>
            </a:extLst>
          </p:cNvPr>
          <p:cNvSpPr>
            <a:spLocks noGrp="1"/>
          </p:cNvSpPr>
          <p:nvPr>
            <p:ph sz="quarter" idx="11"/>
          </p:nvPr>
        </p:nvSpPr>
        <p:spPr>
          <a:xfrm>
            <a:off x="8248562" y="2213184"/>
            <a:ext cx="3608418" cy="3813071"/>
          </a:xfrm>
          <a:ln w="12700">
            <a:gradFill flip="none" rotWithShape="1">
              <a:gsLst>
                <a:gs pos="0">
                  <a:schemeClr val="bg1">
                    <a:alpha val="0"/>
                  </a:schemeClr>
                </a:gs>
                <a:gs pos="100000">
                  <a:schemeClr val="tx2"/>
                </a:gs>
              </a:gsLst>
              <a:lin ang="16200000" scaled="1"/>
              <a:tileRect/>
            </a:gradFill>
          </a:ln>
        </p:spPr>
        <p:txBody>
          <a:bodyPr tIns="91440" bIns="91440"/>
          <a:lstStyle>
            <a:lvl1pPr marL="227013" indent="-227013">
              <a:lnSpc>
                <a:spcPct val="90000"/>
              </a:lnSpc>
              <a:buClr>
                <a:schemeClr val="tx1"/>
              </a:buClr>
              <a:buFont typeface="Century Gothic" panose="020B0502020202020204" pitchFamily="34" charset="0"/>
              <a:buChar char="•"/>
              <a:defRPr sz="1800"/>
            </a:lvl1pPr>
            <a:lvl2pPr marL="460375" indent="-171450">
              <a:lnSpc>
                <a:spcPct val="90000"/>
              </a:lnSpc>
              <a:buClr>
                <a:schemeClr val="tx1"/>
              </a:buClr>
              <a:buSzPct val="90000"/>
              <a:buFont typeface="Century Gothic" panose="020B0502020202020204" pitchFamily="34" charset="0"/>
              <a:buChar char="–"/>
              <a:defRPr lang="en-US" sz="1600" kern="1200" baseline="0" dirty="0">
                <a:solidFill>
                  <a:schemeClr val="tx1"/>
                </a:solidFill>
                <a:latin typeface="Century Gothic" panose="020B0502020202020204" pitchFamily="34" charset="0"/>
                <a:ea typeface="+mn-ea"/>
                <a:cs typeface="+mn-cs"/>
              </a:defRPr>
            </a:lvl2pPr>
            <a:lvl3pPr marL="742950" indent="-173038">
              <a:lnSpc>
                <a:spcPct val="90000"/>
              </a:lnSpc>
              <a:buClr>
                <a:schemeClr val="tx1"/>
              </a:buClr>
              <a:buFont typeface="Century Gothic" panose="020B0502020202020204" pitchFamily="34" charset="0"/>
              <a:buChar char="•"/>
              <a:defRPr sz="1400"/>
            </a:lvl3pPr>
            <a:lvl4pPr marL="1144588" indent="-173038">
              <a:lnSpc>
                <a:spcPct val="90000"/>
              </a:lnSpc>
              <a:buClr>
                <a:schemeClr val="tx1"/>
              </a:buClr>
              <a:buSzPct val="90000"/>
              <a:buFont typeface="Century Gothic" panose="020B0502020202020204" pitchFamily="34" charset="0"/>
              <a:buChar char="–"/>
              <a:defRPr sz="1200"/>
            </a:lvl4pPr>
            <a:lvl5pPr marL="1482725" indent="-222250">
              <a:lnSpc>
                <a:spcPct val="90000"/>
              </a:lnSpc>
              <a:buClr>
                <a:schemeClr val="tx1"/>
              </a:buClr>
              <a:defRPr lang="en-US" sz="1400" kern="1200" dirty="0">
                <a:solidFill>
                  <a:schemeClr val="tx1"/>
                </a:solidFill>
                <a:latin typeface="+mn-lt"/>
                <a:ea typeface="+mn-ea"/>
                <a:cs typeface="+mn-cs"/>
              </a:defRPr>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p:txBody>
      </p:sp>
      <p:sp>
        <p:nvSpPr>
          <p:cNvPr id="14" name="Rectangle 256">
            <a:extLst>
              <a:ext uri="{FF2B5EF4-FFF2-40B4-BE49-F238E27FC236}">
                <a16:creationId xmlns:a16="http://schemas.microsoft.com/office/drawing/2014/main" id="{B764CAE0-734A-4D16-BDA1-3E43A810370F}"/>
              </a:ext>
            </a:extLst>
          </p:cNvPr>
          <p:cNvSpPr txBox="1">
            <a:spLocks noChangeArrowheads="1"/>
          </p:cNvSpPr>
          <p:nvPr userDrawn="1"/>
        </p:nvSpPr>
        <p:spPr>
          <a:xfrm>
            <a:off x="8010282" y="6583680"/>
            <a:ext cx="3860800" cy="182562"/>
          </a:xfrm>
          <a:prstGeom prst="rect">
            <a:avLst/>
          </a:prstGeom>
          <a:ln/>
        </p:spPr>
        <p:txBody>
          <a:bodyPr anchor="ctr"/>
          <a:lstStyle/>
          <a:p>
            <a:pPr algn="r"/>
            <a:r>
              <a:rPr lang="en-US" sz="1000" dirty="0">
                <a:solidFill>
                  <a:srgbClr val="BFBFBF"/>
                </a:solidFill>
                <a:latin typeface="+mn-lt"/>
                <a:cs typeface="Arial" pitchFamily="34" charset="0"/>
              </a:rPr>
              <a:t> </a:t>
            </a:r>
          </a:p>
        </p:txBody>
      </p:sp>
    </p:spTree>
    <p:extLst>
      <p:ext uri="{BB962C8B-B14F-4D97-AF65-F5344CB8AC3E}">
        <p14:creationId xmlns:p14="http://schemas.microsoft.com/office/powerpoint/2010/main" val="114425086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bwMode="gray">
      <p:bgPr>
        <a:solidFill>
          <a:schemeClr val="bg1"/>
        </a:solid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29768" y="274320"/>
            <a:ext cx="11430000" cy="535531"/>
          </a:xfrm>
          <a:prstGeom prst="rect">
            <a:avLst/>
          </a:prstGeom>
          <a:noFill/>
          <a:ln w="9525">
            <a:noFill/>
            <a:miter lim="800000"/>
            <a:headEnd/>
            <a:tailEnd/>
          </a:ln>
        </p:spPr>
        <p:txBody>
          <a:bodyPr vert="horz" wrap="square" lIns="91440" tIns="45720" rIns="91440" bIns="45720" numCol="1" anchor="t" anchorCtr="0" compatLnSpc="1">
            <a:prstTxWarp prst="textNoShape">
              <a:avLst/>
            </a:prstTxWarp>
            <a:spAutoFit/>
          </a:bodyPr>
          <a:lstStyle/>
          <a:p>
            <a:pPr lvl="0"/>
            <a:r>
              <a:rPr lang="en-US"/>
              <a:t>Click to edit Master title style</a:t>
            </a:r>
            <a:endParaRPr lang="en-US" dirty="0"/>
          </a:p>
        </p:txBody>
      </p:sp>
      <p:sp>
        <p:nvSpPr>
          <p:cNvPr id="1027" name="Text Placeholder 2"/>
          <p:cNvSpPr>
            <a:spLocks noGrp="1"/>
          </p:cNvSpPr>
          <p:nvPr>
            <p:ph type="body" idx="1"/>
          </p:nvPr>
        </p:nvSpPr>
        <p:spPr bwMode="auto">
          <a:xfrm>
            <a:off x="451614" y="1650029"/>
            <a:ext cx="11419468" cy="4040923"/>
          </a:xfrm>
          <a:prstGeom prst="rect">
            <a:avLst/>
          </a:prstGeom>
          <a:noFill/>
          <a:ln w="9525">
            <a:noFill/>
            <a:miter lim="800000"/>
            <a:headEnd/>
            <a:tailEnd/>
          </a:ln>
        </p:spPr>
        <p:txBody>
          <a:bodyPr vert="horz" wrap="square" lIns="91440" tIns="45720" rIns="91440" bIns="45720" numCol="1" anchor="t" anchorCtr="0" compatLnSpc="1">
            <a:prstTxWarp prst="textNoShape">
              <a:avLst/>
            </a:prstTxWarp>
            <a:noAutofit/>
          </a:bodyPr>
          <a:lstStyle/>
          <a:p>
            <a:pPr lvl="0"/>
            <a:r>
              <a:rPr lang="en-US" dirty="0"/>
              <a:t>Edit Master text styles</a:t>
            </a:r>
          </a:p>
          <a:p>
            <a:pPr lvl="1"/>
            <a:r>
              <a:rPr lang="en-US" dirty="0"/>
              <a:t>Second level</a:t>
            </a:r>
          </a:p>
          <a:p>
            <a:pPr lvl="2"/>
            <a:r>
              <a:rPr lang="en-US" dirty="0"/>
              <a:t>Third level</a:t>
            </a:r>
          </a:p>
        </p:txBody>
      </p:sp>
      <p:sp>
        <p:nvSpPr>
          <p:cNvPr id="8" name="Rectangle 6"/>
          <p:cNvSpPr>
            <a:spLocks noChangeArrowheads="1"/>
          </p:cNvSpPr>
          <p:nvPr/>
        </p:nvSpPr>
        <p:spPr bwMode="auto">
          <a:xfrm flipH="1">
            <a:off x="-4391" y="6626132"/>
            <a:ext cx="280401" cy="152400"/>
          </a:xfrm>
          <a:prstGeom prst="rect">
            <a:avLst/>
          </a:prstGeom>
          <a:noFill/>
          <a:ln w="9525">
            <a:noFill/>
            <a:miter lim="800000"/>
            <a:headEnd/>
            <a:tailEnd/>
          </a:ln>
          <a:effectLst/>
        </p:spPr>
        <p:txBody>
          <a:bodyPr lIns="0" tIns="0" rIns="0" bIns="0"/>
          <a:lstStyle/>
          <a:p>
            <a:pPr algn="ctr" defTabSz="173038">
              <a:lnSpc>
                <a:spcPct val="90000"/>
              </a:lnSpc>
              <a:tabLst>
                <a:tab pos="230188" algn="l"/>
              </a:tabLst>
              <a:defRPr/>
            </a:pPr>
            <a:fld id="{040BB257-551A-4736-B50F-DCF1BA034C06}" type="slidenum">
              <a:rPr lang="en-US" sz="900" smtClean="0">
                <a:solidFill>
                  <a:schemeClr val="tx1"/>
                </a:solidFill>
                <a:latin typeface="+mn-lt"/>
                <a:cs typeface="Times New Roman" panose="02020603050405020304" pitchFamily="18" charset="0"/>
              </a:rPr>
              <a:pPr algn="ctr" defTabSz="173038">
                <a:lnSpc>
                  <a:spcPct val="90000"/>
                </a:lnSpc>
                <a:tabLst>
                  <a:tab pos="230188" algn="l"/>
                </a:tabLst>
                <a:defRPr/>
              </a:pPr>
              <a:t>‹#›</a:t>
            </a:fld>
            <a:endParaRPr lang="en-US" sz="900" dirty="0">
              <a:solidFill>
                <a:schemeClr val="tx1"/>
              </a:solidFill>
              <a:latin typeface="+mn-lt"/>
              <a:cs typeface="Times New Roman" panose="02020603050405020304" pitchFamily="18" charset="0"/>
            </a:endParaRPr>
          </a:p>
        </p:txBody>
      </p:sp>
      <p:sp>
        <p:nvSpPr>
          <p:cNvPr id="12" name="Rectangle 11">
            <a:extLst>
              <a:ext uri="{FF2B5EF4-FFF2-40B4-BE49-F238E27FC236}">
                <a16:creationId xmlns:a16="http://schemas.microsoft.com/office/drawing/2014/main" id="{4D3B0D07-6BED-A646-84B4-4749F06D6579}"/>
              </a:ext>
            </a:extLst>
          </p:cNvPr>
          <p:cNvSpPr/>
          <p:nvPr userDrawn="1"/>
        </p:nvSpPr>
        <p:spPr>
          <a:xfrm>
            <a:off x="0" y="320040"/>
            <a:ext cx="274320" cy="6537959"/>
          </a:xfrm>
          <a:prstGeom prst="rect">
            <a:avLst/>
          </a:prstGeom>
          <a:solidFill>
            <a:schemeClr val="tx2"/>
          </a:solidFill>
          <a:ln>
            <a:no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a:lnSpc>
                <a:spcPct val="90000"/>
              </a:lnSpc>
            </a:pPr>
            <a:endParaRPr lang="en-US" dirty="0">
              <a:solidFill>
                <a:schemeClr val="tx1"/>
              </a:solidFill>
            </a:endParaRPr>
          </a:p>
        </p:txBody>
      </p:sp>
      <p:sp>
        <p:nvSpPr>
          <p:cNvPr id="13" name="Rectangle 6">
            <a:extLst>
              <a:ext uri="{FF2B5EF4-FFF2-40B4-BE49-F238E27FC236}">
                <a16:creationId xmlns:a16="http://schemas.microsoft.com/office/drawing/2014/main" id="{5832D77F-AA48-5846-ACCE-C0EB6A92350A}"/>
              </a:ext>
            </a:extLst>
          </p:cNvPr>
          <p:cNvSpPr>
            <a:spLocks noChangeArrowheads="1"/>
          </p:cNvSpPr>
          <p:nvPr userDrawn="1"/>
        </p:nvSpPr>
        <p:spPr bwMode="auto">
          <a:xfrm flipH="1">
            <a:off x="-4391" y="6616607"/>
            <a:ext cx="280401" cy="152400"/>
          </a:xfrm>
          <a:prstGeom prst="rect">
            <a:avLst/>
          </a:prstGeom>
          <a:noFill/>
          <a:ln w="9525">
            <a:noFill/>
            <a:miter lim="800000"/>
            <a:headEnd/>
            <a:tailEnd/>
          </a:ln>
          <a:effectLst/>
        </p:spPr>
        <p:txBody>
          <a:bodyPr lIns="0" tIns="0" rIns="0" bIns="0"/>
          <a:lstStyle/>
          <a:p>
            <a:pPr algn="ctr" defTabSz="173038">
              <a:lnSpc>
                <a:spcPct val="90000"/>
              </a:lnSpc>
              <a:tabLst>
                <a:tab pos="230188" algn="l"/>
              </a:tabLst>
              <a:defRPr/>
            </a:pPr>
            <a:fld id="{040BB257-551A-4736-B50F-DCF1BA034C06}" type="slidenum">
              <a:rPr lang="en-US" sz="900" smtClean="0">
                <a:solidFill>
                  <a:schemeClr val="bg2"/>
                </a:solidFill>
                <a:latin typeface="+mn-lt"/>
                <a:cs typeface="Times New Roman" panose="02020603050405020304" pitchFamily="18" charset="0"/>
              </a:rPr>
              <a:pPr algn="ctr" defTabSz="173038">
                <a:lnSpc>
                  <a:spcPct val="90000"/>
                </a:lnSpc>
                <a:tabLst>
                  <a:tab pos="230188" algn="l"/>
                </a:tabLst>
                <a:defRPr/>
              </a:pPr>
              <a:t>‹#›</a:t>
            </a:fld>
            <a:endParaRPr lang="en-US" sz="900" dirty="0">
              <a:solidFill>
                <a:schemeClr val="bg2"/>
              </a:solidFill>
              <a:latin typeface="+mn-lt"/>
              <a:cs typeface="Times New Roman" panose="02020603050405020304" pitchFamily="18" charset="0"/>
            </a:endParaRPr>
          </a:p>
        </p:txBody>
      </p:sp>
      <p:pic>
        <p:nvPicPr>
          <p:cNvPr id="9" name="Picture 8">
            <a:extLst>
              <a:ext uri="{FF2B5EF4-FFF2-40B4-BE49-F238E27FC236}">
                <a16:creationId xmlns:a16="http://schemas.microsoft.com/office/drawing/2014/main" id="{49AC3F58-DA01-43AC-9BFD-B0FCF242EE72}"/>
              </a:ext>
            </a:extLst>
          </p:cNvPr>
          <p:cNvPicPr>
            <a:picLocks noChangeAspect="1"/>
          </p:cNvPicPr>
          <p:nvPr userDrawn="1"/>
        </p:nvPicPr>
        <p:blipFill>
          <a:blip r:embed="rId19"/>
          <a:stretch>
            <a:fillRect/>
          </a:stretch>
        </p:blipFill>
        <p:spPr>
          <a:xfrm>
            <a:off x="413129" y="6477000"/>
            <a:ext cx="1088136" cy="261860"/>
          </a:xfrm>
          <a:prstGeom prst="rect">
            <a:avLst/>
          </a:prstGeom>
        </p:spPr>
      </p:pic>
    </p:spTree>
    <p:extLst>
      <p:ext uri="{BB962C8B-B14F-4D97-AF65-F5344CB8AC3E}">
        <p14:creationId xmlns:p14="http://schemas.microsoft.com/office/powerpoint/2010/main" val="259378461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Lst>
  <p:hf sldNum="0" hdr="0" dt="0"/>
  <p:txStyles>
    <p:titleStyle>
      <a:lvl1pPr algn="l" rtl="0" eaLnBrk="1" fontAlgn="base" hangingPunct="1">
        <a:lnSpc>
          <a:spcPct val="90000"/>
        </a:lnSpc>
        <a:spcBef>
          <a:spcPct val="0"/>
        </a:spcBef>
        <a:spcAft>
          <a:spcPct val="0"/>
        </a:spcAft>
        <a:defRPr sz="3200" b="0" kern="1200">
          <a:solidFill>
            <a:schemeClr val="tx1"/>
          </a:solidFill>
          <a:latin typeface="Century Gothic" panose="020B0502020202020204" pitchFamily="34" charset="0"/>
          <a:ea typeface="+mj-ea"/>
          <a:cs typeface="+mj-cs"/>
        </a:defRPr>
      </a:lvl1pPr>
      <a:lvl2pPr algn="l" rtl="0" eaLnBrk="1" fontAlgn="base" hangingPunct="1">
        <a:lnSpc>
          <a:spcPct val="85000"/>
        </a:lnSpc>
        <a:spcBef>
          <a:spcPct val="0"/>
        </a:spcBef>
        <a:spcAft>
          <a:spcPct val="0"/>
        </a:spcAft>
        <a:defRPr sz="3000">
          <a:solidFill>
            <a:srgbClr val="006C3A"/>
          </a:solidFill>
          <a:latin typeface="Arial Black" pitchFamily="34" charset="0"/>
        </a:defRPr>
      </a:lvl2pPr>
      <a:lvl3pPr algn="l" rtl="0" eaLnBrk="1" fontAlgn="base" hangingPunct="1">
        <a:lnSpc>
          <a:spcPct val="85000"/>
        </a:lnSpc>
        <a:spcBef>
          <a:spcPct val="0"/>
        </a:spcBef>
        <a:spcAft>
          <a:spcPct val="0"/>
        </a:spcAft>
        <a:defRPr sz="3000">
          <a:solidFill>
            <a:srgbClr val="006C3A"/>
          </a:solidFill>
          <a:latin typeface="Arial Black" pitchFamily="34" charset="0"/>
        </a:defRPr>
      </a:lvl3pPr>
      <a:lvl4pPr algn="l" rtl="0" eaLnBrk="1" fontAlgn="base" hangingPunct="1">
        <a:lnSpc>
          <a:spcPct val="85000"/>
        </a:lnSpc>
        <a:spcBef>
          <a:spcPct val="0"/>
        </a:spcBef>
        <a:spcAft>
          <a:spcPct val="0"/>
        </a:spcAft>
        <a:defRPr sz="3000">
          <a:solidFill>
            <a:srgbClr val="006C3A"/>
          </a:solidFill>
          <a:latin typeface="Arial Black" pitchFamily="34" charset="0"/>
        </a:defRPr>
      </a:lvl4pPr>
      <a:lvl5pPr algn="l" rtl="0" eaLnBrk="1" fontAlgn="base" hangingPunct="1">
        <a:lnSpc>
          <a:spcPct val="85000"/>
        </a:lnSpc>
        <a:spcBef>
          <a:spcPct val="0"/>
        </a:spcBef>
        <a:spcAft>
          <a:spcPct val="0"/>
        </a:spcAft>
        <a:defRPr sz="3000">
          <a:solidFill>
            <a:srgbClr val="006C3A"/>
          </a:solidFill>
          <a:latin typeface="Arial Black" pitchFamily="34" charset="0"/>
        </a:defRPr>
      </a:lvl5pPr>
      <a:lvl6pPr marL="457200" algn="l" rtl="0" eaLnBrk="1" fontAlgn="base" hangingPunct="1">
        <a:lnSpc>
          <a:spcPct val="85000"/>
        </a:lnSpc>
        <a:spcBef>
          <a:spcPct val="0"/>
        </a:spcBef>
        <a:spcAft>
          <a:spcPct val="0"/>
        </a:spcAft>
        <a:defRPr sz="3000">
          <a:solidFill>
            <a:srgbClr val="006C3A"/>
          </a:solidFill>
          <a:latin typeface="Arial Black" pitchFamily="34" charset="0"/>
        </a:defRPr>
      </a:lvl6pPr>
      <a:lvl7pPr marL="914400" algn="l" rtl="0" eaLnBrk="1" fontAlgn="base" hangingPunct="1">
        <a:lnSpc>
          <a:spcPct val="85000"/>
        </a:lnSpc>
        <a:spcBef>
          <a:spcPct val="0"/>
        </a:spcBef>
        <a:spcAft>
          <a:spcPct val="0"/>
        </a:spcAft>
        <a:defRPr sz="3000">
          <a:solidFill>
            <a:srgbClr val="006C3A"/>
          </a:solidFill>
          <a:latin typeface="Arial Black" pitchFamily="34" charset="0"/>
        </a:defRPr>
      </a:lvl7pPr>
      <a:lvl8pPr marL="1371600" algn="l" rtl="0" eaLnBrk="1" fontAlgn="base" hangingPunct="1">
        <a:lnSpc>
          <a:spcPct val="85000"/>
        </a:lnSpc>
        <a:spcBef>
          <a:spcPct val="0"/>
        </a:spcBef>
        <a:spcAft>
          <a:spcPct val="0"/>
        </a:spcAft>
        <a:defRPr sz="3000">
          <a:solidFill>
            <a:srgbClr val="006C3A"/>
          </a:solidFill>
          <a:latin typeface="Arial Black" pitchFamily="34" charset="0"/>
        </a:defRPr>
      </a:lvl8pPr>
      <a:lvl9pPr marL="1828800" algn="l" rtl="0" eaLnBrk="1" fontAlgn="base" hangingPunct="1">
        <a:lnSpc>
          <a:spcPct val="85000"/>
        </a:lnSpc>
        <a:spcBef>
          <a:spcPct val="0"/>
        </a:spcBef>
        <a:spcAft>
          <a:spcPct val="0"/>
        </a:spcAft>
        <a:defRPr sz="3000">
          <a:solidFill>
            <a:srgbClr val="006C3A"/>
          </a:solidFill>
          <a:latin typeface="Arial Black" pitchFamily="34" charset="0"/>
        </a:defRPr>
      </a:lvl9pPr>
    </p:titleStyle>
    <p:bodyStyle>
      <a:lvl1pPr marL="287338" indent="-287338" algn="l" rtl="0" eaLnBrk="1" fontAlgn="base" hangingPunct="1">
        <a:lnSpc>
          <a:spcPct val="90000"/>
        </a:lnSpc>
        <a:spcBef>
          <a:spcPts val="1400"/>
        </a:spcBef>
        <a:spcAft>
          <a:spcPct val="0"/>
        </a:spcAft>
        <a:buClr>
          <a:schemeClr val="tx1"/>
        </a:buClr>
        <a:buSzPct val="90000"/>
        <a:buFont typeface="Century Gothic" panose="020B0502020202020204" pitchFamily="34" charset="0"/>
        <a:buChar char="•"/>
        <a:defRPr sz="2800" kern="1200">
          <a:solidFill>
            <a:schemeClr val="tx1"/>
          </a:solidFill>
          <a:latin typeface="Century Gothic" panose="020B0502020202020204" pitchFamily="34" charset="0"/>
          <a:ea typeface="+mn-ea"/>
          <a:cs typeface="+mn-cs"/>
        </a:defRPr>
      </a:lvl1pPr>
      <a:lvl2pPr marL="688975" indent="-285750" algn="l" rtl="0" eaLnBrk="1" fontAlgn="base" hangingPunct="1">
        <a:lnSpc>
          <a:spcPct val="90000"/>
        </a:lnSpc>
        <a:spcBef>
          <a:spcPts val="800"/>
        </a:spcBef>
        <a:spcAft>
          <a:spcPct val="0"/>
        </a:spcAft>
        <a:buClr>
          <a:schemeClr val="tx1"/>
        </a:buClr>
        <a:buSzPct val="90000"/>
        <a:buFont typeface="Century Gothic" panose="020B0502020202020204" pitchFamily="34" charset="0"/>
        <a:buChar char="–"/>
        <a:defRPr sz="2400" kern="1200">
          <a:solidFill>
            <a:schemeClr val="tx1"/>
          </a:solidFill>
          <a:latin typeface="Century Gothic" panose="020B0502020202020204" pitchFamily="34" charset="0"/>
          <a:ea typeface="+mn-ea"/>
          <a:cs typeface="+mn-cs"/>
        </a:defRPr>
      </a:lvl2pPr>
      <a:lvl3pPr marL="1030288" indent="-285750" algn="l" rtl="0" eaLnBrk="1" fontAlgn="base" hangingPunct="1">
        <a:lnSpc>
          <a:spcPct val="90000"/>
        </a:lnSpc>
        <a:spcBef>
          <a:spcPts val="800"/>
        </a:spcBef>
        <a:spcAft>
          <a:spcPct val="0"/>
        </a:spcAft>
        <a:buClr>
          <a:schemeClr val="tx1"/>
        </a:buClr>
        <a:buSzPct val="90000"/>
        <a:buFont typeface="Century Gothic" panose="020B0502020202020204" pitchFamily="34" charset="0"/>
        <a:buChar char="•"/>
        <a:defRPr sz="2000" kern="1200">
          <a:solidFill>
            <a:schemeClr val="tx1"/>
          </a:solidFill>
          <a:latin typeface="Century Gothic" panose="020B0502020202020204" pitchFamily="34" charset="0"/>
          <a:ea typeface="+mn-ea"/>
          <a:cs typeface="+mn-cs"/>
        </a:defRPr>
      </a:lvl3pPr>
      <a:lvl4pPr marL="1144588" indent="-173038" algn="l" rtl="0" eaLnBrk="1" fontAlgn="base" hangingPunct="1">
        <a:lnSpc>
          <a:spcPct val="90000"/>
        </a:lnSpc>
        <a:spcBef>
          <a:spcPts val="800"/>
        </a:spcBef>
        <a:spcAft>
          <a:spcPct val="0"/>
        </a:spcAft>
        <a:buClr>
          <a:schemeClr val="tx1"/>
        </a:buClr>
        <a:buFont typeface="Arial" charset="0"/>
        <a:buChar char="–"/>
        <a:defRPr sz="1800" kern="1200">
          <a:solidFill>
            <a:schemeClr val="tx1"/>
          </a:solidFill>
          <a:latin typeface="Century Gothic" panose="020B0502020202020204" pitchFamily="34" charset="0"/>
          <a:ea typeface="+mn-ea"/>
          <a:cs typeface="+mn-cs"/>
        </a:defRPr>
      </a:lvl4pPr>
      <a:lvl5pPr marL="1482725" indent="-222250" algn="l" rtl="0" eaLnBrk="1" fontAlgn="base" hangingPunct="1">
        <a:lnSpc>
          <a:spcPct val="90000"/>
        </a:lnSpc>
        <a:spcBef>
          <a:spcPts val="600"/>
        </a:spcBef>
        <a:spcAft>
          <a:spcPct val="0"/>
        </a:spcAft>
        <a:buClr>
          <a:schemeClr val="tx1"/>
        </a:buClr>
        <a:buFont typeface="Arial" charset="0"/>
        <a:buChar char="»"/>
        <a:defRPr sz="1800" kern="1200">
          <a:solidFill>
            <a:schemeClr val="tx1"/>
          </a:solidFill>
          <a:latin typeface="Century Gothic" panose="020B0502020202020204" pitchFamily="34"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image" Target="../media/image9.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s/_rels/slide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s/_rels/slide11.xml.rels><?xml version="1.0" encoding="UTF-8" standalone="yes"?>
<Relationships xmlns="http://schemas.openxmlformats.org/package/2006/relationships"><Relationship Id="rId3" Type="http://schemas.openxmlformats.org/officeDocument/2006/relationships/image" Target="../media/image6.png"/><Relationship Id="rId7" Type="http://schemas.openxmlformats.org/officeDocument/2006/relationships/image" Target="../media/image19.png"/><Relationship Id="rId2" Type="http://schemas.openxmlformats.org/officeDocument/2006/relationships/image" Target="../media/image5.png"/><Relationship Id="rId1" Type="http://schemas.openxmlformats.org/officeDocument/2006/relationships/slideLayout" Target="../slideLayouts/slideLayout2.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s/_rels/slide12.xml.rels><?xml version="1.0" encoding="UTF-8" standalone="yes"?>
<Relationships xmlns="http://schemas.openxmlformats.org/package/2006/relationships"><Relationship Id="rId3" Type="http://schemas.openxmlformats.org/officeDocument/2006/relationships/image" Target="../media/image6.png"/><Relationship Id="rId7" Type="http://schemas.openxmlformats.org/officeDocument/2006/relationships/image" Target="../media/image20.png"/><Relationship Id="rId2" Type="http://schemas.openxmlformats.org/officeDocument/2006/relationships/image" Target="../media/image5.png"/><Relationship Id="rId1" Type="http://schemas.openxmlformats.org/officeDocument/2006/relationships/slideLayout" Target="../slideLayouts/slideLayout2.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s/_rels/slide13.xml.rels><?xml version="1.0" encoding="UTF-8" standalone="yes"?>
<Relationships xmlns="http://schemas.openxmlformats.org/package/2006/relationships"><Relationship Id="rId3" Type="http://schemas.openxmlformats.org/officeDocument/2006/relationships/image" Target="../media/image6.png"/><Relationship Id="rId7" Type="http://schemas.openxmlformats.org/officeDocument/2006/relationships/image" Target="../media/image21.png"/><Relationship Id="rId2" Type="http://schemas.openxmlformats.org/officeDocument/2006/relationships/image" Target="../media/image5.png"/><Relationship Id="rId1" Type="http://schemas.openxmlformats.org/officeDocument/2006/relationships/slideLayout" Target="../slideLayouts/slideLayout2.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s/_rels/slide14.xml.rels><?xml version="1.0" encoding="UTF-8" standalone="yes"?>
<Relationships xmlns="http://schemas.openxmlformats.org/package/2006/relationships"><Relationship Id="rId8" Type="http://schemas.openxmlformats.org/officeDocument/2006/relationships/image" Target="../media/image23.png"/><Relationship Id="rId3" Type="http://schemas.openxmlformats.org/officeDocument/2006/relationships/image" Target="../media/image6.png"/><Relationship Id="rId7" Type="http://schemas.openxmlformats.org/officeDocument/2006/relationships/image" Target="../media/image22.png"/><Relationship Id="rId2" Type="http://schemas.openxmlformats.org/officeDocument/2006/relationships/image" Target="../media/image5.png"/><Relationship Id="rId1" Type="http://schemas.openxmlformats.org/officeDocument/2006/relationships/slideLayout" Target="../slideLayouts/slideLayout2.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 Id="rId9" Type="http://schemas.openxmlformats.org/officeDocument/2006/relationships/image" Target="../media/image24.png"/></Relationships>
</file>

<file path=ppt/slides/_rels/slide15.xml.rels><?xml version="1.0" encoding="UTF-8" standalone="yes"?>
<Relationships xmlns="http://schemas.openxmlformats.org/package/2006/relationships"><Relationship Id="rId3" Type="http://schemas.openxmlformats.org/officeDocument/2006/relationships/image" Target="../media/image6.png"/><Relationship Id="rId7" Type="http://schemas.openxmlformats.org/officeDocument/2006/relationships/image" Target="../media/image25.png"/><Relationship Id="rId2" Type="http://schemas.openxmlformats.org/officeDocument/2006/relationships/image" Target="../media/image5.png"/><Relationship Id="rId1" Type="http://schemas.openxmlformats.org/officeDocument/2006/relationships/slideLayout" Target="../slideLayouts/slideLayout2.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s/_rels/slide16.xml.rels><?xml version="1.0" encoding="UTF-8" standalone="yes"?>
<Relationships xmlns="http://schemas.openxmlformats.org/package/2006/relationships"><Relationship Id="rId8" Type="http://schemas.openxmlformats.org/officeDocument/2006/relationships/image" Target="../media/image27.png"/><Relationship Id="rId3" Type="http://schemas.openxmlformats.org/officeDocument/2006/relationships/image" Target="../media/image6.png"/><Relationship Id="rId7" Type="http://schemas.openxmlformats.org/officeDocument/2006/relationships/image" Target="../media/image26.png"/><Relationship Id="rId2" Type="http://schemas.openxmlformats.org/officeDocument/2006/relationships/image" Target="../media/image5.png"/><Relationship Id="rId1" Type="http://schemas.openxmlformats.org/officeDocument/2006/relationships/slideLayout" Target="../slideLayouts/slideLayout2.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s/_rels/slide17.xml.rels><?xml version="1.0" encoding="UTF-8" standalone="yes"?>
<Relationships xmlns="http://schemas.openxmlformats.org/package/2006/relationships"><Relationship Id="rId3" Type="http://schemas.openxmlformats.org/officeDocument/2006/relationships/image" Target="../media/image6.png"/><Relationship Id="rId7" Type="http://schemas.openxmlformats.org/officeDocument/2006/relationships/image" Target="../media/image28.png"/><Relationship Id="rId2" Type="http://schemas.openxmlformats.org/officeDocument/2006/relationships/image" Target="../media/image5.png"/><Relationship Id="rId1" Type="http://schemas.openxmlformats.org/officeDocument/2006/relationships/slideLayout" Target="../slideLayouts/slideLayout2.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s/_rels/slide18.xml.rels><?xml version="1.0" encoding="UTF-8" standalone="yes"?>
<Relationships xmlns="http://schemas.openxmlformats.org/package/2006/relationships"><Relationship Id="rId3" Type="http://schemas.openxmlformats.org/officeDocument/2006/relationships/image" Target="../media/image6.png"/><Relationship Id="rId7" Type="http://schemas.openxmlformats.org/officeDocument/2006/relationships/image" Target="../media/image29.png"/><Relationship Id="rId2" Type="http://schemas.openxmlformats.org/officeDocument/2006/relationships/image" Target="../media/image5.png"/><Relationship Id="rId1" Type="http://schemas.openxmlformats.org/officeDocument/2006/relationships/slideLayout" Target="../slideLayouts/slideLayout2.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s/_rels/slide19.xml.rels><?xml version="1.0" encoding="UTF-8" standalone="yes"?>
<Relationships xmlns="http://schemas.openxmlformats.org/package/2006/relationships"><Relationship Id="rId3" Type="http://schemas.openxmlformats.org/officeDocument/2006/relationships/image" Target="../media/image6.png"/><Relationship Id="rId7" Type="http://schemas.openxmlformats.org/officeDocument/2006/relationships/image" Target="../media/image30.png"/><Relationship Id="rId2" Type="http://schemas.openxmlformats.org/officeDocument/2006/relationships/image" Target="../media/image5.png"/><Relationship Id="rId1" Type="http://schemas.openxmlformats.org/officeDocument/2006/relationships/slideLayout" Target="../slideLayouts/slideLayout2.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7" Type="http://schemas.openxmlformats.org/officeDocument/2006/relationships/image" Target="../media/image10.png"/><Relationship Id="rId2" Type="http://schemas.openxmlformats.org/officeDocument/2006/relationships/image" Target="../media/image5.png"/><Relationship Id="rId1" Type="http://schemas.openxmlformats.org/officeDocument/2006/relationships/slideLayout" Target="../slideLayouts/slideLayout2.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s/_rels/slide20.xml.rels><?xml version="1.0" encoding="UTF-8" standalone="yes"?>
<Relationships xmlns="http://schemas.openxmlformats.org/package/2006/relationships"><Relationship Id="rId3" Type="http://schemas.openxmlformats.org/officeDocument/2006/relationships/image" Target="../media/image6.png"/><Relationship Id="rId7" Type="http://schemas.openxmlformats.org/officeDocument/2006/relationships/image" Target="../media/image31.png"/><Relationship Id="rId2" Type="http://schemas.openxmlformats.org/officeDocument/2006/relationships/image" Target="../media/image5.png"/><Relationship Id="rId1" Type="http://schemas.openxmlformats.org/officeDocument/2006/relationships/slideLayout" Target="../slideLayouts/slideLayout2.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s/_rels/slide21.xml.rels><?xml version="1.0" encoding="UTF-8" standalone="yes"?>
<Relationships xmlns="http://schemas.openxmlformats.org/package/2006/relationships"><Relationship Id="rId3" Type="http://schemas.openxmlformats.org/officeDocument/2006/relationships/image" Target="../media/image6.png"/><Relationship Id="rId7" Type="http://schemas.openxmlformats.org/officeDocument/2006/relationships/image" Target="../media/image31.png"/><Relationship Id="rId2" Type="http://schemas.openxmlformats.org/officeDocument/2006/relationships/image" Target="../media/image5.png"/><Relationship Id="rId1" Type="http://schemas.openxmlformats.org/officeDocument/2006/relationships/slideLayout" Target="../slideLayouts/slideLayout2.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s/_rels/slide22.xml.rels><?xml version="1.0" encoding="UTF-8" standalone="yes"?>
<Relationships xmlns="http://schemas.openxmlformats.org/package/2006/relationships"><Relationship Id="rId3" Type="http://schemas.openxmlformats.org/officeDocument/2006/relationships/image" Target="../media/image6.png"/><Relationship Id="rId7" Type="http://schemas.openxmlformats.org/officeDocument/2006/relationships/image" Target="../media/image32.png"/><Relationship Id="rId2" Type="http://schemas.openxmlformats.org/officeDocument/2006/relationships/image" Target="../media/image5.png"/><Relationship Id="rId1" Type="http://schemas.openxmlformats.org/officeDocument/2006/relationships/slideLayout" Target="../slideLayouts/slideLayout2.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s/_rels/slide23.xml.rels><?xml version="1.0" encoding="UTF-8" standalone="yes"?>
<Relationships xmlns="http://schemas.openxmlformats.org/package/2006/relationships"><Relationship Id="rId3" Type="http://schemas.openxmlformats.org/officeDocument/2006/relationships/image" Target="../media/image6.png"/><Relationship Id="rId7" Type="http://schemas.openxmlformats.org/officeDocument/2006/relationships/image" Target="../media/image33.png"/><Relationship Id="rId2" Type="http://schemas.openxmlformats.org/officeDocument/2006/relationships/image" Target="../media/image5.png"/><Relationship Id="rId1" Type="http://schemas.openxmlformats.org/officeDocument/2006/relationships/slideLayout" Target="../slideLayouts/slideLayout2.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s/_rels/slide2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s/_rels/slide2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s/_rels/slide2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s/_rels/slide2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s/_rels/slide2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s/_rels/slide3.xml.rels><?xml version="1.0" encoding="UTF-8" standalone="yes"?>
<Relationships xmlns="http://schemas.openxmlformats.org/package/2006/relationships"><Relationship Id="rId8" Type="http://schemas.openxmlformats.org/officeDocument/2006/relationships/image" Target="../media/image12.jpg"/><Relationship Id="rId3" Type="http://schemas.openxmlformats.org/officeDocument/2006/relationships/image" Target="../media/image5.png"/><Relationship Id="rId7" Type="http://schemas.openxmlformats.org/officeDocument/2006/relationships/image" Target="../media/image9.png"/><Relationship Id="rId2" Type="http://schemas.openxmlformats.org/officeDocument/2006/relationships/image" Target="../media/image11.png"/><Relationship Id="rId1" Type="http://schemas.openxmlformats.org/officeDocument/2006/relationships/slideLayout" Target="../slideLayouts/slideLayout2.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7" Type="http://schemas.openxmlformats.org/officeDocument/2006/relationships/image" Target="../media/image13.png"/><Relationship Id="rId2" Type="http://schemas.openxmlformats.org/officeDocument/2006/relationships/image" Target="../media/image5.png"/><Relationship Id="rId1" Type="http://schemas.openxmlformats.org/officeDocument/2006/relationships/slideLayout" Target="../slideLayouts/slideLayout2.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s/_rels/slide5.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7" Type="http://schemas.openxmlformats.org/officeDocument/2006/relationships/image" Target="../media/image15.png"/><Relationship Id="rId2" Type="http://schemas.openxmlformats.org/officeDocument/2006/relationships/image" Target="../media/image5.png"/><Relationship Id="rId1" Type="http://schemas.openxmlformats.org/officeDocument/2006/relationships/slideLayout" Target="../slideLayouts/slideLayout2.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7" Type="http://schemas.openxmlformats.org/officeDocument/2006/relationships/image" Target="../media/image16.JPG"/><Relationship Id="rId2" Type="http://schemas.openxmlformats.org/officeDocument/2006/relationships/image" Target="../media/image5.png"/><Relationship Id="rId1" Type="http://schemas.openxmlformats.org/officeDocument/2006/relationships/slideLayout" Target="../slideLayouts/slideLayout2.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image" Target="../media/image9.png"/><Relationship Id="rId2" Type="http://schemas.openxmlformats.org/officeDocument/2006/relationships/image" Target="../media/image17.emf"/><Relationship Id="rId1" Type="http://schemas.openxmlformats.org/officeDocument/2006/relationships/slideLayout" Target="../slideLayouts/slideLayout2.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7" Type="http://schemas.openxmlformats.org/officeDocument/2006/relationships/image" Target="../media/image18.png"/><Relationship Id="rId2" Type="http://schemas.openxmlformats.org/officeDocument/2006/relationships/image" Target="../media/image5.png"/><Relationship Id="rId1" Type="http://schemas.openxmlformats.org/officeDocument/2006/relationships/slideLayout" Target="../slideLayouts/slideLayout2.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C57C31-FC53-4AFA-90C0-42A4A5CE5B80}"/>
              </a:ext>
            </a:extLst>
          </p:cNvPr>
          <p:cNvSpPr>
            <a:spLocks noGrp="1"/>
          </p:cNvSpPr>
          <p:nvPr>
            <p:ph type="ctrTitle"/>
          </p:nvPr>
        </p:nvSpPr>
        <p:spPr>
          <a:xfrm>
            <a:off x="428736" y="1140903"/>
            <a:ext cx="10913180" cy="2252924"/>
          </a:xfrm>
        </p:spPr>
        <p:txBody>
          <a:bodyPr/>
          <a:lstStyle/>
          <a:p>
            <a:pPr>
              <a:spcAft>
                <a:spcPts val="600"/>
              </a:spcAft>
            </a:pPr>
            <a:r>
              <a:rPr lang="en-US" sz="2600" b="1" dirty="0"/>
              <a:t>Endcap Timing Layer Project </a:t>
            </a:r>
            <a:br>
              <a:rPr lang="en-US" sz="2600" b="1" dirty="0"/>
            </a:br>
            <a:br>
              <a:rPr lang="en-US" sz="2600" b="1" dirty="0"/>
            </a:br>
            <a:r>
              <a:rPr lang="en-US" sz="2600" b="1" dirty="0"/>
              <a:t>WBS 01.04 – Subsystems Integration and Installation</a:t>
            </a:r>
            <a:br>
              <a:rPr lang="en-US" sz="2600" b="1" dirty="0"/>
            </a:br>
            <a:br>
              <a:rPr lang="en-US" sz="2600" b="1" dirty="0"/>
            </a:br>
            <a:r>
              <a:rPr lang="en-US" sz="2600" b="1" dirty="0"/>
              <a:t>Subsystem Scope, Cost, Schedule and Risk</a:t>
            </a:r>
            <a:br>
              <a:rPr lang="en-US" sz="2600" b="1" dirty="0"/>
            </a:br>
            <a:r>
              <a:rPr lang="en-US" sz="2600" b="1" dirty="0"/>
              <a:t>DOE Review Backup Material</a:t>
            </a:r>
          </a:p>
        </p:txBody>
      </p:sp>
      <p:sp>
        <p:nvSpPr>
          <p:cNvPr id="3" name="Subtitle 2">
            <a:extLst>
              <a:ext uri="{FF2B5EF4-FFF2-40B4-BE49-F238E27FC236}">
                <a16:creationId xmlns:a16="http://schemas.microsoft.com/office/drawing/2014/main" id="{C002A0A4-3AD0-455A-9D8E-FC9573D4EF82}"/>
              </a:ext>
            </a:extLst>
          </p:cNvPr>
          <p:cNvSpPr>
            <a:spLocks noGrp="1"/>
          </p:cNvSpPr>
          <p:nvPr>
            <p:ph type="subTitle" idx="1"/>
          </p:nvPr>
        </p:nvSpPr>
        <p:spPr>
          <a:xfrm>
            <a:off x="447480" y="3783434"/>
            <a:ext cx="10080703" cy="1258121"/>
          </a:xfrm>
        </p:spPr>
        <p:txBody>
          <a:bodyPr/>
          <a:lstStyle/>
          <a:p>
            <a:r>
              <a:rPr lang="en-US" sz="2400" b="1" dirty="0"/>
              <a:t>Subsystem Manager: Boleslaw Wyslouch (MIT)</a:t>
            </a:r>
          </a:p>
          <a:p>
            <a:r>
              <a:rPr lang="en-US" sz="2400" b="1" dirty="0"/>
              <a:t>Review Date: June 14-16, 2022</a:t>
            </a:r>
          </a:p>
        </p:txBody>
      </p:sp>
      <p:pic>
        <p:nvPicPr>
          <p:cNvPr id="7" name="Picture 6">
            <a:extLst>
              <a:ext uri="{FF2B5EF4-FFF2-40B4-BE49-F238E27FC236}">
                <a16:creationId xmlns:a16="http://schemas.microsoft.com/office/drawing/2014/main" id="{35D5A434-42FF-4CAC-8E5B-914B98B2832A}"/>
              </a:ext>
            </a:extLst>
          </p:cNvPr>
          <p:cNvPicPr>
            <a:picLocks noChangeAspect="1"/>
          </p:cNvPicPr>
          <p:nvPr/>
        </p:nvPicPr>
        <p:blipFill>
          <a:blip r:embed="rId3"/>
          <a:stretch>
            <a:fillRect/>
          </a:stretch>
        </p:blipFill>
        <p:spPr>
          <a:xfrm>
            <a:off x="428737" y="126711"/>
            <a:ext cx="1917300" cy="640641"/>
          </a:xfrm>
          <a:prstGeom prst="rect">
            <a:avLst/>
          </a:prstGeom>
        </p:spPr>
      </p:pic>
      <p:pic>
        <p:nvPicPr>
          <p:cNvPr id="9" name="Picture 8">
            <a:extLst>
              <a:ext uri="{FF2B5EF4-FFF2-40B4-BE49-F238E27FC236}">
                <a16:creationId xmlns:a16="http://schemas.microsoft.com/office/drawing/2014/main" id="{DC03FF86-F42C-44A8-B04F-C6A1F97B7C7A}"/>
              </a:ext>
            </a:extLst>
          </p:cNvPr>
          <p:cNvPicPr>
            <a:picLocks noChangeAspect="1"/>
          </p:cNvPicPr>
          <p:nvPr/>
        </p:nvPicPr>
        <p:blipFill>
          <a:blip r:embed="rId4"/>
          <a:stretch>
            <a:fillRect/>
          </a:stretch>
        </p:blipFill>
        <p:spPr>
          <a:xfrm>
            <a:off x="2635552" y="107661"/>
            <a:ext cx="1917300" cy="666750"/>
          </a:xfrm>
          <a:prstGeom prst="rect">
            <a:avLst/>
          </a:prstGeom>
        </p:spPr>
      </p:pic>
      <p:pic>
        <p:nvPicPr>
          <p:cNvPr id="11" name="Picture 10">
            <a:extLst>
              <a:ext uri="{FF2B5EF4-FFF2-40B4-BE49-F238E27FC236}">
                <a16:creationId xmlns:a16="http://schemas.microsoft.com/office/drawing/2014/main" id="{CACCEB7E-932B-4ABE-9A30-462D721F3650}"/>
              </a:ext>
            </a:extLst>
          </p:cNvPr>
          <p:cNvPicPr>
            <a:picLocks noChangeAspect="1"/>
          </p:cNvPicPr>
          <p:nvPr/>
        </p:nvPicPr>
        <p:blipFill>
          <a:blip r:embed="rId5"/>
          <a:stretch>
            <a:fillRect/>
          </a:stretch>
        </p:blipFill>
        <p:spPr>
          <a:xfrm>
            <a:off x="4842367" y="134888"/>
            <a:ext cx="2075669" cy="632464"/>
          </a:xfrm>
          <a:prstGeom prst="rect">
            <a:avLst/>
          </a:prstGeom>
        </p:spPr>
      </p:pic>
      <p:pic>
        <p:nvPicPr>
          <p:cNvPr id="13" name="Picture 12">
            <a:extLst>
              <a:ext uri="{FF2B5EF4-FFF2-40B4-BE49-F238E27FC236}">
                <a16:creationId xmlns:a16="http://schemas.microsoft.com/office/drawing/2014/main" id="{D37B4E68-F082-4E7D-9662-EF12D593C98D}"/>
              </a:ext>
            </a:extLst>
          </p:cNvPr>
          <p:cNvPicPr>
            <a:picLocks noChangeAspect="1"/>
          </p:cNvPicPr>
          <p:nvPr/>
        </p:nvPicPr>
        <p:blipFill>
          <a:blip r:embed="rId6"/>
          <a:stretch>
            <a:fillRect/>
          </a:stretch>
        </p:blipFill>
        <p:spPr>
          <a:xfrm>
            <a:off x="7207551" y="126711"/>
            <a:ext cx="1816376" cy="647700"/>
          </a:xfrm>
          <a:prstGeom prst="rect">
            <a:avLst/>
          </a:prstGeom>
        </p:spPr>
      </p:pic>
      <p:pic>
        <p:nvPicPr>
          <p:cNvPr id="14" name="Picture 13">
            <a:extLst>
              <a:ext uri="{FF2B5EF4-FFF2-40B4-BE49-F238E27FC236}">
                <a16:creationId xmlns:a16="http://schemas.microsoft.com/office/drawing/2014/main" id="{5ECA9B0B-976D-410E-9B76-3328218F7025}"/>
              </a:ext>
            </a:extLst>
          </p:cNvPr>
          <p:cNvPicPr>
            <a:picLocks noChangeAspect="1"/>
          </p:cNvPicPr>
          <p:nvPr/>
        </p:nvPicPr>
        <p:blipFill>
          <a:blip r:embed="rId7"/>
          <a:stretch>
            <a:fillRect/>
          </a:stretch>
        </p:blipFill>
        <p:spPr>
          <a:xfrm>
            <a:off x="9236809" y="134888"/>
            <a:ext cx="2022317" cy="632464"/>
          </a:xfrm>
          <a:prstGeom prst="rect">
            <a:avLst/>
          </a:prstGeom>
        </p:spPr>
      </p:pic>
    </p:spTree>
    <p:extLst>
      <p:ext uri="{BB962C8B-B14F-4D97-AF65-F5344CB8AC3E}">
        <p14:creationId xmlns:p14="http://schemas.microsoft.com/office/powerpoint/2010/main" val="261372715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182587-906C-4F01-B2E7-C5F868384A6F}"/>
              </a:ext>
            </a:extLst>
          </p:cNvPr>
          <p:cNvSpPr>
            <a:spLocks noGrp="1"/>
          </p:cNvSpPr>
          <p:nvPr>
            <p:ph type="title"/>
          </p:nvPr>
        </p:nvSpPr>
        <p:spPr/>
        <p:txBody>
          <a:bodyPr/>
          <a:lstStyle/>
          <a:p>
            <a:r>
              <a:rPr lang="en-US" dirty="0"/>
              <a:t>Cost Development</a:t>
            </a:r>
          </a:p>
        </p:txBody>
      </p:sp>
      <p:sp>
        <p:nvSpPr>
          <p:cNvPr id="3" name="Content Placeholder 2">
            <a:extLst>
              <a:ext uri="{FF2B5EF4-FFF2-40B4-BE49-F238E27FC236}">
                <a16:creationId xmlns:a16="http://schemas.microsoft.com/office/drawing/2014/main" id="{18E43CD5-458C-451D-A454-69488DA74C18}"/>
              </a:ext>
            </a:extLst>
          </p:cNvPr>
          <p:cNvSpPr>
            <a:spLocks noGrp="1"/>
          </p:cNvSpPr>
          <p:nvPr>
            <p:ph idx="1"/>
          </p:nvPr>
        </p:nvSpPr>
        <p:spPr>
          <a:xfrm>
            <a:off x="448054" y="895927"/>
            <a:ext cx="10321545" cy="4805586"/>
          </a:xfrm>
        </p:spPr>
        <p:txBody>
          <a:bodyPr/>
          <a:lstStyle/>
          <a:p>
            <a:pPr marL="0" indent="0">
              <a:buNone/>
            </a:pPr>
            <a:r>
              <a:rPr lang="en-US" dirty="0"/>
              <a:t>The schedule and cost estimates are based on discussions with the experts</a:t>
            </a:r>
          </a:p>
          <a:p>
            <a:pPr>
              <a:spcBef>
                <a:spcPts val="600"/>
              </a:spcBef>
            </a:pPr>
            <a:r>
              <a:rPr lang="en-US" sz="2000" dirty="0"/>
              <a:t>The main cost is in the labor needed to assemble and test the detector and then install it in the cavern</a:t>
            </a:r>
          </a:p>
          <a:p>
            <a:pPr>
              <a:spcBef>
                <a:spcPts val="600"/>
              </a:spcBef>
            </a:pPr>
            <a:r>
              <a:rPr lang="en-US" sz="2000" dirty="0"/>
              <a:t>Since this is a collaborative effort, we prepared a first estimate where we only list DOE NP contributions. Experts from all elements of the detector will be involved </a:t>
            </a:r>
          </a:p>
          <a:p>
            <a:pPr>
              <a:spcBef>
                <a:spcPts val="600"/>
              </a:spcBef>
            </a:pPr>
            <a:r>
              <a:rPr lang="en-US" sz="2000" dirty="0"/>
              <a:t>The schedule was developed based on a logical sequence of steps needed to integrate and install the detector</a:t>
            </a:r>
          </a:p>
          <a:p>
            <a:pPr>
              <a:spcBef>
                <a:spcPts val="600"/>
              </a:spcBef>
            </a:pPr>
            <a:r>
              <a:rPr lang="en-US" sz="2000" dirty="0"/>
              <a:t>The duration of the tasks is an estimate based on past experience of physicists and engineers involved in similar installations before</a:t>
            </a:r>
          </a:p>
          <a:p>
            <a:pPr>
              <a:spcBef>
                <a:spcPts val="600"/>
              </a:spcBef>
            </a:pPr>
            <a:r>
              <a:rPr lang="en-US" sz="2000" dirty="0"/>
              <a:t>We assume that CERN technician will be needed for both integration and installation tasks</a:t>
            </a:r>
          </a:p>
          <a:p>
            <a:pPr>
              <a:spcBef>
                <a:spcPts val="600"/>
              </a:spcBef>
            </a:pPr>
            <a:r>
              <a:rPr lang="en-US" sz="2000" dirty="0"/>
              <a:t>Schedule includes Cost of Living Adjustments for students and postdocs (in-kind contributed labor)</a:t>
            </a:r>
          </a:p>
          <a:p>
            <a:pPr>
              <a:spcBef>
                <a:spcPts val="600"/>
              </a:spcBef>
            </a:pPr>
            <a:endParaRPr lang="en-US" sz="2000" dirty="0"/>
          </a:p>
          <a:p>
            <a:pPr>
              <a:spcBef>
                <a:spcPts val="600"/>
              </a:spcBef>
            </a:pPr>
            <a:endParaRPr lang="en-US" sz="2000" dirty="0">
              <a:solidFill>
                <a:srgbClr val="FF0000"/>
              </a:solidFill>
            </a:endParaRPr>
          </a:p>
          <a:p>
            <a:endParaRPr lang="en-US" dirty="0"/>
          </a:p>
        </p:txBody>
      </p:sp>
      <p:pic>
        <p:nvPicPr>
          <p:cNvPr id="7" name="Picture 6">
            <a:extLst>
              <a:ext uri="{FF2B5EF4-FFF2-40B4-BE49-F238E27FC236}">
                <a16:creationId xmlns:a16="http://schemas.microsoft.com/office/drawing/2014/main" id="{1A684DCE-E043-4C51-AF25-35218EF4D391}"/>
              </a:ext>
            </a:extLst>
          </p:cNvPr>
          <p:cNvPicPr>
            <a:picLocks noChangeAspect="1"/>
          </p:cNvPicPr>
          <p:nvPr/>
        </p:nvPicPr>
        <p:blipFill>
          <a:blip r:embed="rId2"/>
          <a:stretch>
            <a:fillRect/>
          </a:stretch>
        </p:blipFill>
        <p:spPr>
          <a:xfrm>
            <a:off x="328167" y="6447243"/>
            <a:ext cx="1537579" cy="410757"/>
          </a:xfrm>
          <a:prstGeom prst="rect">
            <a:avLst/>
          </a:prstGeom>
        </p:spPr>
      </p:pic>
      <p:pic>
        <p:nvPicPr>
          <p:cNvPr id="9" name="Picture 8">
            <a:extLst>
              <a:ext uri="{FF2B5EF4-FFF2-40B4-BE49-F238E27FC236}">
                <a16:creationId xmlns:a16="http://schemas.microsoft.com/office/drawing/2014/main" id="{B7A3C65D-EC6C-42E9-A6C1-EC61FF297450}"/>
              </a:ext>
            </a:extLst>
          </p:cNvPr>
          <p:cNvPicPr>
            <a:picLocks noChangeAspect="1"/>
          </p:cNvPicPr>
          <p:nvPr/>
        </p:nvPicPr>
        <p:blipFill>
          <a:blip r:embed="rId3"/>
          <a:stretch>
            <a:fillRect/>
          </a:stretch>
        </p:blipFill>
        <p:spPr>
          <a:xfrm>
            <a:off x="2059710" y="6447243"/>
            <a:ext cx="1856508" cy="338448"/>
          </a:xfrm>
          <a:prstGeom prst="rect">
            <a:avLst/>
          </a:prstGeom>
        </p:spPr>
      </p:pic>
      <p:pic>
        <p:nvPicPr>
          <p:cNvPr id="10" name="Picture 9">
            <a:extLst>
              <a:ext uri="{FF2B5EF4-FFF2-40B4-BE49-F238E27FC236}">
                <a16:creationId xmlns:a16="http://schemas.microsoft.com/office/drawing/2014/main" id="{93F17A85-DA28-4831-B50E-827BEDFEB61B}"/>
              </a:ext>
            </a:extLst>
          </p:cNvPr>
          <p:cNvPicPr>
            <a:picLocks noChangeAspect="1"/>
          </p:cNvPicPr>
          <p:nvPr/>
        </p:nvPicPr>
        <p:blipFill>
          <a:blip r:embed="rId4"/>
          <a:stretch>
            <a:fillRect/>
          </a:stretch>
        </p:blipFill>
        <p:spPr>
          <a:xfrm>
            <a:off x="4110182" y="6447242"/>
            <a:ext cx="1985818" cy="357937"/>
          </a:xfrm>
          <a:prstGeom prst="rect">
            <a:avLst/>
          </a:prstGeom>
        </p:spPr>
      </p:pic>
      <p:pic>
        <p:nvPicPr>
          <p:cNvPr id="11" name="Picture 10">
            <a:extLst>
              <a:ext uri="{FF2B5EF4-FFF2-40B4-BE49-F238E27FC236}">
                <a16:creationId xmlns:a16="http://schemas.microsoft.com/office/drawing/2014/main" id="{06851F2E-2D76-4A1B-86FB-55EF4A592B61}"/>
              </a:ext>
            </a:extLst>
          </p:cNvPr>
          <p:cNvPicPr>
            <a:picLocks noChangeAspect="1"/>
          </p:cNvPicPr>
          <p:nvPr/>
        </p:nvPicPr>
        <p:blipFill>
          <a:blip r:embed="rId5"/>
          <a:stretch>
            <a:fillRect/>
          </a:stretch>
        </p:blipFill>
        <p:spPr>
          <a:xfrm>
            <a:off x="6289964" y="6435142"/>
            <a:ext cx="1537579" cy="357938"/>
          </a:xfrm>
          <a:prstGeom prst="rect">
            <a:avLst/>
          </a:prstGeom>
        </p:spPr>
      </p:pic>
      <p:pic>
        <p:nvPicPr>
          <p:cNvPr id="12" name="Picture 11">
            <a:extLst>
              <a:ext uri="{FF2B5EF4-FFF2-40B4-BE49-F238E27FC236}">
                <a16:creationId xmlns:a16="http://schemas.microsoft.com/office/drawing/2014/main" id="{2A294BA6-3764-4E4C-AED6-653CBB1A02F0}"/>
              </a:ext>
            </a:extLst>
          </p:cNvPr>
          <p:cNvPicPr>
            <a:picLocks noChangeAspect="1"/>
          </p:cNvPicPr>
          <p:nvPr/>
        </p:nvPicPr>
        <p:blipFill>
          <a:blip r:embed="rId6"/>
          <a:stretch>
            <a:fillRect/>
          </a:stretch>
        </p:blipFill>
        <p:spPr>
          <a:xfrm>
            <a:off x="7934484" y="6454632"/>
            <a:ext cx="1476375" cy="357936"/>
          </a:xfrm>
          <a:prstGeom prst="rect">
            <a:avLst/>
          </a:prstGeom>
        </p:spPr>
      </p:pic>
      <p:sp>
        <p:nvSpPr>
          <p:cNvPr id="13" name="TextBox 12">
            <a:extLst>
              <a:ext uri="{FF2B5EF4-FFF2-40B4-BE49-F238E27FC236}">
                <a16:creationId xmlns:a16="http://schemas.microsoft.com/office/drawing/2014/main" id="{ABC2AD25-C7B1-4802-8016-44511A173219}"/>
              </a:ext>
            </a:extLst>
          </p:cNvPr>
          <p:cNvSpPr txBox="1"/>
          <p:nvPr/>
        </p:nvSpPr>
        <p:spPr>
          <a:xfrm>
            <a:off x="8962698" y="512379"/>
            <a:ext cx="2361904" cy="258532"/>
          </a:xfrm>
          <a:prstGeom prst="rect">
            <a:avLst/>
          </a:prstGeom>
          <a:noFill/>
        </p:spPr>
        <p:txBody>
          <a:bodyPr wrap="square" rtlCol="0">
            <a:spAutoFit/>
          </a:bodyPr>
          <a:lstStyle/>
          <a:p>
            <a:pPr algn="r">
              <a:lnSpc>
                <a:spcPct val="90000"/>
              </a:lnSpc>
            </a:pPr>
            <a:r>
              <a:rPr lang="en-US" sz="1200" b="1" dirty="0">
                <a:latin typeface="+mn-lt"/>
              </a:rPr>
              <a:t>Charge Question - 2</a:t>
            </a:r>
          </a:p>
        </p:txBody>
      </p:sp>
    </p:spTree>
    <p:extLst>
      <p:ext uri="{BB962C8B-B14F-4D97-AF65-F5344CB8AC3E}">
        <p14:creationId xmlns:p14="http://schemas.microsoft.com/office/powerpoint/2010/main" val="148836706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182587-906C-4F01-B2E7-C5F868384A6F}"/>
              </a:ext>
            </a:extLst>
          </p:cNvPr>
          <p:cNvSpPr>
            <a:spLocks noGrp="1"/>
          </p:cNvSpPr>
          <p:nvPr>
            <p:ph type="title"/>
          </p:nvPr>
        </p:nvSpPr>
        <p:spPr/>
        <p:txBody>
          <a:bodyPr/>
          <a:lstStyle/>
          <a:p>
            <a:r>
              <a:rPr lang="en-US" dirty="0"/>
              <a:t>Cost Overview – Subsystem Relative Cost</a:t>
            </a:r>
          </a:p>
        </p:txBody>
      </p:sp>
      <p:pic>
        <p:nvPicPr>
          <p:cNvPr id="4" name="Picture 3">
            <a:extLst>
              <a:ext uri="{FF2B5EF4-FFF2-40B4-BE49-F238E27FC236}">
                <a16:creationId xmlns:a16="http://schemas.microsoft.com/office/drawing/2014/main" id="{EA9C336F-750A-4841-AF14-41CB7AEC947E}"/>
              </a:ext>
            </a:extLst>
          </p:cNvPr>
          <p:cNvPicPr>
            <a:picLocks noChangeAspect="1"/>
          </p:cNvPicPr>
          <p:nvPr/>
        </p:nvPicPr>
        <p:blipFill>
          <a:blip r:embed="rId2"/>
          <a:stretch>
            <a:fillRect/>
          </a:stretch>
        </p:blipFill>
        <p:spPr>
          <a:xfrm>
            <a:off x="328167" y="6447243"/>
            <a:ext cx="1537579" cy="410757"/>
          </a:xfrm>
          <a:prstGeom prst="rect">
            <a:avLst/>
          </a:prstGeom>
        </p:spPr>
      </p:pic>
      <p:pic>
        <p:nvPicPr>
          <p:cNvPr id="5" name="Picture 4">
            <a:extLst>
              <a:ext uri="{FF2B5EF4-FFF2-40B4-BE49-F238E27FC236}">
                <a16:creationId xmlns:a16="http://schemas.microsoft.com/office/drawing/2014/main" id="{1621D006-8940-45F8-918A-6057CF7B3AB6}"/>
              </a:ext>
            </a:extLst>
          </p:cNvPr>
          <p:cNvPicPr>
            <a:picLocks noChangeAspect="1"/>
          </p:cNvPicPr>
          <p:nvPr/>
        </p:nvPicPr>
        <p:blipFill>
          <a:blip r:embed="rId3"/>
          <a:stretch>
            <a:fillRect/>
          </a:stretch>
        </p:blipFill>
        <p:spPr>
          <a:xfrm>
            <a:off x="2059710" y="6447243"/>
            <a:ext cx="1856508" cy="338448"/>
          </a:xfrm>
          <a:prstGeom prst="rect">
            <a:avLst/>
          </a:prstGeom>
        </p:spPr>
      </p:pic>
      <p:pic>
        <p:nvPicPr>
          <p:cNvPr id="6" name="Picture 5">
            <a:extLst>
              <a:ext uri="{FF2B5EF4-FFF2-40B4-BE49-F238E27FC236}">
                <a16:creationId xmlns:a16="http://schemas.microsoft.com/office/drawing/2014/main" id="{8B745B06-81B2-4FCA-8832-2D73E6E28CDB}"/>
              </a:ext>
            </a:extLst>
          </p:cNvPr>
          <p:cNvPicPr>
            <a:picLocks noChangeAspect="1"/>
          </p:cNvPicPr>
          <p:nvPr/>
        </p:nvPicPr>
        <p:blipFill>
          <a:blip r:embed="rId4"/>
          <a:stretch>
            <a:fillRect/>
          </a:stretch>
        </p:blipFill>
        <p:spPr>
          <a:xfrm>
            <a:off x="4110182" y="6447242"/>
            <a:ext cx="1985818" cy="357937"/>
          </a:xfrm>
          <a:prstGeom prst="rect">
            <a:avLst/>
          </a:prstGeom>
        </p:spPr>
      </p:pic>
      <p:pic>
        <p:nvPicPr>
          <p:cNvPr id="7" name="Picture 6">
            <a:extLst>
              <a:ext uri="{FF2B5EF4-FFF2-40B4-BE49-F238E27FC236}">
                <a16:creationId xmlns:a16="http://schemas.microsoft.com/office/drawing/2014/main" id="{FFE4F00E-BF0D-4AC3-8F01-9CCF64396FAD}"/>
              </a:ext>
            </a:extLst>
          </p:cNvPr>
          <p:cNvPicPr>
            <a:picLocks noChangeAspect="1"/>
          </p:cNvPicPr>
          <p:nvPr/>
        </p:nvPicPr>
        <p:blipFill>
          <a:blip r:embed="rId5"/>
          <a:stretch>
            <a:fillRect/>
          </a:stretch>
        </p:blipFill>
        <p:spPr>
          <a:xfrm>
            <a:off x="6289964" y="6435142"/>
            <a:ext cx="1537579" cy="357938"/>
          </a:xfrm>
          <a:prstGeom prst="rect">
            <a:avLst/>
          </a:prstGeom>
        </p:spPr>
      </p:pic>
      <p:pic>
        <p:nvPicPr>
          <p:cNvPr id="8" name="Picture 7">
            <a:extLst>
              <a:ext uri="{FF2B5EF4-FFF2-40B4-BE49-F238E27FC236}">
                <a16:creationId xmlns:a16="http://schemas.microsoft.com/office/drawing/2014/main" id="{7D1AAA29-A9A1-4ABD-AB98-8D675486A1E3}"/>
              </a:ext>
            </a:extLst>
          </p:cNvPr>
          <p:cNvPicPr>
            <a:picLocks noChangeAspect="1"/>
          </p:cNvPicPr>
          <p:nvPr/>
        </p:nvPicPr>
        <p:blipFill>
          <a:blip r:embed="rId6"/>
          <a:stretch>
            <a:fillRect/>
          </a:stretch>
        </p:blipFill>
        <p:spPr>
          <a:xfrm>
            <a:off x="7934484" y="6454632"/>
            <a:ext cx="1476375" cy="357936"/>
          </a:xfrm>
          <a:prstGeom prst="rect">
            <a:avLst/>
          </a:prstGeom>
        </p:spPr>
      </p:pic>
      <p:pic>
        <p:nvPicPr>
          <p:cNvPr id="9" name="Picture 8">
            <a:extLst>
              <a:ext uri="{FF2B5EF4-FFF2-40B4-BE49-F238E27FC236}">
                <a16:creationId xmlns:a16="http://schemas.microsoft.com/office/drawing/2014/main" id="{0CD98309-4D17-4342-B2F3-BCBF0E1BC648}"/>
              </a:ext>
            </a:extLst>
          </p:cNvPr>
          <p:cNvPicPr>
            <a:picLocks noChangeAspect="1"/>
          </p:cNvPicPr>
          <p:nvPr/>
        </p:nvPicPr>
        <p:blipFill>
          <a:blip r:embed="rId7"/>
          <a:stretch>
            <a:fillRect/>
          </a:stretch>
        </p:blipFill>
        <p:spPr>
          <a:xfrm>
            <a:off x="1719262" y="1081088"/>
            <a:ext cx="8753475" cy="5051263"/>
          </a:xfrm>
          <a:prstGeom prst="rect">
            <a:avLst/>
          </a:prstGeom>
          <a:ln>
            <a:solidFill>
              <a:schemeClr val="tx1"/>
            </a:solidFill>
          </a:ln>
        </p:spPr>
      </p:pic>
      <p:sp>
        <p:nvSpPr>
          <p:cNvPr id="16" name="Rectangle 15">
            <a:extLst>
              <a:ext uri="{FF2B5EF4-FFF2-40B4-BE49-F238E27FC236}">
                <a16:creationId xmlns:a16="http://schemas.microsoft.com/office/drawing/2014/main" id="{371D409E-3BE7-422E-9CDA-A60FDEC303CD}"/>
              </a:ext>
            </a:extLst>
          </p:cNvPr>
          <p:cNvSpPr/>
          <p:nvPr/>
        </p:nvSpPr>
        <p:spPr>
          <a:xfrm>
            <a:off x="9533594" y="4211273"/>
            <a:ext cx="939143" cy="1921078"/>
          </a:xfrm>
          <a:prstGeom prst="rect">
            <a:avLst/>
          </a:prstGeom>
          <a:solidFill>
            <a:srgbClr val="FFFF00">
              <a:alpha val="8000"/>
            </a:srgbClr>
          </a:solidFill>
          <a:ln w="12700">
            <a:solidFill>
              <a:schemeClr val="tx1"/>
            </a:solidFill>
            <a:miter lim="800000"/>
            <a:headEnd type="none" w="med" len="med"/>
            <a:tailEnd type="arrow" w="med" len="med"/>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271336259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182587-906C-4F01-B2E7-C5F868384A6F}"/>
              </a:ext>
            </a:extLst>
          </p:cNvPr>
          <p:cNvSpPr>
            <a:spLocks noGrp="1"/>
          </p:cNvSpPr>
          <p:nvPr>
            <p:ph type="title"/>
          </p:nvPr>
        </p:nvSpPr>
        <p:spPr/>
        <p:txBody>
          <a:bodyPr/>
          <a:lstStyle/>
          <a:p>
            <a:r>
              <a:rPr lang="en-US" dirty="0"/>
              <a:t>Cost Overview – Base Cost and Estimate Uncertainty</a:t>
            </a:r>
          </a:p>
        </p:txBody>
      </p:sp>
      <p:pic>
        <p:nvPicPr>
          <p:cNvPr id="4" name="Picture 3">
            <a:extLst>
              <a:ext uri="{FF2B5EF4-FFF2-40B4-BE49-F238E27FC236}">
                <a16:creationId xmlns:a16="http://schemas.microsoft.com/office/drawing/2014/main" id="{EA9C336F-750A-4841-AF14-41CB7AEC947E}"/>
              </a:ext>
            </a:extLst>
          </p:cNvPr>
          <p:cNvPicPr>
            <a:picLocks noChangeAspect="1"/>
          </p:cNvPicPr>
          <p:nvPr/>
        </p:nvPicPr>
        <p:blipFill>
          <a:blip r:embed="rId2"/>
          <a:stretch>
            <a:fillRect/>
          </a:stretch>
        </p:blipFill>
        <p:spPr>
          <a:xfrm>
            <a:off x="328167" y="6447243"/>
            <a:ext cx="1537579" cy="410757"/>
          </a:xfrm>
          <a:prstGeom prst="rect">
            <a:avLst/>
          </a:prstGeom>
        </p:spPr>
      </p:pic>
      <p:pic>
        <p:nvPicPr>
          <p:cNvPr id="5" name="Picture 4">
            <a:extLst>
              <a:ext uri="{FF2B5EF4-FFF2-40B4-BE49-F238E27FC236}">
                <a16:creationId xmlns:a16="http://schemas.microsoft.com/office/drawing/2014/main" id="{1621D006-8940-45F8-918A-6057CF7B3AB6}"/>
              </a:ext>
            </a:extLst>
          </p:cNvPr>
          <p:cNvPicPr>
            <a:picLocks noChangeAspect="1"/>
          </p:cNvPicPr>
          <p:nvPr/>
        </p:nvPicPr>
        <p:blipFill>
          <a:blip r:embed="rId3"/>
          <a:stretch>
            <a:fillRect/>
          </a:stretch>
        </p:blipFill>
        <p:spPr>
          <a:xfrm>
            <a:off x="2059710" y="6447243"/>
            <a:ext cx="1856508" cy="338448"/>
          </a:xfrm>
          <a:prstGeom prst="rect">
            <a:avLst/>
          </a:prstGeom>
        </p:spPr>
      </p:pic>
      <p:pic>
        <p:nvPicPr>
          <p:cNvPr id="6" name="Picture 5">
            <a:extLst>
              <a:ext uri="{FF2B5EF4-FFF2-40B4-BE49-F238E27FC236}">
                <a16:creationId xmlns:a16="http://schemas.microsoft.com/office/drawing/2014/main" id="{8B745B06-81B2-4FCA-8832-2D73E6E28CDB}"/>
              </a:ext>
            </a:extLst>
          </p:cNvPr>
          <p:cNvPicPr>
            <a:picLocks noChangeAspect="1"/>
          </p:cNvPicPr>
          <p:nvPr/>
        </p:nvPicPr>
        <p:blipFill>
          <a:blip r:embed="rId4"/>
          <a:stretch>
            <a:fillRect/>
          </a:stretch>
        </p:blipFill>
        <p:spPr>
          <a:xfrm>
            <a:off x="4110182" y="6447242"/>
            <a:ext cx="1985818" cy="357937"/>
          </a:xfrm>
          <a:prstGeom prst="rect">
            <a:avLst/>
          </a:prstGeom>
        </p:spPr>
      </p:pic>
      <p:pic>
        <p:nvPicPr>
          <p:cNvPr id="7" name="Picture 6">
            <a:extLst>
              <a:ext uri="{FF2B5EF4-FFF2-40B4-BE49-F238E27FC236}">
                <a16:creationId xmlns:a16="http://schemas.microsoft.com/office/drawing/2014/main" id="{FFE4F00E-BF0D-4AC3-8F01-9CCF64396FAD}"/>
              </a:ext>
            </a:extLst>
          </p:cNvPr>
          <p:cNvPicPr>
            <a:picLocks noChangeAspect="1"/>
          </p:cNvPicPr>
          <p:nvPr/>
        </p:nvPicPr>
        <p:blipFill>
          <a:blip r:embed="rId5"/>
          <a:stretch>
            <a:fillRect/>
          </a:stretch>
        </p:blipFill>
        <p:spPr>
          <a:xfrm>
            <a:off x="6289964" y="6435142"/>
            <a:ext cx="1537579" cy="357938"/>
          </a:xfrm>
          <a:prstGeom prst="rect">
            <a:avLst/>
          </a:prstGeom>
        </p:spPr>
      </p:pic>
      <p:pic>
        <p:nvPicPr>
          <p:cNvPr id="8" name="Picture 7">
            <a:extLst>
              <a:ext uri="{FF2B5EF4-FFF2-40B4-BE49-F238E27FC236}">
                <a16:creationId xmlns:a16="http://schemas.microsoft.com/office/drawing/2014/main" id="{7D1AAA29-A9A1-4ABD-AB98-8D675486A1E3}"/>
              </a:ext>
            </a:extLst>
          </p:cNvPr>
          <p:cNvPicPr>
            <a:picLocks noChangeAspect="1"/>
          </p:cNvPicPr>
          <p:nvPr/>
        </p:nvPicPr>
        <p:blipFill>
          <a:blip r:embed="rId6"/>
          <a:stretch>
            <a:fillRect/>
          </a:stretch>
        </p:blipFill>
        <p:spPr>
          <a:xfrm>
            <a:off x="7934484" y="6454632"/>
            <a:ext cx="1476375" cy="357936"/>
          </a:xfrm>
          <a:prstGeom prst="rect">
            <a:avLst/>
          </a:prstGeom>
        </p:spPr>
      </p:pic>
      <p:pic>
        <p:nvPicPr>
          <p:cNvPr id="9" name="Picture 8">
            <a:extLst>
              <a:ext uri="{FF2B5EF4-FFF2-40B4-BE49-F238E27FC236}">
                <a16:creationId xmlns:a16="http://schemas.microsoft.com/office/drawing/2014/main" id="{AFBDDC18-8689-4B95-A77D-FDFA520D4285}"/>
              </a:ext>
            </a:extLst>
          </p:cNvPr>
          <p:cNvPicPr>
            <a:picLocks noChangeAspect="1"/>
          </p:cNvPicPr>
          <p:nvPr/>
        </p:nvPicPr>
        <p:blipFill>
          <a:blip r:embed="rId7"/>
          <a:stretch>
            <a:fillRect/>
          </a:stretch>
        </p:blipFill>
        <p:spPr>
          <a:xfrm>
            <a:off x="570450" y="770911"/>
            <a:ext cx="10989579" cy="5551730"/>
          </a:xfrm>
          <a:prstGeom prst="rect">
            <a:avLst/>
          </a:prstGeom>
          <a:solidFill>
            <a:srgbClr val="FFFF00">
              <a:alpha val="69000"/>
            </a:srgbClr>
          </a:solidFill>
        </p:spPr>
      </p:pic>
      <p:sp>
        <p:nvSpPr>
          <p:cNvPr id="10" name="Rectangle 9">
            <a:extLst>
              <a:ext uri="{FF2B5EF4-FFF2-40B4-BE49-F238E27FC236}">
                <a16:creationId xmlns:a16="http://schemas.microsoft.com/office/drawing/2014/main" id="{28DE7DDA-A707-4118-A968-24E695E54569}"/>
              </a:ext>
            </a:extLst>
          </p:cNvPr>
          <p:cNvSpPr/>
          <p:nvPr/>
        </p:nvSpPr>
        <p:spPr>
          <a:xfrm>
            <a:off x="631971" y="4528152"/>
            <a:ext cx="10922467" cy="285225"/>
          </a:xfrm>
          <a:prstGeom prst="rect">
            <a:avLst/>
          </a:prstGeom>
          <a:solidFill>
            <a:srgbClr val="FFFF00">
              <a:alpha val="21000"/>
            </a:srgbClr>
          </a:solidFill>
          <a:ln w="12700">
            <a:solidFill>
              <a:schemeClr val="tx1"/>
            </a:solidFill>
            <a:miter lim="800000"/>
            <a:headEnd type="none" w="med" len="med"/>
            <a:tailEnd type="arrow" w="med" len="med"/>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290286381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182587-906C-4F01-B2E7-C5F868384A6F}"/>
              </a:ext>
            </a:extLst>
          </p:cNvPr>
          <p:cNvSpPr>
            <a:spLocks noGrp="1"/>
          </p:cNvSpPr>
          <p:nvPr>
            <p:ph type="title"/>
          </p:nvPr>
        </p:nvSpPr>
        <p:spPr/>
        <p:txBody>
          <a:bodyPr/>
          <a:lstStyle/>
          <a:p>
            <a:r>
              <a:rPr lang="en-US" dirty="0"/>
              <a:t>Cost Overview – Labor Hours and Cost</a:t>
            </a:r>
          </a:p>
        </p:txBody>
      </p:sp>
      <p:pic>
        <p:nvPicPr>
          <p:cNvPr id="4" name="Picture 3">
            <a:extLst>
              <a:ext uri="{FF2B5EF4-FFF2-40B4-BE49-F238E27FC236}">
                <a16:creationId xmlns:a16="http://schemas.microsoft.com/office/drawing/2014/main" id="{EA9C336F-750A-4841-AF14-41CB7AEC947E}"/>
              </a:ext>
            </a:extLst>
          </p:cNvPr>
          <p:cNvPicPr>
            <a:picLocks noChangeAspect="1"/>
          </p:cNvPicPr>
          <p:nvPr/>
        </p:nvPicPr>
        <p:blipFill>
          <a:blip r:embed="rId2"/>
          <a:stretch>
            <a:fillRect/>
          </a:stretch>
        </p:blipFill>
        <p:spPr>
          <a:xfrm>
            <a:off x="328167" y="6447243"/>
            <a:ext cx="1537579" cy="410757"/>
          </a:xfrm>
          <a:prstGeom prst="rect">
            <a:avLst/>
          </a:prstGeom>
        </p:spPr>
      </p:pic>
      <p:pic>
        <p:nvPicPr>
          <p:cNvPr id="5" name="Picture 4">
            <a:extLst>
              <a:ext uri="{FF2B5EF4-FFF2-40B4-BE49-F238E27FC236}">
                <a16:creationId xmlns:a16="http://schemas.microsoft.com/office/drawing/2014/main" id="{1621D006-8940-45F8-918A-6057CF7B3AB6}"/>
              </a:ext>
            </a:extLst>
          </p:cNvPr>
          <p:cNvPicPr>
            <a:picLocks noChangeAspect="1"/>
          </p:cNvPicPr>
          <p:nvPr/>
        </p:nvPicPr>
        <p:blipFill>
          <a:blip r:embed="rId3"/>
          <a:stretch>
            <a:fillRect/>
          </a:stretch>
        </p:blipFill>
        <p:spPr>
          <a:xfrm>
            <a:off x="2059710" y="6447243"/>
            <a:ext cx="1856508" cy="338448"/>
          </a:xfrm>
          <a:prstGeom prst="rect">
            <a:avLst/>
          </a:prstGeom>
        </p:spPr>
      </p:pic>
      <p:pic>
        <p:nvPicPr>
          <p:cNvPr id="6" name="Picture 5">
            <a:extLst>
              <a:ext uri="{FF2B5EF4-FFF2-40B4-BE49-F238E27FC236}">
                <a16:creationId xmlns:a16="http://schemas.microsoft.com/office/drawing/2014/main" id="{8B745B06-81B2-4FCA-8832-2D73E6E28CDB}"/>
              </a:ext>
            </a:extLst>
          </p:cNvPr>
          <p:cNvPicPr>
            <a:picLocks noChangeAspect="1"/>
          </p:cNvPicPr>
          <p:nvPr/>
        </p:nvPicPr>
        <p:blipFill>
          <a:blip r:embed="rId4"/>
          <a:stretch>
            <a:fillRect/>
          </a:stretch>
        </p:blipFill>
        <p:spPr>
          <a:xfrm>
            <a:off x="4110182" y="6447242"/>
            <a:ext cx="1985818" cy="357937"/>
          </a:xfrm>
          <a:prstGeom prst="rect">
            <a:avLst/>
          </a:prstGeom>
        </p:spPr>
      </p:pic>
      <p:pic>
        <p:nvPicPr>
          <p:cNvPr id="7" name="Picture 6">
            <a:extLst>
              <a:ext uri="{FF2B5EF4-FFF2-40B4-BE49-F238E27FC236}">
                <a16:creationId xmlns:a16="http://schemas.microsoft.com/office/drawing/2014/main" id="{FFE4F00E-BF0D-4AC3-8F01-9CCF64396FAD}"/>
              </a:ext>
            </a:extLst>
          </p:cNvPr>
          <p:cNvPicPr>
            <a:picLocks noChangeAspect="1"/>
          </p:cNvPicPr>
          <p:nvPr/>
        </p:nvPicPr>
        <p:blipFill>
          <a:blip r:embed="rId5"/>
          <a:stretch>
            <a:fillRect/>
          </a:stretch>
        </p:blipFill>
        <p:spPr>
          <a:xfrm>
            <a:off x="6289964" y="6435142"/>
            <a:ext cx="1537579" cy="357938"/>
          </a:xfrm>
          <a:prstGeom prst="rect">
            <a:avLst/>
          </a:prstGeom>
        </p:spPr>
      </p:pic>
      <p:pic>
        <p:nvPicPr>
          <p:cNvPr id="8" name="Picture 7">
            <a:extLst>
              <a:ext uri="{FF2B5EF4-FFF2-40B4-BE49-F238E27FC236}">
                <a16:creationId xmlns:a16="http://schemas.microsoft.com/office/drawing/2014/main" id="{7D1AAA29-A9A1-4ABD-AB98-8D675486A1E3}"/>
              </a:ext>
            </a:extLst>
          </p:cNvPr>
          <p:cNvPicPr>
            <a:picLocks noChangeAspect="1"/>
          </p:cNvPicPr>
          <p:nvPr/>
        </p:nvPicPr>
        <p:blipFill>
          <a:blip r:embed="rId6"/>
          <a:stretch>
            <a:fillRect/>
          </a:stretch>
        </p:blipFill>
        <p:spPr>
          <a:xfrm>
            <a:off x="7934484" y="6454632"/>
            <a:ext cx="1476375" cy="357936"/>
          </a:xfrm>
          <a:prstGeom prst="rect">
            <a:avLst/>
          </a:prstGeom>
        </p:spPr>
      </p:pic>
      <p:pic>
        <p:nvPicPr>
          <p:cNvPr id="14" name="Picture 13">
            <a:extLst>
              <a:ext uri="{FF2B5EF4-FFF2-40B4-BE49-F238E27FC236}">
                <a16:creationId xmlns:a16="http://schemas.microsoft.com/office/drawing/2014/main" id="{E2EDA081-EC8D-46A2-8BCF-019C16FC2897}"/>
              </a:ext>
            </a:extLst>
          </p:cNvPr>
          <p:cNvPicPr>
            <a:picLocks noChangeAspect="1"/>
          </p:cNvPicPr>
          <p:nvPr/>
        </p:nvPicPr>
        <p:blipFill>
          <a:blip r:embed="rId7"/>
          <a:stretch>
            <a:fillRect/>
          </a:stretch>
        </p:blipFill>
        <p:spPr>
          <a:xfrm>
            <a:off x="393376" y="899480"/>
            <a:ext cx="11430000" cy="4984084"/>
          </a:xfrm>
          <a:prstGeom prst="rect">
            <a:avLst/>
          </a:prstGeom>
        </p:spPr>
      </p:pic>
      <p:sp>
        <p:nvSpPr>
          <p:cNvPr id="16" name="Rectangle 15">
            <a:extLst>
              <a:ext uri="{FF2B5EF4-FFF2-40B4-BE49-F238E27FC236}">
                <a16:creationId xmlns:a16="http://schemas.microsoft.com/office/drawing/2014/main" id="{371D409E-3BE7-422E-9CDA-A60FDEC303CD}"/>
              </a:ext>
            </a:extLst>
          </p:cNvPr>
          <p:cNvSpPr/>
          <p:nvPr/>
        </p:nvSpPr>
        <p:spPr>
          <a:xfrm>
            <a:off x="417391" y="4561503"/>
            <a:ext cx="11357217" cy="242200"/>
          </a:xfrm>
          <a:prstGeom prst="rect">
            <a:avLst/>
          </a:prstGeom>
          <a:solidFill>
            <a:srgbClr val="FFFF00">
              <a:alpha val="21000"/>
            </a:srgbClr>
          </a:solidFill>
          <a:ln w="12700">
            <a:solidFill>
              <a:schemeClr val="tx1"/>
            </a:solidFill>
            <a:miter lim="800000"/>
            <a:headEnd type="none" w="med" len="med"/>
            <a:tailEnd type="arrow" w="med" len="med"/>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53548584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182587-906C-4F01-B2E7-C5F868384A6F}"/>
              </a:ext>
            </a:extLst>
          </p:cNvPr>
          <p:cNvSpPr>
            <a:spLocks noGrp="1"/>
          </p:cNvSpPr>
          <p:nvPr>
            <p:ph type="title"/>
          </p:nvPr>
        </p:nvSpPr>
        <p:spPr/>
        <p:txBody>
          <a:bodyPr/>
          <a:lstStyle/>
          <a:p>
            <a:r>
              <a:rPr lang="en-US" dirty="0"/>
              <a:t>Cost Overview</a:t>
            </a:r>
          </a:p>
        </p:txBody>
      </p:sp>
      <p:pic>
        <p:nvPicPr>
          <p:cNvPr id="4" name="Picture 3">
            <a:extLst>
              <a:ext uri="{FF2B5EF4-FFF2-40B4-BE49-F238E27FC236}">
                <a16:creationId xmlns:a16="http://schemas.microsoft.com/office/drawing/2014/main" id="{EA9C336F-750A-4841-AF14-41CB7AEC947E}"/>
              </a:ext>
            </a:extLst>
          </p:cNvPr>
          <p:cNvPicPr>
            <a:picLocks noChangeAspect="1"/>
          </p:cNvPicPr>
          <p:nvPr/>
        </p:nvPicPr>
        <p:blipFill>
          <a:blip r:embed="rId2"/>
          <a:stretch>
            <a:fillRect/>
          </a:stretch>
        </p:blipFill>
        <p:spPr>
          <a:xfrm>
            <a:off x="328167" y="6447243"/>
            <a:ext cx="1537579" cy="410757"/>
          </a:xfrm>
          <a:prstGeom prst="rect">
            <a:avLst/>
          </a:prstGeom>
        </p:spPr>
      </p:pic>
      <p:pic>
        <p:nvPicPr>
          <p:cNvPr id="5" name="Picture 4">
            <a:extLst>
              <a:ext uri="{FF2B5EF4-FFF2-40B4-BE49-F238E27FC236}">
                <a16:creationId xmlns:a16="http://schemas.microsoft.com/office/drawing/2014/main" id="{1621D006-8940-45F8-918A-6057CF7B3AB6}"/>
              </a:ext>
            </a:extLst>
          </p:cNvPr>
          <p:cNvPicPr>
            <a:picLocks noChangeAspect="1"/>
          </p:cNvPicPr>
          <p:nvPr/>
        </p:nvPicPr>
        <p:blipFill>
          <a:blip r:embed="rId3"/>
          <a:stretch>
            <a:fillRect/>
          </a:stretch>
        </p:blipFill>
        <p:spPr>
          <a:xfrm>
            <a:off x="2059710" y="6447243"/>
            <a:ext cx="1856508" cy="338448"/>
          </a:xfrm>
          <a:prstGeom prst="rect">
            <a:avLst/>
          </a:prstGeom>
        </p:spPr>
      </p:pic>
      <p:pic>
        <p:nvPicPr>
          <p:cNvPr id="6" name="Picture 5">
            <a:extLst>
              <a:ext uri="{FF2B5EF4-FFF2-40B4-BE49-F238E27FC236}">
                <a16:creationId xmlns:a16="http://schemas.microsoft.com/office/drawing/2014/main" id="{8B745B06-81B2-4FCA-8832-2D73E6E28CDB}"/>
              </a:ext>
            </a:extLst>
          </p:cNvPr>
          <p:cNvPicPr>
            <a:picLocks noChangeAspect="1"/>
          </p:cNvPicPr>
          <p:nvPr/>
        </p:nvPicPr>
        <p:blipFill>
          <a:blip r:embed="rId4"/>
          <a:stretch>
            <a:fillRect/>
          </a:stretch>
        </p:blipFill>
        <p:spPr>
          <a:xfrm>
            <a:off x="4110182" y="6447242"/>
            <a:ext cx="1985818" cy="357937"/>
          </a:xfrm>
          <a:prstGeom prst="rect">
            <a:avLst/>
          </a:prstGeom>
        </p:spPr>
      </p:pic>
      <p:pic>
        <p:nvPicPr>
          <p:cNvPr id="7" name="Picture 6">
            <a:extLst>
              <a:ext uri="{FF2B5EF4-FFF2-40B4-BE49-F238E27FC236}">
                <a16:creationId xmlns:a16="http://schemas.microsoft.com/office/drawing/2014/main" id="{FFE4F00E-BF0D-4AC3-8F01-9CCF64396FAD}"/>
              </a:ext>
            </a:extLst>
          </p:cNvPr>
          <p:cNvPicPr>
            <a:picLocks noChangeAspect="1"/>
          </p:cNvPicPr>
          <p:nvPr/>
        </p:nvPicPr>
        <p:blipFill>
          <a:blip r:embed="rId5"/>
          <a:stretch>
            <a:fillRect/>
          </a:stretch>
        </p:blipFill>
        <p:spPr>
          <a:xfrm>
            <a:off x="6289964" y="6435142"/>
            <a:ext cx="1537579" cy="357938"/>
          </a:xfrm>
          <a:prstGeom prst="rect">
            <a:avLst/>
          </a:prstGeom>
        </p:spPr>
      </p:pic>
      <p:pic>
        <p:nvPicPr>
          <p:cNvPr id="8" name="Picture 7">
            <a:extLst>
              <a:ext uri="{FF2B5EF4-FFF2-40B4-BE49-F238E27FC236}">
                <a16:creationId xmlns:a16="http://schemas.microsoft.com/office/drawing/2014/main" id="{7D1AAA29-A9A1-4ABD-AB98-8D675486A1E3}"/>
              </a:ext>
            </a:extLst>
          </p:cNvPr>
          <p:cNvPicPr>
            <a:picLocks noChangeAspect="1"/>
          </p:cNvPicPr>
          <p:nvPr/>
        </p:nvPicPr>
        <p:blipFill>
          <a:blip r:embed="rId6"/>
          <a:stretch>
            <a:fillRect/>
          </a:stretch>
        </p:blipFill>
        <p:spPr>
          <a:xfrm>
            <a:off x="7934484" y="6454632"/>
            <a:ext cx="1476375" cy="357936"/>
          </a:xfrm>
          <a:prstGeom prst="rect">
            <a:avLst/>
          </a:prstGeom>
        </p:spPr>
      </p:pic>
      <p:pic>
        <p:nvPicPr>
          <p:cNvPr id="10" name="Picture 9">
            <a:extLst>
              <a:ext uri="{FF2B5EF4-FFF2-40B4-BE49-F238E27FC236}">
                <a16:creationId xmlns:a16="http://schemas.microsoft.com/office/drawing/2014/main" id="{C7CEA642-361B-453D-BE7D-17B971044BEA}"/>
              </a:ext>
            </a:extLst>
          </p:cNvPr>
          <p:cNvPicPr>
            <a:picLocks noChangeAspect="1"/>
          </p:cNvPicPr>
          <p:nvPr/>
        </p:nvPicPr>
        <p:blipFill>
          <a:blip r:embed="rId7"/>
          <a:stretch>
            <a:fillRect/>
          </a:stretch>
        </p:blipFill>
        <p:spPr>
          <a:xfrm>
            <a:off x="429767" y="2286395"/>
            <a:ext cx="3680415" cy="3392951"/>
          </a:xfrm>
          <a:prstGeom prst="rect">
            <a:avLst/>
          </a:prstGeom>
        </p:spPr>
      </p:pic>
      <p:pic>
        <p:nvPicPr>
          <p:cNvPr id="13" name="Picture 12">
            <a:extLst>
              <a:ext uri="{FF2B5EF4-FFF2-40B4-BE49-F238E27FC236}">
                <a16:creationId xmlns:a16="http://schemas.microsoft.com/office/drawing/2014/main" id="{CF2FBF83-8688-448E-AD50-9601ACB7DEAD}"/>
              </a:ext>
            </a:extLst>
          </p:cNvPr>
          <p:cNvPicPr>
            <a:picLocks noChangeAspect="1"/>
          </p:cNvPicPr>
          <p:nvPr/>
        </p:nvPicPr>
        <p:blipFill>
          <a:blip r:embed="rId8"/>
          <a:stretch>
            <a:fillRect/>
          </a:stretch>
        </p:blipFill>
        <p:spPr>
          <a:xfrm>
            <a:off x="4362275" y="2286395"/>
            <a:ext cx="3632432" cy="3392950"/>
          </a:xfrm>
          <a:prstGeom prst="rect">
            <a:avLst/>
          </a:prstGeom>
        </p:spPr>
      </p:pic>
      <p:pic>
        <p:nvPicPr>
          <p:cNvPr id="15" name="Picture 14">
            <a:extLst>
              <a:ext uri="{FF2B5EF4-FFF2-40B4-BE49-F238E27FC236}">
                <a16:creationId xmlns:a16="http://schemas.microsoft.com/office/drawing/2014/main" id="{F5CF688E-DFAC-48B0-92C1-98B05A48177D}"/>
              </a:ext>
            </a:extLst>
          </p:cNvPr>
          <p:cNvPicPr>
            <a:picLocks noChangeAspect="1"/>
          </p:cNvPicPr>
          <p:nvPr/>
        </p:nvPicPr>
        <p:blipFill>
          <a:blip r:embed="rId9"/>
          <a:stretch>
            <a:fillRect/>
          </a:stretch>
        </p:blipFill>
        <p:spPr>
          <a:xfrm>
            <a:off x="8246799" y="2286396"/>
            <a:ext cx="3505043" cy="3392950"/>
          </a:xfrm>
          <a:prstGeom prst="rect">
            <a:avLst/>
          </a:prstGeom>
        </p:spPr>
      </p:pic>
    </p:spTree>
    <p:extLst>
      <p:ext uri="{BB962C8B-B14F-4D97-AF65-F5344CB8AC3E}">
        <p14:creationId xmlns:p14="http://schemas.microsoft.com/office/powerpoint/2010/main" val="31105643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182587-906C-4F01-B2E7-C5F868384A6F}"/>
              </a:ext>
            </a:extLst>
          </p:cNvPr>
          <p:cNvSpPr>
            <a:spLocks noGrp="1"/>
          </p:cNvSpPr>
          <p:nvPr>
            <p:ph type="title"/>
          </p:nvPr>
        </p:nvSpPr>
        <p:spPr/>
        <p:txBody>
          <a:bodyPr/>
          <a:lstStyle/>
          <a:p>
            <a:r>
              <a:rPr lang="en-US" dirty="0"/>
              <a:t>Cost Overview - Profile</a:t>
            </a:r>
          </a:p>
        </p:txBody>
      </p:sp>
      <p:pic>
        <p:nvPicPr>
          <p:cNvPr id="4" name="Picture 3">
            <a:extLst>
              <a:ext uri="{FF2B5EF4-FFF2-40B4-BE49-F238E27FC236}">
                <a16:creationId xmlns:a16="http://schemas.microsoft.com/office/drawing/2014/main" id="{EA9C336F-750A-4841-AF14-41CB7AEC947E}"/>
              </a:ext>
            </a:extLst>
          </p:cNvPr>
          <p:cNvPicPr>
            <a:picLocks noChangeAspect="1"/>
          </p:cNvPicPr>
          <p:nvPr/>
        </p:nvPicPr>
        <p:blipFill>
          <a:blip r:embed="rId2"/>
          <a:stretch>
            <a:fillRect/>
          </a:stretch>
        </p:blipFill>
        <p:spPr>
          <a:xfrm>
            <a:off x="328167" y="6447243"/>
            <a:ext cx="1537579" cy="410757"/>
          </a:xfrm>
          <a:prstGeom prst="rect">
            <a:avLst/>
          </a:prstGeom>
        </p:spPr>
      </p:pic>
      <p:pic>
        <p:nvPicPr>
          <p:cNvPr id="5" name="Picture 4">
            <a:extLst>
              <a:ext uri="{FF2B5EF4-FFF2-40B4-BE49-F238E27FC236}">
                <a16:creationId xmlns:a16="http://schemas.microsoft.com/office/drawing/2014/main" id="{1621D006-8940-45F8-918A-6057CF7B3AB6}"/>
              </a:ext>
            </a:extLst>
          </p:cNvPr>
          <p:cNvPicPr>
            <a:picLocks noChangeAspect="1"/>
          </p:cNvPicPr>
          <p:nvPr/>
        </p:nvPicPr>
        <p:blipFill>
          <a:blip r:embed="rId3"/>
          <a:stretch>
            <a:fillRect/>
          </a:stretch>
        </p:blipFill>
        <p:spPr>
          <a:xfrm>
            <a:off x="2059710" y="6447243"/>
            <a:ext cx="1856508" cy="338448"/>
          </a:xfrm>
          <a:prstGeom prst="rect">
            <a:avLst/>
          </a:prstGeom>
        </p:spPr>
      </p:pic>
      <p:pic>
        <p:nvPicPr>
          <p:cNvPr id="6" name="Picture 5">
            <a:extLst>
              <a:ext uri="{FF2B5EF4-FFF2-40B4-BE49-F238E27FC236}">
                <a16:creationId xmlns:a16="http://schemas.microsoft.com/office/drawing/2014/main" id="{8B745B06-81B2-4FCA-8832-2D73E6E28CDB}"/>
              </a:ext>
            </a:extLst>
          </p:cNvPr>
          <p:cNvPicPr>
            <a:picLocks noChangeAspect="1"/>
          </p:cNvPicPr>
          <p:nvPr/>
        </p:nvPicPr>
        <p:blipFill>
          <a:blip r:embed="rId4"/>
          <a:stretch>
            <a:fillRect/>
          </a:stretch>
        </p:blipFill>
        <p:spPr>
          <a:xfrm>
            <a:off x="4110182" y="6447242"/>
            <a:ext cx="1985818" cy="357937"/>
          </a:xfrm>
          <a:prstGeom prst="rect">
            <a:avLst/>
          </a:prstGeom>
        </p:spPr>
      </p:pic>
      <p:pic>
        <p:nvPicPr>
          <p:cNvPr id="7" name="Picture 6">
            <a:extLst>
              <a:ext uri="{FF2B5EF4-FFF2-40B4-BE49-F238E27FC236}">
                <a16:creationId xmlns:a16="http://schemas.microsoft.com/office/drawing/2014/main" id="{FFE4F00E-BF0D-4AC3-8F01-9CCF64396FAD}"/>
              </a:ext>
            </a:extLst>
          </p:cNvPr>
          <p:cNvPicPr>
            <a:picLocks noChangeAspect="1"/>
          </p:cNvPicPr>
          <p:nvPr/>
        </p:nvPicPr>
        <p:blipFill>
          <a:blip r:embed="rId5"/>
          <a:stretch>
            <a:fillRect/>
          </a:stretch>
        </p:blipFill>
        <p:spPr>
          <a:xfrm>
            <a:off x="6289964" y="6435142"/>
            <a:ext cx="1537579" cy="357938"/>
          </a:xfrm>
          <a:prstGeom prst="rect">
            <a:avLst/>
          </a:prstGeom>
        </p:spPr>
      </p:pic>
      <p:pic>
        <p:nvPicPr>
          <p:cNvPr id="8" name="Picture 7">
            <a:extLst>
              <a:ext uri="{FF2B5EF4-FFF2-40B4-BE49-F238E27FC236}">
                <a16:creationId xmlns:a16="http://schemas.microsoft.com/office/drawing/2014/main" id="{7D1AAA29-A9A1-4ABD-AB98-8D675486A1E3}"/>
              </a:ext>
            </a:extLst>
          </p:cNvPr>
          <p:cNvPicPr>
            <a:picLocks noChangeAspect="1"/>
          </p:cNvPicPr>
          <p:nvPr/>
        </p:nvPicPr>
        <p:blipFill>
          <a:blip r:embed="rId6"/>
          <a:stretch>
            <a:fillRect/>
          </a:stretch>
        </p:blipFill>
        <p:spPr>
          <a:xfrm>
            <a:off x="7934484" y="6454632"/>
            <a:ext cx="1476375" cy="357936"/>
          </a:xfrm>
          <a:prstGeom prst="rect">
            <a:avLst/>
          </a:prstGeom>
        </p:spPr>
      </p:pic>
      <p:pic>
        <p:nvPicPr>
          <p:cNvPr id="9" name="Picture 8">
            <a:extLst>
              <a:ext uri="{FF2B5EF4-FFF2-40B4-BE49-F238E27FC236}">
                <a16:creationId xmlns:a16="http://schemas.microsoft.com/office/drawing/2014/main" id="{C7A3229C-D537-4766-9475-77D99C24C178}"/>
              </a:ext>
            </a:extLst>
          </p:cNvPr>
          <p:cNvPicPr>
            <a:picLocks noChangeAspect="1"/>
          </p:cNvPicPr>
          <p:nvPr/>
        </p:nvPicPr>
        <p:blipFill>
          <a:blip r:embed="rId7"/>
          <a:stretch>
            <a:fillRect/>
          </a:stretch>
        </p:blipFill>
        <p:spPr>
          <a:xfrm>
            <a:off x="1233182" y="1233183"/>
            <a:ext cx="9605393" cy="4639112"/>
          </a:xfrm>
          <a:prstGeom prst="rect">
            <a:avLst/>
          </a:prstGeom>
          <a:ln>
            <a:solidFill>
              <a:schemeClr val="tx1"/>
            </a:solidFill>
          </a:ln>
        </p:spPr>
      </p:pic>
    </p:spTree>
    <p:extLst>
      <p:ext uri="{BB962C8B-B14F-4D97-AF65-F5344CB8AC3E}">
        <p14:creationId xmlns:p14="http://schemas.microsoft.com/office/powerpoint/2010/main" val="28974633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182587-906C-4F01-B2E7-C5F868384A6F}"/>
              </a:ext>
            </a:extLst>
          </p:cNvPr>
          <p:cNvSpPr>
            <a:spLocks noGrp="1"/>
          </p:cNvSpPr>
          <p:nvPr>
            <p:ph type="title"/>
          </p:nvPr>
        </p:nvSpPr>
        <p:spPr>
          <a:xfrm>
            <a:off x="574964" y="86315"/>
            <a:ext cx="11430000" cy="424732"/>
          </a:xfrm>
        </p:spPr>
        <p:txBody>
          <a:bodyPr/>
          <a:lstStyle/>
          <a:p>
            <a:r>
              <a:rPr lang="en-US" sz="2400" b="1" dirty="0"/>
              <a:t>Cost Overview – Cost of Living and Travel</a:t>
            </a:r>
          </a:p>
        </p:txBody>
      </p:sp>
      <p:pic>
        <p:nvPicPr>
          <p:cNvPr id="4" name="Picture 3">
            <a:extLst>
              <a:ext uri="{FF2B5EF4-FFF2-40B4-BE49-F238E27FC236}">
                <a16:creationId xmlns:a16="http://schemas.microsoft.com/office/drawing/2014/main" id="{EA9C336F-750A-4841-AF14-41CB7AEC947E}"/>
              </a:ext>
            </a:extLst>
          </p:cNvPr>
          <p:cNvPicPr>
            <a:picLocks noChangeAspect="1"/>
          </p:cNvPicPr>
          <p:nvPr/>
        </p:nvPicPr>
        <p:blipFill>
          <a:blip r:embed="rId2"/>
          <a:stretch>
            <a:fillRect/>
          </a:stretch>
        </p:blipFill>
        <p:spPr>
          <a:xfrm>
            <a:off x="328167" y="6447243"/>
            <a:ext cx="1537579" cy="410757"/>
          </a:xfrm>
          <a:prstGeom prst="rect">
            <a:avLst/>
          </a:prstGeom>
        </p:spPr>
      </p:pic>
      <p:pic>
        <p:nvPicPr>
          <p:cNvPr id="5" name="Picture 4">
            <a:extLst>
              <a:ext uri="{FF2B5EF4-FFF2-40B4-BE49-F238E27FC236}">
                <a16:creationId xmlns:a16="http://schemas.microsoft.com/office/drawing/2014/main" id="{1621D006-8940-45F8-918A-6057CF7B3AB6}"/>
              </a:ext>
            </a:extLst>
          </p:cNvPr>
          <p:cNvPicPr>
            <a:picLocks noChangeAspect="1"/>
          </p:cNvPicPr>
          <p:nvPr/>
        </p:nvPicPr>
        <p:blipFill>
          <a:blip r:embed="rId3"/>
          <a:stretch>
            <a:fillRect/>
          </a:stretch>
        </p:blipFill>
        <p:spPr>
          <a:xfrm>
            <a:off x="2059710" y="6447243"/>
            <a:ext cx="1856508" cy="338448"/>
          </a:xfrm>
          <a:prstGeom prst="rect">
            <a:avLst/>
          </a:prstGeom>
        </p:spPr>
      </p:pic>
      <p:pic>
        <p:nvPicPr>
          <p:cNvPr id="6" name="Picture 5">
            <a:extLst>
              <a:ext uri="{FF2B5EF4-FFF2-40B4-BE49-F238E27FC236}">
                <a16:creationId xmlns:a16="http://schemas.microsoft.com/office/drawing/2014/main" id="{8B745B06-81B2-4FCA-8832-2D73E6E28CDB}"/>
              </a:ext>
            </a:extLst>
          </p:cNvPr>
          <p:cNvPicPr>
            <a:picLocks noChangeAspect="1"/>
          </p:cNvPicPr>
          <p:nvPr/>
        </p:nvPicPr>
        <p:blipFill>
          <a:blip r:embed="rId4"/>
          <a:stretch>
            <a:fillRect/>
          </a:stretch>
        </p:blipFill>
        <p:spPr>
          <a:xfrm>
            <a:off x="4110182" y="6447242"/>
            <a:ext cx="1985818" cy="357937"/>
          </a:xfrm>
          <a:prstGeom prst="rect">
            <a:avLst/>
          </a:prstGeom>
        </p:spPr>
      </p:pic>
      <p:pic>
        <p:nvPicPr>
          <p:cNvPr id="7" name="Picture 6">
            <a:extLst>
              <a:ext uri="{FF2B5EF4-FFF2-40B4-BE49-F238E27FC236}">
                <a16:creationId xmlns:a16="http://schemas.microsoft.com/office/drawing/2014/main" id="{FFE4F00E-BF0D-4AC3-8F01-9CCF64396FAD}"/>
              </a:ext>
            </a:extLst>
          </p:cNvPr>
          <p:cNvPicPr>
            <a:picLocks noChangeAspect="1"/>
          </p:cNvPicPr>
          <p:nvPr/>
        </p:nvPicPr>
        <p:blipFill>
          <a:blip r:embed="rId5"/>
          <a:stretch>
            <a:fillRect/>
          </a:stretch>
        </p:blipFill>
        <p:spPr>
          <a:xfrm>
            <a:off x="6289964" y="6435142"/>
            <a:ext cx="1537579" cy="357938"/>
          </a:xfrm>
          <a:prstGeom prst="rect">
            <a:avLst/>
          </a:prstGeom>
        </p:spPr>
      </p:pic>
      <p:pic>
        <p:nvPicPr>
          <p:cNvPr id="8" name="Picture 7">
            <a:extLst>
              <a:ext uri="{FF2B5EF4-FFF2-40B4-BE49-F238E27FC236}">
                <a16:creationId xmlns:a16="http://schemas.microsoft.com/office/drawing/2014/main" id="{7D1AAA29-A9A1-4ABD-AB98-8D675486A1E3}"/>
              </a:ext>
            </a:extLst>
          </p:cNvPr>
          <p:cNvPicPr>
            <a:picLocks noChangeAspect="1"/>
          </p:cNvPicPr>
          <p:nvPr/>
        </p:nvPicPr>
        <p:blipFill>
          <a:blip r:embed="rId6"/>
          <a:stretch>
            <a:fillRect/>
          </a:stretch>
        </p:blipFill>
        <p:spPr>
          <a:xfrm>
            <a:off x="7934484" y="6454632"/>
            <a:ext cx="1476375" cy="357936"/>
          </a:xfrm>
          <a:prstGeom prst="rect">
            <a:avLst/>
          </a:prstGeom>
        </p:spPr>
      </p:pic>
      <p:pic>
        <p:nvPicPr>
          <p:cNvPr id="9" name="Picture 8">
            <a:extLst>
              <a:ext uri="{FF2B5EF4-FFF2-40B4-BE49-F238E27FC236}">
                <a16:creationId xmlns:a16="http://schemas.microsoft.com/office/drawing/2014/main" id="{C84CB49D-434C-49F9-AE9D-60FCEAD6C06F}"/>
              </a:ext>
            </a:extLst>
          </p:cNvPr>
          <p:cNvPicPr>
            <a:picLocks noChangeAspect="1"/>
          </p:cNvPicPr>
          <p:nvPr/>
        </p:nvPicPr>
        <p:blipFill>
          <a:blip r:embed="rId7"/>
          <a:stretch>
            <a:fillRect/>
          </a:stretch>
        </p:blipFill>
        <p:spPr>
          <a:xfrm>
            <a:off x="1275126" y="1904194"/>
            <a:ext cx="9253057" cy="4341304"/>
          </a:xfrm>
          <a:prstGeom prst="rect">
            <a:avLst/>
          </a:prstGeom>
          <a:ln>
            <a:solidFill>
              <a:schemeClr val="tx1"/>
            </a:solidFill>
          </a:ln>
        </p:spPr>
      </p:pic>
      <p:pic>
        <p:nvPicPr>
          <p:cNvPr id="11" name="Picture 10">
            <a:extLst>
              <a:ext uri="{FF2B5EF4-FFF2-40B4-BE49-F238E27FC236}">
                <a16:creationId xmlns:a16="http://schemas.microsoft.com/office/drawing/2014/main" id="{95C2D797-D2C9-4D81-807C-E9F45684D78E}"/>
              </a:ext>
            </a:extLst>
          </p:cNvPr>
          <p:cNvPicPr>
            <a:picLocks noChangeAspect="1"/>
          </p:cNvPicPr>
          <p:nvPr/>
        </p:nvPicPr>
        <p:blipFill>
          <a:blip r:embed="rId8"/>
          <a:stretch>
            <a:fillRect/>
          </a:stretch>
        </p:blipFill>
        <p:spPr>
          <a:xfrm>
            <a:off x="2986481" y="612501"/>
            <a:ext cx="6159005" cy="1191131"/>
          </a:xfrm>
          <a:prstGeom prst="rect">
            <a:avLst/>
          </a:prstGeom>
        </p:spPr>
      </p:pic>
    </p:spTree>
    <p:extLst>
      <p:ext uri="{BB962C8B-B14F-4D97-AF65-F5344CB8AC3E}">
        <p14:creationId xmlns:p14="http://schemas.microsoft.com/office/powerpoint/2010/main" val="44894167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182587-906C-4F01-B2E7-C5F868384A6F}"/>
              </a:ext>
            </a:extLst>
          </p:cNvPr>
          <p:cNvSpPr>
            <a:spLocks noGrp="1"/>
          </p:cNvSpPr>
          <p:nvPr>
            <p:ph type="title"/>
          </p:nvPr>
        </p:nvSpPr>
        <p:spPr>
          <a:xfrm>
            <a:off x="466712" y="147466"/>
            <a:ext cx="11430000" cy="480131"/>
          </a:xfrm>
        </p:spPr>
        <p:txBody>
          <a:bodyPr/>
          <a:lstStyle/>
          <a:p>
            <a:r>
              <a:rPr lang="en-US" sz="2800" b="1" dirty="0"/>
              <a:t>Cost Overview – Labor Breakdown</a:t>
            </a:r>
          </a:p>
        </p:txBody>
      </p:sp>
      <p:pic>
        <p:nvPicPr>
          <p:cNvPr id="4" name="Picture 3">
            <a:extLst>
              <a:ext uri="{FF2B5EF4-FFF2-40B4-BE49-F238E27FC236}">
                <a16:creationId xmlns:a16="http://schemas.microsoft.com/office/drawing/2014/main" id="{EA9C336F-750A-4841-AF14-41CB7AEC947E}"/>
              </a:ext>
            </a:extLst>
          </p:cNvPr>
          <p:cNvPicPr>
            <a:picLocks noChangeAspect="1"/>
          </p:cNvPicPr>
          <p:nvPr/>
        </p:nvPicPr>
        <p:blipFill>
          <a:blip r:embed="rId2"/>
          <a:stretch>
            <a:fillRect/>
          </a:stretch>
        </p:blipFill>
        <p:spPr>
          <a:xfrm>
            <a:off x="328167" y="6447243"/>
            <a:ext cx="1537579" cy="410757"/>
          </a:xfrm>
          <a:prstGeom prst="rect">
            <a:avLst/>
          </a:prstGeom>
        </p:spPr>
      </p:pic>
      <p:pic>
        <p:nvPicPr>
          <p:cNvPr id="5" name="Picture 4">
            <a:extLst>
              <a:ext uri="{FF2B5EF4-FFF2-40B4-BE49-F238E27FC236}">
                <a16:creationId xmlns:a16="http://schemas.microsoft.com/office/drawing/2014/main" id="{1621D006-8940-45F8-918A-6057CF7B3AB6}"/>
              </a:ext>
            </a:extLst>
          </p:cNvPr>
          <p:cNvPicPr>
            <a:picLocks noChangeAspect="1"/>
          </p:cNvPicPr>
          <p:nvPr/>
        </p:nvPicPr>
        <p:blipFill>
          <a:blip r:embed="rId3"/>
          <a:stretch>
            <a:fillRect/>
          </a:stretch>
        </p:blipFill>
        <p:spPr>
          <a:xfrm>
            <a:off x="2059710" y="6447243"/>
            <a:ext cx="1856508" cy="338448"/>
          </a:xfrm>
          <a:prstGeom prst="rect">
            <a:avLst/>
          </a:prstGeom>
        </p:spPr>
      </p:pic>
      <p:pic>
        <p:nvPicPr>
          <p:cNvPr id="6" name="Picture 5">
            <a:extLst>
              <a:ext uri="{FF2B5EF4-FFF2-40B4-BE49-F238E27FC236}">
                <a16:creationId xmlns:a16="http://schemas.microsoft.com/office/drawing/2014/main" id="{8B745B06-81B2-4FCA-8832-2D73E6E28CDB}"/>
              </a:ext>
            </a:extLst>
          </p:cNvPr>
          <p:cNvPicPr>
            <a:picLocks noChangeAspect="1"/>
          </p:cNvPicPr>
          <p:nvPr/>
        </p:nvPicPr>
        <p:blipFill>
          <a:blip r:embed="rId4"/>
          <a:stretch>
            <a:fillRect/>
          </a:stretch>
        </p:blipFill>
        <p:spPr>
          <a:xfrm>
            <a:off x="4110182" y="6447242"/>
            <a:ext cx="1985818" cy="357937"/>
          </a:xfrm>
          <a:prstGeom prst="rect">
            <a:avLst/>
          </a:prstGeom>
        </p:spPr>
      </p:pic>
      <p:pic>
        <p:nvPicPr>
          <p:cNvPr id="7" name="Picture 6">
            <a:extLst>
              <a:ext uri="{FF2B5EF4-FFF2-40B4-BE49-F238E27FC236}">
                <a16:creationId xmlns:a16="http://schemas.microsoft.com/office/drawing/2014/main" id="{FFE4F00E-BF0D-4AC3-8F01-9CCF64396FAD}"/>
              </a:ext>
            </a:extLst>
          </p:cNvPr>
          <p:cNvPicPr>
            <a:picLocks noChangeAspect="1"/>
          </p:cNvPicPr>
          <p:nvPr/>
        </p:nvPicPr>
        <p:blipFill>
          <a:blip r:embed="rId5"/>
          <a:stretch>
            <a:fillRect/>
          </a:stretch>
        </p:blipFill>
        <p:spPr>
          <a:xfrm>
            <a:off x="6289964" y="6435142"/>
            <a:ext cx="1537579" cy="357938"/>
          </a:xfrm>
          <a:prstGeom prst="rect">
            <a:avLst/>
          </a:prstGeom>
        </p:spPr>
      </p:pic>
      <p:pic>
        <p:nvPicPr>
          <p:cNvPr id="8" name="Picture 7">
            <a:extLst>
              <a:ext uri="{FF2B5EF4-FFF2-40B4-BE49-F238E27FC236}">
                <a16:creationId xmlns:a16="http://schemas.microsoft.com/office/drawing/2014/main" id="{7D1AAA29-A9A1-4ABD-AB98-8D675486A1E3}"/>
              </a:ext>
            </a:extLst>
          </p:cNvPr>
          <p:cNvPicPr>
            <a:picLocks noChangeAspect="1"/>
          </p:cNvPicPr>
          <p:nvPr/>
        </p:nvPicPr>
        <p:blipFill>
          <a:blip r:embed="rId6"/>
          <a:stretch>
            <a:fillRect/>
          </a:stretch>
        </p:blipFill>
        <p:spPr>
          <a:xfrm>
            <a:off x="7934484" y="6454632"/>
            <a:ext cx="1476375" cy="357936"/>
          </a:xfrm>
          <a:prstGeom prst="rect">
            <a:avLst/>
          </a:prstGeom>
        </p:spPr>
      </p:pic>
      <p:pic>
        <p:nvPicPr>
          <p:cNvPr id="10" name="Picture 9">
            <a:extLst>
              <a:ext uri="{FF2B5EF4-FFF2-40B4-BE49-F238E27FC236}">
                <a16:creationId xmlns:a16="http://schemas.microsoft.com/office/drawing/2014/main" id="{FE3AF1E3-6DDD-4055-B1E6-C905E6869B42}"/>
              </a:ext>
            </a:extLst>
          </p:cNvPr>
          <p:cNvPicPr>
            <a:picLocks noChangeAspect="1"/>
          </p:cNvPicPr>
          <p:nvPr/>
        </p:nvPicPr>
        <p:blipFill>
          <a:blip r:embed="rId7"/>
          <a:stretch>
            <a:fillRect/>
          </a:stretch>
        </p:blipFill>
        <p:spPr>
          <a:xfrm>
            <a:off x="1166812" y="890587"/>
            <a:ext cx="9858375" cy="5183042"/>
          </a:xfrm>
          <a:prstGeom prst="rect">
            <a:avLst/>
          </a:prstGeom>
        </p:spPr>
      </p:pic>
    </p:spTree>
    <p:extLst>
      <p:ext uri="{BB962C8B-B14F-4D97-AF65-F5344CB8AC3E}">
        <p14:creationId xmlns:p14="http://schemas.microsoft.com/office/powerpoint/2010/main" val="230979068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182587-906C-4F01-B2E7-C5F868384A6F}"/>
              </a:ext>
            </a:extLst>
          </p:cNvPr>
          <p:cNvSpPr>
            <a:spLocks noGrp="1"/>
          </p:cNvSpPr>
          <p:nvPr>
            <p:ph type="title"/>
          </p:nvPr>
        </p:nvSpPr>
        <p:spPr>
          <a:xfrm>
            <a:off x="466712" y="147466"/>
            <a:ext cx="11430000" cy="480131"/>
          </a:xfrm>
        </p:spPr>
        <p:txBody>
          <a:bodyPr/>
          <a:lstStyle/>
          <a:p>
            <a:r>
              <a:rPr lang="en-US" sz="2800" b="1" dirty="0"/>
              <a:t>Cost Overview – Labor Profile</a:t>
            </a:r>
          </a:p>
        </p:txBody>
      </p:sp>
      <p:pic>
        <p:nvPicPr>
          <p:cNvPr id="4" name="Picture 3">
            <a:extLst>
              <a:ext uri="{FF2B5EF4-FFF2-40B4-BE49-F238E27FC236}">
                <a16:creationId xmlns:a16="http://schemas.microsoft.com/office/drawing/2014/main" id="{EA9C336F-750A-4841-AF14-41CB7AEC947E}"/>
              </a:ext>
            </a:extLst>
          </p:cNvPr>
          <p:cNvPicPr>
            <a:picLocks noChangeAspect="1"/>
          </p:cNvPicPr>
          <p:nvPr/>
        </p:nvPicPr>
        <p:blipFill>
          <a:blip r:embed="rId2"/>
          <a:stretch>
            <a:fillRect/>
          </a:stretch>
        </p:blipFill>
        <p:spPr>
          <a:xfrm>
            <a:off x="328167" y="6447243"/>
            <a:ext cx="1537579" cy="410757"/>
          </a:xfrm>
          <a:prstGeom prst="rect">
            <a:avLst/>
          </a:prstGeom>
        </p:spPr>
      </p:pic>
      <p:pic>
        <p:nvPicPr>
          <p:cNvPr id="5" name="Picture 4">
            <a:extLst>
              <a:ext uri="{FF2B5EF4-FFF2-40B4-BE49-F238E27FC236}">
                <a16:creationId xmlns:a16="http://schemas.microsoft.com/office/drawing/2014/main" id="{1621D006-8940-45F8-918A-6057CF7B3AB6}"/>
              </a:ext>
            </a:extLst>
          </p:cNvPr>
          <p:cNvPicPr>
            <a:picLocks noChangeAspect="1"/>
          </p:cNvPicPr>
          <p:nvPr/>
        </p:nvPicPr>
        <p:blipFill>
          <a:blip r:embed="rId3"/>
          <a:stretch>
            <a:fillRect/>
          </a:stretch>
        </p:blipFill>
        <p:spPr>
          <a:xfrm>
            <a:off x="2059710" y="6447243"/>
            <a:ext cx="1856508" cy="338448"/>
          </a:xfrm>
          <a:prstGeom prst="rect">
            <a:avLst/>
          </a:prstGeom>
        </p:spPr>
      </p:pic>
      <p:pic>
        <p:nvPicPr>
          <p:cNvPr id="6" name="Picture 5">
            <a:extLst>
              <a:ext uri="{FF2B5EF4-FFF2-40B4-BE49-F238E27FC236}">
                <a16:creationId xmlns:a16="http://schemas.microsoft.com/office/drawing/2014/main" id="{8B745B06-81B2-4FCA-8832-2D73E6E28CDB}"/>
              </a:ext>
            </a:extLst>
          </p:cNvPr>
          <p:cNvPicPr>
            <a:picLocks noChangeAspect="1"/>
          </p:cNvPicPr>
          <p:nvPr/>
        </p:nvPicPr>
        <p:blipFill>
          <a:blip r:embed="rId4"/>
          <a:stretch>
            <a:fillRect/>
          </a:stretch>
        </p:blipFill>
        <p:spPr>
          <a:xfrm>
            <a:off x="4110182" y="6447242"/>
            <a:ext cx="1985818" cy="357937"/>
          </a:xfrm>
          <a:prstGeom prst="rect">
            <a:avLst/>
          </a:prstGeom>
        </p:spPr>
      </p:pic>
      <p:pic>
        <p:nvPicPr>
          <p:cNvPr id="7" name="Picture 6">
            <a:extLst>
              <a:ext uri="{FF2B5EF4-FFF2-40B4-BE49-F238E27FC236}">
                <a16:creationId xmlns:a16="http://schemas.microsoft.com/office/drawing/2014/main" id="{FFE4F00E-BF0D-4AC3-8F01-9CCF64396FAD}"/>
              </a:ext>
            </a:extLst>
          </p:cNvPr>
          <p:cNvPicPr>
            <a:picLocks noChangeAspect="1"/>
          </p:cNvPicPr>
          <p:nvPr/>
        </p:nvPicPr>
        <p:blipFill>
          <a:blip r:embed="rId5"/>
          <a:stretch>
            <a:fillRect/>
          </a:stretch>
        </p:blipFill>
        <p:spPr>
          <a:xfrm>
            <a:off x="6289964" y="6435142"/>
            <a:ext cx="1537579" cy="357938"/>
          </a:xfrm>
          <a:prstGeom prst="rect">
            <a:avLst/>
          </a:prstGeom>
        </p:spPr>
      </p:pic>
      <p:pic>
        <p:nvPicPr>
          <p:cNvPr id="8" name="Picture 7">
            <a:extLst>
              <a:ext uri="{FF2B5EF4-FFF2-40B4-BE49-F238E27FC236}">
                <a16:creationId xmlns:a16="http://schemas.microsoft.com/office/drawing/2014/main" id="{7D1AAA29-A9A1-4ABD-AB98-8D675486A1E3}"/>
              </a:ext>
            </a:extLst>
          </p:cNvPr>
          <p:cNvPicPr>
            <a:picLocks noChangeAspect="1"/>
          </p:cNvPicPr>
          <p:nvPr/>
        </p:nvPicPr>
        <p:blipFill>
          <a:blip r:embed="rId6"/>
          <a:stretch>
            <a:fillRect/>
          </a:stretch>
        </p:blipFill>
        <p:spPr>
          <a:xfrm>
            <a:off x="7934484" y="6454632"/>
            <a:ext cx="1476375" cy="357936"/>
          </a:xfrm>
          <a:prstGeom prst="rect">
            <a:avLst/>
          </a:prstGeom>
        </p:spPr>
      </p:pic>
      <p:pic>
        <p:nvPicPr>
          <p:cNvPr id="10" name="Picture 9">
            <a:extLst>
              <a:ext uri="{FF2B5EF4-FFF2-40B4-BE49-F238E27FC236}">
                <a16:creationId xmlns:a16="http://schemas.microsoft.com/office/drawing/2014/main" id="{4AB4556A-4DDA-4B7D-A927-70C0AA90B6D1}"/>
              </a:ext>
            </a:extLst>
          </p:cNvPr>
          <p:cNvPicPr>
            <a:picLocks noChangeAspect="1"/>
          </p:cNvPicPr>
          <p:nvPr/>
        </p:nvPicPr>
        <p:blipFill>
          <a:blip r:embed="rId7"/>
          <a:stretch>
            <a:fillRect/>
          </a:stretch>
        </p:blipFill>
        <p:spPr>
          <a:xfrm>
            <a:off x="1526796" y="1057013"/>
            <a:ext cx="8850386" cy="4815281"/>
          </a:xfrm>
          <a:prstGeom prst="rect">
            <a:avLst/>
          </a:prstGeom>
          <a:ln>
            <a:solidFill>
              <a:schemeClr val="tx1"/>
            </a:solidFill>
          </a:ln>
        </p:spPr>
      </p:pic>
    </p:spTree>
    <p:extLst>
      <p:ext uri="{BB962C8B-B14F-4D97-AF65-F5344CB8AC3E}">
        <p14:creationId xmlns:p14="http://schemas.microsoft.com/office/powerpoint/2010/main" val="46613534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182587-906C-4F01-B2E7-C5F868384A6F}"/>
              </a:ext>
            </a:extLst>
          </p:cNvPr>
          <p:cNvSpPr>
            <a:spLocks noGrp="1"/>
          </p:cNvSpPr>
          <p:nvPr>
            <p:ph type="title"/>
          </p:nvPr>
        </p:nvSpPr>
        <p:spPr/>
        <p:txBody>
          <a:bodyPr/>
          <a:lstStyle/>
          <a:p>
            <a:r>
              <a:rPr lang="en-US" dirty="0"/>
              <a:t>Cost Contingency</a:t>
            </a:r>
          </a:p>
        </p:txBody>
      </p:sp>
      <p:sp>
        <p:nvSpPr>
          <p:cNvPr id="3" name="Content Placeholder 2">
            <a:extLst>
              <a:ext uri="{FF2B5EF4-FFF2-40B4-BE49-F238E27FC236}">
                <a16:creationId xmlns:a16="http://schemas.microsoft.com/office/drawing/2014/main" id="{18E43CD5-458C-451D-A454-69488DA74C18}"/>
              </a:ext>
            </a:extLst>
          </p:cNvPr>
          <p:cNvSpPr>
            <a:spLocks noGrp="1"/>
          </p:cNvSpPr>
          <p:nvPr>
            <p:ph idx="1"/>
          </p:nvPr>
        </p:nvSpPr>
        <p:spPr>
          <a:xfrm>
            <a:off x="448055" y="813816"/>
            <a:ext cx="10811072" cy="4887697"/>
          </a:xfrm>
        </p:spPr>
        <p:txBody>
          <a:bodyPr/>
          <a:lstStyle/>
          <a:p>
            <a:pPr marL="0" indent="0">
              <a:buNone/>
            </a:pPr>
            <a:r>
              <a:rPr lang="en-US" sz="2000" dirty="0"/>
              <a:t>The cost is dominated by the labor needed to conduct integration and installation. The number of people who can work on the detector is well defined. So to the first approximation the risks have to do with how well we can escalate the present costs to the far future</a:t>
            </a:r>
          </a:p>
        </p:txBody>
      </p:sp>
      <p:pic>
        <p:nvPicPr>
          <p:cNvPr id="4" name="Picture 3">
            <a:extLst>
              <a:ext uri="{FF2B5EF4-FFF2-40B4-BE49-F238E27FC236}">
                <a16:creationId xmlns:a16="http://schemas.microsoft.com/office/drawing/2014/main" id="{69996800-0136-4EA1-A9A1-10536D3BA54E}"/>
              </a:ext>
            </a:extLst>
          </p:cNvPr>
          <p:cNvPicPr>
            <a:picLocks noChangeAspect="1"/>
          </p:cNvPicPr>
          <p:nvPr/>
        </p:nvPicPr>
        <p:blipFill>
          <a:blip r:embed="rId2"/>
          <a:stretch>
            <a:fillRect/>
          </a:stretch>
        </p:blipFill>
        <p:spPr>
          <a:xfrm>
            <a:off x="328167" y="6447243"/>
            <a:ext cx="1537579" cy="410757"/>
          </a:xfrm>
          <a:prstGeom prst="rect">
            <a:avLst/>
          </a:prstGeom>
        </p:spPr>
      </p:pic>
      <p:pic>
        <p:nvPicPr>
          <p:cNvPr id="5" name="Picture 4">
            <a:extLst>
              <a:ext uri="{FF2B5EF4-FFF2-40B4-BE49-F238E27FC236}">
                <a16:creationId xmlns:a16="http://schemas.microsoft.com/office/drawing/2014/main" id="{336FFE26-1063-4E0E-B972-9864B00D84EC}"/>
              </a:ext>
            </a:extLst>
          </p:cNvPr>
          <p:cNvPicPr>
            <a:picLocks noChangeAspect="1"/>
          </p:cNvPicPr>
          <p:nvPr/>
        </p:nvPicPr>
        <p:blipFill>
          <a:blip r:embed="rId3"/>
          <a:stretch>
            <a:fillRect/>
          </a:stretch>
        </p:blipFill>
        <p:spPr>
          <a:xfrm>
            <a:off x="2059710" y="6447243"/>
            <a:ext cx="1856508" cy="338448"/>
          </a:xfrm>
          <a:prstGeom prst="rect">
            <a:avLst/>
          </a:prstGeom>
        </p:spPr>
      </p:pic>
      <p:pic>
        <p:nvPicPr>
          <p:cNvPr id="6" name="Picture 5">
            <a:extLst>
              <a:ext uri="{FF2B5EF4-FFF2-40B4-BE49-F238E27FC236}">
                <a16:creationId xmlns:a16="http://schemas.microsoft.com/office/drawing/2014/main" id="{74427E74-6E54-48F6-AC21-6DB436D59549}"/>
              </a:ext>
            </a:extLst>
          </p:cNvPr>
          <p:cNvPicPr>
            <a:picLocks noChangeAspect="1"/>
          </p:cNvPicPr>
          <p:nvPr/>
        </p:nvPicPr>
        <p:blipFill>
          <a:blip r:embed="rId4"/>
          <a:stretch>
            <a:fillRect/>
          </a:stretch>
        </p:blipFill>
        <p:spPr>
          <a:xfrm>
            <a:off x="4110182" y="6447242"/>
            <a:ext cx="1985818" cy="357937"/>
          </a:xfrm>
          <a:prstGeom prst="rect">
            <a:avLst/>
          </a:prstGeom>
        </p:spPr>
      </p:pic>
      <p:pic>
        <p:nvPicPr>
          <p:cNvPr id="7" name="Picture 6">
            <a:extLst>
              <a:ext uri="{FF2B5EF4-FFF2-40B4-BE49-F238E27FC236}">
                <a16:creationId xmlns:a16="http://schemas.microsoft.com/office/drawing/2014/main" id="{A5B58000-F5A2-43C3-9A60-11C12CD136EC}"/>
              </a:ext>
            </a:extLst>
          </p:cNvPr>
          <p:cNvPicPr>
            <a:picLocks noChangeAspect="1"/>
          </p:cNvPicPr>
          <p:nvPr/>
        </p:nvPicPr>
        <p:blipFill>
          <a:blip r:embed="rId5"/>
          <a:stretch>
            <a:fillRect/>
          </a:stretch>
        </p:blipFill>
        <p:spPr>
          <a:xfrm>
            <a:off x="6289964" y="6435142"/>
            <a:ext cx="1537579" cy="357938"/>
          </a:xfrm>
          <a:prstGeom prst="rect">
            <a:avLst/>
          </a:prstGeom>
        </p:spPr>
      </p:pic>
      <p:pic>
        <p:nvPicPr>
          <p:cNvPr id="8" name="Picture 7">
            <a:extLst>
              <a:ext uri="{FF2B5EF4-FFF2-40B4-BE49-F238E27FC236}">
                <a16:creationId xmlns:a16="http://schemas.microsoft.com/office/drawing/2014/main" id="{F1453241-BE9E-42ED-8F93-50970A01D815}"/>
              </a:ext>
            </a:extLst>
          </p:cNvPr>
          <p:cNvPicPr>
            <a:picLocks noChangeAspect="1"/>
          </p:cNvPicPr>
          <p:nvPr/>
        </p:nvPicPr>
        <p:blipFill>
          <a:blip r:embed="rId6"/>
          <a:stretch>
            <a:fillRect/>
          </a:stretch>
        </p:blipFill>
        <p:spPr>
          <a:xfrm>
            <a:off x="7934484" y="6454632"/>
            <a:ext cx="1476375" cy="357936"/>
          </a:xfrm>
          <a:prstGeom prst="rect">
            <a:avLst/>
          </a:prstGeom>
        </p:spPr>
      </p:pic>
      <p:pic>
        <p:nvPicPr>
          <p:cNvPr id="10" name="Picture 9">
            <a:extLst>
              <a:ext uri="{FF2B5EF4-FFF2-40B4-BE49-F238E27FC236}">
                <a16:creationId xmlns:a16="http://schemas.microsoft.com/office/drawing/2014/main" id="{BD6814B3-9238-4A04-A34A-C410C6C9B93A}"/>
              </a:ext>
            </a:extLst>
          </p:cNvPr>
          <p:cNvPicPr>
            <a:picLocks noChangeAspect="1"/>
          </p:cNvPicPr>
          <p:nvPr/>
        </p:nvPicPr>
        <p:blipFill>
          <a:blip r:embed="rId7"/>
          <a:stretch>
            <a:fillRect/>
          </a:stretch>
        </p:blipFill>
        <p:spPr>
          <a:xfrm>
            <a:off x="781627" y="2576145"/>
            <a:ext cx="10477500" cy="3664863"/>
          </a:xfrm>
          <a:prstGeom prst="rect">
            <a:avLst/>
          </a:prstGeom>
          <a:ln>
            <a:solidFill>
              <a:schemeClr val="tx1"/>
            </a:solidFill>
          </a:ln>
        </p:spPr>
      </p:pic>
    </p:spTree>
    <p:extLst>
      <p:ext uri="{BB962C8B-B14F-4D97-AF65-F5344CB8AC3E}">
        <p14:creationId xmlns:p14="http://schemas.microsoft.com/office/powerpoint/2010/main" val="171840609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A4342A-5E3C-448C-A004-D393368545BA}"/>
              </a:ext>
            </a:extLst>
          </p:cNvPr>
          <p:cNvSpPr>
            <a:spLocks noGrp="1"/>
          </p:cNvSpPr>
          <p:nvPr>
            <p:ph type="title"/>
          </p:nvPr>
        </p:nvSpPr>
        <p:spPr/>
        <p:txBody>
          <a:bodyPr/>
          <a:lstStyle/>
          <a:p>
            <a:r>
              <a:rPr lang="en-US" dirty="0"/>
              <a:t>DOE Charge</a:t>
            </a:r>
          </a:p>
        </p:txBody>
      </p:sp>
      <p:pic>
        <p:nvPicPr>
          <p:cNvPr id="5" name="Picture 4">
            <a:extLst>
              <a:ext uri="{FF2B5EF4-FFF2-40B4-BE49-F238E27FC236}">
                <a16:creationId xmlns:a16="http://schemas.microsoft.com/office/drawing/2014/main" id="{83BB6A6A-B2A7-40CF-BFF8-4411C394E310}"/>
              </a:ext>
            </a:extLst>
          </p:cNvPr>
          <p:cNvPicPr>
            <a:picLocks noChangeAspect="1"/>
          </p:cNvPicPr>
          <p:nvPr/>
        </p:nvPicPr>
        <p:blipFill>
          <a:blip r:embed="rId2"/>
          <a:stretch>
            <a:fillRect/>
          </a:stretch>
        </p:blipFill>
        <p:spPr>
          <a:xfrm>
            <a:off x="328167" y="6447243"/>
            <a:ext cx="1537579" cy="410757"/>
          </a:xfrm>
          <a:prstGeom prst="rect">
            <a:avLst/>
          </a:prstGeom>
        </p:spPr>
      </p:pic>
      <p:pic>
        <p:nvPicPr>
          <p:cNvPr id="7" name="Picture 6">
            <a:extLst>
              <a:ext uri="{FF2B5EF4-FFF2-40B4-BE49-F238E27FC236}">
                <a16:creationId xmlns:a16="http://schemas.microsoft.com/office/drawing/2014/main" id="{C807B70F-7612-42D7-AEAA-2DB74D87F5A6}"/>
              </a:ext>
            </a:extLst>
          </p:cNvPr>
          <p:cNvPicPr>
            <a:picLocks noChangeAspect="1"/>
          </p:cNvPicPr>
          <p:nvPr/>
        </p:nvPicPr>
        <p:blipFill>
          <a:blip r:embed="rId3"/>
          <a:stretch>
            <a:fillRect/>
          </a:stretch>
        </p:blipFill>
        <p:spPr>
          <a:xfrm>
            <a:off x="2059710" y="6447243"/>
            <a:ext cx="1856508" cy="338448"/>
          </a:xfrm>
          <a:prstGeom prst="rect">
            <a:avLst/>
          </a:prstGeom>
        </p:spPr>
      </p:pic>
      <p:pic>
        <p:nvPicPr>
          <p:cNvPr id="8" name="Picture 7">
            <a:extLst>
              <a:ext uri="{FF2B5EF4-FFF2-40B4-BE49-F238E27FC236}">
                <a16:creationId xmlns:a16="http://schemas.microsoft.com/office/drawing/2014/main" id="{5513ECBE-7481-4D4E-A770-40CBA2F9E44D}"/>
              </a:ext>
            </a:extLst>
          </p:cNvPr>
          <p:cNvPicPr>
            <a:picLocks noChangeAspect="1"/>
          </p:cNvPicPr>
          <p:nvPr/>
        </p:nvPicPr>
        <p:blipFill>
          <a:blip r:embed="rId4"/>
          <a:stretch>
            <a:fillRect/>
          </a:stretch>
        </p:blipFill>
        <p:spPr>
          <a:xfrm>
            <a:off x="4110182" y="6447242"/>
            <a:ext cx="1985818" cy="357937"/>
          </a:xfrm>
          <a:prstGeom prst="rect">
            <a:avLst/>
          </a:prstGeom>
        </p:spPr>
      </p:pic>
      <p:pic>
        <p:nvPicPr>
          <p:cNvPr id="9" name="Picture 8">
            <a:extLst>
              <a:ext uri="{FF2B5EF4-FFF2-40B4-BE49-F238E27FC236}">
                <a16:creationId xmlns:a16="http://schemas.microsoft.com/office/drawing/2014/main" id="{CBD9C294-53F9-4A4A-8BE5-55A1859FE9B0}"/>
              </a:ext>
            </a:extLst>
          </p:cNvPr>
          <p:cNvPicPr>
            <a:picLocks noChangeAspect="1"/>
          </p:cNvPicPr>
          <p:nvPr/>
        </p:nvPicPr>
        <p:blipFill>
          <a:blip r:embed="rId5"/>
          <a:stretch>
            <a:fillRect/>
          </a:stretch>
        </p:blipFill>
        <p:spPr>
          <a:xfrm>
            <a:off x="6289964" y="6435142"/>
            <a:ext cx="1537579" cy="357938"/>
          </a:xfrm>
          <a:prstGeom prst="rect">
            <a:avLst/>
          </a:prstGeom>
        </p:spPr>
      </p:pic>
      <p:pic>
        <p:nvPicPr>
          <p:cNvPr id="10" name="Picture 9">
            <a:extLst>
              <a:ext uri="{FF2B5EF4-FFF2-40B4-BE49-F238E27FC236}">
                <a16:creationId xmlns:a16="http://schemas.microsoft.com/office/drawing/2014/main" id="{A4AAB32D-8DDA-4D96-97B3-9B3E5CC128D4}"/>
              </a:ext>
            </a:extLst>
          </p:cNvPr>
          <p:cNvPicPr>
            <a:picLocks noChangeAspect="1"/>
          </p:cNvPicPr>
          <p:nvPr/>
        </p:nvPicPr>
        <p:blipFill>
          <a:blip r:embed="rId6"/>
          <a:stretch>
            <a:fillRect/>
          </a:stretch>
        </p:blipFill>
        <p:spPr>
          <a:xfrm>
            <a:off x="7934484" y="6454632"/>
            <a:ext cx="1476375" cy="357936"/>
          </a:xfrm>
          <a:prstGeom prst="rect">
            <a:avLst/>
          </a:prstGeom>
        </p:spPr>
      </p:pic>
      <p:pic>
        <p:nvPicPr>
          <p:cNvPr id="4" name="Picture 3">
            <a:extLst>
              <a:ext uri="{FF2B5EF4-FFF2-40B4-BE49-F238E27FC236}">
                <a16:creationId xmlns:a16="http://schemas.microsoft.com/office/drawing/2014/main" id="{DDACEEBF-1356-49E5-861F-DEDB9C7AAAEF}"/>
              </a:ext>
            </a:extLst>
          </p:cNvPr>
          <p:cNvPicPr>
            <a:picLocks noChangeAspect="1"/>
          </p:cNvPicPr>
          <p:nvPr/>
        </p:nvPicPr>
        <p:blipFill>
          <a:blip r:embed="rId7"/>
          <a:stretch>
            <a:fillRect/>
          </a:stretch>
        </p:blipFill>
        <p:spPr>
          <a:xfrm>
            <a:off x="804863" y="1501629"/>
            <a:ext cx="9052202" cy="3187817"/>
          </a:xfrm>
          <a:prstGeom prst="rect">
            <a:avLst/>
          </a:prstGeom>
        </p:spPr>
      </p:pic>
    </p:spTree>
    <p:extLst>
      <p:ext uri="{BB962C8B-B14F-4D97-AF65-F5344CB8AC3E}">
        <p14:creationId xmlns:p14="http://schemas.microsoft.com/office/powerpoint/2010/main" val="143217301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182587-906C-4F01-B2E7-C5F868384A6F}"/>
              </a:ext>
            </a:extLst>
          </p:cNvPr>
          <p:cNvSpPr>
            <a:spLocks noGrp="1"/>
          </p:cNvSpPr>
          <p:nvPr>
            <p:ph type="title"/>
          </p:nvPr>
        </p:nvSpPr>
        <p:spPr>
          <a:xfrm>
            <a:off x="429767" y="274320"/>
            <a:ext cx="11430000" cy="424732"/>
          </a:xfrm>
        </p:spPr>
        <p:txBody>
          <a:bodyPr/>
          <a:lstStyle/>
          <a:p>
            <a:r>
              <a:rPr lang="en-US" sz="2400" b="1" dirty="0"/>
              <a:t>Schedule Development - Overview</a:t>
            </a:r>
          </a:p>
        </p:txBody>
      </p:sp>
      <p:sp>
        <p:nvSpPr>
          <p:cNvPr id="3" name="Content Placeholder 2">
            <a:extLst>
              <a:ext uri="{FF2B5EF4-FFF2-40B4-BE49-F238E27FC236}">
                <a16:creationId xmlns:a16="http://schemas.microsoft.com/office/drawing/2014/main" id="{18E43CD5-458C-451D-A454-69488DA74C18}"/>
              </a:ext>
            </a:extLst>
          </p:cNvPr>
          <p:cNvSpPr>
            <a:spLocks noGrp="1"/>
          </p:cNvSpPr>
          <p:nvPr>
            <p:ph idx="1"/>
          </p:nvPr>
        </p:nvSpPr>
        <p:spPr>
          <a:xfrm>
            <a:off x="429767" y="619090"/>
            <a:ext cx="11055412" cy="2389062"/>
          </a:xfrm>
        </p:spPr>
        <p:txBody>
          <a:bodyPr/>
          <a:lstStyle/>
          <a:p>
            <a:pPr>
              <a:spcBef>
                <a:spcPts val="0"/>
              </a:spcBef>
            </a:pPr>
            <a:r>
              <a:rPr lang="en-US" sz="1600" dirty="0"/>
              <a:t>Integration of sensor modules and electronics on DEEs depends on the availability of all these elements as well as the mechanical structure.</a:t>
            </a:r>
          </a:p>
          <a:p>
            <a:pPr>
              <a:spcBef>
                <a:spcPts val="0"/>
              </a:spcBef>
            </a:pPr>
            <a:r>
              <a:rPr lang="en-US" sz="1600" dirty="0"/>
              <a:t>Complete assembly of the half-endcaps, including readout testing is expected to take one year</a:t>
            </a:r>
          </a:p>
          <a:p>
            <a:pPr>
              <a:spcBef>
                <a:spcPts val="0"/>
              </a:spcBef>
            </a:pPr>
            <a:r>
              <a:rPr lang="en-US" sz="1600" dirty="0"/>
              <a:t>The earliest this can start is in FQ2 of FY2026</a:t>
            </a:r>
          </a:p>
          <a:p>
            <a:pPr>
              <a:spcBef>
                <a:spcPts val="0"/>
              </a:spcBef>
            </a:pPr>
            <a:r>
              <a:rPr lang="en-US" sz="1600" dirty="0"/>
              <a:t>The overall CMS schedule has ETL installation underground with earliest starting date in July 22 of 2027 and latest starting date </a:t>
            </a:r>
            <a:r>
              <a:rPr lang="en-US" sz="1600"/>
              <a:t>in August 2028</a:t>
            </a:r>
            <a:endParaRPr lang="en-US" sz="1600" dirty="0"/>
          </a:p>
          <a:p>
            <a:pPr>
              <a:spcBef>
                <a:spcPts val="0"/>
              </a:spcBef>
            </a:pPr>
            <a:r>
              <a:rPr lang="en-US" sz="1600" dirty="0"/>
              <a:t>The exact schedule of the HV and LV power system installation as well as the installation of the Readout Electronics will be synchronized with the overall CMS schedule: strong external dependence</a:t>
            </a:r>
          </a:p>
          <a:p>
            <a:pPr>
              <a:spcBef>
                <a:spcPts val="0"/>
              </a:spcBef>
            </a:pPr>
            <a:r>
              <a:rPr lang="en-US" sz="1600" dirty="0"/>
              <a:t>Delays in the availably of the elements of the detector, as well as delays to the overall CMS schedule may impact ETL schedule</a:t>
            </a:r>
          </a:p>
          <a:p>
            <a:endParaRPr lang="en-US" sz="1600" dirty="0"/>
          </a:p>
        </p:txBody>
      </p:sp>
      <p:pic>
        <p:nvPicPr>
          <p:cNvPr id="4" name="Picture 3">
            <a:extLst>
              <a:ext uri="{FF2B5EF4-FFF2-40B4-BE49-F238E27FC236}">
                <a16:creationId xmlns:a16="http://schemas.microsoft.com/office/drawing/2014/main" id="{AB2F9B08-3558-49C9-A0CF-248E485A8357}"/>
              </a:ext>
            </a:extLst>
          </p:cNvPr>
          <p:cNvPicPr>
            <a:picLocks noChangeAspect="1"/>
          </p:cNvPicPr>
          <p:nvPr/>
        </p:nvPicPr>
        <p:blipFill>
          <a:blip r:embed="rId2"/>
          <a:stretch>
            <a:fillRect/>
          </a:stretch>
        </p:blipFill>
        <p:spPr>
          <a:xfrm>
            <a:off x="328167" y="6447243"/>
            <a:ext cx="1537579" cy="410757"/>
          </a:xfrm>
          <a:prstGeom prst="rect">
            <a:avLst/>
          </a:prstGeom>
        </p:spPr>
      </p:pic>
      <p:pic>
        <p:nvPicPr>
          <p:cNvPr id="5" name="Picture 4">
            <a:extLst>
              <a:ext uri="{FF2B5EF4-FFF2-40B4-BE49-F238E27FC236}">
                <a16:creationId xmlns:a16="http://schemas.microsoft.com/office/drawing/2014/main" id="{8EA4DB07-EECD-499B-97F2-2CEB90592433}"/>
              </a:ext>
            </a:extLst>
          </p:cNvPr>
          <p:cNvPicPr>
            <a:picLocks noChangeAspect="1"/>
          </p:cNvPicPr>
          <p:nvPr/>
        </p:nvPicPr>
        <p:blipFill>
          <a:blip r:embed="rId3"/>
          <a:stretch>
            <a:fillRect/>
          </a:stretch>
        </p:blipFill>
        <p:spPr>
          <a:xfrm>
            <a:off x="2059710" y="6447243"/>
            <a:ext cx="1856508" cy="338448"/>
          </a:xfrm>
          <a:prstGeom prst="rect">
            <a:avLst/>
          </a:prstGeom>
        </p:spPr>
      </p:pic>
      <p:pic>
        <p:nvPicPr>
          <p:cNvPr id="6" name="Picture 5">
            <a:extLst>
              <a:ext uri="{FF2B5EF4-FFF2-40B4-BE49-F238E27FC236}">
                <a16:creationId xmlns:a16="http://schemas.microsoft.com/office/drawing/2014/main" id="{3DE11F28-D0F2-4945-B951-2D63413EAF66}"/>
              </a:ext>
            </a:extLst>
          </p:cNvPr>
          <p:cNvPicPr>
            <a:picLocks noChangeAspect="1"/>
          </p:cNvPicPr>
          <p:nvPr/>
        </p:nvPicPr>
        <p:blipFill>
          <a:blip r:embed="rId4"/>
          <a:stretch>
            <a:fillRect/>
          </a:stretch>
        </p:blipFill>
        <p:spPr>
          <a:xfrm>
            <a:off x="4110182" y="6447242"/>
            <a:ext cx="1985818" cy="357937"/>
          </a:xfrm>
          <a:prstGeom prst="rect">
            <a:avLst/>
          </a:prstGeom>
        </p:spPr>
      </p:pic>
      <p:pic>
        <p:nvPicPr>
          <p:cNvPr id="7" name="Picture 6">
            <a:extLst>
              <a:ext uri="{FF2B5EF4-FFF2-40B4-BE49-F238E27FC236}">
                <a16:creationId xmlns:a16="http://schemas.microsoft.com/office/drawing/2014/main" id="{C918FB33-53CD-41D9-894C-D52B2255F35C}"/>
              </a:ext>
            </a:extLst>
          </p:cNvPr>
          <p:cNvPicPr>
            <a:picLocks noChangeAspect="1"/>
          </p:cNvPicPr>
          <p:nvPr/>
        </p:nvPicPr>
        <p:blipFill>
          <a:blip r:embed="rId5"/>
          <a:stretch>
            <a:fillRect/>
          </a:stretch>
        </p:blipFill>
        <p:spPr>
          <a:xfrm>
            <a:off x="6289964" y="6435142"/>
            <a:ext cx="1537579" cy="357938"/>
          </a:xfrm>
          <a:prstGeom prst="rect">
            <a:avLst/>
          </a:prstGeom>
        </p:spPr>
      </p:pic>
      <p:pic>
        <p:nvPicPr>
          <p:cNvPr id="8" name="Picture 7">
            <a:extLst>
              <a:ext uri="{FF2B5EF4-FFF2-40B4-BE49-F238E27FC236}">
                <a16:creationId xmlns:a16="http://schemas.microsoft.com/office/drawing/2014/main" id="{8FF20854-6229-4F3D-A2D3-AA157D5E1577}"/>
              </a:ext>
            </a:extLst>
          </p:cNvPr>
          <p:cNvPicPr>
            <a:picLocks noChangeAspect="1"/>
          </p:cNvPicPr>
          <p:nvPr/>
        </p:nvPicPr>
        <p:blipFill>
          <a:blip r:embed="rId6"/>
          <a:stretch>
            <a:fillRect/>
          </a:stretch>
        </p:blipFill>
        <p:spPr>
          <a:xfrm>
            <a:off x="7934484" y="6454632"/>
            <a:ext cx="1476375" cy="357936"/>
          </a:xfrm>
          <a:prstGeom prst="rect">
            <a:avLst/>
          </a:prstGeom>
        </p:spPr>
      </p:pic>
      <p:pic>
        <p:nvPicPr>
          <p:cNvPr id="11" name="Picture 10">
            <a:extLst>
              <a:ext uri="{FF2B5EF4-FFF2-40B4-BE49-F238E27FC236}">
                <a16:creationId xmlns:a16="http://schemas.microsoft.com/office/drawing/2014/main" id="{496D3EB1-9EE5-4574-B0C8-0113FE5D64AC}"/>
              </a:ext>
            </a:extLst>
          </p:cNvPr>
          <p:cNvPicPr>
            <a:picLocks noChangeAspect="1"/>
          </p:cNvPicPr>
          <p:nvPr/>
        </p:nvPicPr>
        <p:blipFill>
          <a:blip r:embed="rId7"/>
          <a:stretch>
            <a:fillRect/>
          </a:stretch>
        </p:blipFill>
        <p:spPr>
          <a:xfrm>
            <a:off x="429767" y="3366090"/>
            <a:ext cx="10996040" cy="3069052"/>
          </a:xfrm>
          <a:prstGeom prst="rect">
            <a:avLst/>
          </a:prstGeom>
        </p:spPr>
      </p:pic>
    </p:spTree>
    <p:extLst>
      <p:ext uri="{BB962C8B-B14F-4D97-AF65-F5344CB8AC3E}">
        <p14:creationId xmlns:p14="http://schemas.microsoft.com/office/powerpoint/2010/main" val="428826338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182587-906C-4F01-B2E7-C5F868384A6F}"/>
              </a:ext>
            </a:extLst>
          </p:cNvPr>
          <p:cNvSpPr>
            <a:spLocks noGrp="1"/>
          </p:cNvSpPr>
          <p:nvPr>
            <p:ph type="title"/>
          </p:nvPr>
        </p:nvSpPr>
        <p:spPr>
          <a:xfrm>
            <a:off x="448055" y="201820"/>
            <a:ext cx="11430000" cy="539496"/>
          </a:xfrm>
        </p:spPr>
        <p:txBody>
          <a:bodyPr/>
          <a:lstStyle/>
          <a:p>
            <a:r>
              <a:rPr lang="en-US" dirty="0"/>
              <a:t>Schedule Development</a:t>
            </a:r>
          </a:p>
        </p:txBody>
      </p:sp>
      <p:sp>
        <p:nvSpPr>
          <p:cNvPr id="3" name="Content Placeholder 2">
            <a:extLst>
              <a:ext uri="{FF2B5EF4-FFF2-40B4-BE49-F238E27FC236}">
                <a16:creationId xmlns:a16="http://schemas.microsoft.com/office/drawing/2014/main" id="{18E43CD5-458C-451D-A454-69488DA74C18}"/>
              </a:ext>
            </a:extLst>
          </p:cNvPr>
          <p:cNvSpPr>
            <a:spLocks noGrp="1"/>
          </p:cNvSpPr>
          <p:nvPr>
            <p:ph idx="1"/>
          </p:nvPr>
        </p:nvSpPr>
        <p:spPr>
          <a:xfrm>
            <a:off x="448055" y="681398"/>
            <a:ext cx="11179086" cy="4802001"/>
          </a:xfrm>
        </p:spPr>
        <p:txBody>
          <a:bodyPr/>
          <a:lstStyle/>
          <a:p>
            <a:pPr marL="0" indent="0">
              <a:buNone/>
            </a:pPr>
            <a:r>
              <a:rPr lang="en-US" sz="2400" dirty="0"/>
              <a:t>Based on current planning, relative to the April 21, 2028, </a:t>
            </a:r>
            <a:r>
              <a:rPr lang="en-US" sz="2400"/>
              <a:t>CMS Detector Ready </a:t>
            </a:r>
            <a:r>
              <a:rPr lang="en-US" sz="2400" dirty="0"/>
              <a:t>date, the Subsystem Integration and Installation subsystem finishing in </a:t>
            </a:r>
            <a:r>
              <a:rPr lang="en-US" sz="2400"/>
              <a:t>August 2027, </a:t>
            </a:r>
            <a:r>
              <a:rPr lang="en-US" sz="2400" dirty="0"/>
              <a:t>has about 1 year of float.</a:t>
            </a:r>
          </a:p>
        </p:txBody>
      </p:sp>
      <p:pic>
        <p:nvPicPr>
          <p:cNvPr id="4" name="Picture 3">
            <a:extLst>
              <a:ext uri="{FF2B5EF4-FFF2-40B4-BE49-F238E27FC236}">
                <a16:creationId xmlns:a16="http://schemas.microsoft.com/office/drawing/2014/main" id="{E269A4C8-F73D-4614-AD42-5ECDE3F0E8EF}"/>
              </a:ext>
            </a:extLst>
          </p:cNvPr>
          <p:cNvPicPr>
            <a:picLocks noChangeAspect="1"/>
          </p:cNvPicPr>
          <p:nvPr/>
        </p:nvPicPr>
        <p:blipFill>
          <a:blip r:embed="rId2"/>
          <a:stretch>
            <a:fillRect/>
          </a:stretch>
        </p:blipFill>
        <p:spPr>
          <a:xfrm>
            <a:off x="328167" y="6447243"/>
            <a:ext cx="1537579" cy="410757"/>
          </a:xfrm>
          <a:prstGeom prst="rect">
            <a:avLst/>
          </a:prstGeom>
        </p:spPr>
      </p:pic>
      <p:pic>
        <p:nvPicPr>
          <p:cNvPr id="5" name="Picture 4">
            <a:extLst>
              <a:ext uri="{FF2B5EF4-FFF2-40B4-BE49-F238E27FC236}">
                <a16:creationId xmlns:a16="http://schemas.microsoft.com/office/drawing/2014/main" id="{D19B0E32-EF21-4D7E-AF0D-FC83DFC72F72}"/>
              </a:ext>
            </a:extLst>
          </p:cNvPr>
          <p:cNvPicPr>
            <a:picLocks noChangeAspect="1"/>
          </p:cNvPicPr>
          <p:nvPr/>
        </p:nvPicPr>
        <p:blipFill>
          <a:blip r:embed="rId3"/>
          <a:stretch>
            <a:fillRect/>
          </a:stretch>
        </p:blipFill>
        <p:spPr>
          <a:xfrm>
            <a:off x="2059710" y="6447243"/>
            <a:ext cx="1856508" cy="338448"/>
          </a:xfrm>
          <a:prstGeom prst="rect">
            <a:avLst/>
          </a:prstGeom>
        </p:spPr>
      </p:pic>
      <p:pic>
        <p:nvPicPr>
          <p:cNvPr id="6" name="Picture 5">
            <a:extLst>
              <a:ext uri="{FF2B5EF4-FFF2-40B4-BE49-F238E27FC236}">
                <a16:creationId xmlns:a16="http://schemas.microsoft.com/office/drawing/2014/main" id="{BF853C1B-52EE-4621-8BCD-5F45C4C67B90}"/>
              </a:ext>
            </a:extLst>
          </p:cNvPr>
          <p:cNvPicPr>
            <a:picLocks noChangeAspect="1"/>
          </p:cNvPicPr>
          <p:nvPr/>
        </p:nvPicPr>
        <p:blipFill>
          <a:blip r:embed="rId4"/>
          <a:stretch>
            <a:fillRect/>
          </a:stretch>
        </p:blipFill>
        <p:spPr>
          <a:xfrm>
            <a:off x="4110182" y="6447242"/>
            <a:ext cx="1985818" cy="357937"/>
          </a:xfrm>
          <a:prstGeom prst="rect">
            <a:avLst/>
          </a:prstGeom>
        </p:spPr>
      </p:pic>
      <p:pic>
        <p:nvPicPr>
          <p:cNvPr id="7" name="Picture 6">
            <a:extLst>
              <a:ext uri="{FF2B5EF4-FFF2-40B4-BE49-F238E27FC236}">
                <a16:creationId xmlns:a16="http://schemas.microsoft.com/office/drawing/2014/main" id="{D14C23DA-2454-4F6B-A6FD-2E702235A7A0}"/>
              </a:ext>
            </a:extLst>
          </p:cNvPr>
          <p:cNvPicPr>
            <a:picLocks noChangeAspect="1"/>
          </p:cNvPicPr>
          <p:nvPr/>
        </p:nvPicPr>
        <p:blipFill>
          <a:blip r:embed="rId5"/>
          <a:stretch>
            <a:fillRect/>
          </a:stretch>
        </p:blipFill>
        <p:spPr>
          <a:xfrm>
            <a:off x="6289964" y="6435142"/>
            <a:ext cx="1537579" cy="357938"/>
          </a:xfrm>
          <a:prstGeom prst="rect">
            <a:avLst/>
          </a:prstGeom>
        </p:spPr>
      </p:pic>
      <p:pic>
        <p:nvPicPr>
          <p:cNvPr id="8" name="Picture 7">
            <a:extLst>
              <a:ext uri="{FF2B5EF4-FFF2-40B4-BE49-F238E27FC236}">
                <a16:creationId xmlns:a16="http://schemas.microsoft.com/office/drawing/2014/main" id="{0A27378F-EF1E-491A-8593-5E20E1C1BD81}"/>
              </a:ext>
            </a:extLst>
          </p:cNvPr>
          <p:cNvPicPr>
            <a:picLocks noChangeAspect="1"/>
          </p:cNvPicPr>
          <p:nvPr/>
        </p:nvPicPr>
        <p:blipFill>
          <a:blip r:embed="rId6"/>
          <a:stretch>
            <a:fillRect/>
          </a:stretch>
        </p:blipFill>
        <p:spPr>
          <a:xfrm>
            <a:off x="7934484" y="6454632"/>
            <a:ext cx="1476375" cy="357936"/>
          </a:xfrm>
          <a:prstGeom prst="rect">
            <a:avLst/>
          </a:prstGeom>
        </p:spPr>
      </p:pic>
      <p:pic>
        <p:nvPicPr>
          <p:cNvPr id="10" name="Picture 9">
            <a:extLst>
              <a:ext uri="{FF2B5EF4-FFF2-40B4-BE49-F238E27FC236}">
                <a16:creationId xmlns:a16="http://schemas.microsoft.com/office/drawing/2014/main" id="{588E4E88-A9FF-48DB-9A55-B2B1A2A4343C}"/>
              </a:ext>
            </a:extLst>
          </p:cNvPr>
          <p:cNvPicPr>
            <a:picLocks noChangeAspect="1"/>
          </p:cNvPicPr>
          <p:nvPr/>
        </p:nvPicPr>
        <p:blipFill rotWithShape="1">
          <a:blip r:embed="rId7"/>
          <a:srcRect r="42087"/>
          <a:stretch/>
        </p:blipFill>
        <p:spPr>
          <a:xfrm>
            <a:off x="1865746" y="1889590"/>
            <a:ext cx="7941578" cy="3789757"/>
          </a:xfrm>
          <a:prstGeom prst="rect">
            <a:avLst/>
          </a:prstGeom>
        </p:spPr>
      </p:pic>
      <p:sp>
        <p:nvSpPr>
          <p:cNvPr id="12" name="Rectangle 11">
            <a:extLst>
              <a:ext uri="{FF2B5EF4-FFF2-40B4-BE49-F238E27FC236}">
                <a16:creationId xmlns:a16="http://schemas.microsoft.com/office/drawing/2014/main" id="{52DFD286-D403-4C63-ABC8-C96908A8EE98}"/>
              </a:ext>
            </a:extLst>
          </p:cNvPr>
          <p:cNvSpPr/>
          <p:nvPr/>
        </p:nvSpPr>
        <p:spPr>
          <a:xfrm>
            <a:off x="8456696" y="5452549"/>
            <a:ext cx="780176" cy="213884"/>
          </a:xfrm>
          <a:prstGeom prst="rect">
            <a:avLst/>
          </a:prstGeom>
          <a:solidFill>
            <a:srgbClr val="FFFF00">
              <a:alpha val="25000"/>
            </a:srgbClr>
          </a:solidFill>
          <a:ln w="12700">
            <a:solidFill>
              <a:schemeClr val="tx1"/>
            </a:solidFill>
            <a:miter lim="800000"/>
            <a:headEnd type="none" w="med" len="med"/>
            <a:tailEnd type="arrow" w="med" len="med"/>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241879279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182587-906C-4F01-B2E7-C5F868384A6F}"/>
              </a:ext>
            </a:extLst>
          </p:cNvPr>
          <p:cNvSpPr>
            <a:spLocks noGrp="1"/>
          </p:cNvSpPr>
          <p:nvPr>
            <p:ph type="title"/>
          </p:nvPr>
        </p:nvSpPr>
        <p:spPr/>
        <p:txBody>
          <a:bodyPr/>
          <a:lstStyle/>
          <a:p>
            <a:r>
              <a:rPr lang="en-US" dirty="0"/>
              <a:t>Resource Analysis – Total FTEs per Fiscal Year</a:t>
            </a:r>
          </a:p>
        </p:txBody>
      </p:sp>
      <p:pic>
        <p:nvPicPr>
          <p:cNvPr id="4" name="Picture 3">
            <a:extLst>
              <a:ext uri="{FF2B5EF4-FFF2-40B4-BE49-F238E27FC236}">
                <a16:creationId xmlns:a16="http://schemas.microsoft.com/office/drawing/2014/main" id="{7ADB619F-0D22-4D9B-A946-AE3BB6114F29}"/>
              </a:ext>
            </a:extLst>
          </p:cNvPr>
          <p:cNvPicPr>
            <a:picLocks noChangeAspect="1"/>
          </p:cNvPicPr>
          <p:nvPr/>
        </p:nvPicPr>
        <p:blipFill>
          <a:blip r:embed="rId2"/>
          <a:stretch>
            <a:fillRect/>
          </a:stretch>
        </p:blipFill>
        <p:spPr>
          <a:xfrm>
            <a:off x="328167" y="6447243"/>
            <a:ext cx="1537579" cy="410757"/>
          </a:xfrm>
          <a:prstGeom prst="rect">
            <a:avLst/>
          </a:prstGeom>
        </p:spPr>
      </p:pic>
      <p:pic>
        <p:nvPicPr>
          <p:cNvPr id="5" name="Picture 4">
            <a:extLst>
              <a:ext uri="{FF2B5EF4-FFF2-40B4-BE49-F238E27FC236}">
                <a16:creationId xmlns:a16="http://schemas.microsoft.com/office/drawing/2014/main" id="{F5607C59-0571-4DA0-A4A4-B3E3487AAD42}"/>
              </a:ext>
            </a:extLst>
          </p:cNvPr>
          <p:cNvPicPr>
            <a:picLocks noChangeAspect="1"/>
          </p:cNvPicPr>
          <p:nvPr/>
        </p:nvPicPr>
        <p:blipFill>
          <a:blip r:embed="rId3"/>
          <a:stretch>
            <a:fillRect/>
          </a:stretch>
        </p:blipFill>
        <p:spPr>
          <a:xfrm>
            <a:off x="2059710" y="6447243"/>
            <a:ext cx="1856508" cy="338448"/>
          </a:xfrm>
          <a:prstGeom prst="rect">
            <a:avLst/>
          </a:prstGeom>
        </p:spPr>
      </p:pic>
      <p:pic>
        <p:nvPicPr>
          <p:cNvPr id="6" name="Picture 5">
            <a:extLst>
              <a:ext uri="{FF2B5EF4-FFF2-40B4-BE49-F238E27FC236}">
                <a16:creationId xmlns:a16="http://schemas.microsoft.com/office/drawing/2014/main" id="{D0E975A7-A3E0-4D2D-B592-0E250BDBFC45}"/>
              </a:ext>
            </a:extLst>
          </p:cNvPr>
          <p:cNvPicPr>
            <a:picLocks noChangeAspect="1"/>
          </p:cNvPicPr>
          <p:nvPr/>
        </p:nvPicPr>
        <p:blipFill>
          <a:blip r:embed="rId4"/>
          <a:stretch>
            <a:fillRect/>
          </a:stretch>
        </p:blipFill>
        <p:spPr>
          <a:xfrm>
            <a:off x="4110182" y="6447242"/>
            <a:ext cx="1985818" cy="357937"/>
          </a:xfrm>
          <a:prstGeom prst="rect">
            <a:avLst/>
          </a:prstGeom>
        </p:spPr>
      </p:pic>
      <p:pic>
        <p:nvPicPr>
          <p:cNvPr id="7" name="Picture 6">
            <a:extLst>
              <a:ext uri="{FF2B5EF4-FFF2-40B4-BE49-F238E27FC236}">
                <a16:creationId xmlns:a16="http://schemas.microsoft.com/office/drawing/2014/main" id="{A016B57F-9C32-4FD3-9A3B-81DEEBAC2BD9}"/>
              </a:ext>
            </a:extLst>
          </p:cNvPr>
          <p:cNvPicPr>
            <a:picLocks noChangeAspect="1"/>
          </p:cNvPicPr>
          <p:nvPr/>
        </p:nvPicPr>
        <p:blipFill>
          <a:blip r:embed="rId5"/>
          <a:stretch>
            <a:fillRect/>
          </a:stretch>
        </p:blipFill>
        <p:spPr>
          <a:xfrm>
            <a:off x="6289964" y="6435142"/>
            <a:ext cx="1537579" cy="357938"/>
          </a:xfrm>
          <a:prstGeom prst="rect">
            <a:avLst/>
          </a:prstGeom>
        </p:spPr>
      </p:pic>
      <p:pic>
        <p:nvPicPr>
          <p:cNvPr id="8" name="Picture 7">
            <a:extLst>
              <a:ext uri="{FF2B5EF4-FFF2-40B4-BE49-F238E27FC236}">
                <a16:creationId xmlns:a16="http://schemas.microsoft.com/office/drawing/2014/main" id="{B01D0C2A-61E4-45A8-A9A2-FFCF6C22C223}"/>
              </a:ext>
            </a:extLst>
          </p:cNvPr>
          <p:cNvPicPr>
            <a:picLocks noChangeAspect="1"/>
          </p:cNvPicPr>
          <p:nvPr/>
        </p:nvPicPr>
        <p:blipFill>
          <a:blip r:embed="rId6"/>
          <a:stretch>
            <a:fillRect/>
          </a:stretch>
        </p:blipFill>
        <p:spPr>
          <a:xfrm>
            <a:off x="7934484" y="6454632"/>
            <a:ext cx="1476375" cy="357936"/>
          </a:xfrm>
          <a:prstGeom prst="rect">
            <a:avLst/>
          </a:prstGeom>
        </p:spPr>
      </p:pic>
      <p:pic>
        <p:nvPicPr>
          <p:cNvPr id="10" name="Picture 9">
            <a:extLst>
              <a:ext uri="{FF2B5EF4-FFF2-40B4-BE49-F238E27FC236}">
                <a16:creationId xmlns:a16="http://schemas.microsoft.com/office/drawing/2014/main" id="{3DE91DCE-FFDA-4347-8871-18A5D3BC9320}"/>
              </a:ext>
            </a:extLst>
          </p:cNvPr>
          <p:cNvPicPr>
            <a:picLocks noChangeAspect="1"/>
          </p:cNvPicPr>
          <p:nvPr/>
        </p:nvPicPr>
        <p:blipFill>
          <a:blip r:embed="rId7"/>
          <a:stretch>
            <a:fillRect/>
          </a:stretch>
        </p:blipFill>
        <p:spPr>
          <a:xfrm>
            <a:off x="637563" y="1040235"/>
            <a:ext cx="10511406" cy="4727153"/>
          </a:xfrm>
          <a:prstGeom prst="rect">
            <a:avLst/>
          </a:prstGeom>
        </p:spPr>
      </p:pic>
      <p:sp>
        <p:nvSpPr>
          <p:cNvPr id="17" name="Rectangle 16">
            <a:extLst>
              <a:ext uri="{FF2B5EF4-FFF2-40B4-BE49-F238E27FC236}">
                <a16:creationId xmlns:a16="http://schemas.microsoft.com/office/drawing/2014/main" id="{C844DAB0-3BC6-4A61-82DA-BE09AB7EBE47}"/>
              </a:ext>
            </a:extLst>
          </p:cNvPr>
          <p:cNvSpPr/>
          <p:nvPr/>
        </p:nvSpPr>
        <p:spPr>
          <a:xfrm>
            <a:off x="10073589" y="1333850"/>
            <a:ext cx="1132514" cy="4244807"/>
          </a:xfrm>
          <a:prstGeom prst="rect">
            <a:avLst/>
          </a:prstGeom>
          <a:solidFill>
            <a:srgbClr val="FFFF00">
              <a:alpha val="6000"/>
            </a:srgbClr>
          </a:solidFill>
          <a:ln w="12700">
            <a:solidFill>
              <a:schemeClr val="tx1"/>
            </a:solidFill>
            <a:miter lim="800000"/>
            <a:headEnd type="none" w="med" len="med"/>
            <a:tailEnd type="arrow" w="med" len="med"/>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283655758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182587-906C-4F01-B2E7-C5F868384A6F}"/>
              </a:ext>
            </a:extLst>
          </p:cNvPr>
          <p:cNvSpPr>
            <a:spLocks noGrp="1"/>
          </p:cNvSpPr>
          <p:nvPr>
            <p:ph type="title"/>
          </p:nvPr>
        </p:nvSpPr>
        <p:spPr>
          <a:xfrm>
            <a:off x="446545" y="208374"/>
            <a:ext cx="11430000" cy="424732"/>
          </a:xfrm>
        </p:spPr>
        <p:txBody>
          <a:bodyPr/>
          <a:lstStyle/>
          <a:p>
            <a:r>
              <a:rPr lang="en-US" sz="2400" b="1" dirty="0"/>
              <a:t>Resource Analysis – Hours and FTEs Contributed vs On-Project</a:t>
            </a:r>
          </a:p>
        </p:txBody>
      </p:sp>
      <p:pic>
        <p:nvPicPr>
          <p:cNvPr id="4" name="Picture 3">
            <a:extLst>
              <a:ext uri="{FF2B5EF4-FFF2-40B4-BE49-F238E27FC236}">
                <a16:creationId xmlns:a16="http://schemas.microsoft.com/office/drawing/2014/main" id="{7ADB619F-0D22-4D9B-A946-AE3BB6114F29}"/>
              </a:ext>
            </a:extLst>
          </p:cNvPr>
          <p:cNvPicPr>
            <a:picLocks noChangeAspect="1"/>
          </p:cNvPicPr>
          <p:nvPr/>
        </p:nvPicPr>
        <p:blipFill>
          <a:blip r:embed="rId2"/>
          <a:stretch>
            <a:fillRect/>
          </a:stretch>
        </p:blipFill>
        <p:spPr>
          <a:xfrm>
            <a:off x="328167" y="6447243"/>
            <a:ext cx="1537579" cy="410757"/>
          </a:xfrm>
          <a:prstGeom prst="rect">
            <a:avLst/>
          </a:prstGeom>
        </p:spPr>
      </p:pic>
      <p:pic>
        <p:nvPicPr>
          <p:cNvPr id="5" name="Picture 4">
            <a:extLst>
              <a:ext uri="{FF2B5EF4-FFF2-40B4-BE49-F238E27FC236}">
                <a16:creationId xmlns:a16="http://schemas.microsoft.com/office/drawing/2014/main" id="{F5607C59-0571-4DA0-A4A4-B3E3487AAD42}"/>
              </a:ext>
            </a:extLst>
          </p:cNvPr>
          <p:cNvPicPr>
            <a:picLocks noChangeAspect="1"/>
          </p:cNvPicPr>
          <p:nvPr/>
        </p:nvPicPr>
        <p:blipFill>
          <a:blip r:embed="rId3"/>
          <a:stretch>
            <a:fillRect/>
          </a:stretch>
        </p:blipFill>
        <p:spPr>
          <a:xfrm>
            <a:off x="2059710" y="6447243"/>
            <a:ext cx="1856508" cy="338448"/>
          </a:xfrm>
          <a:prstGeom prst="rect">
            <a:avLst/>
          </a:prstGeom>
        </p:spPr>
      </p:pic>
      <p:pic>
        <p:nvPicPr>
          <p:cNvPr id="6" name="Picture 5">
            <a:extLst>
              <a:ext uri="{FF2B5EF4-FFF2-40B4-BE49-F238E27FC236}">
                <a16:creationId xmlns:a16="http://schemas.microsoft.com/office/drawing/2014/main" id="{D0E975A7-A3E0-4D2D-B592-0E250BDBFC45}"/>
              </a:ext>
            </a:extLst>
          </p:cNvPr>
          <p:cNvPicPr>
            <a:picLocks noChangeAspect="1"/>
          </p:cNvPicPr>
          <p:nvPr/>
        </p:nvPicPr>
        <p:blipFill>
          <a:blip r:embed="rId4"/>
          <a:stretch>
            <a:fillRect/>
          </a:stretch>
        </p:blipFill>
        <p:spPr>
          <a:xfrm>
            <a:off x="4110182" y="6447242"/>
            <a:ext cx="1985818" cy="357937"/>
          </a:xfrm>
          <a:prstGeom prst="rect">
            <a:avLst/>
          </a:prstGeom>
        </p:spPr>
      </p:pic>
      <p:pic>
        <p:nvPicPr>
          <p:cNvPr id="7" name="Picture 6">
            <a:extLst>
              <a:ext uri="{FF2B5EF4-FFF2-40B4-BE49-F238E27FC236}">
                <a16:creationId xmlns:a16="http://schemas.microsoft.com/office/drawing/2014/main" id="{A016B57F-9C32-4FD3-9A3B-81DEEBAC2BD9}"/>
              </a:ext>
            </a:extLst>
          </p:cNvPr>
          <p:cNvPicPr>
            <a:picLocks noChangeAspect="1"/>
          </p:cNvPicPr>
          <p:nvPr/>
        </p:nvPicPr>
        <p:blipFill>
          <a:blip r:embed="rId5"/>
          <a:stretch>
            <a:fillRect/>
          </a:stretch>
        </p:blipFill>
        <p:spPr>
          <a:xfrm>
            <a:off x="6289964" y="6435142"/>
            <a:ext cx="1537579" cy="357938"/>
          </a:xfrm>
          <a:prstGeom prst="rect">
            <a:avLst/>
          </a:prstGeom>
        </p:spPr>
      </p:pic>
      <p:pic>
        <p:nvPicPr>
          <p:cNvPr id="8" name="Picture 7">
            <a:extLst>
              <a:ext uri="{FF2B5EF4-FFF2-40B4-BE49-F238E27FC236}">
                <a16:creationId xmlns:a16="http://schemas.microsoft.com/office/drawing/2014/main" id="{B01D0C2A-61E4-45A8-A9A2-FFCF6C22C223}"/>
              </a:ext>
            </a:extLst>
          </p:cNvPr>
          <p:cNvPicPr>
            <a:picLocks noChangeAspect="1"/>
          </p:cNvPicPr>
          <p:nvPr/>
        </p:nvPicPr>
        <p:blipFill>
          <a:blip r:embed="rId6"/>
          <a:stretch>
            <a:fillRect/>
          </a:stretch>
        </p:blipFill>
        <p:spPr>
          <a:xfrm>
            <a:off x="7934484" y="6454632"/>
            <a:ext cx="1476375" cy="357936"/>
          </a:xfrm>
          <a:prstGeom prst="rect">
            <a:avLst/>
          </a:prstGeom>
        </p:spPr>
      </p:pic>
      <p:sp>
        <p:nvSpPr>
          <p:cNvPr id="12" name="Rectangle 11">
            <a:extLst>
              <a:ext uri="{FF2B5EF4-FFF2-40B4-BE49-F238E27FC236}">
                <a16:creationId xmlns:a16="http://schemas.microsoft.com/office/drawing/2014/main" id="{9176291D-9F5F-4E02-88BF-6A14FCD83AA9}"/>
              </a:ext>
            </a:extLst>
          </p:cNvPr>
          <p:cNvSpPr/>
          <p:nvPr/>
        </p:nvSpPr>
        <p:spPr>
          <a:xfrm>
            <a:off x="619726" y="3851329"/>
            <a:ext cx="10680245" cy="225721"/>
          </a:xfrm>
          <a:prstGeom prst="rect">
            <a:avLst/>
          </a:prstGeom>
          <a:solidFill>
            <a:schemeClr val="accent6">
              <a:lumMod val="75000"/>
              <a:alpha val="17000"/>
            </a:schemeClr>
          </a:solidFill>
          <a:ln w="12700">
            <a:solidFill>
              <a:schemeClr val="tx1"/>
            </a:solidFill>
            <a:miter lim="800000"/>
            <a:headEnd type="none" w="med" len="med"/>
            <a:tailEnd type="arrow" w="med" len="med"/>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dirty="0"/>
          </a:p>
        </p:txBody>
      </p:sp>
      <p:pic>
        <p:nvPicPr>
          <p:cNvPr id="11" name="Picture 10">
            <a:extLst>
              <a:ext uri="{FF2B5EF4-FFF2-40B4-BE49-F238E27FC236}">
                <a16:creationId xmlns:a16="http://schemas.microsoft.com/office/drawing/2014/main" id="{C517FBE9-87EB-4D56-A9D8-6C09DE66DF3C}"/>
              </a:ext>
            </a:extLst>
          </p:cNvPr>
          <p:cNvPicPr>
            <a:picLocks noChangeAspect="1"/>
          </p:cNvPicPr>
          <p:nvPr/>
        </p:nvPicPr>
        <p:blipFill rotWithShape="1">
          <a:blip r:embed="rId7"/>
          <a:srcRect b="51830"/>
          <a:stretch/>
        </p:blipFill>
        <p:spPr>
          <a:xfrm>
            <a:off x="604007" y="570451"/>
            <a:ext cx="10711680" cy="2934514"/>
          </a:xfrm>
          <a:prstGeom prst="rect">
            <a:avLst/>
          </a:prstGeom>
        </p:spPr>
      </p:pic>
      <p:pic>
        <p:nvPicPr>
          <p:cNvPr id="13" name="Picture 12">
            <a:extLst>
              <a:ext uri="{FF2B5EF4-FFF2-40B4-BE49-F238E27FC236}">
                <a16:creationId xmlns:a16="http://schemas.microsoft.com/office/drawing/2014/main" id="{4217A6D6-2F9E-442E-97FE-2B42588B6394}"/>
              </a:ext>
            </a:extLst>
          </p:cNvPr>
          <p:cNvPicPr>
            <a:picLocks noChangeAspect="1"/>
          </p:cNvPicPr>
          <p:nvPr/>
        </p:nvPicPr>
        <p:blipFill rotWithShape="1">
          <a:blip r:embed="rId7"/>
          <a:srcRect t="51796"/>
          <a:stretch/>
        </p:blipFill>
        <p:spPr>
          <a:xfrm>
            <a:off x="611865" y="3504965"/>
            <a:ext cx="10695964" cy="2949667"/>
          </a:xfrm>
          <a:prstGeom prst="rect">
            <a:avLst/>
          </a:prstGeom>
        </p:spPr>
      </p:pic>
      <p:sp>
        <p:nvSpPr>
          <p:cNvPr id="14" name="Rectangle 13">
            <a:extLst>
              <a:ext uri="{FF2B5EF4-FFF2-40B4-BE49-F238E27FC236}">
                <a16:creationId xmlns:a16="http://schemas.microsoft.com/office/drawing/2014/main" id="{0D8F27D2-012A-4986-A614-9E7BF43D0ECF}"/>
              </a:ext>
            </a:extLst>
          </p:cNvPr>
          <p:cNvSpPr/>
          <p:nvPr/>
        </p:nvSpPr>
        <p:spPr>
          <a:xfrm>
            <a:off x="635442" y="5613312"/>
            <a:ext cx="10680245" cy="821830"/>
          </a:xfrm>
          <a:prstGeom prst="rect">
            <a:avLst/>
          </a:prstGeom>
          <a:solidFill>
            <a:schemeClr val="accent6">
              <a:lumMod val="75000"/>
              <a:alpha val="27000"/>
            </a:schemeClr>
          </a:solidFill>
          <a:ln w="12700">
            <a:solidFill>
              <a:schemeClr val="tx1"/>
            </a:solidFill>
            <a:miter lim="800000"/>
            <a:headEnd type="none" w="med" len="med"/>
            <a:tailEnd type="arrow" w="med" len="med"/>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dirty="0"/>
          </a:p>
        </p:txBody>
      </p:sp>
      <p:sp>
        <p:nvSpPr>
          <p:cNvPr id="15" name="Rectangle 14">
            <a:extLst>
              <a:ext uri="{FF2B5EF4-FFF2-40B4-BE49-F238E27FC236}">
                <a16:creationId xmlns:a16="http://schemas.microsoft.com/office/drawing/2014/main" id="{04DEAB7F-3985-4546-A93C-36C7E0F8C113}"/>
              </a:ext>
            </a:extLst>
          </p:cNvPr>
          <p:cNvSpPr/>
          <p:nvPr/>
        </p:nvSpPr>
        <p:spPr>
          <a:xfrm>
            <a:off x="635442" y="2826327"/>
            <a:ext cx="10680245" cy="602673"/>
          </a:xfrm>
          <a:prstGeom prst="rect">
            <a:avLst/>
          </a:prstGeom>
          <a:solidFill>
            <a:schemeClr val="accent6">
              <a:lumMod val="75000"/>
              <a:alpha val="27000"/>
            </a:schemeClr>
          </a:solidFill>
          <a:ln w="12700">
            <a:solidFill>
              <a:schemeClr val="tx1"/>
            </a:solidFill>
            <a:miter lim="800000"/>
            <a:headEnd type="none" w="med" len="med"/>
            <a:tailEnd type="arrow" w="med" len="med"/>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356631205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182587-906C-4F01-B2E7-C5F868384A6F}"/>
              </a:ext>
            </a:extLst>
          </p:cNvPr>
          <p:cNvSpPr>
            <a:spLocks noGrp="1"/>
          </p:cNvSpPr>
          <p:nvPr>
            <p:ph type="title"/>
          </p:nvPr>
        </p:nvSpPr>
        <p:spPr/>
        <p:txBody>
          <a:bodyPr/>
          <a:lstStyle/>
          <a:p>
            <a:r>
              <a:rPr lang="en-US" dirty="0"/>
              <a:t>Risk Management</a:t>
            </a:r>
          </a:p>
        </p:txBody>
      </p:sp>
      <p:sp>
        <p:nvSpPr>
          <p:cNvPr id="3" name="Content Placeholder 2">
            <a:extLst>
              <a:ext uri="{FF2B5EF4-FFF2-40B4-BE49-F238E27FC236}">
                <a16:creationId xmlns:a16="http://schemas.microsoft.com/office/drawing/2014/main" id="{18E43CD5-458C-451D-A454-69488DA74C18}"/>
              </a:ext>
            </a:extLst>
          </p:cNvPr>
          <p:cNvSpPr>
            <a:spLocks noGrp="1"/>
          </p:cNvSpPr>
          <p:nvPr>
            <p:ph idx="1"/>
          </p:nvPr>
        </p:nvSpPr>
        <p:spPr>
          <a:xfrm>
            <a:off x="448054" y="895926"/>
            <a:ext cx="11131717" cy="5126805"/>
          </a:xfrm>
        </p:spPr>
        <p:txBody>
          <a:bodyPr/>
          <a:lstStyle/>
          <a:p>
            <a:pPr>
              <a:spcBef>
                <a:spcPts val="1200"/>
              </a:spcBef>
            </a:pPr>
            <a:r>
              <a:rPr lang="en-US" sz="1800" dirty="0"/>
              <a:t>Risk to integration and installation consists of the </a:t>
            </a:r>
          </a:p>
          <a:p>
            <a:pPr lvl="1">
              <a:spcBef>
                <a:spcPts val="1200"/>
              </a:spcBef>
            </a:pPr>
            <a:r>
              <a:rPr lang="en-US" sz="1400" dirty="0"/>
              <a:t>Delays in availability of elements needed for assembly. </a:t>
            </a:r>
          </a:p>
          <a:p>
            <a:pPr lvl="1">
              <a:spcBef>
                <a:spcPts val="1200"/>
              </a:spcBef>
            </a:pPr>
            <a:r>
              <a:rPr lang="en-US" sz="1400" dirty="0"/>
              <a:t>Risks inherent to transportation and movement of large equipment</a:t>
            </a:r>
          </a:p>
          <a:p>
            <a:pPr>
              <a:spcBef>
                <a:spcPts val="1200"/>
              </a:spcBef>
            </a:pPr>
            <a:r>
              <a:rPr lang="en-US" sz="1800" dirty="0"/>
              <a:t>Significant delays beyond the existing ~one year float would compress the underground installation schedule requiring shift work or other costly adjustments, this is considered unlikely</a:t>
            </a:r>
          </a:p>
          <a:p>
            <a:pPr>
              <a:spcBef>
                <a:spcPts val="1200"/>
              </a:spcBef>
            </a:pPr>
            <a:r>
              <a:rPr lang="en-US" sz="1800" dirty="0"/>
              <a:t>Delays will affect the start date of the Integration process presently scheduled for early in FY26</a:t>
            </a:r>
          </a:p>
          <a:p>
            <a:pPr>
              <a:spcBef>
                <a:spcPts val="1200"/>
              </a:spcBef>
            </a:pPr>
            <a:r>
              <a:rPr lang="en-US" sz="1800" dirty="0"/>
              <a:t>There are 2 Low and 2 Medium Risks in the Risk registry</a:t>
            </a:r>
          </a:p>
          <a:p>
            <a:r>
              <a:rPr lang="en-US" sz="1800" dirty="0"/>
              <a:t>Delays in ETL integration and installation may result in reshuffling of schedules for the whole experiment</a:t>
            </a:r>
          </a:p>
          <a:p>
            <a:r>
              <a:rPr lang="en-US" sz="1800" dirty="0"/>
              <a:t>Such changes will require close communication with sub-system managers, the Technical Coordination and collaborating institutions</a:t>
            </a:r>
          </a:p>
          <a:p>
            <a:r>
              <a:rPr lang="en-US" sz="1800" dirty="0"/>
              <a:t>Integration and Installation teams will have to maintain good information sharing with the overall CMS upgrade project</a:t>
            </a:r>
          </a:p>
          <a:p>
            <a:pPr>
              <a:spcBef>
                <a:spcPts val="1200"/>
              </a:spcBef>
            </a:pPr>
            <a:endParaRPr lang="en-US" sz="1800" dirty="0"/>
          </a:p>
        </p:txBody>
      </p:sp>
      <p:pic>
        <p:nvPicPr>
          <p:cNvPr id="4" name="Picture 3">
            <a:extLst>
              <a:ext uri="{FF2B5EF4-FFF2-40B4-BE49-F238E27FC236}">
                <a16:creationId xmlns:a16="http://schemas.microsoft.com/office/drawing/2014/main" id="{E63A988A-53F5-42F4-9C3D-F05CB57D1543}"/>
              </a:ext>
            </a:extLst>
          </p:cNvPr>
          <p:cNvPicPr>
            <a:picLocks noChangeAspect="1"/>
          </p:cNvPicPr>
          <p:nvPr/>
        </p:nvPicPr>
        <p:blipFill>
          <a:blip r:embed="rId2"/>
          <a:stretch>
            <a:fillRect/>
          </a:stretch>
        </p:blipFill>
        <p:spPr>
          <a:xfrm>
            <a:off x="328167" y="6447243"/>
            <a:ext cx="1537579" cy="410757"/>
          </a:xfrm>
          <a:prstGeom prst="rect">
            <a:avLst/>
          </a:prstGeom>
        </p:spPr>
      </p:pic>
      <p:pic>
        <p:nvPicPr>
          <p:cNvPr id="5" name="Picture 4">
            <a:extLst>
              <a:ext uri="{FF2B5EF4-FFF2-40B4-BE49-F238E27FC236}">
                <a16:creationId xmlns:a16="http://schemas.microsoft.com/office/drawing/2014/main" id="{C228820E-8B72-4D4F-990B-AFF6AA9FA77E}"/>
              </a:ext>
            </a:extLst>
          </p:cNvPr>
          <p:cNvPicPr>
            <a:picLocks noChangeAspect="1"/>
          </p:cNvPicPr>
          <p:nvPr/>
        </p:nvPicPr>
        <p:blipFill>
          <a:blip r:embed="rId3"/>
          <a:stretch>
            <a:fillRect/>
          </a:stretch>
        </p:blipFill>
        <p:spPr>
          <a:xfrm>
            <a:off x="2059710" y="6447243"/>
            <a:ext cx="1856508" cy="338448"/>
          </a:xfrm>
          <a:prstGeom prst="rect">
            <a:avLst/>
          </a:prstGeom>
        </p:spPr>
      </p:pic>
      <p:pic>
        <p:nvPicPr>
          <p:cNvPr id="6" name="Picture 5">
            <a:extLst>
              <a:ext uri="{FF2B5EF4-FFF2-40B4-BE49-F238E27FC236}">
                <a16:creationId xmlns:a16="http://schemas.microsoft.com/office/drawing/2014/main" id="{4F015C36-9A30-4FAA-9BDB-7C94EF38B71A}"/>
              </a:ext>
            </a:extLst>
          </p:cNvPr>
          <p:cNvPicPr>
            <a:picLocks noChangeAspect="1"/>
          </p:cNvPicPr>
          <p:nvPr/>
        </p:nvPicPr>
        <p:blipFill>
          <a:blip r:embed="rId4"/>
          <a:stretch>
            <a:fillRect/>
          </a:stretch>
        </p:blipFill>
        <p:spPr>
          <a:xfrm>
            <a:off x="4110182" y="6447242"/>
            <a:ext cx="1985818" cy="357937"/>
          </a:xfrm>
          <a:prstGeom prst="rect">
            <a:avLst/>
          </a:prstGeom>
        </p:spPr>
      </p:pic>
      <p:pic>
        <p:nvPicPr>
          <p:cNvPr id="7" name="Picture 6">
            <a:extLst>
              <a:ext uri="{FF2B5EF4-FFF2-40B4-BE49-F238E27FC236}">
                <a16:creationId xmlns:a16="http://schemas.microsoft.com/office/drawing/2014/main" id="{E5401847-C8A4-483F-9C10-4329C45BF3FB}"/>
              </a:ext>
            </a:extLst>
          </p:cNvPr>
          <p:cNvPicPr>
            <a:picLocks noChangeAspect="1"/>
          </p:cNvPicPr>
          <p:nvPr/>
        </p:nvPicPr>
        <p:blipFill>
          <a:blip r:embed="rId5"/>
          <a:stretch>
            <a:fillRect/>
          </a:stretch>
        </p:blipFill>
        <p:spPr>
          <a:xfrm>
            <a:off x="6289964" y="6435142"/>
            <a:ext cx="1537579" cy="357938"/>
          </a:xfrm>
          <a:prstGeom prst="rect">
            <a:avLst/>
          </a:prstGeom>
        </p:spPr>
      </p:pic>
      <p:pic>
        <p:nvPicPr>
          <p:cNvPr id="8" name="Picture 7">
            <a:extLst>
              <a:ext uri="{FF2B5EF4-FFF2-40B4-BE49-F238E27FC236}">
                <a16:creationId xmlns:a16="http://schemas.microsoft.com/office/drawing/2014/main" id="{E8441DAC-C08D-454C-A405-8088B3117E0C}"/>
              </a:ext>
            </a:extLst>
          </p:cNvPr>
          <p:cNvPicPr>
            <a:picLocks noChangeAspect="1"/>
          </p:cNvPicPr>
          <p:nvPr/>
        </p:nvPicPr>
        <p:blipFill>
          <a:blip r:embed="rId6"/>
          <a:stretch>
            <a:fillRect/>
          </a:stretch>
        </p:blipFill>
        <p:spPr>
          <a:xfrm>
            <a:off x="7934484" y="6454632"/>
            <a:ext cx="1476375" cy="357936"/>
          </a:xfrm>
          <a:prstGeom prst="rect">
            <a:avLst/>
          </a:prstGeom>
        </p:spPr>
      </p:pic>
    </p:spTree>
    <p:extLst>
      <p:ext uri="{BB962C8B-B14F-4D97-AF65-F5344CB8AC3E}">
        <p14:creationId xmlns:p14="http://schemas.microsoft.com/office/powerpoint/2010/main" val="229740068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182587-906C-4F01-B2E7-C5F868384A6F}"/>
              </a:ext>
            </a:extLst>
          </p:cNvPr>
          <p:cNvSpPr>
            <a:spLocks noGrp="1"/>
          </p:cNvSpPr>
          <p:nvPr>
            <p:ph type="title"/>
          </p:nvPr>
        </p:nvSpPr>
        <p:spPr/>
        <p:txBody>
          <a:bodyPr/>
          <a:lstStyle/>
          <a:p>
            <a:r>
              <a:rPr lang="en-US" dirty="0"/>
              <a:t>Quality and ES&amp;H</a:t>
            </a:r>
          </a:p>
        </p:txBody>
      </p:sp>
      <p:sp>
        <p:nvSpPr>
          <p:cNvPr id="3" name="Content Placeholder 2">
            <a:extLst>
              <a:ext uri="{FF2B5EF4-FFF2-40B4-BE49-F238E27FC236}">
                <a16:creationId xmlns:a16="http://schemas.microsoft.com/office/drawing/2014/main" id="{18E43CD5-458C-451D-A454-69488DA74C18}"/>
              </a:ext>
            </a:extLst>
          </p:cNvPr>
          <p:cNvSpPr>
            <a:spLocks noGrp="1"/>
          </p:cNvSpPr>
          <p:nvPr>
            <p:ph idx="1"/>
          </p:nvPr>
        </p:nvSpPr>
        <p:spPr>
          <a:xfrm>
            <a:off x="448055" y="895927"/>
            <a:ext cx="10811072" cy="4805586"/>
          </a:xfrm>
        </p:spPr>
        <p:txBody>
          <a:bodyPr/>
          <a:lstStyle/>
          <a:p>
            <a:r>
              <a:rPr lang="en-US" sz="2000" dirty="0"/>
              <a:t>Integration of the modules and electronics on the DEEs will likely be a long and tedious process</a:t>
            </a:r>
          </a:p>
          <a:p>
            <a:pPr lvl="1"/>
            <a:r>
              <a:rPr lang="en-US" sz="1800" dirty="0"/>
              <a:t>We will develop detailed module attachment and testing procedures to assure quality and safety of the process</a:t>
            </a:r>
          </a:p>
          <a:p>
            <a:pPr lvl="1"/>
            <a:r>
              <a:rPr lang="en-US" sz="1800" dirty="0"/>
              <a:t>We do not expect any safety issues related to this part of the project</a:t>
            </a:r>
          </a:p>
          <a:p>
            <a:r>
              <a:rPr lang="en-US" sz="2000" dirty="0"/>
              <a:t>Installation of the half-endcaps underground</a:t>
            </a:r>
          </a:p>
          <a:p>
            <a:pPr lvl="1"/>
            <a:r>
              <a:rPr lang="en-US" sz="1800" dirty="0"/>
              <a:t>The safety risks are related to the movement of large objects at large heights </a:t>
            </a:r>
          </a:p>
          <a:p>
            <a:pPr lvl="1"/>
            <a:r>
              <a:rPr lang="en-US" sz="1800" dirty="0"/>
              <a:t>Because of that the installation will require significant help and expertise of CERN riggers and CERN technicians</a:t>
            </a:r>
          </a:p>
          <a:p>
            <a:r>
              <a:rPr lang="en-US" sz="2000" dirty="0"/>
              <a:t>We will follow the CERN safety standards for this part of the process</a:t>
            </a:r>
          </a:p>
        </p:txBody>
      </p:sp>
      <p:pic>
        <p:nvPicPr>
          <p:cNvPr id="4" name="Picture 3">
            <a:extLst>
              <a:ext uri="{FF2B5EF4-FFF2-40B4-BE49-F238E27FC236}">
                <a16:creationId xmlns:a16="http://schemas.microsoft.com/office/drawing/2014/main" id="{AC55872A-E824-483D-BE7E-AC2BE4E9B101}"/>
              </a:ext>
            </a:extLst>
          </p:cNvPr>
          <p:cNvPicPr>
            <a:picLocks noChangeAspect="1"/>
          </p:cNvPicPr>
          <p:nvPr/>
        </p:nvPicPr>
        <p:blipFill>
          <a:blip r:embed="rId2"/>
          <a:stretch>
            <a:fillRect/>
          </a:stretch>
        </p:blipFill>
        <p:spPr>
          <a:xfrm>
            <a:off x="328167" y="6447243"/>
            <a:ext cx="1537579" cy="410757"/>
          </a:xfrm>
          <a:prstGeom prst="rect">
            <a:avLst/>
          </a:prstGeom>
        </p:spPr>
      </p:pic>
      <p:pic>
        <p:nvPicPr>
          <p:cNvPr id="5" name="Picture 4">
            <a:extLst>
              <a:ext uri="{FF2B5EF4-FFF2-40B4-BE49-F238E27FC236}">
                <a16:creationId xmlns:a16="http://schemas.microsoft.com/office/drawing/2014/main" id="{4EF80BF0-4388-4957-A1B3-656979EA8531}"/>
              </a:ext>
            </a:extLst>
          </p:cNvPr>
          <p:cNvPicPr>
            <a:picLocks noChangeAspect="1"/>
          </p:cNvPicPr>
          <p:nvPr/>
        </p:nvPicPr>
        <p:blipFill>
          <a:blip r:embed="rId3"/>
          <a:stretch>
            <a:fillRect/>
          </a:stretch>
        </p:blipFill>
        <p:spPr>
          <a:xfrm>
            <a:off x="2059710" y="6447243"/>
            <a:ext cx="1856508" cy="338448"/>
          </a:xfrm>
          <a:prstGeom prst="rect">
            <a:avLst/>
          </a:prstGeom>
        </p:spPr>
      </p:pic>
      <p:pic>
        <p:nvPicPr>
          <p:cNvPr id="6" name="Picture 5">
            <a:extLst>
              <a:ext uri="{FF2B5EF4-FFF2-40B4-BE49-F238E27FC236}">
                <a16:creationId xmlns:a16="http://schemas.microsoft.com/office/drawing/2014/main" id="{F4445A63-C4A4-4EDA-B4AE-2A128DAB6B1F}"/>
              </a:ext>
            </a:extLst>
          </p:cNvPr>
          <p:cNvPicPr>
            <a:picLocks noChangeAspect="1"/>
          </p:cNvPicPr>
          <p:nvPr/>
        </p:nvPicPr>
        <p:blipFill>
          <a:blip r:embed="rId4"/>
          <a:stretch>
            <a:fillRect/>
          </a:stretch>
        </p:blipFill>
        <p:spPr>
          <a:xfrm>
            <a:off x="4110182" y="6447242"/>
            <a:ext cx="1985818" cy="357937"/>
          </a:xfrm>
          <a:prstGeom prst="rect">
            <a:avLst/>
          </a:prstGeom>
        </p:spPr>
      </p:pic>
      <p:pic>
        <p:nvPicPr>
          <p:cNvPr id="7" name="Picture 6">
            <a:extLst>
              <a:ext uri="{FF2B5EF4-FFF2-40B4-BE49-F238E27FC236}">
                <a16:creationId xmlns:a16="http://schemas.microsoft.com/office/drawing/2014/main" id="{EEB82682-7E9B-4101-B0D3-EA36E2C8A559}"/>
              </a:ext>
            </a:extLst>
          </p:cNvPr>
          <p:cNvPicPr>
            <a:picLocks noChangeAspect="1"/>
          </p:cNvPicPr>
          <p:nvPr/>
        </p:nvPicPr>
        <p:blipFill>
          <a:blip r:embed="rId5"/>
          <a:stretch>
            <a:fillRect/>
          </a:stretch>
        </p:blipFill>
        <p:spPr>
          <a:xfrm>
            <a:off x="6289964" y="6435142"/>
            <a:ext cx="1537579" cy="357938"/>
          </a:xfrm>
          <a:prstGeom prst="rect">
            <a:avLst/>
          </a:prstGeom>
        </p:spPr>
      </p:pic>
      <p:pic>
        <p:nvPicPr>
          <p:cNvPr id="8" name="Picture 7">
            <a:extLst>
              <a:ext uri="{FF2B5EF4-FFF2-40B4-BE49-F238E27FC236}">
                <a16:creationId xmlns:a16="http://schemas.microsoft.com/office/drawing/2014/main" id="{AD58D057-957A-4935-A950-1C1388F73DA6}"/>
              </a:ext>
            </a:extLst>
          </p:cNvPr>
          <p:cNvPicPr>
            <a:picLocks noChangeAspect="1"/>
          </p:cNvPicPr>
          <p:nvPr/>
        </p:nvPicPr>
        <p:blipFill>
          <a:blip r:embed="rId6"/>
          <a:stretch>
            <a:fillRect/>
          </a:stretch>
        </p:blipFill>
        <p:spPr>
          <a:xfrm>
            <a:off x="7934484" y="6454632"/>
            <a:ext cx="1476375" cy="357936"/>
          </a:xfrm>
          <a:prstGeom prst="rect">
            <a:avLst/>
          </a:prstGeom>
        </p:spPr>
      </p:pic>
      <p:sp>
        <p:nvSpPr>
          <p:cNvPr id="9" name="TextBox 8">
            <a:extLst>
              <a:ext uri="{FF2B5EF4-FFF2-40B4-BE49-F238E27FC236}">
                <a16:creationId xmlns:a16="http://schemas.microsoft.com/office/drawing/2014/main" id="{263B86C2-EE94-4CAD-BB5C-0C1B4710B10C}"/>
              </a:ext>
            </a:extLst>
          </p:cNvPr>
          <p:cNvSpPr txBox="1"/>
          <p:nvPr/>
        </p:nvSpPr>
        <p:spPr>
          <a:xfrm>
            <a:off x="8962698" y="512379"/>
            <a:ext cx="2361904" cy="258532"/>
          </a:xfrm>
          <a:prstGeom prst="rect">
            <a:avLst/>
          </a:prstGeom>
          <a:noFill/>
        </p:spPr>
        <p:txBody>
          <a:bodyPr wrap="square" rtlCol="0">
            <a:spAutoFit/>
          </a:bodyPr>
          <a:lstStyle/>
          <a:p>
            <a:pPr algn="r">
              <a:lnSpc>
                <a:spcPct val="90000"/>
              </a:lnSpc>
            </a:pPr>
            <a:r>
              <a:rPr lang="en-US" sz="1200" b="1" dirty="0">
                <a:latin typeface="+mn-lt"/>
              </a:rPr>
              <a:t>Charge Questions - 6</a:t>
            </a:r>
          </a:p>
        </p:txBody>
      </p:sp>
    </p:spTree>
    <p:extLst>
      <p:ext uri="{BB962C8B-B14F-4D97-AF65-F5344CB8AC3E}">
        <p14:creationId xmlns:p14="http://schemas.microsoft.com/office/powerpoint/2010/main" val="228761335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182587-906C-4F01-B2E7-C5F868384A6F}"/>
              </a:ext>
            </a:extLst>
          </p:cNvPr>
          <p:cNvSpPr>
            <a:spLocks noGrp="1"/>
          </p:cNvSpPr>
          <p:nvPr>
            <p:ph type="title"/>
          </p:nvPr>
        </p:nvSpPr>
        <p:spPr/>
        <p:txBody>
          <a:bodyPr/>
          <a:lstStyle/>
          <a:p>
            <a:r>
              <a:rPr lang="en-US" dirty="0"/>
              <a:t>Management Strategy</a:t>
            </a:r>
          </a:p>
        </p:txBody>
      </p:sp>
      <p:sp>
        <p:nvSpPr>
          <p:cNvPr id="3" name="Content Placeholder 2">
            <a:extLst>
              <a:ext uri="{FF2B5EF4-FFF2-40B4-BE49-F238E27FC236}">
                <a16:creationId xmlns:a16="http://schemas.microsoft.com/office/drawing/2014/main" id="{18E43CD5-458C-451D-A454-69488DA74C18}"/>
              </a:ext>
            </a:extLst>
          </p:cNvPr>
          <p:cNvSpPr>
            <a:spLocks noGrp="1"/>
          </p:cNvSpPr>
          <p:nvPr>
            <p:ph idx="1"/>
          </p:nvPr>
        </p:nvSpPr>
        <p:spPr>
          <a:xfrm>
            <a:off x="448055" y="895927"/>
            <a:ext cx="10811072" cy="4805586"/>
          </a:xfrm>
        </p:spPr>
        <p:txBody>
          <a:bodyPr/>
          <a:lstStyle/>
          <a:p>
            <a:pPr marL="0" indent="0">
              <a:buNone/>
            </a:pPr>
            <a:r>
              <a:rPr lang="en-US" sz="2400" dirty="0"/>
              <a:t>Unlike the individual subsystems, the integration and installation of ETL will take place exclusively at CERN starting in summer of 2026 and leading to Run 4 start in 2029.</a:t>
            </a:r>
          </a:p>
          <a:p>
            <a:pPr marL="0" indent="0">
              <a:buNone/>
            </a:pPr>
            <a:r>
              <a:rPr lang="en-US" sz="2400" dirty="0"/>
              <a:t>The direct manager will have to be stationed at CERN and interface with all the subsystems and CERN Technical Coordination.</a:t>
            </a:r>
          </a:p>
          <a:p>
            <a:pPr marL="0" indent="0">
              <a:buNone/>
            </a:pPr>
            <a:r>
              <a:rPr lang="en-US" sz="2400" dirty="0"/>
              <a:t>We have long experience with identifying such people from institutions collaborating in this project and to manage such collaborative activities within CMS organization</a:t>
            </a:r>
          </a:p>
          <a:p>
            <a:endParaRPr lang="en-US" sz="2400" dirty="0"/>
          </a:p>
        </p:txBody>
      </p:sp>
      <p:pic>
        <p:nvPicPr>
          <p:cNvPr id="4" name="Picture 3">
            <a:extLst>
              <a:ext uri="{FF2B5EF4-FFF2-40B4-BE49-F238E27FC236}">
                <a16:creationId xmlns:a16="http://schemas.microsoft.com/office/drawing/2014/main" id="{BCF6119B-3780-4385-8B90-BF549D2B8C7E}"/>
              </a:ext>
            </a:extLst>
          </p:cNvPr>
          <p:cNvPicPr>
            <a:picLocks noChangeAspect="1"/>
          </p:cNvPicPr>
          <p:nvPr/>
        </p:nvPicPr>
        <p:blipFill>
          <a:blip r:embed="rId2"/>
          <a:stretch>
            <a:fillRect/>
          </a:stretch>
        </p:blipFill>
        <p:spPr>
          <a:xfrm>
            <a:off x="328167" y="6447243"/>
            <a:ext cx="1537579" cy="410757"/>
          </a:xfrm>
          <a:prstGeom prst="rect">
            <a:avLst/>
          </a:prstGeom>
        </p:spPr>
      </p:pic>
      <p:pic>
        <p:nvPicPr>
          <p:cNvPr id="5" name="Picture 4">
            <a:extLst>
              <a:ext uri="{FF2B5EF4-FFF2-40B4-BE49-F238E27FC236}">
                <a16:creationId xmlns:a16="http://schemas.microsoft.com/office/drawing/2014/main" id="{F3F3AE2A-B49B-467C-B93A-38305BC72E69}"/>
              </a:ext>
            </a:extLst>
          </p:cNvPr>
          <p:cNvPicPr>
            <a:picLocks noChangeAspect="1"/>
          </p:cNvPicPr>
          <p:nvPr/>
        </p:nvPicPr>
        <p:blipFill>
          <a:blip r:embed="rId3"/>
          <a:stretch>
            <a:fillRect/>
          </a:stretch>
        </p:blipFill>
        <p:spPr>
          <a:xfrm>
            <a:off x="2059710" y="6447243"/>
            <a:ext cx="1856508" cy="338448"/>
          </a:xfrm>
          <a:prstGeom prst="rect">
            <a:avLst/>
          </a:prstGeom>
        </p:spPr>
      </p:pic>
      <p:pic>
        <p:nvPicPr>
          <p:cNvPr id="6" name="Picture 5">
            <a:extLst>
              <a:ext uri="{FF2B5EF4-FFF2-40B4-BE49-F238E27FC236}">
                <a16:creationId xmlns:a16="http://schemas.microsoft.com/office/drawing/2014/main" id="{0CAEAC82-00E4-4FDD-BA4F-6D17675F093A}"/>
              </a:ext>
            </a:extLst>
          </p:cNvPr>
          <p:cNvPicPr>
            <a:picLocks noChangeAspect="1"/>
          </p:cNvPicPr>
          <p:nvPr/>
        </p:nvPicPr>
        <p:blipFill>
          <a:blip r:embed="rId4"/>
          <a:stretch>
            <a:fillRect/>
          </a:stretch>
        </p:blipFill>
        <p:spPr>
          <a:xfrm>
            <a:off x="4110182" y="6447242"/>
            <a:ext cx="1985818" cy="357937"/>
          </a:xfrm>
          <a:prstGeom prst="rect">
            <a:avLst/>
          </a:prstGeom>
        </p:spPr>
      </p:pic>
      <p:pic>
        <p:nvPicPr>
          <p:cNvPr id="7" name="Picture 6">
            <a:extLst>
              <a:ext uri="{FF2B5EF4-FFF2-40B4-BE49-F238E27FC236}">
                <a16:creationId xmlns:a16="http://schemas.microsoft.com/office/drawing/2014/main" id="{6E88948F-5195-4EBC-A9B1-8A58884FB7E7}"/>
              </a:ext>
            </a:extLst>
          </p:cNvPr>
          <p:cNvPicPr>
            <a:picLocks noChangeAspect="1"/>
          </p:cNvPicPr>
          <p:nvPr/>
        </p:nvPicPr>
        <p:blipFill>
          <a:blip r:embed="rId5"/>
          <a:stretch>
            <a:fillRect/>
          </a:stretch>
        </p:blipFill>
        <p:spPr>
          <a:xfrm>
            <a:off x="6289964" y="6435142"/>
            <a:ext cx="1537579" cy="357938"/>
          </a:xfrm>
          <a:prstGeom prst="rect">
            <a:avLst/>
          </a:prstGeom>
        </p:spPr>
      </p:pic>
      <p:pic>
        <p:nvPicPr>
          <p:cNvPr id="8" name="Picture 7">
            <a:extLst>
              <a:ext uri="{FF2B5EF4-FFF2-40B4-BE49-F238E27FC236}">
                <a16:creationId xmlns:a16="http://schemas.microsoft.com/office/drawing/2014/main" id="{BD98C44C-0F70-482F-9E66-48A1EF2CA9C8}"/>
              </a:ext>
            </a:extLst>
          </p:cNvPr>
          <p:cNvPicPr>
            <a:picLocks noChangeAspect="1"/>
          </p:cNvPicPr>
          <p:nvPr/>
        </p:nvPicPr>
        <p:blipFill>
          <a:blip r:embed="rId6"/>
          <a:stretch>
            <a:fillRect/>
          </a:stretch>
        </p:blipFill>
        <p:spPr>
          <a:xfrm>
            <a:off x="7934484" y="6454632"/>
            <a:ext cx="1476375" cy="357936"/>
          </a:xfrm>
          <a:prstGeom prst="rect">
            <a:avLst/>
          </a:prstGeom>
        </p:spPr>
      </p:pic>
      <p:sp>
        <p:nvSpPr>
          <p:cNvPr id="9" name="TextBox 8">
            <a:extLst>
              <a:ext uri="{FF2B5EF4-FFF2-40B4-BE49-F238E27FC236}">
                <a16:creationId xmlns:a16="http://schemas.microsoft.com/office/drawing/2014/main" id="{A9559FDD-2DF7-49F5-B1BF-D6BCC551FF47}"/>
              </a:ext>
            </a:extLst>
          </p:cNvPr>
          <p:cNvSpPr txBox="1"/>
          <p:nvPr/>
        </p:nvSpPr>
        <p:spPr>
          <a:xfrm>
            <a:off x="8962698" y="512379"/>
            <a:ext cx="2361904" cy="258532"/>
          </a:xfrm>
          <a:prstGeom prst="rect">
            <a:avLst/>
          </a:prstGeom>
          <a:noFill/>
        </p:spPr>
        <p:txBody>
          <a:bodyPr wrap="square" rtlCol="0">
            <a:spAutoFit/>
          </a:bodyPr>
          <a:lstStyle/>
          <a:p>
            <a:pPr algn="r">
              <a:lnSpc>
                <a:spcPct val="90000"/>
              </a:lnSpc>
            </a:pPr>
            <a:r>
              <a:rPr lang="en-US" sz="1200" b="1" dirty="0">
                <a:latin typeface="+mn-lt"/>
              </a:rPr>
              <a:t>Charge Question - 6</a:t>
            </a:r>
          </a:p>
        </p:txBody>
      </p:sp>
    </p:spTree>
    <p:extLst>
      <p:ext uri="{BB962C8B-B14F-4D97-AF65-F5344CB8AC3E}">
        <p14:creationId xmlns:p14="http://schemas.microsoft.com/office/powerpoint/2010/main" val="173372113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182587-906C-4F01-B2E7-C5F868384A6F}"/>
              </a:ext>
            </a:extLst>
          </p:cNvPr>
          <p:cNvSpPr>
            <a:spLocks noGrp="1"/>
          </p:cNvSpPr>
          <p:nvPr>
            <p:ph type="title"/>
          </p:nvPr>
        </p:nvSpPr>
        <p:spPr/>
        <p:txBody>
          <a:bodyPr/>
          <a:lstStyle/>
          <a:p>
            <a:r>
              <a:rPr lang="en-US" dirty="0"/>
              <a:t>Summary</a:t>
            </a:r>
          </a:p>
        </p:txBody>
      </p:sp>
      <p:sp>
        <p:nvSpPr>
          <p:cNvPr id="3" name="Content Placeholder 2">
            <a:extLst>
              <a:ext uri="{FF2B5EF4-FFF2-40B4-BE49-F238E27FC236}">
                <a16:creationId xmlns:a16="http://schemas.microsoft.com/office/drawing/2014/main" id="{18E43CD5-458C-451D-A454-69488DA74C18}"/>
              </a:ext>
            </a:extLst>
          </p:cNvPr>
          <p:cNvSpPr>
            <a:spLocks noGrp="1"/>
          </p:cNvSpPr>
          <p:nvPr>
            <p:ph idx="1"/>
          </p:nvPr>
        </p:nvSpPr>
        <p:spPr>
          <a:xfrm>
            <a:off x="448055" y="1233182"/>
            <a:ext cx="11430000" cy="4825974"/>
          </a:xfrm>
        </p:spPr>
        <p:txBody>
          <a:bodyPr/>
          <a:lstStyle/>
          <a:p>
            <a:r>
              <a:rPr lang="en-US" sz="2400" dirty="0"/>
              <a:t>Integration and Installation of ETL is presently included in the project planning in a preliminary form</a:t>
            </a:r>
          </a:p>
          <a:p>
            <a:r>
              <a:rPr lang="en-US" sz="2400" dirty="0"/>
              <a:t>The schedule and scope of these activities is well defined. The start of integration and installation are dependent on the availability of elements provided by other subsystems within this project as well as from the international collaborators</a:t>
            </a:r>
          </a:p>
          <a:p>
            <a:r>
              <a:rPr lang="en-US" sz="2400" dirty="0"/>
              <a:t>The installation itself depends on the LHC schedule and it is part of the CMS-wide detector upgrade activities</a:t>
            </a:r>
          </a:p>
          <a:p>
            <a:r>
              <a:rPr lang="en-US" sz="2400" dirty="0"/>
              <a:t>There are many precedents of how to manage such projects at CERN, we will be ready to take on the leadership responsibilities</a:t>
            </a:r>
          </a:p>
        </p:txBody>
      </p:sp>
      <p:pic>
        <p:nvPicPr>
          <p:cNvPr id="4" name="Picture 3">
            <a:extLst>
              <a:ext uri="{FF2B5EF4-FFF2-40B4-BE49-F238E27FC236}">
                <a16:creationId xmlns:a16="http://schemas.microsoft.com/office/drawing/2014/main" id="{86E7103E-2DBF-43B0-A853-2ECC82FB72C1}"/>
              </a:ext>
            </a:extLst>
          </p:cNvPr>
          <p:cNvPicPr>
            <a:picLocks noChangeAspect="1"/>
          </p:cNvPicPr>
          <p:nvPr/>
        </p:nvPicPr>
        <p:blipFill>
          <a:blip r:embed="rId2"/>
          <a:stretch>
            <a:fillRect/>
          </a:stretch>
        </p:blipFill>
        <p:spPr>
          <a:xfrm>
            <a:off x="328167" y="6447243"/>
            <a:ext cx="1537579" cy="410757"/>
          </a:xfrm>
          <a:prstGeom prst="rect">
            <a:avLst/>
          </a:prstGeom>
        </p:spPr>
      </p:pic>
      <p:pic>
        <p:nvPicPr>
          <p:cNvPr id="5" name="Picture 4">
            <a:extLst>
              <a:ext uri="{FF2B5EF4-FFF2-40B4-BE49-F238E27FC236}">
                <a16:creationId xmlns:a16="http://schemas.microsoft.com/office/drawing/2014/main" id="{D663273C-8B36-44AB-A25B-9F6CD475F0AD}"/>
              </a:ext>
            </a:extLst>
          </p:cNvPr>
          <p:cNvPicPr>
            <a:picLocks noChangeAspect="1"/>
          </p:cNvPicPr>
          <p:nvPr/>
        </p:nvPicPr>
        <p:blipFill>
          <a:blip r:embed="rId3"/>
          <a:stretch>
            <a:fillRect/>
          </a:stretch>
        </p:blipFill>
        <p:spPr>
          <a:xfrm>
            <a:off x="2059710" y="6447243"/>
            <a:ext cx="1856508" cy="338448"/>
          </a:xfrm>
          <a:prstGeom prst="rect">
            <a:avLst/>
          </a:prstGeom>
        </p:spPr>
      </p:pic>
      <p:pic>
        <p:nvPicPr>
          <p:cNvPr id="6" name="Picture 5">
            <a:extLst>
              <a:ext uri="{FF2B5EF4-FFF2-40B4-BE49-F238E27FC236}">
                <a16:creationId xmlns:a16="http://schemas.microsoft.com/office/drawing/2014/main" id="{9E536B23-81EC-4154-9290-9B282FC33985}"/>
              </a:ext>
            </a:extLst>
          </p:cNvPr>
          <p:cNvPicPr>
            <a:picLocks noChangeAspect="1"/>
          </p:cNvPicPr>
          <p:nvPr/>
        </p:nvPicPr>
        <p:blipFill>
          <a:blip r:embed="rId4"/>
          <a:stretch>
            <a:fillRect/>
          </a:stretch>
        </p:blipFill>
        <p:spPr>
          <a:xfrm>
            <a:off x="4110182" y="6447242"/>
            <a:ext cx="1985818" cy="357937"/>
          </a:xfrm>
          <a:prstGeom prst="rect">
            <a:avLst/>
          </a:prstGeom>
        </p:spPr>
      </p:pic>
      <p:pic>
        <p:nvPicPr>
          <p:cNvPr id="7" name="Picture 6">
            <a:extLst>
              <a:ext uri="{FF2B5EF4-FFF2-40B4-BE49-F238E27FC236}">
                <a16:creationId xmlns:a16="http://schemas.microsoft.com/office/drawing/2014/main" id="{FE17209A-716C-4F85-AB9C-C7EED39C4638}"/>
              </a:ext>
            </a:extLst>
          </p:cNvPr>
          <p:cNvPicPr>
            <a:picLocks noChangeAspect="1"/>
          </p:cNvPicPr>
          <p:nvPr/>
        </p:nvPicPr>
        <p:blipFill>
          <a:blip r:embed="rId5"/>
          <a:stretch>
            <a:fillRect/>
          </a:stretch>
        </p:blipFill>
        <p:spPr>
          <a:xfrm>
            <a:off x="6289964" y="6435142"/>
            <a:ext cx="1537579" cy="357938"/>
          </a:xfrm>
          <a:prstGeom prst="rect">
            <a:avLst/>
          </a:prstGeom>
        </p:spPr>
      </p:pic>
      <p:pic>
        <p:nvPicPr>
          <p:cNvPr id="8" name="Picture 7">
            <a:extLst>
              <a:ext uri="{FF2B5EF4-FFF2-40B4-BE49-F238E27FC236}">
                <a16:creationId xmlns:a16="http://schemas.microsoft.com/office/drawing/2014/main" id="{2C54490F-97A6-4581-A70D-D3DFC6995A9D}"/>
              </a:ext>
            </a:extLst>
          </p:cNvPr>
          <p:cNvPicPr>
            <a:picLocks noChangeAspect="1"/>
          </p:cNvPicPr>
          <p:nvPr/>
        </p:nvPicPr>
        <p:blipFill>
          <a:blip r:embed="rId6"/>
          <a:stretch>
            <a:fillRect/>
          </a:stretch>
        </p:blipFill>
        <p:spPr>
          <a:xfrm>
            <a:off x="7934484" y="6454632"/>
            <a:ext cx="1476375" cy="357936"/>
          </a:xfrm>
          <a:prstGeom prst="rect">
            <a:avLst/>
          </a:prstGeom>
        </p:spPr>
      </p:pic>
    </p:spTree>
    <p:extLst>
      <p:ext uri="{BB962C8B-B14F-4D97-AF65-F5344CB8AC3E}">
        <p14:creationId xmlns:p14="http://schemas.microsoft.com/office/powerpoint/2010/main" val="397807354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1CE0AF5-1260-4F34-A5DB-9ABA31A4032B}"/>
              </a:ext>
            </a:extLst>
          </p:cNvPr>
          <p:cNvSpPr>
            <a:spLocks noGrp="1"/>
          </p:cNvSpPr>
          <p:nvPr>
            <p:ph idx="1"/>
          </p:nvPr>
        </p:nvSpPr>
        <p:spPr>
          <a:xfrm>
            <a:off x="251026" y="2286000"/>
            <a:ext cx="11704320" cy="1075509"/>
          </a:xfrm>
        </p:spPr>
        <p:txBody>
          <a:bodyPr/>
          <a:lstStyle/>
          <a:p>
            <a:pPr marL="0" indent="0" algn="ctr">
              <a:buNone/>
            </a:pPr>
            <a:r>
              <a:rPr lang="en-US" sz="6000" dirty="0"/>
              <a:t>Discussion</a:t>
            </a:r>
          </a:p>
        </p:txBody>
      </p:sp>
      <p:pic>
        <p:nvPicPr>
          <p:cNvPr id="4" name="Picture 3">
            <a:extLst>
              <a:ext uri="{FF2B5EF4-FFF2-40B4-BE49-F238E27FC236}">
                <a16:creationId xmlns:a16="http://schemas.microsoft.com/office/drawing/2014/main" id="{84CC91ED-A60E-42A2-9638-418DBD2B68BE}"/>
              </a:ext>
            </a:extLst>
          </p:cNvPr>
          <p:cNvPicPr>
            <a:picLocks noChangeAspect="1"/>
          </p:cNvPicPr>
          <p:nvPr/>
        </p:nvPicPr>
        <p:blipFill>
          <a:blip r:embed="rId2"/>
          <a:stretch>
            <a:fillRect/>
          </a:stretch>
        </p:blipFill>
        <p:spPr>
          <a:xfrm>
            <a:off x="328167" y="6447243"/>
            <a:ext cx="1537579" cy="410757"/>
          </a:xfrm>
          <a:prstGeom prst="rect">
            <a:avLst/>
          </a:prstGeom>
        </p:spPr>
      </p:pic>
      <p:pic>
        <p:nvPicPr>
          <p:cNvPr id="5" name="Picture 4">
            <a:extLst>
              <a:ext uri="{FF2B5EF4-FFF2-40B4-BE49-F238E27FC236}">
                <a16:creationId xmlns:a16="http://schemas.microsoft.com/office/drawing/2014/main" id="{679618BA-2BE6-4FCB-8864-2DE51DC86313}"/>
              </a:ext>
            </a:extLst>
          </p:cNvPr>
          <p:cNvPicPr>
            <a:picLocks noChangeAspect="1"/>
          </p:cNvPicPr>
          <p:nvPr/>
        </p:nvPicPr>
        <p:blipFill>
          <a:blip r:embed="rId3"/>
          <a:stretch>
            <a:fillRect/>
          </a:stretch>
        </p:blipFill>
        <p:spPr>
          <a:xfrm>
            <a:off x="2059710" y="6447243"/>
            <a:ext cx="1856508" cy="338448"/>
          </a:xfrm>
          <a:prstGeom prst="rect">
            <a:avLst/>
          </a:prstGeom>
        </p:spPr>
      </p:pic>
      <p:pic>
        <p:nvPicPr>
          <p:cNvPr id="6" name="Picture 5">
            <a:extLst>
              <a:ext uri="{FF2B5EF4-FFF2-40B4-BE49-F238E27FC236}">
                <a16:creationId xmlns:a16="http://schemas.microsoft.com/office/drawing/2014/main" id="{0AB00B95-632B-4BD7-808D-81BC16A6FBAA}"/>
              </a:ext>
            </a:extLst>
          </p:cNvPr>
          <p:cNvPicPr>
            <a:picLocks noChangeAspect="1"/>
          </p:cNvPicPr>
          <p:nvPr/>
        </p:nvPicPr>
        <p:blipFill>
          <a:blip r:embed="rId4"/>
          <a:stretch>
            <a:fillRect/>
          </a:stretch>
        </p:blipFill>
        <p:spPr>
          <a:xfrm>
            <a:off x="4110182" y="6447242"/>
            <a:ext cx="1985818" cy="357937"/>
          </a:xfrm>
          <a:prstGeom prst="rect">
            <a:avLst/>
          </a:prstGeom>
        </p:spPr>
      </p:pic>
      <p:pic>
        <p:nvPicPr>
          <p:cNvPr id="7" name="Picture 6">
            <a:extLst>
              <a:ext uri="{FF2B5EF4-FFF2-40B4-BE49-F238E27FC236}">
                <a16:creationId xmlns:a16="http://schemas.microsoft.com/office/drawing/2014/main" id="{4DC65149-499F-4665-ABB0-1D18A7FBC153}"/>
              </a:ext>
            </a:extLst>
          </p:cNvPr>
          <p:cNvPicPr>
            <a:picLocks noChangeAspect="1"/>
          </p:cNvPicPr>
          <p:nvPr/>
        </p:nvPicPr>
        <p:blipFill>
          <a:blip r:embed="rId5"/>
          <a:stretch>
            <a:fillRect/>
          </a:stretch>
        </p:blipFill>
        <p:spPr>
          <a:xfrm>
            <a:off x="6289964" y="6435142"/>
            <a:ext cx="1537579" cy="357938"/>
          </a:xfrm>
          <a:prstGeom prst="rect">
            <a:avLst/>
          </a:prstGeom>
        </p:spPr>
      </p:pic>
      <p:pic>
        <p:nvPicPr>
          <p:cNvPr id="8" name="Picture 7">
            <a:extLst>
              <a:ext uri="{FF2B5EF4-FFF2-40B4-BE49-F238E27FC236}">
                <a16:creationId xmlns:a16="http://schemas.microsoft.com/office/drawing/2014/main" id="{C4E14057-19C8-4497-9077-5E82814A7021}"/>
              </a:ext>
            </a:extLst>
          </p:cNvPr>
          <p:cNvPicPr>
            <a:picLocks noChangeAspect="1"/>
          </p:cNvPicPr>
          <p:nvPr/>
        </p:nvPicPr>
        <p:blipFill>
          <a:blip r:embed="rId6"/>
          <a:stretch>
            <a:fillRect/>
          </a:stretch>
        </p:blipFill>
        <p:spPr>
          <a:xfrm>
            <a:off x="7934484" y="6454632"/>
            <a:ext cx="1476375" cy="357936"/>
          </a:xfrm>
          <a:prstGeom prst="rect">
            <a:avLst/>
          </a:prstGeom>
        </p:spPr>
      </p:pic>
    </p:spTree>
    <p:extLst>
      <p:ext uri="{BB962C8B-B14F-4D97-AF65-F5344CB8AC3E}">
        <p14:creationId xmlns:p14="http://schemas.microsoft.com/office/powerpoint/2010/main" val="124359302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182587-906C-4F01-B2E7-C5F868384A6F}"/>
              </a:ext>
            </a:extLst>
          </p:cNvPr>
          <p:cNvSpPr>
            <a:spLocks noGrp="1"/>
          </p:cNvSpPr>
          <p:nvPr>
            <p:ph type="title"/>
          </p:nvPr>
        </p:nvSpPr>
        <p:spPr/>
        <p:txBody>
          <a:bodyPr/>
          <a:lstStyle/>
          <a:p>
            <a:r>
              <a:rPr lang="en-US" dirty="0"/>
              <a:t>Scope Overview: Integration and Installation</a:t>
            </a:r>
          </a:p>
        </p:txBody>
      </p:sp>
      <p:sp>
        <p:nvSpPr>
          <p:cNvPr id="3" name="Content Placeholder 2">
            <a:extLst>
              <a:ext uri="{FF2B5EF4-FFF2-40B4-BE49-F238E27FC236}">
                <a16:creationId xmlns:a16="http://schemas.microsoft.com/office/drawing/2014/main" id="{18E43CD5-458C-451D-A454-69488DA74C18}"/>
              </a:ext>
            </a:extLst>
          </p:cNvPr>
          <p:cNvSpPr>
            <a:spLocks noGrp="1"/>
          </p:cNvSpPr>
          <p:nvPr>
            <p:ph idx="1"/>
          </p:nvPr>
        </p:nvSpPr>
        <p:spPr>
          <a:xfrm>
            <a:off x="429767" y="1120454"/>
            <a:ext cx="6296694" cy="4777877"/>
          </a:xfrm>
        </p:spPr>
        <p:txBody>
          <a:bodyPr/>
          <a:lstStyle/>
          <a:p>
            <a:r>
              <a:rPr lang="en-US" sz="2400" dirty="0"/>
              <a:t>All ETL elements need to be integrated into four complete half-endcap “packages”</a:t>
            </a:r>
          </a:p>
          <a:p>
            <a:r>
              <a:rPr lang="en-US" sz="2400" dirty="0"/>
              <a:t>Half-endcaps need to be fully tested on the surface</a:t>
            </a:r>
          </a:p>
          <a:p>
            <a:r>
              <a:rPr lang="en-US" sz="2400" dirty="0"/>
              <a:t>After testing, the four half-endcaps need to be lowered into the CMS cavern and attached to the CMS experiment</a:t>
            </a:r>
          </a:p>
          <a:p>
            <a:r>
              <a:rPr lang="en-US" sz="2400" dirty="0"/>
              <a:t>Installation needs to be scheduled and synchronized with the multiple other systems: strong external dependency!</a:t>
            </a:r>
          </a:p>
          <a:p>
            <a:pPr marL="0" indent="0">
              <a:buNone/>
            </a:pPr>
            <a:endParaRPr lang="en-US" sz="2400" dirty="0"/>
          </a:p>
        </p:txBody>
      </p:sp>
      <p:pic>
        <p:nvPicPr>
          <p:cNvPr id="5" name="Picture 4">
            <a:extLst>
              <a:ext uri="{FF2B5EF4-FFF2-40B4-BE49-F238E27FC236}">
                <a16:creationId xmlns:a16="http://schemas.microsoft.com/office/drawing/2014/main" id="{09DC0C5C-1B8B-4ABD-8DC4-7D079E70E484}"/>
              </a:ext>
            </a:extLst>
          </p:cNvPr>
          <p:cNvPicPr>
            <a:picLocks noChangeAspect="1"/>
          </p:cNvPicPr>
          <p:nvPr/>
        </p:nvPicPr>
        <p:blipFill>
          <a:blip r:embed="rId2"/>
          <a:stretch>
            <a:fillRect/>
          </a:stretch>
        </p:blipFill>
        <p:spPr>
          <a:xfrm>
            <a:off x="6686025" y="999469"/>
            <a:ext cx="4743974" cy="1653825"/>
          </a:xfrm>
          <a:prstGeom prst="rect">
            <a:avLst/>
          </a:prstGeom>
        </p:spPr>
      </p:pic>
      <p:sp>
        <p:nvSpPr>
          <p:cNvPr id="6" name="Oval 5">
            <a:extLst>
              <a:ext uri="{FF2B5EF4-FFF2-40B4-BE49-F238E27FC236}">
                <a16:creationId xmlns:a16="http://schemas.microsoft.com/office/drawing/2014/main" id="{6D375C05-DFED-498F-9457-A25027ED55DF}"/>
              </a:ext>
            </a:extLst>
          </p:cNvPr>
          <p:cNvSpPr/>
          <p:nvPr/>
        </p:nvSpPr>
        <p:spPr>
          <a:xfrm>
            <a:off x="6400801" y="999469"/>
            <a:ext cx="5120640" cy="1839478"/>
          </a:xfrm>
          <a:prstGeom prst="ellipse">
            <a:avLst/>
          </a:prstGeom>
          <a:solidFill>
            <a:srgbClr val="FFFF00">
              <a:alpha val="20000"/>
            </a:srgbClr>
          </a:solidFill>
          <a:ln w="12700">
            <a:solidFill>
              <a:schemeClr val="tx1"/>
            </a:solidFill>
            <a:miter lim="800000"/>
            <a:headEnd type="none" w="med" len="med"/>
            <a:tailEnd type="arrow" w="med" len="med"/>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a:p>
        </p:txBody>
      </p:sp>
      <p:pic>
        <p:nvPicPr>
          <p:cNvPr id="9" name="Picture 8">
            <a:extLst>
              <a:ext uri="{FF2B5EF4-FFF2-40B4-BE49-F238E27FC236}">
                <a16:creationId xmlns:a16="http://schemas.microsoft.com/office/drawing/2014/main" id="{650034FA-99E3-4663-9B45-753822043237}"/>
              </a:ext>
            </a:extLst>
          </p:cNvPr>
          <p:cNvPicPr>
            <a:picLocks noChangeAspect="1"/>
          </p:cNvPicPr>
          <p:nvPr/>
        </p:nvPicPr>
        <p:blipFill>
          <a:blip r:embed="rId3"/>
          <a:stretch>
            <a:fillRect/>
          </a:stretch>
        </p:blipFill>
        <p:spPr>
          <a:xfrm>
            <a:off x="328167" y="6447243"/>
            <a:ext cx="1537579" cy="410757"/>
          </a:xfrm>
          <a:prstGeom prst="rect">
            <a:avLst/>
          </a:prstGeom>
        </p:spPr>
      </p:pic>
      <p:pic>
        <p:nvPicPr>
          <p:cNvPr id="10" name="Picture 9">
            <a:extLst>
              <a:ext uri="{FF2B5EF4-FFF2-40B4-BE49-F238E27FC236}">
                <a16:creationId xmlns:a16="http://schemas.microsoft.com/office/drawing/2014/main" id="{38E8C426-53DC-49EC-AD41-1E24111D437E}"/>
              </a:ext>
            </a:extLst>
          </p:cNvPr>
          <p:cNvPicPr>
            <a:picLocks noChangeAspect="1"/>
          </p:cNvPicPr>
          <p:nvPr/>
        </p:nvPicPr>
        <p:blipFill>
          <a:blip r:embed="rId4"/>
          <a:stretch>
            <a:fillRect/>
          </a:stretch>
        </p:blipFill>
        <p:spPr>
          <a:xfrm>
            <a:off x="2059710" y="6447243"/>
            <a:ext cx="1856508" cy="338448"/>
          </a:xfrm>
          <a:prstGeom prst="rect">
            <a:avLst/>
          </a:prstGeom>
        </p:spPr>
      </p:pic>
      <p:pic>
        <p:nvPicPr>
          <p:cNvPr id="11" name="Picture 10">
            <a:extLst>
              <a:ext uri="{FF2B5EF4-FFF2-40B4-BE49-F238E27FC236}">
                <a16:creationId xmlns:a16="http://schemas.microsoft.com/office/drawing/2014/main" id="{3085E23E-9C65-4BFA-A24B-1D62664E793E}"/>
              </a:ext>
            </a:extLst>
          </p:cNvPr>
          <p:cNvPicPr>
            <a:picLocks noChangeAspect="1"/>
          </p:cNvPicPr>
          <p:nvPr/>
        </p:nvPicPr>
        <p:blipFill>
          <a:blip r:embed="rId5"/>
          <a:stretch>
            <a:fillRect/>
          </a:stretch>
        </p:blipFill>
        <p:spPr>
          <a:xfrm>
            <a:off x="4110182" y="6447242"/>
            <a:ext cx="1985818" cy="357937"/>
          </a:xfrm>
          <a:prstGeom prst="rect">
            <a:avLst/>
          </a:prstGeom>
        </p:spPr>
      </p:pic>
      <p:pic>
        <p:nvPicPr>
          <p:cNvPr id="12" name="Picture 11">
            <a:extLst>
              <a:ext uri="{FF2B5EF4-FFF2-40B4-BE49-F238E27FC236}">
                <a16:creationId xmlns:a16="http://schemas.microsoft.com/office/drawing/2014/main" id="{8D099CAB-EF3D-45ED-93D0-1B6AF991453C}"/>
              </a:ext>
            </a:extLst>
          </p:cNvPr>
          <p:cNvPicPr>
            <a:picLocks noChangeAspect="1"/>
          </p:cNvPicPr>
          <p:nvPr/>
        </p:nvPicPr>
        <p:blipFill>
          <a:blip r:embed="rId6"/>
          <a:stretch>
            <a:fillRect/>
          </a:stretch>
        </p:blipFill>
        <p:spPr>
          <a:xfrm>
            <a:off x="6289964" y="6435142"/>
            <a:ext cx="1537579" cy="357938"/>
          </a:xfrm>
          <a:prstGeom prst="rect">
            <a:avLst/>
          </a:prstGeom>
        </p:spPr>
      </p:pic>
      <p:pic>
        <p:nvPicPr>
          <p:cNvPr id="13" name="Picture 12">
            <a:extLst>
              <a:ext uri="{FF2B5EF4-FFF2-40B4-BE49-F238E27FC236}">
                <a16:creationId xmlns:a16="http://schemas.microsoft.com/office/drawing/2014/main" id="{B51BB988-C558-4DB6-99FF-40998632A531}"/>
              </a:ext>
            </a:extLst>
          </p:cNvPr>
          <p:cNvPicPr>
            <a:picLocks noChangeAspect="1"/>
          </p:cNvPicPr>
          <p:nvPr/>
        </p:nvPicPr>
        <p:blipFill>
          <a:blip r:embed="rId7"/>
          <a:stretch>
            <a:fillRect/>
          </a:stretch>
        </p:blipFill>
        <p:spPr>
          <a:xfrm>
            <a:off x="7934484" y="6454632"/>
            <a:ext cx="1476375" cy="357936"/>
          </a:xfrm>
          <a:prstGeom prst="rect">
            <a:avLst/>
          </a:prstGeom>
        </p:spPr>
      </p:pic>
      <p:pic>
        <p:nvPicPr>
          <p:cNvPr id="7" name="Picture 6">
            <a:extLst>
              <a:ext uri="{FF2B5EF4-FFF2-40B4-BE49-F238E27FC236}">
                <a16:creationId xmlns:a16="http://schemas.microsoft.com/office/drawing/2014/main" id="{8DF09551-000D-9C30-8E98-F4903C1836EA}"/>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7423110" y="2969767"/>
            <a:ext cx="4339123" cy="3465375"/>
          </a:xfrm>
          <a:prstGeom prst="rect">
            <a:avLst/>
          </a:prstGeom>
        </p:spPr>
      </p:pic>
    </p:spTree>
    <p:extLst>
      <p:ext uri="{BB962C8B-B14F-4D97-AF65-F5344CB8AC3E}">
        <p14:creationId xmlns:p14="http://schemas.microsoft.com/office/powerpoint/2010/main" val="405520518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182587-906C-4F01-B2E7-C5F868384A6F}"/>
              </a:ext>
            </a:extLst>
          </p:cNvPr>
          <p:cNvSpPr>
            <a:spLocks noGrp="1"/>
          </p:cNvSpPr>
          <p:nvPr>
            <p:ph type="title"/>
          </p:nvPr>
        </p:nvSpPr>
        <p:spPr/>
        <p:txBody>
          <a:bodyPr/>
          <a:lstStyle/>
          <a:p>
            <a:r>
              <a:rPr lang="en-US" dirty="0"/>
              <a:t>Scope Overview: Integration</a:t>
            </a:r>
          </a:p>
        </p:txBody>
      </p:sp>
      <p:sp>
        <p:nvSpPr>
          <p:cNvPr id="3" name="Content Placeholder 2">
            <a:extLst>
              <a:ext uri="{FF2B5EF4-FFF2-40B4-BE49-F238E27FC236}">
                <a16:creationId xmlns:a16="http://schemas.microsoft.com/office/drawing/2014/main" id="{18E43CD5-458C-451D-A454-69488DA74C18}"/>
              </a:ext>
            </a:extLst>
          </p:cNvPr>
          <p:cNvSpPr>
            <a:spLocks noGrp="1"/>
          </p:cNvSpPr>
          <p:nvPr>
            <p:ph idx="1"/>
          </p:nvPr>
        </p:nvSpPr>
        <p:spPr>
          <a:xfrm>
            <a:off x="448055" y="923636"/>
            <a:ext cx="7379488" cy="4777877"/>
          </a:xfrm>
        </p:spPr>
        <p:txBody>
          <a:bodyPr/>
          <a:lstStyle/>
          <a:p>
            <a:r>
              <a:rPr lang="en-US" sz="2000" dirty="0"/>
              <a:t>Sensor Modules, Service cables etc. are installed on both sides of individual DEEs</a:t>
            </a:r>
            <a:endParaRPr lang="en-US" sz="1600" dirty="0"/>
          </a:p>
          <a:p>
            <a:pPr lvl="1"/>
            <a:r>
              <a:rPr lang="en-US" sz="1600" dirty="0"/>
              <a:t>Work performed at a surface laboratory space available at CERN</a:t>
            </a:r>
          </a:p>
          <a:p>
            <a:pPr lvl="1"/>
            <a:r>
              <a:rPr lang="en-US" sz="1600" dirty="0"/>
              <a:t>About 1300 service hybrids containing 8000 modules need to be attached to the eight DEEs</a:t>
            </a:r>
          </a:p>
          <a:p>
            <a:pPr lvl="1"/>
            <a:r>
              <a:rPr lang="en-US" sz="1600" dirty="0"/>
              <a:t>Using rotation and transportation fixtures prepared together with the mechanical structure</a:t>
            </a:r>
          </a:p>
          <a:p>
            <a:pPr lvl="1"/>
            <a:r>
              <a:rPr lang="en-US" sz="1800" dirty="0"/>
              <a:t>Collaboration effort using students, postdocs and technicians</a:t>
            </a:r>
          </a:p>
          <a:p>
            <a:pPr lvl="2"/>
            <a:r>
              <a:rPr lang="en-US" sz="1400" dirty="0"/>
              <a:t>Experts on modules, power supplies, electronics and mechanics working together</a:t>
            </a:r>
          </a:p>
          <a:p>
            <a:r>
              <a:rPr lang="en-US" sz="2200" dirty="0"/>
              <a:t>Fully equipped DEEs are then attached to the supporting elements of the mechanical structure to form half-endcaps</a:t>
            </a:r>
          </a:p>
          <a:p>
            <a:r>
              <a:rPr lang="en-US" sz="2200" dirty="0"/>
              <a:t>Followed by the system testing on the surface</a:t>
            </a:r>
          </a:p>
          <a:p>
            <a:endParaRPr lang="en-US" sz="2000" dirty="0"/>
          </a:p>
        </p:txBody>
      </p:sp>
      <p:pic>
        <p:nvPicPr>
          <p:cNvPr id="9" name="Picture 8">
            <a:extLst>
              <a:ext uri="{FF2B5EF4-FFF2-40B4-BE49-F238E27FC236}">
                <a16:creationId xmlns:a16="http://schemas.microsoft.com/office/drawing/2014/main" id="{650034FA-99E3-4663-9B45-753822043237}"/>
              </a:ext>
            </a:extLst>
          </p:cNvPr>
          <p:cNvPicPr>
            <a:picLocks noChangeAspect="1"/>
          </p:cNvPicPr>
          <p:nvPr/>
        </p:nvPicPr>
        <p:blipFill>
          <a:blip r:embed="rId2"/>
          <a:stretch>
            <a:fillRect/>
          </a:stretch>
        </p:blipFill>
        <p:spPr>
          <a:xfrm>
            <a:off x="328167" y="6447243"/>
            <a:ext cx="1537579" cy="410757"/>
          </a:xfrm>
          <a:prstGeom prst="rect">
            <a:avLst/>
          </a:prstGeom>
        </p:spPr>
      </p:pic>
      <p:pic>
        <p:nvPicPr>
          <p:cNvPr id="10" name="Picture 9">
            <a:extLst>
              <a:ext uri="{FF2B5EF4-FFF2-40B4-BE49-F238E27FC236}">
                <a16:creationId xmlns:a16="http://schemas.microsoft.com/office/drawing/2014/main" id="{38E8C426-53DC-49EC-AD41-1E24111D437E}"/>
              </a:ext>
            </a:extLst>
          </p:cNvPr>
          <p:cNvPicPr>
            <a:picLocks noChangeAspect="1"/>
          </p:cNvPicPr>
          <p:nvPr/>
        </p:nvPicPr>
        <p:blipFill>
          <a:blip r:embed="rId3"/>
          <a:stretch>
            <a:fillRect/>
          </a:stretch>
        </p:blipFill>
        <p:spPr>
          <a:xfrm>
            <a:off x="2059710" y="6447243"/>
            <a:ext cx="1856508" cy="338448"/>
          </a:xfrm>
          <a:prstGeom prst="rect">
            <a:avLst/>
          </a:prstGeom>
        </p:spPr>
      </p:pic>
      <p:pic>
        <p:nvPicPr>
          <p:cNvPr id="11" name="Picture 10">
            <a:extLst>
              <a:ext uri="{FF2B5EF4-FFF2-40B4-BE49-F238E27FC236}">
                <a16:creationId xmlns:a16="http://schemas.microsoft.com/office/drawing/2014/main" id="{3085E23E-9C65-4BFA-A24B-1D62664E793E}"/>
              </a:ext>
            </a:extLst>
          </p:cNvPr>
          <p:cNvPicPr>
            <a:picLocks noChangeAspect="1"/>
          </p:cNvPicPr>
          <p:nvPr/>
        </p:nvPicPr>
        <p:blipFill>
          <a:blip r:embed="rId4"/>
          <a:stretch>
            <a:fillRect/>
          </a:stretch>
        </p:blipFill>
        <p:spPr>
          <a:xfrm>
            <a:off x="4110182" y="6447242"/>
            <a:ext cx="1985818" cy="357937"/>
          </a:xfrm>
          <a:prstGeom prst="rect">
            <a:avLst/>
          </a:prstGeom>
        </p:spPr>
      </p:pic>
      <p:pic>
        <p:nvPicPr>
          <p:cNvPr id="12" name="Picture 11">
            <a:extLst>
              <a:ext uri="{FF2B5EF4-FFF2-40B4-BE49-F238E27FC236}">
                <a16:creationId xmlns:a16="http://schemas.microsoft.com/office/drawing/2014/main" id="{8D099CAB-EF3D-45ED-93D0-1B6AF991453C}"/>
              </a:ext>
            </a:extLst>
          </p:cNvPr>
          <p:cNvPicPr>
            <a:picLocks noChangeAspect="1"/>
          </p:cNvPicPr>
          <p:nvPr/>
        </p:nvPicPr>
        <p:blipFill>
          <a:blip r:embed="rId5"/>
          <a:stretch>
            <a:fillRect/>
          </a:stretch>
        </p:blipFill>
        <p:spPr>
          <a:xfrm>
            <a:off x="6289964" y="6435142"/>
            <a:ext cx="1537579" cy="357938"/>
          </a:xfrm>
          <a:prstGeom prst="rect">
            <a:avLst/>
          </a:prstGeom>
        </p:spPr>
      </p:pic>
      <p:pic>
        <p:nvPicPr>
          <p:cNvPr id="13" name="Picture 12">
            <a:extLst>
              <a:ext uri="{FF2B5EF4-FFF2-40B4-BE49-F238E27FC236}">
                <a16:creationId xmlns:a16="http://schemas.microsoft.com/office/drawing/2014/main" id="{B51BB988-C558-4DB6-99FF-40998632A531}"/>
              </a:ext>
            </a:extLst>
          </p:cNvPr>
          <p:cNvPicPr>
            <a:picLocks noChangeAspect="1"/>
          </p:cNvPicPr>
          <p:nvPr/>
        </p:nvPicPr>
        <p:blipFill>
          <a:blip r:embed="rId6"/>
          <a:stretch>
            <a:fillRect/>
          </a:stretch>
        </p:blipFill>
        <p:spPr>
          <a:xfrm>
            <a:off x="7934484" y="6454632"/>
            <a:ext cx="1476375" cy="357936"/>
          </a:xfrm>
          <a:prstGeom prst="rect">
            <a:avLst/>
          </a:prstGeom>
        </p:spPr>
      </p:pic>
      <p:pic>
        <p:nvPicPr>
          <p:cNvPr id="7" name="Picture 6">
            <a:extLst>
              <a:ext uri="{FF2B5EF4-FFF2-40B4-BE49-F238E27FC236}">
                <a16:creationId xmlns:a16="http://schemas.microsoft.com/office/drawing/2014/main" id="{7E77352E-97CA-39D9-C843-8B30BE6E086C}"/>
              </a:ext>
            </a:extLst>
          </p:cNvPr>
          <p:cNvPicPr>
            <a:picLocks noChangeAspect="1"/>
          </p:cNvPicPr>
          <p:nvPr/>
        </p:nvPicPr>
        <p:blipFill>
          <a:blip r:embed="rId7"/>
          <a:stretch>
            <a:fillRect/>
          </a:stretch>
        </p:blipFill>
        <p:spPr>
          <a:xfrm>
            <a:off x="8093100" y="711200"/>
            <a:ext cx="3004729" cy="5562600"/>
          </a:xfrm>
          <a:prstGeom prst="rect">
            <a:avLst/>
          </a:prstGeom>
        </p:spPr>
      </p:pic>
    </p:spTree>
    <p:extLst>
      <p:ext uri="{BB962C8B-B14F-4D97-AF65-F5344CB8AC3E}">
        <p14:creationId xmlns:p14="http://schemas.microsoft.com/office/powerpoint/2010/main" val="106592355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D0B637-4D26-13D9-23EF-32E0D67B41F2}"/>
              </a:ext>
            </a:extLst>
          </p:cNvPr>
          <p:cNvSpPr>
            <a:spLocks noGrp="1"/>
          </p:cNvSpPr>
          <p:nvPr>
            <p:ph type="title"/>
          </p:nvPr>
        </p:nvSpPr>
        <p:spPr>
          <a:xfrm>
            <a:off x="429768" y="274320"/>
            <a:ext cx="8954864" cy="424732"/>
          </a:xfrm>
        </p:spPr>
        <p:txBody>
          <a:bodyPr/>
          <a:lstStyle/>
          <a:p>
            <a:r>
              <a:rPr lang="en-US" sz="2400" dirty="0"/>
              <a:t>Planning for the integration and testing site at CERN</a:t>
            </a:r>
          </a:p>
        </p:txBody>
      </p:sp>
      <p:pic>
        <p:nvPicPr>
          <p:cNvPr id="8" name="Content Placeholder 7">
            <a:extLst>
              <a:ext uri="{FF2B5EF4-FFF2-40B4-BE49-F238E27FC236}">
                <a16:creationId xmlns:a16="http://schemas.microsoft.com/office/drawing/2014/main" id="{24149E2F-4FE1-FB91-BBD3-E4A3ED4FD850}"/>
              </a:ext>
            </a:extLst>
          </p:cNvPr>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6427635" y="1632719"/>
            <a:ext cx="5507037" cy="3923763"/>
          </a:xfrm>
        </p:spPr>
      </p:pic>
      <p:sp>
        <p:nvSpPr>
          <p:cNvPr id="9" name="Content Placeholder 8">
            <a:extLst>
              <a:ext uri="{FF2B5EF4-FFF2-40B4-BE49-F238E27FC236}">
                <a16:creationId xmlns:a16="http://schemas.microsoft.com/office/drawing/2014/main" id="{CF97CCA7-C44A-ED5E-9FAF-0A544FD32FA4}"/>
              </a:ext>
            </a:extLst>
          </p:cNvPr>
          <p:cNvSpPr>
            <a:spLocks noGrp="1"/>
          </p:cNvSpPr>
          <p:nvPr>
            <p:ph sz="quarter" idx="4"/>
          </p:nvPr>
        </p:nvSpPr>
        <p:spPr>
          <a:xfrm>
            <a:off x="591312" y="1492628"/>
            <a:ext cx="5504688" cy="4203944"/>
          </a:xfrm>
        </p:spPr>
        <p:txBody>
          <a:bodyPr/>
          <a:lstStyle/>
          <a:p>
            <a:r>
              <a:rPr lang="en-US" dirty="0"/>
              <a:t>Assembly area on the CMS experiment site</a:t>
            </a:r>
          </a:p>
          <a:p>
            <a:r>
              <a:rPr lang="en-US" dirty="0"/>
              <a:t>Rooms to install modules on DEEs</a:t>
            </a:r>
          </a:p>
          <a:p>
            <a:r>
              <a:rPr lang="en-US" dirty="0"/>
              <a:t>Enough space to test completed half-endcaps</a:t>
            </a:r>
          </a:p>
        </p:txBody>
      </p:sp>
    </p:spTree>
    <p:extLst>
      <p:ext uri="{BB962C8B-B14F-4D97-AF65-F5344CB8AC3E}">
        <p14:creationId xmlns:p14="http://schemas.microsoft.com/office/powerpoint/2010/main" val="408270853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182587-906C-4F01-B2E7-C5F868384A6F}"/>
              </a:ext>
            </a:extLst>
          </p:cNvPr>
          <p:cNvSpPr>
            <a:spLocks noGrp="1"/>
          </p:cNvSpPr>
          <p:nvPr>
            <p:ph type="title"/>
          </p:nvPr>
        </p:nvSpPr>
        <p:spPr/>
        <p:txBody>
          <a:bodyPr/>
          <a:lstStyle/>
          <a:p>
            <a:r>
              <a:rPr lang="en-US" dirty="0"/>
              <a:t>Scope Overview: Integration</a:t>
            </a:r>
          </a:p>
        </p:txBody>
      </p:sp>
      <p:sp>
        <p:nvSpPr>
          <p:cNvPr id="3" name="Content Placeholder 2">
            <a:extLst>
              <a:ext uri="{FF2B5EF4-FFF2-40B4-BE49-F238E27FC236}">
                <a16:creationId xmlns:a16="http://schemas.microsoft.com/office/drawing/2014/main" id="{18E43CD5-458C-451D-A454-69488DA74C18}"/>
              </a:ext>
            </a:extLst>
          </p:cNvPr>
          <p:cNvSpPr>
            <a:spLocks noGrp="1"/>
          </p:cNvSpPr>
          <p:nvPr>
            <p:ph idx="1"/>
          </p:nvPr>
        </p:nvSpPr>
        <p:spPr>
          <a:xfrm>
            <a:off x="448054" y="923636"/>
            <a:ext cx="10769111" cy="410757"/>
          </a:xfrm>
        </p:spPr>
        <p:txBody>
          <a:bodyPr/>
          <a:lstStyle/>
          <a:p>
            <a:r>
              <a:rPr lang="en-US" sz="2000" dirty="0"/>
              <a:t>Attaching DEEs to the Mechanical Structure to form the half-endcaps</a:t>
            </a:r>
          </a:p>
        </p:txBody>
      </p:sp>
      <p:pic>
        <p:nvPicPr>
          <p:cNvPr id="9" name="Picture 8">
            <a:extLst>
              <a:ext uri="{FF2B5EF4-FFF2-40B4-BE49-F238E27FC236}">
                <a16:creationId xmlns:a16="http://schemas.microsoft.com/office/drawing/2014/main" id="{650034FA-99E3-4663-9B45-753822043237}"/>
              </a:ext>
            </a:extLst>
          </p:cNvPr>
          <p:cNvPicPr>
            <a:picLocks noChangeAspect="1"/>
          </p:cNvPicPr>
          <p:nvPr/>
        </p:nvPicPr>
        <p:blipFill>
          <a:blip r:embed="rId2"/>
          <a:stretch>
            <a:fillRect/>
          </a:stretch>
        </p:blipFill>
        <p:spPr>
          <a:xfrm>
            <a:off x="328167" y="6447243"/>
            <a:ext cx="1537579" cy="410757"/>
          </a:xfrm>
          <a:prstGeom prst="rect">
            <a:avLst/>
          </a:prstGeom>
        </p:spPr>
      </p:pic>
      <p:pic>
        <p:nvPicPr>
          <p:cNvPr id="10" name="Picture 9">
            <a:extLst>
              <a:ext uri="{FF2B5EF4-FFF2-40B4-BE49-F238E27FC236}">
                <a16:creationId xmlns:a16="http://schemas.microsoft.com/office/drawing/2014/main" id="{38E8C426-53DC-49EC-AD41-1E24111D437E}"/>
              </a:ext>
            </a:extLst>
          </p:cNvPr>
          <p:cNvPicPr>
            <a:picLocks noChangeAspect="1"/>
          </p:cNvPicPr>
          <p:nvPr/>
        </p:nvPicPr>
        <p:blipFill>
          <a:blip r:embed="rId3"/>
          <a:stretch>
            <a:fillRect/>
          </a:stretch>
        </p:blipFill>
        <p:spPr>
          <a:xfrm>
            <a:off x="2059710" y="6447243"/>
            <a:ext cx="1856508" cy="338448"/>
          </a:xfrm>
          <a:prstGeom prst="rect">
            <a:avLst/>
          </a:prstGeom>
        </p:spPr>
      </p:pic>
      <p:pic>
        <p:nvPicPr>
          <p:cNvPr id="11" name="Picture 10">
            <a:extLst>
              <a:ext uri="{FF2B5EF4-FFF2-40B4-BE49-F238E27FC236}">
                <a16:creationId xmlns:a16="http://schemas.microsoft.com/office/drawing/2014/main" id="{3085E23E-9C65-4BFA-A24B-1D62664E793E}"/>
              </a:ext>
            </a:extLst>
          </p:cNvPr>
          <p:cNvPicPr>
            <a:picLocks noChangeAspect="1"/>
          </p:cNvPicPr>
          <p:nvPr/>
        </p:nvPicPr>
        <p:blipFill>
          <a:blip r:embed="rId4"/>
          <a:stretch>
            <a:fillRect/>
          </a:stretch>
        </p:blipFill>
        <p:spPr>
          <a:xfrm>
            <a:off x="4110182" y="6447242"/>
            <a:ext cx="1985818" cy="357937"/>
          </a:xfrm>
          <a:prstGeom prst="rect">
            <a:avLst/>
          </a:prstGeom>
        </p:spPr>
      </p:pic>
      <p:pic>
        <p:nvPicPr>
          <p:cNvPr id="12" name="Picture 11">
            <a:extLst>
              <a:ext uri="{FF2B5EF4-FFF2-40B4-BE49-F238E27FC236}">
                <a16:creationId xmlns:a16="http://schemas.microsoft.com/office/drawing/2014/main" id="{8D099CAB-EF3D-45ED-93D0-1B6AF991453C}"/>
              </a:ext>
            </a:extLst>
          </p:cNvPr>
          <p:cNvPicPr>
            <a:picLocks noChangeAspect="1"/>
          </p:cNvPicPr>
          <p:nvPr/>
        </p:nvPicPr>
        <p:blipFill>
          <a:blip r:embed="rId5"/>
          <a:stretch>
            <a:fillRect/>
          </a:stretch>
        </p:blipFill>
        <p:spPr>
          <a:xfrm>
            <a:off x="6289964" y="6435142"/>
            <a:ext cx="1537579" cy="357938"/>
          </a:xfrm>
          <a:prstGeom prst="rect">
            <a:avLst/>
          </a:prstGeom>
        </p:spPr>
      </p:pic>
      <p:pic>
        <p:nvPicPr>
          <p:cNvPr id="13" name="Picture 12">
            <a:extLst>
              <a:ext uri="{FF2B5EF4-FFF2-40B4-BE49-F238E27FC236}">
                <a16:creationId xmlns:a16="http://schemas.microsoft.com/office/drawing/2014/main" id="{B51BB988-C558-4DB6-99FF-40998632A531}"/>
              </a:ext>
            </a:extLst>
          </p:cNvPr>
          <p:cNvPicPr>
            <a:picLocks noChangeAspect="1"/>
          </p:cNvPicPr>
          <p:nvPr/>
        </p:nvPicPr>
        <p:blipFill>
          <a:blip r:embed="rId6"/>
          <a:stretch>
            <a:fillRect/>
          </a:stretch>
        </p:blipFill>
        <p:spPr>
          <a:xfrm>
            <a:off x="7934484" y="6454632"/>
            <a:ext cx="1476375" cy="357936"/>
          </a:xfrm>
          <a:prstGeom prst="rect">
            <a:avLst/>
          </a:prstGeom>
        </p:spPr>
      </p:pic>
      <p:pic>
        <p:nvPicPr>
          <p:cNvPr id="14" name="Picture 13">
            <a:extLst>
              <a:ext uri="{FF2B5EF4-FFF2-40B4-BE49-F238E27FC236}">
                <a16:creationId xmlns:a16="http://schemas.microsoft.com/office/drawing/2014/main" id="{571A9568-3973-DCDC-3912-BDC6A26BAD8C}"/>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1323688" y="1514000"/>
            <a:ext cx="9544623" cy="3947354"/>
          </a:xfrm>
          <a:prstGeom prst="rect">
            <a:avLst/>
          </a:prstGeom>
        </p:spPr>
      </p:pic>
    </p:spTree>
    <p:extLst>
      <p:ext uri="{BB962C8B-B14F-4D97-AF65-F5344CB8AC3E}">
        <p14:creationId xmlns:p14="http://schemas.microsoft.com/office/powerpoint/2010/main" val="180130386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182587-906C-4F01-B2E7-C5F868384A6F}"/>
              </a:ext>
            </a:extLst>
          </p:cNvPr>
          <p:cNvSpPr>
            <a:spLocks noGrp="1"/>
          </p:cNvSpPr>
          <p:nvPr>
            <p:ph type="title"/>
          </p:nvPr>
        </p:nvSpPr>
        <p:spPr/>
        <p:txBody>
          <a:bodyPr/>
          <a:lstStyle/>
          <a:p>
            <a:r>
              <a:rPr lang="en-US" dirty="0"/>
              <a:t>Scope Overview: Installation</a:t>
            </a:r>
          </a:p>
        </p:txBody>
      </p:sp>
      <p:sp>
        <p:nvSpPr>
          <p:cNvPr id="3" name="Content Placeholder 2">
            <a:extLst>
              <a:ext uri="{FF2B5EF4-FFF2-40B4-BE49-F238E27FC236}">
                <a16:creationId xmlns:a16="http://schemas.microsoft.com/office/drawing/2014/main" id="{18E43CD5-458C-451D-A454-69488DA74C18}"/>
              </a:ext>
            </a:extLst>
          </p:cNvPr>
          <p:cNvSpPr>
            <a:spLocks noGrp="1"/>
          </p:cNvSpPr>
          <p:nvPr>
            <p:ph idx="1"/>
          </p:nvPr>
        </p:nvSpPr>
        <p:spPr>
          <a:xfrm>
            <a:off x="429767" y="813816"/>
            <a:ext cx="6296694" cy="5263850"/>
          </a:xfrm>
        </p:spPr>
        <p:txBody>
          <a:bodyPr/>
          <a:lstStyle/>
          <a:p>
            <a:r>
              <a:rPr lang="en-US" sz="2200" dirty="0"/>
              <a:t>Fully equipped and tested half-endcaps will be lowered into the detector cavern and attached to the CMS forward and backward calorimeters</a:t>
            </a:r>
          </a:p>
          <a:p>
            <a:r>
              <a:rPr lang="en-US" sz="2200" dirty="0"/>
              <a:t>Low Voltage, High Voltage and readout cables will have to be pre-positioned at the periphery of the ETL and connected to the detector</a:t>
            </a:r>
          </a:p>
          <a:p>
            <a:r>
              <a:rPr lang="en-US" sz="2200" dirty="0"/>
              <a:t>The installation will be carefully synchronized with the CMS Technical Coordination team</a:t>
            </a:r>
          </a:p>
          <a:p>
            <a:r>
              <a:rPr lang="en-US" sz="2200" dirty="0"/>
              <a:t>Present start date of the installation, according to TC is June 2028 and CMS needs to be ready for data taking in early 2029</a:t>
            </a:r>
          </a:p>
        </p:txBody>
      </p:sp>
      <p:pic>
        <p:nvPicPr>
          <p:cNvPr id="9" name="Picture 8">
            <a:extLst>
              <a:ext uri="{FF2B5EF4-FFF2-40B4-BE49-F238E27FC236}">
                <a16:creationId xmlns:a16="http://schemas.microsoft.com/office/drawing/2014/main" id="{650034FA-99E3-4663-9B45-753822043237}"/>
              </a:ext>
            </a:extLst>
          </p:cNvPr>
          <p:cNvPicPr>
            <a:picLocks noChangeAspect="1"/>
          </p:cNvPicPr>
          <p:nvPr/>
        </p:nvPicPr>
        <p:blipFill>
          <a:blip r:embed="rId2"/>
          <a:stretch>
            <a:fillRect/>
          </a:stretch>
        </p:blipFill>
        <p:spPr>
          <a:xfrm>
            <a:off x="328167" y="6447243"/>
            <a:ext cx="1537579" cy="410757"/>
          </a:xfrm>
          <a:prstGeom prst="rect">
            <a:avLst/>
          </a:prstGeom>
        </p:spPr>
      </p:pic>
      <p:pic>
        <p:nvPicPr>
          <p:cNvPr id="10" name="Picture 9">
            <a:extLst>
              <a:ext uri="{FF2B5EF4-FFF2-40B4-BE49-F238E27FC236}">
                <a16:creationId xmlns:a16="http://schemas.microsoft.com/office/drawing/2014/main" id="{38E8C426-53DC-49EC-AD41-1E24111D437E}"/>
              </a:ext>
            </a:extLst>
          </p:cNvPr>
          <p:cNvPicPr>
            <a:picLocks noChangeAspect="1"/>
          </p:cNvPicPr>
          <p:nvPr/>
        </p:nvPicPr>
        <p:blipFill>
          <a:blip r:embed="rId3"/>
          <a:stretch>
            <a:fillRect/>
          </a:stretch>
        </p:blipFill>
        <p:spPr>
          <a:xfrm>
            <a:off x="2059710" y="6447243"/>
            <a:ext cx="1856508" cy="338448"/>
          </a:xfrm>
          <a:prstGeom prst="rect">
            <a:avLst/>
          </a:prstGeom>
        </p:spPr>
      </p:pic>
      <p:pic>
        <p:nvPicPr>
          <p:cNvPr id="11" name="Picture 10">
            <a:extLst>
              <a:ext uri="{FF2B5EF4-FFF2-40B4-BE49-F238E27FC236}">
                <a16:creationId xmlns:a16="http://schemas.microsoft.com/office/drawing/2014/main" id="{3085E23E-9C65-4BFA-A24B-1D62664E793E}"/>
              </a:ext>
            </a:extLst>
          </p:cNvPr>
          <p:cNvPicPr>
            <a:picLocks noChangeAspect="1"/>
          </p:cNvPicPr>
          <p:nvPr/>
        </p:nvPicPr>
        <p:blipFill>
          <a:blip r:embed="rId4"/>
          <a:stretch>
            <a:fillRect/>
          </a:stretch>
        </p:blipFill>
        <p:spPr>
          <a:xfrm>
            <a:off x="4110182" y="6447242"/>
            <a:ext cx="1985818" cy="357937"/>
          </a:xfrm>
          <a:prstGeom prst="rect">
            <a:avLst/>
          </a:prstGeom>
        </p:spPr>
      </p:pic>
      <p:pic>
        <p:nvPicPr>
          <p:cNvPr id="12" name="Picture 11">
            <a:extLst>
              <a:ext uri="{FF2B5EF4-FFF2-40B4-BE49-F238E27FC236}">
                <a16:creationId xmlns:a16="http://schemas.microsoft.com/office/drawing/2014/main" id="{8D099CAB-EF3D-45ED-93D0-1B6AF991453C}"/>
              </a:ext>
            </a:extLst>
          </p:cNvPr>
          <p:cNvPicPr>
            <a:picLocks noChangeAspect="1"/>
          </p:cNvPicPr>
          <p:nvPr/>
        </p:nvPicPr>
        <p:blipFill>
          <a:blip r:embed="rId5"/>
          <a:stretch>
            <a:fillRect/>
          </a:stretch>
        </p:blipFill>
        <p:spPr>
          <a:xfrm>
            <a:off x="6289964" y="6435142"/>
            <a:ext cx="1537579" cy="357938"/>
          </a:xfrm>
          <a:prstGeom prst="rect">
            <a:avLst/>
          </a:prstGeom>
        </p:spPr>
      </p:pic>
      <p:pic>
        <p:nvPicPr>
          <p:cNvPr id="13" name="Picture 12">
            <a:extLst>
              <a:ext uri="{FF2B5EF4-FFF2-40B4-BE49-F238E27FC236}">
                <a16:creationId xmlns:a16="http://schemas.microsoft.com/office/drawing/2014/main" id="{B51BB988-C558-4DB6-99FF-40998632A531}"/>
              </a:ext>
            </a:extLst>
          </p:cNvPr>
          <p:cNvPicPr>
            <a:picLocks noChangeAspect="1"/>
          </p:cNvPicPr>
          <p:nvPr/>
        </p:nvPicPr>
        <p:blipFill>
          <a:blip r:embed="rId6"/>
          <a:stretch>
            <a:fillRect/>
          </a:stretch>
        </p:blipFill>
        <p:spPr>
          <a:xfrm>
            <a:off x="7934484" y="6454632"/>
            <a:ext cx="1476375" cy="357936"/>
          </a:xfrm>
          <a:prstGeom prst="rect">
            <a:avLst/>
          </a:prstGeom>
        </p:spPr>
      </p:pic>
      <p:grpSp>
        <p:nvGrpSpPr>
          <p:cNvPr id="14" name="Group 13">
            <a:extLst>
              <a:ext uri="{FF2B5EF4-FFF2-40B4-BE49-F238E27FC236}">
                <a16:creationId xmlns:a16="http://schemas.microsoft.com/office/drawing/2014/main" id="{724D02A0-DCB7-6BAE-8FE0-2E0CB3FD800D}"/>
              </a:ext>
            </a:extLst>
          </p:cNvPr>
          <p:cNvGrpSpPr/>
          <p:nvPr/>
        </p:nvGrpSpPr>
        <p:grpSpPr>
          <a:xfrm>
            <a:off x="6931225" y="2275774"/>
            <a:ext cx="5192943" cy="3894707"/>
            <a:chOff x="6896849" y="2963293"/>
            <a:chExt cx="5192943" cy="3894707"/>
          </a:xfrm>
        </p:grpSpPr>
        <p:pic>
          <p:nvPicPr>
            <p:cNvPr id="15" name="Picture 14">
              <a:extLst>
                <a:ext uri="{FF2B5EF4-FFF2-40B4-BE49-F238E27FC236}">
                  <a16:creationId xmlns:a16="http://schemas.microsoft.com/office/drawing/2014/main" id="{3AC7AE84-A1A8-53FF-3029-61C7390FB1DE}"/>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6896849" y="2963293"/>
              <a:ext cx="5192943" cy="3894707"/>
            </a:xfrm>
            <a:prstGeom prst="rect">
              <a:avLst/>
            </a:prstGeom>
          </p:spPr>
        </p:pic>
        <p:sp>
          <p:nvSpPr>
            <p:cNvPr id="16" name="Oval 15">
              <a:extLst>
                <a:ext uri="{FF2B5EF4-FFF2-40B4-BE49-F238E27FC236}">
                  <a16:creationId xmlns:a16="http://schemas.microsoft.com/office/drawing/2014/main" id="{2E78AC2F-7097-E645-7F23-E47B5EB44B29}"/>
                </a:ext>
              </a:extLst>
            </p:cNvPr>
            <p:cNvSpPr/>
            <p:nvPr/>
          </p:nvSpPr>
          <p:spPr>
            <a:xfrm>
              <a:off x="8970897" y="4140485"/>
              <a:ext cx="522424" cy="1222625"/>
            </a:xfrm>
            <a:prstGeom prst="ellipse">
              <a:avLst/>
            </a:prstGeom>
            <a:noFill/>
            <a:ln w="76200">
              <a:solidFill>
                <a:srgbClr val="FF0000"/>
              </a:solidFill>
              <a:miter lim="800000"/>
              <a:headEnd type="none" w="med" len="med"/>
              <a:tailEnd type="arrow" w="med" len="med"/>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196593231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E7304086-C335-1DD7-DB95-550B77C95B3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33006" y="939504"/>
            <a:ext cx="9770023" cy="5495638"/>
          </a:xfrm>
          <a:prstGeom prst="rect">
            <a:avLst/>
          </a:prstGeom>
        </p:spPr>
      </p:pic>
      <p:sp>
        <p:nvSpPr>
          <p:cNvPr id="2" name="Title 1">
            <a:extLst>
              <a:ext uri="{FF2B5EF4-FFF2-40B4-BE49-F238E27FC236}">
                <a16:creationId xmlns:a16="http://schemas.microsoft.com/office/drawing/2014/main" id="{68182587-906C-4F01-B2E7-C5F868384A6F}"/>
              </a:ext>
            </a:extLst>
          </p:cNvPr>
          <p:cNvSpPr>
            <a:spLocks noGrp="1"/>
          </p:cNvSpPr>
          <p:nvPr>
            <p:ph type="title"/>
          </p:nvPr>
        </p:nvSpPr>
        <p:spPr/>
        <p:txBody>
          <a:bodyPr/>
          <a:lstStyle/>
          <a:p>
            <a:r>
              <a:rPr lang="en-US" dirty="0"/>
              <a:t>Scope Overview</a:t>
            </a:r>
          </a:p>
        </p:txBody>
      </p:sp>
      <p:sp>
        <p:nvSpPr>
          <p:cNvPr id="3" name="Content Placeholder 2">
            <a:extLst>
              <a:ext uri="{FF2B5EF4-FFF2-40B4-BE49-F238E27FC236}">
                <a16:creationId xmlns:a16="http://schemas.microsoft.com/office/drawing/2014/main" id="{18E43CD5-458C-451D-A454-69488DA74C18}"/>
              </a:ext>
            </a:extLst>
          </p:cNvPr>
          <p:cNvSpPr>
            <a:spLocks noGrp="1"/>
          </p:cNvSpPr>
          <p:nvPr>
            <p:ph idx="1"/>
          </p:nvPr>
        </p:nvSpPr>
        <p:spPr>
          <a:xfrm>
            <a:off x="448055" y="895927"/>
            <a:ext cx="6296694" cy="4805586"/>
          </a:xfrm>
        </p:spPr>
        <p:txBody>
          <a:bodyPr/>
          <a:lstStyle/>
          <a:p>
            <a:pPr marL="0" indent="0">
              <a:buNone/>
            </a:pPr>
            <a:r>
              <a:rPr lang="en-US" dirty="0"/>
              <a:t>Project Organizational Chart</a:t>
            </a:r>
          </a:p>
          <a:p>
            <a:endParaRPr lang="en-US" dirty="0"/>
          </a:p>
        </p:txBody>
      </p:sp>
      <p:sp>
        <p:nvSpPr>
          <p:cNvPr id="6" name="Oval 5">
            <a:extLst>
              <a:ext uri="{FF2B5EF4-FFF2-40B4-BE49-F238E27FC236}">
                <a16:creationId xmlns:a16="http://schemas.microsoft.com/office/drawing/2014/main" id="{6D375C05-DFED-498F-9457-A25027ED55DF}"/>
              </a:ext>
            </a:extLst>
          </p:cNvPr>
          <p:cNvSpPr/>
          <p:nvPr/>
        </p:nvSpPr>
        <p:spPr>
          <a:xfrm>
            <a:off x="9324019" y="4343400"/>
            <a:ext cx="2419926" cy="1152238"/>
          </a:xfrm>
          <a:prstGeom prst="ellipse">
            <a:avLst/>
          </a:prstGeom>
          <a:solidFill>
            <a:srgbClr val="FF0000">
              <a:alpha val="10000"/>
            </a:srgbClr>
          </a:solidFill>
          <a:ln w="12700">
            <a:solidFill>
              <a:schemeClr val="tx1"/>
            </a:solidFill>
            <a:prstDash val="dash"/>
            <a:miter lim="800000"/>
            <a:headEnd type="none" w="med" len="med"/>
            <a:tailEnd type="arrow" w="med" len="med"/>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dirty="0"/>
          </a:p>
        </p:txBody>
      </p:sp>
      <p:pic>
        <p:nvPicPr>
          <p:cNvPr id="9" name="Picture 8">
            <a:extLst>
              <a:ext uri="{FF2B5EF4-FFF2-40B4-BE49-F238E27FC236}">
                <a16:creationId xmlns:a16="http://schemas.microsoft.com/office/drawing/2014/main" id="{6046A216-ED41-4073-9C7A-61D1D98AF849}"/>
              </a:ext>
            </a:extLst>
          </p:cNvPr>
          <p:cNvPicPr>
            <a:picLocks noChangeAspect="1"/>
          </p:cNvPicPr>
          <p:nvPr/>
        </p:nvPicPr>
        <p:blipFill>
          <a:blip r:embed="rId3"/>
          <a:stretch>
            <a:fillRect/>
          </a:stretch>
        </p:blipFill>
        <p:spPr>
          <a:xfrm>
            <a:off x="328167" y="6447243"/>
            <a:ext cx="1537579" cy="410757"/>
          </a:xfrm>
          <a:prstGeom prst="rect">
            <a:avLst/>
          </a:prstGeom>
        </p:spPr>
      </p:pic>
      <p:pic>
        <p:nvPicPr>
          <p:cNvPr id="10" name="Picture 9">
            <a:extLst>
              <a:ext uri="{FF2B5EF4-FFF2-40B4-BE49-F238E27FC236}">
                <a16:creationId xmlns:a16="http://schemas.microsoft.com/office/drawing/2014/main" id="{C027B550-E82D-40DE-9B0E-658CA326B789}"/>
              </a:ext>
            </a:extLst>
          </p:cNvPr>
          <p:cNvPicPr>
            <a:picLocks noChangeAspect="1"/>
          </p:cNvPicPr>
          <p:nvPr/>
        </p:nvPicPr>
        <p:blipFill>
          <a:blip r:embed="rId4"/>
          <a:stretch>
            <a:fillRect/>
          </a:stretch>
        </p:blipFill>
        <p:spPr>
          <a:xfrm>
            <a:off x="2059710" y="6447243"/>
            <a:ext cx="1856508" cy="338448"/>
          </a:xfrm>
          <a:prstGeom prst="rect">
            <a:avLst/>
          </a:prstGeom>
        </p:spPr>
      </p:pic>
      <p:pic>
        <p:nvPicPr>
          <p:cNvPr id="11" name="Picture 10">
            <a:extLst>
              <a:ext uri="{FF2B5EF4-FFF2-40B4-BE49-F238E27FC236}">
                <a16:creationId xmlns:a16="http://schemas.microsoft.com/office/drawing/2014/main" id="{1385B3A9-38CF-4CA2-AED9-C0325534F128}"/>
              </a:ext>
            </a:extLst>
          </p:cNvPr>
          <p:cNvPicPr>
            <a:picLocks noChangeAspect="1"/>
          </p:cNvPicPr>
          <p:nvPr/>
        </p:nvPicPr>
        <p:blipFill>
          <a:blip r:embed="rId5"/>
          <a:stretch>
            <a:fillRect/>
          </a:stretch>
        </p:blipFill>
        <p:spPr>
          <a:xfrm>
            <a:off x="4110182" y="6447242"/>
            <a:ext cx="1985818" cy="357937"/>
          </a:xfrm>
          <a:prstGeom prst="rect">
            <a:avLst/>
          </a:prstGeom>
        </p:spPr>
      </p:pic>
      <p:pic>
        <p:nvPicPr>
          <p:cNvPr id="12" name="Picture 11">
            <a:extLst>
              <a:ext uri="{FF2B5EF4-FFF2-40B4-BE49-F238E27FC236}">
                <a16:creationId xmlns:a16="http://schemas.microsoft.com/office/drawing/2014/main" id="{EA795A04-BEAD-4462-8BF6-57D315EC9702}"/>
              </a:ext>
            </a:extLst>
          </p:cNvPr>
          <p:cNvPicPr>
            <a:picLocks noChangeAspect="1"/>
          </p:cNvPicPr>
          <p:nvPr/>
        </p:nvPicPr>
        <p:blipFill>
          <a:blip r:embed="rId6"/>
          <a:stretch>
            <a:fillRect/>
          </a:stretch>
        </p:blipFill>
        <p:spPr>
          <a:xfrm>
            <a:off x="6289964" y="6435142"/>
            <a:ext cx="1537579" cy="357938"/>
          </a:xfrm>
          <a:prstGeom prst="rect">
            <a:avLst/>
          </a:prstGeom>
        </p:spPr>
      </p:pic>
      <p:pic>
        <p:nvPicPr>
          <p:cNvPr id="13" name="Picture 12">
            <a:extLst>
              <a:ext uri="{FF2B5EF4-FFF2-40B4-BE49-F238E27FC236}">
                <a16:creationId xmlns:a16="http://schemas.microsoft.com/office/drawing/2014/main" id="{88B4346A-1C69-477A-B152-36A43087EF6A}"/>
              </a:ext>
            </a:extLst>
          </p:cNvPr>
          <p:cNvPicPr>
            <a:picLocks noChangeAspect="1"/>
          </p:cNvPicPr>
          <p:nvPr/>
        </p:nvPicPr>
        <p:blipFill>
          <a:blip r:embed="rId7"/>
          <a:stretch>
            <a:fillRect/>
          </a:stretch>
        </p:blipFill>
        <p:spPr>
          <a:xfrm>
            <a:off x="7934484" y="6454632"/>
            <a:ext cx="1476375" cy="357936"/>
          </a:xfrm>
          <a:prstGeom prst="rect">
            <a:avLst/>
          </a:prstGeom>
        </p:spPr>
      </p:pic>
    </p:spTree>
    <p:extLst>
      <p:ext uri="{BB962C8B-B14F-4D97-AF65-F5344CB8AC3E}">
        <p14:creationId xmlns:p14="http://schemas.microsoft.com/office/powerpoint/2010/main" val="150339735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182587-906C-4F01-B2E7-C5F868384A6F}"/>
              </a:ext>
            </a:extLst>
          </p:cNvPr>
          <p:cNvSpPr>
            <a:spLocks noGrp="1"/>
          </p:cNvSpPr>
          <p:nvPr>
            <p:ph type="title"/>
          </p:nvPr>
        </p:nvSpPr>
        <p:spPr/>
        <p:txBody>
          <a:bodyPr/>
          <a:lstStyle/>
          <a:p>
            <a:r>
              <a:rPr lang="en-US" dirty="0"/>
              <a:t>Scope Overview</a:t>
            </a:r>
          </a:p>
        </p:txBody>
      </p:sp>
      <p:sp>
        <p:nvSpPr>
          <p:cNvPr id="3" name="Content Placeholder 2">
            <a:extLst>
              <a:ext uri="{FF2B5EF4-FFF2-40B4-BE49-F238E27FC236}">
                <a16:creationId xmlns:a16="http://schemas.microsoft.com/office/drawing/2014/main" id="{18E43CD5-458C-451D-A454-69488DA74C18}"/>
              </a:ext>
            </a:extLst>
          </p:cNvPr>
          <p:cNvSpPr>
            <a:spLocks noGrp="1"/>
          </p:cNvSpPr>
          <p:nvPr>
            <p:ph idx="1"/>
          </p:nvPr>
        </p:nvSpPr>
        <p:spPr>
          <a:xfrm>
            <a:off x="448055" y="895927"/>
            <a:ext cx="6296694" cy="4805586"/>
          </a:xfrm>
        </p:spPr>
        <p:txBody>
          <a:bodyPr/>
          <a:lstStyle/>
          <a:p>
            <a:pPr marL="0" indent="0">
              <a:buNone/>
            </a:pPr>
            <a:r>
              <a:rPr lang="en-US" dirty="0"/>
              <a:t>Project WBS Overview</a:t>
            </a:r>
          </a:p>
          <a:p>
            <a:endParaRPr lang="en-US" dirty="0"/>
          </a:p>
        </p:txBody>
      </p:sp>
      <p:pic>
        <p:nvPicPr>
          <p:cNvPr id="9" name="Picture 8">
            <a:extLst>
              <a:ext uri="{FF2B5EF4-FFF2-40B4-BE49-F238E27FC236}">
                <a16:creationId xmlns:a16="http://schemas.microsoft.com/office/drawing/2014/main" id="{6046A216-ED41-4073-9C7A-61D1D98AF849}"/>
              </a:ext>
            </a:extLst>
          </p:cNvPr>
          <p:cNvPicPr>
            <a:picLocks noChangeAspect="1"/>
          </p:cNvPicPr>
          <p:nvPr/>
        </p:nvPicPr>
        <p:blipFill>
          <a:blip r:embed="rId2"/>
          <a:stretch>
            <a:fillRect/>
          </a:stretch>
        </p:blipFill>
        <p:spPr>
          <a:xfrm>
            <a:off x="328167" y="6447243"/>
            <a:ext cx="1537579" cy="410757"/>
          </a:xfrm>
          <a:prstGeom prst="rect">
            <a:avLst/>
          </a:prstGeom>
        </p:spPr>
      </p:pic>
      <p:pic>
        <p:nvPicPr>
          <p:cNvPr id="10" name="Picture 9">
            <a:extLst>
              <a:ext uri="{FF2B5EF4-FFF2-40B4-BE49-F238E27FC236}">
                <a16:creationId xmlns:a16="http://schemas.microsoft.com/office/drawing/2014/main" id="{C027B550-E82D-40DE-9B0E-658CA326B789}"/>
              </a:ext>
            </a:extLst>
          </p:cNvPr>
          <p:cNvPicPr>
            <a:picLocks noChangeAspect="1"/>
          </p:cNvPicPr>
          <p:nvPr/>
        </p:nvPicPr>
        <p:blipFill>
          <a:blip r:embed="rId3"/>
          <a:stretch>
            <a:fillRect/>
          </a:stretch>
        </p:blipFill>
        <p:spPr>
          <a:xfrm>
            <a:off x="2059710" y="6447243"/>
            <a:ext cx="1856508" cy="338448"/>
          </a:xfrm>
          <a:prstGeom prst="rect">
            <a:avLst/>
          </a:prstGeom>
        </p:spPr>
      </p:pic>
      <p:pic>
        <p:nvPicPr>
          <p:cNvPr id="11" name="Picture 10">
            <a:extLst>
              <a:ext uri="{FF2B5EF4-FFF2-40B4-BE49-F238E27FC236}">
                <a16:creationId xmlns:a16="http://schemas.microsoft.com/office/drawing/2014/main" id="{1385B3A9-38CF-4CA2-AED9-C0325534F128}"/>
              </a:ext>
            </a:extLst>
          </p:cNvPr>
          <p:cNvPicPr>
            <a:picLocks noChangeAspect="1"/>
          </p:cNvPicPr>
          <p:nvPr/>
        </p:nvPicPr>
        <p:blipFill>
          <a:blip r:embed="rId4"/>
          <a:stretch>
            <a:fillRect/>
          </a:stretch>
        </p:blipFill>
        <p:spPr>
          <a:xfrm>
            <a:off x="4110182" y="6447242"/>
            <a:ext cx="1985818" cy="357937"/>
          </a:xfrm>
          <a:prstGeom prst="rect">
            <a:avLst/>
          </a:prstGeom>
        </p:spPr>
      </p:pic>
      <p:pic>
        <p:nvPicPr>
          <p:cNvPr id="12" name="Picture 11">
            <a:extLst>
              <a:ext uri="{FF2B5EF4-FFF2-40B4-BE49-F238E27FC236}">
                <a16:creationId xmlns:a16="http://schemas.microsoft.com/office/drawing/2014/main" id="{EA795A04-BEAD-4462-8BF6-57D315EC9702}"/>
              </a:ext>
            </a:extLst>
          </p:cNvPr>
          <p:cNvPicPr>
            <a:picLocks noChangeAspect="1"/>
          </p:cNvPicPr>
          <p:nvPr/>
        </p:nvPicPr>
        <p:blipFill>
          <a:blip r:embed="rId5"/>
          <a:stretch>
            <a:fillRect/>
          </a:stretch>
        </p:blipFill>
        <p:spPr>
          <a:xfrm>
            <a:off x="6289964" y="6435142"/>
            <a:ext cx="1537579" cy="357938"/>
          </a:xfrm>
          <a:prstGeom prst="rect">
            <a:avLst/>
          </a:prstGeom>
        </p:spPr>
      </p:pic>
      <p:pic>
        <p:nvPicPr>
          <p:cNvPr id="13" name="Picture 12">
            <a:extLst>
              <a:ext uri="{FF2B5EF4-FFF2-40B4-BE49-F238E27FC236}">
                <a16:creationId xmlns:a16="http://schemas.microsoft.com/office/drawing/2014/main" id="{88B4346A-1C69-477A-B152-36A43087EF6A}"/>
              </a:ext>
            </a:extLst>
          </p:cNvPr>
          <p:cNvPicPr>
            <a:picLocks noChangeAspect="1"/>
          </p:cNvPicPr>
          <p:nvPr/>
        </p:nvPicPr>
        <p:blipFill>
          <a:blip r:embed="rId6"/>
          <a:stretch>
            <a:fillRect/>
          </a:stretch>
        </p:blipFill>
        <p:spPr>
          <a:xfrm>
            <a:off x="7934484" y="6454632"/>
            <a:ext cx="1476375" cy="357936"/>
          </a:xfrm>
          <a:prstGeom prst="rect">
            <a:avLst/>
          </a:prstGeom>
        </p:spPr>
      </p:pic>
      <p:pic>
        <p:nvPicPr>
          <p:cNvPr id="14" name="Picture 13">
            <a:extLst>
              <a:ext uri="{FF2B5EF4-FFF2-40B4-BE49-F238E27FC236}">
                <a16:creationId xmlns:a16="http://schemas.microsoft.com/office/drawing/2014/main" id="{B2065805-C1D8-41C8-A907-C661E9FD1C42}"/>
              </a:ext>
            </a:extLst>
          </p:cNvPr>
          <p:cNvPicPr>
            <a:picLocks noChangeAspect="1"/>
          </p:cNvPicPr>
          <p:nvPr/>
        </p:nvPicPr>
        <p:blipFill rotWithShape="1">
          <a:blip r:embed="rId7"/>
          <a:srcRect l="1196" r="3007" b="902"/>
          <a:stretch/>
        </p:blipFill>
        <p:spPr bwMode="auto">
          <a:xfrm>
            <a:off x="1261242" y="1442839"/>
            <a:ext cx="9490842" cy="4674182"/>
          </a:xfrm>
          <a:prstGeom prst="rect">
            <a:avLst/>
          </a:prstGeom>
          <a:ln>
            <a:noFill/>
          </a:ln>
          <a:extLst>
            <a:ext uri="{53640926-AAD7-44D8-BBD7-CCE9431645EC}">
              <a14:shadowObscured xmlns:a14="http://schemas.microsoft.com/office/drawing/2010/main"/>
            </a:ext>
          </a:extLst>
        </p:spPr>
      </p:pic>
      <p:sp>
        <p:nvSpPr>
          <p:cNvPr id="4" name="Rectangle 3">
            <a:extLst>
              <a:ext uri="{FF2B5EF4-FFF2-40B4-BE49-F238E27FC236}">
                <a16:creationId xmlns:a16="http://schemas.microsoft.com/office/drawing/2014/main" id="{D0D1DD81-28E8-4856-A498-9E8B2ED58555}"/>
              </a:ext>
            </a:extLst>
          </p:cNvPr>
          <p:cNvSpPr/>
          <p:nvPr/>
        </p:nvSpPr>
        <p:spPr>
          <a:xfrm>
            <a:off x="8324527" y="2195297"/>
            <a:ext cx="1859854" cy="713605"/>
          </a:xfrm>
          <a:prstGeom prst="rect">
            <a:avLst/>
          </a:prstGeom>
          <a:solidFill>
            <a:srgbClr val="FF0000">
              <a:alpha val="22000"/>
            </a:srgbClr>
          </a:solidFill>
          <a:ln w="0">
            <a:solidFill>
              <a:schemeClr val="tx1"/>
            </a:solidFill>
            <a:prstDash val="lgDash"/>
            <a:miter lim="800000"/>
            <a:headEnd type="none" w="med" len="med"/>
            <a:tailEnd type="arrow" w="med" len="med"/>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1394996958"/>
      </p:ext>
    </p:extLst>
  </p:cSld>
  <p:clrMapOvr>
    <a:masterClrMapping/>
  </p:clrMapOvr>
</p:sld>
</file>

<file path=ppt/theme/theme1.xml><?xml version="1.0" encoding="utf-8"?>
<a:theme xmlns:a="http://schemas.openxmlformats.org/drawingml/2006/main" name="ORNL">
  <a:themeElements>
    <a:clrScheme name="ORNL theme colors 180717 final">
      <a:dk1>
        <a:sysClr val="windowText" lastClr="000000"/>
      </a:dk1>
      <a:lt1>
        <a:sysClr val="window" lastClr="FFFFFF"/>
      </a:lt1>
      <a:dk2>
        <a:srgbClr val="447E59"/>
      </a:dk2>
      <a:lt2>
        <a:srgbClr val="FFFFFF"/>
      </a:lt2>
      <a:accent1>
        <a:srgbClr val="3BA2AD"/>
      </a:accent1>
      <a:accent2>
        <a:srgbClr val="8FBB55"/>
      </a:accent2>
      <a:accent3>
        <a:srgbClr val="5785B7"/>
      </a:accent3>
      <a:accent4>
        <a:srgbClr val="E5A940"/>
      </a:accent4>
      <a:accent5>
        <a:srgbClr val="919785"/>
      </a:accent5>
      <a:accent6>
        <a:srgbClr val="CB4D3D"/>
      </a:accent6>
      <a:hlink>
        <a:srgbClr val="397D52"/>
      </a:hlink>
      <a:folHlink>
        <a:srgbClr val="000000"/>
      </a:folHlink>
    </a:clrScheme>
    <a:fontScheme name="Century Gothic">
      <a:majorFont>
        <a:latin typeface="Century Gothic" panose="020F030202020403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F03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Subtle Solids">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noFill/>
        <a:ln w="12700">
          <a:solidFill>
            <a:schemeClr val="tx1"/>
          </a:solidFill>
          <a:miter lim="800000"/>
          <a:headEnd type="none" w="med" len="med"/>
          <a:tailEnd type="arrow" w="med" len="med"/>
        </a:ln>
        <a:effectLst/>
        <a:scene3d>
          <a:camera prst="orthographicFront">
            <a:rot lat="0" lon="0" rev="0"/>
          </a:camera>
          <a:lightRig rig="threePt" dir="t">
            <a:rot lat="0" lon="0" rev="1200000"/>
          </a:lightRig>
        </a:scene3d>
        <a:sp3d/>
      </a:spPr>
      <a:bodyPr rtlCol="0" anchor="ctr"/>
      <a:lstStyle>
        <a:defPPr algn="ctr">
          <a:defRPr/>
        </a:defPPr>
      </a:lstStyle>
      <a:style>
        <a:lnRef idx="0">
          <a:schemeClr val="accent1"/>
        </a:lnRef>
        <a:fillRef idx="3">
          <a:schemeClr val="accent1"/>
        </a:fillRef>
        <a:effectRef idx="3">
          <a:schemeClr val="accent1"/>
        </a:effectRef>
        <a:fontRef idx="minor">
          <a:schemeClr val="lt1"/>
        </a:fontRef>
      </a:style>
    </a:spDef>
    <a:lnDef>
      <a:spPr>
        <a:ln w="19050">
          <a:solidFill>
            <a:schemeClr val="tx1"/>
          </a:solidFill>
          <a:miter lim="800000"/>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l">
          <a:lnSpc>
            <a:spcPct val="90000"/>
          </a:lnSpc>
          <a:defRPr dirty="0" smtClean="0">
            <a:latin typeface="+mn-lt"/>
          </a:defRPr>
        </a:defPPr>
      </a:lstStyle>
    </a:txDef>
  </a:objectDefaults>
  <a:extraClrSchemeLst/>
  <a:extLst>
    <a:ext uri="{05A4C25C-085E-4340-85A3-A5531E510DB2}">
      <thm15:themeFamily xmlns:thm15="http://schemas.microsoft.com/office/thememl/2012/main" name="ORNL template 16x9_180808" id="{EF133236-4FD1-4E83-B0AC-464DEE56453C}" vid="{ECDBAF0C-67FD-47C6-9CC9-5310617ED098}"/>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6673</TotalTime>
  <Words>1206</Words>
  <Application>Microsoft Macintosh PowerPoint</Application>
  <PresentationFormat>Widescreen</PresentationFormat>
  <Paragraphs>99</Paragraphs>
  <Slides>28</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28</vt:i4>
      </vt:variant>
    </vt:vector>
  </HeadingPairs>
  <TitlesOfParts>
    <vt:vector size="33" baseType="lpstr">
      <vt:lpstr>Arial</vt:lpstr>
      <vt:lpstr>Arial Black</vt:lpstr>
      <vt:lpstr>Calibri</vt:lpstr>
      <vt:lpstr>Century Gothic</vt:lpstr>
      <vt:lpstr>ORNL</vt:lpstr>
      <vt:lpstr>Endcap Timing Layer Project   WBS 01.04 – Subsystems Integration and Installation  Subsystem Scope, Cost, Schedule and Risk DOE Review Backup Material</vt:lpstr>
      <vt:lpstr>DOE Charge</vt:lpstr>
      <vt:lpstr>Scope Overview: Integration and Installation</vt:lpstr>
      <vt:lpstr>Scope Overview: Integration</vt:lpstr>
      <vt:lpstr>Planning for the integration and testing site at CERN</vt:lpstr>
      <vt:lpstr>Scope Overview: Integration</vt:lpstr>
      <vt:lpstr>Scope Overview: Installation</vt:lpstr>
      <vt:lpstr>Scope Overview</vt:lpstr>
      <vt:lpstr>Scope Overview</vt:lpstr>
      <vt:lpstr>Cost Development</vt:lpstr>
      <vt:lpstr>Cost Overview – Subsystem Relative Cost</vt:lpstr>
      <vt:lpstr>Cost Overview – Base Cost and Estimate Uncertainty</vt:lpstr>
      <vt:lpstr>Cost Overview – Labor Hours and Cost</vt:lpstr>
      <vt:lpstr>Cost Overview</vt:lpstr>
      <vt:lpstr>Cost Overview - Profile</vt:lpstr>
      <vt:lpstr>Cost Overview – Cost of Living and Travel</vt:lpstr>
      <vt:lpstr>Cost Overview – Labor Breakdown</vt:lpstr>
      <vt:lpstr>Cost Overview – Labor Profile</vt:lpstr>
      <vt:lpstr>Cost Contingency</vt:lpstr>
      <vt:lpstr>Schedule Development - Overview</vt:lpstr>
      <vt:lpstr>Schedule Development</vt:lpstr>
      <vt:lpstr>Resource Analysis – Total FTEs per Fiscal Year</vt:lpstr>
      <vt:lpstr>Resource Analysis – Hours and FTEs Contributed vs On-Project</vt:lpstr>
      <vt:lpstr>Risk Management</vt:lpstr>
      <vt:lpstr>Quality and ES&amp;H</vt:lpstr>
      <vt:lpstr>Management Strategy</vt:lpstr>
      <vt:lpstr>Summary</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Sanseverino, John</dc:creator>
  <cp:lastModifiedBy>Bolesław Wysłouch</cp:lastModifiedBy>
  <cp:revision>77</cp:revision>
  <dcterms:created xsi:type="dcterms:W3CDTF">2022-05-04T19:45:10Z</dcterms:created>
  <dcterms:modified xsi:type="dcterms:W3CDTF">2022-06-11T02:35:03Z</dcterms:modified>
</cp:coreProperties>
</file>