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81"/>
  </p:notesMasterIdLst>
  <p:handoutMasterIdLst>
    <p:handoutMasterId r:id="rId82"/>
  </p:handoutMasterIdLst>
  <p:sldIdLst>
    <p:sldId id="256" r:id="rId2"/>
    <p:sldId id="308" r:id="rId3"/>
    <p:sldId id="257" r:id="rId4"/>
    <p:sldId id="294" r:id="rId5"/>
    <p:sldId id="674" r:id="rId6"/>
    <p:sldId id="675" r:id="rId7"/>
    <p:sldId id="676" r:id="rId8"/>
    <p:sldId id="258" r:id="rId9"/>
    <p:sldId id="275" r:id="rId10"/>
    <p:sldId id="293" r:id="rId11"/>
    <p:sldId id="295" r:id="rId12"/>
    <p:sldId id="292" r:id="rId13"/>
    <p:sldId id="277" r:id="rId14"/>
    <p:sldId id="296" r:id="rId15"/>
    <p:sldId id="297" r:id="rId16"/>
    <p:sldId id="278" r:id="rId17"/>
    <p:sldId id="279" r:id="rId18"/>
    <p:sldId id="280" r:id="rId19"/>
    <p:sldId id="281" r:id="rId20"/>
    <p:sldId id="282" r:id="rId21"/>
    <p:sldId id="738" r:id="rId22"/>
    <p:sldId id="306" r:id="rId23"/>
    <p:sldId id="287" r:id="rId24"/>
    <p:sldId id="298" r:id="rId25"/>
    <p:sldId id="276" r:id="rId26"/>
    <p:sldId id="285" r:id="rId27"/>
    <p:sldId id="286" r:id="rId28"/>
    <p:sldId id="284" r:id="rId29"/>
    <p:sldId id="289" r:id="rId30"/>
    <p:sldId id="291" r:id="rId31"/>
    <p:sldId id="290" r:id="rId32"/>
    <p:sldId id="299" r:id="rId33"/>
    <p:sldId id="300" r:id="rId34"/>
    <p:sldId id="303" r:id="rId35"/>
    <p:sldId id="304" r:id="rId36"/>
    <p:sldId id="305" r:id="rId37"/>
    <p:sldId id="301" r:id="rId38"/>
    <p:sldId id="696" r:id="rId39"/>
    <p:sldId id="660" r:id="rId40"/>
    <p:sldId id="667" r:id="rId41"/>
    <p:sldId id="309" r:id="rId42"/>
    <p:sldId id="666" r:id="rId43"/>
    <p:sldId id="670" r:id="rId44"/>
    <p:sldId id="668" r:id="rId45"/>
    <p:sldId id="671" r:id="rId46"/>
    <p:sldId id="687" r:id="rId47"/>
    <p:sldId id="689" r:id="rId48"/>
    <p:sldId id="688" r:id="rId49"/>
    <p:sldId id="283" r:id="rId50"/>
    <p:sldId id="725" r:id="rId51"/>
    <p:sldId id="726" r:id="rId52"/>
    <p:sldId id="727" r:id="rId53"/>
    <p:sldId id="724" r:id="rId54"/>
    <p:sldId id="705" r:id="rId55"/>
    <p:sldId id="719" r:id="rId56"/>
    <p:sldId id="714" r:id="rId57"/>
    <p:sldId id="728" r:id="rId58"/>
    <p:sldId id="729" r:id="rId59"/>
    <p:sldId id="717" r:id="rId60"/>
    <p:sldId id="715" r:id="rId61"/>
    <p:sldId id="730" r:id="rId62"/>
    <p:sldId id="720" r:id="rId63"/>
    <p:sldId id="700" r:id="rId64"/>
    <p:sldId id="697" r:id="rId65"/>
    <p:sldId id="702" r:id="rId66"/>
    <p:sldId id="703" r:id="rId67"/>
    <p:sldId id="731" r:id="rId68"/>
    <p:sldId id="694" r:id="rId69"/>
    <p:sldId id="736" r:id="rId70"/>
    <p:sldId id="734" r:id="rId71"/>
    <p:sldId id="735" r:id="rId72"/>
    <p:sldId id="737" r:id="rId73"/>
    <p:sldId id="273" r:id="rId74"/>
    <p:sldId id="274" r:id="rId75"/>
    <p:sldId id="677" r:id="rId76"/>
    <p:sldId id="678" r:id="rId77"/>
    <p:sldId id="672" r:id="rId78"/>
    <p:sldId id="732" r:id="rId79"/>
    <p:sldId id="733" r:id="rId80"/>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co Barbone" initials="MB" lastIdx="2" clrIdx="0">
    <p:extLst>
      <p:ext uri="{19B8F6BF-5375-455C-9EA6-DF929625EA0E}">
        <p15:presenceInfo xmlns:p15="http://schemas.microsoft.com/office/powerpoint/2012/main" userId="e4afca254f8b4a11"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9D9D9D"/>
    <a:srgbClr val="1E1E1E"/>
    <a:srgbClr val="000000"/>
    <a:srgbClr val="0085CA"/>
    <a:srgbClr val="003E74"/>
    <a:srgbClr val="00254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FE12F4C-DD1D-415C-8C03-0EF9694205E8}" v="54" dt="2022-07-11T20:51:32.57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44" autoAdjust="0"/>
    <p:restoredTop sz="94660"/>
  </p:normalViewPr>
  <p:slideViewPr>
    <p:cSldViewPr snapToGrid="0" snapToObjects="1">
      <p:cViewPr varScale="1">
        <p:scale>
          <a:sx n="199" d="100"/>
          <a:sy n="199" d="100"/>
        </p:scale>
        <p:origin x="912" y="144"/>
      </p:cViewPr>
      <p:guideLst>
        <p:guide orient="horz" pos="1620"/>
        <p:guide pos="2880"/>
      </p:guideLst>
    </p:cSldViewPr>
  </p:slideViewPr>
  <p:notesTextViewPr>
    <p:cViewPr>
      <p:scale>
        <a:sx n="100" d="100"/>
        <a:sy n="100" d="100"/>
      </p:scale>
      <p:origin x="0" y="0"/>
    </p:cViewPr>
  </p:notesTextViewPr>
  <p:notesViewPr>
    <p:cSldViewPr snapToGrid="0" snapToObjects="1">
      <p:cViewPr varScale="1">
        <p:scale>
          <a:sx n="109" d="100"/>
          <a:sy n="109" d="100"/>
        </p:scale>
        <p:origin x="-253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presProps" Target="presProps.xml"/><Relationship Id="rId89" Type="http://schemas.microsoft.com/office/2015/10/relationships/revisionInfo" Target="revisionInfo.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commentAuthors" Target="commentAuthors.xml"/><Relationship Id="rId88"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8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handoutMaster" Target="handoutMasters/handoutMaster1.xml"/><Relationship Id="rId19" Type="http://schemas.openxmlformats.org/officeDocument/2006/relationships/slide" Target="slides/slide1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co Barbone" userId="e4afca254f8b4a11" providerId="LiveId" clId="{4818E429-806A-4066-B5DE-B98B57F35E07}"/>
    <pc:docChg chg="undo redo custSel addSld delSld modSld sldOrd">
      <pc:chgData name="Marco Barbone" userId="e4afca254f8b4a11" providerId="LiveId" clId="{4818E429-806A-4066-B5DE-B98B57F35E07}" dt="2021-04-14T12:57:47.991" v="3811" actId="47"/>
      <pc:docMkLst>
        <pc:docMk/>
      </pc:docMkLst>
      <pc:sldChg chg="add del mod modShow">
        <pc:chgData name="Marco Barbone" userId="e4afca254f8b4a11" providerId="LiveId" clId="{4818E429-806A-4066-B5DE-B98B57F35E07}" dt="2021-04-14T12:57:47.991" v="3811" actId="47"/>
        <pc:sldMkLst>
          <pc:docMk/>
          <pc:sldMk cId="2148043921" sldId="270"/>
        </pc:sldMkLst>
      </pc:sldChg>
      <pc:sldChg chg="modSp add mod">
        <pc:chgData name="Marco Barbone" userId="e4afca254f8b4a11" providerId="LiveId" clId="{4818E429-806A-4066-B5DE-B98B57F35E07}" dt="2021-04-14T11:08:47.098" v="3264" actId="20577"/>
        <pc:sldMkLst>
          <pc:docMk/>
          <pc:sldMk cId="252989539" sldId="271"/>
        </pc:sldMkLst>
        <pc:spChg chg="mod">
          <ac:chgData name="Marco Barbone" userId="e4afca254f8b4a11" providerId="LiveId" clId="{4818E429-806A-4066-B5DE-B98B57F35E07}" dt="2021-04-14T11:08:47.098" v="3264" actId="20577"/>
          <ac:spMkLst>
            <pc:docMk/>
            <pc:sldMk cId="252989539" sldId="271"/>
            <ac:spMk id="3" creationId="{B745C3CE-B521-48B5-B42E-12640DD712C0}"/>
          </ac:spMkLst>
        </pc:spChg>
      </pc:sldChg>
      <pc:sldChg chg="modSp mod modAnim">
        <pc:chgData name="Marco Barbone" userId="e4afca254f8b4a11" providerId="LiveId" clId="{4818E429-806A-4066-B5DE-B98B57F35E07}" dt="2021-04-13T17:10:38.371" v="3029"/>
        <pc:sldMkLst>
          <pc:docMk/>
          <pc:sldMk cId="0" sldId="273"/>
        </pc:sldMkLst>
        <pc:spChg chg="mod">
          <ac:chgData name="Marco Barbone" userId="e4afca254f8b4a11" providerId="LiveId" clId="{4818E429-806A-4066-B5DE-B98B57F35E07}" dt="2021-04-13T16:29:35.646" v="2615" actId="20577"/>
          <ac:spMkLst>
            <pc:docMk/>
            <pc:sldMk cId="0" sldId="273"/>
            <ac:spMk id="39938" creationId="{B0C907A8-1685-4380-A950-C70D3EE833EF}"/>
          </ac:spMkLst>
        </pc:spChg>
      </pc:sldChg>
      <pc:sldChg chg="modAnim">
        <pc:chgData name="Marco Barbone" userId="e4afca254f8b4a11" providerId="LiveId" clId="{4818E429-806A-4066-B5DE-B98B57F35E07}" dt="2021-04-13T17:10:43.378" v="3030"/>
        <pc:sldMkLst>
          <pc:docMk/>
          <pc:sldMk cId="0" sldId="274"/>
        </pc:sldMkLst>
      </pc:sldChg>
      <pc:sldChg chg="modSp mod">
        <pc:chgData name="Marco Barbone" userId="e4afca254f8b4a11" providerId="LiveId" clId="{4818E429-806A-4066-B5DE-B98B57F35E07}" dt="2021-04-14T11:23:09.338" v="3740" actId="20577"/>
        <pc:sldMkLst>
          <pc:docMk/>
          <pc:sldMk cId="3786495795" sldId="277"/>
        </pc:sldMkLst>
        <pc:spChg chg="mod">
          <ac:chgData name="Marco Barbone" userId="e4afca254f8b4a11" providerId="LiveId" clId="{4818E429-806A-4066-B5DE-B98B57F35E07}" dt="2021-04-14T11:23:09.338" v="3740" actId="20577"/>
          <ac:spMkLst>
            <pc:docMk/>
            <pc:sldMk cId="3786495795" sldId="277"/>
            <ac:spMk id="2" creationId="{04B9C17A-CC8A-4F0F-AFE9-0D272B3324C6}"/>
          </ac:spMkLst>
        </pc:spChg>
        <pc:spChg chg="mod">
          <ac:chgData name="Marco Barbone" userId="e4afca254f8b4a11" providerId="LiveId" clId="{4818E429-806A-4066-B5DE-B98B57F35E07}" dt="2021-04-13T14:52:43.755" v="1248" actId="21"/>
          <ac:spMkLst>
            <pc:docMk/>
            <pc:sldMk cId="3786495795" sldId="277"/>
            <ac:spMk id="7" creationId="{198A1DCB-6ADF-4FA8-8039-5DD6BB42D8A9}"/>
          </ac:spMkLst>
        </pc:spChg>
      </pc:sldChg>
      <pc:sldChg chg="addSp delSp modSp mod ord">
        <pc:chgData name="Marco Barbone" userId="e4afca254f8b4a11" providerId="LiveId" clId="{4818E429-806A-4066-B5DE-B98B57F35E07}" dt="2021-04-13T16:08:59.161" v="2342" actId="1076"/>
        <pc:sldMkLst>
          <pc:docMk/>
          <pc:sldMk cId="525778208" sldId="283"/>
        </pc:sldMkLst>
        <pc:spChg chg="mod">
          <ac:chgData name="Marco Barbone" userId="e4afca254f8b4a11" providerId="LiveId" clId="{4818E429-806A-4066-B5DE-B98B57F35E07}" dt="2021-04-13T16:07:10.956" v="2302" actId="1076"/>
          <ac:spMkLst>
            <pc:docMk/>
            <pc:sldMk cId="525778208" sldId="283"/>
            <ac:spMk id="23" creationId="{43FCF010-6BD3-423E-8350-D8C4F49A7F0E}"/>
          </ac:spMkLst>
        </pc:spChg>
        <pc:spChg chg="del mod">
          <ac:chgData name="Marco Barbone" userId="e4afca254f8b4a11" providerId="LiveId" clId="{4818E429-806A-4066-B5DE-B98B57F35E07}" dt="2021-04-13T16:06:31.506" v="2270" actId="21"/>
          <ac:spMkLst>
            <pc:docMk/>
            <pc:sldMk cId="525778208" sldId="283"/>
            <ac:spMk id="29" creationId="{10A48CC6-76C1-415B-B611-D5B81A876756}"/>
          </ac:spMkLst>
        </pc:spChg>
        <pc:spChg chg="add mod">
          <ac:chgData name="Marco Barbone" userId="e4afca254f8b4a11" providerId="LiveId" clId="{4818E429-806A-4066-B5DE-B98B57F35E07}" dt="2021-04-13T16:07:53.209" v="2315" actId="207"/>
          <ac:spMkLst>
            <pc:docMk/>
            <pc:sldMk cId="525778208" sldId="283"/>
            <ac:spMk id="32" creationId="{19592A58-C765-44B8-BC56-C2D2565C544E}"/>
          </ac:spMkLst>
        </pc:spChg>
        <pc:spChg chg="add mod">
          <ac:chgData name="Marco Barbone" userId="e4afca254f8b4a11" providerId="LiveId" clId="{4818E429-806A-4066-B5DE-B98B57F35E07}" dt="2021-04-13T16:08:59.161" v="2342" actId="1076"/>
          <ac:spMkLst>
            <pc:docMk/>
            <pc:sldMk cId="525778208" sldId="283"/>
            <ac:spMk id="38" creationId="{62674124-2695-4A5F-9AFF-F33E8F0603BD}"/>
          </ac:spMkLst>
        </pc:spChg>
        <pc:spChg chg="add del mod">
          <ac:chgData name="Marco Barbone" userId="e4afca254f8b4a11" providerId="LiveId" clId="{4818E429-806A-4066-B5DE-B98B57F35E07}" dt="2021-04-13T16:07:55.893" v="2316" actId="207"/>
          <ac:spMkLst>
            <pc:docMk/>
            <pc:sldMk cId="525778208" sldId="283"/>
            <ac:spMk id="49" creationId="{ED261FC4-7BA9-4198-BD21-075177A16784}"/>
          </ac:spMkLst>
        </pc:spChg>
        <pc:spChg chg="mod">
          <ac:chgData name="Marco Barbone" userId="e4afca254f8b4a11" providerId="LiveId" clId="{4818E429-806A-4066-B5DE-B98B57F35E07}" dt="2021-04-13T16:07:02.758" v="2299" actId="20577"/>
          <ac:spMkLst>
            <pc:docMk/>
            <pc:sldMk cId="525778208" sldId="283"/>
            <ac:spMk id="49154" creationId="{114BFC5B-9615-49FF-8728-94A6BC679D54}"/>
          </ac:spMkLst>
        </pc:spChg>
        <pc:cxnChg chg="add del mod">
          <ac:chgData name="Marco Barbone" userId="e4afca254f8b4a11" providerId="LiveId" clId="{4818E429-806A-4066-B5DE-B98B57F35E07}" dt="2021-04-13T16:07:08.355" v="2301" actId="478"/>
          <ac:cxnSpMkLst>
            <pc:docMk/>
            <pc:sldMk cId="525778208" sldId="283"/>
            <ac:cxnSpMk id="3" creationId="{B6762125-5EDB-4F7B-BC98-9C6D2ADB2A46}"/>
          </ac:cxnSpMkLst>
        </pc:cxnChg>
        <pc:cxnChg chg="del mod">
          <ac:chgData name="Marco Barbone" userId="e4afca254f8b4a11" providerId="LiveId" clId="{4818E429-806A-4066-B5DE-B98B57F35E07}" dt="2021-04-13T16:06:42.342" v="2274" actId="478"/>
          <ac:cxnSpMkLst>
            <pc:docMk/>
            <pc:sldMk cId="525778208" sldId="283"/>
            <ac:cxnSpMk id="4" creationId="{8BC223D3-F2F9-49FF-855F-D0393CAD20F6}"/>
          </ac:cxnSpMkLst>
        </pc:cxnChg>
        <pc:cxnChg chg="add mod">
          <ac:chgData name="Marco Barbone" userId="e4afca254f8b4a11" providerId="LiveId" clId="{4818E429-806A-4066-B5DE-B98B57F35E07}" dt="2021-04-13T16:06:38.071" v="2272" actId="21"/>
          <ac:cxnSpMkLst>
            <pc:docMk/>
            <pc:sldMk cId="525778208" sldId="283"/>
            <ac:cxnSpMk id="6" creationId="{114F4B1C-7957-4898-9991-3CED512A92E2}"/>
          </ac:cxnSpMkLst>
        </pc:cxnChg>
        <pc:cxnChg chg="add del">
          <ac:chgData name="Marco Barbone" userId="e4afca254f8b4a11" providerId="LiveId" clId="{4818E429-806A-4066-B5DE-B98B57F35E07}" dt="2021-04-13T16:06:01.842" v="2268" actId="478"/>
          <ac:cxnSpMkLst>
            <pc:docMk/>
            <pc:sldMk cId="525778208" sldId="283"/>
            <ac:cxnSpMk id="9" creationId="{BF529BB2-FA01-4376-A0A2-6811AD3F82AD}"/>
          </ac:cxnSpMkLst>
        </pc:cxnChg>
        <pc:cxnChg chg="mod">
          <ac:chgData name="Marco Barbone" userId="e4afca254f8b4a11" providerId="LiveId" clId="{4818E429-806A-4066-B5DE-B98B57F35E07}" dt="2021-04-13T16:07:21.647" v="2309" actId="14100"/>
          <ac:cxnSpMkLst>
            <pc:docMk/>
            <pc:sldMk cId="525778208" sldId="283"/>
            <ac:cxnSpMk id="10" creationId="{71A2C029-74E4-4D6D-94E1-600B729EEDF8}"/>
          </ac:cxnSpMkLst>
        </pc:cxnChg>
        <pc:cxnChg chg="add del mod">
          <ac:chgData name="Marco Barbone" userId="e4afca254f8b4a11" providerId="LiveId" clId="{4818E429-806A-4066-B5DE-B98B57F35E07}" dt="2021-04-13T16:07:06.578" v="2300" actId="478"/>
          <ac:cxnSpMkLst>
            <pc:docMk/>
            <pc:sldMk cId="525778208" sldId="283"/>
            <ac:cxnSpMk id="13" creationId="{9F90516D-0105-48B7-A7E0-F8C67241EB5F}"/>
          </ac:cxnSpMkLst>
        </pc:cxnChg>
        <pc:cxnChg chg="add">
          <ac:chgData name="Marco Barbone" userId="e4afca254f8b4a11" providerId="LiveId" clId="{4818E429-806A-4066-B5DE-B98B57F35E07}" dt="2021-04-13T16:07:26.482" v="2310" actId="11529"/>
          <ac:cxnSpMkLst>
            <pc:docMk/>
            <pc:sldMk cId="525778208" sldId="283"/>
            <ac:cxnSpMk id="20" creationId="{17A23B20-F1DE-47A0-A1C6-3A98DD437B1D}"/>
          </ac:cxnSpMkLst>
        </pc:cxnChg>
        <pc:cxnChg chg="add mod">
          <ac:chgData name="Marco Barbone" userId="e4afca254f8b4a11" providerId="LiveId" clId="{4818E429-806A-4066-B5DE-B98B57F35E07}" dt="2021-04-13T16:07:44.778" v="2314" actId="1076"/>
          <ac:cxnSpMkLst>
            <pc:docMk/>
            <pc:sldMk cId="525778208" sldId="283"/>
            <ac:cxnSpMk id="22" creationId="{6308BAD0-A77A-4C96-9910-F2A122D3BF52}"/>
          </ac:cxnSpMkLst>
        </pc:cxnChg>
        <pc:cxnChg chg="add mod">
          <ac:chgData name="Marco Barbone" userId="e4afca254f8b4a11" providerId="LiveId" clId="{4818E429-806A-4066-B5DE-B98B57F35E07}" dt="2021-04-13T16:07:36.101" v="2313" actId="14100"/>
          <ac:cxnSpMkLst>
            <pc:docMk/>
            <pc:sldMk cId="525778208" sldId="283"/>
            <ac:cxnSpMk id="25" creationId="{E41A3D37-1217-47E1-9B33-30A82C5F6D6D}"/>
          </ac:cxnSpMkLst>
        </pc:cxnChg>
        <pc:cxnChg chg="add mod">
          <ac:chgData name="Marco Barbone" userId="e4afca254f8b4a11" providerId="LiveId" clId="{4818E429-806A-4066-B5DE-B98B57F35E07}" dt="2021-04-13T16:08:59.161" v="2342" actId="1076"/>
          <ac:cxnSpMkLst>
            <pc:docMk/>
            <pc:sldMk cId="525778208" sldId="283"/>
            <ac:cxnSpMk id="34" creationId="{19750DB3-1CFF-459F-85C0-F1206A6BCFDD}"/>
          </ac:cxnSpMkLst>
        </pc:cxnChg>
        <pc:cxnChg chg="add mod">
          <ac:chgData name="Marco Barbone" userId="e4afca254f8b4a11" providerId="LiveId" clId="{4818E429-806A-4066-B5DE-B98B57F35E07}" dt="2021-04-13T16:08:59.161" v="2342" actId="1076"/>
          <ac:cxnSpMkLst>
            <pc:docMk/>
            <pc:sldMk cId="525778208" sldId="283"/>
            <ac:cxnSpMk id="37" creationId="{E48AC1FD-2F7A-44A0-94BF-E0D5440428BA}"/>
          </ac:cxnSpMkLst>
        </pc:cxnChg>
      </pc:sldChg>
      <pc:sldChg chg="modSp mod">
        <pc:chgData name="Marco Barbone" userId="e4afca254f8b4a11" providerId="LiveId" clId="{4818E429-806A-4066-B5DE-B98B57F35E07}" dt="2021-04-14T11:26:07.857" v="3793" actId="207"/>
        <pc:sldMkLst>
          <pc:docMk/>
          <pc:sldMk cId="3966359822" sldId="285"/>
        </pc:sldMkLst>
        <pc:graphicFrameChg chg="mod modGraphic">
          <ac:chgData name="Marco Barbone" userId="e4afca254f8b4a11" providerId="LiveId" clId="{4818E429-806A-4066-B5DE-B98B57F35E07}" dt="2021-04-14T11:26:07.857" v="3793" actId="207"/>
          <ac:graphicFrameMkLst>
            <pc:docMk/>
            <pc:sldMk cId="3966359822" sldId="285"/>
            <ac:graphicFrameMk id="6" creationId="{860EB5B9-810A-4841-89D2-B1A585B63156}"/>
          </ac:graphicFrameMkLst>
        </pc:graphicFrameChg>
      </pc:sldChg>
      <pc:sldChg chg="modSp mod">
        <pc:chgData name="Marco Barbone" userId="e4afca254f8b4a11" providerId="LiveId" clId="{4818E429-806A-4066-B5DE-B98B57F35E07}" dt="2021-04-13T14:52:35.904" v="1247" actId="20577"/>
        <pc:sldMkLst>
          <pc:docMk/>
          <pc:sldMk cId="3590714306" sldId="292"/>
        </pc:sldMkLst>
        <pc:spChg chg="mod">
          <ac:chgData name="Marco Barbone" userId="e4afca254f8b4a11" providerId="LiveId" clId="{4818E429-806A-4066-B5DE-B98B57F35E07}" dt="2021-04-13T14:52:35.904" v="1247" actId="20577"/>
          <ac:spMkLst>
            <pc:docMk/>
            <pc:sldMk cId="3590714306" sldId="292"/>
            <ac:spMk id="7" creationId="{FC5509FB-094F-41DC-B9E9-6E5F8D7EE75D}"/>
          </ac:spMkLst>
        </pc:spChg>
      </pc:sldChg>
      <pc:sldChg chg="modSp mod">
        <pc:chgData name="Marco Barbone" userId="e4afca254f8b4a11" providerId="LiveId" clId="{4818E429-806A-4066-B5DE-B98B57F35E07}" dt="2021-04-14T11:22:18.170" v="3708" actId="113"/>
        <pc:sldMkLst>
          <pc:docMk/>
          <pc:sldMk cId="2041793478" sldId="293"/>
        </pc:sldMkLst>
        <pc:spChg chg="mod">
          <ac:chgData name="Marco Barbone" userId="e4afca254f8b4a11" providerId="LiveId" clId="{4818E429-806A-4066-B5DE-B98B57F35E07}" dt="2021-04-14T11:22:18.170" v="3708" actId="113"/>
          <ac:spMkLst>
            <pc:docMk/>
            <pc:sldMk cId="2041793478" sldId="293"/>
            <ac:spMk id="3" creationId="{A9DE49A9-8B62-41D5-B509-A9D12D8C91AB}"/>
          </ac:spMkLst>
        </pc:spChg>
      </pc:sldChg>
      <pc:sldChg chg="addSp delSp modSp add del mod modTransition modClrScheme chgLayout">
        <pc:chgData name="Marco Barbone" userId="e4afca254f8b4a11" providerId="LiveId" clId="{4818E429-806A-4066-B5DE-B98B57F35E07}" dt="2021-04-14T11:32:53.906" v="3796" actId="20577"/>
        <pc:sldMkLst>
          <pc:docMk/>
          <pc:sldMk cId="3559289807" sldId="294"/>
        </pc:sldMkLst>
        <pc:spChg chg="add del mod ord">
          <ac:chgData name="Marco Barbone" userId="e4afca254f8b4a11" providerId="LiveId" clId="{4818E429-806A-4066-B5DE-B98B57F35E07}" dt="2021-04-13T16:12:10.464" v="2381" actId="26606"/>
          <ac:spMkLst>
            <pc:docMk/>
            <pc:sldMk cId="3559289807" sldId="294"/>
            <ac:spMk id="3" creationId="{AD7FAD39-CCB6-4721-959B-81EAA4F2281D}"/>
          </ac:spMkLst>
        </pc:spChg>
        <pc:spChg chg="add mod">
          <ac:chgData name="Marco Barbone" userId="e4afca254f8b4a11" providerId="LiveId" clId="{4818E429-806A-4066-B5DE-B98B57F35E07}" dt="2021-04-13T16:12:10.464" v="2381" actId="26606"/>
          <ac:spMkLst>
            <pc:docMk/>
            <pc:sldMk cId="3559289807" sldId="294"/>
            <ac:spMk id="74" creationId="{E6EF53D2-8080-4CA4-B6BE-341D77B749E1}"/>
          </ac:spMkLst>
        </pc:spChg>
        <pc:spChg chg="add mod">
          <ac:chgData name="Marco Barbone" userId="e4afca254f8b4a11" providerId="LiveId" clId="{4818E429-806A-4066-B5DE-B98B57F35E07}" dt="2021-04-13T16:12:10.464" v="2381" actId="26606"/>
          <ac:spMkLst>
            <pc:docMk/>
            <pc:sldMk cId="3559289807" sldId="294"/>
            <ac:spMk id="76" creationId="{237A32A8-7A19-4F1B-876D-7C12B3DE7DB5}"/>
          </ac:spMkLst>
        </pc:spChg>
        <pc:spChg chg="del">
          <ac:chgData name="Marco Barbone" userId="e4afca254f8b4a11" providerId="LiveId" clId="{4818E429-806A-4066-B5DE-B98B57F35E07}" dt="2021-04-13T16:11:33.273" v="2346" actId="478"/>
          <ac:spMkLst>
            <pc:docMk/>
            <pc:sldMk cId="3559289807" sldId="294"/>
            <ac:spMk id="15362" creationId="{1725BD59-381E-4ADA-83CA-B55C2DF4D9C5}"/>
          </ac:spMkLst>
        </pc:spChg>
        <pc:spChg chg="mod">
          <ac:chgData name="Marco Barbone" userId="e4afca254f8b4a11" providerId="LiveId" clId="{4818E429-806A-4066-B5DE-B98B57F35E07}" dt="2021-04-14T11:32:53.906" v="3796" actId="20577"/>
          <ac:spMkLst>
            <pc:docMk/>
            <pc:sldMk cId="3559289807" sldId="294"/>
            <ac:spMk id="15363" creationId="{2ACF9D25-D92B-4679-AC7C-D05D9877D7C3}"/>
          </ac:spMkLst>
        </pc:spChg>
        <pc:spChg chg="mod">
          <ac:chgData name="Marco Barbone" userId="e4afca254f8b4a11" providerId="LiveId" clId="{4818E429-806A-4066-B5DE-B98B57F35E07}" dt="2021-04-13T16:12:10.464" v="2381" actId="26606"/>
          <ac:spMkLst>
            <pc:docMk/>
            <pc:sldMk cId="3559289807" sldId="294"/>
            <ac:spMk id="15364" creationId="{09E80AB0-4044-4BC1-AF1F-7593CCCF9859}"/>
          </ac:spMkLst>
        </pc:spChg>
        <pc:spChg chg="mod">
          <ac:chgData name="Marco Barbone" userId="e4afca254f8b4a11" providerId="LiveId" clId="{4818E429-806A-4066-B5DE-B98B57F35E07}" dt="2021-04-13T16:12:10.464" v="2381" actId="26606"/>
          <ac:spMkLst>
            <pc:docMk/>
            <pc:sldMk cId="3559289807" sldId="294"/>
            <ac:spMk id="15365" creationId="{89FA6CA4-F3EE-4312-A1A1-A3202E4C7EA1}"/>
          </ac:spMkLst>
        </pc:spChg>
        <pc:picChg chg="del">
          <ac:chgData name="Marco Barbone" userId="e4afca254f8b4a11" providerId="LiveId" clId="{4818E429-806A-4066-B5DE-B98B57F35E07}" dt="2021-04-13T16:11:37.497" v="2348" actId="478"/>
          <ac:picMkLst>
            <pc:docMk/>
            <pc:sldMk cId="3559289807" sldId="294"/>
            <ac:picMk id="15366" creationId="{246A6A3C-E9AA-4082-B690-076AC692B001}"/>
          </ac:picMkLst>
        </pc:picChg>
      </pc:sldChg>
      <pc:sldChg chg="modSp mod">
        <pc:chgData name="Marco Barbone" userId="e4afca254f8b4a11" providerId="LiveId" clId="{4818E429-806A-4066-B5DE-B98B57F35E07}" dt="2021-04-14T11:23:48.996" v="3745" actId="20577"/>
        <pc:sldMkLst>
          <pc:docMk/>
          <pc:sldMk cId="1777557318" sldId="296"/>
        </pc:sldMkLst>
        <pc:spChg chg="mod">
          <ac:chgData name="Marco Barbone" userId="e4afca254f8b4a11" providerId="LiveId" clId="{4818E429-806A-4066-B5DE-B98B57F35E07}" dt="2021-04-14T11:23:48.996" v="3745" actId="20577"/>
          <ac:spMkLst>
            <pc:docMk/>
            <pc:sldMk cId="1777557318" sldId="296"/>
            <ac:spMk id="2" creationId="{84173150-1228-418C-8DE9-9622A0F9681B}"/>
          </ac:spMkLst>
        </pc:spChg>
      </pc:sldChg>
      <pc:sldChg chg="modSp mod">
        <pc:chgData name="Marco Barbone" userId="e4afca254f8b4a11" providerId="LiveId" clId="{4818E429-806A-4066-B5DE-B98B57F35E07}" dt="2021-04-13T14:52:49.672" v="1250" actId="20577"/>
        <pc:sldMkLst>
          <pc:docMk/>
          <pc:sldMk cId="993745923" sldId="297"/>
        </pc:sldMkLst>
        <pc:spChg chg="mod">
          <ac:chgData name="Marco Barbone" userId="e4afca254f8b4a11" providerId="LiveId" clId="{4818E429-806A-4066-B5DE-B98B57F35E07}" dt="2021-04-13T14:52:49.672" v="1250" actId="20577"/>
          <ac:spMkLst>
            <pc:docMk/>
            <pc:sldMk cId="993745923" sldId="297"/>
            <ac:spMk id="7" creationId="{198A1DCB-6ADF-4FA8-8039-5DD6BB42D8A9}"/>
          </ac:spMkLst>
        </pc:spChg>
      </pc:sldChg>
      <pc:sldChg chg="modSp mod">
        <pc:chgData name="Marco Barbone" userId="e4afca254f8b4a11" providerId="LiveId" clId="{4818E429-806A-4066-B5DE-B98B57F35E07}" dt="2021-04-14T11:20:51.577" v="3669" actId="20577"/>
        <pc:sldMkLst>
          <pc:docMk/>
          <pc:sldMk cId="4237788241" sldId="300"/>
        </pc:sldMkLst>
        <pc:spChg chg="mod">
          <ac:chgData name="Marco Barbone" userId="e4afca254f8b4a11" providerId="LiveId" clId="{4818E429-806A-4066-B5DE-B98B57F35E07}" dt="2021-04-14T11:20:51.577" v="3669" actId="20577"/>
          <ac:spMkLst>
            <pc:docMk/>
            <pc:sldMk cId="4237788241" sldId="300"/>
            <ac:spMk id="2" creationId="{9E76DBE4-12F2-4A8C-9510-D2C35B788DFA}"/>
          </ac:spMkLst>
        </pc:spChg>
      </pc:sldChg>
      <pc:sldChg chg="modSp mod">
        <pc:chgData name="Marco Barbone" userId="e4afca254f8b4a11" providerId="LiveId" clId="{4818E429-806A-4066-B5DE-B98B57F35E07}" dt="2021-04-14T11:26:00.440" v="3792" actId="207"/>
        <pc:sldMkLst>
          <pc:docMk/>
          <pc:sldMk cId="1044140364" sldId="303"/>
        </pc:sldMkLst>
        <pc:graphicFrameChg chg="mod modGraphic">
          <ac:chgData name="Marco Barbone" userId="e4afca254f8b4a11" providerId="LiveId" clId="{4818E429-806A-4066-B5DE-B98B57F35E07}" dt="2021-04-14T11:26:00.440" v="3792" actId="207"/>
          <ac:graphicFrameMkLst>
            <pc:docMk/>
            <pc:sldMk cId="1044140364" sldId="303"/>
            <ac:graphicFrameMk id="6" creationId="{860EB5B9-810A-4841-89D2-B1A585B63156}"/>
          </ac:graphicFrameMkLst>
        </pc:graphicFrameChg>
      </pc:sldChg>
      <pc:sldChg chg="modSp mod">
        <pc:chgData name="Marco Barbone" userId="e4afca254f8b4a11" providerId="LiveId" clId="{4818E429-806A-4066-B5DE-B98B57F35E07}" dt="2021-04-14T11:12:48.305" v="3309" actId="20577"/>
        <pc:sldMkLst>
          <pc:docMk/>
          <pc:sldMk cId="667655012" sldId="304"/>
        </pc:sldMkLst>
        <pc:spChg chg="mod">
          <ac:chgData name="Marco Barbone" userId="e4afca254f8b4a11" providerId="LiveId" clId="{4818E429-806A-4066-B5DE-B98B57F35E07}" dt="2021-04-14T11:12:48.305" v="3309" actId="20577"/>
          <ac:spMkLst>
            <pc:docMk/>
            <pc:sldMk cId="667655012" sldId="304"/>
            <ac:spMk id="3" creationId="{911BD7D0-24B2-4191-AB46-2743078B8752}"/>
          </ac:spMkLst>
        </pc:spChg>
      </pc:sldChg>
      <pc:sldChg chg="addSp delSp modSp new mod ord">
        <pc:chgData name="Marco Barbone" userId="e4afca254f8b4a11" providerId="LiveId" clId="{4818E429-806A-4066-B5DE-B98B57F35E07}" dt="2021-04-13T12:20:46.076" v="325"/>
        <pc:sldMkLst>
          <pc:docMk/>
          <pc:sldMk cId="1903184783" sldId="306"/>
        </pc:sldMkLst>
        <pc:spChg chg="mod">
          <ac:chgData name="Marco Barbone" userId="e4afca254f8b4a11" providerId="LiveId" clId="{4818E429-806A-4066-B5DE-B98B57F35E07}" dt="2021-04-13T10:41:16.139" v="17" actId="20577"/>
          <ac:spMkLst>
            <pc:docMk/>
            <pc:sldMk cId="1903184783" sldId="306"/>
            <ac:spMk id="2" creationId="{0C2F21C0-5A0F-4F3E-BB29-28A980484168}"/>
          </ac:spMkLst>
        </pc:spChg>
        <pc:spChg chg="del">
          <ac:chgData name="Marco Barbone" userId="e4afca254f8b4a11" providerId="LiveId" clId="{4818E429-806A-4066-B5DE-B98B57F35E07}" dt="2021-04-13T12:10:24.221" v="29" actId="3680"/>
          <ac:spMkLst>
            <pc:docMk/>
            <pc:sldMk cId="1903184783" sldId="306"/>
            <ac:spMk id="3" creationId="{43C33CA6-5E22-4BBF-921C-C2968F4FDA26}"/>
          </ac:spMkLst>
        </pc:spChg>
        <pc:spChg chg="mod">
          <ac:chgData name="Marco Barbone" userId="e4afca254f8b4a11" providerId="LiveId" clId="{4818E429-806A-4066-B5DE-B98B57F35E07}" dt="2021-04-13T12:20:46.076" v="325"/>
          <ac:spMkLst>
            <pc:docMk/>
            <pc:sldMk cId="1903184783" sldId="306"/>
            <ac:spMk id="7" creationId="{32433AF0-0566-4357-AB56-C7076087B628}"/>
          </ac:spMkLst>
        </pc:spChg>
        <pc:graphicFrameChg chg="add mod ord modGraphic">
          <ac:chgData name="Marco Barbone" userId="e4afca254f8b4a11" providerId="LiveId" clId="{4818E429-806A-4066-B5DE-B98B57F35E07}" dt="2021-04-13T12:17:38.435" v="324" actId="122"/>
          <ac:graphicFrameMkLst>
            <pc:docMk/>
            <pc:sldMk cId="1903184783" sldId="306"/>
            <ac:graphicFrameMk id="8" creationId="{595A801D-82C9-405B-90C1-14B83D0919C7}"/>
          </ac:graphicFrameMkLst>
        </pc:graphicFrameChg>
      </pc:sldChg>
      <pc:sldChg chg="add del">
        <pc:chgData name="Marco Barbone" userId="e4afca254f8b4a11" providerId="LiveId" clId="{4818E429-806A-4066-B5DE-B98B57F35E07}" dt="2021-04-14T11:20:02.359" v="3659" actId="47"/>
        <pc:sldMkLst>
          <pc:docMk/>
          <pc:sldMk cId="417466969" sldId="307"/>
        </pc:sldMkLst>
      </pc:sldChg>
      <pc:sldChg chg="modSp add del mod">
        <pc:chgData name="Marco Barbone" userId="e4afca254f8b4a11" providerId="LiveId" clId="{4818E429-806A-4066-B5DE-B98B57F35E07}" dt="2021-04-14T11:11:42.481" v="3279" actId="2696"/>
        <pc:sldMkLst>
          <pc:docMk/>
          <pc:sldMk cId="1604027514" sldId="307"/>
        </pc:sldMkLst>
        <pc:spChg chg="mod">
          <ac:chgData name="Marco Barbone" userId="e4afca254f8b4a11" providerId="LiveId" clId="{4818E429-806A-4066-B5DE-B98B57F35E07}" dt="2021-04-13T10:44:43.302" v="26" actId="20577"/>
          <ac:spMkLst>
            <pc:docMk/>
            <pc:sldMk cId="1604027514" sldId="307"/>
            <ac:spMk id="3" creationId="{77796D53-981D-4DD5-B92A-D714B24B5220}"/>
          </ac:spMkLst>
        </pc:spChg>
      </pc:sldChg>
      <pc:sldChg chg="addSp delSp modSp add mod">
        <pc:chgData name="Marco Barbone" userId="e4afca254f8b4a11" providerId="LiveId" clId="{4818E429-806A-4066-B5DE-B98B57F35E07}" dt="2021-04-14T11:19:41.965" v="3658" actId="207"/>
        <pc:sldMkLst>
          <pc:docMk/>
          <pc:sldMk cId="3988165" sldId="308"/>
        </pc:sldMkLst>
        <pc:spChg chg="add mod">
          <ac:chgData name="Marco Barbone" userId="e4afca254f8b4a11" providerId="LiveId" clId="{4818E429-806A-4066-B5DE-B98B57F35E07}" dt="2021-04-14T11:19:41.965" v="3658" actId="207"/>
          <ac:spMkLst>
            <pc:docMk/>
            <pc:sldMk cId="3988165" sldId="308"/>
            <ac:spMk id="3" creationId="{B261238B-7177-417E-8717-8CC555565B55}"/>
          </ac:spMkLst>
        </pc:spChg>
        <pc:spChg chg="add del mod">
          <ac:chgData name="Marco Barbone" userId="e4afca254f8b4a11" providerId="LiveId" clId="{4818E429-806A-4066-B5DE-B98B57F35E07}" dt="2021-04-13T15:00:32.827" v="1306" actId="478"/>
          <ac:spMkLst>
            <pc:docMk/>
            <pc:sldMk cId="3988165" sldId="308"/>
            <ac:spMk id="11" creationId="{6519B023-E44A-45E4-9577-0B5488EADA4C}"/>
          </ac:spMkLst>
        </pc:spChg>
        <pc:picChg chg="add mod ord modCrop">
          <ac:chgData name="Marco Barbone" userId="e4afca254f8b4a11" providerId="LiveId" clId="{4818E429-806A-4066-B5DE-B98B57F35E07}" dt="2021-04-13T15:00:53.751" v="1310" actId="14100"/>
          <ac:picMkLst>
            <pc:docMk/>
            <pc:sldMk cId="3988165" sldId="308"/>
            <ac:picMk id="9" creationId="{C4E426D7-7B41-4145-B445-84B18BDE9BFC}"/>
          </ac:picMkLst>
        </pc:picChg>
        <pc:picChg chg="del mod">
          <ac:chgData name="Marco Barbone" userId="e4afca254f8b4a11" providerId="LiveId" clId="{4818E429-806A-4066-B5DE-B98B57F35E07}" dt="2021-04-13T14:58:20.785" v="1288" actId="478"/>
          <ac:picMkLst>
            <pc:docMk/>
            <pc:sldMk cId="3988165" sldId="308"/>
            <ac:picMk id="10" creationId="{E1666AE9-0F60-4CBE-B315-434AAE58F51D}"/>
          </ac:picMkLst>
        </pc:picChg>
      </pc:sldChg>
      <pc:sldChg chg="addSp delSp modSp new del mod">
        <pc:chgData name="Marco Barbone" userId="e4afca254f8b4a11" providerId="LiveId" clId="{4818E429-806A-4066-B5DE-B98B57F35E07}" dt="2021-04-13T12:26:19.447" v="343" actId="2696"/>
        <pc:sldMkLst>
          <pc:docMk/>
          <pc:sldMk cId="4008695193" sldId="308"/>
        </pc:sldMkLst>
        <pc:spChg chg="mod">
          <ac:chgData name="Marco Barbone" userId="e4afca254f8b4a11" providerId="LiveId" clId="{4818E429-806A-4066-B5DE-B98B57F35E07}" dt="2021-04-13T12:22:58.981" v="334" actId="20577"/>
          <ac:spMkLst>
            <pc:docMk/>
            <pc:sldMk cId="4008695193" sldId="308"/>
            <ac:spMk id="2" creationId="{8C59A236-19E0-4EFD-AC52-1DB6B744B877}"/>
          </ac:spMkLst>
        </pc:spChg>
        <pc:spChg chg="del">
          <ac:chgData name="Marco Barbone" userId="e4afca254f8b4a11" providerId="LiveId" clId="{4818E429-806A-4066-B5DE-B98B57F35E07}" dt="2021-04-13T12:25:34.391" v="335"/>
          <ac:spMkLst>
            <pc:docMk/>
            <pc:sldMk cId="4008695193" sldId="308"/>
            <ac:spMk id="3" creationId="{62F8341E-5B97-4C06-ADA0-0184CC29FFEB}"/>
          </ac:spMkLst>
        </pc:spChg>
        <pc:spChg chg="add del mod">
          <ac:chgData name="Marco Barbone" userId="e4afca254f8b4a11" providerId="LiveId" clId="{4818E429-806A-4066-B5DE-B98B57F35E07}" dt="2021-04-13T12:25:55.507" v="336"/>
          <ac:spMkLst>
            <pc:docMk/>
            <pc:sldMk cId="4008695193" sldId="308"/>
            <ac:spMk id="8" creationId="{971136FE-E558-4705-B483-DF5BDDED3F79}"/>
          </ac:spMkLst>
        </pc:spChg>
        <pc:picChg chg="add mod">
          <ac:chgData name="Marco Barbone" userId="e4afca254f8b4a11" providerId="LiveId" clId="{4818E429-806A-4066-B5DE-B98B57F35E07}" dt="2021-04-13T12:26:05.495" v="342" actId="732"/>
          <ac:picMkLst>
            <pc:docMk/>
            <pc:sldMk cId="4008695193" sldId="308"/>
            <ac:picMk id="10" creationId="{E1666AE9-0F60-4CBE-B315-434AAE58F51D}"/>
          </ac:picMkLst>
        </pc:picChg>
      </pc:sldChg>
      <pc:sldChg chg="new del">
        <pc:chgData name="Marco Barbone" userId="e4afca254f8b4a11" providerId="LiveId" clId="{4818E429-806A-4066-B5DE-B98B57F35E07}" dt="2021-04-13T12:45:55.190" v="635" actId="2696"/>
        <pc:sldMkLst>
          <pc:docMk/>
          <pc:sldMk cId="2551936237" sldId="309"/>
        </pc:sldMkLst>
      </pc:sldChg>
      <pc:sldChg chg="addSp delSp modSp new mod ord modAnim">
        <pc:chgData name="Marco Barbone" userId="e4afca254f8b4a11" providerId="LiveId" clId="{4818E429-806A-4066-B5DE-B98B57F35E07}" dt="2021-04-13T12:52:06.946" v="747" actId="20577"/>
        <pc:sldMkLst>
          <pc:docMk/>
          <pc:sldMk cId="3496179591" sldId="309"/>
        </pc:sldMkLst>
        <pc:spChg chg="mod">
          <ac:chgData name="Marco Barbone" userId="e4afca254f8b4a11" providerId="LiveId" clId="{4818E429-806A-4066-B5DE-B98B57F35E07}" dt="2021-04-13T12:47:23.621" v="699" actId="20577"/>
          <ac:spMkLst>
            <pc:docMk/>
            <pc:sldMk cId="3496179591" sldId="309"/>
            <ac:spMk id="2" creationId="{6C1DF9B5-CF92-4710-80A7-B05BD4184B6A}"/>
          </ac:spMkLst>
        </pc:spChg>
        <pc:spChg chg="del">
          <ac:chgData name="Marco Barbone" userId="e4afca254f8b4a11" providerId="LiveId" clId="{4818E429-806A-4066-B5DE-B98B57F35E07}" dt="2021-04-13T12:46:04.755" v="637"/>
          <ac:spMkLst>
            <pc:docMk/>
            <pc:sldMk cId="3496179591" sldId="309"/>
            <ac:spMk id="3" creationId="{0A718B03-27C6-4DB4-8389-4F48CA235371}"/>
          </ac:spMkLst>
        </pc:spChg>
        <pc:spChg chg="mod">
          <ac:chgData name="Marco Barbone" userId="e4afca254f8b4a11" providerId="LiveId" clId="{4818E429-806A-4066-B5DE-B98B57F35E07}" dt="2021-04-13T12:52:06.946" v="747" actId="20577"/>
          <ac:spMkLst>
            <pc:docMk/>
            <pc:sldMk cId="3496179591" sldId="309"/>
            <ac:spMk id="7" creationId="{8BD9D417-C1F1-41B3-9DAB-3DC1DE2062DD}"/>
          </ac:spMkLst>
        </pc:spChg>
        <pc:spChg chg="add mod">
          <ac:chgData name="Marco Barbone" userId="e4afca254f8b4a11" providerId="LiveId" clId="{4818E429-806A-4066-B5DE-B98B57F35E07}" dt="2021-04-13T12:46:18.882" v="641" actId="478"/>
          <ac:spMkLst>
            <pc:docMk/>
            <pc:sldMk cId="3496179591" sldId="309"/>
            <ac:spMk id="8" creationId="{A7EE50E0-DDFC-4365-B386-B130250AA1A7}"/>
          </ac:spMkLst>
        </pc:spChg>
        <pc:spChg chg="add mod">
          <ac:chgData name="Marco Barbone" userId="e4afca254f8b4a11" providerId="LiveId" clId="{4818E429-806A-4066-B5DE-B98B57F35E07}" dt="2021-04-13T12:48:10.614" v="710" actId="1076"/>
          <ac:spMkLst>
            <pc:docMk/>
            <pc:sldMk cId="3496179591" sldId="309"/>
            <ac:spMk id="9" creationId="{4CED662F-ED13-4D92-A547-403246AECA13}"/>
          </ac:spMkLst>
        </pc:spChg>
        <pc:picChg chg="add del mod">
          <ac:chgData name="Marco Barbone" userId="e4afca254f8b4a11" providerId="LiveId" clId="{4818E429-806A-4066-B5DE-B98B57F35E07}" dt="2021-04-13T12:46:18.882" v="641" actId="478"/>
          <ac:picMkLst>
            <pc:docMk/>
            <pc:sldMk cId="3496179591" sldId="309"/>
            <ac:picMk id="2050" creationId="{32301413-340A-4F78-BBCA-8752780C3C2A}"/>
          </ac:picMkLst>
        </pc:picChg>
        <pc:picChg chg="add mod">
          <ac:chgData name="Marco Barbone" userId="e4afca254f8b4a11" providerId="LiveId" clId="{4818E429-806A-4066-B5DE-B98B57F35E07}" dt="2021-04-13T12:47:31.163" v="703" actId="14100"/>
          <ac:picMkLst>
            <pc:docMk/>
            <pc:sldMk cId="3496179591" sldId="309"/>
            <ac:picMk id="2052" creationId="{C3CFE76D-C239-4A4F-8FC8-14629AA1332C}"/>
          </ac:picMkLst>
        </pc:picChg>
      </pc:sldChg>
      <pc:sldChg chg="addSp delSp modSp add mod ord modTransition modAnim">
        <pc:chgData name="Marco Barbone" userId="e4afca254f8b4a11" providerId="LiveId" clId="{4818E429-806A-4066-B5DE-B98B57F35E07}" dt="2021-04-13T15:38:55.081" v="1569" actId="478"/>
        <pc:sldMkLst>
          <pc:docMk/>
          <pc:sldMk cId="733008119" sldId="660"/>
        </pc:sldMkLst>
        <pc:spChg chg="add mod">
          <ac:chgData name="Marco Barbone" userId="e4afca254f8b4a11" providerId="LiveId" clId="{4818E429-806A-4066-B5DE-B98B57F35E07}" dt="2021-04-13T15:38:20.774" v="1556" actId="1076"/>
          <ac:spMkLst>
            <pc:docMk/>
            <pc:sldMk cId="733008119" sldId="660"/>
            <ac:spMk id="2" creationId="{54A3D921-062E-4378-87A5-8711FA682111}"/>
          </ac:spMkLst>
        </pc:spChg>
        <pc:spChg chg="add del mod">
          <ac:chgData name="Marco Barbone" userId="e4afca254f8b4a11" providerId="LiveId" clId="{4818E429-806A-4066-B5DE-B98B57F35E07}" dt="2021-04-13T13:01:24.264" v="1142" actId="478"/>
          <ac:spMkLst>
            <pc:docMk/>
            <pc:sldMk cId="733008119" sldId="660"/>
            <ac:spMk id="3" creationId="{7DE31D7D-59D2-46D9-B13F-1B63C009DFD9}"/>
          </ac:spMkLst>
        </pc:spChg>
        <pc:spChg chg="add mod">
          <ac:chgData name="Marco Barbone" userId="e4afca254f8b4a11" providerId="LiveId" clId="{4818E429-806A-4066-B5DE-B98B57F35E07}" dt="2021-04-13T15:38:20.774" v="1556" actId="1076"/>
          <ac:spMkLst>
            <pc:docMk/>
            <pc:sldMk cId="733008119" sldId="660"/>
            <ac:spMk id="3" creationId="{83EAE582-9C6B-4DA2-A5C1-DFA79ADEC90E}"/>
          </ac:spMkLst>
        </pc:spChg>
        <pc:spChg chg="mod">
          <ac:chgData name="Marco Barbone" userId="e4afca254f8b4a11" providerId="LiveId" clId="{4818E429-806A-4066-B5DE-B98B57F35E07}" dt="2021-04-13T15:38:20.774" v="1556" actId="1076"/>
          <ac:spMkLst>
            <pc:docMk/>
            <pc:sldMk cId="733008119" sldId="660"/>
            <ac:spMk id="4" creationId="{E9397400-3D7A-A742-B2DA-802CA73634C1}"/>
          </ac:spMkLst>
        </pc:spChg>
        <pc:spChg chg="add del mod">
          <ac:chgData name="Marco Barbone" userId="e4afca254f8b4a11" providerId="LiveId" clId="{4818E429-806A-4066-B5DE-B98B57F35E07}" dt="2021-04-13T15:38:55.081" v="1569" actId="478"/>
          <ac:spMkLst>
            <pc:docMk/>
            <pc:sldMk cId="733008119" sldId="660"/>
            <ac:spMk id="5" creationId="{51C5ED64-40D0-4987-B6B8-70D0AC3457DE}"/>
          </ac:spMkLst>
        </pc:spChg>
        <pc:spChg chg="add del mod">
          <ac:chgData name="Marco Barbone" userId="e4afca254f8b4a11" providerId="LiveId" clId="{4818E429-806A-4066-B5DE-B98B57F35E07}" dt="2021-04-13T15:14:35.852" v="1486" actId="767"/>
          <ac:spMkLst>
            <pc:docMk/>
            <pc:sldMk cId="733008119" sldId="660"/>
            <ac:spMk id="6" creationId="{05A3A14F-AB09-4906-9AA4-A9BF24E33E43}"/>
          </ac:spMkLst>
        </pc:spChg>
        <pc:spChg chg="add del mod">
          <ac:chgData name="Marco Barbone" userId="e4afca254f8b4a11" providerId="LiveId" clId="{4818E429-806A-4066-B5DE-B98B57F35E07}" dt="2021-04-13T15:38:24.180" v="1557" actId="478"/>
          <ac:spMkLst>
            <pc:docMk/>
            <pc:sldMk cId="733008119" sldId="660"/>
            <ac:spMk id="8" creationId="{62CBF50B-6918-483B-BDC5-4E178B8BCAB2}"/>
          </ac:spMkLst>
        </pc:spChg>
        <pc:spChg chg="add mod">
          <ac:chgData name="Marco Barbone" userId="e4afca254f8b4a11" providerId="LiveId" clId="{4818E429-806A-4066-B5DE-B98B57F35E07}" dt="2021-04-13T15:38:28.489" v="1566" actId="20577"/>
          <ac:spMkLst>
            <pc:docMk/>
            <pc:sldMk cId="733008119" sldId="660"/>
            <ac:spMk id="9" creationId="{298F06D0-C2D5-4A09-8162-618CF1E54F13}"/>
          </ac:spMkLst>
        </pc:spChg>
        <pc:spChg chg="add mod">
          <ac:chgData name="Marco Barbone" userId="e4afca254f8b4a11" providerId="LiveId" clId="{4818E429-806A-4066-B5DE-B98B57F35E07}" dt="2021-04-13T15:38:50.117" v="1568"/>
          <ac:spMkLst>
            <pc:docMk/>
            <pc:sldMk cId="733008119" sldId="660"/>
            <ac:spMk id="11" creationId="{247B9500-9724-45BB-84E5-97EFAF91F0C4}"/>
          </ac:spMkLst>
        </pc:spChg>
        <pc:spChg chg="del">
          <ac:chgData name="Marco Barbone" userId="e4afca254f8b4a11" providerId="LiveId" clId="{4818E429-806A-4066-B5DE-B98B57F35E07}" dt="2021-04-13T13:01:15.838" v="1139" actId="478"/>
          <ac:spMkLst>
            <pc:docMk/>
            <pc:sldMk cId="733008119" sldId="660"/>
            <ac:spMk id="4098" creationId="{00000000-0000-0000-0000-000000000000}"/>
          </ac:spMkLst>
        </pc:spChg>
        <pc:spChg chg="mod">
          <ac:chgData name="Marco Barbone" userId="e4afca254f8b4a11" providerId="LiveId" clId="{4818E429-806A-4066-B5DE-B98B57F35E07}" dt="2021-04-13T15:38:32.634" v="1567" actId="1076"/>
          <ac:spMkLst>
            <pc:docMk/>
            <pc:sldMk cId="733008119" sldId="660"/>
            <ac:spMk id="4099" creationId="{00000000-0000-0000-0000-000000000000}"/>
          </ac:spMkLst>
        </pc:spChg>
      </pc:sldChg>
      <pc:sldChg chg="addSp delSp modSp add del mod modTransition">
        <pc:chgData name="Marco Barbone" userId="e4afca254f8b4a11" providerId="LiveId" clId="{4818E429-806A-4066-B5DE-B98B57F35E07}" dt="2021-04-13T15:37:41.416" v="1553" actId="2696"/>
        <pc:sldMkLst>
          <pc:docMk/>
          <pc:sldMk cId="1635767261" sldId="666"/>
        </pc:sldMkLst>
        <pc:spChg chg="mod">
          <ac:chgData name="Marco Barbone" userId="e4afca254f8b4a11" providerId="LiveId" clId="{4818E429-806A-4066-B5DE-B98B57F35E07}" dt="2021-04-13T12:53:24.638" v="765" actId="20577"/>
          <ac:spMkLst>
            <pc:docMk/>
            <pc:sldMk cId="1635767261" sldId="666"/>
            <ac:spMk id="5" creationId="{00000000-0000-0000-0000-000000000000}"/>
          </ac:spMkLst>
        </pc:spChg>
        <pc:spChg chg="del mod">
          <ac:chgData name="Marco Barbone" userId="e4afca254f8b4a11" providerId="LiveId" clId="{4818E429-806A-4066-B5DE-B98B57F35E07}" dt="2021-04-13T12:53:14.115" v="760" actId="478"/>
          <ac:spMkLst>
            <pc:docMk/>
            <pc:sldMk cId="1635767261" sldId="666"/>
            <ac:spMk id="6" creationId="{00000000-0000-0000-0000-000000000000}"/>
          </ac:spMkLst>
        </pc:spChg>
        <pc:spChg chg="mod">
          <ac:chgData name="Marco Barbone" userId="e4afca254f8b4a11" providerId="LiveId" clId="{4818E429-806A-4066-B5DE-B98B57F35E07}" dt="2021-04-13T12:52:45.252" v="754" actId="207"/>
          <ac:spMkLst>
            <pc:docMk/>
            <pc:sldMk cId="1635767261" sldId="666"/>
            <ac:spMk id="8" creationId="{C37BE2D0-192F-2444-B136-BF44BF632CCE}"/>
          </ac:spMkLst>
        </pc:spChg>
        <pc:spChg chg="mod">
          <ac:chgData name="Marco Barbone" userId="e4afca254f8b4a11" providerId="LiveId" clId="{4818E429-806A-4066-B5DE-B98B57F35E07}" dt="2021-04-13T12:54:01.173" v="768" actId="1076"/>
          <ac:spMkLst>
            <pc:docMk/>
            <pc:sldMk cId="1635767261" sldId="666"/>
            <ac:spMk id="10" creationId="{0D17B147-68C4-8A4F-B153-730BCD65059D}"/>
          </ac:spMkLst>
        </pc:spChg>
        <pc:spChg chg="mod">
          <ac:chgData name="Marco Barbone" userId="e4afca254f8b4a11" providerId="LiveId" clId="{4818E429-806A-4066-B5DE-B98B57F35E07}" dt="2021-04-13T12:52:58.006" v="757" actId="207"/>
          <ac:spMkLst>
            <pc:docMk/>
            <pc:sldMk cId="1635767261" sldId="666"/>
            <ac:spMk id="11" creationId="{5839AF93-A111-D847-9269-9E21234DC912}"/>
          </ac:spMkLst>
        </pc:spChg>
        <pc:spChg chg="del">
          <ac:chgData name="Marco Barbone" userId="e4afca254f8b4a11" providerId="LiveId" clId="{4818E429-806A-4066-B5DE-B98B57F35E07}" dt="2021-04-13T12:52:19.927" v="749" actId="478"/>
          <ac:spMkLst>
            <pc:docMk/>
            <pc:sldMk cId="1635767261" sldId="666"/>
            <ac:spMk id="16" creationId="{0D471E80-077C-084C-AC97-FAADFE5E3541}"/>
          </ac:spMkLst>
        </pc:spChg>
        <pc:spChg chg="del">
          <ac:chgData name="Marco Barbone" userId="e4afca254f8b4a11" providerId="LiveId" clId="{4818E429-806A-4066-B5DE-B98B57F35E07}" dt="2021-04-13T12:52:21.685" v="750" actId="478"/>
          <ac:spMkLst>
            <pc:docMk/>
            <pc:sldMk cId="1635767261" sldId="666"/>
            <ac:spMk id="19" creationId="{350367E8-CB31-E44C-A04D-E698D7D278A6}"/>
          </ac:spMkLst>
        </pc:spChg>
        <pc:spChg chg="del">
          <ac:chgData name="Marco Barbone" userId="e4afca254f8b4a11" providerId="LiveId" clId="{4818E429-806A-4066-B5DE-B98B57F35E07}" dt="2021-04-13T12:52:25.711" v="752" actId="478"/>
          <ac:spMkLst>
            <pc:docMk/>
            <pc:sldMk cId="1635767261" sldId="666"/>
            <ac:spMk id="20" creationId="{55FB178D-AFDB-8545-8EBC-49E7181E7F51}"/>
          </ac:spMkLst>
        </pc:spChg>
        <pc:spChg chg="mod">
          <ac:chgData name="Marco Barbone" userId="e4afca254f8b4a11" providerId="LiveId" clId="{4818E429-806A-4066-B5DE-B98B57F35E07}" dt="2021-04-13T12:52:50.792" v="756" actId="207"/>
          <ac:spMkLst>
            <pc:docMk/>
            <pc:sldMk cId="1635767261" sldId="666"/>
            <ac:spMk id="21" creationId="{986AAEB4-E05C-E84E-A122-FBAFFB476E84}"/>
          </ac:spMkLst>
        </pc:spChg>
        <pc:spChg chg="del">
          <ac:chgData name="Marco Barbone" userId="e4afca254f8b4a11" providerId="LiveId" clId="{4818E429-806A-4066-B5DE-B98B57F35E07}" dt="2021-04-13T12:52:22.460" v="751" actId="478"/>
          <ac:spMkLst>
            <pc:docMk/>
            <pc:sldMk cId="1635767261" sldId="666"/>
            <ac:spMk id="22" creationId="{61EC8322-7B64-C44C-9C92-08CF60A2FFA7}"/>
          </ac:spMkLst>
        </pc:spChg>
        <pc:spChg chg="del">
          <ac:chgData name="Marco Barbone" userId="e4afca254f8b4a11" providerId="LiveId" clId="{4818E429-806A-4066-B5DE-B98B57F35E07}" dt="2021-04-13T12:52:14.486" v="748" actId="478"/>
          <ac:spMkLst>
            <pc:docMk/>
            <pc:sldMk cId="1635767261" sldId="666"/>
            <ac:spMk id="23" creationId="{BC11402F-19A8-EE48-99E1-AA2A5E973A46}"/>
          </ac:spMkLst>
        </pc:spChg>
        <pc:spChg chg="add del mod">
          <ac:chgData name="Marco Barbone" userId="e4afca254f8b4a11" providerId="LiveId" clId="{4818E429-806A-4066-B5DE-B98B57F35E07}" dt="2021-04-13T12:51:04.015" v="716"/>
          <ac:spMkLst>
            <pc:docMk/>
            <pc:sldMk cId="1635767261" sldId="666"/>
            <ac:spMk id="24" creationId="{C730FF63-476D-4565-91C7-174E0D6FFB23}"/>
          </ac:spMkLst>
        </pc:spChg>
        <pc:spChg chg="add mod">
          <ac:chgData name="Marco Barbone" userId="e4afca254f8b4a11" providerId="LiveId" clId="{4818E429-806A-4066-B5DE-B98B57F35E07}" dt="2021-04-13T12:52:01.477" v="744" actId="207"/>
          <ac:spMkLst>
            <pc:docMk/>
            <pc:sldMk cId="1635767261" sldId="666"/>
            <ac:spMk id="25" creationId="{E55D90FD-769E-498B-BA28-D3247E80D035}"/>
          </ac:spMkLst>
        </pc:spChg>
        <pc:picChg chg="mod modCrop">
          <ac:chgData name="Marco Barbone" userId="e4afca254f8b4a11" providerId="LiveId" clId="{4818E429-806A-4066-B5DE-B98B57F35E07}" dt="2021-04-13T12:54:13.321" v="769" actId="732"/>
          <ac:picMkLst>
            <pc:docMk/>
            <pc:sldMk cId="1635767261" sldId="666"/>
            <ac:picMk id="2" creationId="{25C0BCDB-C41F-5744-B02C-483D4DA9A6CA}"/>
          </ac:picMkLst>
        </pc:picChg>
      </pc:sldChg>
      <pc:sldChg chg="modSp new mod">
        <pc:chgData name="Marco Barbone" userId="e4afca254f8b4a11" providerId="LiveId" clId="{4818E429-806A-4066-B5DE-B98B57F35E07}" dt="2021-04-14T11:13:19.012" v="3311" actId="20577"/>
        <pc:sldMkLst>
          <pc:docMk/>
          <pc:sldMk cId="99776305" sldId="667"/>
        </pc:sldMkLst>
        <pc:spChg chg="mod">
          <ac:chgData name="Marco Barbone" userId="e4afca254f8b4a11" providerId="LiveId" clId="{4818E429-806A-4066-B5DE-B98B57F35E07}" dt="2021-04-13T15:02:51.419" v="1328" actId="20577"/>
          <ac:spMkLst>
            <pc:docMk/>
            <pc:sldMk cId="99776305" sldId="667"/>
            <ac:spMk id="2" creationId="{E5BCED51-1B69-40D7-BF8D-B02D0CC1B88E}"/>
          </ac:spMkLst>
        </pc:spChg>
        <pc:spChg chg="mod">
          <ac:chgData name="Marco Barbone" userId="e4afca254f8b4a11" providerId="LiveId" clId="{4818E429-806A-4066-B5DE-B98B57F35E07}" dt="2021-04-14T11:13:19.012" v="3311" actId="20577"/>
          <ac:spMkLst>
            <pc:docMk/>
            <pc:sldMk cId="99776305" sldId="667"/>
            <ac:spMk id="3" creationId="{80394FB5-12D8-4C4D-8787-C2D17F053D58}"/>
          </ac:spMkLst>
        </pc:spChg>
        <pc:spChg chg="mod">
          <ac:chgData name="Marco Barbone" userId="e4afca254f8b4a11" providerId="LiveId" clId="{4818E429-806A-4066-B5DE-B98B57F35E07}" dt="2021-04-13T15:08:56.733" v="1379"/>
          <ac:spMkLst>
            <pc:docMk/>
            <pc:sldMk cId="99776305" sldId="667"/>
            <ac:spMk id="7" creationId="{553263FF-8130-4822-AEEF-CF589AA51393}"/>
          </ac:spMkLst>
        </pc:spChg>
      </pc:sldChg>
      <pc:sldChg chg="new del">
        <pc:chgData name="Marco Barbone" userId="e4afca254f8b4a11" providerId="LiveId" clId="{4818E429-806A-4066-B5DE-B98B57F35E07}" dt="2021-04-13T12:55:14.629" v="771" actId="2696"/>
        <pc:sldMkLst>
          <pc:docMk/>
          <pc:sldMk cId="3670933437" sldId="667"/>
        </pc:sldMkLst>
      </pc:sldChg>
      <pc:sldChg chg="addSp delSp modSp new mod ord modAnim">
        <pc:chgData name="Marco Barbone" userId="e4afca254f8b4a11" providerId="LiveId" clId="{4818E429-806A-4066-B5DE-B98B57F35E07}" dt="2021-04-14T11:03:54.577" v="3254"/>
        <pc:sldMkLst>
          <pc:docMk/>
          <pc:sldMk cId="1642421170" sldId="668"/>
        </pc:sldMkLst>
        <pc:spChg chg="add mod">
          <ac:chgData name="Marco Barbone" userId="e4afca254f8b4a11" providerId="LiveId" clId="{4818E429-806A-4066-B5DE-B98B57F35E07}" dt="2021-04-13T15:56:22.458" v="1852" actId="1076"/>
          <ac:spMkLst>
            <pc:docMk/>
            <pc:sldMk cId="1642421170" sldId="668"/>
            <ac:spMk id="2" creationId="{653E1F28-A7B8-4BCF-8C6F-81512C15BFA7}"/>
          </ac:spMkLst>
        </pc:spChg>
        <pc:spChg chg="del">
          <ac:chgData name="Marco Barbone" userId="e4afca254f8b4a11" providerId="LiveId" clId="{4818E429-806A-4066-B5DE-B98B57F35E07}" dt="2021-04-13T13:06:49.416" v="1156" actId="478"/>
          <ac:spMkLst>
            <pc:docMk/>
            <pc:sldMk cId="1642421170" sldId="668"/>
            <ac:spMk id="2" creationId="{945CB880-A120-4FF8-81E5-379C79559EEB}"/>
          </ac:spMkLst>
        </pc:spChg>
        <pc:spChg chg="add mod">
          <ac:chgData name="Marco Barbone" userId="e4afca254f8b4a11" providerId="LiveId" clId="{4818E429-806A-4066-B5DE-B98B57F35E07}" dt="2021-04-13T15:56:37.524" v="1865" actId="207"/>
          <ac:spMkLst>
            <pc:docMk/>
            <pc:sldMk cId="1642421170" sldId="668"/>
            <ac:spMk id="3" creationId="{0189F93D-625B-456A-BC3A-A99EAE734664}"/>
          </ac:spMkLst>
        </pc:spChg>
        <pc:spChg chg="add del">
          <ac:chgData name="Marco Barbone" userId="e4afca254f8b4a11" providerId="LiveId" clId="{4818E429-806A-4066-B5DE-B98B57F35E07}" dt="2021-04-13T13:06:50.182" v="1157" actId="478"/>
          <ac:spMkLst>
            <pc:docMk/>
            <pc:sldMk cId="1642421170" sldId="668"/>
            <ac:spMk id="3" creationId="{2B5F5543-79DD-4DB0-B5B4-0F3A213711A5}"/>
          </ac:spMkLst>
        </pc:spChg>
        <pc:spChg chg="mod">
          <ac:chgData name="Marco Barbone" userId="e4afca254f8b4a11" providerId="LiveId" clId="{4818E429-806A-4066-B5DE-B98B57F35E07}" dt="2021-04-13T13:07:05.951" v="1162" actId="20577"/>
          <ac:spMkLst>
            <pc:docMk/>
            <pc:sldMk cId="1642421170" sldId="668"/>
            <ac:spMk id="7" creationId="{D0AD21C8-22D8-4188-8BD6-8053224377BE}"/>
          </ac:spMkLst>
        </pc:spChg>
        <pc:spChg chg="add del mod">
          <ac:chgData name="Marco Barbone" userId="e4afca254f8b4a11" providerId="LiveId" clId="{4818E429-806A-4066-B5DE-B98B57F35E07}" dt="2021-04-13T15:57:23.434" v="1876" actId="478"/>
          <ac:spMkLst>
            <pc:docMk/>
            <pc:sldMk cId="1642421170" sldId="668"/>
            <ac:spMk id="8" creationId="{986AAD58-ED4D-41CE-A9AF-F900649B2CFC}"/>
          </ac:spMkLst>
        </pc:spChg>
        <pc:spChg chg="add mod">
          <ac:chgData name="Marco Barbone" userId="e4afca254f8b4a11" providerId="LiveId" clId="{4818E429-806A-4066-B5DE-B98B57F35E07}" dt="2021-04-13T13:08:54.337" v="1244" actId="20577"/>
          <ac:spMkLst>
            <pc:docMk/>
            <pc:sldMk cId="1642421170" sldId="668"/>
            <ac:spMk id="12" creationId="{CB322C33-A310-46C6-AD7C-13F23DF17257}"/>
          </ac:spMkLst>
        </pc:spChg>
        <pc:picChg chg="add del mod ord">
          <ac:chgData name="Marco Barbone" userId="e4afca254f8b4a11" providerId="LiveId" clId="{4818E429-806A-4066-B5DE-B98B57F35E07}" dt="2021-04-13T13:06:46.850" v="1155" actId="22"/>
          <ac:picMkLst>
            <pc:docMk/>
            <pc:sldMk cId="1642421170" sldId="668"/>
            <ac:picMk id="9" creationId="{D9ADB108-63AB-452F-8D6E-913F5AF7D7B4}"/>
          </ac:picMkLst>
        </pc:picChg>
        <pc:picChg chg="add mod">
          <ac:chgData name="Marco Barbone" userId="e4afca254f8b4a11" providerId="LiveId" clId="{4818E429-806A-4066-B5DE-B98B57F35E07}" dt="2021-04-13T16:01:04.790" v="2165" actId="1076"/>
          <ac:picMkLst>
            <pc:docMk/>
            <pc:sldMk cId="1642421170" sldId="668"/>
            <ac:picMk id="11" creationId="{8738018C-6C6E-4655-A005-AD021072E279}"/>
          </ac:picMkLst>
        </pc:picChg>
      </pc:sldChg>
      <pc:sldChg chg="new del">
        <pc:chgData name="Marco Barbone" userId="e4afca254f8b4a11" providerId="LiveId" clId="{4818E429-806A-4066-B5DE-B98B57F35E07}" dt="2021-04-13T14:54:38.791" v="1252" actId="680"/>
        <pc:sldMkLst>
          <pc:docMk/>
          <pc:sldMk cId="69727919" sldId="669"/>
        </pc:sldMkLst>
      </pc:sldChg>
      <pc:sldChg chg="modSp new del mod ord">
        <pc:chgData name="Marco Barbone" userId="e4afca254f8b4a11" providerId="LiveId" clId="{4818E429-806A-4066-B5DE-B98B57F35E07}" dt="2021-04-13T15:55:51.831" v="1847" actId="47"/>
        <pc:sldMkLst>
          <pc:docMk/>
          <pc:sldMk cId="2412607819" sldId="669"/>
        </pc:sldMkLst>
        <pc:spChg chg="mod">
          <ac:chgData name="Marco Barbone" userId="e4afca254f8b4a11" providerId="LiveId" clId="{4818E429-806A-4066-B5DE-B98B57F35E07}" dt="2021-04-13T14:54:50.330" v="1274" actId="20577"/>
          <ac:spMkLst>
            <pc:docMk/>
            <pc:sldMk cId="2412607819" sldId="669"/>
            <ac:spMk id="2" creationId="{679ADFD0-7D1F-4FA0-BD25-6E79971AB382}"/>
          </ac:spMkLst>
        </pc:spChg>
      </pc:sldChg>
      <pc:sldChg chg="addSp delSp modSp add mod">
        <pc:chgData name="Marco Barbone" userId="e4afca254f8b4a11" providerId="LiveId" clId="{4818E429-806A-4066-B5DE-B98B57F35E07}" dt="2021-04-13T15:55:42.170" v="1846" actId="1076"/>
        <pc:sldMkLst>
          <pc:docMk/>
          <pc:sldMk cId="1649277532" sldId="670"/>
        </pc:sldMkLst>
        <pc:spChg chg="mod">
          <ac:chgData name="Marco Barbone" userId="e4afca254f8b4a11" providerId="LiveId" clId="{4818E429-806A-4066-B5DE-B98B57F35E07}" dt="2021-04-13T15:54:50.342" v="1817" actId="20577"/>
          <ac:spMkLst>
            <pc:docMk/>
            <pc:sldMk cId="1649277532" sldId="670"/>
            <ac:spMk id="5" creationId="{00000000-0000-0000-0000-000000000000}"/>
          </ac:spMkLst>
        </pc:spChg>
        <pc:spChg chg="add del mod">
          <ac:chgData name="Marco Barbone" userId="e4afca254f8b4a11" providerId="LiveId" clId="{4818E429-806A-4066-B5DE-B98B57F35E07}" dt="2021-04-13T15:46:48.017" v="1593" actId="478"/>
          <ac:spMkLst>
            <pc:docMk/>
            <pc:sldMk cId="1649277532" sldId="670"/>
            <ac:spMk id="7" creationId="{92F38872-5412-4C26-BE70-4D94BBA81C26}"/>
          </ac:spMkLst>
        </pc:spChg>
        <pc:spChg chg="mod">
          <ac:chgData name="Marco Barbone" userId="e4afca254f8b4a11" providerId="LiveId" clId="{4818E429-806A-4066-B5DE-B98B57F35E07}" dt="2021-04-13T15:50:10.870" v="1642" actId="1076"/>
          <ac:spMkLst>
            <pc:docMk/>
            <pc:sldMk cId="1649277532" sldId="670"/>
            <ac:spMk id="8" creationId="{C37BE2D0-192F-2444-B136-BF44BF632CCE}"/>
          </ac:spMkLst>
        </pc:spChg>
        <pc:spChg chg="del mod">
          <ac:chgData name="Marco Barbone" userId="e4afca254f8b4a11" providerId="LiveId" clId="{4818E429-806A-4066-B5DE-B98B57F35E07}" dt="2021-04-13T15:52:07.609" v="1664" actId="478"/>
          <ac:spMkLst>
            <pc:docMk/>
            <pc:sldMk cId="1649277532" sldId="670"/>
            <ac:spMk id="9" creationId="{7527F934-91DF-2144-8C72-40C8A51CAF4B}"/>
          </ac:spMkLst>
        </pc:spChg>
        <pc:spChg chg="del">
          <ac:chgData name="Marco Barbone" userId="e4afca254f8b4a11" providerId="LiveId" clId="{4818E429-806A-4066-B5DE-B98B57F35E07}" dt="2021-04-13T15:49:33.188" v="1633" actId="478"/>
          <ac:spMkLst>
            <pc:docMk/>
            <pc:sldMk cId="1649277532" sldId="670"/>
            <ac:spMk id="10" creationId="{0D17B147-68C4-8A4F-B153-730BCD65059D}"/>
          </ac:spMkLst>
        </pc:spChg>
        <pc:spChg chg="mod">
          <ac:chgData name="Marco Barbone" userId="e4afca254f8b4a11" providerId="LiveId" clId="{4818E429-806A-4066-B5DE-B98B57F35E07}" dt="2021-04-13T15:49:47.988" v="1639" actId="1076"/>
          <ac:spMkLst>
            <pc:docMk/>
            <pc:sldMk cId="1649277532" sldId="670"/>
            <ac:spMk id="11" creationId="{5839AF93-A111-D847-9269-9E21234DC912}"/>
          </ac:spMkLst>
        </pc:spChg>
        <pc:spChg chg="mod">
          <ac:chgData name="Marco Barbone" userId="e4afca254f8b4a11" providerId="LiveId" clId="{4818E429-806A-4066-B5DE-B98B57F35E07}" dt="2021-04-13T15:49:47.988" v="1639" actId="1076"/>
          <ac:spMkLst>
            <pc:docMk/>
            <pc:sldMk cId="1649277532" sldId="670"/>
            <ac:spMk id="14" creationId="{B3868192-6F4C-B946-9F33-79D73F8F4AEB}"/>
          </ac:spMkLst>
        </pc:spChg>
        <pc:spChg chg="del">
          <ac:chgData name="Marco Barbone" userId="e4afca254f8b4a11" providerId="LiveId" clId="{4818E429-806A-4066-B5DE-B98B57F35E07}" dt="2021-04-13T15:48:14.756" v="1617" actId="478"/>
          <ac:spMkLst>
            <pc:docMk/>
            <pc:sldMk cId="1649277532" sldId="670"/>
            <ac:spMk id="15" creationId="{F09462A6-A626-654C-BCAC-FB0EA8897F8C}"/>
          </ac:spMkLst>
        </pc:spChg>
        <pc:spChg chg="del mod">
          <ac:chgData name="Marco Barbone" userId="e4afca254f8b4a11" providerId="LiveId" clId="{4818E429-806A-4066-B5DE-B98B57F35E07}" dt="2021-04-13T15:49:40.014" v="1636" actId="478"/>
          <ac:spMkLst>
            <pc:docMk/>
            <pc:sldMk cId="1649277532" sldId="670"/>
            <ac:spMk id="17" creationId="{4CCB6903-0E09-D54F-84B4-37F6C0781DCC}"/>
          </ac:spMkLst>
        </pc:spChg>
        <pc:spChg chg="del mod">
          <ac:chgData name="Marco Barbone" userId="e4afca254f8b4a11" providerId="LiveId" clId="{4818E429-806A-4066-B5DE-B98B57F35E07}" dt="2021-04-13T15:45:02.013" v="1586" actId="478"/>
          <ac:spMkLst>
            <pc:docMk/>
            <pc:sldMk cId="1649277532" sldId="670"/>
            <ac:spMk id="21" creationId="{986AAEB4-E05C-E84E-A122-FBAFFB476E84}"/>
          </ac:spMkLst>
        </pc:spChg>
        <pc:spChg chg="add del mod">
          <ac:chgData name="Marco Barbone" userId="e4afca254f8b4a11" providerId="LiveId" clId="{4818E429-806A-4066-B5DE-B98B57F35E07}" dt="2021-04-13T15:54:13.601" v="1765" actId="478"/>
          <ac:spMkLst>
            <pc:docMk/>
            <pc:sldMk cId="1649277532" sldId="670"/>
            <ac:spMk id="24" creationId="{05662B7A-435C-4270-B75A-19DC95788C15}"/>
          </ac:spMkLst>
        </pc:spChg>
        <pc:spChg chg="mod">
          <ac:chgData name="Marco Barbone" userId="e4afca254f8b4a11" providerId="LiveId" clId="{4818E429-806A-4066-B5DE-B98B57F35E07}" dt="2021-04-13T15:55:42.170" v="1846" actId="1076"/>
          <ac:spMkLst>
            <pc:docMk/>
            <pc:sldMk cId="1649277532" sldId="670"/>
            <ac:spMk id="25" creationId="{E55D90FD-769E-498B-BA28-D3247E80D035}"/>
          </ac:spMkLst>
        </pc:spChg>
        <pc:graphicFrameChg chg="add del mod ord modGraphic">
          <ac:chgData name="Marco Barbone" userId="e4afca254f8b4a11" providerId="LiveId" clId="{4818E429-806A-4066-B5DE-B98B57F35E07}" dt="2021-04-13T15:54:22.986" v="1767" actId="167"/>
          <ac:graphicFrameMkLst>
            <pc:docMk/>
            <pc:sldMk cId="1649277532" sldId="670"/>
            <ac:graphicFrameMk id="23" creationId="{A10183B6-7366-4E51-94A6-6D219336CD66}"/>
          </ac:graphicFrameMkLst>
        </pc:graphicFrameChg>
        <pc:picChg chg="mod">
          <ac:chgData name="Marco Barbone" userId="e4afca254f8b4a11" providerId="LiveId" clId="{4818E429-806A-4066-B5DE-B98B57F35E07}" dt="2021-04-13T15:49:47.988" v="1639" actId="1076"/>
          <ac:picMkLst>
            <pc:docMk/>
            <pc:sldMk cId="1649277532" sldId="670"/>
            <ac:picMk id="2" creationId="{25C0BCDB-C41F-5744-B02C-483D4DA9A6CA}"/>
          </ac:picMkLst>
        </pc:picChg>
        <pc:picChg chg="add del mod">
          <ac:chgData name="Marco Barbone" userId="e4afca254f8b4a11" providerId="LiveId" clId="{4818E429-806A-4066-B5DE-B98B57F35E07}" dt="2021-04-13T15:46:48.421" v="1594" actId="478"/>
          <ac:picMkLst>
            <pc:docMk/>
            <pc:sldMk cId="1649277532" sldId="670"/>
            <ac:picMk id="6" creationId="{DAB4BD97-E894-4366-A600-5C9A031DF527}"/>
          </ac:picMkLst>
        </pc:picChg>
        <pc:picChg chg="add mod">
          <ac:chgData name="Marco Barbone" userId="e4afca254f8b4a11" providerId="LiveId" clId="{4818E429-806A-4066-B5DE-B98B57F35E07}" dt="2021-04-13T15:49:47.988" v="1639" actId="1076"/>
          <ac:picMkLst>
            <pc:docMk/>
            <pc:sldMk cId="1649277532" sldId="670"/>
            <ac:picMk id="1026" creationId="{E0EF6D05-A71A-4B4B-817B-A9D687654109}"/>
          </ac:picMkLst>
        </pc:picChg>
        <pc:picChg chg="add del mod">
          <ac:chgData name="Marco Barbone" userId="e4afca254f8b4a11" providerId="LiveId" clId="{4818E429-806A-4066-B5DE-B98B57F35E07}" dt="2021-04-13T15:49:13.201" v="1626"/>
          <ac:picMkLst>
            <pc:docMk/>
            <pc:sldMk cId="1649277532" sldId="670"/>
            <ac:picMk id="1028" creationId="{0A7E65F7-DBD9-46EE-A83D-1F0DE71BB9B3}"/>
          </ac:picMkLst>
        </pc:picChg>
        <pc:picChg chg="add mod">
          <ac:chgData name="Marco Barbone" userId="e4afca254f8b4a11" providerId="LiveId" clId="{4818E429-806A-4066-B5DE-B98B57F35E07}" dt="2021-04-13T15:50:43.616" v="1649" actId="1076"/>
          <ac:picMkLst>
            <pc:docMk/>
            <pc:sldMk cId="1649277532" sldId="670"/>
            <ac:picMk id="1030" creationId="{BCA700C0-B240-49CE-9227-5F3BC71B81BE}"/>
          </ac:picMkLst>
        </pc:picChg>
        <pc:cxnChg chg="add mod">
          <ac:chgData name="Marco Barbone" userId="e4afca254f8b4a11" providerId="LiveId" clId="{4818E429-806A-4066-B5DE-B98B57F35E07}" dt="2021-04-13T15:50:18.229" v="1643"/>
          <ac:cxnSpMkLst>
            <pc:docMk/>
            <pc:sldMk cId="1649277532" sldId="670"/>
            <ac:cxnSpMk id="13" creationId="{6FBB01C8-AEF8-4779-88FB-C22C716B90E6}"/>
          </ac:cxnSpMkLst>
        </pc:cxnChg>
        <pc:cxnChg chg="add mod">
          <ac:chgData name="Marco Barbone" userId="e4afca254f8b4a11" providerId="LiveId" clId="{4818E429-806A-4066-B5DE-B98B57F35E07}" dt="2021-04-13T15:50:48.328" v="1650" actId="14100"/>
          <ac:cxnSpMkLst>
            <pc:docMk/>
            <pc:sldMk cId="1649277532" sldId="670"/>
            <ac:cxnSpMk id="22" creationId="{4C17D264-AB1F-4FF2-AC07-C284B55B4E25}"/>
          </ac:cxnSpMkLst>
        </pc:cxnChg>
      </pc:sldChg>
      <pc:sldChg chg="modSp new mod ord">
        <pc:chgData name="Marco Barbone" userId="e4afca254f8b4a11" providerId="LiveId" clId="{4818E429-806A-4066-B5DE-B98B57F35E07}" dt="2021-04-14T11:03:45.065" v="3252"/>
        <pc:sldMkLst>
          <pc:docMk/>
          <pc:sldMk cId="252402583" sldId="671"/>
        </pc:sldMkLst>
        <pc:spChg chg="mod">
          <ac:chgData name="Marco Barbone" userId="e4afca254f8b4a11" providerId="LiveId" clId="{4818E429-806A-4066-B5DE-B98B57F35E07}" dt="2021-04-13T16:02:53.823" v="2244" actId="20577"/>
          <ac:spMkLst>
            <pc:docMk/>
            <pc:sldMk cId="252402583" sldId="671"/>
            <ac:spMk id="3" creationId="{A22557F7-A5F5-4B81-AC7B-40A9C9611A3B}"/>
          </ac:spMkLst>
        </pc:spChg>
      </pc:sldChg>
      <pc:sldChg chg="addSp new mod ord">
        <pc:chgData name="Marco Barbone" userId="e4afca254f8b4a11" providerId="LiveId" clId="{4818E429-806A-4066-B5DE-B98B57F35E07}" dt="2021-04-13T16:04:58.491" v="2248"/>
        <pc:sldMkLst>
          <pc:docMk/>
          <pc:sldMk cId="277436704" sldId="672"/>
        </pc:sldMkLst>
        <pc:picChg chg="add">
          <ac:chgData name="Marco Barbone" userId="e4afca254f8b4a11" providerId="LiveId" clId="{4818E429-806A-4066-B5DE-B98B57F35E07}" dt="2021-04-13T16:04:54.581" v="2246" actId="22"/>
          <ac:picMkLst>
            <pc:docMk/>
            <pc:sldMk cId="277436704" sldId="672"/>
            <ac:picMk id="9" creationId="{BBD9B973-6098-47CF-8FBE-477253FA0948}"/>
          </ac:picMkLst>
        </pc:picChg>
      </pc:sldChg>
      <pc:sldChg chg="new del">
        <pc:chgData name="Marco Barbone" userId="e4afca254f8b4a11" providerId="LiveId" clId="{4818E429-806A-4066-B5DE-B98B57F35E07}" dt="2021-04-13T16:17:17.836" v="2435" actId="47"/>
        <pc:sldMkLst>
          <pc:docMk/>
          <pc:sldMk cId="2908121646" sldId="673"/>
        </pc:sldMkLst>
      </pc:sldChg>
      <pc:sldChg chg="addSp delSp modSp add del mod modTransition modClrScheme chgLayout">
        <pc:chgData name="Marco Barbone" userId="e4afca254f8b4a11" providerId="LiveId" clId="{4818E429-806A-4066-B5DE-B98B57F35E07}" dt="2021-04-14T11:11:42.481" v="3279" actId="2696"/>
        <pc:sldMkLst>
          <pc:docMk/>
          <pc:sldMk cId="3269544902" sldId="674"/>
        </pc:sldMkLst>
        <pc:spChg chg="add del mod">
          <ac:chgData name="Marco Barbone" userId="e4afca254f8b4a11" providerId="LiveId" clId="{4818E429-806A-4066-B5DE-B98B57F35E07}" dt="2021-04-13T16:14:24.315" v="2418" actId="26606"/>
          <ac:spMkLst>
            <pc:docMk/>
            <pc:sldMk cId="3269544902" sldId="674"/>
            <ac:spMk id="75" creationId="{E61247F3-5DC6-4AE8-B14B-917163059BF9}"/>
          </ac:spMkLst>
        </pc:spChg>
        <pc:spChg chg="add del mod">
          <ac:chgData name="Marco Barbone" userId="e4afca254f8b4a11" providerId="LiveId" clId="{4818E429-806A-4066-B5DE-B98B57F35E07}" dt="2021-04-13T16:14:19.998" v="2412" actId="26606"/>
          <ac:spMkLst>
            <pc:docMk/>
            <pc:sldMk cId="3269544902" sldId="674"/>
            <ac:spMk id="139" creationId="{4D3A4AEF-09E4-4F3A-BCEF-A104E09208E5}"/>
          </ac:spMkLst>
        </pc:spChg>
        <pc:spChg chg="add del mod">
          <ac:chgData name="Marco Barbone" userId="e4afca254f8b4a11" providerId="LiveId" clId="{4818E429-806A-4066-B5DE-B98B57F35E07}" dt="2021-04-13T16:14:19.998" v="2412" actId="26606"/>
          <ac:spMkLst>
            <pc:docMk/>
            <pc:sldMk cId="3269544902" sldId="674"/>
            <ac:spMk id="141" creationId="{8ADD5BE0-992F-48B7-9A54-19DFB24A8265}"/>
          </ac:spMkLst>
        </pc:spChg>
        <pc:spChg chg="add del mod">
          <ac:chgData name="Marco Barbone" userId="e4afca254f8b4a11" providerId="LiveId" clId="{4818E429-806A-4066-B5DE-B98B57F35E07}" dt="2021-04-13T16:14:20.869" v="2414" actId="26606"/>
          <ac:spMkLst>
            <pc:docMk/>
            <pc:sldMk cId="3269544902" sldId="674"/>
            <ac:spMk id="143" creationId="{F23DD7D1-4C63-4C29-B86A-75CE7FE565C6}"/>
          </ac:spMkLst>
        </pc:spChg>
        <pc:spChg chg="mod ord">
          <ac:chgData name="Marco Barbone" userId="e4afca254f8b4a11" providerId="LiveId" clId="{4818E429-806A-4066-B5DE-B98B57F35E07}" dt="2021-04-13T16:14:24.315" v="2418" actId="26606"/>
          <ac:spMkLst>
            <pc:docMk/>
            <pc:sldMk cId="3269544902" sldId="674"/>
            <ac:spMk id="16387" creationId="{E314AADD-7FFE-4FC5-BE73-108E0EC1E942}"/>
          </ac:spMkLst>
        </pc:spChg>
        <pc:spChg chg="mod ord">
          <ac:chgData name="Marco Barbone" userId="e4afca254f8b4a11" providerId="LiveId" clId="{4818E429-806A-4066-B5DE-B98B57F35E07}" dt="2021-04-13T16:16:03.335" v="2434" actId="113"/>
          <ac:spMkLst>
            <pc:docMk/>
            <pc:sldMk cId="3269544902" sldId="674"/>
            <ac:spMk id="16388" creationId="{A2F4AAA3-51F2-40B2-B475-F273B308FAEA}"/>
          </ac:spMkLst>
        </pc:spChg>
        <pc:spChg chg="mod ord">
          <ac:chgData name="Marco Barbone" userId="e4afca254f8b4a11" providerId="LiveId" clId="{4818E429-806A-4066-B5DE-B98B57F35E07}" dt="2021-04-13T16:14:24.315" v="2418" actId="26606"/>
          <ac:spMkLst>
            <pc:docMk/>
            <pc:sldMk cId="3269544902" sldId="674"/>
            <ac:spMk id="16389" creationId="{C078190C-69A9-463D-A63C-FEBEB0582836}"/>
          </ac:spMkLst>
        </pc:spChg>
        <pc:spChg chg="mod">
          <ac:chgData name="Marco Barbone" userId="e4afca254f8b4a11" providerId="LiveId" clId="{4818E429-806A-4066-B5DE-B98B57F35E07}" dt="2021-04-13T16:14:24.315" v="2418" actId="26606"/>
          <ac:spMkLst>
            <pc:docMk/>
            <pc:sldMk cId="3269544902" sldId="674"/>
            <ac:spMk id="16390" creationId="{D502DFA1-618B-425B-BCA1-AD3AEBA52A61}"/>
          </ac:spMkLst>
        </pc:spChg>
        <pc:spChg chg="add del mod">
          <ac:chgData name="Marco Barbone" userId="e4afca254f8b4a11" providerId="LiveId" clId="{4818E429-806A-4066-B5DE-B98B57F35E07}" dt="2021-04-13T16:14:20.869" v="2414" actId="26606"/>
          <ac:spMkLst>
            <pc:docMk/>
            <pc:sldMk cId="3269544902" sldId="674"/>
            <ac:spMk id="16392" creationId="{D31C121A-201E-47A0-B6A0-8AEBD191B69B}"/>
          </ac:spMkLst>
        </pc:spChg>
        <pc:spChg chg="add del mod">
          <ac:chgData name="Marco Barbone" userId="e4afca254f8b4a11" providerId="LiveId" clId="{4818E429-806A-4066-B5DE-B98B57F35E07}" dt="2021-04-13T16:14:20.869" v="2414" actId="26606"/>
          <ac:spMkLst>
            <pc:docMk/>
            <pc:sldMk cId="3269544902" sldId="674"/>
            <ac:spMk id="16393" creationId="{B7A0666A-6604-404B-A47A-8F08CE1C04D3}"/>
          </ac:spMkLst>
        </pc:spChg>
        <pc:spChg chg="add del mod">
          <ac:chgData name="Marco Barbone" userId="e4afca254f8b4a11" providerId="LiveId" clId="{4818E429-806A-4066-B5DE-B98B57F35E07}" dt="2021-04-13T16:14:22.156" v="2416" actId="26606"/>
          <ac:spMkLst>
            <pc:docMk/>
            <pc:sldMk cId="3269544902" sldId="674"/>
            <ac:spMk id="16395" creationId="{715A5456-9515-46E4-B21C-2AAAC6EDC0DA}"/>
          </ac:spMkLst>
        </pc:spChg>
        <pc:spChg chg="add del mod">
          <ac:chgData name="Marco Barbone" userId="e4afca254f8b4a11" providerId="LiveId" clId="{4818E429-806A-4066-B5DE-B98B57F35E07}" dt="2021-04-13T16:14:22.156" v="2416" actId="26606"/>
          <ac:spMkLst>
            <pc:docMk/>
            <pc:sldMk cId="3269544902" sldId="674"/>
            <ac:spMk id="16396" creationId="{BB433788-E0D0-4CB9-BFBE-43CA38D5D1E3}"/>
          </ac:spMkLst>
        </pc:spChg>
        <pc:spChg chg="add del mod">
          <ac:chgData name="Marco Barbone" userId="e4afca254f8b4a11" providerId="LiveId" clId="{4818E429-806A-4066-B5DE-B98B57F35E07}" dt="2021-04-13T16:14:22.156" v="2416" actId="26606"/>
          <ac:spMkLst>
            <pc:docMk/>
            <pc:sldMk cId="3269544902" sldId="674"/>
            <ac:spMk id="16397" creationId="{44F7B710-A930-4049-9BE4-C82C1F829030}"/>
          </ac:spMkLst>
        </pc:spChg>
        <pc:spChg chg="add del mod">
          <ac:chgData name="Marco Barbone" userId="e4afca254f8b4a11" providerId="LiveId" clId="{4818E429-806A-4066-B5DE-B98B57F35E07}" dt="2021-04-13T16:14:24.315" v="2418" actId="26606"/>
          <ac:spMkLst>
            <pc:docMk/>
            <pc:sldMk cId="3269544902" sldId="674"/>
            <ac:spMk id="16399" creationId="{4D3A4AEF-09E4-4F3A-BCEF-A104E09208E5}"/>
          </ac:spMkLst>
        </pc:spChg>
        <pc:spChg chg="add del mod">
          <ac:chgData name="Marco Barbone" userId="e4afca254f8b4a11" providerId="LiveId" clId="{4818E429-806A-4066-B5DE-B98B57F35E07}" dt="2021-04-13T16:14:24.315" v="2418" actId="26606"/>
          <ac:spMkLst>
            <pc:docMk/>
            <pc:sldMk cId="3269544902" sldId="674"/>
            <ac:spMk id="16400" creationId="{8ADD5BE0-992F-48B7-9A54-19DFB24A8265}"/>
          </ac:spMkLst>
        </pc:spChg>
        <pc:picChg chg="del mod ord">
          <ac:chgData name="Marco Barbone" userId="e4afca254f8b4a11" providerId="LiveId" clId="{4818E429-806A-4066-B5DE-B98B57F35E07}" dt="2021-04-13T16:14:11.108" v="2408" actId="478"/>
          <ac:picMkLst>
            <pc:docMk/>
            <pc:sldMk cId="3269544902" sldId="674"/>
            <ac:picMk id="16386" creationId="{37795C99-19C0-4F8E-9EC9-AA81D8644E5A}"/>
          </ac:picMkLst>
        </pc:picChg>
      </pc:sldChg>
      <pc:sldChg chg="add">
        <pc:chgData name="Marco Barbone" userId="e4afca254f8b4a11" providerId="LiveId" clId="{4818E429-806A-4066-B5DE-B98B57F35E07}" dt="2021-04-14T11:11:49.568" v="3280"/>
        <pc:sldMkLst>
          <pc:docMk/>
          <pc:sldMk cId="1042765811" sldId="675"/>
        </pc:sldMkLst>
      </pc:sldChg>
      <pc:sldChg chg="addSp delSp modSp new del mod">
        <pc:chgData name="Marco Barbone" userId="e4afca254f8b4a11" providerId="LiveId" clId="{4818E429-806A-4066-B5DE-B98B57F35E07}" dt="2021-04-14T11:11:42.481" v="3279" actId="2696"/>
        <pc:sldMkLst>
          <pc:docMk/>
          <pc:sldMk cId="1420494134" sldId="675"/>
        </pc:sldMkLst>
        <pc:spChg chg="mod">
          <ac:chgData name="Marco Barbone" userId="e4afca254f8b4a11" providerId="LiveId" clId="{4818E429-806A-4066-B5DE-B98B57F35E07}" dt="2021-04-13T16:18:38.629" v="2471" actId="113"/>
          <ac:spMkLst>
            <pc:docMk/>
            <pc:sldMk cId="1420494134" sldId="675"/>
            <ac:spMk id="2" creationId="{D812D029-56BB-473B-8CA3-7ADF54AE25DB}"/>
          </ac:spMkLst>
        </pc:spChg>
        <pc:spChg chg="mod">
          <ac:chgData name="Marco Barbone" userId="e4afca254f8b4a11" providerId="LiveId" clId="{4818E429-806A-4066-B5DE-B98B57F35E07}" dt="2021-04-13T16:18:13.397" v="2466" actId="20577"/>
          <ac:spMkLst>
            <pc:docMk/>
            <pc:sldMk cId="1420494134" sldId="675"/>
            <ac:spMk id="3" creationId="{3E9DFC9D-90B6-4138-9470-E9C0E5207FAC}"/>
          </ac:spMkLst>
        </pc:spChg>
        <pc:spChg chg="del">
          <ac:chgData name="Marco Barbone" userId="e4afca254f8b4a11" providerId="LiveId" clId="{4818E429-806A-4066-B5DE-B98B57F35E07}" dt="2021-04-13T16:17:27.414" v="2437" actId="478"/>
          <ac:spMkLst>
            <pc:docMk/>
            <pc:sldMk cId="1420494134" sldId="675"/>
            <ac:spMk id="4" creationId="{8DAD2ADF-DC6A-4017-877B-CE9725C2490A}"/>
          </ac:spMkLst>
        </pc:spChg>
        <pc:spChg chg="add mod">
          <ac:chgData name="Marco Barbone" userId="e4afca254f8b4a11" providerId="LiveId" clId="{4818E429-806A-4066-B5DE-B98B57F35E07}" dt="2021-04-13T16:18:57.795" v="2474" actId="20577"/>
          <ac:spMkLst>
            <pc:docMk/>
            <pc:sldMk cId="1420494134" sldId="675"/>
            <ac:spMk id="8" creationId="{3E09507D-A3F5-40F2-8716-6DB22E338C88}"/>
          </ac:spMkLst>
        </pc:spChg>
        <pc:spChg chg="add del mod">
          <ac:chgData name="Marco Barbone" userId="e4afca254f8b4a11" providerId="LiveId" clId="{4818E429-806A-4066-B5DE-B98B57F35E07}" dt="2021-04-13T16:54:45.659" v="2734"/>
          <ac:spMkLst>
            <pc:docMk/>
            <pc:sldMk cId="1420494134" sldId="675"/>
            <ac:spMk id="9" creationId="{AF930C03-F231-4FDF-B529-0E83667F20D4}"/>
          </ac:spMkLst>
        </pc:spChg>
      </pc:sldChg>
      <pc:sldChg chg="addSp delSp modSp new del mod">
        <pc:chgData name="Marco Barbone" userId="e4afca254f8b4a11" providerId="LiveId" clId="{4818E429-806A-4066-B5DE-B98B57F35E07}" dt="2021-04-14T11:11:42.481" v="3279" actId="2696"/>
        <pc:sldMkLst>
          <pc:docMk/>
          <pc:sldMk cId="368245652" sldId="676"/>
        </pc:sldMkLst>
        <pc:spChg chg="del mod">
          <ac:chgData name="Marco Barbone" userId="e4afca254f8b4a11" providerId="LiveId" clId="{4818E429-806A-4066-B5DE-B98B57F35E07}" dt="2021-04-13T16:20:59.082" v="2518" actId="26606"/>
          <ac:spMkLst>
            <pc:docMk/>
            <pc:sldMk cId="368245652" sldId="676"/>
            <ac:spMk id="2" creationId="{49F4A695-F568-4A72-80C2-2AFF26AA5438}"/>
          </ac:spMkLst>
        </pc:spChg>
        <pc:spChg chg="mod">
          <ac:chgData name="Marco Barbone" userId="e4afca254f8b4a11" providerId="LiveId" clId="{4818E429-806A-4066-B5DE-B98B57F35E07}" dt="2021-04-13T16:20:59.082" v="2518" actId="26606"/>
          <ac:spMkLst>
            <pc:docMk/>
            <pc:sldMk cId="368245652" sldId="676"/>
            <ac:spMk id="3" creationId="{D024A9DA-4D93-444C-A284-50CE0FAF1E8B}"/>
          </ac:spMkLst>
        </pc:spChg>
        <pc:spChg chg="del">
          <ac:chgData name="Marco Barbone" userId="e4afca254f8b4a11" providerId="LiveId" clId="{4818E429-806A-4066-B5DE-B98B57F35E07}" dt="2021-04-13T16:19:19.426" v="2476" actId="478"/>
          <ac:spMkLst>
            <pc:docMk/>
            <pc:sldMk cId="368245652" sldId="676"/>
            <ac:spMk id="4" creationId="{997A0375-FB83-487D-A652-91E31C10C63A}"/>
          </ac:spMkLst>
        </pc:spChg>
        <pc:spChg chg="del">
          <ac:chgData name="Marco Barbone" userId="e4afca254f8b4a11" providerId="LiveId" clId="{4818E429-806A-4066-B5DE-B98B57F35E07}" dt="2021-04-13T16:20:59.082" v="2518" actId="26606"/>
          <ac:spMkLst>
            <pc:docMk/>
            <pc:sldMk cId="368245652" sldId="676"/>
            <ac:spMk id="5" creationId="{F7FD11A9-C7D6-4F8F-8E03-6BCF7CDC510F}"/>
          </ac:spMkLst>
        </pc:spChg>
        <pc:spChg chg="del">
          <ac:chgData name="Marco Barbone" userId="e4afca254f8b4a11" providerId="LiveId" clId="{4818E429-806A-4066-B5DE-B98B57F35E07}" dt="2021-04-13T16:20:59.082" v="2518" actId="26606"/>
          <ac:spMkLst>
            <pc:docMk/>
            <pc:sldMk cId="368245652" sldId="676"/>
            <ac:spMk id="6" creationId="{04DA75CC-06C8-4CB5-A5F0-BC869EF2843C}"/>
          </ac:spMkLst>
        </pc:spChg>
        <pc:spChg chg="mod ord">
          <ac:chgData name="Marco Barbone" userId="e4afca254f8b4a11" providerId="LiveId" clId="{4818E429-806A-4066-B5DE-B98B57F35E07}" dt="2021-04-13T16:20:59.082" v="2518" actId="26606"/>
          <ac:spMkLst>
            <pc:docMk/>
            <pc:sldMk cId="368245652" sldId="676"/>
            <ac:spMk id="7" creationId="{EA461740-EA90-4B60-A3ED-1437EB0187EC}"/>
          </ac:spMkLst>
        </pc:spChg>
        <pc:spChg chg="add mod">
          <ac:chgData name="Marco Barbone" userId="e4afca254f8b4a11" providerId="LiveId" clId="{4818E429-806A-4066-B5DE-B98B57F35E07}" dt="2021-04-13T16:29:10.875" v="2603" actId="1076"/>
          <ac:spMkLst>
            <pc:docMk/>
            <pc:sldMk cId="368245652" sldId="676"/>
            <ac:spMk id="14" creationId="{4688ED25-6700-4C0A-A723-AB07A7B46DA4}"/>
          </ac:spMkLst>
        </pc:spChg>
        <pc:spChg chg="add">
          <ac:chgData name="Marco Barbone" userId="e4afca254f8b4a11" providerId="LiveId" clId="{4818E429-806A-4066-B5DE-B98B57F35E07}" dt="2021-04-13T16:20:59.082" v="2518" actId="26606"/>
          <ac:spMkLst>
            <pc:docMk/>
            <pc:sldMk cId="368245652" sldId="676"/>
            <ac:spMk id="16" creationId="{1BD7869E-B67C-4D0D-8568-17E3154868A1}"/>
          </ac:spMkLst>
        </pc:spChg>
        <pc:spChg chg="add mod">
          <ac:chgData name="Marco Barbone" userId="e4afca254f8b4a11" providerId="LiveId" clId="{4818E429-806A-4066-B5DE-B98B57F35E07}" dt="2021-04-13T16:29:05.145" v="2602" actId="1076"/>
          <ac:spMkLst>
            <pc:docMk/>
            <pc:sldMk cId="368245652" sldId="676"/>
            <ac:spMk id="17" creationId="{93475577-3117-45A1-9FB2-54639F3C9497}"/>
          </ac:spMkLst>
        </pc:spChg>
        <pc:spChg chg="add">
          <ac:chgData name="Marco Barbone" userId="e4afca254f8b4a11" providerId="LiveId" clId="{4818E429-806A-4066-B5DE-B98B57F35E07}" dt="2021-04-13T16:20:59.082" v="2518" actId="26606"/>
          <ac:spMkLst>
            <pc:docMk/>
            <pc:sldMk cId="368245652" sldId="676"/>
            <ac:spMk id="18" creationId="{2CA06D45-74DE-4AC3-A890-B75301B8F980}"/>
          </ac:spMkLst>
        </pc:spChg>
        <pc:picChg chg="add del mod">
          <ac:chgData name="Marco Barbone" userId="e4afca254f8b4a11" providerId="LiveId" clId="{4818E429-806A-4066-B5DE-B98B57F35E07}" dt="2021-04-13T16:27:57.796" v="2578" actId="478"/>
          <ac:picMkLst>
            <pc:docMk/>
            <pc:sldMk cId="368245652" sldId="676"/>
            <ac:picMk id="9" creationId="{26B78572-B6BB-4732-882B-C2312C17F361}"/>
          </ac:picMkLst>
        </pc:picChg>
        <pc:picChg chg="add del mod">
          <ac:chgData name="Marco Barbone" userId="e4afca254f8b4a11" providerId="LiveId" clId="{4818E429-806A-4066-B5DE-B98B57F35E07}" dt="2021-04-13T16:29:15.249" v="2604" actId="1076"/>
          <ac:picMkLst>
            <pc:docMk/>
            <pc:sldMk cId="368245652" sldId="676"/>
            <ac:picMk id="11" creationId="{48ABF7E2-1B9B-4634-8A99-44C0CBDCC119}"/>
          </ac:picMkLst>
        </pc:picChg>
      </pc:sldChg>
      <pc:sldChg chg="add">
        <pc:chgData name="Marco Barbone" userId="e4afca254f8b4a11" providerId="LiveId" clId="{4818E429-806A-4066-B5DE-B98B57F35E07}" dt="2021-04-14T11:11:49.568" v="3280"/>
        <pc:sldMkLst>
          <pc:docMk/>
          <pc:sldMk cId="741925622" sldId="676"/>
        </pc:sldMkLst>
      </pc:sldChg>
      <pc:sldChg chg="new del">
        <pc:chgData name="Marco Barbone" userId="e4afca254f8b4a11" providerId="LiveId" clId="{4818E429-806A-4066-B5DE-B98B57F35E07}" dt="2021-04-13T16:29:31.594" v="2606" actId="47"/>
        <pc:sldMkLst>
          <pc:docMk/>
          <pc:sldMk cId="821073570" sldId="677"/>
        </pc:sldMkLst>
      </pc:sldChg>
      <pc:sldChg chg="addSp delSp modSp new mod">
        <pc:chgData name="Marco Barbone" userId="e4afca254f8b4a11" providerId="LiveId" clId="{4818E429-806A-4066-B5DE-B98B57F35E07}" dt="2021-04-13T16:30:55.503" v="2639"/>
        <pc:sldMkLst>
          <pc:docMk/>
          <pc:sldMk cId="1194079204" sldId="677"/>
        </pc:sldMkLst>
        <pc:spChg chg="mod">
          <ac:chgData name="Marco Barbone" userId="e4afca254f8b4a11" providerId="LiveId" clId="{4818E429-806A-4066-B5DE-B98B57F35E07}" dt="2021-04-13T16:30:27.165" v="2633" actId="20577"/>
          <ac:spMkLst>
            <pc:docMk/>
            <pc:sldMk cId="1194079204" sldId="677"/>
            <ac:spMk id="2" creationId="{06503E90-1AEC-4777-96F4-D30C1500DB88}"/>
          </ac:spMkLst>
        </pc:spChg>
        <pc:spChg chg="del">
          <ac:chgData name="Marco Barbone" userId="e4afca254f8b4a11" providerId="LiveId" clId="{4818E429-806A-4066-B5DE-B98B57F35E07}" dt="2021-04-13T16:30:42.716" v="2634" actId="22"/>
          <ac:spMkLst>
            <pc:docMk/>
            <pc:sldMk cId="1194079204" sldId="677"/>
            <ac:spMk id="3" creationId="{9B495D45-3824-4CFC-99BF-9F78D73C8F5F}"/>
          </ac:spMkLst>
        </pc:spChg>
        <pc:spChg chg="mod">
          <ac:chgData name="Marco Barbone" userId="e4afca254f8b4a11" providerId="LiveId" clId="{4818E429-806A-4066-B5DE-B98B57F35E07}" dt="2021-04-13T16:30:55.503" v="2639"/>
          <ac:spMkLst>
            <pc:docMk/>
            <pc:sldMk cId="1194079204" sldId="677"/>
            <ac:spMk id="7" creationId="{F40AA9B4-E59C-44AB-9907-64364999B891}"/>
          </ac:spMkLst>
        </pc:spChg>
        <pc:picChg chg="add mod ord">
          <ac:chgData name="Marco Barbone" userId="e4afca254f8b4a11" providerId="LiveId" clId="{4818E429-806A-4066-B5DE-B98B57F35E07}" dt="2021-04-13T16:30:51.444" v="2638" actId="14100"/>
          <ac:picMkLst>
            <pc:docMk/>
            <pc:sldMk cId="1194079204" sldId="677"/>
            <ac:picMk id="9" creationId="{5373C778-D7B8-4EDB-A80D-750814BC4081}"/>
          </ac:picMkLst>
        </pc:picChg>
      </pc:sldChg>
      <pc:sldChg chg="new del">
        <pc:chgData name="Marco Barbone" userId="e4afca254f8b4a11" providerId="LiveId" clId="{4818E429-806A-4066-B5DE-B98B57F35E07}" dt="2021-04-13T16:30:15.768" v="2617" actId="47"/>
        <pc:sldMkLst>
          <pc:docMk/>
          <pc:sldMk cId="2066998137" sldId="677"/>
        </pc:sldMkLst>
      </pc:sldChg>
      <pc:sldChg chg="addSp delSp modSp add mod">
        <pc:chgData name="Marco Barbone" userId="e4afca254f8b4a11" providerId="LiveId" clId="{4818E429-806A-4066-B5DE-B98B57F35E07}" dt="2021-04-13T16:34:42.635" v="2726" actId="207"/>
        <pc:sldMkLst>
          <pc:docMk/>
          <pc:sldMk cId="971539911" sldId="678"/>
        </pc:sldMkLst>
        <pc:spChg chg="mod">
          <ac:chgData name="Marco Barbone" userId="e4afca254f8b4a11" providerId="LiveId" clId="{4818E429-806A-4066-B5DE-B98B57F35E07}" dt="2021-04-13T16:33:12.379" v="2705" actId="20577"/>
          <ac:spMkLst>
            <pc:docMk/>
            <pc:sldMk cId="971539911" sldId="678"/>
            <ac:spMk id="2" creationId="{DD55E61C-3FA6-4D26-801E-B57D38FEF5D3}"/>
          </ac:spMkLst>
        </pc:spChg>
        <pc:spChg chg="mod">
          <ac:chgData name="Marco Barbone" userId="e4afca254f8b4a11" providerId="LiveId" clId="{4818E429-806A-4066-B5DE-B98B57F35E07}" dt="2021-04-13T16:33:05.098" v="2694" actId="20577"/>
          <ac:spMkLst>
            <pc:docMk/>
            <pc:sldMk cId="971539911" sldId="678"/>
            <ac:spMk id="3" creationId="{6DF00E95-7EB1-44B8-A35F-AB31224649CA}"/>
          </ac:spMkLst>
        </pc:spChg>
        <pc:spChg chg="add mod">
          <ac:chgData name="Marco Barbone" userId="e4afca254f8b4a11" providerId="LiveId" clId="{4818E429-806A-4066-B5DE-B98B57F35E07}" dt="2021-04-13T16:31:54.651" v="2654" actId="1076"/>
          <ac:spMkLst>
            <pc:docMk/>
            <pc:sldMk cId="971539911" sldId="678"/>
            <ac:spMk id="8" creationId="{53A43E49-BC6F-4E6D-B783-F96CBDCE811D}"/>
          </ac:spMkLst>
        </pc:spChg>
        <pc:spChg chg="add del mod">
          <ac:chgData name="Marco Barbone" userId="e4afca254f8b4a11" providerId="LiveId" clId="{4818E429-806A-4066-B5DE-B98B57F35E07}" dt="2021-04-13T16:32:40.473" v="2685" actId="478"/>
          <ac:spMkLst>
            <pc:docMk/>
            <pc:sldMk cId="971539911" sldId="678"/>
            <ac:spMk id="10" creationId="{9BBDFB66-1F14-4FC6-AA69-8517E3B7CB30}"/>
          </ac:spMkLst>
        </pc:spChg>
        <pc:spChg chg="add del">
          <ac:chgData name="Marco Barbone" userId="e4afca254f8b4a11" providerId="LiveId" clId="{4818E429-806A-4066-B5DE-B98B57F35E07}" dt="2021-04-13T16:32:37.714" v="2684" actId="478"/>
          <ac:spMkLst>
            <pc:docMk/>
            <pc:sldMk cId="971539911" sldId="678"/>
            <ac:spMk id="11" creationId="{D6F14646-4554-40B2-94C7-B4D25BD2023F}"/>
          </ac:spMkLst>
        </pc:spChg>
        <pc:spChg chg="add del">
          <ac:chgData name="Marco Barbone" userId="e4afca254f8b4a11" providerId="LiveId" clId="{4818E429-806A-4066-B5DE-B98B57F35E07}" dt="2021-04-13T16:32:43.877" v="2687" actId="478"/>
          <ac:spMkLst>
            <pc:docMk/>
            <pc:sldMk cId="971539911" sldId="678"/>
            <ac:spMk id="12" creationId="{484F42C0-A0E9-4486-AD00-E4C4960A7E44}"/>
          </ac:spMkLst>
        </pc:spChg>
        <pc:spChg chg="add del mod">
          <ac:chgData name="Marco Barbone" userId="e4afca254f8b4a11" providerId="LiveId" clId="{4818E429-806A-4066-B5DE-B98B57F35E07}" dt="2021-04-13T16:32:35.793" v="2680" actId="478"/>
          <ac:spMkLst>
            <pc:docMk/>
            <pc:sldMk cId="971539911" sldId="678"/>
            <ac:spMk id="13" creationId="{307B67C0-411A-4C8C-9BFC-C35C7809913B}"/>
          </ac:spMkLst>
        </pc:spChg>
        <pc:spChg chg="add del mod">
          <ac:chgData name="Marco Barbone" userId="e4afca254f8b4a11" providerId="LiveId" clId="{4818E429-806A-4066-B5DE-B98B57F35E07}" dt="2021-04-13T16:34:35.334" v="2724" actId="207"/>
          <ac:spMkLst>
            <pc:docMk/>
            <pc:sldMk cId="971539911" sldId="678"/>
            <ac:spMk id="14" creationId="{C0ED3871-51E9-455B-AEC4-33EFED9AC4C9}"/>
          </ac:spMkLst>
        </pc:spChg>
        <pc:spChg chg="add del">
          <ac:chgData name="Marco Barbone" userId="e4afca254f8b4a11" providerId="LiveId" clId="{4818E429-806A-4066-B5DE-B98B57F35E07}" dt="2021-04-13T16:32:49.498" v="2689" actId="478"/>
          <ac:spMkLst>
            <pc:docMk/>
            <pc:sldMk cId="971539911" sldId="678"/>
            <ac:spMk id="29" creationId="{F2CC185B-9DCF-44A3-A0EC-9051A196DAB9}"/>
          </ac:spMkLst>
        </pc:spChg>
        <pc:spChg chg="add del mod">
          <ac:chgData name="Marco Barbone" userId="e4afca254f8b4a11" providerId="LiveId" clId="{4818E429-806A-4066-B5DE-B98B57F35E07}" dt="2021-04-13T16:33:07.096" v="2696" actId="20577"/>
          <ac:spMkLst>
            <pc:docMk/>
            <pc:sldMk cId="971539911" sldId="678"/>
            <ac:spMk id="30" creationId="{538489FC-C4A6-4B73-99DB-F0C04C3A5DD0}"/>
          </ac:spMkLst>
        </pc:spChg>
        <pc:spChg chg="add del">
          <ac:chgData name="Marco Barbone" userId="e4afca254f8b4a11" providerId="LiveId" clId="{4818E429-806A-4066-B5DE-B98B57F35E07}" dt="2021-04-13T16:32:34.801" v="2675" actId="478"/>
          <ac:spMkLst>
            <pc:docMk/>
            <pc:sldMk cId="971539911" sldId="678"/>
            <ac:spMk id="31" creationId="{254B49B3-F5B3-4677-A27A-3AE567F09274}"/>
          </ac:spMkLst>
        </pc:spChg>
        <pc:spChg chg="add del">
          <ac:chgData name="Marco Barbone" userId="e4afca254f8b4a11" providerId="LiveId" clId="{4818E429-806A-4066-B5DE-B98B57F35E07}" dt="2021-04-13T16:32:35.218" v="2677" actId="478"/>
          <ac:spMkLst>
            <pc:docMk/>
            <pc:sldMk cId="971539911" sldId="678"/>
            <ac:spMk id="32" creationId="{6A8FCE43-E2F6-448D-8292-98AAF06BD076}"/>
          </ac:spMkLst>
        </pc:spChg>
        <pc:spChg chg="add del">
          <ac:chgData name="Marco Barbone" userId="e4afca254f8b4a11" providerId="LiveId" clId="{4818E429-806A-4066-B5DE-B98B57F35E07}" dt="2021-04-13T16:32:35.025" v="2676" actId="478"/>
          <ac:spMkLst>
            <pc:docMk/>
            <pc:sldMk cId="971539911" sldId="678"/>
            <ac:spMk id="33" creationId="{59042978-B9EC-4C3B-BA35-0B4952F03933}"/>
          </ac:spMkLst>
        </pc:spChg>
        <pc:spChg chg="mod">
          <ac:chgData name="Marco Barbone" userId="e4afca254f8b4a11" providerId="LiveId" clId="{4818E429-806A-4066-B5DE-B98B57F35E07}" dt="2021-04-13T16:34:39.258" v="2725" actId="207"/>
          <ac:spMkLst>
            <pc:docMk/>
            <pc:sldMk cId="971539911" sldId="678"/>
            <ac:spMk id="34" creationId="{E9EF227B-133A-423B-A521-825E920D72E0}"/>
          </ac:spMkLst>
        </pc:spChg>
        <pc:spChg chg="mod">
          <ac:chgData name="Marco Barbone" userId="e4afca254f8b4a11" providerId="LiveId" clId="{4818E429-806A-4066-B5DE-B98B57F35E07}" dt="2021-04-13T16:33:09.204" v="2698" actId="20577"/>
          <ac:spMkLst>
            <pc:docMk/>
            <pc:sldMk cId="971539911" sldId="678"/>
            <ac:spMk id="35" creationId="{0B686664-4167-4117-B375-F4EBB2FD3720}"/>
          </ac:spMkLst>
        </pc:spChg>
        <pc:spChg chg="del">
          <ac:chgData name="Marco Barbone" userId="e4afca254f8b4a11" providerId="LiveId" clId="{4818E429-806A-4066-B5DE-B98B57F35E07}" dt="2021-04-13T16:32:58.247" v="2691" actId="478"/>
          <ac:spMkLst>
            <pc:docMk/>
            <pc:sldMk cId="971539911" sldId="678"/>
            <ac:spMk id="36" creationId="{F0E62DB0-A418-467F-94DD-C2F25CB9B904}"/>
          </ac:spMkLst>
        </pc:spChg>
        <pc:spChg chg="add del">
          <ac:chgData name="Marco Barbone" userId="e4afca254f8b4a11" providerId="LiveId" clId="{4818E429-806A-4066-B5DE-B98B57F35E07}" dt="2021-04-13T16:32:33.940" v="2671" actId="478"/>
          <ac:spMkLst>
            <pc:docMk/>
            <pc:sldMk cId="971539911" sldId="678"/>
            <ac:spMk id="37" creationId="{181BCA10-B488-4CC1-AE28-AFA2E850EB0E}"/>
          </ac:spMkLst>
        </pc:spChg>
        <pc:spChg chg="mod">
          <ac:chgData name="Marco Barbone" userId="e4afca254f8b4a11" providerId="LiveId" clId="{4818E429-806A-4066-B5DE-B98B57F35E07}" dt="2021-04-13T16:34:42.635" v="2726" actId="207"/>
          <ac:spMkLst>
            <pc:docMk/>
            <pc:sldMk cId="971539911" sldId="678"/>
            <ac:spMk id="40" creationId="{62C30C78-3E0D-4DFF-AC79-E6129FEB872D}"/>
          </ac:spMkLst>
        </pc:spChg>
      </pc:sldChg>
      <pc:sldChg chg="new del ord">
        <pc:chgData name="Marco Barbone" userId="e4afca254f8b4a11" providerId="LiveId" clId="{4818E429-806A-4066-B5DE-B98B57F35E07}" dt="2021-04-13T17:00:17.462" v="2941" actId="47"/>
        <pc:sldMkLst>
          <pc:docMk/>
          <pc:sldMk cId="227434619" sldId="679"/>
        </pc:sldMkLst>
      </pc:sldChg>
      <pc:sldChg chg="modSp new del mod">
        <pc:chgData name="Marco Barbone" userId="e4afca254f8b4a11" providerId="LiveId" clId="{4818E429-806A-4066-B5DE-B98B57F35E07}" dt="2021-04-13T16:31:30.561" v="2644" actId="47"/>
        <pc:sldMkLst>
          <pc:docMk/>
          <pc:sldMk cId="1776348181" sldId="679"/>
        </pc:sldMkLst>
        <pc:spChg chg="mod">
          <ac:chgData name="Marco Barbone" userId="e4afca254f8b4a11" providerId="LiveId" clId="{4818E429-806A-4066-B5DE-B98B57F35E07}" dt="2021-04-13T16:31:28.100" v="2643" actId="20577"/>
          <ac:spMkLst>
            <pc:docMk/>
            <pc:sldMk cId="1776348181" sldId="679"/>
            <ac:spMk id="2" creationId="{7B9C39D3-B2B1-4982-98F2-F7F59826EE8C}"/>
          </ac:spMkLst>
        </pc:spChg>
      </pc:sldChg>
      <pc:sldChg chg="addSp delSp modSp add mod modTransition modAnim">
        <pc:chgData name="Marco Barbone" userId="e4afca254f8b4a11" providerId="LiveId" clId="{4818E429-806A-4066-B5DE-B98B57F35E07}" dt="2021-04-13T17:09:00.441" v="3028"/>
        <pc:sldMkLst>
          <pc:docMk/>
          <pc:sldMk cId="3220033151" sldId="680"/>
        </pc:sldMkLst>
        <pc:spChg chg="del mod">
          <ac:chgData name="Marco Barbone" userId="e4afca254f8b4a11" providerId="LiveId" clId="{4818E429-806A-4066-B5DE-B98B57F35E07}" dt="2021-04-13T16:54:32.175" v="2730" actId="478"/>
          <ac:spMkLst>
            <pc:docMk/>
            <pc:sldMk cId="3220033151" sldId="680"/>
            <ac:spMk id="2" creationId="{00000000-0000-0000-0000-000000000000}"/>
          </ac:spMkLst>
        </pc:spChg>
        <pc:spChg chg="mod">
          <ac:chgData name="Marco Barbone" userId="e4afca254f8b4a11" providerId="LiveId" clId="{4818E429-806A-4066-B5DE-B98B57F35E07}" dt="2021-04-13T17:01:13.073" v="2983" actId="1076"/>
          <ac:spMkLst>
            <pc:docMk/>
            <pc:sldMk cId="3220033151" sldId="680"/>
            <ac:spMk id="13" creationId="{968CF156-3E05-4977-9F35-C78A1E21364D}"/>
          </ac:spMkLst>
        </pc:spChg>
        <pc:spChg chg="mod">
          <ac:chgData name="Marco Barbone" userId="e4afca254f8b4a11" providerId="LiveId" clId="{4818E429-806A-4066-B5DE-B98B57F35E07}" dt="2021-04-13T17:03:00.640" v="3008" actId="1076"/>
          <ac:spMkLst>
            <pc:docMk/>
            <pc:sldMk cId="3220033151" sldId="680"/>
            <ac:spMk id="14" creationId="{23717C18-827D-4F60-9E09-06B003C27181}"/>
          </ac:spMkLst>
        </pc:spChg>
        <pc:spChg chg="mod">
          <ac:chgData name="Marco Barbone" userId="e4afca254f8b4a11" providerId="LiveId" clId="{4818E429-806A-4066-B5DE-B98B57F35E07}" dt="2021-04-13T16:55:06.116" v="2739" actId="1076"/>
          <ac:spMkLst>
            <pc:docMk/>
            <pc:sldMk cId="3220033151" sldId="680"/>
            <ac:spMk id="17" creationId="{BF40E2C8-DC0A-4EB4-9C4B-272F19CE0187}"/>
          </ac:spMkLst>
        </pc:spChg>
        <pc:spChg chg="mod">
          <ac:chgData name="Marco Barbone" userId="e4afca254f8b4a11" providerId="LiveId" clId="{4818E429-806A-4066-B5DE-B98B57F35E07}" dt="2021-04-13T17:02:54.860" v="3007" actId="14100"/>
          <ac:spMkLst>
            <pc:docMk/>
            <pc:sldMk cId="3220033151" sldId="680"/>
            <ac:spMk id="18" creationId="{B8C65EAC-A9D4-4160-8763-ED7056E56F2A}"/>
          </ac:spMkLst>
        </pc:spChg>
        <pc:spChg chg="add del mod">
          <ac:chgData name="Marco Barbone" userId="e4afca254f8b4a11" providerId="LiveId" clId="{4818E429-806A-4066-B5DE-B98B57F35E07}" dt="2021-04-13T16:54:42.289" v="2732"/>
          <ac:spMkLst>
            <pc:docMk/>
            <pc:sldMk cId="3220033151" sldId="680"/>
            <ac:spMk id="19" creationId="{DE51A867-17B1-433E-AFDE-A7EF2B878E05}"/>
          </ac:spMkLst>
        </pc:spChg>
        <pc:spChg chg="add mod">
          <ac:chgData name="Marco Barbone" userId="e4afca254f8b4a11" providerId="LiveId" clId="{4818E429-806A-4066-B5DE-B98B57F35E07}" dt="2021-04-13T16:55:00.130" v="2737" actId="207"/>
          <ac:spMkLst>
            <pc:docMk/>
            <pc:sldMk cId="3220033151" sldId="680"/>
            <ac:spMk id="20" creationId="{E0C96779-E9B5-44A9-986F-FCD59E8AADF7}"/>
          </ac:spMkLst>
        </pc:spChg>
        <pc:spChg chg="add mod">
          <ac:chgData name="Marco Barbone" userId="e4afca254f8b4a11" providerId="LiveId" clId="{4818E429-806A-4066-B5DE-B98B57F35E07}" dt="2021-04-13T17:07:41.979" v="3020" actId="1076"/>
          <ac:spMkLst>
            <pc:docMk/>
            <pc:sldMk cId="3220033151" sldId="680"/>
            <ac:spMk id="21" creationId="{18FBED77-462C-42C0-BE4F-F35D4656E440}"/>
          </ac:spMkLst>
        </pc:spChg>
        <pc:grpChg chg="add del mod">
          <ac:chgData name="Marco Barbone" userId="e4afca254f8b4a11" providerId="LiveId" clId="{4818E429-806A-4066-B5DE-B98B57F35E07}" dt="2021-04-13T17:03:50.952" v="3019" actId="14100"/>
          <ac:grpSpMkLst>
            <pc:docMk/>
            <pc:sldMk cId="3220033151" sldId="680"/>
            <ac:grpSpMk id="4" creationId="{00000000-0000-0000-0000-000000000000}"/>
          </ac:grpSpMkLst>
        </pc:grpChg>
        <pc:picChg chg="mod">
          <ac:chgData name="Marco Barbone" userId="e4afca254f8b4a11" providerId="LiveId" clId="{4818E429-806A-4066-B5DE-B98B57F35E07}" dt="2021-04-13T17:01:11.113" v="2982" actId="1076"/>
          <ac:picMkLst>
            <pc:docMk/>
            <pc:sldMk cId="3220033151" sldId="680"/>
            <ac:picMk id="11" creationId="{AE2717DA-9F37-4A54-973F-5E9539EC79F7}"/>
          </ac:picMkLst>
        </pc:picChg>
        <pc:cxnChg chg="mod">
          <ac:chgData name="Marco Barbone" userId="e4afca254f8b4a11" providerId="LiveId" clId="{4818E429-806A-4066-B5DE-B98B57F35E07}" dt="2021-04-13T16:55:06.116" v="2739" actId="1076"/>
          <ac:cxnSpMkLst>
            <pc:docMk/>
            <pc:sldMk cId="3220033151" sldId="680"/>
            <ac:cxnSpMk id="15" creationId="{665A1D95-BFD0-42D6-A152-A5CF9F3F8B11}"/>
          </ac:cxnSpMkLst>
        </pc:cxnChg>
        <pc:cxnChg chg="mod">
          <ac:chgData name="Marco Barbone" userId="e4afca254f8b4a11" providerId="LiveId" clId="{4818E429-806A-4066-B5DE-B98B57F35E07}" dt="2021-04-13T17:02:54.860" v="3007" actId="14100"/>
          <ac:cxnSpMkLst>
            <pc:docMk/>
            <pc:sldMk cId="3220033151" sldId="680"/>
            <ac:cxnSpMk id="16" creationId="{B4D9DCE9-5FF1-4968-ABA2-B0A649639D40}"/>
          </ac:cxnSpMkLst>
        </pc:cxnChg>
      </pc:sldChg>
      <pc:sldChg chg="addSp delSp modSp add del mod delAnim">
        <pc:chgData name="Marco Barbone" userId="e4afca254f8b4a11" providerId="LiveId" clId="{4818E429-806A-4066-B5DE-B98B57F35E07}" dt="2021-04-13T17:00:16.703" v="2940" actId="47"/>
        <pc:sldMkLst>
          <pc:docMk/>
          <pc:sldMk cId="2509164732" sldId="681"/>
        </pc:sldMkLst>
        <pc:spChg chg="del">
          <ac:chgData name="Marco Barbone" userId="e4afca254f8b4a11" providerId="LiveId" clId="{4818E429-806A-4066-B5DE-B98B57F35E07}" dt="2021-04-13T16:55:42.364" v="2749" actId="478"/>
          <ac:spMkLst>
            <pc:docMk/>
            <pc:sldMk cId="2509164732" sldId="681"/>
            <ac:spMk id="2" creationId="{653E1F28-A7B8-4BCF-8C6F-81512C15BFA7}"/>
          </ac:spMkLst>
        </pc:spChg>
        <pc:spChg chg="del">
          <ac:chgData name="Marco Barbone" userId="e4afca254f8b4a11" providerId="LiveId" clId="{4818E429-806A-4066-B5DE-B98B57F35E07}" dt="2021-04-13T16:55:38.281" v="2746" actId="478"/>
          <ac:spMkLst>
            <pc:docMk/>
            <pc:sldMk cId="2509164732" sldId="681"/>
            <ac:spMk id="3" creationId="{0189F93D-625B-456A-BC3A-A99EAE734664}"/>
          </ac:spMkLst>
        </pc:spChg>
        <pc:spChg chg="mod">
          <ac:chgData name="Marco Barbone" userId="e4afca254f8b4a11" providerId="LiveId" clId="{4818E429-806A-4066-B5DE-B98B57F35E07}" dt="2021-04-13T16:58:42.699" v="2836" actId="21"/>
          <ac:spMkLst>
            <pc:docMk/>
            <pc:sldMk cId="2509164732" sldId="681"/>
            <ac:spMk id="7" creationId="{D0AD21C8-22D8-4188-8BD6-8053224377BE}"/>
          </ac:spMkLst>
        </pc:spChg>
        <pc:spChg chg="add mod">
          <ac:chgData name="Marco Barbone" userId="e4afca254f8b4a11" providerId="LiveId" clId="{4818E429-806A-4066-B5DE-B98B57F35E07}" dt="2021-04-13T16:57:47.255" v="2833" actId="1076"/>
          <ac:spMkLst>
            <pc:docMk/>
            <pc:sldMk cId="2509164732" sldId="681"/>
            <ac:spMk id="8" creationId="{48C27BE8-CD70-42BB-A682-29D4D2AE65D8}"/>
          </ac:spMkLst>
        </pc:spChg>
        <pc:spChg chg="mod">
          <ac:chgData name="Marco Barbone" userId="e4afca254f8b4a11" providerId="LiveId" clId="{4818E429-806A-4066-B5DE-B98B57F35E07}" dt="2021-04-13T16:59:12.665" v="2839" actId="21"/>
          <ac:spMkLst>
            <pc:docMk/>
            <pc:sldMk cId="2509164732" sldId="681"/>
            <ac:spMk id="12" creationId="{CB322C33-A310-46C6-AD7C-13F23DF17257}"/>
          </ac:spMkLst>
        </pc:spChg>
        <pc:picChg chg="add del mod modCrop">
          <ac:chgData name="Marco Barbone" userId="e4afca254f8b4a11" providerId="LiveId" clId="{4818E429-806A-4066-B5DE-B98B57F35E07}" dt="2021-04-13T16:56:41.714" v="2768" actId="1076"/>
          <ac:picMkLst>
            <pc:docMk/>
            <pc:sldMk cId="2509164732" sldId="681"/>
            <ac:picMk id="11" creationId="{8738018C-6C6E-4655-A005-AD021072E279}"/>
          </ac:picMkLst>
        </pc:picChg>
      </pc:sldChg>
      <pc:sldChg chg="addSp delSp modSp new mod modClrScheme chgLayout">
        <pc:chgData name="Marco Barbone" userId="e4afca254f8b4a11" providerId="LiveId" clId="{4818E429-806A-4066-B5DE-B98B57F35E07}" dt="2021-04-13T17:11:58" v="3040" actId="255"/>
        <pc:sldMkLst>
          <pc:docMk/>
          <pc:sldMk cId="2603044560" sldId="682"/>
        </pc:sldMkLst>
        <pc:spChg chg="mod">
          <ac:chgData name="Marco Barbone" userId="e4afca254f8b4a11" providerId="LiveId" clId="{4818E429-806A-4066-B5DE-B98B57F35E07}" dt="2021-04-13T17:00:48.501" v="2976" actId="207"/>
          <ac:spMkLst>
            <pc:docMk/>
            <pc:sldMk cId="2603044560" sldId="682"/>
            <ac:spMk id="2" creationId="{C7E29B7B-014E-4CD9-A5DB-6441F534C504}"/>
          </ac:spMkLst>
        </pc:spChg>
        <pc:spChg chg="mod">
          <ac:chgData name="Marco Barbone" userId="e4afca254f8b4a11" providerId="LiveId" clId="{4818E429-806A-4066-B5DE-B98B57F35E07}" dt="2021-04-13T16:59:52.540" v="2939" actId="26606"/>
          <ac:spMkLst>
            <pc:docMk/>
            <pc:sldMk cId="2603044560" sldId="682"/>
            <ac:spMk id="3" creationId="{B968495A-5192-4ABA-A1A1-22B59AEC2715}"/>
          </ac:spMkLst>
        </pc:spChg>
        <pc:spChg chg="del">
          <ac:chgData name="Marco Barbone" userId="e4afca254f8b4a11" providerId="LiveId" clId="{4818E429-806A-4066-B5DE-B98B57F35E07}" dt="2021-04-13T16:59:50.066" v="2937"/>
          <ac:spMkLst>
            <pc:docMk/>
            <pc:sldMk cId="2603044560" sldId="682"/>
            <ac:spMk id="4" creationId="{653E4802-B52C-499B-8585-EA04198C74CA}"/>
          </ac:spMkLst>
        </pc:spChg>
        <pc:spChg chg="del">
          <ac:chgData name="Marco Barbone" userId="e4afca254f8b4a11" providerId="LiveId" clId="{4818E429-806A-4066-B5DE-B98B57F35E07}" dt="2021-04-13T16:59:52.540" v="2939" actId="26606"/>
          <ac:spMkLst>
            <pc:docMk/>
            <pc:sldMk cId="2603044560" sldId="682"/>
            <ac:spMk id="5" creationId="{A5709B4C-15A6-433C-AD3A-DFCC4D7D1927}"/>
          </ac:spMkLst>
        </pc:spChg>
        <pc:spChg chg="del">
          <ac:chgData name="Marco Barbone" userId="e4afca254f8b4a11" providerId="LiveId" clId="{4818E429-806A-4066-B5DE-B98B57F35E07}" dt="2021-04-13T16:59:52.540" v="2939" actId="26606"/>
          <ac:spMkLst>
            <pc:docMk/>
            <pc:sldMk cId="2603044560" sldId="682"/>
            <ac:spMk id="6" creationId="{E992DBBC-A363-4D75-B222-DB4C83929194}"/>
          </ac:spMkLst>
        </pc:spChg>
        <pc:spChg chg="del">
          <ac:chgData name="Marco Barbone" userId="e4afca254f8b4a11" providerId="LiveId" clId="{4818E429-806A-4066-B5DE-B98B57F35E07}" dt="2021-04-13T16:59:52.540" v="2939" actId="26606"/>
          <ac:spMkLst>
            <pc:docMk/>
            <pc:sldMk cId="2603044560" sldId="682"/>
            <ac:spMk id="7" creationId="{697AE68C-ECE5-4867-8B9D-CB60C8D49399}"/>
          </ac:spMkLst>
        </pc:spChg>
        <pc:spChg chg="mod ord">
          <ac:chgData name="Marco Barbone" userId="e4afca254f8b4a11" providerId="LiveId" clId="{4818E429-806A-4066-B5DE-B98B57F35E07}" dt="2021-04-13T16:59:52.540" v="2939" actId="26606"/>
          <ac:spMkLst>
            <pc:docMk/>
            <pc:sldMk cId="2603044560" sldId="682"/>
            <ac:spMk id="8" creationId="{DA0C45DB-A906-4E38-B368-7F7F66AB5DAC}"/>
          </ac:spMkLst>
        </pc:spChg>
        <pc:spChg chg="add mod">
          <ac:chgData name="Marco Barbone" userId="e4afca254f8b4a11" providerId="LiveId" clId="{4818E429-806A-4066-B5DE-B98B57F35E07}" dt="2021-04-13T17:11:28.641" v="3032" actId="21"/>
          <ac:spMkLst>
            <pc:docMk/>
            <pc:sldMk cId="2603044560" sldId="682"/>
            <ac:spMk id="9" creationId="{A7712F84-3263-4A50-8448-B9857E201474}"/>
          </ac:spMkLst>
        </pc:spChg>
        <pc:spChg chg="add mod">
          <ac:chgData name="Marco Barbone" userId="e4afca254f8b4a11" providerId="LiveId" clId="{4818E429-806A-4066-B5DE-B98B57F35E07}" dt="2021-04-13T17:11:58" v="3040" actId="255"/>
          <ac:spMkLst>
            <pc:docMk/>
            <pc:sldMk cId="2603044560" sldId="682"/>
            <ac:spMk id="13" creationId="{3C8F6F14-4379-499F-A181-6ED42A489406}"/>
          </ac:spMkLst>
        </pc:spChg>
        <pc:spChg chg="add mod">
          <ac:chgData name="Marco Barbone" userId="e4afca254f8b4a11" providerId="LiveId" clId="{4818E429-806A-4066-B5DE-B98B57F35E07}" dt="2021-04-13T16:59:52.540" v="2939" actId="26606"/>
          <ac:spMkLst>
            <pc:docMk/>
            <pc:sldMk cId="2603044560" sldId="682"/>
            <ac:spMk id="16" creationId="{B5889E96-D368-4A6B-B84C-6DEE6340622F}"/>
          </ac:spMkLst>
        </pc:spChg>
        <pc:picChg chg="add mod">
          <ac:chgData name="Marco Barbone" userId="e4afca254f8b4a11" providerId="LiveId" clId="{4818E429-806A-4066-B5DE-B98B57F35E07}" dt="2021-04-13T16:59:52.540" v="2939" actId="26606"/>
          <ac:picMkLst>
            <pc:docMk/>
            <pc:sldMk cId="2603044560" sldId="682"/>
            <ac:picMk id="11" creationId="{C42C1849-F9A3-43CE-9E16-AF0035DA9D13}"/>
          </ac:picMkLst>
        </pc:picChg>
      </pc:sldChg>
      <pc:sldChg chg="modSp add del mod modTransition">
        <pc:chgData name="Marco Barbone" userId="e4afca254f8b4a11" providerId="LiveId" clId="{4818E429-806A-4066-B5DE-B98B57F35E07}" dt="2021-04-14T11:10:34.965" v="3274" actId="207"/>
        <pc:sldMkLst>
          <pc:docMk/>
          <pc:sldMk cId="1214795370" sldId="683"/>
        </pc:sldMkLst>
        <pc:spChg chg="mod">
          <ac:chgData name="Marco Barbone" userId="e4afca254f8b4a11" providerId="LiveId" clId="{4818E429-806A-4066-B5DE-B98B57F35E07}" dt="2021-04-14T11:10:34.965" v="3274" actId="207"/>
          <ac:spMkLst>
            <pc:docMk/>
            <pc:sldMk cId="1214795370" sldId="683"/>
            <ac:spMk id="2" creationId="{00000000-0000-0000-0000-000000000000}"/>
          </ac:spMkLst>
        </pc:spChg>
      </pc:sldChg>
      <pc:sldChg chg="modSp add del mod modTransition">
        <pc:chgData name="Marco Barbone" userId="e4afca254f8b4a11" providerId="LiveId" clId="{4818E429-806A-4066-B5DE-B98B57F35E07}" dt="2021-04-14T11:10:37.536" v="3275" actId="207"/>
        <pc:sldMkLst>
          <pc:docMk/>
          <pc:sldMk cId="3387090849" sldId="684"/>
        </pc:sldMkLst>
        <pc:spChg chg="mod">
          <ac:chgData name="Marco Barbone" userId="e4afca254f8b4a11" providerId="LiveId" clId="{4818E429-806A-4066-B5DE-B98B57F35E07}" dt="2021-04-14T11:10:37.536" v="3275" actId="207"/>
          <ac:spMkLst>
            <pc:docMk/>
            <pc:sldMk cId="3387090849" sldId="684"/>
            <ac:spMk id="2" creationId="{00000000-0000-0000-0000-000000000000}"/>
          </ac:spMkLst>
        </pc:spChg>
      </pc:sldChg>
      <pc:sldChg chg="modSp add del mod modTransition">
        <pc:chgData name="Marco Barbone" userId="e4afca254f8b4a11" providerId="LiveId" clId="{4818E429-806A-4066-B5DE-B98B57F35E07}" dt="2021-04-14T11:10:40.327" v="3276" actId="207"/>
        <pc:sldMkLst>
          <pc:docMk/>
          <pc:sldMk cId="1422574128" sldId="685"/>
        </pc:sldMkLst>
        <pc:spChg chg="mod">
          <ac:chgData name="Marco Barbone" userId="e4afca254f8b4a11" providerId="LiveId" clId="{4818E429-806A-4066-B5DE-B98B57F35E07}" dt="2021-04-14T11:10:40.327" v="3276" actId="207"/>
          <ac:spMkLst>
            <pc:docMk/>
            <pc:sldMk cId="1422574128" sldId="685"/>
            <ac:spMk id="2" creationId="{00000000-0000-0000-0000-000000000000}"/>
          </ac:spMkLst>
        </pc:spChg>
      </pc:sldChg>
      <pc:sldChg chg="modSp add mod modTransition">
        <pc:chgData name="Marco Barbone" userId="e4afca254f8b4a11" providerId="LiveId" clId="{4818E429-806A-4066-B5DE-B98B57F35E07}" dt="2021-04-14T11:15:58.837" v="3393" actId="1076"/>
        <pc:sldMkLst>
          <pc:docMk/>
          <pc:sldMk cId="279745927" sldId="686"/>
        </pc:sldMkLst>
        <pc:spChg chg="mod">
          <ac:chgData name="Marco Barbone" userId="e4afca254f8b4a11" providerId="LiveId" clId="{4818E429-806A-4066-B5DE-B98B57F35E07}" dt="2021-04-14T11:15:58.837" v="3393" actId="1076"/>
          <ac:spMkLst>
            <pc:docMk/>
            <pc:sldMk cId="279745927" sldId="686"/>
            <ac:spMk id="2" creationId="{00000000-0000-0000-0000-000000000000}"/>
          </ac:spMkLst>
        </pc:spChg>
        <pc:spChg chg="mod">
          <ac:chgData name="Marco Barbone" userId="e4afca254f8b4a11" providerId="LiveId" clId="{4818E429-806A-4066-B5DE-B98B57F35E07}" dt="2021-04-14T11:15:41.529" v="3390" actId="1076"/>
          <ac:spMkLst>
            <pc:docMk/>
            <pc:sldMk cId="279745927" sldId="686"/>
            <ac:spMk id="23" creationId="{CCFCE06B-752B-45E8-B33A-CB867877268A}"/>
          </ac:spMkLst>
        </pc:spChg>
        <pc:picChg chg="mod">
          <ac:chgData name="Marco Barbone" userId="e4afca254f8b4a11" providerId="LiveId" clId="{4818E429-806A-4066-B5DE-B98B57F35E07}" dt="2021-04-14T11:15:43.531" v="3391" actId="1076"/>
          <ac:picMkLst>
            <pc:docMk/>
            <pc:sldMk cId="279745927" sldId="686"/>
            <ac:picMk id="22" creationId="{F61DB433-A5C4-4032-A9E3-1DA4DA0C4988}"/>
          </ac:picMkLst>
        </pc:picChg>
      </pc:sldChg>
      <pc:sldChg chg="add del modTransition">
        <pc:chgData name="Marco Barbone" userId="e4afca254f8b4a11" providerId="LiveId" clId="{4818E429-806A-4066-B5DE-B98B57F35E07}" dt="2021-04-14T11:15:14.806" v="3384" actId="2696"/>
        <pc:sldMkLst>
          <pc:docMk/>
          <pc:sldMk cId="2257819075" sldId="686"/>
        </pc:sldMkLst>
      </pc:sldChg>
      <pc:sldChg chg="addSp delSp modSp new mod">
        <pc:chgData name="Marco Barbone" userId="e4afca254f8b4a11" providerId="LiveId" clId="{4818E429-806A-4066-B5DE-B98B57F35E07}" dt="2021-04-14T11:00:46.354" v="3205" actId="1076"/>
        <pc:sldMkLst>
          <pc:docMk/>
          <pc:sldMk cId="1451231027" sldId="687"/>
        </pc:sldMkLst>
        <pc:spChg chg="mod">
          <ac:chgData name="Marco Barbone" userId="e4afca254f8b4a11" providerId="LiveId" clId="{4818E429-806A-4066-B5DE-B98B57F35E07}" dt="2021-04-14T10:58:57.590" v="3193" actId="20577"/>
          <ac:spMkLst>
            <pc:docMk/>
            <pc:sldMk cId="1451231027" sldId="687"/>
            <ac:spMk id="2" creationId="{2EE77A73-EAFF-40CE-9916-F96C970BA27A}"/>
          </ac:spMkLst>
        </pc:spChg>
        <pc:spChg chg="del">
          <ac:chgData name="Marco Barbone" userId="e4afca254f8b4a11" providerId="LiveId" clId="{4818E429-806A-4066-B5DE-B98B57F35E07}" dt="2021-04-14T10:59:32.607" v="3194" actId="478"/>
          <ac:spMkLst>
            <pc:docMk/>
            <pc:sldMk cId="1451231027" sldId="687"/>
            <ac:spMk id="3" creationId="{35D6D576-1A39-45E2-BA63-CF7C200AD508}"/>
          </ac:spMkLst>
        </pc:spChg>
        <pc:picChg chg="add mod modCrop">
          <ac:chgData name="Marco Barbone" userId="e4afca254f8b4a11" providerId="LiveId" clId="{4818E429-806A-4066-B5DE-B98B57F35E07}" dt="2021-04-14T11:00:46.354" v="3205" actId="1076"/>
          <ac:picMkLst>
            <pc:docMk/>
            <pc:sldMk cId="1451231027" sldId="687"/>
            <ac:picMk id="9" creationId="{E7B14A97-179B-46F7-A297-8A28E740849E}"/>
          </ac:picMkLst>
        </pc:picChg>
      </pc:sldChg>
      <pc:sldChg chg="addSp delSp modSp new mod modAnim">
        <pc:chgData name="Marco Barbone" userId="e4afca254f8b4a11" providerId="LiveId" clId="{4818E429-806A-4066-B5DE-B98B57F35E07}" dt="2021-04-14T11:03:15.434" v="3250"/>
        <pc:sldMkLst>
          <pc:docMk/>
          <pc:sldMk cId="2427560164" sldId="688"/>
        </pc:sldMkLst>
        <pc:spChg chg="mod">
          <ac:chgData name="Marco Barbone" userId="e4afca254f8b4a11" providerId="LiveId" clId="{4818E429-806A-4066-B5DE-B98B57F35E07}" dt="2021-04-14T11:02:01.349" v="3230"/>
          <ac:spMkLst>
            <pc:docMk/>
            <pc:sldMk cId="2427560164" sldId="688"/>
            <ac:spMk id="2" creationId="{0094FDA0-FCD0-4B8C-9C81-235206A54093}"/>
          </ac:spMkLst>
        </pc:spChg>
        <pc:spChg chg="del">
          <ac:chgData name="Marco Barbone" userId="e4afca254f8b4a11" providerId="LiveId" clId="{4818E429-806A-4066-B5DE-B98B57F35E07}" dt="2021-04-14T11:01:07.955" v="3207" actId="22"/>
          <ac:spMkLst>
            <pc:docMk/>
            <pc:sldMk cId="2427560164" sldId="688"/>
            <ac:spMk id="3" creationId="{A15CD4F1-C262-4446-ADB1-02DBE331C5B8}"/>
          </ac:spMkLst>
        </pc:spChg>
        <pc:graphicFrameChg chg="add mod modGraphic">
          <ac:chgData name="Marco Barbone" userId="e4afca254f8b4a11" providerId="LiveId" clId="{4818E429-806A-4066-B5DE-B98B57F35E07}" dt="2021-04-14T11:03:09.336" v="3249" actId="1076"/>
          <ac:graphicFrameMkLst>
            <pc:docMk/>
            <pc:sldMk cId="2427560164" sldId="688"/>
            <ac:graphicFrameMk id="10" creationId="{1BA71A35-CDDC-4D22-A608-3672E1C39681}"/>
          </ac:graphicFrameMkLst>
        </pc:graphicFrameChg>
        <pc:picChg chg="add mod ord">
          <ac:chgData name="Marco Barbone" userId="e4afca254f8b4a11" providerId="LiveId" clId="{4818E429-806A-4066-B5DE-B98B57F35E07}" dt="2021-04-14T11:01:10.082" v="3208" actId="1076"/>
          <ac:picMkLst>
            <pc:docMk/>
            <pc:sldMk cId="2427560164" sldId="688"/>
            <ac:picMk id="9" creationId="{A9892324-2807-4BD2-918B-0591BE6F8DB2}"/>
          </ac:picMkLst>
        </pc:picChg>
      </pc:sldChg>
      <pc:sldChg chg="addSp delSp modSp new mod">
        <pc:chgData name="Marco Barbone" userId="e4afca254f8b4a11" providerId="LiveId" clId="{4818E429-806A-4066-B5DE-B98B57F35E07}" dt="2021-04-14T11:06:30.460" v="3260" actId="1076"/>
        <pc:sldMkLst>
          <pc:docMk/>
          <pc:sldMk cId="3428741493" sldId="689"/>
        </pc:sldMkLst>
        <pc:spChg chg="del">
          <ac:chgData name="Marco Barbone" userId="e4afca254f8b4a11" providerId="LiveId" clId="{4818E429-806A-4066-B5DE-B98B57F35E07}" dt="2021-04-14T11:06:27.009" v="3259" actId="478"/>
          <ac:spMkLst>
            <pc:docMk/>
            <pc:sldMk cId="3428741493" sldId="689"/>
            <ac:spMk id="2" creationId="{E9122EA2-14C1-441B-9B3D-56535A232610}"/>
          </ac:spMkLst>
        </pc:spChg>
        <pc:spChg chg="del">
          <ac:chgData name="Marco Barbone" userId="e4afca254f8b4a11" providerId="LiveId" clId="{4818E429-806A-4066-B5DE-B98B57F35E07}" dt="2021-04-14T11:06:14.027" v="3256" actId="22"/>
          <ac:spMkLst>
            <pc:docMk/>
            <pc:sldMk cId="3428741493" sldId="689"/>
            <ac:spMk id="3" creationId="{3056E66F-FE90-4756-BD48-D7C40927712F}"/>
          </ac:spMkLst>
        </pc:spChg>
        <pc:spChg chg="add mod">
          <ac:chgData name="Marco Barbone" userId="e4afca254f8b4a11" providerId="LiveId" clId="{4818E429-806A-4066-B5DE-B98B57F35E07}" dt="2021-04-14T11:06:30.460" v="3260" actId="1076"/>
          <ac:spMkLst>
            <pc:docMk/>
            <pc:sldMk cId="3428741493" sldId="689"/>
            <ac:spMk id="10" creationId="{E6124042-F7F4-493E-8AF9-D67779A76C83}"/>
          </ac:spMkLst>
        </pc:spChg>
        <pc:picChg chg="add mod ord">
          <ac:chgData name="Marco Barbone" userId="e4afca254f8b4a11" providerId="LiveId" clId="{4818E429-806A-4066-B5DE-B98B57F35E07}" dt="2021-04-14T11:06:16.259" v="3257" actId="1076"/>
          <ac:picMkLst>
            <pc:docMk/>
            <pc:sldMk cId="3428741493" sldId="689"/>
            <ac:picMk id="9" creationId="{0917C95A-6EFB-462A-9229-15EEF3C8326C}"/>
          </ac:picMkLst>
        </pc:picChg>
      </pc:sldChg>
      <pc:sldChg chg="add">
        <pc:chgData name="Marco Barbone" userId="e4afca254f8b4a11" providerId="LiveId" clId="{4818E429-806A-4066-B5DE-B98B57F35E07}" dt="2021-04-14T11:08:34.159" v="3261"/>
        <pc:sldMkLst>
          <pc:docMk/>
          <pc:sldMk cId="3653761977" sldId="690"/>
        </pc:sldMkLst>
      </pc:sldChg>
      <pc:sldChg chg="modSp add del mod">
        <pc:chgData name="Marco Barbone" userId="e4afca254f8b4a11" providerId="LiveId" clId="{4818E429-806A-4066-B5DE-B98B57F35E07}" dt="2021-04-14T11:10:21.766" v="3273"/>
        <pc:sldMkLst>
          <pc:docMk/>
          <pc:sldMk cId="2443749406" sldId="691"/>
        </pc:sldMkLst>
        <pc:spChg chg="mod">
          <ac:chgData name="Marco Barbone" userId="e4afca254f8b4a11" providerId="LiveId" clId="{4818E429-806A-4066-B5DE-B98B57F35E07}" dt="2021-04-14T11:10:19.934" v="3272"/>
          <ac:spMkLst>
            <pc:docMk/>
            <pc:sldMk cId="2443749406" sldId="691"/>
            <ac:spMk id="6" creationId="{CF555DC6-A727-4C02-B991-5B3B671302FA}"/>
          </ac:spMkLst>
        </pc:spChg>
      </pc:sldChg>
      <pc:sldChg chg="modSp add del mod">
        <pc:chgData name="Marco Barbone" userId="e4afca254f8b4a11" providerId="LiveId" clId="{4818E429-806A-4066-B5DE-B98B57F35E07}" dt="2021-04-14T11:10:21.766" v="3273"/>
        <pc:sldMkLst>
          <pc:docMk/>
          <pc:sldMk cId="3561045099" sldId="692"/>
        </pc:sldMkLst>
        <pc:spChg chg="mod">
          <ac:chgData name="Marco Barbone" userId="e4afca254f8b4a11" providerId="LiveId" clId="{4818E429-806A-4066-B5DE-B98B57F35E07}" dt="2021-04-14T11:10:19.934" v="3272"/>
          <ac:spMkLst>
            <pc:docMk/>
            <pc:sldMk cId="3561045099" sldId="692"/>
            <ac:spMk id="6" creationId="{CB05270A-17B1-48CC-90C0-9B0349854DA4}"/>
          </ac:spMkLst>
        </pc:spChg>
      </pc:sldChg>
      <pc:sldChg chg="modSp add del mod">
        <pc:chgData name="Marco Barbone" userId="e4afca254f8b4a11" providerId="LiveId" clId="{4818E429-806A-4066-B5DE-B98B57F35E07}" dt="2021-04-14T11:10:21.766" v="3273"/>
        <pc:sldMkLst>
          <pc:docMk/>
          <pc:sldMk cId="1930458279" sldId="693"/>
        </pc:sldMkLst>
        <pc:spChg chg="mod">
          <ac:chgData name="Marco Barbone" userId="e4afca254f8b4a11" providerId="LiveId" clId="{4818E429-806A-4066-B5DE-B98B57F35E07}" dt="2021-04-14T11:10:19.934" v="3272"/>
          <ac:spMkLst>
            <pc:docMk/>
            <pc:sldMk cId="1930458279" sldId="693"/>
            <ac:spMk id="6" creationId="{CB05270A-17B1-48CC-90C0-9B0349854DA4}"/>
          </ac:spMkLst>
        </pc:spChg>
      </pc:sldChg>
      <pc:sldChg chg="modSp new mod">
        <pc:chgData name="Marco Barbone" userId="e4afca254f8b4a11" providerId="LiveId" clId="{4818E429-806A-4066-B5DE-B98B57F35E07}" dt="2021-04-14T11:15:08.316" v="3383" actId="20577"/>
        <pc:sldMkLst>
          <pc:docMk/>
          <pc:sldMk cId="323666405" sldId="694"/>
        </pc:sldMkLst>
        <pc:spChg chg="mod">
          <ac:chgData name="Marco Barbone" userId="e4afca254f8b4a11" providerId="LiveId" clId="{4818E429-806A-4066-B5DE-B98B57F35E07}" dt="2021-04-14T11:15:08.316" v="3383" actId="20577"/>
          <ac:spMkLst>
            <pc:docMk/>
            <pc:sldMk cId="323666405" sldId="694"/>
            <ac:spMk id="3" creationId="{E2B62A66-161B-41A5-AC2C-AE54EB961FC9}"/>
          </ac:spMkLst>
        </pc:spChg>
      </pc:sldChg>
      <pc:sldChg chg="new del">
        <pc:chgData name="Marco Barbone" userId="e4afca254f8b4a11" providerId="LiveId" clId="{4818E429-806A-4066-B5DE-B98B57F35E07}" dt="2021-04-14T11:14:52.181" v="3352" actId="47"/>
        <pc:sldMkLst>
          <pc:docMk/>
          <pc:sldMk cId="1849863798" sldId="694"/>
        </pc:sldMkLst>
      </pc:sldChg>
      <pc:sldChg chg="modSp new mod">
        <pc:chgData name="Marco Barbone" userId="e4afca254f8b4a11" providerId="LiveId" clId="{4818E429-806A-4066-B5DE-B98B57F35E07}" dt="2021-04-14T12:57:46.090" v="3810" actId="6549"/>
        <pc:sldMkLst>
          <pc:docMk/>
          <pc:sldMk cId="2379904336" sldId="695"/>
        </pc:sldMkLst>
        <pc:spChg chg="mod">
          <ac:chgData name="Marco Barbone" userId="e4afca254f8b4a11" providerId="LiveId" clId="{4818E429-806A-4066-B5DE-B98B57F35E07}" dt="2021-04-14T11:16:36.902" v="3401" actId="20577"/>
          <ac:spMkLst>
            <pc:docMk/>
            <pc:sldMk cId="2379904336" sldId="695"/>
            <ac:spMk id="2" creationId="{C39CE01A-010A-494D-8524-1E66E13DF001}"/>
          </ac:spMkLst>
        </pc:spChg>
        <pc:spChg chg="mod">
          <ac:chgData name="Marco Barbone" userId="e4afca254f8b4a11" providerId="LiveId" clId="{4818E429-806A-4066-B5DE-B98B57F35E07}" dt="2021-04-14T12:57:46.090" v="3810" actId="6549"/>
          <ac:spMkLst>
            <pc:docMk/>
            <pc:sldMk cId="2379904336" sldId="695"/>
            <ac:spMk id="3" creationId="{6C454B8E-C4A5-4B80-8F0C-F5B1E675D29E}"/>
          </ac:spMkLst>
        </pc:spChg>
      </pc:sldChg>
    </pc:docChg>
  </pc:docChgLst>
  <pc:docChgLst>
    <pc:chgData name="Marco Barbone" userId="e4afca254f8b4a11" providerId="LiveId" clId="{CBF16A5F-090A-4966-81AE-9A5D38668CBC}"/>
    <pc:docChg chg="undo custSel addSld delSld modSld sldOrd modMainMaster">
      <pc:chgData name="Marco Barbone" userId="e4afca254f8b4a11" providerId="LiveId" clId="{CBF16A5F-090A-4966-81AE-9A5D38668CBC}" dt="2021-04-12T16:59:12.177" v="5561"/>
      <pc:docMkLst>
        <pc:docMk/>
      </pc:docMkLst>
      <pc:sldChg chg="modSp mod">
        <pc:chgData name="Marco Barbone" userId="e4afca254f8b4a11" providerId="LiveId" clId="{CBF16A5F-090A-4966-81AE-9A5D38668CBC}" dt="2021-04-08T11:29:43.282" v="137" actId="20577"/>
        <pc:sldMkLst>
          <pc:docMk/>
          <pc:sldMk cId="4058368317" sldId="256"/>
        </pc:sldMkLst>
        <pc:spChg chg="mod">
          <ac:chgData name="Marco Barbone" userId="e4afca254f8b4a11" providerId="LiveId" clId="{CBF16A5F-090A-4966-81AE-9A5D38668CBC}" dt="2021-04-08T11:28:12.228" v="77" actId="20577"/>
          <ac:spMkLst>
            <pc:docMk/>
            <pc:sldMk cId="4058368317" sldId="256"/>
            <ac:spMk id="2" creationId="{00000000-0000-0000-0000-000000000000}"/>
          </ac:spMkLst>
        </pc:spChg>
        <pc:spChg chg="mod">
          <ac:chgData name="Marco Barbone" userId="e4afca254f8b4a11" providerId="LiveId" clId="{CBF16A5F-090A-4966-81AE-9A5D38668CBC}" dt="2021-04-08T11:28:08.724" v="67" actId="20577"/>
          <ac:spMkLst>
            <pc:docMk/>
            <pc:sldMk cId="4058368317" sldId="256"/>
            <ac:spMk id="3" creationId="{00000000-0000-0000-0000-000000000000}"/>
          </ac:spMkLst>
        </pc:spChg>
        <pc:spChg chg="mod">
          <ac:chgData name="Marco Barbone" userId="e4afca254f8b4a11" providerId="LiveId" clId="{CBF16A5F-090A-4966-81AE-9A5D38668CBC}" dt="2021-04-08T11:29:21.412" v="126" actId="20577"/>
          <ac:spMkLst>
            <pc:docMk/>
            <pc:sldMk cId="4058368317" sldId="256"/>
            <ac:spMk id="4" creationId="{00000000-0000-0000-0000-000000000000}"/>
          </ac:spMkLst>
        </pc:spChg>
        <pc:spChg chg="mod">
          <ac:chgData name="Marco Barbone" userId="e4afca254f8b4a11" providerId="LiveId" clId="{CBF16A5F-090A-4966-81AE-9A5D38668CBC}" dt="2021-04-08T11:29:34.096" v="127"/>
          <ac:spMkLst>
            <pc:docMk/>
            <pc:sldMk cId="4058368317" sldId="256"/>
            <ac:spMk id="5" creationId="{00000000-0000-0000-0000-000000000000}"/>
          </ac:spMkLst>
        </pc:spChg>
        <pc:spChg chg="mod">
          <ac:chgData name="Marco Barbone" userId="e4afca254f8b4a11" providerId="LiveId" clId="{CBF16A5F-090A-4966-81AE-9A5D38668CBC}" dt="2021-04-08T11:29:43.282" v="137" actId="20577"/>
          <ac:spMkLst>
            <pc:docMk/>
            <pc:sldMk cId="4058368317" sldId="256"/>
            <ac:spMk id="6" creationId="{00000000-0000-0000-0000-000000000000}"/>
          </ac:spMkLst>
        </pc:spChg>
      </pc:sldChg>
      <pc:sldChg chg="addSp delSp modSp new mod">
        <pc:chgData name="Marco Barbone" userId="e4afca254f8b4a11" providerId="LiveId" clId="{CBF16A5F-090A-4966-81AE-9A5D38668CBC}" dt="2021-04-08T11:55:00.496" v="335" actId="20578"/>
        <pc:sldMkLst>
          <pc:docMk/>
          <pc:sldMk cId="688696197" sldId="257"/>
        </pc:sldMkLst>
        <pc:spChg chg="mod">
          <ac:chgData name="Marco Barbone" userId="e4afca254f8b4a11" providerId="LiveId" clId="{CBF16A5F-090A-4966-81AE-9A5D38668CBC}" dt="2021-04-08T11:47:23.638" v="267" actId="20577"/>
          <ac:spMkLst>
            <pc:docMk/>
            <pc:sldMk cId="688696197" sldId="257"/>
            <ac:spMk id="2" creationId="{5139B9FD-F035-4F22-BD8B-2710F040FBD9}"/>
          </ac:spMkLst>
        </pc:spChg>
        <pc:spChg chg="del">
          <ac:chgData name="Marco Barbone" userId="e4afca254f8b4a11" providerId="LiveId" clId="{CBF16A5F-090A-4966-81AE-9A5D38668CBC}" dt="2021-04-08T11:41:13.077" v="221"/>
          <ac:spMkLst>
            <pc:docMk/>
            <pc:sldMk cId="688696197" sldId="257"/>
            <ac:spMk id="3" creationId="{C02F6FA4-C5E0-4B9B-9ACD-4D570413A19E}"/>
          </ac:spMkLst>
        </pc:spChg>
        <pc:spChg chg="mod">
          <ac:chgData name="Marco Barbone" userId="e4afca254f8b4a11" providerId="LiveId" clId="{CBF16A5F-090A-4966-81AE-9A5D38668CBC}" dt="2021-04-08T11:51:56.010" v="333" actId="20577"/>
          <ac:spMkLst>
            <pc:docMk/>
            <pc:sldMk cId="688696197" sldId="257"/>
            <ac:spMk id="7" creationId="{F346E774-E2D5-472D-99B5-B919915A3791}"/>
          </ac:spMkLst>
        </pc:spChg>
        <pc:spChg chg="add del mod">
          <ac:chgData name="Marco Barbone" userId="e4afca254f8b4a11" providerId="LiveId" clId="{CBF16A5F-090A-4966-81AE-9A5D38668CBC}" dt="2021-04-08T11:47:52.656" v="271" actId="22"/>
          <ac:spMkLst>
            <pc:docMk/>
            <pc:sldMk cId="688696197" sldId="257"/>
            <ac:spMk id="13" creationId="{F4B60BC6-2D7E-4EB9-A3AF-A0FCA5CB0A55}"/>
          </ac:spMkLst>
        </pc:spChg>
        <pc:spChg chg="add mod">
          <ac:chgData name="Marco Barbone" userId="e4afca254f8b4a11" providerId="LiveId" clId="{CBF16A5F-090A-4966-81AE-9A5D38668CBC}" dt="2021-04-08T11:55:00.496" v="335" actId="20578"/>
          <ac:spMkLst>
            <pc:docMk/>
            <pc:sldMk cId="688696197" sldId="257"/>
            <ac:spMk id="15" creationId="{8E330D51-0BE5-4F8E-B64C-3BCF99FD1F46}"/>
          </ac:spMkLst>
        </pc:spChg>
        <pc:picChg chg="add mod">
          <ac:chgData name="Marco Barbone" userId="e4afca254f8b4a11" providerId="LiveId" clId="{CBF16A5F-090A-4966-81AE-9A5D38668CBC}" dt="2021-04-08T11:48:42.828" v="288" actId="14100"/>
          <ac:picMkLst>
            <pc:docMk/>
            <pc:sldMk cId="688696197" sldId="257"/>
            <ac:picMk id="1026" creationId="{1563C47C-8758-4C4A-A309-2D7684ADF838}"/>
          </ac:picMkLst>
        </pc:picChg>
        <pc:picChg chg="add del">
          <ac:chgData name="Marco Barbone" userId="e4afca254f8b4a11" providerId="LiveId" clId="{CBF16A5F-090A-4966-81AE-9A5D38668CBC}" dt="2021-04-08T11:41:16.887" v="224"/>
          <ac:picMkLst>
            <pc:docMk/>
            <pc:sldMk cId="688696197" sldId="257"/>
            <ac:picMk id="1028" creationId="{0285FF0E-3B71-4751-8D17-A185231A98D5}"/>
          </ac:picMkLst>
        </pc:picChg>
        <pc:picChg chg="add del mod">
          <ac:chgData name="Marco Barbone" userId="e4afca254f8b4a11" providerId="LiveId" clId="{CBF16A5F-090A-4966-81AE-9A5D38668CBC}" dt="2021-04-08T11:44:18.030" v="232"/>
          <ac:picMkLst>
            <pc:docMk/>
            <pc:sldMk cId="688696197" sldId="257"/>
            <ac:picMk id="1030" creationId="{17809CE3-1CEC-4ED6-AB33-4B8323830281}"/>
          </ac:picMkLst>
        </pc:picChg>
        <pc:picChg chg="add mod">
          <ac:chgData name="Marco Barbone" userId="e4afca254f8b4a11" providerId="LiveId" clId="{CBF16A5F-090A-4966-81AE-9A5D38668CBC}" dt="2021-04-08T11:48:10.924" v="277" actId="1076"/>
          <ac:picMkLst>
            <pc:docMk/>
            <pc:sldMk cId="688696197" sldId="257"/>
            <ac:picMk id="1032" creationId="{3A0DAAA6-CA4A-4F0C-853E-2F95C432083F}"/>
          </ac:picMkLst>
        </pc:picChg>
      </pc:sldChg>
      <pc:sldChg chg="del">
        <pc:chgData name="Marco Barbone" userId="e4afca254f8b4a11" providerId="LiveId" clId="{CBF16A5F-090A-4966-81AE-9A5D38668CBC}" dt="2021-04-08T11:29:52.937" v="138" actId="47"/>
        <pc:sldMkLst>
          <pc:docMk/>
          <pc:sldMk cId="2579516049" sldId="257"/>
        </pc:sldMkLst>
      </pc:sldChg>
      <pc:sldChg chg="new del">
        <pc:chgData name="Marco Barbone" userId="e4afca254f8b4a11" providerId="LiveId" clId="{CBF16A5F-090A-4966-81AE-9A5D38668CBC}" dt="2021-04-08T11:40:50.077" v="191" actId="47"/>
        <pc:sldMkLst>
          <pc:docMk/>
          <pc:sldMk cId="3933245931" sldId="257"/>
        </pc:sldMkLst>
      </pc:sldChg>
      <pc:sldChg chg="del">
        <pc:chgData name="Marco Barbone" userId="e4afca254f8b4a11" providerId="LiveId" clId="{CBF16A5F-090A-4966-81AE-9A5D38668CBC}" dt="2021-04-08T11:35:59.486" v="143" actId="47"/>
        <pc:sldMkLst>
          <pc:docMk/>
          <pc:sldMk cId="1288423565" sldId="258"/>
        </pc:sldMkLst>
      </pc:sldChg>
      <pc:sldChg chg="add del">
        <pc:chgData name="Marco Barbone" userId="e4afca254f8b4a11" providerId="LiveId" clId="{CBF16A5F-090A-4966-81AE-9A5D38668CBC}" dt="2021-04-08T11:40:50.241" v="192" actId="47"/>
        <pc:sldMkLst>
          <pc:docMk/>
          <pc:sldMk cId="1485461167" sldId="258"/>
        </pc:sldMkLst>
      </pc:sldChg>
      <pc:sldChg chg="addSp delSp modSp new mod ord addCm delCm">
        <pc:chgData name="Marco Barbone" userId="e4afca254f8b4a11" providerId="LiveId" clId="{CBF16A5F-090A-4966-81AE-9A5D38668CBC}" dt="2021-04-08T15:05:57.713" v="1001"/>
        <pc:sldMkLst>
          <pc:docMk/>
          <pc:sldMk cId="3801078703" sldId="258"/>
        </pc:sldMkLst>
        <pc:spChg chg="del">
          <ac:chgData name="Marco Barbone" userId="e4afca254f8b4a11" providerId="LiveId" clId="{CBF16A5F-090A-4966-81AE-9A5D38668CBC}" dt="2021-04-08T13:52:26.664" v="508" actId="478"/>
          <ac:spMkLst>
            <pc:docMk/>
            <pc:sldMk cId="3801078703" sldId="258"/>
            <ac:spMk id="2" creationId="{67E84083-24CD-47C7-A1F0-4BD14B8B0672}"/>
          </ac:spMkLst>
        </pc:spChg>
        <pc:spChg chg="del mod">
          <ac:chgData name="Marco Barbone" userId="e4afca254f8b4a11" providerId="LiveId" clId="{CBF16A5F-090A-4966-81AE-9A5D38668CBC}" dt="2021-04-08T13:49:50.478" v="459" actId="478"/>
          <ac:spMkLst>
            <pc:docMk/>
            <pc:sldMk cId="3801078703" sldId="258"/>
            <ac:spMk id="3" creationId="{A8B4B841-1E9E-4447-8BE7-E93B82A9E7EF}"/>
          </ac:spMkLst>
        </pc:spChg>
        <pc:spChg chg="add del mod">
          <ac:chgData name="Marco Barbone" userId="e4afca254f8b4a11" providerId="LiveId" clId="{CBF16A5F-090A-4966-81AE-9A5D38668CBC}" dt="2021-04-08T12:07:37.311" v="391" actId="478"/>
          <ac:spMkLst>
            <pc:docMk/>
            <pc:sldMk cId="3801078703" sldId="258"/>
            <ac:spMk id="8" creationId="{B5F7EF73-936C-0648-85F0-78E2D46A6070}"/>
          </ac:spMkLst>
        </pc:spChg>
        <pc:spChg chg="add del mod">
          <ac:chgData name="Marco Barbone" userId="e4afca254f8b4a11" providerId="LiveId" clId="{CBF16A5F-090A-4966-81AE-9A5D38668CBC}" dt="2021-04-08T12:07:37.311" v="391" actId="478"/>
          <ac:spMkLst>
            <pc:docMk/>
            <pc:sldMk cId="3801078703" sldId="258"/>
            <ac:spMk id="9" creationId="{D7C48B52-924C-B74E-8DCF-FC557C71D770}"/>
          </ac:spMkLst>
        </pc:spChg>
        <pc:spChg chg="add del mod">
          <ac:chgData name="Marco Barbone" userId="e4afca254f8b4a11" providerId="LiveId" clId="{CBF16A5F-090A-4966-81AE-9A5D38668CBC}" dt="2021-04-08T12:07:37.311" v="391" actId="478"/>
          <ac:spMkLst>
            <pc:docMk/>
            <pc:sldMk cId="3801078703" sldId="258"/>
            <ac:spMk id="10" creationId="{0190A4BD-CCF7-CA47-851F-FF8C369AE723}"/>
          </ac:spMkLst>
        </pc:spChg>
        <pc:spChg chg="add del mod">
          <ac:chgData name="Marco Barbone" userId="e4afca254f8b4a11" providerId="LiveId" clId="{CBF16A5F-090A-4966-81AE-9A5D38668CBC}" dt="2021-04-08T12:06:42.172" v="374" actId="478"/>
          <ac:spMkLst>
            <pc:docMk/>
            <pc:sldMk cId="3801078703" sldId="258"/>
            <ac:spMk id="11" creationId="{1C5A1791-9738-7849-ACF5-BC43CFFBCA34}"/>
          </ac:spMkLst>
        </pc:spChg>
        <pc:spChg chg="add del mod">
          <ac:chgData name="Marco Barbone" userId="e4afca254f8b4a11" providerId="LiveId" clId="{CBF16A5F-090A-4966-81AE-9A5D38668CBC}" dt="2021-04-08T12:06:42.959" v="375" actId="478"/>
          <ac:spMkLst>
            <pc:docMk/>
            <pc:sldMk cId="3801078703" sldId="258"/>
            <ac:spMk id="12" creationId="{EF42BDAE-B351-3940-A300-213724752286}"/>
          </ac:spMkLst>
        </pc:spChg>
        <pc:spChg chg="add mod">
          <ac:chgData name="Marco Barbone" userId="e4afca254f8b4a11" providerId="LiveId" clId="{CBF16A5F-090A-4966-81AE-9A5D38668CBC}" dt="2021-04-08T13:49:13.209" v="441" actId="1076"/>
          <ac:spMkLst>
            <pc:docMk/>
            <pc:sldMk cId="3801078703" sldId="258"/>
            <ac:spMk id="13" creationId="{A0A24B71-D86F-2446-BD68-48E39564E7A4}"/>
          </ac:spMkLst>
        </pc:spChg>
        <pc:spChg chg="add mod">
          <ac:chgData name="Marco Barbone" userId="e4afca254f8b4a11" providerId="LiveId" clId="{CBF16A5F-090A-4966-81AE-9A5D38668CBC}" dt="2021-04-08T13:49:13.209" v="441" actId="1076"/>
          <ac:spMkLst>
            <pc:docMk/>
            <pc:sldMk cId="3801078703" sldId="258"/>
            <ac:spMk id="14" creationId="{5C585F43-5FF6-1146-B728-70FC5A1751B2}"/>
          </ac:spMkLst>
        </pc:spChg>
        <pc:spChg chg="add mod">
          <ac:chgData name="Marco Barbone" userId="e4afca254f8b4a11" providerId="LiveId" clId="{CBF16A5F-090A-4966-81AE-9A5D38668CBC}" dt="2021-04-08T12:05:28.610" v="342" actId="571"/>
          <ac:spMkLst>
            <pc:docMk/>
            <pc:sldMk cId="3801078703" sldId="258"/>
            <ac:spMk id="15" creationId="{00C82FB1-A0F9-4F3B-83D6-C8AC11CE1480}"/>
          </ac:spMkLst>
        </pc:spChg>
        <pc:spChg chg="add mod">
          <ac:chgData name="Marco Barbone" userId="e4afca254f8b4a11" providerId="LiveId" clId="{CBF16A5F-090A-4966-81AE-9A5D38668CBC}" dt="2021-04-08T12:05:28.610" v="342" actId="571"/>
          <ac:spMkLst>
            <pc:docMk/>
            <pc:sldMk cId="3801078703" sldId="258"/>
            <ac:spMk id="16" creationId="{6A086674-EA24-4B42-877D-7F7AFFA66E8A}"/>
          </ac:spMkLst>
        </pc:spChg>
        <pc:spChg chg="add mod">
          <ac:chgData name="Marco Barbone" userId="e4afca254f8b4a11" providerId="LiveId" clId="{CBF16A5F-090A-4966-81AE-9A5D38668CBC}" dt="2021-04-08T12:05:28.610" v="342" actId="571"/>
          <ac:spMkLst>
            <pc:docMk/>
            <pc:sldMk cId="3801078703" sldId="258"/>
            <ac:spMk id="17" creationId="{4111FDBF-643A-482E-AFA8-C3CA282BBFC0}"/>
          </ac:spMkLst>
        </pc:spChg>
        <pc:spChg chg="add mod">
          <ac:chgData name="Marco Barbone" userId="e4afca254f8b4a11" providerId="LiveId" clId="{CBF16A5F-090A-4966-81AE-9A5D38668CBC}" dt="2021-04-08T12:05:28.610" v="342" actId="571"/>
          <ac:spMkLst>
            <pc:docMk/>
            <pc:sldMk cId="3801078703" sldId="258"/>
            <ac:spMk id="18" creationId="{E07C0564-A1B9-44BC-B625-5CA5B37EE996}"/>
          </ac:spMkLst>
        </pc:spChg>
        <pc:spChg chg="add mod">
          <ac:chgData name="Marco Barbone" userId="e4afca254f8b4a11" providerId="LiveId" clId="{CBF16A5F-090A-4966-81AE-9A5D38668CBC}" dt="2021-04-08T12:05:28.610" v="342" actId="571"/>
          <ac:spMkLst>
            <pc:docMk/>
            <pc:sldMk cId="3801078703" sldId="258"/>
            <ac:spMk id="19" creationId="{4F202F1A-CE80-4EEC-86B1-A2DE5C972988}"/>
          </ac:spMkLst>
        </pc:spChg>
        <pc:spChg chg="add mod">
          <ac:chgData name="Marco Barbone" userId="e4afca254f8b4a11" providerId="LiveId" clId="{CBF16A5F-090A-4966-81AE-9A5D38668CBC}" dt="2021-04-08T12:05:28.610" v="342" actId="571"/>
          <ac:spMkLst>
            <pc:docMk/>
            <pc:sldMk cId="3801078703" sldId="258"/>
            <ac:spMk id="20" creationId="{CFCE1B05-585A-4901-8E57-621F643C0C8E}"/>
          </ac:spMkLst>
        </pc:spChg>
        <pc:spChg chg="add del mod">
          <ac:chgData name="Marco Barbone" userId="e4afca254f8b4a11" providerId="LiveId" clId="{CBF16A5F-090A-4966-81AE-9A5D38668CBC}" dt="2021-04-08T12:07:37.311" v="391" actId="478"/>
          <ac:spMkLst>
            <pc:docMk/>
            <pc:sldMk cId="3801078703" sldId="258"/>
            <ac:spMk id="21" creationId="{15813CAF-F4AC-4C3B-8ACB-5019CC74D41D}"/>
          </ac:spMkLst>
        </pc:spChg>
        <pc:spChg chg="add mod">
          <ac:chgData name="Marco Barbone" userId="e4afca254f8b4a11" providerId="LiveId" clId="{CBF16A5F-090A-4966-81AE-9A5D38668CBC}" dt="2021-04-08T13:49:13.209" v="441" actId="1076"/>
          <ac:spMkLst>
            <pc:docMk/>
            <pc:sldMk cId="3801078703" sldId="258"/>
            <ac:spMk id="22" creationId="{410C85B2-63D7-45D2-A245-61165209B5DF}"/>
          </ac:spMkLst>
        </pc:spChg>
        <pc:spChg chg="add del mod">
          <ac:chgData name="Marco Barbone" userId="e4afca254f8b4a11" providerId="LiveId" clId="{CBF16A5F-090A-4966-81AE-9A5D38668CBC}" dt="2021-04-08T13:48:21.231" v="432" actId="478"/>
          <ac:spMkLst>
            <pc:docMk/>
            <pc:sldMk cId="3801078703" sldId="258"/>
            <ac:spMk id="23" creationId="{5B2C0FEC-EE47-4B2C-AE0F-81DC372F93BE}"/>
          </ac:spMkLst>
        </pc:spChg>
        <pc:spChg chg="add mod">
          <ac:chgData name="Marco Barbone" userId="e4afca254f8b4a11" providerId="LiveId" clId="{CBF16A5F-090A-4966-81AE-9A5D38668CBC}" dt="2021-04-08T13:49:34.007" v="447" actId="1076"/>
          <ac:spMkLst>
            <pc:docMk/>
            <pc:sldMk cId="3801078703" sldId="258"/>
            <ac:spMk id="24" creationId="{F258F1D0-4496-4196-AB5C-BA9980EC0E9D}"/>
          </ac:spMkLst>
        </pc:spChg>
        <pc:spChg chg="add mod">
          <ac:chgData name="Marco Barbone" userId="e4afca254f8b4a11" providerId="LiveId" clId="{CBF16A5F-090A-4966-81AE-9A5D38668CBC}" dt="2021-04-08T13:49:13.209" v="441" actId="1076"/>
          <ac:spMkLst>
            <pc:docMk/>
            <pc:sldMk cId="3801078703" sldId="258"/>
            <ac:spMk id="25" creationId="{25AF9574-0AA9-4A3C-A41B-147BF55E035D}"/>
          </ac:spMkLst>
        </pc:spChg>
        <pc:spChg chg="add mod">
          <ac:chgData name="Marco Barbone" userId="e4afca254f8b4a11" providerId="LiveId" clId="{CBF16A5F-090A-4966-81AE-9A5D38668CBC}" dt="2021-04-08T13:49:39.689" v="458" actId="20577"/>
          <ac:spMkLst>
            <pc:docMk/>
            <pc:sldMk cId="3801078703" sldId="258"/>
            <ac:spMk id="26" creationId="{AFAF0D70-97E9-491E-B907-E2FF56EB8363}"/>
          </ac:spMkLst>
        </pc:spChg>
        <pc:spChg chg="add mod">
          <ac:chgData name="Marco Barbone" userId="e4afca254f8b4a11" providerId="LiveId" clId="{CBF16A5F-090A-4966-81AE-9A5D38668CBC}" dt="2021-04-08T13:49:54.723" v="461" actId="1076"/>
          <ac:spMkLst>
            <pc:docMk/>
            <pc:sldMk cId="3801078703" sldId="258"/>
            <ac:spMk id="27" creationId="{E108A98E-BFDA-4A54-8B93-E538CA7EE866}"/>
          </ac:spMkLst>
        </pc:spChg>
        <pc:spChg chg="add mod">
          <ac:chgData name="Marco Barbone" userId="e4afca254f8b4a11" providerId="LiveId" clId="{CBF16A5F-090A-4966-81AE-9A5D38668CBC}" dt="2021-04-08T13:49:54.723" v="461" actId="1076"/>
          <ac:spMkLst>
            <pc:docMk/>
            <pc:sldMk cId="3801078703" sldId="258"/>
            <ac:spMk id="28" creationId="{F2545F68-9FC2-46D3-86F2-1FE105F035B9}"/>
          </ac:spMkLst>
        </pc:spChg>
        <pc:spChg chg="add mod">
          <ac:chgData name="Marco Barbone" userId="e4afca254f8b4a11" providerId="LiveId" clId="{CBF16A5F-090A-4966-81AE-9A5D38668CBC}" dt="2021-04-08T13:49:54.723" v="461" actId="1076"/>
          <ac:spMkLst>
            <pc:docMk/>
            <pc:sldMk cId="3801078703" sldId="258"/>
            <ac:spMk id="29" creationId="{3145103D-6CA8-4875-A4F1-33B24DF0E6AC}"/>
          </ac:spMkLst>
        </pc:spChg>
        <pc:spChg chg="add mod">
          <ac:chgData name="Marco Barbone" userId="e4afca254f8b4a11" providerId="LiveId" clId="{CBF16A5F-090A-4966-81AE-9A5D38668CBC}" dt="2021-04-08T13:50:13.127" v="465" actId="1076"/>
          <ac:spMkLst>
            <pc:docMk/>
            <pc:sldMk cId="3801078703" sldId="258"/>
            <ac:spMk id="30" creationId="{E28CE64B-770B-4E9F-992E-7174013F0E2D}"/>
          </ac:spMkLst>
        </pc:spChg>
        <pc:spChg chg="add mod">
          <ac:chgData name="Marco Barbone" userId="e4afca254f8b4a11" providerId="LiveId" clId="{CBF16A5F-090A-4966-81AE-9A5D38668CBC}" dt="2021-04-08T13:49:54.723" v="461" actId="1076"/>
          <ac:spMkLst>
            <pc:docMk/>
            <pc:sldMk cId="3801078703" sldId="258"/>
            <ac:spMk id="31" creationId="{6A37D1E7-9C6D-40CB-BE5E-897906128EB1}"/>
          </ac:spMkLst>
        </pc:spChg>
        <pc:spChg chg="add del mod">
          <ac:chgData name="Marco Barbone" userId="e4afca254f8b4a11" providerId="LiveId" clId="{CBF16A5F-090A-4966-81AE-9A5D38668CBC}" dt="2021-04-08T13:49:58.860" v="462" actId="478"/>
          <ac:spMkLst>
            <pc:docMk/>
            <pc:sldMk cId="3801078703" sldId="258"/>
            <ac:spMk id="32" creationId="{432CDF5B-08FA-4E70-8DB8-478FF7649A39}"/>
          </ac:spMkLst>
        </pc:spChg>
        <pc:spChg chg="add mod">
          <ac:chgData name="Marco Barbone" userId="e4afca254f8b4a11" providerId="LiveId" clId="{CBF16A5F-090A-4966-81AE-9A5D38668CBC}" dt="2021-04-08T13:52:03.537" v="481" actId="1076"/>
          <ac:spMkLst>
            <pc:docMk/>
            <pc:sldMk cId="3801078703" sldId="258"/>
            <ac:spMk id="33" creationId="{E4407E91-4F9D-45D8-99FC-B7FAE784D235}"/>
          </ac:spMkLst>
        </pc:spChg>
        <pc:spChg chg="add mod">
          <ac:chgData name="Marco Barbone" userId="e4afca254f8b4a11" providerId="LiveId" clId="{CBF16A5F-090A-4966-81AE-9A5D38668CBC}" dt="2021-04-08T13:52:03.537" v="481" actId="1076"/>
          <ac:spMkLst>
            <pc:docMk/>
            <pc:sldMk cId="3801078703" sldId="258"/>
            <ac:spMk id="34" creationId="{67EBBB5F-B63D-4D31-9C64-475C0BA408AE}"/>
          </ac:spMkLst>
        </pc:spChg>
        <pc:spChg chg="add del mod">
          <ac:chgData name="Marco Barbone" userId="e4afca254f8b4a11" providerId="LiveId" clId="{CBF16A5F-090A-4966-81AE-9A5D38668CBC}" dt="2021-04-08T13:50:26.738" v="469" actId="478"/>
          <ac:spMkLst>
            <pc:docMk/>
            <pc:sldMk cId="3801078703" sldId="258"/>
            <ac:spMk id="35" creationId="{0CF5B8C3-3ED8-493C-86D9-71D087C1AEC8}"/>
          </ac:spMkLst>
        </pc:spChg>
        <pc:spChg chg="add mod">
          <ac:chgData name="Marco Barbone" userId="e4afca254f8b4a11" providerId="LiveId" clId="{CBF16A5F-090A-4966-81AE-9A5D38668CBC}" dt="2021-04-08T13:52:03.537" v="481" actId="1076"/>
          <ac:spMkLst>
            <pc:docMk/>
            <pc:sldMk cId="3801078703" sldId="258"/>
            <ac:spMk id="36" creationId="{46C58064-D281-40ED-920D-656C9FA7BE74}"/>
          </ac:spMkLst>
        </pc:spChg>
        <pc:spChg chg="add del mod">
          <ac:chgData name="Marco Barbone" userId="e4afca254f8b4a11" providerId="LiveId" clId="{CBF16A5F-090A-4966-81AE-9A5D38668CBC}" dt="2021-04-08T13:50:25.411" v="468" actId="478"/>
          <ac:spMkLst>
            <pc:docMk/>
            <pc:sldMk cId="3801078703" sldId="258"/>
            <ac:spMk id="37" creationId="{1F9A9BB5-474B-413B-8848-C00CC990B127}"/>
          </ac:spMkLst>
        </pc:spChg>
        <pc:spChg chg="add mod">
          <ac:chgData name="Marco Barbone" userId="e4afca254f8b4a11" providerId="LiveId" clId="{CBF16A5F-090A-4966-81AE-9A5D38668CBC}" dt="2021-04-08T13:52:03.537" v="481" actId="1076"/>
          <ac:spMkLst>
            <pc:docMk/>
            <pc:sldMk cId="3801078703" sldId="258"/>
            <ac:spMk id="38" creationId="{5A1594C7-DEDE-4E6B-A6B1-286E1295876E}"/>
          </ac:spMkLst>
        </pc:spChg>
        <pc:spChg chg="add mod">
          <ac:chgData name="Marco Barbone" userId="e4afca254f8b4a11" providerId="LiveId" clId="{CBF16A5F-090A-4966-81AE-9A5D38668CBC}" dt="2021-04-08T13:54:34.791" v="653" actId="1076"/>
          <ac:spMkLst>
            <pc:docMk/>
            <pc:sldMk cId="3801078703" sldId="258"/>
            <ac:spMk id="39" creationId="{8856DC9F-36FD-41DD-8368-A8E8D6E6F7FE}"/>
          </ac:spMkLst>
        </pc:spChg>
        <pc:spChg chg="add mod">
          <ac:chgData name="Marco Barbone" userId="e4afca254f8b4a11" providerId="LiveId" clId="{CBF16A5F-090A-4966-81AE-9A5D38668CBC}" dt="2021-04-08T13:54:37.946" v="654" actId="1076"/>
          <ac:spMkLst>
            <pc:docMk/>
            <pc:sldMk cId="3801078703" sldId="258"/>
            <ac:spMk id="40" creationId="{1B794F42-83AF-4F74-A5D9-1593AA809716}"/>
          </ac:spMkLst>
        </pc:spChg>
        <pc:spChg chg="add mod">
          <ac:chgData name="Marco Barbone" userId="e4afca254f8b4a11" providerId="LiveId" clId="{CBF16A5F-090A-4966-81AE-9A5D38668CBC}" dt="2021-04-08T13:54:41.016" v="655" actId="1076"/>
          <ac:spMkLst>
            <pc:docMk/>
            <pc:sldMk cId="3801078703" sldId="258"/>
            <ac:spMk id="41" creationId="{865ED7DF-41EE-442E-B2E8-AC708B4EF0F7}"/>
          </ac:spMkLst>
        </pc:spChg>
        <pc:spChg chg="add mod">
          <ac:chgData name="Marco Barbone" userId="e4afca254f8b4a11" providerId="LiveId" clId="{CBF16A5F-090A-4966-81AE-9A5D38668CBC}" dt="2021-04-08T15:01:50.211" v="901" actId="1076"/>
          <ac:spMkLst>
            <pc:docMk/>
            <pc:sldMk cId="3801078703" sldId="258"/>
            <ac:spMk id="44" creationId="{3D102652-330D-4A40-97EA-2C4D63322816}"/>
          </ac:spMkLst>
        </pc:spChg>
        <pc:spChg chg="add mod">
          <ac:chgData name="Marco Barbone" userId="e4afca254f8b4a11" providerId="LiveId" clId="{CBF16A5F-090A-4966-81AE-9A5D38668CBC}" dt="2021-04-08T13:56:11.842" v="683" actId="1076"/>
          <ac:spMkLst>
            <pc:docMk/>
            <pc:sldMk cId="3801078703" sldId="258"/>
            <ac:spMk id="45" creationId="{6DC0CA6A-2F6B-4076-9DE8-8A4CAA2B5D05}"/>
          </ac:spMkLst>
        </pc:spChg>
        <pc:spChg chg="add mod">
          <ac:chgData name="Marco Barbone" userId="e4afca254f8b4a11" providerId="LiveId" clId="{CBF16A5F-090A-4966-81AE-9A5D38668CBC}" dt="2021-04-08T13:56:11.842" v="683" actId="1076"/>
          <ac:spMkLst>
            <pc:docMk/>
            <pc:sldMk cId="3801078703" sldId="258"/>
            <ac:spMk id="46" creationId="{10B289E4-6BC3-4290-815C-BC3CB304435E}"/>
          </ac:spMkLst>
        </pc:spChg>
        <pc:spChg chg="add mod">
          <ac:chgData name="Marco Barbone" userId="e4afca254f8b4a11" providerId="LiveId" clId="{CBF16A5F-090A-4966-81AE-9A5D38668CBC}" dt="2021-04-08T15:01:11.799" v="885" actId="1076"/>
          <ac:spMkLst>
            <pc:docMk/>
            <pc:sldMk cId="3801078703" sldId="258"/>
            <ac:spMk id="47" creationId="{694E4E39-4390-4455-A9BB-713A8061E97C}"/>
          </ac:spMkLst>
        </pc:spChg>
        <pc:cxnChg chg="add mod">
          <ac:chgData name="Marco Barbone" userId="e4afca254f8b4a11" providerId="LiveId" clId="{CBF16A5F-090A-4966-81AE-9A5D38668CBC}" dt="2021-04-08T13:53:46.888" v="600" actId="1076"/>
          <ac:cxnSpMkLst>
            <pc:docMk/>
            <pc:sldMk cId="3801078703" sldId="258"/>
            <ac:cxnSpMk id="43" creationId="{E25B09FC-E9AE-4DD2-BA99-68720022B05A}"/>
          </ac:cxnSpMkLst>
        </pc:cxnChg>
      </pc:sldChg>
      <pc:sldChg chg="add del">
        <pc:chgData name="Marco Barbone" userId="e4afca254f8b4a11" providerId="LiveId" clId="{CBF16A5F-090A-4966-81AE-9A5D38668CBC}" dt="2021-04-08T13:56:55.469" v="685"/>
        <pc:sldMkLst>
          <pc:docMk/>
          <pc:sldMk cId="924704530" sldId="259"/>
        </pc:sldMkLst>
      </pc:sldChg>
      <pc:sldChg chg="add del">
        <pc:chgData name="Marco Barbone" userId="e4afca254f8b4a11" providerId="LiveId" clId="{CBF16A5F-090A-4966-81AE-9A5D38668CBC}" dt="2021-04-08T11:40:50.741" v="193" actId="47"/>
        <pc:sldMkLst>
          <pc:docMk/>
          <pc:sldMk cId="1624914787" sldId="259"/>
        </pc:sldMkLst>
      </pc:sldChg>
      <pc:sldChg chg="del">
        <pc:chgData name="Marco Barbone" userId="e4afca254f8b4a11" providerId="LiveId" clId="{CBF16A5F-090A-4966-81AE-9A5D38668CBC}" dt="2021-04-08T11:31:28.963" v="139" actId="47"/>
        <pc:sldMkLst>
          <pc:docMk/>
          <pc:sldMk cId="2215148943" sldId="259"/>
        </pc:sldMkLst>
      </pc:sldChg>
      <pc:sldChg chg="new del">
        <pc:chgData name="Marco Barbone" userId="e4afca254f8b4a11" providerId="LiveId" clId="{CBF16A5F-090A-4966-81AE-9A5D38668CBC}" dt="2021-04-08T11:35:59.684" v="144" actId="47"/>
        <pc:sldMkLst>
          <pc:docMk/>
          <pc:sldMk cId="3607797872" sldId="259"/>
        </pc:sldMkLst>
      </pc:sldChg>
      <pc:sldChg chg="del">
        <pc:chgData name="Marco Barbone" userId="e4afca254f8b4a11" providerId="LiveId" clId="{CBF16A5F-090A-4966-81AE-9A5D38668CBC}" dt="2021-04-08T11:31:28.963" v="139" actId="47"/>
        <pc:sldMkLst>
          <pc:docMk/>
          <pc:sldMk cId="1769181773" sldId="260"/>
        </pc:sldMkLst>
      </pc:sldChg>
      <pc:sldChg chg="add del">
        <pc:chgData name="Marco Barbone" userId="e4afca254f8b4a11" providerId="LiveId" clId="{CBF16A5F-090A-4966-81AE-9A5D38668CBC}" dt="2021-04-08T11:40:50.774" v="194" actId="47"/>
        <pc:sldMkLst>
          <pc:docMk/>
          <pc:sldMk cId="1802109964" sldId="260"/>
        </pc:sldMkLst>
      </pc:sldChg>
      <pc:sldChg chg="add del">
        <pc:chgData name="Marco Barbone" userId="e4afca254f8b4a11" providerId="LiveId" clId="{CBF16A5F-090A-4966-81AE-9A5D38668CBC}" dt="2021-04-08T11:40:50.807" v="195" actId="47"/>
        <pc:sldMkLst>
          <pc:docMk/>
          <pc:sldMk cId="227380869" sldId="261"/>
        </pc:sldMkLst>
      </pc:sldChg>
      <pc:sldChg chg="modSp del mod">
        <pc:chgData name="Marco Barbone" userId="e4afca254f8b4a11" providerId="LiveId" clId="{CBF16A5F-090A-4966-81AE-9A5D38668CBC}" dt="2021-04-08T11:31:28.963" v="139" actId="47"/>
        <pc:sldMkLst>
          <pc:docMk/>
          <pc:sldMk cId="408105533" sldId="261"/>
        </pc:sldMkLst>
        <pc:spChg chg="mod">
          <ac:chgData name="Marco Barbone" userId="e4afca254f8b4a11" providerId="LiveId" clId="{CBF16A5F-090A-4966-81AE-9A5D38668CBC}" dt="2021-04-08T11:27:57.730" v="34" actId="20577"/>
          <ac:spMkLst>
            <pc:docMk/>
            <pc:sldMk cId="408105533" sldId="261"/>
            <ac:spMk id="3" creationId="{00000000-0000-0000-0000-000000000000}"/>
          </ac:spMkLst>
        </pc:spChg>
      </pc:sldChg>
      <pc:sldChg chg="del">
        <pc:chgData name="Marco Barbone" userId="e4afca254f8b4a11" providerId="LiveId" clId="{CBF16A5F-090A-4966-81AE-9A5D38668CBC}" dt="2021-04-08T11:31:28.963" v="139" actId="47"/>
        <pc:sldMkLst>
          <pc:docMk/>
          <pc:sldMk cId="1899137300" sldId="262"/>
        </pc:sldMkLst>
      </pc:sldChg>
      <pc:sldChg chg="add del">
        <pc:chgData name="Marco Barbone" userId="e4afca254f8b4a11" providerId="LiveId" clId="{CBF16A5F-090A-4966-81AE-9A5D38668CBC}" dt="2021-04-08T11:40:50.840" v="196" actId="47"/>
        <pc:sldMkLst>
          <pc:docMk/>
          <pc:sldMk cId="2621172514" sldId="262"/>
        </pc:sldMkLst>
      </pc:sldChg>
      <pc:sldChg chg="del">
        <pc:chgData name="Marco Barbone" userId="e4afca254f8b4a11" providerId="LiveId" clId="{CBF16A5F-090A-4966-81AE-9A5D38668CBC}" dt="2021-04-08T11:31:28.963" v="139" actId="47"/>
        <pc:sldMkLst>
          <pc:docMk/>
          <pc:sldMk cId="2046671382" sldId="263"/>
        </pc:sldMkLst>
      </pc:sldChg>
      <pc:sldChg chg="add del">
        <pc:chgData name="Marco Barbone" userId="e4afca254f8b4a11" providerId="LiveId" clId="{CBF16A5F-090A-4966-81AE-9A5D38668CBC}" dt="2021-04-08T11:40:50.873" v="197" actId="47"/>
        <pc:sldMkLst>
          <pc:docMk/>
          <pc:sldMk cId="2748362041" sldId="263"/>
        </pc:sldMkLst>
      </pc:sldChg>
      <pc:sldChg chg="add del">
        <pc:chgData name="Marco Barbone" userId="e4afca254f8b4a11" providerId="LiveId" clId="{CBF16A5F-090A-4966-81AE-9A5D38668CBC}" dt="2021-04-08T11:40:50.906" v="198" actId="47"/>
        <pc:sldMkLst>
          <pc:docMk/>
          <pc:sldMk cId="1399894011" sldId="264"/>
        </pc:sldMkLst>
      </pc:sldChg>
      <pc:sldChg chg="del">
        <pc:chgData name="Marco Barbone" userId="e4afca254f8b4a11" providerId="LiveId" clId="{CBF16A5F-090A-4966-81AE-9A5D38668CBC}" dt="2021-04-08T11:31:28.963" v="139" actId="47"/>
        <pc:sldMkLst>
          <pc:docMk/>
          <pc:sldMk cId="3939825726" sldId="264"/>
        </pc:sldMkLst>
      </pc:sldChg>
      <pc:sldChg chg="add del">
        <pc:chgData name="Marco Barbone" userId="e4afca254f8b4a11" providerId="LiveId" clId="{CBF16A5F-090A-4966-81AE-9A5D38668CBC}" dt="2021-04-08T11:40:50.939" v="199" actId="47"/>
        <pc:sldMkLst>
          <pc:docMk/>
          <pc:sldMk cId="2114368064" sldId="265"/>
        </pc:sldMkLst>
      </pc:sldChg>
      <pc:sldChg chg="add del">
        <pc:chgData name="Marco Barbone" userId="e4afca254f8b4a11" providerId="LiveId" clId="{CBF16A5F-090A-4966-81AE-9A5D38668CBC}" dt="2021-04-08T11:40:50.972" v="200" actId="47"/>
        <pc:sldMkLst>
          <pc:docMk/>
          <pc:sldMk cId="3034162698" sldId="266"/>
        </pc:sldMkLst>
      </pc:sldChg>
      <pc:sldChg chg="add del">
        <pc:chgData name="Marco Barbone" userId="e4afca254f8b4a11" providerId="LiveId" clId="{CBF16A5F-090A-4966-81AE-9A5D38668CBC}" dt="2021-04-08T11:40:51.007" v="201" actId="47"/>
        <pc:sldMkLst>
          <pc:docMk/>
          <pc:sldMk cId="831911608" sldId="267"/>
        </pc:sldMkLst>
      </pc:sldChg>
      <pc:sldChg chg="add del">
        <pc:chgData name="Marco Barbone" userId="e4afca254f8b4a11" providerId="LiveId" clId="{CBF16A5F-090A-4966-81AE-9A5D38668CBC}" dt="2021-04-08T11:40:51.038" v="202" actId="47"/>
        <pc:sldMkLst>
          <pc:docMk/>
          <pc:sldMk cId="512234645" sldId="268"/>
        </pc:sldMkLst>
      </pc:sldChg>
      <pc:sldChg chg="add del">
        <pc:chgData name="Marco Barbone" userId="e4afca254f8b4a11" providerId="LiveId" clId="{CBF16A5F-090A-4966-81AE-9A5D38668CBC}" dt="2021-04-08T11:40:51.071" v="203" actId="47"/>
        <pc:sldMkLst>
          <pc:docMk/>
          <pc:sldMk cId="968984789" sldId="269"/>
        </pc:sldMkLst>
      </pc:sldChg>
      <pc:sldChg chg="add del">
        <pc:chgData name="Marco Barbone" userId="e4afca254f8b4a11" providerId="LiveId" clId="{CBF16A5F-090A-4966-81AE-9A5D38668CBC}" dt="2021-04-08T11:40:51.104" v="204" actId="47"/>
        <pc:sldMkLst>
          <pc:docMk/>
          <pc:sldMk cId="3874824245" sldId="270"/>
        </pc:sldMkLst>
      </pc:sldChg>
      <pc:sldChg chg="add del">
        <pc:chgData name="Marco Barbone" userId="e4afca254f8b4a11" providerId="LiveId" clId="{CBF16A5F-090A-4966-81AE-9A5D38668CBC}" dt="2021-04-08T11:40:51.137" v="205" actId="47"/>
        <pc:sldMkLst>
          <pc:docMk/>
          <pc:sldMk cId="3997634942" sldId="271"/>
        </pc:sldMkLst>
      </pc:sldChg>
      <pc:sldChg chg="add del">
        <pc:chgData name="Marco Barbone" userId="e4afca254f8b4a11" providerId="LiveId" clId="{CBF16A5F-090A-4966-81AE-9A5D38668CBC}" dt="2021-04-08T11:40:51.170" v="206" actId="47"/>
        <pc:sldMkLst>
          <pc:docMk/>
          <pc:sldMk cId="3794312151" sldId="272"/>
        </pc:sldMkLst>
      </pc:sldChg>
      <pc:sldChg chg="delSp modSp add del mod delAnim">
        <pc:chgData name="Marco Barbone" userId="e4afca254f8b4a11" providerId="LiveId" clId="{CBF16A5F-090A-4966-81AE-9A5D38668CBC}" dt="2021-04-08T14:00:59.137" v="734" actId="20577"/>
        <pc:sldMkLst>
          <pc:docMk/>
          <pc:sldMk cId="0" sldId="273"/>
        </pc:sldMkLst>
        <pc:spChg chg="mod">
          <ac:chgData name="Marco Barbone" userId="e4afca254f8b4a11" providerId="LiveId" clId="{CBF16A5F-090A-4966-81AE-9A5D38668CBC}" dt="2021-04-08T14:00:06.096" v="720" actId="1076"/>
          <ac:spMkLst>
            <pc:docMk/>
            <pc:sldMk cId="0" sldId="273"/>
            <ac:spMk id="39938" creationId="{B0C907A8-1685-4380-A950-C70D3EE833EF}"/>
          </ac:spMkLst>
        </pc:spChg>
        <pc:spChg chg="mod">
          <ac:chgData name="Marco Barbone" userId="e4afca254f8b4a11" providerId="LiveId" clId="{CBF16A5F-090A-4966-81AE-9A5D38668CBC}" dt="2021-04-08T14:00:59.137" v="734" actId="20577"/>
          <ac:spMkLst>
            <pc:docMk/>
            <pc:sldMk cId="0" sldId="273"/>
            <ac:spMk id="39941" creationId="{7AA9E5CF-A9D8-42D0-A7C2-811BB3A5BE3A}"/>
          </ac:spMkLst>
        </pc:spChg>
        <pc:grpChg chg="del mod">
          <ac:chgData name="Marco Barbone" userId="e4afca254f8b4a11" providerId="LiveId" clId="{CBF16A5F-090A-4966-81AE-9A5D38668CBC}" dt="2021-04-08T14:00:21.377" v="724" actId="478"/>
          <ac:grpSpMkLst>
            <pc:docMk/>
            <pc:sldMk cId="0" sldId="273"/>
            <ac:grpSpMk id="20" creationId="{B767FE34-C971-4BFE-A30C-27DB404C43E1}"/>
          </ac:grpSpMkLst>
        </pc:grpChg>
        <pc:picChg chg="mod">
          <ac:chgData name="Marco Barbone" userId="e4afca254f8b4a11" providerId="LiveId" clId="{CBF16A5F-090A-4966-81AE-9A5D38668CBC}" dt="2021-04-08T14:00:41.587" v="730" actId="14100"/>
          <ac:picMkLst>
            <pc:docMk/>
            <pc:sldMk cId="0" sldId="273"/>
            <ac:picMk id="3" creationId="{6177854E-7D5D-45F3-AAD1-6EA40C6C9356}"/>
          </ac:picMkLst>
        </pc:picChg>
        <pc:cxnChg chg="mod">
          <ac:chgData name="Marco Barbone" userId="e4afca254f8b4a11" providerId="LiveId" clId="{CBF16A5F-090A-4966-81AE-9A5D38668CBC}" dt="2021-04-08T13:58:20.206" v="696" actId="1076"/>
          <ac:cxnSpMkLst>
            <pc:docMk/>
            <pc:sldMk cId="0" sldId="273"/>
            <ac:cxnSpMk id="39944" creationId="{CE7F7CDE-99A8-469B-AB58-CC62521BA9A8}"/>
          </ac:cxnSpMkLst>
        </pc:cxnChg>
        <pc:cxnChg chg="mod">
          <ac:chgData name="Marco Barbone" userId="e4afca254f8b4a11" providerId="LiveId" clId="{CBF16A5F-090A-4966-81AE-9A5D38668CBC}" dt="2021-04-08T13:58:20.206" v="696" actId="1076"/>
          <ac:cxnSpMkLst>
            <pc:docMk/>
            <pc:sldMk cId="0" sldId="273"/>
            <ac:cxnSpMk id="39945" creationId="{7A75DEA1-192A-4B73-87A7-A6D9FFA641B6}"/>
          </ac:cxnSpMkLst>
        </pc:cxnChg>
        <pc:cxnChg chg="mod">
          <ac:chgData name="Marco Barbone" userId="e4afca254f8b4a11" providerId="LiveId" clId="{CBF16A5F-090A-4966-81AE-9A5D38668CBC}" dt="2021-04-08T13:58:20.206" v="696" actId="1076"/>
          <ac:cxnSpMkLst>
            <pc:docMk/>
            <pc:sldMk cId="0" sldId="273"/>
            <ac:cxnSpMk id="39946" creationId="{74EBD7A9-2083-49C9-8D81-75FFB8B49A28}"/>
          </ac:cxnSpMkLst>
        </pc:cxnChg>
        <pc:cxnChg chg="mod">
          <ac:chgData name="Marco Barbone" userId="e4afca254f8b4a11" providerId="LiveId" clId="{CBF16A5F-090A-4966-81AE-9A5D38668CBC}" dt="2021-04-08T13:58:20.206" v="696" actId="1076"/>
          <ac:cxnSpMkLst>
            <pc:docMk/>
            <pc:sldMk cId="0" sldId="273"/>
            <ac:cxnSpMk id="39947" creationId="{7B3933AD-CCE0-44BA-B23F-7A32DD8ACEDB}"/>
          </ac:cxnSpMkLst>
        </pc:cxnChg>
        <pc:cxnChg chg="mod">
          <ac:chgData name="Marco Barbone" userId="e4afca254f8b4a11" providerId="LiveId" clId="{CBF16A5F-090A-4966-81AE-9A5D38668CBC}" dt="2021-04-08T13:58:20.206" v="696" actId="1076"/>
          <ac:cxnSpMkLst>
            <pc:docMk/>
            <pc:sldMk cId="0" sldId="273"/>
            <ac:cxnSpMk id="39948" creationId="{537CE0A7-8DB7-4EEB-8C9D-4689E5F85897}"/>
          </ac:cxnSpMkLst>
        </pc:cxnChg>
        <pc:cxnChg chg="mod">
          <ac:chgData name="Marco Barbone" userId="e4afca254f8b4a11" providerId="LiveId" clId="{CBF16A5F-090A-4966-81AE-9A5D38668CBC}" dt="2021-04-08T13:58:20.206" v="696" actId="1076"/>
          <ac:cxnSpMkLst>
            <pc:docMk/>
            <pc:sldMk cId="0" sldId="273"/>
            <ac:cxnSpMk id="39949" creationId="{F10CE012-C549-4FE0-B0DF-A35B593DBE69}"/>
          </ac:cxnSpMkLst>
        </pc:cxnChg>
        <pc:cxnChg chg="mod">
          <ac:chgData name="Marco Barbone" userId="e4afca254f8b4a11" providerId="LiveId" clId="{CBF16A5F-090A-4966-81AE-9A5D38668CBC}" dt="2021-04-08T13:58:20.206" v="696" actId="1076"/>
          <ac:cxnSpMkLst>
            <pc:docMk/>
            <pc:sldMk cId="0" sldId="273"/>
            <ac:cxnSpMk id="39950" creationId="{8E1FFB93-FF6D-49C6-9038-81CDCD739650}"/>
          </ac:cxnSpMkLst>
        </pc:cxnChg>
      </pc:sldChg>
      <pc:sldChg chg="add del">
        <pc:chgData name="Marco Barbone" userId="e4afca254f8b4a11" providerId="LiveId" clId="{CBF16A5F-090A-4966-81AE-9A5D38668CBC}" dt="2021-04-08T11:40:51.203" v="207" actId="47"/>
        <pc:sldMkLst>
          <pc:docMk/>
          <pc:sldMk cId="3183870165" sldId="273"/>
        </pc:sldMkLst>
      </pc:sldChg>
      <pc:sldChg chg="addSp delSp modSp add mod">
        <pc:chgData name="Marco Barbone" userId="e4afca254f8b4a11" providerId="LiveId" clId="{CBF16A5F-090A-4966-81AE-9A5D38668CBC}" dt="2021-04-08T14:05:44.851" v="804" actId="403"/>
        <pc:sldMkLst>
          <pc:docMk/>
          <pc:sldMk cId="0" sldId="274"/>
        </pc:sldMkLst>
        <pc:spChg chg="add del mod">
          <ac:chgData name="Marco Barbone" userId="e4afca254f8b4a11" providerId="LiveId" clId="{CBF16A5F-090A-4966-81AE-9A5D38668CBC}" dt="2021-04-08T14:01:41.928" v="741" actId="478"/>
          <ac:spMkLst>
            <pc:docMk/>
            <pc:sldMk cId="0" sldId="274"/>
            <ac:spMk id="3" creationId="{F097228F-AF2A-4C4F-BCF5-D0031831A839}"/>
          </ac:spMkLst>
        </pc:spChg>
        <pc:spChg chg="mod">
          <ac:chgData name="Marco Barbone" userId="e4afca254f8b4a11" providerId="LiveId" clId="{CBF16A5F-090A-4966-81AE-9A5D38668CBC}" dt="2021-04-08T14:02:58.242" v="762" actId="1076"/>
          <ac:spMkLst>
            <pc:docMk/>
            <pc:sldMk cId="0" sldId="274"/>
            <ac:spMk id="5" creationId="{BCB4FFA5-0F1A-4A36-8D39-F0B778D8D061}"/>
          </ac:spMkLst>
        </pc:spChg>
        <pc:spChg chg="mod">
          <ac:chgData name="Marco Barbone" userId="e4afca254f8b4a11" providerId="LiveId" clId="{CBF16A5F-090A-4966-81AE-9A5D38668CBC}" dt="2021-04-08T14:02:58.242" v="762" actId="1076"/>
          <ac:spMkLst>
            <pc:docMk/>
            <pc:sldMk cId="0" sldId="274"/>
            <ac:spMk id="6" creationId="{6C31E220-3AD1-4699-AD06-F2AA726213A2}"/>
          </ac:spMkLst>
        </pc:spChg>
        <pc:spChg chg="mod">
          <ac:chgData name="Marco Barbone" userId="e4afca254f8b4a11" providerId="LiveId" clId="{CBF16A5F-090A-4966-81AE-9A5D38668CBC}" dt="2021-04-08T14:02:58.242" v="762" actId="1076"/>
          <ac:spMkLst>
            <pc:docMk/>
            <pc:sldMk cId="0" sldId="274"/>
            <ac:spMk id="9" creationId="{6A147829-D2F8-48E9-810F-AF7CE7B40CC2}"/>
          </ac:spMkLst>
        </pc:spChg>
        <pc:spChg chg="mod">
          <ac:chgData name="Marco Barbone" userId="e4afca254f8b4a11" providerId="LiveId" clId="{CBF16A5F-090A-4966-81AE-9A5D38668CBC}" dt="2021-04-08T14:02:58.242" v="762" actId="1076"/>
          <ac:spMkLst>
            <pc:docMk/>
            <pc:sldMk cId="0" sldId="274"/>
            <ac:spMk id="10" creationId="{A6D84EBC-A13E-4262-9A81-D5C6B0EE7798}"/>
          </ac:spMkLst>
        </pc:spChg>
        <pc:spChg chg="mod">
          <ac:chgData name="Marco Barbone" userId="e4afca254f8b4a11" providerId="LiveId" clId="{CBF16A5F-090A-4966-81AE-9A5D38668CBC}" dt="2021-04-08T14:02:58.242" v="762" actId="1076"/>
          <ac:spMkLst>
            <pc:docMk/>
            <pc:sldMk cId="0" sldId="274"/>
            <ac:spMk id="11" creationId="{6979A369-8B9C-4047-B4D9-7BC4E64DB8AE}"/>
          </ac:spMkLst>
        </pc:spChg>
        <pc:spChg chg="mod">
          <ac:chgData name="Marco Barbone" userId="e4afca254f8b4a11" providerId="LiveId" clId="{CBF16A5F-090A-4966-81AE-9A5D38668CBC}" dt="2021-04-08T14:02:58.242" v="762" actId="1076"/>
          <ac:spMkLst>
            <pc:docMk/>
            <pc:sldMk cId="0" sldId="274"/>
            <ac:spMk id="12" creationId="{8C9036C5-6FD2-4189-A5CE-409D1F318296}"/>
          </ac:spMkLst>
        </pc:spChg>
        <pc:spChg chg="mod">
          <ac:chgData name="Marco Barbone" userId="e4afca254f8b4a11" providerId="LiveId" clId="{CBF16A5F-090A-4966-81AE-9A5D38668CBC}" dt="2021-04-08T14:02:58.242" v="762" actId="1076"/>
          <ac:spMkLst>
            <pc:docMk/>
            <pc:sldMk cId="0" sldId="274"/>
            <ac:spMk id="13" creationId="{3394EB84-9619-46A4-B67C-3EE6DC936B7D}"/>
          </ac:spMkLst>
        </pc:spChg>
        <pc:spChg chg="mod">
          <ac:chgData name="Marco Barbone" userId="e4afca254f8b4a11" providerId="LiveId" clId="{CBF16A5F-090A-4966-81AE-9A5D38668CBC}" dt="2021-04-08T14:02:58.242" v="762" actId="1076"/>
          <ac:spMkLst>
            <pc:docMk/>
            <pc:sldMk cId="0" sldId="274"/>
            <ac:spMk id="14" creationId="{AEB20C3E-AABA-4470-8CC4-B55A459DEDA9}"/>
          </ac:spMkLst>
        </pc:spChg>
        <pc:spChg chg="mod">
          <ac:chgData name="Marco Barbone" userId="e4afca254f8b4a11" providerId="LiveId" clId="{CBF16A5F-090A-4966-81AE-9A5D38668CBC}" dt="2021-04-08T14:02:58.242" v="762" actId="1076"/>
          <ac:spMkLst>
            <pc:docMk/>
            <pc:sldMk cId="0" sldId="274"/>
            <ac:spMk id="15" creationId="{CFF02DFD-FDD2-4D7E-BB3B-D69EEAFB4775}"/>
          </ac:spMkLst>
        </pc:spChg>
        <pc:spChg chg="mod">
          <ac:chgData name="Marco Barbone" userId="e4afca254f8b4a11" providerId="LiveId" clId="{CBF16A5F-090A-4966-81AE-9A5D38668CBC}" dt="2021-04-08T14:02:58.242" v="762" actId="1076"/>
          <ac:spMkLst>
            <pc:docMk/>
            <pc:sldMk cId="0" sldId="274"/>
            <ac:spMk id="29" creationId="{655DDDA4-F212-42BD-88FB-B6B906C81B41}"/>
          </ac:spMkLst>
        </pc:spChg>
        <pc:spChg chg="mod">
          <ac:chgData name="Marco Barbone" userId="e4afca254f8b4a11" providerId="LiveId" clId="{CBF16A5F-090A-4966-81AE-9A5D38668CBC}" dt="2021-04-08T14:02:58.242" v="762" actId="1076"/>
          <ac:spMkLst>
            <pc:docMk/>
            <pc:sldMk cId="0" sldId="274"/>
            <ac:spMk id="38" creationId="{BDC4DC0E-4F21-45ED-8DFA-694779557472}"/>
          </ac:spMkLst>
        </pc:spChg>
        <pc:spChg chg="mod">
          <ac:chgData name="Marco Barbone" userId="e4afca254f8b4a11" providerId="LiveId" clId="{CBF16A5F-090A-4966-81AE-9A5D38668CBC}" dt="2021-04-08T14:02:58.242" v="762" actId="1076"/>
          <ac:spMkLst>
            <pc:docMk/>
            <pc:sldMk cId="0" sldId="274"/>
            <ac:spMk id="41" creationId="{49029194-9A67-4389-B68F-96F263798AE2}"/>
          </ac:spMkLst>
        </pc:spChg>
        <pc:spChg chg="mod">
          <ac:chgData name="Marco Barbone" userId="e4afca254f8b4a11" providerId="LiveId" clId="{CBF16A5F-090A-4966-81AE-9A5D38668CBC}" dt="2021-04-08T14:02:58.242" v="762" actId="1076"/>
          <ac:spMkLst>
            <pc:docMk/>
            <pc:sldMk cId="0" sldId="274"/>
            <ac:spMk id="48" creationId="{D73FF6FA-2BB1-41C5-B7AD-F1A2DB541E6F}"/>
          </ac:spMkLst>
        </pc:spChg>
        <pc:spChg chg="mod">
          <ac:chgData name="Marco Barbone" userId="e4afca254f8b4a11" providerId="LiveId" clId="{CBF16A5F-090A-4966-81AE-9A5D38668CBC}" dt="2021-04-08T14:02:58.242" v="762" actId="1076"/>
          <ac:spMkLst>
            <pc:docMk/>
            <pc:sldMk cId="0" sldId="274"/>
            <ac:spMk id="50" creationId="{09A91E17-39D3-4F91-9F1D-6A75C7801531}"/>
          </ac:spMkLst>
        </pc:spChg>
        <pc:spChg chg="add mod">
          <ac:chgData name="Marco Barbone" userId="e4afca254f8b4a11" providerId="LiveId" clId="{CBF16A5F-090A-4966-81AE-9A5D38668CBC}" dt="2021-04-08T14:05:44.851" v="804" actId="403"/>
          <ac:spMkLst>
            <pc:docMk/>
            <pc:sldMk cId="0" sldId="274"/>
            <ac:spMk id="51" creationId="{7BF983FD-90F3-4038-987F-9CE1108F2F91}"/>
          </ac:spMkLst>
        </pc:spChg>
        <pc:spChg chg="mod">
          <ac:chgData name="Marco Barbone" userId="e4afca254f8b4a11" providerId="LiveId" clId="{CBF16A5F-090A-4966-81AE-9A5D38668CBC}" dt="2021-04-08T14:02:58.242" v="762" actId="1076"/>
          <ac:spMkLst>
            <pc:docMk/>
            <pc:sldMk cId="0" sldId="274"/>
            <ac:spMk id="54" creationId="{D8E77DC0-5C5F-4019-9A61-E70A58B0A94B}"/>
          </ac:spMkLst>
        </pc:spChg>
        <pc:spChg chg="mod">
          <ac:chgData name="Marco Barbone" userId="e4afca254f8b4a11" providerId="LiveId" clId="{CBF16A5F-090A-4966-81AE-9A5D38668CBC}" dt="2021-04-08T14:02:58.242" v="762" actId="1076"/>
          <ac:spMkLst>
            <pc:docMk/>
            <pc:sldMk cId="0" sldId="274"/>
            <ac:spMk id="56" creationId="{5E6A404D-0F18-44E2-8E7D-551C3DFA6806}"/>
          </ac:spMkLst>
        </pc:spChg>
        <pc:spChg chg="mod">
          <ac:chgData name="Marco Barbone" userId="e4afca254f8b4a11" providerId="LiveId" clId="{CBF16A5F-090A-4966-81AE-9A5D38668CBC}" dt="2021-04-08T14:02:58.242" v="762" actId="1076"/>
          <ac:spMkLst>
            <pc:docMk/>
            <pc:sldMk cId="0" sldId="274"/>
            <ac:spMk id="57" creationId="{92EF49FD-5487-4805-89B6-B929EBF16785}"/>
          </ac:spMkLst>
        </pc:spChg>
        <pc:spChg chg="mod">
          <ac:chgData name="Marco Barbone" userId="e4afca254f8b4a11" providerId="LiveId" clId="{CBF16A5F-090A-4966-81AE-9A5D38668CBC}" dt="2021-04-08T14:02:58.242" v="762" actId="1076"/>
          <ac:spMkLst>
            <pc:docMk/>
            <pc:sldMk cId="0" sldId="274"/>
            <ac:spMk id="58" creationId="{DD4F6599-40B1-45C9-9CA6-2E9BFF9AE657}"/>
          </ac:spMkLst>
        </pc:spChg>
        <pc:spChg chg="mod">
          <ac:chgData name="Marco Barbone" userId="e4afca254f8b4a11" providerId="LiveId" clId="{CBF16A5F-090A-4966-81AE-9A5D38668CBC}" dt="2021-04-08T14:02:58.242" v="762" actId="1076"/>
          <ac:spMkLst>
            <pc:docMk/>
            <pc:sldMk cId="0" sldId="274"/>
            <ac:spMk id="59" creationId="{A7C94C35-BA66-4520-9132-95A099954000}"/>
          </ac:spMkLst>
        </pc:spChg>
        <pc:spChg chg="mod">
          <ac:chgData name="Marco Barbone" userId="e4afca254f8b4a11" providerId="LiveId" clId="{CBF16A5F-090A-4966-81AE-9A5D38668CBC}" dt="2021-04-08T14:02:58.242" v="762" actId="1076"/>
          <ac:spMkLst>
            <pc:docMk/>
            <pc:sldMk cId="0" sldId="274"/>
            <ac:spMk id="60" creationId="{6DC8D3B4-318D-4316-9B61-BA9EAA3386A4}"/>
          </ac:spMkLst>
        </pc:spChg>
        <pc:spChg chg="mod">
          <ac:chgData name="Marco Barbone" userId="e4afca254f8b4a11" providerId="LiveId" clId="{CBF16A5F-090A-4966-81AE-9A5D38668CBC}" dt="2021-04-08T14:02:58.242" v="762" actId="1076"/>
          <ac:spMkLst>
            <pc:docMk/>
            <pc:sldMk cId="0" sldId="274"/>
            <ac:spMk id="61" creationId="{8D0F2784-4503-45F6-A285-BBC3ECACED41}"/>
          </ac:spMkLst>
        </pc:spChg>
        <pc:spChg chg="mod">
          <ac:chgData name="Marco Barbone" userId="e4afca254f8b4a11" providerId="LiveId" clId="{CBF16A5F-090A-4966-81AE-9A5D38668CBC}" dt="2021-04-08T14:03:12.199" v="765" actId="1076"/>
          <ac:spMkLst>
            <pc:docMk/>
            <pc:sldMk cId="0" sldId="274"/>
            <ac:spMk id="23556" creationId="{3DA31E68-B6EF-4F6A-B690-C6E76C17C5C6}"/>
          </ac:spMkLst>
        </pc:spChg>
        <pc:spChg chg="mod">
          <ac:chgData name="Marco Barbone" userId="e4afca254f8b4a11" providerId="LiveId" clId="{CBF16A5F-090A-4966-81AE-9A5D38668CBC}" dt="2021-04-08T14:02:58.242" v="762" actId="1076"/>
          <ac:spMkLst>
            <pc:docMk/>
            <pc:sldMk cId="0" sldId="274"/>
            <ac:spMk id="23563" creationId="{BCE0197F-D33D-4CCC-A32A-EF7A848F47FF}"/>
          </ac:spMkLst>
        </pc:spChg>
        <pc:spChg chg="mod">
          <ac:chgData name="Marco Barbone" userId="e4afca254f8b4a11" providerId="LiveId" clId="{CBF16A5F-090A-4966-81AE-9A5D38668CBC}" dt="2021-04-08T14:02:32.825" v="757" actId="14100"/>
          <ac:spMkLst>
            <pc:docMk/>
            <pc:sldMk cId="0" sldId="274"/>
            <ac:spMk id="40963" creationId="{42F259C9-A89B-4396-8354-883D83C3076A}"/>
          </ac:spMkLst>
        </pc:spChg>
        <pc:spChg chg="del mod">
          <ac:chgData name="Marco Barbone" userId="e4afca254f8b4a11" providerId="LiveId" clId="{CBF16A5F-090A-4966-81AE-9A5D38668CBC}" dt="2021-04-08T14:01:38.183" v="739" actId="478"/>
          <ac:spMkLst>
            <pc:docMk/>
            <pc:sldMk cId="0" sldId="274"/>
            <ac:spMk id="40965" creationId="{1A9CF214-DF2D-40D2-9D24-130213852E0C}"/>
          </ac:spMkLst>
        </pc:spChg>
        <pc:spChg chg="mod">
          <ac:chgData name="Marco Barbone" userId="e4afca254f8b4a11" providerId="LiveId" clId="{CBF16A5F-090A-4966-81AE-9A5D38668CBC}" dt="2021-04-08T14:03:01.718" v="764" actId="1076"/>
          <ac:spMkLst>
            <pc:docMk/>
            <pc:sldMk cId="0" sldId="274"/>
            <ac:spMk id="40966" creationId="{082DDD4F-54F0-40F2-AF64-EADD2585A786}"/>
          </ac:spMkLst>
        </pc:spChg>
        <pc:spChg chg="mod">
          <ac:chgData name="Marco Barbone" userId="e4afca254f8b4a11" providerId="LiveId" clId="{CBF16A5F-090A-4966-81AE-9A5D38668CBC}" dt="2021-04-08T14:02:58.242" v="762" actId="1076"/>
          <ac:spMkLst>
            <pc:docMk/>
            <pc:sldMk cId="0" sldId="274"/>
            <ac:spMk id="40986" creationId="{518105FD-1B28-4C60-87BC-6C13582EBB10}"/>
          </ac:spMkLst>
        </pc:spChg>
        <pc:spChg chg="mod">
          <ac:chgData name="Marco Barbone" userId="e4afca254f8b4a11" providerId="LiveId" clId="{CBF16A5F-090A-4966-81AE-9A5D38668CBC}" dt="2021-04-08T14:02:58.242" v="762" actId="1076"/>
          <ac:spMkLst>
            <pc:docMk/>
            <pc:sldMk cId="0" sldId="274"/>
            <ac:spMk id="40988" creationId="{090430C5-BA01-4C0E-95C1-79AB50B5B190}"/>
          </ac:spMkLst>
        </pc:spChg>
        <pc:spChg chg="mod">
          <ac:chgData name="Marco Barbone" userId="e4afca254f8b4a11" providerId="LiveId" clId="{CBF16A5F-090A-4966-81AE-9A5D38668CBC}" dt="2021-04-08T14:02:58.242" v="762" actId="1076"/>
          <ac:spMkLst>
            <pc:docMk/>
            <pc:sldMk cId="0" sldId="274"/>
            <ac:spMk id="40994" creationId="{B19F064E-31C3-49A0-95CF-06F701EC8DC5}"/>
          </ac:spMkLst>
        </pc:spChg>
        <pc:cxnChg chg="mod">
          <ac:chgData name="Marco Barbone" userId="e4afca254f8b4a11" providerId="LiveId" clId="{CBF16A5F-090A-4966-81AE-9A5D38668CBC}" dt="2021-04-08T14:02:58.242" v="762" actId="1076"/>
          <ac:cxnSpMkLst>
            <pc:docMk/>
            <pc:sldMk cId="0" sldId="274"/>
            <ac:cxnSpMk id="40" creationId="{C128ABBB-869B-4D69-9ECE-789EBC8C45F0}"/>
          </ac:cxnSpMkLst>
        </pc:cxnChg>
        <pc:cxnChg chg="mod">
          <ac:chgData name="Marco Barbone" userId="e4afca254f8b4a11" providerId="LiveId" clId="{CBF16A5F-090A-4966-81AE-9A5D38668CBC}" dt="2021-04-08T14:02:58.242" v="762" actId="1076"/>
          <ac:cxnSpMkLst>
            <pc:docMk/>
            <pc:sldMk cId="0" sldId="274"/>
            <ac:cxnSpMk id="49" creationId="{3B01ED65-EFEC-4871-B42E-005149CDA862}"/>
          </ac:cxnSpMkLst>
        </pc:cxnChg>
        <pc:cxnChg chg="mod">
          <ac:chgData name="Marco Barbone" userId="e4afca254f8b4a11" providerId="LiveId" clId="{CBF16A5F-090A-4966-81AE-9A5D38668CBC}" dt="2021-04-08T14:02:58.242" v="762" actId="1076"/>
          <ac:cxnSpMkLst>
            <pc:docMk/>
            <pc:sldMk cId="0" sldId="274"/>
            <ac:cxnSpMk id="23552" creationId="{B541EFE6-B02D-4851-9A11-E09D84C6D50B}"/>
          </ac:cxnSpMkLst>
        </pc:cxnChg>
        <pc:cxnChg chg="mod">
          <ac:chgData name="Marco Barbone" userId="e4afca254f8b4a11" providerId="LiveId" clId="{CBF16A5F-090A-4966-81AE-9A5D38668CBC}" dt="2021-04-08T14:02:58.242" v="762" actId="1076"/>
          <ac:cxnSpMkLst>
            <pc:docMk/>
            <pc:sldMk cId="0" sldId="274"/>
            <ac:cxnSpMk id="40976" creationId="{F75EC63F-7960-47DD-8571-8D2329E5B1FC}"/>
          </ac:cxnSpMkLst>
        </pc:cxnChg>
        <pc:cxnChg chg="mod">
          <ac:chgData name="Marco Barbone" userId="e4afca254f8b4a11" providerId="LiveId" clId="{CBF16A5F-090A-4966-81AE-9A5D38668CBC}" dt="2021-04-08T14:02:58.242" v="762" actId="1076"/>
          <ac:cxnSpMkLst>
            <pc:docMk/>
            <pc:sldMk cId="0" sldId="274"/>
            <ac:cxnSpMk id="40977" creationId="{DE88722A-2C18-412A-9990-F73E2D2F4AC0}"/>
          </ac:cxnSpMkLst>
        </pc:cxnChg>
        <pc:cxnChg chg="mod">
          <ac:chgData name="Marco Barbone" userId="e4afca254f8b4a11" providerId="LiveId" clId="{CBF16A5F-090A-4966-81AE-9A5D38668CBC}" dt="2021-04-08T14:02:58.242" v="762" actId="1076"/>
          <ac:cxnSpMkLst>
            <pc:docMk/>
            <pc:sldMk cId="0" sldId="274"/>
            <ac:cxnSpMk id="40978" creationId="{24A0FB9C-87DA-4297-A02E-59380EB98645}"/>
          </ac:cxnSpMkLst>
        </pc:cxnChg>
        <pc:cxnChg chg="mod">
          <ac:chgData name="Marco Barbone" userId="e4afca254f8b4a11" providerId="LiveId" clId="{CBF16A5F-090A-4966-81AE-9A5D38668CBC}" dt="2021-04-08T14:02:58.242" v="762" actId="1076"/>
          <ac:cxnSpMkLst>
            <pc:docMk/>
            <pc:sldMk cId="0" sldId="274"/>
            <ac:cxnSpMk id="40979" creationId="{6FC5D6B5-774A-4E8D-B993-CEC380807CC1}"/>
          </ac:cxnSpMkLst>
        </pc:cxnChg>
        <pc:cxnChg chg="mod">
          <ac:chgData name="Marco Barbone" userId="e4afca254f8b4a11" providerId="LiveId" clId="{CBF16A5F-090A-4966-81AE-9A5D38668CBC}" dt="2021-04-08T14:02:58.242" v="762" actId="1076"/>
          <ac:cxnSpMkLst>
            <pc:docMk/>
            <pc:sldMk cId="0" sldId="274"/>
            <ac:cxnSpMk id="40980" creationId="{A4373AD7-A9EF-449E-92B9-B0FDF8CD4A6A}"/>
          </ac:cxnSpMkLst>
        </pc:cxnChg>
        <pc:cxnChg chg="mod">
          <ac:chgData name="Marco Barbone" userId="e4afca254f8b4a11" providerId="LiveId" clId="{CBF16A5F-090A-4966-81AE-9A5D38668CBC}" dt="2021-04-08T14:02:58.242" v="762" actId="1076"/>
          <ac:cxnSpMkLst>
            <pc:docMk/>
            <pc:sldMk cId="0" sldId="274"/>
            <ac:cxnSpMk id="40981" creationId="{E95BF0CE-0FF1-4A8C-AF3A-87A689E2D2D8}"/>
          </ac:cxnSpMkLst>
        </pc:cxnChg>
        <pc:cxnChg chg="mod">
          <ac:chgData name="Marco Barbone" userId="e4afca254f8b4a11" providerId="LiveId" clId="{CBF16A5F-090A-4966-81AE-9A5D38668CBC}" dt="2021-04-08T14:02:58.242" v="762" actId="1076"/>
          <ac:cxnSpMkLst>
            <pc:docMk/>
            <pc:sldMk cId="0" sldId="274"/>
            <ac:cxnSpMk id="40982" creationId="{98D5854B-39E1-4285-B385-47DDF652107E}"/>
          </ac:cxnSpMkLst>
        </pc:cxnChg>
        <pc:cxnChg chg="mod">
          <ac:chgData name="Marco Barbone" userId="e4afca254f8b4a11" providerId="LiveId" clId="{CBF16A5F-090A-4966-81AE-9A5D38668CBC}" dt="2021-04-08T14:02:58.242" v="762" actId="1076"/>
          <ac:cxnSpMkLst>
            <pc:docMk/>
            <pc:sldMk cId="0" sldId="274"/>
            <ac:cxnSpMk id="40983" creationId="{90A26706-D52E-45B8-AB07-937340B64E41}"/>
          </ac:cxnSpMkLst>
        </pc:cxnChg>
        <pc:cxnChg chg="mod">
          <ac:chgData name="Marco Barbone" userId="e4afca254f8b4a11" providerId="LiveId" clId="{CBF16A5F-090A-4966-81AE-9A5D38668CBC}" dt="2021-04-08T14:02:58.242" v="762" actId="1076"/>
          <ac:cxnSpMkLst>
            <pc:docMk/>
            <pc:sldMk cId="0" sldId="274"/>
            <ac:cxnSpMk id="40984" creationId="{34F65FF3-CF21-45A7-92C9-C518F7420B38}"/>
          </ac:cxnSpMkLst>
        </pc:cxnChg>
        <pc:cxnChg chg="mod">
          <ac:chgData name="Marco Barbone" userId="e4afca254f8b4a11" providerId="LiveId" clId="{CBF16A5F-090A-4966-81AE-9A5D38668CBC}" dt="2021-04-08T14:02:58.242" v="762" actId="1076"/>
          <ac:cxnSpMkLst>
            <pc:docMk/>
            <pc:sldMk cId="0" sldId="274"/>
            <ac:cxnSpMk id="40985" creationId="{5DEAC799-9F82-4153-B8E1-560A324F9D50}"/>
          </ac:cxnSpMkLst>
        </pc:cxnChg>
        <pc:cxnChg chg="mod">
          <ac:chgData name="Marco Barbone" userId="e4afca254f8b4a11" providerId="LiveId" clId="{CBF16A5F-090A-4966-81AE-9A5D38668CBC}" dt="2021-04-08T14:02:58.242" v="762" actId="1076"/>
          <ac:cxnSpMkLst>
            <pc:docMk/>
            <pc:sldMk cId="0" sldId="274"/>
            <ac:cxnSpMk id="40987" creationId="{579461AA-D620-4346-9CCF-293E9E7DBBF5}"/>
          </ac:cxnSpMkLst>
        </pc:cxnChg>
        <pc:cxnChg chg="mod">
          <ac:chgData name="Marco Barbone" userId="e4afca254f8b4a11" providerId="LiveId" clId="{CBF16A5F-090A-4966-81AE-9A5D38668CBC}" dt="2021-04-08T14:02:58.242" v="762" actId="1076"/>
          <ac:cxnSpMkLst>
            <pc:docMk/>
            <pc:sldMk cId="0" sldId="274"/>
            <ac:cxnSpMk id="40993" creationId="{E93FFA41-DF15-49C8-B739-84C9FEE2D6D7}"/>
          </ac:cxnSpMkLst>
        </pc:cxnChg>
      </pc:sldChg>
      <pc:sldChg chg="add del">
        <pc:chgData name="Marco Barbone" userId="e4afca254f8b4a11" providerId="LiveId" clId="{CBF16A5F-090A-4966-81AE-9A5D38668CBC}" dt="2021-04-08T11:40:51.236" v="208" actId="47"/>
        <pc:sldMkLst>
          <pc:docMk/>
          <pc:sldMk cId="487778443" sldId="274"/>
        </pc:sldMkLst>
      </pc:sldChg>
      <pc:sldChg chg="add del">
        <pc:chgData name="Marco Barbone" userId="e4afca254f8b4a11" providerId="LiveId" clId="{CBF16A5F-090A-4966-81AE-9A5D38668CBC}" dt="2021-04-08T11:40:51.269" v="209" actId="47"/>
        <pc:sldMkLst>
          <pc:docMk/>
          <pc:sldMk cId="2210334627" sldId="275"/>
        </pc:sldMkLst>
      </pc:sldChg>
      <pc:sldChg chg="modSp add del mod">
        <pc:chgData name="Marco Barbone" userId="e4afca254f8b4a11" providerId="LiveId" clId="{CBF16A5F-090A-4966-81AE-9A5D38668CBC}" dt="2021-04-12T16:15:18.083" v="4195"/>
        <pc:sldMkLst>
          <pc:docMk/>
          <pc:sldMk cId="3316578925" sldId="275"/>
        </pc:sldMkLst>
        <pc:spChg chg="mod">
          <ac:chgData name="Marco Barbone" userId="e4afca254f8b4a11" providerId="LiveId" clId="{CBF16A5F-090A-4966-81AE-9A5D38668CBC}" dt="2021-04-08T14:14:47.263" v="810" actId="20577"/>
          <ac:spMkLst>
            <pc:docMk/>
            <pc:sldMk cId="3316578925" sldId="275"/>
            <ac:spMk id="2" creationId="{65F9A30A-C682-4628-95CC-08DFBE1B2986}"/>
          </ac:spMkLst>
        </pc:spChg>
        <pc:spChg chg="mod">
          <ac:chgData name="Marco Barbone" userId="e4afca254f8b4a11" providerId="LiveId" clId="{CBF16A5F-090A-4966-81AE-9A5D38668CBC}" dt="2021-04-09T17:26:01.110" v="3213" actId="12"/>
          <ac:spMkLst>
            <pc:docMk/>
            <pc:sldMk cId="3316578925" sldId="275"/>
            <ac:spMk id="3" creationId="{9A8B171C-70CB-4FCC-A0AF-AE0D3733C300}"/>
          </ac:spMkLst>
        </pc:spChg>
        <pc:spChg chg="mod">
          <ac:chgData name="Marco Barbone" userId="e4afca254f8b4a11" providerId="LiveId" clId="{CBF16A5F-090A-4966-81AE-9A5D38668CBC}" dt="2021-04-12T16:15:18.083" v="4195"/>
          <ac:spMkLst>
            <pc:docMk/>
            <pc:sldMk cId="3316578925" sldId="275"/>
            <ac:spMk id="7" creationId="{B98B4732-B88B-4D83-AB02-53A47520EA66}"/>
          </ac:spMkLst>
        </pc:spChg>
        <pc:spChg chg="add mod">
          <ac:chgData name="Marco Barbone" userId="e4afca254f8b4a11" providerId="LiveId" clId="{CBF16A5F-090A-4966-81AE-9A5D38668CBC}" dt="2021-04-08T15:07:18.747" v="1005" actId="1076"/>
          <ac:spMkLst>
            <pc:docMk/>
            <pc:sldMk cId="3316578925" sldId="275"/>
            <ac:spMk id="8" creationId="{F89D8477-4A51-4618-8264-52D7D1DAA341}"/>
          </ac:spMkLst>
        </pc:spChg>
        <pc:spChg chg="add mod">
          <ac:chgData name="Marco Barbone" userId="e4afca254f8b4a11" providerId="LiveId" clId="{CBF16A5F-090A-4966-81AE-9A5D38668CBC}" dt="2021-04-08T15:07:21.885" v="1006" actId="1076"/>
          <ac:spMkLst>
            <pc:docMk/>
            <pc:sldMk cId="3316578925" sldId="275"/>
            <ac:spMk id="10" creationId="{3994251A-1757-419C-A25D-10D20279764D}"/>
          </ac:spMkLst>
        </pc:spChg>
        <pc:cxnChg chg="add mod">
          <ac:chgData name="Marco Barbone" userId="e4afca254f8b4a11" providerId="LiveId" clId="{CBF16A5F-090A-4966-81AE-9A5D38668CBC}" dt="2021-04-08T15:07:33.660" v="1010" actId="14100"/>
          <ac:cxnSpMkLst>
            <pc:docMk/>
            <pc:sldMk cId="3316578925" sldId="275"/>
            <ac:cxnSpMk id="9" creationId="{578459B7-77B6-4D5F-9241-9D24EC0FBD95}"/>
          </ac:cxnSpMkLst>
        </pc:cxnChg>
      </pc:sldChg>
      <pc:sldChg chg="addSp delSp modSp add mod delAnim modAnim">
        <pc:chgData name="Marco Barbone" userId="e4afca254f8b4a11" providerId="LiveId" clId="{CBF16A5F-090A-4966-81AE-9A5D38668CBC}" dt="2021-04-12T15:09:10.330" v="3554" actId="20577"/>
        <pc:sldMkLst>
          <pc:docMk/>
          <pc:sldMk cId="0" sldId="276"/>
        </pc:sldMkLst>
        <pc:spChg chg="add mod">
          <ac:chgData name="Marco Barbone" userId="e4afca254f8b4a11" providerId="LiveId" clId="{CBF16A5F-090A-4966-81AE-9A5D38668CBC}" dt="2021-04-09T14:54:38.739" v="2033" actId="20577"/>
          <ac:spMkLst>
            <pc:docMk/>
            <pc:sldMk cId="0" sldId="276"/>
            <ac:spMk id="2" creationId="{9455C17A-90C1-4D21-A074-5268A0AEC981}"/>
          </ac:spMkLst>
        </pc:spChg>
        <pc:spChg chg="del mod">
          <ac:chgData name="Marco Barbone" userId="e4afca254f8b4a11" providerId="LiveId" clId="{CBF16A5F-090A-4966-81AE-9A5D38668CBC}" dt="2021-04-09T14:30:39.299" v="1886" actId="478"/>
          <ac:spMkLst>
            <pc:docMk/>
            <pc:sldMk cId="0" sldId="276"/>
            <ac:spMk id="5" creationId="{04043D61-C3BA-45D9-A5C5-F45F2E20E9EB}"/>
          </ac:spMkLst>
        </pc:spChg>
        <pc:spChg chg="mod">
          <ac:chgData name="Marco Barbone" userId="e4afca254f8b4a11" providerId="LiveId" clId="{CBF16A5F-090A-4966-81AE-9A5D38668CBC}" dt="2021-04-09T16:28:56.395" v="2131" actId="113"/>
          <ac:spMkLst>
            <pc:docMk/>
            <pc:sldMk cId="0" sldId="276"/>
            <ac:spMk id="6" creationId="{3C145776-198A-4E7B-90DA-CBEE71DB5586}"/>
          </ac:spMkLst>
        </pc:spChg>
        <pc:spChg chg="mod">
          <ac:chgData name="Marco Barbone" userId="e4afca254f8b4a11" providerId="LiveId" clId="{CBF16A5F-090A-4966-81AE-9A5D38668CBC}" dt="2021-04-09T14:48:55.032" v="1968" actId="1076"/>
          <ac:spMkLst>
            <pc:docMk/>
            <pc:sldMk cId="0" sldId="276"/>
            <ac:spMk id="8" creationId="{5B305CD1-CEA7-49D1-BF12-7238729A0906}"/>
          </ac:spMkLst>
        </pc:spChg>
        <pc:spChg chg="del mod">
          <ac:chgData name="Marco Barbone" userId="e4afca254f8b4a11" providerId="LiveId" clId="{CBF16A5F-090A-4966-81AE-9A5D38668CBC}" dt="2021-04-09T14:29:18.996" v="1849"/>
          <ac:spMkLst>
            <pc:docMk/>
            <pc:sldMk cId="0" sldId="276"/>
            <ac:spMk id="10" creationId="{7CDC3BAC-0632-4775-B428-295864318352}"/>
          </ac:spMkLst>
        </pc:spChg>
        <pc:spChg chg="del mod">
          <ac:chgData name="Marco Barbone" userId="e4afca254f8b4a11" providerId="LiveId" clId="{CBF16A5F-090A-4966-81AE-9A5D38668CBC}" dt="2021-04-09T14:46:29.154" v="1948" actId="478"/>
          <ac:spMkLst>
            <pc:docMk/>
            <pc:sldMk cId="0" sldId="276"/>
            <ac:spMk id="11" creationId="{765D61B1-394C-45B4-A55A-A6BA7080FA2F}"/>
          </ac:spMkLst>
        </pc:spChg>
        <pc:spChg chg="mod">
          <ac:chgData name="Marco Barbone" userId="e4afca254f8b4a11" providerId="LiveId" clId="{CBF16A5F-090A-4966-81AE-9A5D38668CBC}" dt="2021-04-09T14:56:55.109" v="2045"/>
          <ac:spMkLst>
            <pc:docMk/>
            <pc:sldMk cId="0" sldId="276"/>
            <ac:spMk id="12" creationId="{29315818-925C-456F-9E01-DBF830898B0B}"/>
          </ac:spMkLst>
        </pc:spChg>
        <pc:spChg chg="del mod">
          <ac:chgData name="Marco Barbone" userId="e4afca254f8b4a11" providerId="LiveId" clId="{CBF16A5F-090A-4966-81AE-9A5D38668CBC}" dt="2021-04-09T14:46:29.898" v="1949" actId="478"/>
          <ac:spMkLst>
            <pc:docMk/>
            <pc:sldMk cId="0" sldId="276"/>
            <ac:spMk id="13" creationId="{8D9AF744-DCA4-43C2-AF60-7FA1D82FD978}"/>
          </ac:spMkLst>
        </pc:spChg>
        <pc:spChg chg="mod">
          <ac:chgData name="Marco Barbone" userId="e4afca254f8b4a11" providerId="LiveId" clId="{CBF16A5F-090A-4966-81AE-9A5D38668CBC}" dt="2021-04-09T14:56:48.933" v="2042" actId="21"/>
          <ac:spMkLst>
            <pc:docMk/>
            <pc:sldMk cId="0" sldId="276"/>
            <ac:spMk id="14" creationId="{6A6FC067-6CE9-4594-92C0-EDED83A7B196}"/>
          </ac:spMkLst>
        </pc:spChg>
        <pc:spChg chg="del mod">
          <ac:chgData name="Marco Barbone" userId="e4afca254f8b4a11" providerId="LiveId" clId="{CBF16A5F-090A-4966-81AE-9A5D38668CBC}" dt="2021-04-09T14:46:30.474" v="1950" actId="478"/>
          <ac:spMkLst>
            <pc:docMk/>
            <pc:sldMk cId="0" sldId="276"/>
            <ac:spMk id="15" creationId="{0A4C8D16-1640-4672-9909-B252F7026538}"/>
          </ac:spMkLst>
        </pc:spChg>
        <pc:spChg chg="mod">
          <ac:chgData name="Marco Barbone" userId="e4afca254f8b4a11" providerId="LiveId" clId="{CBF16A5F-090A-4966-81AE-9A5D38668CBC}" dt="2021-04-09T15:00:40.236" v="2048" actId="1076"/>
          <ac:spMkLst>
            <pc:docMk/>
            <pc:sldMk cId="0" sldId="276"/>
            <ac:spMk id="16" creationId="{F457A972-F12C-4EEB-B0D0-7010DCFB90E1}"/>
          </ac:spMkLst>
        </pc:spChg>
        <pc:spChg chg="del mod">
          <ac:chgData name="Marco Barbone" userId="e4afca254f8b4a11" providerId="LiveId" clId="{CBF16A5F-090A-4966-81AE-9A5D38668CBC}" dt="2021-04-09T14:46:31.596" v="1951" actId="478"/>
          <ac:spMkLst>
            <pc:docMk/>
            <pc:sldMk cId="0" sldId="276"/>
            <ac:spMk id="17" creationId="{1C4AE9EA-F663-4BD9-ABB5-1A0F40DBB8AE}"/>
          </ac:spMkLst>
        </pc:spChg>
        <pc:spChg chg="mod">
          <ac:chgData name="Marco Barbone" userId="e4afca254f8b4a11" providerId="LiveId" clId="{CBF16A5F-090A-4966-81AE-9A5D38668CBC}" dt="2021-04-09T14:47:17.710" v="1960" actId="1076"/>
          <ac:spMkLst>
            <pc:docMk/>
            <pc:sldMk cId="0" sldId="276"/>
            <ac:spMk id="18" creationId="{0D604D29-1AB6-421C-83AA-C27979AC7B27}"/>
          </ac:spMkLst>
        </pc:spChg>
        <pc:spChg chg="mod">
          <ac:chgData name="Marco Barbone" userId="e4afca254f8b4a11" providerId="LiveId" clId="{CBF16A5F-090A-4966-81AE-9A5D38668CBC}" dt="2021-04-09T14:50:44.529" v="2008" actId="1076"/>
          <ac:spMkLst>
            <pc:docMk/>
            <pc:sldMk cId="0" sldId="276"/>
            <ac:spMk id="19" creationId="{A0AF3EE4-3307-4429-AA1A-0F3F131642B1}"/>
          </ac:spMkLst>
        </pc:spChg>
        <pc:spChg chg="add mod">
          <ac:chgData name="Marco Barbone" userId="e4afca254f8b4a11" providerId="LiveId" clId="{CBF16A5F-090A-4966-81AE-9A5D38668CBC}" dt="2021-04-09T14:49:16.591" v="1973" actId="14100"/>
          <ac:spMkLst>
            <pc:docMk/>
            <pc:sldMk cId="0" sldId="276"/>
            <ac:spMk id="23" creationId="{43FCF010-6BD3-423E-8350-D8C4F49A7F0E}"/>
          </ac:spMkLst>
        </pc:spChg>
        <pc:spChg chg="add del mod">
          <ac:chgData name="Marco Barbone" userId="e4afca254f8b4a11" providerId="LiveId" clId="{CBF16A5F-090A-4966-81AE-9A5D38668CBC}" dt="2021-04-09T14:46:18.729" v="1945" actId="478"/>
          <ac:spMkLst>
            <pc:docMk/>
            <pc:sldMk cId="0" sldId="276"/>
            <ac:spMk id="25" creationId="{0018B0D7-7AB3-4E54-AEA4-231ECB8B33AC}"/>
          </ac:spMkLst>
        </pc:spChg>
        <pc:spChg chg="add mod">
          <ac:chgData name="Marco Barbone" userId="e4afca254f8b4a11" providerId="LiveId" clId="{CBF16A5F-090A-4966-81AE-9A5D38668CBC}" dt="2021-04-09T15:03:07.412" v="2120" actId="1076"/>
          <ac:spMkLst>
            <pc:docMk/>
            <pc:sldMk cId="0" sldId="276"/>
            <ac:spMk id="57" creationId="{1C3B9F80-6518-4D90-AAEA-0F15A0646C51}"/>
          </ac:spMkLst>
        </pc:spChg>
        <pc:spChg chg="add mod">
          <ac:chgData name="Marco Barbone" userId="e4afca254f8b4a11" providerId="LiveId" clId="{CBF16A5F-090A-4966-81AE-9A5D38668CBC}" dt="2021-04-12T15:09:10.330" v="3554" actId="20577"/>
          <ac:spMkLst>
            <pc:docMk/>
            <pc:sldMk cId="0" sldId="276"/>
            <ac:spMk id="61" creationId="{4B524F7C-89A8-4F0C-A198-BA3219952B83}"/>
          </ac:spMkLst>
        </pc:spChg>
        <pc:spChg chg="mod">
          <ac:chgData name="Marco Barbone" userId="e4afca254f8b4a11" providerId="LiveId" clId="{CBF16A5F-090A-4966-81AE-9A5D38668CBC}" dt="2021-04-09T14:46:40.365" v="1955" actId="1076"/>
          <ac:spMkLst>
            <pc:docMk/>
            <pc:sldMk cId="0" sldId="276"/>
            <ac:spMk id="49154" creationId="{114BFC5B-9615-49FF-8728-94A6BC679D54}"/>
          </ac:spMkLst>
        </pc:spChg>
        <pc:spChg chg="mod">
          <ac:chgData name="Marco Barbone" userId="e4afca254f8b4a11" providerId="LiveId" clId="{CBF16A5F-090A-4966-81AE-9A5D38668CBC}" dt="2021-04-09T14:46:50.597" v="1958" actId="1076"/>
          <ac:spMkLst>
            <pc:docMk/>
            <pc:sldMk cId="0" sldId="276"/>
            <ac:spMk id="49156" creationId="{627BBE64-694E-4D5C-A4F7-E2CE410E4540}"/>
          </ac:spMkLst>
        </pc:spChg>
        <pc:cxnChg chg="add">
          <ac:chgData name="Marco Barbone" userId="e4afca254f8b4a11" providerId="LiveId" clId="{CBF16A5F-090A-4966-81AE-9A5D38668CBC}" dt="2021-04-09T14:49:31.630" v="1974" actId="11529"/>
          <ac:cxnSpMkLst>
            <pc:docMk/>
            <pc:sldMk cId="0" sldId="276"/>
            <ac:cxnSpMk id="4" creationId="{8BC223D3-F2F9-49FF-855F-D0393CAD20F6}"/>
          </ac:cxnSpMkLst>
        </pc:cxnChg>
        <pc:cxnChg chg="add">
          <ac:chgData name="Marco Barbone" userId="e4afca254f8b4a11" providerId="LiveId" clId="{CBF16A5F-090A-4966-81AE-9A5D38668CBC}" dt="2021-04-09T14:49:36.822" v="1975" actId="11529"/>
          <ac:cxnSpMkLst>
            <pc:docMk/>
            <pc:sldMk cId="0" sldId="276"/>
            <ac:cxnSpMk id="9" creationId="{623AD8EA-149F-4174-AD5E-AF5304B688A2}"/>
          </ac:cxnSpMkLst>
        </pc:cxnChg>
        <pc:cxnChg chg="del mod">
          <ac:chgData name="Marco Barbone" userId="e4afca254f8b4a11" providerId="LiveId" clId="{CBF16A5F-090A-4966-81AE-9A5D38668CBC}" dt="2021-04-09T14:30:40.751" v="1887" actId="478"/>
          <ac:cxnSpMkLst>
            <pc:docMk/>
            <pc:sldMk cId="0" sldId="276"/>
            <ac:cxnSpMk id="20" creationId="{6805B279-5125-4B12-BF2B-B4C5DB6188FB}"/>
          </ac:cxnSpMkLst>
        </pc:cxnChg>
        <pc:cxnChg chg="del mod">
          <ac:chgData name="Marco Barbone" userId="e4afca254f8b4a11" providerId="LiveId" clId="{CBF16A5F-090A-4966-81AE-9A5D38668CBC}" dt="2021-04-09T14:30:41.498" v="1888" actId="478"/>
          <ac:cxnSpMkLst>
            <pc:docMk/>
            <pc:sldMk cId="0" sldId="276"/>
            <ac:cxnSpMk id="22" creationId="{6BC2E367-F834-46C9-8CDA-626B63C3F58F}"/>
          </ac:cxnSpMkLst>
        </pc:cxnChg>
        <pc:cxnChg chg="del mod">
          <ac:chgData name="Marco Barbone" userId="e4afca254f8b4a11" providerId="LiveId" clId="{CBF16A5F-090A-4966-81AE-9A5D38668CBC}" dt="2021-04-09T14:30:42.012" v="1889" actId="478"/>
          <ac:cxnSpMkLst>
            <pc:docMk/>
            <pc:sldMk cId="0" sldId="276"/>
            <ac:cxnSpMk id="24" creationId="{4027E1C2-2F89-48B7-A2F8-A0262E68F1C3}"/>
          </ac:cxnSpMkLst>
        </pc:cxnChg>
        <pc:cxnChg chg="add">
          <ac:chgData name="Marco Barbone" userId="e4afca254f8b4a11" providerId="LiveId" clId="{CBF16A5F-090A-4966-81AE-9A5D38668CBC}" dt="2021-04-09T14:49:40.654" v="1976" actId="11529"/>
          <ac:cxnSpMkLst>
            <pc:docMk/>
            <pc:sldMk cId="0" sldId="276"/>
            <ac:cxnSpMk id="26" creationId="{95486AC8-3D6A-44A9-B348-2439F2EA9640}"/>
          </ac:cxnSpMkLst>
        </pc:cxnChg>
        <pc:cxnChg chg="add mod">
          <ac:chgData name="Marco Barbone" userId="e4afca254f8b4a11" providerId="LiveId" clId="{CBF16A5F-090A-4966-81AE-9A5D38668CBC}" dt="2021-04-09T15:00:40.236" v="2048" actId="1076"/>
          <ac:cxnSpMkLst>
            <pc:docMk/>
            <pc:sldMk cId="0" sldId="276"/>
            <ac:cxnSpMk id="28" creationId="{F6063F87-EDE7-44E1-AA56-23C5860D8449}"/>
          </ac:cxnSpMkLst>
        </pc:cxnChg>
        <pc:cxnChg chg="del mod">
          <ac:chgData name="Marco Barbone" userId="e4afca254f8b4a11" providerId="LiveId" clId="{CBF16A5F-090A-4966-81AE-9A5D38668CBC}" dt="2021-04-09T14:30:42.858" v="1891" actId="478"/>
          <ac:cxnSpMkLst>
            <pc:docMk/>
            <pc:sldMk cId="0" sldId="276"/>
            <ac:cxnSpMk id="29" creationId="{76FAEB12-60DA-4E17-8B56-0C765A38A3D5}"/>
          </ac:cxnSpMkLst>
        </pc:cxnChg>
        <pc:cxnChg chg="add mod">
          <ac:chgData name="Marco Barbone" userId="e4afca254f8b4a11" providerId="LiveId" clId="{CBF16A5F-090A-4966-81AE-9A5D38668CBC}" dt="2021-04-09T15:00:40.236" v="2048" actId="1076"/>
          <ac:cxnSpMkLst>
            <pc:docMk/>
            <pc:sldMk cId="0" sldId="276"/>
            <ac:cxnSpMk id="31" creationId="{E5ED6C7E-07D5-4821-B628-233106A3102D}"/>
          </ac:cxnSpMkLst>
        </pc:cxnChg>
        <pc:cxnChg chg="add">
          <ac:chgData name="Marco Barbone" userId="e4afca254f8b4a11" providerId="LiveId" clId="{CBF16A5F-090A-4966-81AE-9A5D38668CBC}" dt="2021-04-09T14:50:01.931" v="1980" actId="11529"/>
          <ac:cxnSpMkLst>
            <pc:docMk/>
            <pc:sldMk cId="0" sldId="276"/>
            <ac:cxnSpMk id="35" creationId="{AC08C966-5373-4A90-BDB8-244C3963FD78}"/>
          </ac:cxnSpMkLst>
        </pc:cxnChg>
        <pc:cxnChg chg="add mod">
          <ac:chgData name="Marco Barbone" userId="e4afca254f8b4a11" providerId="LiveId" clId="{CBF16A5F-090A-4966-81AE-9A5D38668CBC}" dt="2021-04-09T14:52:41.921" v="2023"/>
          <ac:cxnSpMkLst>
            <pc:docMk/>
            <pc:sldMk cId="0" sldId="276"/>
            <ac:cxnSpMk id="37" creationId="{9482D8C7-EFB6-486A-B47C-7D2D8CD27606}"/>
          </ac:cxnSpMkLst>
        </pc:cxnChg>
        <pc:cxnChg chg="add mod">
          <ac:chgData name="Marco Barbone" userId="e4afca254f8b4a11" providerId="LiveId" clId="{CBF16A5F-090A-4966-81AE-9A5D38668CBC}" dt="2021-04-09T14:52:41.921" v="2023"/>
          <ac:cxnSpMkLst>
            <pc:docMk/>
            <pc:sldMk cId="0" sldId="276"/>
            <ac:cxnSpMk id="42" creationId="{C3B1ABCD-1787-462D-A3EE-35499C866CEC}"/>
          </ac:cxnSpMkLst>
        </pc:cxnChg>
        <pc:cxnChg chg="add mod">
          <ac:chgData name="Marco Barbone" userId="e4afca254f8b4a11" providerId="LiveId" clId="{CBF16A5F-090A-4966-81AE-9A5D38668CBC}" dt="2021-04-09T14:52:47.691" v="2024" actId="14100"/>
          <ac:cxnSpMkLst>
            <pc:docMk/>
            <pc:sldMk cId="0" sldId="276"/>
            <ac:cxnSpMk id="44" creationId="{84BCD00D-9343-4D6E-80F5-230430DC8F5C}"/>
          </ac:cxnSpMkLst>
        </pc:cxnChg>
        <pc:cxnChg chg="add mod">
          <ac:chgData name="Marco Barbone" userId="e4afca254f8b4a11" providerId="LiveId" clId="{CBF16A5F-090A-4966-81AE-9A5D38668CBC}" dt="2021-04-09T15:00:40.236" v="2048" actId="1076"/>
          <ac:cxnSpMkLst>
            <pc:docMk/>
            <pc:sldMk cId="0" sldId="276"/>
            <ac:cxnSpMk id="46" creationId="{FE4CDE1A-5BE2-41C5-A721-1BCCE0D0D2FB}"/>
          </ac:cxnSpMkLst>
        </pc:cxnChg>
        <pc:cxnChg chg="add mod">
          <ac:chgData name="Marco Barbone" userId="e4afca254f8b4a11" providerId="LiveId" clId="{CBF16A5F-090A-4966-81AE-9A5D38668CBC}" dt="2021-04-09T14:53:01.708" v="2028" actId="14100"/>
          <ac:cxnSpMkLst>
            <pc:docMk/>
            <pc:sldMk cId="0" sldId="276"/>
            <ac:cxnSpMk id="48" creationId="{BFB2E6DA-1D5A-4D2D-B33C-503D57185A5C}"/>
          </ac:cxnSpMkLst>
        </pc:cxnChg>
        <pc:cxnChg chg="add mod">
          <ac:chgData name="Marco Barbone" userId="e4afca254f8b4a11" providerId="LiveId" clId="{CBF16A5F-090A-4966-81AE-9A5D38668CBC}" dt="2021-04-09T14:52:41.921" v="2023"/>
          <ac:cxnSpMkLst>
            <pc:docMk/>
            <pc:sldMk cId="0" sldId="276"/>
            <ac:cxnSpMk id="51" creationId="{10FFE5F0-E97C-4B2F-AE64-A71132974E98}"/>
          </ac:cxnSpMkLst>
        </pc:cxnChg>
      </pc:sldChg>
      <pc:sldChg chg="add del">
        <pc:chgData name="Marco Barbone" userId="e4afca254f8b4a11" providerId="LiveId" clId="{CBF16A5F-090A-4966-81AE-9A5D38668CBC}" dt="2021-04-08T11:40:51.302" v="210" actId="47"/>
        <pc:sldMkLst>
          <pc:docMk/>
          <pc:sldMk cId="1020604512" sldId="276"/>
        </pc:sldMkLst>
      </pc:sldChg>
      <pc:sldChg chg="addSp delSp modSp add del mod delAnim modAnim">
        <pc:chgData name="Marco Barbone" userId="e4afca254f8b4a11" providerId="LiveId" clId="{CBF16A5F-090A-4966-81AE-9A5D38668CBC}" dt="2021-04-08T15:15:20.848" v="1013" actId="47"/>
        <pc:sldMkLst>
          <pc:docMk/>
          <pc:sldMk cId="4044413627" sldId="276"/>
        </pc:sldMkLst>
        <pc:spChg chg="del mod">
          <ac:chgData name="Marco Barbone" userId="e4afca254f8b4a11" providerId="LiveId" clId="{CBF16A5F-090A-4966-81AE-9A5D38668CBC}" dt="2021-04-08T15:05:18.047" v="996" actId="478"/>
          <ac:spMkLst>
            <pc:docMk/>
            <pc:sldMk cId="4044413627" sldId="276"/>
            <ac:spMk id="2" creationId="{65F9A30A-C682-4628-95CC-08DFBE1B2986}"/>
          </ac:spMkLst>
        </pc:spChg>
        <pc:spChg chg="del mod">
          <ac:chgData name="Marco Barbone" userId="e4afca254f8b4a11" providerId="LiveId" clId="{CBF16A5F-090A-4966-81AE-9A5D38668CBC}" dt="2021-04-08T15:14:42.529" v="1011" actId="478"/>
          <ac:spMkLst>
            <pc:docMk/>
            <pc:sldMk cId="4044413627" sldId="276"/>
            <ac:spMk id="3" creationId="{9A8B171C-70CB-4FCC-A0AF-AE0D3733C300}"/>
          </ac:spMkLst>
        </pc:spChg>
        <pc:spChg chg="add del mod">
          <ac:chgData name="Marco Barbone" userId="e4afca254f8b4a11" providerId="LiveId" clId="{CBF16A5F-090A-4966-81AE-9A5D38668CBC}" dt="2021-04-08T15:03:00.829" v="907" actId="478"/>
          <ac:spMkLst>
            <pc:docMk/>
            <pc:sldMk cId="4044413627" sldId="276"/>
            <ac:spMk id="9" creationId="{16DB636E-5389-42A1-AD44-D52A754562A5}"/>
          </ac:spMkLst>
        </pc:spChg>
        <pc:spChg chg="add del mod">
          <ac:chgData name="Marco Barbone" userId="e4afca254f8b4a11" providerId="LiveId" clId="{CBF16A5F-090A-4966-81AE-9A5D38668CBC}" dt="2021-04-08T15:07:10.796" v="1002" actId="21"/>
          <ac:spMkLst>
            <pc:docMk/>
            <pc:sldMk cId="4044413627" sldId="276"/>
            <ac:spMk id="10" creationId="{6CDCF986-6DC9-4B38-8EBD-3E0BE39355D0}"/>
          </ac:spMkLst>
        </pc:spChg>
        <pc:spChg chg="add del mod">
          <ac:chgData name="Marco Barbone" userId="e4afca254f8b4a11" providerId="LiveId" clId="{CBF16A5F-090A-4966-81AE-9A5D38668CBC}" dt="2021-04-08T15:07:10.796" v="1002" actId="21"/>
          <ac:spMkLst>
            <pc:docMk/>
            <pc:sldMk cId="4044413627" sldId="276"/>
            <ac:spMk id="13" creationId="{F58CB944-BEE1-467C-88CB-8DE4DF1D4235}"/>
          </ac:spMkLst>
        </pc:spChg>
        <pc:spChg chg="add mod">
          <ac:chgData name="Marco Barbone" userId="e4afca254f8b4a11" providerId="LiveId" clId="{CBF16A5F-090A-4966-81AE-9A5D38668CBC}" dt="2021-04-08T15:14:42.529" v="1011" actId="478"/>
          <ac:spMkLst>
            <pc:docMk/>
            <pc:sldMk cId="4044413627" sldId="276"/>
            <ac:spMk id="15" creationId="{99E4F9E3-F055-472F-A492-1D40F0B4C062}"/>
          </ac:spMkLst>
        </pc:spChg>
        <pc:cxnChg chg="add del mod">
          <ac:chgData name="Marco Barbone" userId="e4afca254f8b4a11" providerId="LiveId" clId="{CBF16A5F-090A-4966-81AE-9A5D38668CBC}" dt="2021-04-08T15:07:10.796" v="1002" actId="21"/>
          <ac:cxnSpMkLst>
            <pc:docMk/>
            <pc:sldMk cId="4044413627" sldId="276"/>
            <ac:cxnSpMk id="12" creationId="{60CF8D97-5E64-434E-A38B-A867FF8F136B}"/>
          </ac:cxnSpMkLst>
        </pc:cxnChg>
      </pc:sldChg>
      <pc:sldChg chg="add del">
        <pc:chgData name="Marco Barbone" userId="e4afca254f8b4a11" providerId="LiveId" clId="{CBF16A5F-090A-4966-81AE-9A5D38668CBC}" dt="2021-04-08T11:40:51.335" v="211" actId="47"/>
        <pc:sldMkLst>
          <pc:docMk/>
          <pc:sldMk cId="3152889046" sldId="277"/>
        </pc:sldMkLst>
      </pc:sldChg>
      <pc:sldChg chg="addSp delSp modSp new mod ord delAnim modAnim">
        <pc:chgData name="Marco Barbone" userId="e4afca254f8b4a11" providerId="LiveId" clId="{CBF16A5F-090A-4966-81AE-9A5D38668CBC}" dt="2021-04-12T16:11:25.784" v="4150" actId="20577"/>
        <pc:sldMkLst>
          <pc:docMk/>
          <pc:sldMk cId="3786495795" sldId="277"/>
        </pc:sldMkLst>
        <pc:spChg chg="mod">
          <ac:chgData name="Marco Barbone" userId="e4afca254f8b4a11" providerId="LiveId" clId="{CBF16A5F-090A-4966-81AE-9A5D38668CBC}" dt="2021-04-12T16:11:25.784" v="4150" actId="20577"/>
          <ac:spMkLst>
            <pc:docMk/>
            <pc:sldMk cId="3786495795" sldId="277"/>
            <ac:spMk id="2" creationId="{04B9C17A-CC8A-4F0F-AFE9-0D272B3324C6}"/>
          </ac:spMkLst>
        </pc:spChg>
        <pc:spChg chg="del mod">
          <ac:chgData name="Marco Barbone" userId="e4afca254f8b4a11" providerId="LiveId" clId="{CBF16A5F-090A-4966-81AE-9A5D38668CBC}" dt="2021-04-08T15:16:05.475" v="1042" actId="22"/>
          <ac:spMkLst>
            <pc:docMk/>
            <pc:sldMk cId="3786495795" sldId="277"/>
            <ac:spMk id="3" creationId="{3809290C-AE80-4CD1-8BEB-21FE5941627B}"/>
          </ac:spMkLst>
        </pc:spChg>
        <pc:spChg chg="mod">
          <ac:chgData name="Marco Barbone" userId="e4afca254f8b4a11" providerId="LiveId" clId="{CBF16A5F-090A-4966-81AE-9A5D38668CBC}" dt="2021-04-08T15:15:46.010" v="1040" actId="20577"/>
          <ac:spMkLst>
            <pc:docMk/>
            <pc:sldMk cId="3786495795" sldId="277"/>
            <ac:spMk id="7" creationId="{198A1DCB-6ADF-4FA8-8039-5DD6BB42D8A9}"/>
          </ac:spMkLst>
        </pc:spChg>
        <pc:spChg chg="add del mod">
          <ac:chgData name="Marco Barbone" userId="e4afca254f8b4a11" providerId="LiveId" clId="{CBF16A5F-090A-4966-81AE-9A5D38668CBC}" dt="2021-04-12T16:10:49.551" v="4127" actId="478"/>
          <ac:spMkLst>
            <pc:docMk/>
            <pc:sldMk cId="3786495795" sldId="277"/>
            <ac:spMk id="8" creationId="{37EA3B9A-C720-4EB9-838F-9A0375C916C8}"/>
          </ac:spMkLst>
        </pc:spChg>
        <pc:spChg chg="add del mod">
          <ac:chgData name="Marco Barbone" userId="e4afca254f8b4a11" providerId="LiveId" clId="{CBF16A5F-090A-4966-81AE-9A5D38668CBC}" dt="2021-04-12T16:10:54.561" v="4129" actId="478"/>
          <ac:spMkLst>
            <pc:docMk/>
            <pc:sldMk cId="3786495795" sldId="277"/>
            <ac:spMk id="12" creationId="{E5302697-EDB9-4328-A1E4-EBF39F12D245}"/>
          </ac:spMkLst>
        </pc:spChg>
        <pc:spChg chg="add mod">
          <ac:chgData name="Marco Barbone" userId="e4afca254f8b4a11" providerId="LiveId" clId="{CBF16A5F-090A-4966-81AE-9A5D38668CBC}" dt="2021-04-12T16:11:00.845" v="4131" actId="1076"/>
          <ac:spMkLst>
            <pc:docMk/>
            <pc:sldMk cId="3786495795" sldId="277"/>
            <ac:spMk id="13" creationId="{8E4CCCFE-C307-4214-9154-448003FFA476}"/>
          </ac:spMkLst>
        </pc:spChg>
        <pc:spChg chg="add del mod">
          <ac:chgData name="Marco Barbone" userId="e4afca254f8b4a11" providerId="LiveId" clId="{CBF16A5F-090A-4966-81AE-9A5D38668CBC}" dt="2021-04-12T16:10:39.732" v="4123" actId="478"/>
          <ac:spMkLst>
            <pc:docMk/>
            <pc:sldMk cId="3786495795" sldId="277"/>
            <ac:spMk id="14" creationId="{B60C9506-5908-464F-B3FE-16C6AF95B629}"/>
          </ac:spMkLst>
        </pc:spChg>
        <pc:spChg chg="add mod">
          <ac:chgData name="Marco Barbone" userId="e4afca254f8b4a11" providerId="LiveId" clId="{CBF16A5F-090A-4966-81AE-9A5D38668CBC}" dt="2021-04-12T16:11:21.852" v="4146" actId="20577"/>
          <ac:spMkLst>
            <pc:docMk/>
            <pc:sldMk cId="3786495795" sldId="277"/>
            <ac:spMk id="15" creationId="{3E317D84-4830-42BB-8A86-F7C97384124A}"/>
          </ac:spMkLst>
        </pc:spChg>
        <pc:picChg chg="add del mod ord">
          <ac:chgData name="Marco Barbone" userId="e4afca254f8b4a11" providerId="LiveId" clId="{CBF16A5F-090A-4966-81AE-9A5D38668CBC}" dt="2021-04-12T16:10:47.225" v="4126" actId="478"/>
          <ac:picMkLst>
            <pc:docMk/>
            <pc:sldMk cId="3786495795" sldId="277"/>
            <ac:picMk id="9" creationId="{825673D4-F033-42BA-9238-B89438807EE2}"/>
          </ac:picMkLst>
        </pc:picChg>
        <pc:picChg chg="add del mod modCrop">
          <ac:chgData name="Marco Barbone" userId="e4afca254f8b4a11" providerId="LiveId" clId="{CBF16A5F-090A-4966-81AE-9A5D38668CBC}" dt="2021-04-12T16:10:55.952" v="4130" actId="1076"/>
          <ac:picMkLst>
            <pc:docMk/>
            <pc:sldMk cId="3786495795" sldId="277"/>
            <ac:picMk id="11" creationId="{65C3D0FF-17AB-45F0-B935-09549DF8BD79}"/>
          </ac:picMkLst>
        </pc:picChg>
      </pc:sldChg>
      <pc:sldChg chg="new del">
        <pc:chgData name="Marco Barbone" userId="e4afca254f8b4a11" providerId="LiveId" clId="{CBF16A5F-090A-4966-81AE-9A5D38668CBC}" dt="2021-04-08T15:22:36.660" v="1183" actId="680"/>
        <pc:sldMkLst>
          <pc:docMk/>
          <pc:sldMk cId="1530835189" sldId="278"/>
        </pc:sldMkLst>
      </pc:sldChg>
      <pc:sldChg chg="add del">
        <pc:chgData name="Marco Barbone" userId="e4afca254f8b4a11" providerId="LiveId" clId="{CBF16A5F-090A-4966-81AE-9A5D38668CBC}" dt="2021-04-08T11:40:51.368" v="212" actId="47"/>
        <pc:sldMkLst>
          <pc:docMk/>
          <pc:sldMk cId="2303605604" sldId="278"/>
        </pc:sldMkLst>
      </pc:sldChg>
      <pc:sldChg chg="addSp delSp modSp new mod">
        <pc:chgData name="Marco Barbone" userId="e4afca254f8b4a11" providerId="LiveId" clId="{CBF16A5F-090A-4966-81AE-9A5D38668CBC}" dt="2021-04-09T13:00:40.983" v="1648" actId="20577"/>
        <pc:sldMkLst>
          <pc:docMk/>
          <pc:sldMk cId="2876732893" sldId="278"/>
        </pc:sldMkLst>
        <pc:spChg chg="del mod">
          <ac:chgData name="Marco Barbone" userId="e4afca254f8b4a11" providerId="LiveId" clId="{CBF16A5F-090A-4966-81AE-9A5D38668CBC}" dt="2021-04-08T15:23:02.987" v="1228" actId="478"/>
          <ac:spMkLst>
            <pc:docMk/>
            <pc:sldMk cId="2876732893" sldId="278"/>
            <ac:spMk id="2" creationId="{B2953722-52FC-4FAC-B65E-13BBEBA80E12}"/>
          </ac:spMkLst>
        </pc:spChg>
        <pc:spChg chg="mod">
          <ac:chgData name="Marco Barbone" userId="e4afca254f8b4a11" providerId="LiveId" clId="{CBF16A5F-090A-4966-81AE-9A5D38668CBC}" dt="2021-04-09T13:00:40.983" v="1648" actId="20577"/>
          <ac:spMkLst>
            <pc:docMk/>
            <pc:sldMk cId="2876732893" sldId="278"/>
            <ac:spMk id="3" creationId="{E443C975-73B0-4B34-99E3-BC97C1545282}"/>
          </ac:spMkLst>
        </pc:spChg>
        <pc:spChg chg="mod">
          <ac:chgData name="Marco Barbone" userId="e4afca254f8b4a11" providerId="LiveId" clId="{CBF16A5F-090A-4966-81AE-9A5D38668CBC}" dt="2021-04-09T12:49:46.425" v="1597"/>
          <ac:spMkLst>
            <pc:docMk/>
            <pc:sldMk cId="2876732893" sldId="278"/>
            <ac:spMk id="7" creationId="{0F263878-F29C-4AF4-AAEB-2742B5D4F93F}"/>
          </ac:spMkLst>
        </pc:spChg>
        <pc:spChg chg="add del">
          <ac:chgData name="Marco Barbone" userId="e4afca254f8b4a11" providerId="LiveId" clId="{CBF16A5F-090A-4966-81AE-9A5D38668CBC}" dt="2021-04-08T15:26:41.858" v="1386"/>
          <ac:spMkLst>
            <pc:docMk/>
            <pc:sldMk cId="2876732893" sldId="278"/>
            <ac:spMk id="8" creationId="{E88BBC9D-8D51-4A38-A178-4A3D43DC7162}"/>
          </ac:spMkLst>
        </pc:spChg>
      </pc:sldChg>
      <pc:sldChg chg="add del">
        <pc:chgData name="Marco Barbone" userId="e4afca254f8b4a11" providerId="LiveId" clId="{CBF16A5F-090A-4966-81AE-9A5D38668CBC}" dt="2021-04-08T11:40:51.401" v="213" actId="47"/>
        <pc:sldMkLst>
          <pc:docMk/>
          <pc:sldMk cId="1433323583" sldId="279"/>
        </pc:sldMkLst>
      </pc:sldChg>
      <pc:sldChg chg="addSp delSp modSp new mod modAnim">
        <pc:chgData name="Marco Barbone" userId="e4afca254f8b4a11" providerId="LiveId" clId="{CBF16A5F-090A-4966-81AE-9A5D38668CBC}" dt="2021-04-09T16:52:16.404" v="2503" actId="20577"/>
        <pc:sldMkLst>
          <pc:docMk/>
          <pc:sldMk cId="2907242091" sldId="279"/>
        </pc:sldMkLst>
        <pc:spChg chg="del">
          <ac:chgData name="Marco Barbone" userId="e4afca254f8b4a11" providerId="LiveId" clId="{CBF16A5F-090A-4966-81AE-9A5D38668CBC}" dt="2021-04-08T16:54:05.103" v="1445" actId="478"/>
          <ac:spMkLst>
            <pc:docMk/>
            <pc:sldMk cId="2907242091" sldId="279"/>
            <ac:spMk id="2" creationId="{D6A25465-09D1-424D-8187-99894A1B10E8}"/>
          </ac:spMkLst>
        </pc:spChg>
        <pc:spChg chg="mod">
          <ac:chgData name="Marco Barbone" userId="e4afca254f8b4a11" providerId="LiveId" clId="{CBF16A5F-090A-4966-81AE-9A5D38668CBC}" dt="2021-04-08T16:59:28.846" v="1553" actId="1076"/>
          <ac:spMkLst>
            <pc:docMk/>
            <pc:sldMk cId="2907242091" sldId="279"/>
            <ac:spMk id="3" creationId="{71C93472-CA07-436D-9092-EB2FE7F42C4D}"/>
          </ac:spMkLst>
        </pc:spChg>
        <pc:spChg chg="mod">
          <ac:chgData name="Marco Barbone" userId="e4afca254f8b4a11" providerId="LiveId" clId="{CBF16A5F-090A-4966-81AE-9A5D38668CBC}" dt="2021-04-08T16:59:59.978" v="1596" actId="20577"/>
          <ac:spMkLst>
            <pc:docMk/>
            <pc:sldMk cId="2907242091" sldId="279"/>
            <ac:spMk id="7" creationId="{8A9317FD-2650-4486-9C38-CB4536400D18}"/>
          </ac:spMkLst>
        </pc:spChg>
        <pc:spChg chg="add del mod">
          <ac:chgData name="Marco Barbone" userId="e4afca254f8b4a11" providerId="LiveId" clId="{CBF16A5F-090A-4966-81AE-9A5D38668CBC}" dt="2021-04-08T16:55:56.690" v="1471" actId="767"/>
          <ac:spMkLst>
            <pc:docMk/>
            <pc:sldMk cId="2907242091" sldId="279"/>
            <ac:spMk id="8" creationId="{31BCC22E-CE02-48BB-879A-95979437BC63}"/>
          </ac:spMkLst>
        </pc:spChg>
        <pc:spChg chg="add mod">
          <ac:chgData name="Marco Barbone" userId="e4afca254f8b4a11" providerId="LiveId" clId="{CBF16A5F-090A-4966-81AE-9A5D38668CBC}" dt="2021-04-08T16:59:28.846" v="1553" actId="1076"/>
          <ac:spMkLst>
            <pc:docMk/>
            <pc:sldMk cId="2907242091" sldId="279"/>
            <ac:spMk id="9" creationId="{28D92033-A6E6-40FB-A304-6242C9525AE7}"/>
          </ac:spMkLst>
        </pc:spChg>
        <pc:spChg chg="add mod">
          <ac:chgData name="Marco Barbone" userId="e4afca254f8b4a11" providerId="LiveId" clId="{CBF16A5F-090A-4966-81AE-9A5D38668CBC}" dt="2021-04-09T16:52:16.404" v="2503" actId="20577"/>
          <ac:spMkLst>
            <pc:docMk/>
            <pc:sldMk cId="2907242091" sldId="279"/>
            <ac:spMk id="10" creationId="{42873ED5-8AFD-4AC7-A096-59E9FFCB4C9D}"/>
          </ac:spMkLst>
        </pc:spChg>
      </pc:sldChg>
      <pc:sldChg chg="add del">
        <pc:chgData name="Marco Barbone" userId="e4afca254f8b4a11" providerId="LiveId" clId="{CBF16A5F-090A-4966-81AE-9A5D38668CBC}" dt="2021-04-08T11:40:51.434" v="214" actId="47"/>
        <pc:sldMkLst>
          <pc:docMk/>
          <pc:sldMk cId="1844510020" sldId="280"/>
        </pc:sldMkLst>
      </pc:sldChg>
      <pc:sldChg chg="addSp delSp modSp add mod">
        <pc:chgData name="Marco Barbone" userId="e4afca254f8b4a11" providerId="LiveId" clId="{CBF16A5F-090A-4966-81AE-9A5D38668CBC}" dt="2021-04-08T16:58:53.129" v="1549" actId="20577"/>
        <pc:sldMkLst>
          <pc:docMk/>
          <pc:sldMk cId="3978752790" sldId="280"/>
        </pc:sldMkLst>
        <pc:spChg chg="del">
          <ac:chgData name="Marco Barbone" userId="e4afca254f8b4a11" providerId="LiveId" clId="{CBF16A5F-090A-4966-81AE-9A5D38668CBC}" dt="2021-04-08T16:54:02.132" v="1444" actId="478"/>
          <ac:spMkLst>
            <pc:docMk/>
            <pc:sldMk cId="3978752790" sldId="280"/>
            <ac:spMk id="2" creationId="{D6A25465-09D1-424D-8187-99894A1B10E8}"/>
          </ac:spMkLst>
        </pc:spChg>
        <pc:spChg chg="mod">
          <ac:chgData name="Marco Barbone" userId="e4afca254f8b4a11" providerId="LiveId" clId="{CBF16A5F-090A-4966-81AE-9A5D38668CBC}" dt="2021-04-08T16:58:53.129" v="1549" actId="20577"/>
          <ac:spMkLst>
            <pc:docMk/>
            <pc:sldMk cId="3978752790" sldId="280"/>
            <ac:spMk id="3" creationId="{71C93472-CA07-436D-9092-EB2FE7F42C4D}"/>
          </ac:spMkLst>
        </pc:spChg>
        <pc:spChg chg="add mod">
          <ac:chgData name="Marco Barbone" userId="e4afca254f8b4a11" providerId="LiveId" clId="{CBF16A5F-090A-4966-81AE-9A5D38668CBC}" dt="2021-04-08T16:58:23.285" v="1542" actId="1076"/>
          <ac:spMkLst>
            <pc:docMk/>
            <pc:sldMk cId="3978752790" sldId="280"/>
            <ac:spMk id="8" creationId="{983E510D-C6E6-4F03-9BA7-4F95873F2A86}"/>
          </ac:spMkLst>
        </pc:spChg>
      </pc:sldChg>
      <pc:sldChg chg="addSp delSp modSp new mod">
        <pc:chgData name="Marco Barbone" userId="e4afca254f8b4a11" providerId="LiveId" clId="{CBF16A5F-090A-4966-81AE-9A5D38668CBC}" dt="2021-04-09T14:26:05.785" v="1836" actId="21"/>
        <pc:sldMkLst>
          <pc:docMk/>
          <pc:sldMk cId="29117943" sldId="281"/>
        </pc:sldMkLst>
        <pc:spChg chg="mod">
          <ac:chgData name="Marco Barbone" userId="e4afca254f8b4a11" providerId="LiveId" clId="{CBF16A5F-090A-4966-81AE-9A5D38668CBC}" dt="2021-04-09T14:08:25.335" v="1664" actId="20577"/>
          <ac:spMkLst>
            <pc:docMk/>
            <pc:sldMk cId="29117943" sldId="281"/>
            <ac:spMk id="2" creationId="{13784A18-305B-4976-9726-2E11A759013C}"/>
          </ac:spMkLst>
        </pc:spChg>
        <pc:spChg chg="mod">
          <ac:chgData name="Marco Barbone" userId="e4afca254f8b4a11" providerId="LiveId" clId="{CBF16A5F-090A-4966-81AE-9A5D38668CBC}" dt="2021-04-09T14:23:42.546" v="1758" actId="1076"/>
          <ac:spMkLst>
            <pc:docMk/>
            <pc:sldMk cId="29117943" sldId="281"/>
            <ac:spMk id="3" creationId="{099D2EC2-2EDA-4FBB-A1F0-356B14FD885B}"/>
          </ac:spMkLst>
        </pc:spChg>
        <pc:spChg chg="add mod ord">
          <ac:chgData name="Marco Barbone" userId="e4afca254f8b4a11" providerId="LiveId" clId="{CBF16A5F-090A-4966-81AE-9A5D38668CBC}" dt="2021-04-09T14:23:33.819" v="1757" actId="207"/>
          <ac:spMkLst>
            <pc:docMk/>
            <pc:sldMk cId="29117943" sldId="281"/>
            <ac:spMk id="8" creationId="{4343EF1A-1031-4710-92B2-75A273A4271D}"/>
          </ac:spMkLst>
        </pc:spChg>
        <pc:picChg chg="add del mod">
          <ac:chgData name="Marco Barbone" userId="e4afca254f8b4a11" providerId="LiveId" clId="{CBF16A5F-090A-4966-81AE-9A5D38668CBC}" dt="2021-04-09T14:23:45.079" v="1759" actId="21"/>
          <ac:picMkLst>
            <pc:docMk/>
            <pc:sldMk cId="29117943" sldId="281"/>
            <ac:picMk id="9" creationId="{9A4A8E37-EE2B-4390-8ACE-305233E0852F}"/>
          </ac:picMkLst>
        </pc:picChg>
        <pc:picChg chg="add del mod">
          <ac:chgData name="Marco Barbone" userId="e4afca254f8b4a11" providerId="LiveId" clId="{CBF16A5F-090A-4966-81AE-9A5D38668CBC}" dt="2021-04-09T14:25:59.375" v="1833" actId="21"/>
          <ac:picMkLst>
            <pc:docMk/>
            <pc:sldMk cId="29117943" sldId="281"/>
            <ac:picMk id="10" creationId="{CD641FB5-0CDE-4122-BA8B-006B60095031}"/>
          </ac:picMkLst>
        </pc:picChg>
        <pc:picChg chg="add del mod">
          <ac:chgData name="Marco Barbone" userId="e4afca254f8b4a11" providerId="LiveId" clId="{CBF16A5F-090A-4966-81AE-9A5D38668CBC}" dt="2021-04-09T14:26:05.785" v="1836" actId="21"/>
          <ac:picMkLst>
            <pc:docMk/>
            <pc:sldMk cId="29117943" sldId="281"/>
            <ac:picMk id="11" creationId="{4C02A628-ABBE-4DF4-B83D-B23628C806A1}"/>
          </ac:picMkLst>
        </pc:picChg>
      </pc:sldChg>
      <pc:sldChg chg="add del">
        <pc:chgData name="Marco Barbone" userId="e4afca254f8b4a11" providerId="LiveId" clId="{CBF16A5F-090A-4966-81AE-9A5D38668CBC}" dt="2021-04-08T11:40:51.466" v="215" actId="47"/>
        <pc:sldMkLst>
          <pc:docMk/>
          <pc:sldMk cId="3721911681" sldId="281"/>
        </pc:sldMkLst>
      </pc:sldChg>
      <pc:sldChg chg="add del">
        <pc:chgData name="Marco Barbone" userId="e4afca254f8b4a11" providerId="LiveId" clId="{CBF16A5F-090A-4966-81AE-9A5D38668CBC}" dt="2021-04-08T11:40:51.499" v="216" actId="47"/>
        <pc:sldMkLst>
          <pc:docMk/>
          <pc:sldMk cId="1208098612" sldId="282"/>
        </pc:sldMkLst>
      </pc:sldChg>
      <pc:sldChg chg="addSp delSp modSp new mod">
        <pc:chgData name="Marco Barbone" userId="e4afca254f8b4a11" providerId="LiveId" clId="{CBF16A5F-090A-4966-81AE-9A5D38668CBC}" dt="2021-04-09T16:49:49.054" v="2500" actId="20577"/>
        <pc:sldMkLst>
          <pc:docMk/>
          <pc:sldMk cId="3968796936" sldId="282"/>
        </pc:sldMkLst>
        <pc:spChg chg="del">
          <ac:chgData name="Marco Barbone" userId="e4afca254f8b4a11" providerId="LiveId" clId="{CBF16A5F-090A-4966-81AE-9A5D38668CBC}" dt="2021-04-09T14:22:45.345" v="1750" actId="22"/>
          <ac:spMkLst>
            <pc:docMk/>
            <pc:sldMk cId="3968796936" sldId="282"/>
            <ac:spMk id="3" creationId="{87C745F4-1127-4592-AA82-BFDA8E2F2846}"/>
          </ac:spMkLst>
        </pc:spChg>
        <pc:spChg chg="add mod">
          <ac:chgData name="Marco Barbone" userId="e4afca254f8b4a11" providerId="LiveId" clId="{CBF16A5F-090A-4966-81AE-9A5D38668CBC}" dt="2021-04-09T16:49:49.054" v="2500" actId="20577"/>
          <ac:spMkLst>
            <pc:docMk/>
            <pc:sldMk cId="3968796936" sldId="282"/>
            <ac:spMk id="10" creationId="{DD91A37B-61BE-441E-89F5-9A424E707F1A}"/>
          </ac:spMkLst>
        </pc:spChg>
        <pc:spChg chg="add del mod">
          <ac:chgData name="Marco Barbone" userId="e4afca254f8b4a11" providerId="LiveId" clId="{CBF16A5F-090A-4966-81AE-9A5D38668CBC}" dt="2021-04-09T14:26:11.909" v="1840" actId="478"/>
          <ac:spMkLst>
            <pc:docMk/>
            <pc:sldMk cId="3968796936" sldId="282"/>
            <ac:spMk id="12" creationId="{B82F1BC5-A707-459B-A853-3F5D92A8ACC3}"/>
          </ac:spMkLst>
        </pc:spChg>
        <pc:picChg chg="add del mod ord">
          <ac:chgData name="Marco Barbone" userId="e4afca254f8b4a11" providerId="LiveId" clId="{CBF16A5F-090A-4966-81AE-9A5D38668CBC}" dt="2021-04-09T14:25:49.669" v="1828" actId="21"/>
          <ac:picMkLst>
            <pc:docMk/>
            <pc:sldMk cId="3968796936" sldId="282"/>
            <ac:picMk id="9" creationId="{828CB070-57CB-41C1-BF3A-0AD4FC7DEC41}"/>
          </ac:picMkLst>
        </pc:picChg>
        <pc:picChg chg="add mod">
          <ac:chgData name="Marco Barbone" userId="e4afca254f8b4a11" providerId="LiveId" clId="{CBF16A5F-090A-4966-81AE-9A5D38668CBC}" dt="2021-04-09T14:26:15.669" v="1843" actId="1076"/>
          <ac:picMkLst>
            <pc:docMk/>
            <pc:sldMk cId="3968796936" sldId="282"/>
            <ac:picMk id="13" creationId="{63EB237F-BA2A-4846-8DF9-0F2B464AF933}"/>
          </ac:picMkLst>
        </pc:picChg>
      </pc:sldChg>
      <pc:sldChg chg="addSp delSp modSp add mod delAnim">
        <pc:chgData name="Marco Barbone" userId="e4afca254f8b4a11" providerId="LiveId" clId="{CBF16A5F-090A-4966-81AE-9A5D38668CBC}" dt="2021-04-09T16:34:25.154" v="2233" actId="1076"/>
        <pc:sldMkLst>
          <pc:docMk/>
          <pc:sldMk cId="525778208" sldId="283"/>
        </pc:sldMkLst>
        <pc:spChg chg="del">
          <ac:chgData name="Marco Barbone" userId="e4afca254f8b4a11" providerId="LiveId" clId="{CBF16A5F-090A-4966-81AE-9A5D38668CBC}" dt="2021-04-09T16:31:35.268" v="2134" actId="478"/>
          <ac:spMkLst>
            <pc:docMk/>
            <pc:sldMk cId="525778208" sldId="283"/>
            <ac:spMk id="2" creationId="{9455C17A-90C1-4D21-A074-5268A0AEC981}"/>
          </ac:spMkLst>
        </pc:spChg>
        <pc:spChg chg="del">
          <ac:chgData name="Marco Barbone" userId="e4afca254f8b4a11" providerId="LiveId" clId="{CBF16A5F-090A-4966-81AE-9A5D38668CBC}" dt="2021-04-09T16:31:37.653" v="2135" actId="478"/>
          <ac:spMkLst>
            <pc:docMk/>
            <pc:sldMk cId="525778208" sldId="283"/>
            <ac:spMk id="6" creationId="{3C145776-198A-4E7B-90DA-CBEE71DB5586}"/>
          </ac:spMkLst>
        </pc:spChg>
        <pc:spChg chg="mod">
          <ac:chgData name="Marco Barbone" userId="e4afca254f8b4a11" providerId="LiveId" clId="{CBF16A5F-090A-4966-81AE-9A5D38668CBC}" dt="2021-04-09T16:34:09.623" v="2230" actId="1076"/>
          <ac:spMkLst>
            <pc:docMk/>
            <pc:sldMk cId="525778208" sldId="283"/>
            <ac:spMk id="8" creationId="{5B305CD1-CEA7-49D1-BF12-7238729A0906}"/>
          </ac:spMkLst>
        </pc:spChg>
        <pc:spChg chg="del">
          <ac:chgData name="Marco Barbone" userId="e4afca254f8b4a11" providerId="LiveId" clId="{CBF16A5F-090A-4966-81AE-9A5D38668CBC}" dt="2021-04-09T16:31:37.653" v="2135" actId="478"/>
          <ac:spMkLst>
            <pc:docMk/>
            <pc:sldMk cId="525778208" sldId="283"/>
            <ac:spMk id="19" creationId="{A0AF3EE4-3307-4429-AA1A-0F3F131642B1}"/>
          </ac:spMkLst>
        </pc:spChg>
        <pc:spChg chg="mod">
          <ac:chgData name="Marco Barbone" userId="e4afca254f8b4a11" providerId="LiveId" clId="{CBF16A5F-090A-4966-81AE-9A5D38668CBC}" dt="2021-04-09T16:34:00.601" v="2226" actId="1076"/>
          <ac:spMkLst>
            <pc:docMk/>
            <pc:sldMk cId="525778208" sldId="283"/>
            <ac:spMk id="23" creationId="{43FCF010-6BD3-423E-8350-D8C4F49A7F0E}"/>
          </ac:spMkLst>
        </pc:spChg>
        <pc:spChg chg="add mod">
          <ac:chgData name="Marco Barbone" userId="e4afca254f8b4a11" providerId="LiveId" clId="{CBF16A5F-090A-4966-81AE-9A5D38668CBC}" dt="2021-04-09T16:34:25.154" v="2233" actId="1076"/>
          <ac:spMkLst>
            <pc:docMk/>
            <pc:sldMk cId="525778208" sldId="283"/>
            <ac:spMk id="29" creationId="{10A48CC6-76C1-415B-B611-D5B81A876756}"/>
          </ac:spMkLst>
        </pc:spChg>
        <pc:spChg chg="add mod">
          <ac:chgData name="Marco Barbone" userId="e4afca254f8b4a11" providerId="LiveId" clId="{CBF16A5F-090A-4966-81AE-9A5D38668CBC}" dt="2021-04-09T16:34:13.531" v="2231" actId="1076"/>
          <ac:spMkLst>
            <pc:docMk/>
            <pc:sldMk cId="525778208" sldId="283"/>
            <ac:spMk id="30" creationId="{7C87AF3E-43B2-42EC-9086-70925F12D1FB}"/>
          </ac:spMkLst>
        </pc:spChg>
        <pc:spChg chg="add mod">
          <ac:chgData name="Marco Barbone" userId="e4afca254f8b4a11" providerId="LiveId" clId="{CBF16A5F-090A-4966-81AE-9A5D38668CBC}" dt="2021-04-09T16:34:23.312" v="2232" actId="1076"/>
          <ac:spMkLst>
            <pc:docMk/>
            <pc:sldMk cId="525778208" sldId="283"/>
            <ac:spMk id="49" creationId="{ED261FC4-7BA9-4198-BD21-075177A16784}"/>
          </ac:spMkLst>
        </pc:spChg>
        <pc:spChg chg="del">
          <ac:chgData name="Marco Barbone" userId="e4afca254f8b4a11" providerId="LiveId" clId="{CBF16A5F-090A-4966-81AE-9A5D38668CBC}" dt="2021-04-09T16:33:19.735" v="2218" actId="478"/>
          <ac:spMkLst>
            <pc:docMk/>
            <pc:sldMk cId="525778208" sldId="283"/>
            <ac:spMk id="57" creationId="{1C3B9F80-6518-4D90-AAEA-0F15A0646C51}"/>
          </ac:spMkLst>
        </pc:spChg>
        <pc:spChg chg="del">
          <ac:chgData name="Marco Barbone" userId="e4afca254f8b4a11" providerId="LiveId" clId="{CBF16A5F-090A-4966-81AE-9A5D38668CBC}" dt="2021-04-09T16:31:32.873" v="2133" actId="478"/>
          <ac:spMkLst>
            <pc:docMk/>
            <pc:sldMk cId="525778208" sldId="283"/>
            <ac:spMk id="61" creationId="{4B524F7C-89A8-4F0C-A198-BA3219952B83}"/>
          </ac:spMkLst>
        </pc:spChg>
        <pc:cxnChg chg="mod">
          <ac:chgData name="Marco Barbone" userId="e4afca254f8b4a11" providerId="LiveId" clId="{CBF16A5F-090A-4966-81AE-9A5D38668CBC}" dt="2021-04-09T16:34:00.601" v="2226" actId="1076"/>
          <ac:cxnSpMkLst>
            <pc:docMk/>
            <pc:sldMk cId="525778208" sldId="283"/>
            <ac:cxnSpMk id="4" creationId="{8BC223D3-F2F9-49FF-855F-D0393CAD20F6}"/>
          </ac:cxnSpMkLst>
        </pc:cxnChg>
        <pc:cxnChg chg="del mod">
          <ac:chgData name="Marco Barbone" userId="e4afca254f8b4a11" providerId="LiveId" clId="{CBF16A5F-090A-4966-81AE-9A5D38668CBC}" dt="2021-04-09T16:32:41.897" v="2210" actId="478"/>
          <ac:cxnSpMkLst>
            <pc:docMk/>
            <pc:sldMk cId="525778208" sldId="283"/>
            <ac:cxnSpMk id="9" creationId="{623AD8EA-149F-4174-AD5E-AF5304B688A2}"/>
          </ac:cxnSpMkLst>
        </pc:cxnChg>
        <pc:cxnChg chg="add mod">
          <ac:chgData name="Marco Barbone" userId="e4afca254f8b4a11" providerId="LiveId" clId="{CBF16A5F-090A-4966-81AE-9A5D38668CBC}" dt="2021-04-09T16:34:25.154" v="2233" actId="1076"/>
          <ac:cxnSpMkLst>
            <pc:docMk/>
            <pc:sldMk cId="525778208" sldId="283"/>
            <ac:cxnSpMk id="10" creationId="{71A2C029-74E4-4D6D-94E1-600B729EEDF8}"/>
          </ac:cxnSpMkLst>
        </pc:cxnChg>
        <pc:cxnChg chg="add del mod">
          <ac:chgData name="Marco Barbone" userId="e4afca254f8b4a11" providerId="LiveId" clId="{CBF16A5F-090A-4966-81AE-9A5D38668CBC}" dt="2021-04-09T16:33:51.341" v="2223" actId="478"/>
          <ac:cxnSpMkLst>
            <pc:docMk/>
            <pc:sldMk cId="525778208" sldId="283"/>
            <ac:cxnSpMk id="13" creationId="{7AA032ED-2FDA-4A2A-BFF4-3676F2C2DC41}"/>
          </ac:cxnSpMkLst>
        </pc:cxnChg>
        <pc:cxnChg chg="mod">
          <ac:chgData name="Marco Barbone" userId="e4afca254f8b4a11" providerId="LiveId" clId="{CBF16A5F-090A-4966-81AE-9A5D38668CBC}" dt="2021-04-09T16:34:09.623" v="2230" actId="1076"/>
          <ac:cxnSpMkLst>
            <pc:docMk/>
            <pc:sldMk cId="525778208" sldId="283"/>
            <ac:cxnSpMk id="26" creationId="{95486AC8-3D6A-44A9-B348-2439F2EA9640}"/>
          </ac:cxnSpMkLst>
        </pc:cxnChg>
        <pc:cxnChg chg="del mod">
          <ac:chgData name="Marco Barbone" userId="e4afca254f8b4a11" providerId="LiveId" clId="{CBF16A5F-090A-4966-81AE-9A5D38668CBC}" dt="2021-04-09T16:31:45.903" v="2137" actId="478"/>
          <ac:cxnSpMkLst>
            <pc:docMk/>
            <pc:sldMk cId="525778208" sldId="283"/>
            <ac:cxnSpMk id="37" creationId="{9482D8C7-EFB6-486A-B47C-7D2D8CD27606}"/>
          </ac:cxnSpMkLst>
        </pc:cxnChg>
        <pc:cxnChg chg="del">
          <ac:chgData name="Marco Barbone" userId="e4afca254f8b4a11" providerId="LiveId" clId="{CBF16A5F-090A-4966-81AE-9A5D38668CBC}" dt="2021-04-09T16:31:43.781" v="2136" actId="478"/>
          <ac:cxnSpMkLst>
            <pc:docMk/>
            <pc:sldMk cId="525778208" sldId="283"/>
            <ac:cxnSpMk id="42" creationId="{C3B1ABCD-1787-462D-A3EE-35499C866CEC}"/>
          </ac:cxnSpMkLst>
        </pc:cxnChg>
        <pc:cxnChg chg="del mod">
          <ac:chgData name="Marco Barbone" userId="e4afca254f8b4a11" providerId="LiveId" clId="{CBF16A5F-090A-4966-81AE-9A5D38668CBC}" dt="2021-04-09T16:31:43.781" v="2136" actId="478"/>
          <ac:cxnSpMkLst>
            <pc:docMk/>
            <pc:sldMk cId="525778208" sldId="283"/>
            <ac:cxnSpMk id="44" creationId="{84BCD00D-9343-4D6E-80F5-230430DC8F5C}"/>
          </ac:cxnSpMkLst>
        </pc:cxnChg>
        <pc:cxnChg chg="del mod">
          <ac:chgData name="Marco Barbone" userId="e4afca254f8b4a11" providerId="LiveId" clId="{CBF16A5F-090A-4966-81AE-9A5D38668CBC}" dt="2021-04-09T16:31:43.781" v="2136" actId="478"/>
          <ac:cxnSpMkLst>
            <pc:docMk/>
            <pc:sldMk cId="525778208" sldId="283"/>
            <ac:cxnSpMk id="46" creationId="{FE4CDE1A-5BE2-41C5-A721-1BCCE0D0D2FB}"/>
          </ac:cxnSpMkLst>
        </pc:cxnChg>
        <pc:cxnChg chg="del mod">
          <ac:chgData name="Marco Barbone" userId="e4afca254f8b4a11" providerId="LiveId" clId="{CBF16A5F-090A-4966-81AE-9A5D38668CBC}" dt="2021-04-09T16:31:43.781" v="2136" actId="478"/>
          <ac:cxnSpMkLst>
            <pc:docMk/>
            <pc:sldMk cId="525778208" sldId="283"/>
            <ac:cxnSpMk id="48" creationId="{BFB2E6DA-1D5A-4D2D-B33C-503D57185A5C}"/>
          </ac:cxnSpMkLst>
        </pc:cxnChg>
        <pc:cxnChg chg="del mod">
          <ac:chgData name="Marco Barbone" userId="e4afca254f8b4a11" providerId="LiveId" clId="{CBF16A5F-090A-4966-81AE-9A5D38668CBC}" dt="2021-04-09T16:31:43.781" v="2136" actId="478"/>
          <ac:cxnSpMkLst>
            <pc:docMk/>
            <pc:sldMk cId="525778208" sldId="283"/>
            <ac:cxnSpMk id="51" creationId="{10FFE5F0-E97C-4B2F-AE64-A71132974E98}"/>
          </ac:cxnSpMkLst>
        </pc:cxnChg>
      </pc:sldChg>
      <pc:sldChg chg="add del">
        <pc:chgData name="Marco Barbone" userId="e4afca254f8b4a11" providerId="LiveId" clId="{CBF16A5F-090A-4966-81AE-9A5D38668CBC}" dt="2021-04-09T14:55:23.650" v="2039" actId="47"/>
        <pc:sldMkLst>
          <pc:docMk/>
          <pc:sldMk cId="2196077615" sldId="283"/>
        </pc:sldMkLst>
      </pc:sldChg>
      <pc:sldChg chg="add del">
        <pc:chgData name="Marco Barbone" userId="e4afca254f8b4a11" providerId="LiveId" clId="{CBF16A5F-090A-4966-81AE-9A5D38668CBC}" dt="2021-04-08T11:40:51.532" v="217" actId="47"/>
        <pc:sldMkLst>
          <pc:docMk/>
          <pc:sldMk cId="2684836450" sldId="283"/>
        </pc:sldMkLst>
      </pc:sldChg>
      <pc:sldChg chg="addSp delSp new del mod">
        <pc:chgData name="Marco Barbone" userId="e4afca254f8b4a11" providerId="LiveId" clId="{CBF16A5F-090A-4966-81AE-9A5D38668CBC}" dt="2021-04-09T14:55:09.932" v="2037" actId="680"/>
        <pc:sldMkLst>
          <pc:docMk/>
          <pc:sldMk cId="3853796568" sldId="283"/>
        </pc:sldMkLst>
        <pc:spChg chg="add del">
          <ac:chgData name="Marco Barbone" userId="e4afca254f8b4a11" providerId="LiveId" clId="{CBF16A5F-090A-4966-81AE-9A5D38668CBC}" dt="2021-04-09T14:55:08.760" v="2036" actId="478"/>
          <ac:spMkLst>
            <pc:docMk/>
            <pc:sldMk cId="3853796568" sldId="283"/>
            <ac:spMk id="3" creationId="{1BAB3A0F-33F1-41A5-9C02-04612B87B6E7}"/>
          </ac:spMkLst>
        </pc:spChg>
      </pc:sldChg>
      <pc:sldChg chg="add del">
        <pc:chgData name="Marco Barbone" userId="e4afca254f8b4a11" providerId="LiveId" clId="{CBF16A5F-090A-4966-81AE-9A5D38668CBC}" dt="2021-04-08T11:40:51.565" v="218" actId="47"/>
        <pc:sldMkLst>
          <pc:docMk/>
          <pc:sldMk cId="2520230361" sldId="284"/>
        </pc:sldMkLst>
      </pc:sldChg>
      <pc:sldChg chg="delSp modSp add mod delAnim">
        <pc:chgData name="Marco Barbone" userId="e4afca254f8b4a11" providerId="LiveId" clId="{CBF16A5F-090A-4966-81AE-9A5D38668CBC}" dt="2021-04-09T17:02:31.664" v="2790" actId="207"/>
        <pc:sldMkLst>
          <pc:docMk/>
          <pc:sldMk cId="3488522385" sldId="284"/>
        </pc:sldMkLst>
        <pc:spChg chg="del mod">
          <ac:chgData name="Marco Barbone" userId="e4afca254f8b4a11" providerId="LiveId" clId="{CBF16A5F-090A-4966-81AE-9A5D38668CBC}" dt="2021-04-09T16:34:43.764" v="2243" actId="478"/>
          <ac:spMkLst>
            <pc:docMk/>
            <pc:sldMk cId="3488522385" sldId="284"/>
            <ac:spMk id="2" creationId="{9455C17A-90C1-4D21-A074-5268A0AEC981}"/>
          </ac:spMkLst>
        </pc:spChg>
        <pc:spChg chg="del">
          <ac:chgData name="Marco Barbone" userId="e4afca254f8b4a11" providerId="LiveId" clId="{CBF16A5F-090A-4966-81AE-9A5D38668CBC}" dt="2021-04-09T16:34:38.494" v="2237" actId="478"/>
          <ac:spMkLst>
            <pc:docMk/>
            <pc:sldMk cId="3488522385" sldId="284"/>
            <ac:spMk id="6" creationId="{3C145776-198A-4E7B-90DA-CBEE71DB5586}"/>
          </ac:spMkLst>
        </pc:spChg>
        <pc:spChg chg="del">
          <ac:chgData name="Marco Barbone" userId="e4afca254f8b4a11" providerId="LiveId" clId="{CBF16A5F-090A-4966-81AE-9A5D38668CBC}" dt="2021-04-09T16:34:38.494" v="2237" actId="478"/>
          <ac:spMkLst>
            <pc:docMk/>
            <pc:sldMk cId="3488522385" sldId="284"/>
            <ac:spMk id="19" creationId="{A0AF3EE4-3307-4429-AA1A-0F3F131642B1}"/>
          </ac:spMkLst>
        </pc:spChg>
        <pc:spChg chg="mod">
          <ac:chgData name="Marco Barbone" userId="e4afca254f8b4a11" providerId="LiveId" clId="{CBF16A5F-090A-4966-81AE-9A5D38668CBC}" dt="2021-04-09T17:02:31.664" v="2790" actId="207"/>
          <ac:spMkLst>
            <pc:docMk/>
            <pc:sldMk cId="3488522385" sldId="284"/>
            <ac:spMk id="23" creationId="{43FCF010-6BD3-423E-8350-D8C4F49A7F0E}"/>
          </ac:spMkLst>
        </pc:spChg>
        <pc:spChg chg="del">
          <ac:chgData name="Marco Barbone" userId="e4afca254f8b4a11" providerId="LiveId" clId="{CBF16A5F-090A-4966-81AE-9A5D38668CBC}" dt="2021-04-09T16:34:36.675" v="2236" actId="478"/>
          <ac:spMkLst>
            <pc:docMk/>
            <pc:sldMk cId="3488522385" sldId="284"/>
            <ac:spMk id="57" creationId="{1C3B9F80-6518-4D90-AAEA-0F15A0646C51}"/>
          </ac:spMkLst>
        </pc:spChg>
        <pc:spChg chg="del">
          <ac:chgData name="Marco Barbone" userId="e4afca254f8b4a11" providerId="LiveId" clId="{CBF16A5F-090A-4966-81AE-9A5D38668CBC}" dt="2021-04-09T16:34:35.536" v="2235" actId="478"/>
          <ac:spMkLst>
            <pc:docMk/>
            <pc:sldMk cId="3488522385" sldId="284"/>
            <ac:spMk id="61" creationId="{4B524F7C-89A8-4F0C-A198-BA3219952B83}"/>
          </ac:spMkLst>
        </pc:spChg>
        <pc:cxnChg chg="del mod">
          <ac:chgData name="Marco Barbone" userId="e4afca254f8b4a11" providerId="LiveId" clId="{CBF16A5F-090A-4966-81AE-9A5D38668CBC}" dt="2021-04-09T16:34:44.548" v="2244" actId="478"/>
          <ac:cxnSpMkLst>
            <pc:docMk/>
            <pc:sldMk cId="3488522385" sldId="284"/>
            <ac:cxnSpMk id="37" creationId="{9482D8C7-EFB6-486A-B47C-7D2D8CD27606}"/>
          </ac:cxnSpMkLst>
        </pc:cxnChg>
        <pc:cxnChg chg="del">
          <ac:chgData name="Marco Barbone" userId="e4afca254f8b4a11" providerId="LiveId" clId="{CBF16A5F-090A-4966-81AE-9A5D38668CBC}" dt="2021-04-09T16:34:39.340" v="2238" actId="478"/>
          <ac:cxnSpMkLst>
            <pc:docMk/>
            <pc:sldMk cId="3488522385" sldId="284"/>
            <ac:cxnSpMk id="42" creationId="{C3B1ABCD-1787-462D-A3EE-35499C866CEC}"/>
          </ac:cxnSpMkLst>
        </pc:cxnChg>
        <pc:cxnChg chg="del mod">
          <ac:chgData name="Marco Barbone" userId="e4afca254f8b4a11" providerId="LiveId" clId="{CBF16A5F-090A-4966-81AE-9A5D38668CBC}" dt="2021-04-09T16:34:39.858" v="2239" actId="478"/>
          <ac:cxnSpMkLst>
            <pc:docMk/>
            <pc:sldMk cId="3488522385" sldId="284"/>
            <ac:cxnSpMk id="44" creationId="{84BCD00D-9343-4D6E-80F5-230430DC8F5C}"/>
          </ac:cxnSpMkLst>
        </pc:cxnChg>
        <pc:cxnChg chg="del mod">
          <ac:chgData name="Marco Barbone" userId="e4afca254f8b4a11" providerId="LiveId" clId="{CBF16A5F-090A-4966-81AE-9A5D38668CBC}" dt="2021-04-09T16:34:40.510" v="2240" actId="478"/>
          <ac:cxnSpMkLst>
            <pc:docMk/>
            <pc:sldMk cId="3488522385" sldId="284"/>
            <ac:cxnSpMk id="46" creationId="{FE4CDE1A-5BE2-41C5-A721-1BCCE0D0D2FB}"/>
          </ac:cxnSpMkLst>
        </pc:cxnChg>
        <pc:cxnChg chg="del mod">
          <ac:chgData name="Marco Barbone" userId="e4afca254f8b4a11" providerId="LiveId" clId="{CBF16A5F-090A-4966-81AE-9A5D38668CBC}" dt="2021-04-09T16:34:41.040" v="2241" actId="478"/>
          <ac:cxnSpMkLst>
            <pc:docMk/>
            <pc:sldMk cId="3488522385" sldId="284"/>
            <ac:cxnSpMk id="48" creationId="{BFB2E6DA-1D5A-4D2D-B33C-503D57185A5C}"/>
          </ac:cxnSpMkLst>
        </pc:cxnChg>
        <pc:cxnChg chg="del">
          <ac:chgData name="Marco Barbone" userId="e4afca254f8b4a11" providerId="LiveId" clId="{CBF16A5F-090A-4966-81AE-9A5D38668CBC}" dt="2021-04-09T16:34:38.494" v="2237" actId="478"/>
          <ac:cxnSpMkLst>
            <pc:docMk/>
            <pc:sldMk cId="3488522385" sldId="284"/>
            <ac:cxnSpMk id="51" creationId="{10FFE5F0-E97C-4B2F-AE64-A71132974E98}"/>
          </ac:cxnSpMkLst>
        </pc:cxnChg>
      </pc:sldChg>
      <pc:sldChg chg="add del">
        <pc:chgData name="Marco Barbone" userId="e4afca254f8b4a11" providerId="LiveId" clId="{CBF16A5F-090A-4966-81AE-9A5D38668CBC}" dt="2021-04-09T16:37:20.483" v="2246" actId="47"/>
        <pc:sldMkLst>
          <pc:docMk/>
          <pc:sldMk cId="329346394" sldId="285"/>
        </pc:sldMkLst>
      </pc:sldChg>
      <pc:sldChg chg="add del">
        <pc:chgData name="Marco Barbone" userId="e4afca254f8b4a11" providerId="LiveId" clId="{CBF16A5F-090A-4966-81AE-9A5D38668CBC}" dt="2021-04-08T11:40:51.598" v="219" actId="47"/>
        <pc:sldMkLst>
          <pc:docMk/>
          <pc:sldMk cId="2727158065" sldId="285"/>
        </pc:sldMkLst>
      </pc:sldChg>
      <pc:sldChg chg="addSp delSp modSp new mod">
        <pc:chgData name="Marco Barbone" userId="e4afca254f8b4a11" providerId="LiveId" clId="{CBF16A5F-090A-4966-81AE-9A5D38668CBC}" dt="2021-04-09T16:42:25.612" v="2444" actId="20577"/>
        <pc:sldMkLst>
          <pc:docMk/>
          <pc:sldMk cId="3966359822" sldId="285"/>
        </pc:sldMkLst>
        <pc:spChg chg="del">
          <ac:chgData name="Marco Barbone" userId="e4afca254f8b4a11" providerId="LiveId" clId="{CBF16A5F-090A-4966-81AE-9A5D38668CBC}" dt="2021-04-09T16:37:24.388" v="2248" actId="478"/>
          <ac:spMkLst>
            <pc:docMk/>
            <pc:sldMk cId="3966359822" sldId="285"/>
            <ac:spMk id="3" creationId="{17FFB461-FBCB-45D4-95D8-EB00A47D2893}"/>
          </ac:spMkLst>
        </pc:spChg>
        <pc:graphicFrameChg chg="add mod modGraphic">
          <ac:chgData name="Marco Barbone" userId="e4afca254f8b4a11" providerId="LiveId" clId="{CBF16A5F-090A-4966-81AE-9A5D38668CBC}" dt="2021-04-09T16:42:25.612" v="2444" actId="20577"/>
          <ac:graphicFrameMkLst>
            <pc:docMk/>
            <pc:sldMk cId="3966359822" sldId="285"/>
            <ac:graphicFrameMk id="6" creationId="{860EB5B9-810A-4841-89D2-B1A585B63156}"/>
          </ac:graphicFrameMkLst>
        </pc:graphicFrameChg>
      </pc:sldChg>
      <pc:sldChg chg="modSp new mod">
        <pc:chgData name="Marco Barbone" userId="e4afca254f8b4a11" providerId="LiveId" clId="{CBF16A5F-090A-4966-81AE-9A5D38668CBC}" dt="2021-04-09T17:17:39.308" v="3103" actId="14100"/>
        <pc:sldMkLst>
          <pc:docMk/>
          <pc:sldMk cId="1815255042" sldId="286"/>
        </pc:sldMkLst>
        <pc:spChg chg="mod">
          <ac:chgData name="Marco Barbone" userId="e4afca254f8b4a11" providerId="LiveId" clId="{CBF16A5F-090A-4966-81AE-9A5D38668CBC}" dt="2021-04-09T17:00:37.640" v="2713" actId="21"/>
          <ac:spMkLst>
            <pc:docMk/>
            <pc:sldMk cId="1815255042" sldId="286"/>
            <ac:spMk id="2" creationId="{6E25B20F-D0B8-4633-B4BA-21CC1920751A}"/>
          </ac:spMkLst>
        </pc:spChg>
        <pc:spChg chg="mod">
          <ac:chgData name="Marco Barbone" userId="e4afca254f8b4a11" providerId="LiveId" clId="{CBF16A5F-090A-4966-81AE-9A5D38668CBC}" dt="2021-04-09T17:17:39.308" v="3103" actId="14100"/>
          <ac:spMkLst>
            <pc:docMk/>
            <pc:sldMk cId="1815255042" sldId="286"/>
            <ac:spMk id="3" creationId="{5A49A934-606D-4DA7-90D4-DA768AF0378A}"/>
          </ac:spMkLst>
        </pc:spChg>
      </pc:sldChg>
      <pc:sldChg chg="new del">
        <pc:chgData name="Marco Barbone" userId="e4afca254f8b4a11" providerId="LiveId" clId="{CBF16A5F-090A-4966-81AE-9A5D38668CBC}" dt="2021-04-09T16:42:51.176" v="2446" actId="680"/>
        <pc:sldMkLst>
          <pc:docMk/>
          <pc:sldMk cId="2903994549" sldId="286"/>
        </pc:sldMkLst>
      </pc:sldChg>
      <pc:sldChg chg="addSp delSp modSp new mod">
        <pc:chgData name="Marco Barbone" userId="e4afca254f8b4a11" providerId="LiveId" clId="{CBF16A5F-090A-4966-81AE-9A5D38668CBC}" dt="2021-04-09T17:26:28.210" v="3225" actId="20577"/>
        <pc:sldMkLst>
          <pc:docMk/>
          <pc:sldMk cId="1280667789" sldId="287"/>
        </pc:sldMkLst>
        <pc:spChg chg="del">
          <ac:chgData name="Marco Barbone" userId="e4afca254f8b4a11" providerId="LiveId" clId="{CBF16A5F-090A-4966-81AE-9A5D38668CBC}" dt="2021-04-09T16:54:56.361" v="2576" actId="478"/>
          <ac:spMkLst>
            <pc:docMk/>
            <pc:sldMk cId="1280667789" sldId="287"/>
            <ac:spMk id="2" creationId="{7FF876CE-FA17-472D-8964-824DA0F9D126}"/>
          </ac:spMkLst>
        </pc:spChg>
        <pc:spChg chg="del">
          <ac:chgData name="Marco Barbone" userId="e4afca254f8b4a11" providerId="LiveId" clId="{CBF16A5F-090A-4966-81AE-9A5D38668CBC}" dt="2021-04-09T16:52:51.387" v="2505" actId="478"/>
          <ac:spMkLst>
            <pc:docMk/>
            <pc:sldMk cId="1280667789" sldId="287"/>
            <ac:spMk id="3" creationId="{996093B4-A416-46A8-8C61-F5CD5418F673}"/>
          </ac:spMkLst>
        </pc:spChg>
        <pc:spChg chg="add mod">
          <ac:chgData name="Marco Barbone" userId="e4afca254f8b4a11" providerId="LiveId" clId="{CBF16A5F-090A-4966-81AE-9A5D38668CBC}" dt="2021-04-09T16:53:41.939" v="2526" actId="13822"/>
          <ac:spMkLst>
            <pc:docMk/>
            <pc:sldMk cId="1280667789" sldId="287"/>
            <ac:spMk id="8" creationId="{FF155B2C-9347-4F5D-9553-6C12E9CB93D0}"/>
          </ac:spMkLst>
        </pc:spChg>
        <pc:spChg chg="add del">
          <ac:chgData name="Marco Barbone" userId="e4afca254f8b4a11" providerId="LiveId" clId="{CBF16A5F-090A-4966-81AE-9A5D38668CBC}" dt="2021-04-09T16:53:47.214" v="2528" actId="478"/>
          <ac:spMkLst>
            <pc:docMk/>
            <pc:sldMk cId="1280667789" sldId="287"/>
            <ac:spMk id="9" creationId="{8E59B897-1976-4DF3-95B4-C88C06B2FB9E}"/>
          </ac:spMkLst>
        </pc:spChg>
        <pc:spChg chg="add mod">
          <ac:chgData name="Marco Barbone" userId="e4afca254f8b4a11" providerId="LiveId" clId="{CBF16A5F-090A-4966-81AE-9A5D38668CBC}" dt="2021-04-09T16:55:25.176" v="2593" actId="20577"/>
          <ac:spMkLst>
            <pc:docMk/>
            <pc:sldMk cId="1280667789" sldId="287"/>
            <ac:spMk id="10" creationId="{BCCA4C3A-E360-407C-8BA8-6F8A8008D96B}"/>
          </ac:spMkLst>
        </pc:spChg>
        <pc:spChg chg="add mod">
          <ac:chgData name="Marco Barbone" userId="e4afca254f8b4a11" providerId="LiveId" clId="{CBF16A5F-090A-4966-81AE-9A5D38668CBC}" dt="2021-04-09T16:55:27.743" v="2601" actId="20577"/>
          <ac:spMkLst>
            <pc:docMk/>
            <pc:sldMk cId="1280667789" sldId="287"/>
            <ac:spMk id="11" creationId="{7989C21F-A07B-49A7-97AC-1CC024BA8D5B}"/>
          </ac:spMkLst>
        </pc:spChg>
        <pc:spChg chg="add mod">
          <ac:chgData name="Marco Barbone" userId="e4afca254f8b4a11" providerId="LiveId" clId="{CBF16A5F-090A-4966-81AE-9A5D38668CBC}" dt="2021-04-09T16:55:30.647" v="2607" actId="20577"/>
          <ac:spMkLst>
            <pc:docMk/>
            <pc:sldMk cId="1280667789" sldId="287"/>
            <ac:spMk id="12" creationId="{5A27A4C8-EF37-4773-B66C-B0938FE69B9D}"/>
          </ac:spMkLst>
        </pc:spChg>
        <pc:spChg chg="add mod">
          <ac:chgData name="Marco Barbone" userId="e4afca254f8b4a11" providerId="LiveId" clId="{CBF16A5F-090A-4966-81AE-9A5D38668CBC}" dt="2021-04-09T17:26:18.943" v="3216" actId="20577"/>
          <ac:spMkLst>
            <pc:docMk/>
            <pc:sldMk cId="1280667789" sldId="287"/>
            <ac:spMk id="13" creationId="{2BA2E747-0460-4D92-9804-F0387ACCDE66}"/>
          </ac:spMkLst>
        </pc:spChg>
        <pc:spChg chg="add del mod">
          <ac:chgData name="Marco Barbone" userId="e4afca254f8b4a11" providerId="LiveId" clId="{CBF16A5F-090A-4966-81AE-9A5D38668CBC}" dt="2021-04-09T16:55:16.001" v="2585" actId="478"/>
          <ac:spMkLst>
            <pc:docMk/>
            <pc:sldMk cId="1280667789" sldId="287"/>
            <ac:spMk id="14" creationId="{0FA8EEB5-6548-45E2-B36A-2EE4380F5244}"/>
          </ac:spMkLst>
        </pc:spChg>
        <pc:spChg chg="add mod">
          <ac:chgData name="Marco Barbone" userId="e4afca254f8b4a11" providerId="LiveId" clId="{CBF16A5F-090A-4966-81AE-9A5D38668CBC}" dt="2021-04-09T17:26:22.549" v="3219" actId="20577"/>
          <ac:spMkLst>
            <pc:docMk/>
            <pc:sldMk cId="1280667789" sldId="287"/>
            <ac:spMk id="15" creationId="{96FC99EA-B21E-4845-B007-ECD998BCDB57}"/>
          </ac:spMkLst>
        </pc:spChg>
        <pc:spChg chg="add mod">
          <ac:chgData name="Marco Barbone" userId="e4afca254f8b4a11" providerId="LiveId" clId="{CBF16A5F-090A-4966-81AE-9A5D38668CBC}" dt="2021-04-09T17:26:25.328" v="3222" actId="20577"/>
          <ac:spMkLst>
            <pc:docMk/>
            <pc:sldMk cId="1280667789" sldId="287"/>
            <ac:spMk id="16" creationId="{96534F59-7038-4994-89EC-F75948203B33}"/>
          </ac:spMkLst>
        </pc:spChg>
        <pc:spChg chg="add mod">
          <ac:chgData name="Marco Barbone" userId="e4afca254f8b4a11" providerId="LiveId" clId="{CBF16A5F-090A-4966-81AE-9A5D38668CBC}" dt="2021-04-09T17:26:28.210" v="3225" actId="20577"/>
          <ac:spMkLst>
            <pc:docMk/>
            <pc:sldMk cId="1280667789" sldId="287"/>
            <ac:spMk id="17" creationId="{E25796A1-CBE9-43DE-B5EC-08C515F2A986}"/>
          </ac:spMkLst>
        </pc:spChg>
        <pc:cxnChg chg="add">
          <ac:chgData name="Marco Barbone" userId="e4afca254f8b4a11" providerId="LiveId" clId="{CBF16A5F-090A-4966-81AE-9A5D38668CBC}" dt="2021-04-09T16:56:20.463" v="2624" actId="11529"/>
          <ac:cxnSpMkLst>
            <pc:docMk/>
            <pc:sldMk cId="1280667789" sldId="287"/>
            <ac:cxnSpMk id="19" creationId="{984E7924-A264-47CA-9A30-9232DCC45F16}"/>
          </ac:cxnSpMkLst>
        </pc:cxnChg>
        <pc:cxnChg chg="add">
          <ac:chgData name="Marco Barbone" userId="e4afca254f8b4a11" providerId="LiveId" clId="{CBF16A5F-090A-4966-81AE-9A5D38668CBC}" dt="2021-04-09T16:56:26.083" v="2625" actId="11529"/>
          <ac:cxnSpMkLst>
            <pc:docMk/>
            <pc:sldMk cId="1280667789" sldId="287"/>
            <ac:cxnSpMk id="21" creationId="{E3D509D9-EDF9-4FFC-8779-8888CF64136B}"/>
          </ac:cxnSpMkLst>
        </pc:cxnChg>
        <pc:cxnChg chg="add">
          <ac:chgData name="Marco Barbone" userId="e4afca254f8b4a11" providerId="LiveId" clId="{CBF16A5F-090A-4966-81AE-9A5D38668CBC}" dt="2021-04-09T16:56:30.483" v="2626" actId="11529"/>
          <ac:cxnSpMkLst>
            <pc:docMk/>
            <pc:sldMk cId="1280667789" sldId="287"/>
            <ac:cxnSpMk id="23" creationId="{BB106379-F425-4602-8EAB-50F40CCA2A9A}"/>
          </ac:cxnSpMkLst>
        </pc:cxnChg>
        <pc:cxnChg chg="add mod">
          <ac:chgData name="Marco Barbone" userId="e4afca254f8b4a11" providerId="LiveId" clId="{CBF16A5F-090A-4966-81AE-9A5D38668CBC}" dt="2021-04-09T16:58:01.165" v="2668" actId="1076"/>
          <ac:cxnSpMkLst>
            <pc:docMk/>
            <pc:sldMk cId="1280667789" sldId="287"/>
            <ac:cxnSpMk id="25" creationId="{E6B4F44C-624C-4BAD-AB14-59A056D265C2}"/>
          </ac:cxnSpMkLst>
        </pc:cxnChg>
        <pc:cxnChg chg="add">
          <ac:chgData name="Marco Barbone" userId="e4afca254f8b4a11" providerId="LiveId" clId="{CBF16A5F-090A-4966-81AE-9A5D38668CBC}" dt="2021-04-09T16:56:39.391" v="2628" actId="11529"/>
          <ac:cxnSpMkLst>
            <pc:docMk/>
            <pc:sldMk cId="1280667789" sldId="287"/>
            <ac:cxnSpMk id="27" creationId="{1C315350-A09B-46AB-A5DE-9A03722A169A}"/>
          </ac:cxnSpMkLst>
        </pc:cxnChg>
        <pc:cxnChg chg="add">
          <ac:chgData name="Marco Barbone" userId="e4afca254f8b4a11" providerId="LiveId" clId="{CBF16A5F-090A-4966-81AE-9A5D38668CBC}" dt="2021-04-09T16:56:43.730" v="2629" actId="11529"/>
          <ac:cxnSpMkLst>
            <pc:docMk/>
            <pc:sldMk cId="1280667789" sldId="287"/>
            <ac:cxnSpMk id="29" creationId="{3D0513DE-26C2-4B3B-AA76-1A2426CA7209}"/>
          </ac:cxnSpMkLst>
        </pc:cxnChg>
        <pc:cxnChg chg="add">
          <ac:chgData name="Marco Barbone" userId="e4afca254f8b4a11" providerId="LiveId" clId="{CBF16A5F-090A-4966-81AE-9A5D38668CBC}" dt="2021-04-09T16:56:47.766" v="2630" actId="11529"/>
          <ac:cxnSpMkLst>
            <pc:docMk/>
            <pc:sldMk cId="1280667789" sldId="287"/>
            <ac:cxnSpMk id="31" creationId="{4CBC033A-4952-4829-923E-AB79F607FD83}"/>
          </ac:cxnSpMkLst>
        </pc:cxnChg>
        <pc:cxnChg chg="add mod">
          <ac:chgData name="Marco Barbone" userId="e4afca254f8b4a11" providerId="LiveId" clId="{CBF16A5F-090A-4966-81AE-9A5D38668CBC}" dt="2021-04-09T16:57:06.115" v="2635" actId="14100"/>
          <ac:cxnSpMkLst>
            <pc:docMk/>
            <pc:sldMk cId="1280667789" sldId="287"/>
            <ac:cxnSpMk id="33" creationId="{50134A3D-4587-4ACA-AB5C-F43340D0F11A}"/>
          </ac:cxnSpMkLst>
        </pc:cxnChg>
        <pc:cxnChg chg="add mod">
          <ac:chgData name="Marco Barbone" userId="e4afca254f8b4a11" providerId="LiveId" clId="{CBF16A5F-090A-4966-81AE-9A5D38668CBC}" dt="2021-04-09T16:57:03.551" v="2634" actId="14100"/>
          <ac:cxnSpMkLst>
            <pc:docMk/>
            <pc:sldMk cId="1280667789" sldId="287"/>
            <ac:cxnSpMk id="35" creationId="{9C5E7DA6-F4C8-4ED5-81D9-F09C9EA08B55}"/>
          </ac:cxnSpMkLst>
        </pc:cxnChg>
        <pc:cxnChg chg="add mod">
          <ac:chgData name="Marco Barbone" userId="e4afca254f8b4a11" providerId="LiveId" clId="{CBF16A5F-090A-4966-81AE-9A5D38668CBC}" dt="2021-04-09T16:58:01.165" v="2668" actId="1076"/>
          <ac:cxnSpMkLst>
            <pc:docMk/>
            <pc:sldMk cId="1280667789" sldId="287"/>
            <ac:cxnSpMk id="37" creationId="{8946A008-143A-416F-B101-66028BB5DE89}"/>
          </ac:cxnSpMkLst>
        </pc:cxnChg>
      </pc:sldChg>
      <pc:sldChg chg="addSp delSp modSp new del mod">
        <pc:chgData name="Marco Barbone" userId="e4afca254f8b4a11" providerId="LiveId" clId="{CBF16A5F-090A-4966-81AE-9A5D38668CBC}" dt="2021-04-09T17:12:20.340" v="2977" actId="47"/>
        <pc:sldMkLst>
          <pc:docMk/>
          <pc:sldMk cId="2643479973" sldId="288"/>
        </pc:sldMkLst>
        <pc:spChg chg="del">
          <ac:chgData name="Marco Barbone" userId="e4afca254f8b4a11" providerId="LiveId" clId="{CBF16A5F-090A-4966-81AE-9A5D38668CBC}" dt="2021-04-09T17:12:09.907" v="2974" actId="478"/>
          <ac:spMkLst>
            <pc:docMk/>
            <pc:sldMk cId="2643479973" sldId="288"/>
            <ac:spMk id="2" creationId="{1F3AB1A2-F4FD-4CBB-AC60-24CBE716FF79}"/>
          </ac:spMkLst>
        </pc:spChg>
        <pc:spChg chg="add del mod">
          <ac:chgData name="Marco Barbone" userId="e4afca254f8b4a11" providerId="LiveId" clId="{CBF16A5F-090A-4966-81AE-9A5D38668CBC}" dt="2021-04-09T17:12:19.073" v="2976" actId="21"/>
          <ac:spMkLst>
            <pc:docMk/>
            <pc:sldMk cId="2643479973" sldId="288"/>
            <ac:spMk id="3" creationId="{53886CC0-3F04-44F8-ABB5-F738D95AC87C}"/>
          </ac:spMkLst>
        </pc:spChg>
        <pc:graphicFrameChg chg="add del mod">
          <ac:chgData name="Marco Barbone" userId="e4afca254f8b4a11" providerId="LiveId" clId="{CBF16A5F-090A-4966-81AE-9A5D38668CBC}" dt="2021-04-09T17:07:18.473" v="2793"/>
          <ac:graphicFrameMkLst>
            <pc:docMk/>
            <pc:sldMk cId="2643479973" sldId="288"/>
            <ac:graphicFrameMk id="6" creationId="{676DCA12-61B6-4861-A345-E4D76DC0D3C7}"/>
          </ac:graphicFrameMkLst>
        </pc:graphicFrameChg>
      </pc:sldChg>
      <pc:sldChg chg="delSp new del mod">
        <pc:chgData name="Marco Barbone" userId="e4afca254f8b4a11" providerId="LiveId" clId="{CBF16A5F-090A-4966-81AE-9A5D38668CBC}" dt="2021-04-09T17:07:28.721" v="2798" actId="47"/>
        <pc:sldMkLst>
          <pc:docMk/>
          <pc:sldMk cId="541557066" sldId="289"/>
        </pc:sldMkLst>
        <pc:spChg chg="del">
          <ac:chgData name="Marco Barbone" userId="e4afca254f8b4a11" providerId="LiveId" clId="{CBF16A5F-090A-4966-81AE-9A5D38668CBC}" dt="2021-04-09T17:07:27.318" v="2797" actId="478"/>
          <ac:spMkLst>
            <pc:docMk/>
            <pc:sldMk cId="541557066" sldId="289"/>
            <ac:spMk id="3" creationId="{AE3D89A4-67E3-44D6-B332-0D19702BFF62}"/>
          </ac:spMkLst>
        </pc:spChg>
      </pc:sldChg>
      <pc:sldChg chg="new del">
        <pc:chgData name="Marco Barbone" userId="e4afca254f8b4a11" providerId="LiveId" clId="{CBF16A5F-090A-4966-81AE-9A5D38668CBC}" dt="2021-04-09T17:07:33.398" v="2800" actId="47"/>
        <pc:sldMkLst>
          <pc:docMk/>
          <pc:sldMk cId="2391097748" sldId="289"/>
        </pc:sldMkLst>
      </pc:sldChg>
      <pc:sldChg chg="addSp delSp modSp new mod ord">
        <pc:chgData name="Marco Barbone" userId="e4afca254f8b4a11" providerId="LiveId" clId="{CBF16A5F-090A-4966-81AE-9A5D38668CBC}" dt="2021-04-09T17:14:28.149" v="2992" actId="21"/>
        <pc:sldMkLst>
          <pc:docMk/>
          <pc:sldMk cId="4135398371" sldId="289"/>
        </pc:sldMkLst>
        <pc:spChg chg="del mod">
          <ac:chgData name="Marco Barbone" userId="e4afca254f8b4a11" providerId="LiveId" clId="{CBF16A5F-090A-4966-81AE-9A5D38668CBC}" dt="2021-04-09T17:08:06.573" v="2813" actId="478"/>
          <ac:spMkLst>
            <pc:docMk/>
            <pc:sldMk cId="4135398371" sldId="289"/>
            <ac:spMk id="2" creationId="{D765EE83-350C-443B-A281-172DCBC10D25}"/>
          </ac:spMkLst>
        </pc:spChg>
        <pc:spChg chg="del">
          <ac:chgData name="Marco Barbone" userId="e4afca254f8b4a11" providerId="LiveId" clId="{CBF16A5F-090A-4966-81AE-9A5D38668CBC}" dt="2021-04-09T17:07:59.111" v="2811" actId="478"/>
          <ac:spMkLst>
            <pc:docMk/>
            <pc:sldMk cId="4135398371" sldId="289"/>
            <ac:spMk id="3" creationId="{F72DDBCA-4142-4CEE-87BF-B6D7BFCC565F}"/>
          </ac:spMkLst>
        </pc:spChg>
        <pc:spChg chg="mod">
          <ac:chgData name="Marco Barbone" userId="e4afca254f8b4a11" providerId="LiveId" clId="{CBF16A5F-090A-4966-81AE-9A5D38668CBC}" dt="2021-04-09T17:09:46.194" v="2884"/>
          <ac:spMkLst>
            <pc:docMk/>
            <pc:sldMk cId="4135398371" sldId="289"/>
            <ac:spMk id="7" creationId="{806CBBAC-64C0-44ED-A5AB-98289872B54E}"/>
          </ac:spMkLst>
        </pc:spChg>
        <pc:spChg chg="add del mod">
          <ac:chgData name="Marco Barbone" userId="e4afca254f8b4a11" providerId="LiveId" clId="{CBF16A5F-090A-4966-81AE-9A5D38668CBC}" dt="2021-04-09T17:14:28.149" v="2992" actId="21"/>
          <ac:spMkLst>
            <pc:docMk/>
            <pc:sldMk cId="4135398371" sldId="289"/>
            <ac:spMk id="9" creationId="{5CE82326-7C92-4EF3-9878-866373402541}"/>
          </ac:spMkLst>
        </pc:spChg>
        <pc:spChg chg="add mod">
          <ac:chgData name="Marco Barbone" userId="e4afca254f8b4a11" providerId="LiveId" clId="{CBF16A5F-090A-4966-81AE-9A5D38668CBC}" dt="2021-04-09T17:09:05.130" v="2818" actId="208"/>
          <ac:spMkLst>
            <pc:docMk/>
            <pc:sldMk cId="4135398371" sldId="289"/>
            <ac:spMk id="10" creationId="{DB148A86-1998-4676-B2AA-BE79EC67C004}"/>
          </ac:spMkLst>
        </pc:spChg>
        <pc:spChg chg="add mod">
          <ac:chgData name="Marco Barbone" userId="e4afca254f8b4a11" providerId="LiveId" clId="{CBF16A5F-090A-4966-81AE-9A5D38668CBC}" dt="2021-04-09T17:09:42.238" v="2883" actId="1076"/>
          <ac:spMkLst>
            <pc:docMk/>
            <pc:sldMk cId="4135398371" sldId="289"/>
            <ac:spMk id="11" creationId="{BE0D7235-EFD9-440E-9418-E66B957D0EAF}"/>
          </ac:spMkLst>
        </pc:spChg>
        <pc:picChg chg="add">
          <ac:chgData name="Marco Barbone" userId="e4afca254f8b4a11" providerId="LiveId" clId="{CBF16A5F-090A-4966-81AE-9A5D38668CBC}" dt="2021-04-09T17:07:59.732" v="2812"/>
          <ac:picMkLst>
            <pc:docMk/>
            <pc:sldMk cId="4135398371" sldId="289"/>
            <ac:picMk id="2050" creationId="{8945F9A6-73B6-4D2F-B8BE-2A239482AF34}"/>
          </ac:picMkLst>
        </pc:picChg>
      </pc:sldChg>
      <pc:sldChg chg="addSp delSp modSp new mod ord modAnim">
        <pc:chgData name="Marco Barbone" userId="e4afca254f8b4a11" providerId="LiveId" clId="{CBF16A5F-090A-4966-81AE-9A5D38668CBC}" dt="2021-04-09T17:15:46.722" v="3085" actId="20577"/>
        <pc:sldMkLst>
          <pc:docMk/>
          <pc:sldMk cId="4056688627" sldId="290"/>
        </pc:sldMkLst>
        <pc:spChg chg="del">
          <ac:chgData name="Marco Barbone" userId="e4afca254f8b4a11" providerId="LiveId" clId="{CBF16A5F-090A-4966-81AE-9A5D38668CBC}" dt="2021-04-09T17:12:29.932" v="2982" actId="478"/>
          <ac:spMkLst>
            <pc:docMk/>
            <pc:sldMk cId="4056688627" sldId="290"/>
            <ac:spMk id="2" creationId="{BF3E8A9C-4AA1-4B79-A3A3-98281F542843}"/>
          </ac:spMkLst>
        </pc:spChg>
        <pc:spChg chg="mod">
          <ac:chgData name="Marco Barbone" userId="e4afca254f8b4a11" providerId="LiveId" clId="{CBF16A5F-090A-4966-81AE-9A5D38668CBC}" dt="2021-04-09T17:14:23.173" v="2991" actId="1076"/>
          <ac:spMkLst>
            <pc:docMk/>
            <pc:sldMk cId="4056688627" sldId="290"/>
            <ac:spMk id="3" creationId="{2C0FC6E5-5E5B-4300-B04E-059895CED381}"/>
          </ac:spMkLst>
        </pc:spChg>
        <pc:spChg chg="mod">
          <ac:chgData name="Marco Barbone" userId="e4afca254f8b4a11" providerId="LiveId" clId="{CBF16A5F-090A-4966-81AE-9A5D38668CBC}" dt="2021-04-09T17:14:47.407" v="3035"/>
          <ac:spMkLst>
            <pc:docMk/>
            <pc:sldMk cId="4056688627" sldId="290"/>
            <ac:spMk id="7" creationId="{1C6350AF-E67F-4072-960B-E748E7223471}"/>
          </ac:spMkLst>
        </pc:spChg>
        <pc:spChg chg="add mod">
          <ac:chgData name="Marco Barbone" userId="e4afca254f8b4a11" providerId="LiveId" clId="{CBF16A5F-090A-4966-81AE-9A5D38668CBC}" dt="2021-04-09T17:15:46.722" v="3085" actId="20577"/>
          <ac:spMkLst>
            <pc:docMk/>
            <pc:sldMk cId="4056688627" sldId="290"/>
            <ac:spMk id="8" creationId="{76F7B7F0-EE9A-4826-ADC1-311A2696CCDD}"/>
          </ac:spMkLst>
        </pc:spChg>
        <pc:spChg chg="add mod">
          <ac:chgData name="Marco Barbone" userId="e4afca254f8b4a11" providerId="LiveId" clId="{CBF16A5F-090A-4966-81AE-9A5D38668CBC}" dt="2021-04-09T17:15:23.374" v="3070" actId="122"/>
          <ac:spMkLst>
            <pc:docMk/>
            <pc:sldMk cId="4056688627" sldId="290"/>
            <ac:spMk id="9" creationId="{8A6CBB9B-D3A1-4985-A2D7-B1E007E99CCA}"/>
          </ac:spMkLst>
        </pc:spChg>
      </pc:sldChg>
      <pc:sldChg chg="addSp delSp modSp new mod modAnim">
        <pc:chgData name="Marco Barbone" userId="e4afca254f8b4a11" providerId="LiveId" clId="{CBF16A5F-090A-4966-81AE-9A5D38668CBC}" dt="2021-04-12T16:24:28.958" v="4389"/>
        <pc:sldMkLst>
          <pc:docMk/>
          <pc:sldMk cId="4098996898" sldId="291"/>
        </pc:sldMkLst>
        <pc:spChg chg="add del mod">
          <ac:chgData name="Marco Barbone" userId="e4afca254f8b4a11" providerId="LiveId" clId="{CBF16A5F-090A-4966-81AE-9A5D38668CBC}" dt="2021-04-09T17:25:26.220" v="3204" actId="20577"/>
          <ac:spMkLst>
            <pc:docMk/>
            <pc:sldMk cId="4098996898" sldId="291"/>
            <ac:spMk id="2" creationId="{4E842074-6C9A-441B-9037-ACC6EC3F522B}"/>
          </ac:spMkLst>
        </pc:spChg>
        <pc:spChg chg="mod">
          <ac:chgData name="Marco Barbone" userId="e4afca254f8b4a11" providerId="LiveId" clId="{CBF16A5F-090A-4966-81AE-9A5D38668CBC}" dt="2021-04-12T16:24:22.045" v="4388" actId="20577"/>
          <ac:spMkLst>
            <pc:docMk/>
            <pc:sldMk cId="4098996898" sldId="291"/>
            <ac:spMk id="3" creationId="{EF8ECF45-4446-4D6D-908A-0029A42733F7}"/>
          </ac:spMkLst>
        </pc:spChg>
        <pc:spChg chg="add del mod">
          <ac:chgData name="Marco Barbone" userId="e4afca254f8b4a11" providerId="LiveId" clId="{CBF16A5F-090A-4966-81AE-9A5D38668CBC}" dt="2021-04-09T17:25:18.494" v="3202"/>
          <ac:spMkLst>
            <pc:docMk/>
            <pc:sldMk cId="4098996898" sldId="291"/>
            <ac:spMk id="8" creationId="{9FE2B5B0-E581-4A02-B206-03E553D59C35}"/>
          </ac:spMkLst>
        </pc:spChg>
      </pc:sldChg>
      <pc:sldChg chg="addSp delSp modSp new mod ord">
        <pc:chgData name="Marco Barbone" userId="e4afca254f8b4a11" providerId="LiveId" clId="{CBF16A5F-090A-4966-81AE-9A5D38668CBC}" dt="2021-04-12T16:10:21.523" v="4122" actId="1076"/>
        <pc:sldMkLst>
          <pc:docMk/>
          <pc:sldMk cId="3590714306" sldId="292"/>
        </pc:sldMkLst>
        <pc:spChg chg="mod">
          <ac:chgData name="Marco Barbone" userId="e4afca254f8b4a11" providerId="LiveId" clId="{CBF16A5F-090A-4966-81AE-9A5D38668CBC}" dt="2021-04-12T16:10:14.590" v="4121" actId="1076"/>
          <ac:spMkLst>
            <pc:docMk/>
            <pc:sldMk cId="3590714306" sldId="292"/>
            <ac:spMk id="2" creationId="{DD55E61C-3FA6-4D26-801E-B57D38FEF5D3}"/>
          </ac:spMkLst>
        </pc:spChg>
        <pc:spChg chg="add mod">
          <ac:chgData name="Marco Barbone" userId="e4afca254f8b4a11" providerId="LiveId" clId="{CBF16A5F-090A-4966-81AE-9A5D38668CBC}" dt="2021-04-12T16:10:21.523" v="4122" actId="1076"/>
          <ac:spMkLst>
            <pc:docMk/>
            <pc:sldMk cId="3590714306" sldId="292"/>
            <ac:spMk id="3" creationId="{6DF00E95-7EB1-44B8-A35F-AB31224649CA}"/>
          </ac:spMkLst>
        </pc:spChg>
        <pc:spChg chg="del">
          <ac:chgData name="Marco Barbone" userId="e4afca254f8b4a11" providerId="LiveId" clId="{CBF16A5F-090A-4966-81AE-9A5D38668CBC}" dt="2021-04-12T09:34:10.087" v="3227"/>
          <ac:spMkLst>
            <pc:docMk/>
            <pc:sldMk cId="3590714306" sldId="292"/>
            <ac:spMk id="3" creationId="{8188E6DC-F3FE-46B4-B82E-FEB8BB14683B}"/>
          </ac:spMkLst>
        </pc:spChg>
        <pc:spChg chg="mod">
          <ac:chgData name="Marco Barbone" userId="e4afca254f8b4a11" providerId="LiveId" clId="{CBF16A5F-090A-4966-81AE-9A5D38668CBC}" dt="2021-04-12T09:34:48.287" v="3259" actId="20577"/>
          <ac:spMkLst>
            <pc:docMk/>
            <pc:sldMk cId="3590714306" sldId="292"/>
            <ac:spMk id="7" creationId="{FC5509FB-094F-41DC-B9E9-6E5F8D7EE75D}"/>
          </ac:spMkLst>
        </pc:spChg>
        <pc:spChg chg="add mod">
          <ac:chgData name="Marco Barbone" userId="e4afca254f8b4a11" providerId="LiveId" clId="{CBF16A5F-090A-4966-81AE-9A5D38668CBC}" dt="2021-04-12T16:10:21.523" v="4122" actId="1076"/>
          <ac:spMkLst>
            <pc:docMk/>
            <pc:sldMk cId="3590714306" sldId="292"/>
            <ac:spMk id="10" creationId="{9BBDFB66-1F14-4FC6-AA69-8517E3B7CB30}"/>
          </ac:spMkLst>
        </pc:spChg>
        <pc:spChg chg="add mod">
          <ac:chgData name="Marco Barbone" userId="e4afca254f8b4a11" providerId="LiveId" clId="{CBF16A5F-090A-4966-81AE-9A5D38668CBC}" dt="2021-04-12T16:10:21.523" v="4122" actId="1076"/>
          <ac:spMkLst>
            <pc:docMk/>
            <pc:sldMk cId="3590714306" sldId="292"/>
            <ac:spMk id="11" creationId="{D6F14646-4554-40B2-94C7-B4D25BD2023F}"/>
          </ac:spMkLst>
        </pc:spChg>
        <pc:spChg chg="add mod">
          <ac:chgData name="Marco Barbone" userId="e4afca254f8b4a11" providerId="LiveId" clId="{CBF16A5F-090A-4966-81AE-9A5D38668CBC}" dt="2021-04-12T16:10:21.523" v="4122" actId="1076"/>
          <ac:spMkLst>
            <pc:docMk/>
            <pc:sldMk cId="3590714306" sldId="292"/>
            <ac:spMk id="12" creationId="{484F42C0-A0E9-4486-AD00-E4C4960A7E44}"/>
          </ac:spMkLst>
        </pc:spChg>
        <pc:spChg chg="add mod">
          <ac:chgData name="Marco Barbone" userId="e4afca254f8b4a11" providerId="LiveId" clId="{CBF16A5F-090A-4966-81AE-9A5D38668CBC}" dt="2021-04-12T16:10:21.523" v="4122" actId="1076"/>
          <ac:spMkLst>
            <pc:docMk/>
            <pc:sldMk cId="3590714306" sldId="292"/>
            <ac:spMk id="13" creationId="{307B67C0-411A-4C8C-9BFC-C35C7809913B}"/>
          </ac:spMkLst>
        </pc:spChg>
        <pc:spChg chg="add mod">
          <ac:chgData name="Marco Barbone" userId="e4afca254f8b4a11" providerId="LiveId" clId="{CBF16A5F-090A-4966-81AE-9A5D38668CBC}" dt="2021-04-12T16:10:21.523" v="4122" actId="1076"/>
          <ac:spMkLst>
            <pc:docMk/>
            <pc:sldMk cId="3590714306" sldId="292"/>
            <ac:spMk id="14" creationId="{C0ED3871-51E9-455B-AEC4-33EFED9AC4C9}"/>
          </ac:spMkLst>
        </pc:spChg>
        <pc:spChg chg="add del mod">
          <ac:chgData name="Marco Barbone" userId="e4afca254f8b4a11" providerId="LiveId" clId="{CBF16A5F-090A-4966-81AE-9A5D38668CBC}" dt="2021-04-12T16:09:49.571" v="4109" actId="478"/>
          <ac:spMkLst>
            <pc:docMk/>
            <pc:sldMk cId="3590714306" sldId="292"/>
            <ac:spMk id="15" creationId="{04A47FE0-1BC8-4864-94EC-031B66C722AE}"/>
          </ac:spMkLst>
        </pc:spChg>
        <pc:spChg chg="add del mod">
          <ac:chgData name="Marco Barbone" userId="e4afca254f8b4a11" providerId="LiveId" clId="{CBF16A5F-090A-4966-81AE-9A5D38668CBC}" dt="2021-04-12T16:09:48.876" v="4108" actId="478"/>
          <ac:spMkLst>
            <pc:docMk/>
            <pc:sldMk cId="3590714306" sldId="292"/>
            <ac:spMk id="16" creationId="{DBCB53CE-304B-4F51-B67F-EE575842D510}"/>
          </ac:spMkLst>
        </pc:spChg>
        <pc:spChg chg="add del mod">
          <ac:chgData name="Marco Barbone" userId="e4afca254f8b4a11" providerId="LiveId" clId="{CBF16A5F-090A-4966-81AE-9A5D38668CBC}" dt="2021-04-12T16:09:55.847" v="4113"/>
          <ac:spMkLst>
            <pc:docMk/>
            <pc:sldMk cId="3590714306" sldId="292"/>
            <ac:spMk id="17" creationId="{E1C2346A-7070-4C17-B9C4-426F54E35120}"/>
          </ac:spMkLst>
        </pc:spChg>
        <pc:spChg chg="add del mod">
          <ac:chgData name="Marco Barbone" userId="e4afca254f8b4a11" providerId="LiveId" clId="{CBF16A5F-090A-4966-81AE-9A5D38668CBC}" dt="2021-04-12T16:09:55.847" v="4113"/>
          <ac:spMkLst>
            <pc:docMk/>
            <pc:sldMk cId="3590714306" sldId="292"/>
            <ac:spMk id="18" creationId="{815684EE-8661-41B5-A03E-3694A3B12C34}"/>
          </ac:spMkLst>
        </pc:spChg>
        <pc:spChg chg="add del mod">
          <ac:chgData name="Marco Barbone" userId="e4afca254f8b4a11" providerId="LiveId" clId="{CBF16A5F-090A-4966-81AE-9A5D38668CBC}" dt="2021-04-12T16:09:55.847" v="4113"/>
          <ac:spMkLst>
            <pc:docMk/>
            <pc:sldMk cId="3590714306" sldId="292"/>
            <ac:spMk id="19" creationId="{0D0F58F6-34FC-4822-B783-3A3FCCE9ADC6}"/>
          </ac:spMkLst>
        </pc:spChg>
        <pc:spChg chg="add del mod">
          <ac:chgData name="Marco Barbone" userId="e4afca254f8b4a11" providerId="LiveId" clId="{CBF16A5F-090A-4966-81AE-9A5D38668CBC}" dt="2021-04-12T16:09:55.847" v="4113"/>
          <ac:spMkLst>
            <pc:docMk/>
            <pc:sldMk cId="3590714306" sldId="292"/>
            <ac:spMk id="20" creationId="{8B59E844-73E4-4EDE-9C20-D14088D3B3BB}"/>
          </ac:spMkLst>
        </pc:spChg>
        <pc:spChg chg="add del mod">
          <ac:chgData name="Marco Barbone" userId="e4afca254f8b4a11" providerId="LiveId" clId="{CBF16A5F-090A-4966-81AE-9A5D38668CBC}" dt="2021-04-12T16:09:55.847" v="4113"/>
          <ac:spMkLst>
            <pc:docMk/>
            <pc:sldMk cId="3590714306" sldId="292"/>
            <ac:spMk id="21" creationId="{B47D6272-03E7-4F20-A8C8-82103042C924}"/>
          </ac:spMkLst>
        </pc:spChg>
        <pc:spChg chg="add del mod">
          <ac:chgData name="Marco Barbone" userId="e4afca254f8b4a11" providerId="LiveId" clId="{CBF16A5F-090A-4966-81AE-9A5D38668CBC}" dt="2021-04-12T16:09:55.847" v="4113"/>
          <ac:spMkLst>
            <pc:docMk/>
            <pc:sldMk cId="3590714306" sldId="292"/>
            <ac:spMk id="22" creationId="{D84C874E-AC80-44F9-96A0-1C5711F4EC93}"/>
          </ac:spMkLst>
        </pc:spChg>
        <pc:spChg chg="add del mod">
          <ac:chgData name="Marco Barbone" userId="e4afca254f8b4a11" providerId="LiveId" clId="{CBF16A5F-090A-4966-81AE-9A5D38668CBC}" dt="2021-04-12T16:10:00.908" v="4116" actId="21"/>
          <ac:spMkLst>
            <pc:docMk/>
            <pc:sldMk cId="3590714306" sldId="292"/>
            <ac:spMk id="23" creationId="{5951AC21-B29B-4088-A367-41A8C7D02D5A}"/>
          </ac:spMkLst>
        </pc:spChg>
        <pc:spChg chg="add del mod">
          <ac:chgData name="Marco Barbone" userId="e4afca254f8b4a11" providerId="LiveId" clId="{CBF16A5F-090A-4966-81AE-9A5D38668CBC}" dt="2021-04-12T16:10:00.908" v="4116" actId="21"/>
          <ac:spMkLst>
            <pc:docMk/>
            <pc:sldMk cId="3590714306" sldId="292"/>
            <ac:spMk id="24" creationId="{5C11F406-C5DA-4EDE-8A74-C1D8FC326424}"/>
          </ac:spMkLst>
        </pc:spChg>
        <pc:spChg chg="add del mod">
          <ac:chgData name="Marco Barbone" userId="e4afca254f8b4a11" providerId="LiveId" clId="{CBF16A5F-090A-4966-81AE-9A5D38668CBC}" dt="2021-04-12T16:10:00.908" v="4116" actId="21"/>
          <ac:spMkLst>
            <pc:docMk/>
            <pc:sldMk cId="3590714306" sldId="292"/>
            <ac:spMk id="25" creationId="{05EE3BD6-5583-4695-9743-DDCFA303B4F6}"/>
          </ac:spMkLst>
        </pc:spChg>
        <pc:spChg chg="add del mod">
          <ac:chgData name="Marco Barbone" userId="e4afca254f8b4a11" providerId="LiveId" clId="{CBF16A5F-090A-4966-81AE-9A5D38668CBC}" dt="2021-04-12T16:10:00.908" v="4116" actId="21"/>
          <ac:spMkLst>
            <pc:docMk/>
            <pc:sldMk cId="3590714306" sldId="292"/>
            <ac:spMk id="26" creationId="{0B9F6483-C7D5-4397-AACB-BF59C6A25B88}"/>
          </ac:spMkLst>
        </pc:spChg>
        <pc:spChg chg="add del mod">
          <ac:chgData name="Marco Barbone" userId="e4afca254f8b4a11" providerId="LiveId" clId="{CBF16A5F-090A-4966-81AE-9A5D38668CBC}" dt="2021-04-12T16:10:00.908" v="4116" actId="21"/>
          <ac:spMkLst>
            <pc:docMk/>
            <pc:sldMk cId="3590714306" sldId="292"/>
            <ac:spMk id="27" creationId="{41CC7C28-030F-4571-AD87-7E7BF1E42E7D}"/>
          </ac:spMkLst>
        </pc:spChg>
        <pc:spChg chg="add del mod">
          <ac:chgData name="Marco Barbone" userId="e4afca254f8b4a11" providerId="LiveId" clId="{CBF16A5F-090A-4966-81AE-9A5D38668CBC}" dt="2021-04-12T16:10:00.908" v="4116" actId="21"/>
          <ac:spMkLst>
            <pc:docMk/>
            <pc:sldMk cId="3590714306" sldId="292"/>
            <ac:spMk id="28" creationId="{357FC04B-6664-4283-9A0F-0C741456E5F9}"/>
          </ac:spMkLst>
        </pc:spChg>
        <pc:spChg chg="add mod">
          <ac:chgData name="Marco Barbone" userId="e4afca254f8b4a11" providerId="LiveId" clId="{CBF16A5F-090A-4966-81AE-9A5D38668CBC}" dt="2021-04-12T16:10:21.523" v="4122" actId="1076"/>
          <ac:spMkLst>
            <pc:docMk/>
            <pc:sldMk cId="3590714306" sldId="292"/>
            <ac:spMk id="29" creationId="{F2CC185B-9DCF-44A3-A0EC-9051A196DAB9}"/>
          </ac:spMkLst>
        </pc:spChg>
        <pc:spChg chg="add mod">
          <ac:chgData name="Marco Barbone" userId="e4afca254f8b4a11" providerId="LiveId" clId="{CBF16A5F-090A-4966-81AE-9A5D38668CBC}" dt="2021-04-12T16:10:21.523" v="4122" actId="1076"/>
          <ac:spMkLst>
            <pc:docMk/>
            <pc:sldMk cId="3590714306" sldId="292"/>
            <ac:spMk id="30" creationId="{538489FC-C4A6-4B73-99DB-F0C04C3A5DD0}"/>
          </ac:spMkLst>
        </pc:spChg>
        <pc:spChg chg="add mod">
          <ac:chgData name="Marco Barbone" userId="e4afca254f8b4a11" providerId="LiveId" clId="{CBF16A5F-090A-4966-81AE-9A5D38668CBC}" dt="2021-04-12T16:10:21.523" v="4122" actId="1076"/>
          <ac:spMkLst>
            <pc:docMk/>
            <pc:sldMk cId="3590714306" sldId="292"/>
            <ac:spMk id="31" creationId="{254B49B3-F5B3-4677-A27A-3AE567F09274}"/>
          </ac:spMkLst>
        </pc:spChg>
        <pc:spChg chg="add mod">
          <ac:chgData name="Marco Barbone" userId="e4afca254f8b4a11" providerId="LiveId" clId="{CBF16A5F-090A-4966-81AE-9A5D38668CBC}" dt="2021-04-12T16:10:21.523" v="4122" actId="1076"/>
          <ac:spMkLst>
            <pc:docMk/>
            <pc:sldMk cId="3590714306" sldId="292"/>
            <ac:spMk id="32" creationId="{6A8FCE43-E2F6-448D-8292-98AAF06BD076}"/>
          </ac:spMkLst>
        </pc:spChg>
        <pc:spChg chg="add mod">
          <ac:chgData name="Marco Barbone" userId="e4afca254f8b4a11" providerId="LiveId" clId="{CBF16A5F-090A-4966-81AE-9A5D38668CBC}" dt="2021-04-12T16:10:21.523" v="4122" actId="1076"/>
          <ac:spMkLst>
            <pc:docMk/>
            <pc:sldMk cId="3590714306" sldId="292"/>
            <ac:spMk id="33" creationId="{59042978-B9EC-4C3B-BA35-0B4952F03933}"/>
          </ac:spMkLst>
        </pc:spChg>
        <pc:spChg chg="add mod">
          <ac:chgData name="Marco Barbone" userId="e4afca254f8b4a11" providerId="LiveId" clId="{CBF16A5F-090A-4966-81AE-9A5D38668CBC}" dt="2021-04-12T16:10:21.523" v="4122" actId="1076"/>
          <ac:spMkLst>
            <pc:docMk/>
            <pc:sldMk cId="3590714306" sldId="292"/>
            <ac:spMk id="34" creationId="{E9EF227B-133A-423B-A521-825E920D72E0}"/>
          </ac:spMkLst>
        </pc:spChg>
        <pc:spChg chg="add mod">
          <ac:chgData name="Marco Barbone" userId="e4afca254f8b4a11" providerId="LiveId" clId="{CBF16A5F-090A-4966-81AE-9A5D38668CBC}" dt="2021-04-12T16:10:21.523" v="4122" actId="1076"/>
          <ac:spMkLst>
            <pc:docMk/>
            <pc:sldMk cId="3590714306" sldId="292"/>
            <ac:spMk id="35" creationId="{0B686664-4167-4117-B375-F4EBB2FD3720}"/>
          </ac:spMkLst>
        </pc:spChg>
        <pc:spChg chg="add mod">
          <ac:chgData name="Marco Barbone" userId="e4afca254f8b4a11" providerId="LiveId" clId="{CBF16A5F-090A-4966-81AE-9A5D38668CBC}" dt="2021-04-12T16:10:21.523" v="4122" actId="1076"/>
          <ac:spMkLst>
            <pc:docMk/>
            <pc:sldMk cId="3590714306" sldId="292"/>
            <ac:spMk id="36" creationId="{F0E62DB0-A418-467F-94DD-C2F25CB9B904}"/>
          </ac:spMkLst>
        </pc:spChg>
        <pc:spChg chg="add mod">
          <ac:chgData name="Marco Barbone" userId="e4afca254f8b4a11" providerId="LiveId" clId="{CBF16A5F-090A-4966-81AE-9A5D38668CBC}" dt="2021-04-12T16:10:21.523" v="4122" actId="1076"/>
          <ac:spMkLst>
            <pc:docMk/>
            <pc:sldMk cId="3590714306" sldId="292"/>
            <ac:spMk id="37" creationId="{181BCA10-B488-4CC1-AE28-AFA2E850EB0E}"/>
          </ac:spMkLst>
        </pc:spChg>
        <pc:spChg chg="add mod">
          <ac:chgData name="Marco Barbone" userId="e4afca254f8b4a11" providerId="LiveId" clId="{CBF16A5F-090A-4966-81AE-9A5D38668CBC}" dt="2021-04-12T16:10:21.523" v="4122" actId="1076"/>
          <ac:spMkLst>
            <pc:docMk/>
            <pc:sldMk cId="3590714306" sldId="292"/>
            <ac:spMk id="38" creationId="{1A15D564-B922-42B8-A4F6-313849EE1831}"/>
          </ac:spMkLst>
        </pc:spChg>
        <pc:spChg chg="add mod">
          <ac:chgData name="Marco Barbone" userId="e4afca254f8b4a11" providerId="LiveId" clId="{CBF16A5F-090A-4966-81AE-9A5D38668CBC}" dt="2021-04-12T16:10:21.523" v="4122" actId="1076"/>
          <ac:spMkLst>
            <pc:docMk/>
            <pc:sldMk cId="3590714306" sldId="292"/>
            <ac:spMk id="39" creationId="{E7B8EF05-D2A7-496B-B1C7-46B4DBC32C40}"/>
          </ac:spMkLst>
        </pc:spChg>
        <pc:spChg chg="add mod">
          <ac:chgData name="Marco Barbone" userId="e4afca254f8b4a11" providerId="LiveId" clId="{CBF16A5F-090A-4966-81AE-9A5D38668CBC}" dt="2021-04-12T16:10:21.523" v="4122" actId="1076"/>
          <ac:spMkLst>
            <pc:docMk/>
            <pc:sldMk cId="3590714306" sldId="292"/>
            <ac:spMk id="40" creationId="{62C30C78-3E0D-4DFF-AC79-E6129FEB872D}"/>
          </ac:spMkLst>
        </pc:spChg>
        <pc:picChg chg="add mod modCrop">
          <ac:chgData name="Marco Barbone" userId="e4afca254f8b4a11" providerId="LiveId" clId="{CBF16A5F-090A-4966-81AE-9A5D38668CBC}" dt="2021-04-12T16:10:21.523" v="4122" actId="1076"/>
          <ac:picMkLst>
            <pc:docMk/>
            <pc:sldMk cId="3590714306" sldId="292"/>
            <ac:picMk id="9" creationId="{9005EFF4-1D2A-45EF-9AB7-234C7DEF4BE9}"/>
          </ac:picMkLst>
        </pc:picChg>
      </pc:sldChg>
      <pc:sldChg chg="addSp delSp modSp new mod">
        <pc:chgData name="Marco Barbone" userId="e4afca254f8b4a11" providerId="LiveId" clId="{CBF16A5F-090A-4966-81AE-9A5D38668CBC}" dt="2021-04-12T15:46:12.580" v="3754" actId="20577"/>
        <pc:sldMkLst>
          <pc:docMk/>
          <pc:sldMk cId="2041793478" sldId="293"/>
        </pc:sldMkLst>
        <pc:spChg chg="mod">
          <ac:chgData name="Marco Barbone" userId="e4afca254f8b4a11" providerId="LiveId" clId="{CBF16A5F-090A-4966-81AE-9A5D38668CBC}" dt="2021-04-12T14:27:59.810" v="3277" actId="20577"/>
          <ac:spMkLst>
            <pc:docMk/>
            <pc:sldMk cId="2041793478" sldId="293"/>
            <ac:spMk id="2" creationId="{0F4ADA90-282C-43A6-A084-5972CBB99A60}"/>
          </ac:spMkLst>
        </pc:spChg>
        <pc:spChg chg="mod">
          <ac:chgData name="Marco Barbone" userId="e4afca254f8b4a11" providerId="LiveId" clId="{CBF16A5F-090A-4966-81AE-9A5D38668CBC}" dt="2021-04-12T15:46:12.580" v="3754" actId="20577"/>
          <ac:spMkLst>
            <pc:docMk/>
            <pc:sldMk cId="2041793478" sldId="293"/>
            <ac:spMk id="3" creationId="{A9DE49A9-8B62-41D5-B509-A9D12D8C91AB}"/>
          </ac:spMkLst>
        </pc:spChg>
        <pc:spChg chg="mod">
          <ac:chgData name="Marco Barbone" userId="e4afca254f8b4a11" providerId="LiveId" clId="{CBF16A5F-090A-4966-81AE-9A5D38668CBC}" dt="2021-04-12T15:40:43.929" v="3617" actId="20577"/>
          <ac:spMkLst>
            <pc:docMk/>
            <pc:sldMk cId="2041793478" sldId="293"/>
            <ac:spMk id="7" creationId="{66A65B64-5F52-41F2-83CB-6B57DCB93A35}"/>
          </ac:spMkLst>
        </pc:spChg>
        <pc:spChg chg="add del mod">
          <ac:chgData name="Marco Barbone" userId="e4afca254f8b4a11" providerId="LiveId" clId="{CBF16A5F-090A-4966-81AE-9A5D38668CBC}" dt="2021-04-12T14:31:41.990" v="3400" actId="767"/>
          <ac:spMkLst>
            <pc:docMk/>
            <pc:sldMk cId="2041793478" sldId="293"/>
            <ac:spMk id="8" creationId="{7FCB886D-6408-41D1-829D-AE6B72539FA0}"/>
          </ac:spMkLst>
        </pc:spChg>
        <pc:spChg chg="add del mod">
          <ac:chgData name="Marco Barbone" userId="e4afca254f8b4a11" providerId="LiveId" clId="{CBF16A5F-090A-4966-81AE-9A5D38668CBC}" dt="2021-04-12T14:31:43.828" v="3402" actId="767"/>
          <ac:spMkLst>
            <pc:docMk/>
            <pc:sldMk cId="2041793478" sldId="293"/>
            <ac:spMk id="9" creationId="{8AA1A44D-4D4B-4AD4-AD4F-B1BDF713088D}"/>
          </ac:spMkLst>
        </pc:spChg>
        <pc:spChg chg="add mod">
          <ac:chgData name="Marco Barbone" userId="e4afca254f8b4a11" providerId="LiveId" clId="{CBF16A5F-090A-4966-81AE-9A5D38668CBC}" dt="2021-04-12T15:44:22.503" v="3736" actId="21"/>
          <ac:spMkLst>
            <pc:docMk/>
            <pc:sldMk cId="2041793478" sldId="293"/>
            <ac:spMk id="10" creationId="{464815E9-794E-4E8E-B441-84FDA3DFC95E}"/>
          </ac:spMkLst>
        </pc:spChg>
        <pc:spChg chg="add mod">
          <ac:chgData name="Marco Barbone" userId="e4afca254f8b4a11" providerId="LiveId" clId="{CBF16A5F-090A-4966-81AE-9A5D38668CBC}" dt="2021-04-12T15:44:09.749" v="3728" actId="21"/>
          <ac:spMkLst>
            <pc:docMk/>
            <pc:sldMk cId="2041793478" sldId="293"/>
            <ac:spMk id="11" creationId="{C1C53F9F-E0E7-4139-87FC-8A377370D7B4}"/>
          </ac:spMkLst>
        </pc:spChg>
      </pc:sldChg>
      <pc:sldChg chg="modSp add del mod">
        <pc:chgData name="Marco Barbone" userId="e4afca254f8b4a11" providerId="LiveId" clId="{CBF16A5F-090A-4966-81AE-9A5D38668CBC}" dt="2021-04-12T16:05:52.641" v="4048" actId="47"/>
        <pc:sldMkLst>
          <pc:docMk/>
          <pc:sldMk cId="1068427925" sldId="294"/>
        </pc:sldMkLst>
        <pc:spChg chg="mod">
          <ac:chgData name="Marco Barbone" userId="e4afca254f8b4a11" providerId="LiveId" clId="{CBF16A5F-090A-4966-81AE-9A5D38668CBC}" dt="2021-04-12T15:52:02.671" v="3765"/>
          <ac:spMkLst>
            <pc:docMk/>
            <pc:sldMk cId="1068427925" sldId="294"/>
            <ac:spMk id="2" creationId="{DD55E61C-3FA6-4D26-801E-B57D38FEF5D3}"/>
          </ac:spMkLst>
        </pc:spChg>
      </pc:sldChg>
      <pc:sldChg chg="addSp delSp modSp new mod">
        <pc:chgData name="Marco Barbone" userId="e4afca254f8b4a11" providerId="LiveId" clId="{CBF16A5F-090A-4966-81AE-9A5D38668CBC}" dt="2021-04-12T16:06:04.444" v="4050" actId="14734"/>
        <pc:sldMkLst>
          <pc:docMk/>
          <pc:sldMk cId="3437134047" sldId="295"/>
        </pc:sldMkLst>
        <pc:spChg chg="mod">
          <ac:chgData name="Marco Barbone" userId="e4afca254f8b4a11" providerId="LiveId" clId="{CBF16A5F-090A-4966-81AE-9A5D38668CBC}" dt="2021-04-12T16:00:50.991" v="3961" actId="1076"/>
          <ac:spMkLst>
            <pc:docMk/>
            <pc:sldMk cId="3437134047" sldId="295"/>
            <ac:spMk id="2" creationId="{4798349A-1D7B-40C4-8129-9CDB9B599905}"/>
          </ac:spMkLst>
        </pc:spChg>
        <pc:spChg chg="del">
          <ac:chgData name="Marco Barbone" userId="e4afca254f8b4a11" providerId="LiveId" clId="{CBF16A5F-090A-4966-81AE-9A5D38668CBC}" dt="2021-04-12T15:52:23.520" v="3768" actId="478"/>
          <ac:spMkLst>
            <pc:docMk/>
            <pc:sldMk cId="3437134047" sldId="295"/>
            <ac:spMk id="3" creationId="{228DCC25-7EC3-4072-A867-D7E84E3635A1}"/>
          </ac:spMkLst>
        </pc:spChg>
        <pc:spChg chg="add del mod">
          <ac:chgData name="Marco Barbone" userId="e4afca254f8b4a11" providerId="LiveId" clId="{CBF16A5F-090A-4966-81AE-9A5D38668CBC}" dt="2021-04-12T15:53:59.580" v="3780" actId="478"/>
          <ac:spMkLst>
            <pc:docMk/>
            <pc:sldMk cId="3437134047" sldId="295"/>
            <ac:spMk id="8" creationId="{FB738F4F-DF91-461A-A98E-CAB8750E1E22}"/>
          </ac:spMkLst>
        </pc:spChg>
        <pc:graphicFrameChg chg="add del mod modGraphic">
          <ac:chgData name="Marco Barbone" userId="e4afca254f8b4a11" providerId="LiveId" clId="{CBF16A5F-090A-4966-81AE-9A5D38668CBC}" dt="2021-04-12T15:54:41.257" v="3790" actId="3680"/>
          <ac:graphicFrameMkLst>
            <pc:docMk/>
            <pc:sldMk cId="3437134047" sldId="295"/>
            <ac:graphicFrameMk id="9" creationId="{1CFDB76E-65C2-4CDC-B561-F7E3F90522E8}"/>
          </ac:graphicFrameMkLst>
        </pc:graphicFrameChg>
        <pc:graphicFrameChg chg="add mod modGraphic">
          <ac:chgData name="Marco Barbone" userId="e4afca254f8b4a11" providerId="LiveId" clId="{CBF16A5F-090A-4966-81AE-9A5D38668CBC}" dt="2021-04-12T16:06:04.444" v="4050" actId="14734"/>
          <ac:graphicFrameMkLst>
            <pc:docMk/>
            <pc:sldMk cId="3437134047" sldId="295"/>
            <ac:graphicFrameMk id="10" creationId="{9A0AB562-8528-4560-B695-DD5AD168CF44}"/>
          </ac:graphicFrameMkLst>
        </pc:graphicFrameChg>
      </pc:sldChg>
      <pc:sldChg chg="addSp delSp modSp new mod">
        <pc:chgData name="Marco Barbone" userId="e4afca254f8b4a11" providerId="LiveId" clId="{CBF16A5F-090A-4966-81AE-9A5D38668CBC}" dt="2021-04-12T16:05:40.753" v="4042" actId="20577"/>
        <pc:sldMkLst>
          <pc:docMk/>
          <pc:sldMk cId="1777557318" sldId="296"/>
        </pc:sldMkLst>
        <pc:spChg chg="mod">
          <ac:chgData name="Marco Barbone" userId="e4afca254f8b4a11" providerId="LiveId" clId="{CBF16A5F-090A-4966-81AE-9A5D38668CBC}" dt="2021-04-12T16:05:40.753" v="4042" actId="20577"/>
          <ac:spMkLst>
            <pc:docMk/>
            <pc:sldMk cId="1777557318" sldId="296"/>
            <ac:spMk id="2" creationId="{84173150-1228-418C-8DE9-9622A0F9681B}"/>
          </ac:spMkLst>
        </pc:spChg>
        <pc:spChg chg="del">
          <ac:chgData name="Marco Barbone" userId="e4afca254f8b4a11" providerId="LiveId" clId="{CBF16A5F-090A-4966-81AE-9A5D38668CBC}" dt="2021-04-12T16:03:49.034" v="3979" actId="22"/>
          <ac:spMkLst>
            <pc:docMk/>
            <pc:sldMk cId="1777557318" sldId="296"/>
            <ac:spMk id="3" creationId="{9D3DA12A-1EDD-4CAE-80A8-5E81BE7FC979}"/>
          </ac:spMkLst>
        </pc:spChg>
        <pc:spChg chg="mod">
          <ac:chgData name="Marco Barbone" userId="e4afca254f8b4a11" providerId="LiveId" clId="{CBF16A5F-090A-4966-81AE-9A5D38668CBC}" dt="2021-04-12T16:04:08.029" v="3985" actId="20577"/>
          <ac:spMkLst>
            <pc:docMk/>
            <pc:sldMk cId="1777557318" sldId="296"/>
            <ac:spMk id="7" creationId="{BC5E6564-0420-4DFE-83AC-105DBDFAD6B8}"/>
          </ac:spMkLst>
        </pc:spChg>
        <pc:spChg chg="add del">
          <ac:chgData name="Marco Barbone" userId="e4afca254f8b4a11" providerId="LiveId" clId="{CBF16A5F-090A-4966-81AE-9A5D38668CBC}" dt="2021-04-12T16:04:07.072" v="3983" actId="22"/>
          <ac:spMkLst>
            <pc:docMk/>
            <pc:sldMk cId="1777557318" sldId="296"/>
            <ac:spMk id="11" creationId="{7F918424-1E8D-4D60-9385-DA2B9006752C}"/>
          </ac:spMkLst>
        </pc:spChg>
        <pc:spChg chg="add mod">
          <ac:chgData name="Marco Barbone" userId="e4afca254f8b4a11" providerId="LiveId" clId="{CBF16A5F-090A-4966-81AE-9A5D38668CBC}" dt="2021-04-12T16:05:34.312" v="4039" actId="20577"/>
          <ac:spMkLst>
            <pc:docMk/>
            <pc:sldMk cId="1777557318" sldId="296"/>
            <ac:spMk id="12" creationId="{E5699AF0-A26C-4E26-84AD-D9AAD07AB559}"/>
          </ac:spMkLst>
        </pc:spChg>
        <pc:spChg chg="add mod">
          <ac:chgData name="Marco Barbone" userId="e4afca254f8b4a11" providerId="LiveId" clId="{CBF16A5F-090A-4966-81AE-9A5D38668CBC}" dt="2021-04-12T16:05:10.112" v="4018" actId="1076"/>
          <ac:spMkLst>
            <pc:docMk/>
            <pc:sldMk cId="1777557318" sldId="296"/>
            <ac:spMk id="13" creationId="{BF29E6AD-18C6-4469-B6E1-D33FA6461D70}"/>
          </ac:spMkLst>
        </pc:spChg>
        <pc:spChg chg="add mod">
          <ac:chgData name="Marco Barbone" userId="e4afca254f8b4a11" providerId="LiveId" clId="{CBF16A5F-090A-4966-81AE-9A5D38668CBC}" dt="2021-04-12T16:05:24.483" v="4024" actId="1076"/>
          <ac:spMkLst>
            <pc:docMk/>
            <pc:sldMk cId="1777557318" sldId="296"/>
            <ac:spMk id="14" creationId="{965E64D6-C282-450D-BCFF-172A49580213}"/>
          </ac:spMkLst>
        </pc:spChg>
        <pc:spChg chg="mod">
          <ac:chgData name="Marco Barbone" userId="e4afca254f8b4a11" providerId="LiveId" clId="{CBF16A5F-090A-4966-81AE-9A5D38668CBC}" dt="2021-04-08T13:57:15.842" v="687" actId="1076"/>
          <ac:spMkLst>
            <pc:docMk/>
            <pc:sldMk cId="1777557318" sldId="296"/>
            <ac:spMk id="17413" creationId="{76DF0B6F-D93F-4BAD-A6B6-00D4707FA059}"/>
          </ac:spMkLst>
        </pc:spChg>
        <pc:picChg chg="add mod ord">
          <ac:chgData name="Marco Barbone" userId="e4afca254f8b4a11" providerId="LiveId" clId="{CBF16A5F-090A-4966-81AE-9A5D38668CBC}" dt="2021-04-12T16:05:14.437" v="4019" actId="1076"/>
          <ac:picMkLst>
            <pc:docMk/>
            <pc:sldMk cId="1777557318" sldId="296"/>
            <ac:picMk id="9" creationId="{A44753D5-D5EE-4952-9154-60AAAD528311}"/>
          </ac:picMkLst>
        </pc:picChg>
      </pc:sldChg>
      <pc:sldChg chg="add del">
        <pc:chgData name="Marco Barbone" userId="e4afca254f8b4a11" providerId="LiveId" clId="{CBF16A5F-090A-4966-81AE-9A5D38668CBC}" dt="2021-04-08T13:57:27.459" v="688" actId="47"/>
        <pc:sldMkLst>
          <pc:docMk/>
          <pc:sldMk cId="993745923" sldId="297"/>
        </pc:sldMkLst>
        <pc:spChg chg="mod">
          <ac:chgData name="Marco Barbone" userId="e4afca254f8b4a11" providerId="LiveId" clId="{CBF16A5F-090A-4966-81AE-9A5D38668CBC}" dt="2021-04-12T16:11:29.908" v="4153" actId="20577"/>
          <ac:spMkLst>
            <pc:docMk/>
            <pc:sldMk cId="993745923" sldId="297"/>
            <ac:spMk id="2" creationId="{04B9C17A-CC8A-4F0F-AFE9-0D272B3324C6}"/>
          </ac:spMkLst>
        </pc:spChg>
        <pc:spChg chg="del">
          <ac:chgData name="Marco Barbone" userId="e4afca254f8b4a11" providerId="LiveId" clId="{CBF16A5F-090A-4966-81AE-9A5D38668CBC}" dt="2021-04-12T16:11:35.616" v="4155" actId="478"/>
          <ac:spMkLst>
            <pc:docMk/>
            <pc:sldMk cId="993745923" sldId="297"/>
            <ac:spMk id="13" creationId="{8E4CCCFE-C307-4214-9154-448003FFA476}"/>
          </ac:spMkLst>
        </pc:spChg>
        <pc:spChg chg="mod ord">
          <ac:chgData name="Marco Barbone" userId="e4afca254f8b4a11" providerId="LiveId" clId="{CBF16A5F-090A-4966-81AE-9A5D38668CBC}" dt="2021-04-12T16:12:50.089" v="4193" actId="1076"/>
          <ac:spMkLst>
            <pc:docMk/>
            <pc:sldMk cId="993745923" sldId="297"/>
            <ac:spMk id="14" creationId="{B60C9506-5908-464F-B3FE-16C6AF95B629}"/>
          </ac:spMkLst>
        </pc:spChg>
        <pc:spChg chg="add mod">
          <ac:chgData name="Marco Barbone" userId="e4afca254f8b4a11" providerId="LiveId" clId="{CBF16A5F-090A-4966-81AE-9A5D38668CBC}" dt="2021-04-12T16:12:05.028" v="4171" actId="1076"/>
          <ac:spMkLst>
            <pc:docMk/>
            <pc:sldMk cId="993745923" sldId="297"/>
            <ac:spMk id="15" creationId="{3BC49C2C-9E27-4BC5-93C3-19E181F8CF45}"/>
          </ac:spMkLst>
        </pc:spChg>
        <pc:picChg chg="del">
          <ac:chgData name="Marco Barbone" userId="e4afca254f8b4a11" providerId="LiveId" clId="{CBF16A5F-090A-4966-81AE-9A5D38668CBC}" dt="2021-04-12T16:11:33.331" v="4154" actId="478"/>
          <ac:picMkLst>
            <pc:docMk/>
            <pc:sldMk cId="993745923" sldId="297"/>
            <ac:picMk id="11" creationId="{65C3D0FF-17AB-45F0-B935-09549DF8BD79}"/>
          </ac:picMkLst>
        </pc:picChg>
      </pc:sldChg>
      <pc:sldChg chg="new del">
        <pc:chgData name="Marco Barbone" userId="e4afca254f8b4a11" providerId="LiveId" clId="{CBF16A5F-090A-4966-81AE-9A5D38668CBC}" dt="2021-04-12T16:05:45.492" v="4044" actId="680"/>
        <pc:sldMkLst>
          <pc:docMk/>
          <pc:sldMk cId="3127137378" sldId="297"/>
        </pc:sldMkLst>
      </pc:sldChg>
      <pc:sldChg chg="delSp modSp new mod">
        <pc:chgData name="Marco Barbone" userId="e4afca254f8b4a11" providerId="LiveId" clId="{CBF16A5F-090A-4966-81AE-9A5D38668CBC}" dt="2021-04-12T16:19:22.359" v="4225" actId="1076"/>
        <pc:sldMkLst>
          <pc:docMk/>
          <pc:sldMk cId="3499240343" sldId="298"/>
        </pc:sldMkLst>
        <pc:spChg chg="del">
          <ac:chgData name="Marco Barbone" userId="e4afca254f8b4a11" providerId="LiveId" clId="{CBF16A5F-090A-4966-81AE-9A5D38668CBC}" dt="2021-04-12T16:19:18.502" v="4223" actId="478"/>
          <ac:spMkLst>
            <pc:docMk/>
            <pc:sldMk cId="3499240343" sldId="298"/>
            <ac:spMk id="2" creationId="{EDDBF362-B113-4453-A89C-2DF52DF34E88}"/>
          </ac:spMkLst>
        </pc:spChg>
        <pc:spChg chg="mod">
          <ac:chgData name="Marco Barbone" userId="e4afca254f8b4a11" providerId="LiveId" clId="{CBF16A5F-090A-4966-81AE-9A5D38668CBC}" dt="2021-04-12T16:19:22.359" v="4225" actId="1076"/>
          <ac:spMkLst>
            <pc:docMk/>
            <pc:sldMk cId="3499240343" sldId="298"/>
            <ac:spMk id="3" creationId="{77796D53-981D-4DD5-B92A-D714B24B5220}"/>
          </ac:spMkLst>
        </pc:spChg>
        <pc:spChg chg="del">
          <ac:chgData name="Marco Barbone" userId="e4afca254f8b4a11" providerId="LiveId" clId="{CBF16A5F-090A-4966-81AE-9A5D38668CBC}" dt="2021-04-12T16:19:19.403" v="4224" actId="478"/>
          <ac:spMkLst>
            <pc:docMk/>
            <pc:sldMk cId="3499240343" sldId="298"/>
            <ac:spMk id="4" creationId="{D37A8B09-1E0A-4D5D-A2E2-5DF7C587EE63}"/>
          </ac:spMkLst>
        </pc:spChg>
      </pc:sldChg>
      <pc:sldChg chg="add del">
        <pc:chgData name="Marco Barbone" userId="e4afca254f8b4a11" providerId="LiveId" clId="{CBF16A5F-090A-4966-81AE-9A5D38668CBC}" dt="2021-04-08T13:57:27.459" v="688" actId="47"/>
        <pc:sldMkLst>
          <pc:docMk/>
          <pc:sldMk cId="2123766126" sldId="299"/>
        </pc:sldMkLst>
        <pc:spChg chg="mod">
          <ac:chgData name="Marco Barbone" userId="e4afca254f8b4a11" providerId="LiveId" clId="{CBF16A5F-090A-4966-81AE-9A5D38668CBC}" dt="2021-04-12T16:43:17.693" v="4398" actId="1076"/>
          <ac:spMkLst>
            <pc:docMk/>
            <pc:sldMk cId="2123766126" sldId="299"/>
            <ac:spMk id="10" creationId="{DB148A86-1998-4676-B2AA-BE79EC67C004}"/>
          </ac:spMkLst>
        </pc:spChg>
        <pc:spChg chg="del">
          <ac:chgData name="Marco Barbone" userId="e4afca254f8b4a11" providerId="LiveId" clId="{CBF16A5F-090A-4966-81AE-9A5D38668CBC}" dt="2021-04-12T16:43:06.177" v="4391" actId="478"/>
          <ac:spMkLst>
            <pc:docMk/>
            <pc:sldMk cId="2123766126" sldId="299"/>
            <ac:spMk id="11" creationId="{BE0D7235-EFD9-440E-9418-E66B957D0EAF}"/>
          </ac:spMkLst>
        </pc:spChg>
        <pc:picChg chg="mod">
          <ac:chgData name="Marco Barbone" userId="e4afca254f8b4a11" providerId="LiveId" clId="{CBF16A5F-090A-4966-81AE-9A5D38668CBC}" dt="2021-04-12T16:43:07.988" v="4393" actId="1076"/>
          <ac:picMkLst>
            <pc:docMk/>
            <pc:sldMk cId="2123766126" sldId="299"/>
            <ac:picMk id="2050" creationId="{8945F9A6-73B6-4D2F-B8BE-2A239482AF34}"/>
          </ac:picMkLst>
        </pc:picChg>
      </pc:sldChg>
      <pc:sldChg chg="addSp delSp modSp new mod modAnim">
        <pc:chgData name="Marco Barbone" userId="e4afca254f8b4a11" providerId="LiveId" clId="{CBF16A5F-090A-4966-81AE-9A5D38668CBC}" dt="2021-04-12T16:47:28.078" v="4544"/>
        <pc:sldMkLst>
          <pc:docMk/>
          <pc:sldMk cId="4237788241" sldId="300"/>
        </pc:sldMkLst>
        <pc:spChg chg="del">
          <ac:chgData name="Marco Barbone" userId="e4afca254f8b4a11" providerId="LiveId" clId="{CBF16A5F-090A-4966-81AE-9A5D38668CBC}" dt="2021-04-12T16:43:38.975" v="4400" actId="478"/>
          <ac:spMkLst>
            <pc:docMk/>
            <pc:sldMk cId="4237788241" sldId="300"/>
            <ac:spMk id="3" creationId="{D7D5D938-C137-4EF4-A0C1-F41510821764}"/>
          </ac:spMkLst>
        </pc:spChg>
        <pc:spChg chg="add mod">
          <ac:chgData name="Marco Barbone" userId="e4afca254f8b4a11" providerId="LiveId" clId="{CBF16A5F-090A-4966-81AE-9A5D38668CBC}" dt="2021-04-12T16:44:49.212" v="4443" actId="1076"/>
          <ac:spMkLst>
            <pc:docMk/>
            <pc:sldMk cId="4237788241" sldId="300"/>
            <ac:spMk id="8" creationId="{7AB511A0-8B5F-4096-869B-98C210CA39FF}"/>
          </ac:spMkLst>
        </pc:spChg>
        <pc:spChg chg="add mod">
          <ac:chgData name="Marco Barbone" userId="e4afca254f8b4a11" providerId="LiveId" clId="{CBF16A5F-090A-4966-81AE-9A5D38668CBC}" dt="2021-04-12T16:44:22.090" v="4419" actId="1076"/>
          <ac:spMkLst>
            <pc:docMk/>
            <pc:sldMk cId="4237788241" sldId="300"/>
            <ac:spMk id="9" creationId="{08A2C861-D3E9-448A-89C3-83A74CA34C5D}"/>
          </ac:spMkLst>
        </pc:spChg>
        <pc:spChg chg="add mod">
          <ac:chgData name="Marco Barbone" userId="e4afca254f8b4a11" providerId="LiveId" clId="{CBF16A5F-090A-4966-81AE-9A5D38668CBC}" dt="2021-04-12T16:44:25.440" v="4420" actId="1076"/>
          <ac:spMkLst>
            <pc:docMk/>
            <pc:sldMk cId="4237788241" sldId="300"/>
            <ac:spMk id="10" creationId="{4F629308-9C1F-4D65-8D30-3CFD755858AF}"/>
          </ac:spMkLst>
        </pc:spChg>
        <pc:spChg chg="add mod">
          <ac:chgData name="Marco Barbone" userId="e4afca254f8b4a11" providerId="LiveId" clId="{CBF16A5F-090A-4966-81AE-9A5D38668CBC}" dt="2021-04-12T16:44:38.982" v="4429" actId="1076"/>
          <ac:spMkLst>
            <pc:docMk/>
            <pc:sldMk cId="4237788241" sldId="300"/>
            <ac:spMk id="11" creationId="{76A9EC14-5F38-4105-A78D-289D1D5BDD8F}"/>
          </ac:spMkLst>
        </pc:spChg>
        <pc:spChg chg="add mod">
          <ac:chgData name="Marco Barbone" userId="e4afca254f8b4a11" providerId="LiveId" clId="{CBF16A5F-090A-4966-81AE-9A5D38668CBC}" dt="2021-04-12T16:44:58.295" v="4450" actId="20577"/>
          <ac:spMkLst>
            <pc:docMk/>
            <pc:sldMk cId="4237788241" sldId="300"/>
            <ac:spMk id="12" creationId="{13C707B4-D7AA-439B-8267-61237B512776}"/>
          </ac:spMkLst>
        </pc:spChg>
        <pc:spChg chg="add mod">
          <ac:chgData name="Marco Barbone" userId="e4afca254f8b4a11" providerId="LiveId" clId="{CBF16A5F-090A-4966-81AE-9A5D38668CBC}" dt="2021-04-12T16:46:01.097" v="4491" actId="207"/>
          <ac:spMkLst>
            <pc:docMk/>
            <pc:sldMk cId="4237788241" sldId="300"/>
            <ac:spMk id="23" creationId="{571B4207-B0BE-4683-A5B5-BDBDBE365B90}"/>
          </ac:spMkLst>
        </pc:spChg>
        <pc:spChg chg="add mod">
          <ac:chgData name="Marco Barbone" userId="e4afca254f8b4a11" providerId="LiveId" clId="{CBF16A5F-090A-4966-81AE-9A5D38668CBC}" dt="2021-04-12T16:47:12.891" v="4542" actId="122"/>
          <ac:spMkLst>
            <pc:docMk/>
            <pc:sldMk cId="4237788241" sldId="300"/>
            <ac:spMk id="24" creationId="{88AD45E6-001D-438B-A07C-37C4C1887BBA}"/>
          </ac:spMkLst>
        </pc:spChg>
        <pc:cxnChg chg="add">
          <ac:chgData name="Marco Barbone" userId="e4afca254f8b4a11" providerId="LiveId" clId="{CBF16A5F-090A-4966-81AE-9A5D38668CBC}" dt="2021-04-12T16:45:10.608" v="4451" actId="11529"/>
          <ac:cxnSpMkLst>
            <pc:docMk/>
            <pc:sldMk cId="4237788241" sldId="300"/>
            <ac:cxnSpMk id="14" creationId="{67C58311-4DB0-41A7-A44C-12EEB2E034C4}"/>
          </ac:cxnSpMkLst>
        </pc:cxnChg>
        <pc:cxnChg chg="add">
          <ac:chgData name="Marco Barbone" userId="e4afca254f8b4a11" providerId="LiveId" clId="{CBF16A5F-090A-4966-81AE-9A5D38668CBC}" dt="2021-04-12T16:45:15.798" v="4452" actId="11529"/>
          <ac:cxnSpMkLst>
            <pc:docMk/>
            <pc:sldMk cId="4237788241" sldId="300"/>
            <ac:cxnSpMk id="16" creationId="{4FACA2A4-C1B9-45EE-8EDC-8B829F0AF87B}"/>
          </ac:cxnSpMkLst>
        </pc:cxnChg>
        <pc:cxnChg chg="add">
          <ac:chgData name="Marco Barbone" userId="e4afca254f8b4a11" providerId="LiveId" clId="{CBF16A5F-090A-4966-81AE-9A5D38668CBC}" dt="2021-04-12T16:45:20.598" v="4453" actId="11529"/>
          <ac:cxnSpMkLst>
            <pc:docMk/>
            <pc:sldMk cId="4237788241" sldId="300"/>
            <ac:cxnSpMk id="18" creationId="{F4C3F2E8-9DD3-4B1E-B5BF-8DFE45802C28}"/>
          </ac:cxnSpMkLst>
        </pc:cxnChg>
        <pc:cxnChg chg="add">
          <ac:chgData name="Marco Barbone" userId="e4afca254f8b4a11" providerId="LiveId" clId="{CBF16A5F-090A-4966-81AE-9A5D38668CBC}" dt="2021-04-12T16:45:24.502" v="4454" actId="11529"/>
          <ac:cxnSpMkLst>
            <pc:docMk/>
            <pc:sldMk cId="4237788241" sldId="300"/>
            <ac:cxnSpMk id="20" creationId="{77BE4F39-2167-4083-8CCE-818FFDAC2830}"/>
          </ac:cxnSpMkLst>
        </pc:cxnChg>
        <pc:cxnChg chg="add">
          <ac:chgData name="Marco Barbone" userId="e4afca254f8b4a11" providerId="LiveId" clId="{CBF16A5F-090A-4966-81AE-9A5D38668CBC}" dt="2021-04-12T16:45:33.888" v="4455" actId="11529"/>
          <ac:cxnSpMkLst>
            <pc:docMk/>
            <pc:sldMk cId="4237788241" sldId="300"/>
            <ac:cxnSpMk id="22" creationId="{61EA8EB0-23A6-42BD-AE97-7FA983413287}"/>
          </ac:cxnSpMkLst>
        </pc:cxnChg>
      </pc:sldChg>
      <pc:sldChg chg="modSp add mod">
        <pc:chgData name="Marco Barbone" userId="e4afca254f8b4a11" providerId="LiveId" clId="{CBF16A5F-090A-4966-81AE-9A5D38668CBC}" dt="2021-04-12T16:48:17.684" v="4566" actId="20577"/>
        <pc:sldMkLst>
          <pc:docMk/>
          <pc:sldMk cId="2028969388" sldId="301"/>
        </pc:sldMkLst>
        <pc:spChg chg="mod">
          <ac:chgData name="Marco Barbone" userId="e4afca254f8b4a11" providerId="LiveId" clId="{CBF16A5F-090A-4966-81AE-9A5D38668CBC}" dt="2021-04-12T16:48:17.684" v="4566" actId="20577"/>
          <ac:spMkLst>
            <pc:docMk/>
            <pc:sldMk cId="2028969388" sldId="301"/>
            <ac:spMk id="3" creationId="{77796D53-981D-4DD5-B92A-D714B24B5220}"/>
          </ac:spMkLst>
        </pc:spChg>
      </pc:sldChg>
      <pc:sldChg chg="addSp delSp modSp add del mod">
        <pc:chgData name="Marco Barbone" userId="e4afca254f8b4a11" providerId="LiveId" clId="{CBF16A5F-090A-4966-81AE-9A5D38668CBC}" dt="2021-04-12T16:53:02.640" v="4712" actId="47"/>
        <pc:sldMkLst>
          <pc:docMk/>
          <pc:sldMk cId="154010578" sldId="302"/>
        </pc:sldMkLst>
        <pc:spChg chg="add del mod">
          <ac:chgData name="Marco Barbone" userId="e4afca254f8b4a11" providerId="LiveId" clId="{CBF16A5F-090A-4966-81AE-9A5D38668CBC}" dt="2021-04-12T16:52:54.034" v="4710" actId="478"/>
          <ac:spMkLst>
            <pc:docMk/>
            <pc:sldMk cId="154010578" sldId="302"/>
            <ac:spMk id="2" creationId="{DBDF6D18-BC09-49D0-A2EA-A5C308897B33}"/>
          </ac:spMkLst>
        </pc:spChg>
      </pc:sldChg>
      <pc:sldChg chg="modSp add mod">
        <pc:chgData name="Marco Barbone" userId="e4afca254f8b4a11" providerId="LiveId" clId="{CBF16A5F-090A-4966-81AE-9A5D38668CBC}" dt="2021-04-12T16:51:01.026" v="4672" actId="20577"/>
        <pc:sldMkLst>
          <pc:docMk/>
          <pc:sldMk cId="1044140364" sldId="303"/>
        </pc:sldMkLst>
        <pc:spChg chg="mod">
          <ac:chgData name="Marco Barbone" userId="e4afca254f8b4a11" providerId="LiveId" clId="{CBF16A5F-090A-4966-81AE-9A5D38668CBC}" dt="2021-04-12T16:51:01.026" v="4672" actId="20577"/>
          <ac:spMkLst>
            <pc:docMk/>
            <pc:sldMk cId="1044140364" sldId="303"/>
            <ac:spMk id="2" creationId="{212AA026-6449-4EB3-B73D-1BC82925C0B9}"/>
          </ac:spMkLst>
        </pc:spChg>
        <pc:graphicFrameChg chg="modGraphic">
          <ac:chgData name="Marco Barbone" userId="e4afca254f8b4a11" providerId="LiveId" clId="{CBF16A5F-090A-4966-81AE-9A5D38668CBC}" dt="2021-04-12T16:50:48.386" v="4635" actId="207"/>
          <ac:graphicFrameMkLst>
            <pc:docMk/>
            <pc:sldMk cId="1044140364" sldId="303"/>
            <ac:graphicFrameMk id="6" creationId="{860EB5B9-810A-4841-89D2-B1A585B63156}"/>
          </ac:graphicFrameMkLst>
        </pc:graphicFrameChg>
      </pc:sldChg>
      <pc:sldChg chg="modSp new mod ord">
        <pc:chgData name="Marco Barbone" userId="e4afca254f8b4a11" providerId="LiveId" clId="{CBF16A5F-090A-4966-81AE-9A5D38668CBC}" dt="2021-04-12T16:55:21.085" v="5021" actId="20577"/>
        <pc:sldMkLst>
          <pc:docMk/>
          <pc:sldMk cId="667655012" sldId="304"/>
        </pc:sldMkLst>
        <pc:spChg chg="mod">
          <ac:chgData name="Marco Barbone" userId="e4afca254f8b4a11" providerId="LiveId" clId="{CBF16A5F-090A-4966-81AE-9A5D38668CBC}" dt="2021-04-12T16:53:55.535" v="4815"/>
          <ac:spMkLst>
            <pc:docMk/>
            <pc:sldMk cId="667655012" sldId="304"/>
            <ac:spMk id="2" creationId="{456213D2-7DBB-42BA-BF14-FCF3E425D5E9}"/>
          </ac:spMkLst>
        </pc:spChg>
        <pc:spChg chg="mod">
          <ac:chgData name="Marco Barbone" userId="e4afca254f8b4a11" providerId="LiveId" clId="{CBF16A5F-090A-4966-81AE-9A5D38668CBC}" dt="2021-04-12T16:55:21.085" v="5021" actId="20577"/>
          <ac:spMkLst>
            <pc:docMk/>
            <pc:sldMk cId="667655012" sldId="304"/>
            <ac:spMk id="3" creationId="{911BD7D0-24B2-4191-AB46-2743078B8752}"/>
          </ac:spMkLst>
        </pc:spChg>
      </pc:sldChg>
      <pc:sldChg chg="new del">
        <pc:chgData name="Marco Barbone" userId="e4afca254f8b4a11" providerId="LiveId" clId="{CBF16A5F-090A-4966-81AE-9A5D38668CBC}" dt="2021-04-12T16:53:06.865" v="4713" actId="47"/>
        <pc:sldMkLst>
          <pc:docMk/>
          <pc:sldMk cId="2397419022" sldId="304"/>
        </pc:sldMkLst>
      </pc:sldChg>
      <pc:sldChg chg="modSp new mod modAnim">
        <pc:chgData name="Marco Barbone" userId="e4afca254f8b4a11" providerId="LiveId" clId="{CBF16A5F-090A-4966-81AE-9A5D38668CBC}" dt="2021-04-12T16:59:12.177" v="5561"/>
        <pc:sldMkLst>
          <pc:docMk/>
          <pc:sldMk cId="365143748" sldId="305"/>
        </pc:sldMkLst>
        <pc:spChg chg="mod">
          <ac:chgData name="Marco Barbone" userId="e4afca254f8b4a11" providerId="LiveId" clId="{CBF16A5F-090A-4966-81AE-9A5D38668CBC}" dt="2021-04-12T16:56:10.249" v="5033" actId="20577"/>
          <ac:spMkLst>
            <pc:docMk/>
            <pc:sldMk cId="365143748" sldId="305"/>
            <ac:spMk id="2" creationId="{A7688600-84A2-4D81-93C9-DC497F869606}"/>
          </ac:spMkLst>
        </pc:spChg>
        <pc:spChg chg="mod">
          <ac:chgData name="Marco Barbone" userId="e4afca254f8b4a11" providerId="LiveId" clId="{CBF16A5F-090A-4966-81AE-9A5D38668CBC}" dt="2021-04-12T16:59:09.865" v="5560" actId="1076"/>
          <ac:spMkLst>
            <pc:docMk/>
            <pc:sldMk cId="365143748" sldId="305"/>
            <ac:spMk id="3" creationId="{1BD158A4-1779-4400-A98B-86B04B25B6CA}"/>
          </ac:spMkLst>
        </pc:spChg>
      </pc:sldChg>
      <pc:sldMasterChg chg="addSldLayout delSldLayout modSldLayout">
        <pc:chgData name="Marco Barbone" userId="e4afca254f8b4a11" providerId="LiveId" clId="{CBF16A5F-090A-4966-81AE-9A5D38668CBC}" dt="2021-04-08T13:57:27.459" v="688" actId="47"/>
        <pc:sldMasterMkLst>
          <pc:docMk/>
          <pc:sldMasterMk cId="2585372813" sldId="2147483648"/>
        </pc:sldMasterMkLst>
        <pc:sldLayoutChg chg="addSp modSp">
          <pc:chgData name="Marco Barbone" userId="e4afca254f8b4a11" providerId="LiveId" clId="{CBF16A5F-090A-4966-81AE-9A5D38668CBC}" dt="2021-04-08T11:36:34.272" v="146"/>
          <pc:sldLayoutMkLst>
            <pc:docMk/>
            <pc:sldMasterMk cId="2585372813" sldId="2147483648"/>
            <pc:sldLayoutMk cId="37180974" sldId="2147483649"/>
          </pc:sldLayoutMkLst>
          <pc:spChg chg="add mod">
            <ac:chgData name="Marco Barbone" userId="e4afca254f8b4a11" providerId="LiveId" clId="{CBF16A5F-090A-4966-81AE-9A5D38668CBC}" dt="2021-04-08T11:36:34.272" v="146"/>
            <ac:spMkLst>
              <pc:docMk/>
              <pc:sldMasterMk cId="2585372813" sldId="2147483648"/>
              <pc:sldLayoutMk cId="37180974" sldId="2147483649"/>
              <ac:spMk id="2" creationId="{8617ADA1-7089-4623-86E9-2FB18E873F15}"/>
            </ac:spMkLst>
          </pc:spChg>
        </pc:sldLayoutChg>
        <pc:sldLayoutChg chg="addSp modSp mod">
          <pc:chgData name="Marco Barbone" userId="e4afca254f8b4a11" providerId="LiveId" clId="{CBF16A5F-090A-4966-81AE-9A5D38668CBC}" dt="2021-04-08T11:45:18.300" v="247" actId="404"/>
          <pc:sldLayoutMkLst>
            <pc:docMk/>
            <pc:sldMasterMk cId="2585372813" sldId="2147483648"/>
            <pc:sldLayoutMk cId="1569259951" sldId="2147483650"/>
          </pc:sldLayoutMkLst>
          <pc:spChg chg="add mod">
            <ac:chgData name="Marco Barbone" userId="e4afca254f8b4a11" providerId="LiveId" clId="{CBF16A5F-090A-4966-81AE-9A5D38668CBC}" dt="2021-04-08T11:38:10.611" v="148"/>
            <ac:spMkLst>
              <pc:docMk/>
              <pc:sldMasterMk cId="2585372813" sldId="2147483648"/>
              <pc:sldLayoutMk cId="1569259951" sldId="2147483650"/>
              <ac:spMk id="4" creationId="{2C6EBA00-DD15-41B5-8F41-928B33E0A185}"/>
            </ac:spMkLst>
          </pc:spChg>
          <pc:spChg chg="add mod">
            <ac:chgData name="Marco Barbone" userId="e4afca254f8b4a11" providerId="LiveId" clId="{CBF16A5F-090A-4966-81AE-9A5D38668CBC}" dt="2021-04-08T11:45:18.300" v="247" actId="404"/>
            <ac:spMkLst>
              <pc:docMk/>
              <pc:sldMasterMk cId="2585372813" sldId="2147483648"/>
              <pc:sldLayoutMk cId="1569259951" sldId="2147483650"/>
              <ac:spMk id="7" creationId="{5045F004-E9BB-4BA7-A523-292BDD585153}"/>
            </ac:spMkLst>
          </pc:spChg>
        </pc:sldLayoutChg>
        <pc:sldLayoutChg chg="addSp modSp">
          <pc:chgData name="Marco Barbone" userId="e4afca254f8b4a11" providerId="LiveId" clId="{CBF16A5F-090A-4966-81AE-9A5D38668CBC}" dt="2021-04-08T11:38:13.130" v="149"/>
          <pc:sldLayoutMkLst>
            <pc:docMk/>
            <pc:sldMasterMk cId="2585372813" sldId="2147483648"/>
            <pc:sldLayoutMk cId="2622752901" sldId="2147483652"/>
          </pc:sldLayoutMkLst>
          <pc:spChg chg="add mod">
            <ac:chgData name="Marco Barbone" userId="e4afca254f8b4a11" providerId="LiveId" clId="{CBF16A5F-090A-4966-81AE-9A5D38668CBC}" dt="2021-04-08T11:38:13.130" v="149"/>
            <ac:spMkLst>
              <pc:docMk/>
              <pc:sldMasterMk cId="2585372813" sldId="2147483648"/>
              <pc:sldLayoutMk cId="2622752901" sldId="2147483652"/>
              <ac:spMk id="3" creationId="{3D7768BA-8484-4005-B552-70CCA061C8A3}"/>
            </ac:spMkLst>
          </pc:spChg>
        </pc:sldLayoutChg>
        <pc:sldLayoutChg chg="addSp modSp">
          <pc:chgData name="Marco Barbone" userId="e4afca254f8b4a11" providerId="LiveId" clId="{CBF16A5F-090A-4966-81AE-9A5D38668CBC}" dt="2021-04-08T11:38:22.720" v="154"/>
          <pc:sldLayoutMkLst>
            <pc:docMk/>
            <pc:sldMasterMk cId="2585372813" sldId="2147483648"/>
            <pc:sldLayoutMk cId="406725857" sldId="2147483655"/>
          </pc:sldLayoutMkLst>
          <pc:spChg chg="add mod">
            <ac:chgData name="Marco Barbone" userId="e4afca254f8b4a11" providerId="LiveId" clId="{CBF16A5F-090A-4966-81AE-9A5D38668CBC}" dt="2021-04-08T11:38:22.720" v="154"/>
            <ac:spMkLst>
              <pc:docMk/>
              <pc:sldMasterMk cId="2585372813" sldId="2147483648"/>
              <pc:sldLayoutMk cId="406725857" sldId="2147483655"/>
              <ac:spMk id="2" creationId="{FEA7CA32-44C9-4560-BAA2-7234DB084C2A}"/>
            </ac:spMkLst>
          </pc:spChg>
        </pc:sldLayoutChg>
        <pc:sldLayoutChg chg="addSp modSp">
          <pc:chgData name="Marco Barbone" userId="e4afca254f8b4a11" providerId="LiveId" clId="{CBF16A5F-090A-4966-81AE-9A5D38668CBC}" dt="2021-04-08T11:36:38.514" v="147"/>
          <pc:sldLayoutMkLst>
            <pc:docMk/>
            <pc:sldMasterMk cId="2585372813" sldId="2147483648"/>
            <pc:sldLayoutMk cId="1372030003" sldId="2147483656"/>
          </pc:sldLayoutMkLst>
          <pc:spChg chg="add mod">
            <ac:chgData name="Marco Barbone" userId="e4afca254f8b4a11" providerId="LiveId" clId="{CBF16A5F-090A-4966-81AE-9A5D38668CBC}" dt="2021-04-08T11:36:38.514" v="147"/>
            <ac:spMkLst>
              <pc:docMk/>
              <pc:sldMasterMk cId="2585372813" sldId="2147483648"/>
              <pc:sldLayoutMk cId="1372030003" sldId="2147483656"/>
              <ac:spMk id="2" creationId="{9B813B29-D0D4-4CBE-8EC2-3920D9597752}"/>
            </ac:spMkLst>
          </pc:spChg>
        </pc:sldLayoutChg>
        <pc:sldLayoutChg chg="addSp modSp">
          <pc:chgData name="Marco Barbone" userId="e4afca254f8b4a11" providerId="LiveId" clId="{CBF16A5F-090A-4966-81AE-9A5D38668CBC}" dt="2021-04-08T11:38:17.034" v="151"/>
          <pc:sldLayoutMkLst>
            <pc:docMk/>
            <pc:sldMasterMk cId="2585372813" sldId="2147483648"/>
            <pc:sldLayoutMk cId="847259167" sldId="2147483657"/>
          </pc:sldLayoutMkLst>
          <pc:spChg chg="add mod">
            <ac:chgData name="Marco Barbone" userId="e4afca254f8b4a11" providerId="LiveId" clId="{CBF16A5F-090A-4966-81AE-9A5D38668CBC}" dt="2021-04-08T11:38:17.034" v="151"/>
            <ac:spMkLst>
              <pc:docMk/>
              <pc:sldMasterMk cId="2585372813" sldId="2147483648"/>
              <pc:sldLayoutMk cId="847259167" sldId="2147483657"/>
              <ac:spMk id="2" creationId="{C5D18E7D-8F32-40F6-B111-D71790970A74}"/>
            </ac:spMkLst>
          </pc:spChg>
        </pc:sldLayoutChg>
        <pc:sldLayoutChg chg="addSp modSp add del">
          <pc:chgData name="Marco Barbone" userId="e4afca254f8b4a11" providerId="LiveId" clId="{CBF16A5F-090A-4966-81AE-9A5D38668CBC}" dt="2021-04-08T11:38:36.627" v="156" actId="2696"/>
          <pc:sldLayoutMkLst>
            <pc:docMk/>
            <pc:sldMasterMk cId="2585372813" sldId="2147483648"/>
            <pc:sldLayoutMk cId="3929557088" sldId="2147483658"/>
          </pc:sldLayoutMkLst>
          <pc:spChg chg="add mod">
            <ac:chgData name="Marco Barbone" userId="e4afca254f8b4a11" providerId="LiveId" clId="{CBF16A5F-090A-4966-81AE-9A5D38668CBC}" dt="2021-04-08T11:38:18.519" v="152"/>
            <ac:spMkLst>
              <pc:docMk/>
              <pc:sldMasterMk cId="2585372813" sldId="2147483648"/>
              <pc:sldLayoutMk cId="3929557088" sldId="2147483658"/>
              <ac:spMk id="2" creationId="{E0236C70-275C-403E-BD72-72BDB433A58A}"/>
            </ac:spMkLst>
          </pc:spChg>
        </pc:sldLayoutChg>
        <pc:sldLayoutChg chg="addSp modSp">
          <pc:chgData name="Marco Barbone" userId="e4afca254f8b4a11" providerId="LiveId" clId="{CBF16A5F-090A-4966-81AE-9A5D38668CBC}" dt="2021-04-08T11:38:20.683" v="153"/>
          <pc:sldLayoutMkLst>
            <pc:docMk/>
            <pc:sldMasterMk cId="2585372813" sldId="2147483648"/>
            <pc:sldLayoutMk cId="1250341895" sldId="2147483659"/>
          </pc:sldLayoutMkLst>
          <pc:spChg chg="add mod">
            <ac:chgData name="Marco Barbone" userId="e4afca254f8b4a11" providerId="LiveId" clId="{CBF16A5F-090A-4966-81AE-9A5D38668CBC}" dt="2021-04-08T11:38:20.683" v="153"/>
            <ac:spMkLst>
              <pc:docMk/>
              <pc:sldMasterMk cId="2585372813" sldId="2147483648"/>
              <pc:sldLayoutMk cId="1250341895" sldId="2147483659"/>
              <ac:spMk id="2" creationId="{F3BCE7E9-1D78-4A56-ADDB-A74BC93F424E}"/>
            </ac:spMkLst>
          </pc:spChg>
        </pc:sldLayoutChg>
        <pc:sldLayoutChg chg="addSp modSp">
          <pc:chgData name="Marco Barbone" userId="e4afca254f8b4a11" providerId="LiveId" clId="{CBF16A5F-090A-4966-81AE-9A5D38668CBC}" dt="2021-04-08T11:38:14.449" v="150"/>
          <pc:sldLayoutMkLst>
            <pc:docMk/>
            <pc:sldMasterMk cId="2585372813" sldId="2147483648"/>
            <pc:sldLayoutMk cId="3128024284" sldId="2147483660"/>
          </pc:sldLayoutMkLst>
          <pc:spChg chg="add mod">
            <ac:chgData name="Marco Barbone" userId="e4afca254f8b4a11" providerId="LiveId" clId="{CBF16A5F-090A-4966-81AE-9A5D38668CBC}" dt="2021-04-08T11:38:14.449" v="150"/>
            <ac:spMkLst>
              <pc:docMk/>
              <pc:sldMasterMk cId="2585372813" sldId="2147483648"/>
              <pc:sldLayoutMk cId="3128024284" sldId="2147483660"/>
              <ac:spMk id="2" creationId="{0C1E096C-8B85-4A4F-BAC5-305AF16A2689}"/>
            </ac:spMkLst>
          </pc:spChg>
        </pc:sldLayoutChg>
        <pc:sldLayoutChg chg="new del mod">
          <pc:chgData name="Marco Barbone" userId="e4afca254f8b4a11" providerId="LiveId" clId="{CBF16A5F-090A-4966-81AE-9A5D38668CBC}" dt="2021-04-08T11:35:28.331" v="142" actId="11236"/>
          <pc:sldLayoutMkLst>
            <pc:docMk/>
            <pc:sldMasterMk cId="2585372813" sldId="2147483648"/>
            <pc:sldLayoutMk cId="2353156918" sldId="2147483661"/>
          </pc:sldLayoutMkLst>
        </pc:sldLayoutChg>
        <pc:sldLayoutChg chg="del">
          <pc:chgData name="Marco Barbone" userId="e4afca254f8b4a11" providerId="LiveId" clId="{CBF16A5F-090A-4966-81AE-9A5D38668CBC}" dt="2021-04-08T13:57:27.459" v="688" actId="47"/>
          <pc:sldLayoutMkLst>
            <pc:docMk/>
            <pc:sldMasterMk cId="2585372813" sldId="2147483648"/>
            <pc:sldLayoutMk cId="3601097424" sldId="2147483661"/>
          </pc:sldLayoutMkLst>
        </pc:sldLayoutChg>
      </pc:sldMasterChg>
    </pc:docChg>
  </pc:docChgLst>
  <pc:docChgLst>
    <pc:chgData name="Marco Barbone" userId="e4afca254f8b4a11" providerId="LiveId" clId="{4D2770CF-C4A2-4F76-95F1-DBB4A39990F1}"/>
    <pc:docChg chg="modSld">
      <pc:chgData name="Marco Barbone" userId="e4afca254f8b4a11" providerId="LiveId" clId="{4D2770CF-C4A2-4F76-95F1-DBB4A39990F1}" dt="2022-06-09T11:17:57.771" v="40" actId="20577"/>
      <pc:docMkLst>
        <pc:docMk/>
      </pc:docMkLst>
      <pc:sldChg chg="modSp mod">
        <pc:chgData name="Marco Barbone" userId="e4afca254f8b4a11" providerId="LiveId" clId="{4D2770CF-C4A2-4F76-95F1-DBB4A39990F1}" dt="2022-06-09T11:17:57.771" v="40" actId="20577"/>
        <pc:sldMkLst>
          <pc:docMk/>
          <pc:sldMk cId="3988165" sldId="308"/>
        </pc:sldMkLst>
        <pc:spChg chg="mod">
          <ac:chgData name="Marco Barbone" userId="e4afca254f8b4a11" providerId="LiveId" clId="{4D2770CF-C4A2-4F76-95F1-DBB4A39990F1}" dt="2022-06-09T11:17:57.771" v="40" actId="20577"/>
          <ac:spMkLst>
            <pc:docMk/>
            <pc:sldMk cId="3988165" sldId="308"/>
            <ac:spMk id="3" creationId="{B261238B-7177-417E-8717-8CC555565B55}"/>
          </ac:spMkLst>
        </pc:spChg>
      </pc:sldChg>
    </pc:docChg>
  </pc:docChgLst>
  <pc:docChgLst>
    <pc:chgData name="Marco Barbone" userId="e4afca254f8b4a11" providerId="LiveId" clId="{136E6062-0AB4-4F82-A185-94119FCAAC7B}"/>
    <pc:docChg chg="undo custSel modSld">
      <pc:chgData name="Marco Barbone" userId="e4afca254f8b4a11" providerId="LiveId" clId="{136E6062-0AB4-4F82-A185-94119FCAAC7B}" dt="2021-10-18T15:13:25.069" v="43" actId="20577"/>
      <pc:docMkLst>
        <pc:docMk/>
      </pc:docMkLst>
      <pc:sldChg chg="modSp mod">
        <pc:chgData name="Marco Barbone" userId="e4afca254f8b4a11" providerId="LiveId" clId="{136E6062-0AB4-4F82-A185-94119FCAAC7B}" dt="2021-10-18T15:13:25.069" v="43" actId="20577"/>
        <pc:sldMkLst>
          <pc:docMk/>
          <pc:sldMk cId="4058368317" sldId="256"/>
        </pc:sldMkLst>
        <pc:spChg chg="mod">
          <ac:chgData name="Marco Barbone" userId="e4afca254f8b4a11" providerId="LiveId" clId="{136E6062-0AB4-4F82-A185-94119FCAAC7B}" dt="2021-10-18T15:13:25.069" v="43" actId="20577"/>
          <ac:spMkLst>
            <pc:docMk/>
            <pc:sldMk cId="4058368317" sldId="256"/>
            <ac:spMk id="3" creationId="{00000000-0000-0000-0000-000000000000}"/>
          </ac:spMkLst>
        </pc:spChg>
      </pc:sldChg>
    </pc:docChg>
  </pc:docChgLst>
  <pc:docChgLst>
    <pc:chgData name="Marco Barbone" userId="e4afca254f8b4a11" providerId="LiveId" clId="{CFE12F4C-DD1D-415C-8C03-0EF9694205E8}"/>
    <pc:docChg chg="undo custSel addSld delSld modSld sldOrd delMainMaster">
      <pc:chgData name="Marco Barbone" userId="e4afca254f8b4a11" providerId="LiveId" clId="{CFE12F4C-DD1D-415C-8C03-0EF9694205E8}" dt="2022-07-11T20:51:32.574" v="2260" actId="20577"/>
      <pc:docMkLst>
        <pc:docMk/>
      </pc:docMkLst>
      <pc:sldChg chg="del">
        <pc:chgData name="Marco Barbone" userId="e4afca254f8b4a11" providerId="LiveId" clId="{CFE12F4C-DD1D-415C-8C03-0EF9694205E8}" dt="2022-06-09T11:52:34.158" v="835" actId="47"/>
        <pc:sldMkLst>
          <pc:docMk/>
          <pc:sldMk cId="252989539" sldId="271"/>
        </pc:sldMkLst>
      </pc:sldChg>
      <pc:sldChg chg="addSp delSp modSp add del mod modAnim">
        <pc:chgData name="Marco Barbone" userId="e4afca254f8b4a11" providerId="LiveId" clId="{CFE12F4C-DD1D-415C-8C03-0EF9694205E8}" dt="2022-07-11T20:48:57.195" v="2236" actId="1076"/>
        <pc:sldMkLst>
          <pc:docMk/>
          <pc:sldMk cId="3496179591" sldId="309"/>
        </pc:sldMkLst>
        <pc:spChg chg="mod">
          <ac:chgData name="Marco Barbone" userId="e4afca254f8b4a11" providerId="LiveId" clId="{CFE12F4C-DD1D-415C-8C03-0EF9694205E8}" dt="2022-07-11T20:47:05.997" v="2225" actId="20577"/>
          <ac:spMkLst>
            <pc:docMk/>
            <pc:sldMk cId="3496179591" sldId="309"/>
            <ac:spMk id="2" creationId="{6C1DF9B5-CF92-4710-80A7-B05BD4184B6A}"/>
          </ac:spMkLst>
        </pc:spChg>
        <pc:spChg chg="mod">
          <ac:chgData name="Marco Barbone" userId="e4afca254f8b4a11" providerId="LiveId" clId="{CFE12F4C-DD1D-415C-8C03-0EF9694205E8}" dt="2022-07-11T20:47:31.838" v="2230"/>
          <ac:spMkLst>
            <pc:docMk/>
            <pc:sldMk cId="3496179591" sldId="309"/>
            <ac:spMk id="7" creationId="{8BD9D417-C1F1-41B3-9DAB-3DC1DE2062DD}"/>
          </ac:spMkLst>
        </pc:spChg>
        <pc:spChg chg="del">
          <ac:chgData name="Marco Barbone" userId="e4afca254f8b4a11" providerId="LiveId" clId="{CFE12F4C-DD1D-415C-8C03-0EF9694205E8}" dt="2022-07-11T20:48:09.581" v="2231" actId="478"/>
          <ac:spMkLst>
            <pc:docMk/>
            <pc:sldMk cId="3496179591" sldId="309"/>
            <ac:spMk id="8" creationId="{A7EE50E0-DDFC-4365-B386-B130250AA1A7}"/>
          </ac:spMkLst>
        </pc:spChg>
        <pc:spChg chg="mod ord">
          <ac:chgData name="Marco Barbone" userId="e4afca254f8b4a11" providerId="LiveId" clId="{CFE12F4C-DD1D-415C-8C03-0EF9694205E8}" dt="2022-07-11T20:47:12.969" v="2226" actId="1076"/>
          <ac:spMkLst>
            <pc:docMk/>
            <pc:sldMk cId="3496179591" sldId="309"/>
            <ac:spMk id="9" creationId="{4CED662F-ED13-4D92-A547-403246AECA13}"/>
          </ac:spMkLst>
        </pc:spChg>
        <pc:spChg chg="add mod">
          <ac:chgData name="Marco Barbone" userId="e4afca254f8b4a11" providerId="LiveId" clId="{CFE12F4C-DD1D-415C-8C03-0EF9694205E8}" dt="2022-07-11T20:47:21.786" v="2229" actId="14100"/>
          <ac:spMkLst>
            <pc:docMk/>
            <pc:sldMk cId="3496179591" sldId="309"/>
            <ac:spMk id="11" creationId="{A6187FFD-67D8-DB88-ECA7-128686A5B305}"/>
          </ac:spMkLst>
        </pc:spChg>
        <pc:picChg chg="add mod">
          <ac:chgData name="Marco Barbone" userId="e4afca254f8b4a11" providerId="LiveId" clId="{CFE12F4C-DD1D-415C-8C03-0EF9694205E8}" dt="2022-07-11T20:48:57.195" v="2236" actId="1076"/>
          <ac:picMkLst>
            <pc:docMk/>
            <pc:sldMk cId="3496179591" sldId="309"/>
            <ac:picMk id="1026" creationId="{BE6933B5-754C-327D-C149-CD4FDBEF70EB}"/>
          </ac:picMkLst>
        </pc:picChg>
        <pc:picChg chg="del">
          <ac:chgData name="Marco Barbone" userId="e4afca254f8b4a11" providerId="LiveId" clId="{CFE12F4C-DD1D-415C-8C03-0EF9694205E8}" dt="2022-07-11T20:46:12.693" v="2199" actId="478"/>
          <ac:picMkLst>
            <pc:docMk/>
            <pc:sldMk cId="3496179591" sldId="309"/>
            <ac:picMk id="2052" creationId="{C3CFE76D-C239-4A4F-8FC8-14629AA1332C}"/>
          </ac:picMkLst>
        </pc:picChg>
      </pc:sldChg>
      <pc:sldChg chg="modSp mod">
        <pc:chgData name="Marco Barbone" userId="e4afca254f8b4a11" providerId="LiveId" clId="{CFE12F4C-DD1D-415C-8C03-0EF9694205E8}" dt="2022-06-09T11:41:18.484" v="813" actId="20577"/>
        <pc:sldMkLst>
          <pc:docMk/>
          <pc:sldMk cId="733008119" sldId="660"/>
        </pc:sldMkLst>
        <pc:spChg chg="mod">
          <ac:chgData name="Marco Barbone" userId="e4afca254f8b4a11" providerId="LiveId" clId="{CFE12F4C-DD1D-415C-8C03-0EF9694205E8}" dt="2022-06-09T11:41:18.484" v="813" actId="20577"/>
          <ac:spMkLst>
            <pc:docMk/>
            <pc:sldMk cId="733008119" sldId="660"/>
            <ac:spMk id="9" creationId="{298F06D0-C2D5-4A09-8162-618CF1E54F13}"/>
          </ac:spMkLst>
        </pc:spChg>
      </pc:sldChg>
      <pc:sldChg chg="addSp delSp modSp mod">
        <pc:chgData name="Marco Barbone" userId="e4afca254f8b4a11" providerId="LiveId" clId="{CFE12F4C-DD1D-415C-8C03-0EF9694205E8}" dt="2022-07-11T20:51:32.574" v="2260" actId="20577"/>
        <pc:sldMkLst>
          <pc:docMk/>
          <pc:sldMk cId="1649277532" sldId="670"/>
        </pc:sldMkLst>
        <pc:spChg chg="add del">
          <ac:chgData name="Marco Barbone" userId="e4afca254f8b4a11" providerId="LiveId" clId="{CFE12F4C-DD1D-415C-8C03-0EF9694205E8}" dt="2022-07-11T20:50:24.860" v="2244"/>
          <ac:spMkLst>
            <pc:docMk/>
            <pc:sldMk cId="1649277532" sldId="670"/>
            <ac:spMk id="3" creationId="{6616D98F-2669-8418-4749-BAF0C7F58268}"/>
          </ac:spMkLst>
        </pc:spChg>
        <pc:spChg chg="mod">
          <ac:chgData name="Marco Barbone" userId="e4afca254f8b4a11" providerId="LiveId" clId="{CFE12F4C-DD1D-415C-8C03-0EF9694205E8}" dt="2022-07-11T20:51:32.574" v="2260" actId="20577"/>
          <ac:spMkLst>
            <pc:docMk/>
            <pc:sldMk cId="1649277532" sldId="670"/>
            <ac:spMk id="25" creationId="{E55D90FD-769E-498B-BA28-D3247E80D035}"/>
          </ac:spMkLst>
        </pc:spChg>
        <pc:picChg chg="del">
          <ac:chgData name="Marco Barbone" userId="e4afca254f8b4a11" providerId="LiveId" clId="{CFE12F4C-DD1D-415C-8C03-0EF9694205E8}" dt="2022-07-11T20:49:50.093" v="2239" actId="478"/>
          <ac:picMkLst>
            <pc:docMk/>
            <pc:sldMk cId="1649277532" sldId="670"/>
            <ac:picMk id="1030" creationId="{BCA700C0-B240-49CE-9227-5F3BC71B81BE}"/>
          </ac:picMkLst>
        </pc:picChg>
        <pc:picChg chg="add del mod">
          <ac:chgData name="Marco Barbone" userId="e4afca254f8b4a11" providerId="LiveId" clId="{CFE12F4C-DD1D-415C-8C03-0EF9694205E8}" dt="2022-07-11T20:51:05.361" v="2252" actId="478"/>
          <ac:picMkLst>
            <pc:docMk/>
            <pc:sldMk cId="1649277532" sldId="670"/>
            <ac:picMk id="2050" creationId="{DB2DC966-CCAA-685E-93CD-368CEF4FCF02}"/>
          </ac:picMkLst>
        </pc:picChg>
        <pc:picChg chg="add del">
          <ac:chgData name="Marco Barbone" userId="e4afca254f8b4a11" providerId="LiveId" clId="{CFE12F4C-DD1D-415C-8C03-0EF9694205E8}" dt="2022-07-11T20:50:26.394" v="2246"/>
          <ac:picMkLst>
            <pc:docMk/>
            <pc:sldMk cId="1649277532" sldId="670"/>
            <ac:picMk id="2052" creationId="{35E6C086-A24C-427F-9697-101ACB3CE476}"/>
          </ac:picMkLst>
        </pc:picChg>
        <pc:picChg chg="add mod">
          <ac:chgData name="Marco Barbone" userId="e4afca254f8b4a11" providerId="LiveId" clId="{CFE12F4C-DD1D-415C-8C03-0EF9694205E8}" dt="2022-07-11T20:51:14.762" v="2257" actId="1076"/>
          <ac:picMkLst>
            <pc:docMk/>
            <pc:sldMk cId="1649277532" sldId="670"/>
            <ac:picMk id="2056" creationId="{2EA01D8D-3F4A-28B1-179E-2B71861FF170}"/>
          </ac:picMkLst>
        </pc:picChg>
      </pc:sldChg>
      <pc:sldChg chg="ord">
        <pc:chgData name="Marco Barbone" userId="e4afca254f8b4a11" providerId="LiveId" clId="{CFE12F4C-DD1D-415C-8C03-0EF9694205E8}" dt="2022-06-09T11:48:00.455" v="833"/>
        <pc:sldMkLst>
          <pc:docMk/>
          <pc:sldMk cId="277436704" sldId="672"/>
        </pc:sldMkLst>
      </pc:sldChg>
      <pc:sldChg chg="del">
        <pc:chgData name="Marco Barbone" userId="e4afca254f8b4a11" providerId="LiveId" clId="{CFE12F4C-DD1D-415C-8C03-0EF9694205E8}" dt="2022-06-09T11:52:34.158" v="835" actId="47"/>
        <pc:sldMkLst>
          <pc:docMk/>
          <pc:sldMk cId="3220033151" sldId="680"/>
        </pc:sldMkLst>
      </pc:sldChg>
      <pc:sldChg chg="del">
        <pc:chgData name="Marco Barbone" userId="e4afca254f8b4a11" providerId="LiveId" clId="{CFE12F4C-DD1D-415C-8C03-0EF9694205E8}" dt="2022-06-09T11:52:34.158" v="835" actId="47"/>
        <pc:sldMkLst>
          <pc:docMk/>
          <pc:sldMk cId="2603044560" sldId="682"/>
        </pc:sldMkLst>
      </pc:sldChg>
      <pc:sldChg chg="del">
        <pc:chgData name="Marco Barbone" userId="e4afca254f8b4a11" providerId="LiveId" clId="{CFE12F4C-DD1D-415C-8C03-0EF9694205E8}" dt="2022-06-09T11:48:09.555" v="834" actId="47"/>
        <pc:sldMkLst>
          <pc:docMk/>
          <pc:sldMk cId="1214795370" sldId="683"/>
        </pc:sldMkLst>
      </pc:sldChg>
      <pc:sldChg chg="del">
        <pc:chgData name="Marco Barbone" userId="e4afca254f8b4a11" providerId="LiveId" clId="{CFE12F4C-DD1D-415C-8C03-0EF9694205E8}" dt="2022-06-09T11:48:09.555" v="834" actId="47"/>
        <pc:sldMkLst>
          <pc:docMk/>
          <pc:sldMk cId="3387090849" sldId="684"/>
        </pc:sldMkLst>
      </pc:sldChg>
      <pc:sldChg chg="del">
        <pc:chgData name="Marco Barbone" userId="e4afca254f8b4a11" providerId="LiveId" clId="{CFE12F4C-DD1D-415C-8C03-0EF9694205E8}" dt="2022-06-09T11:48:09.555" v="834" actId="47"/>
        <pc:sldMkLst>
          <pc:docMk/>
          <pc:sldMk cId="1422574128" sldId="685"/>
        </pc:sldMkLst>
      </pc:sldChg>
      <pc:sldChg chg="del">
        <pc:chgData name="Marco Barbone" userId="e4afca254f8b4a11" providerId="LiveId" clId="{CFE12F4C-DD1D-415C-8C03-0EF9694205E8}" dt="2022-06-09T11:52:34.158" v="835" actId="47"/>
        <pc:sldMkLst>
          <pc:docMk/>
          <pc:sldMk cId="279745927" sldId="686"/>
        </pc:sldMkLst>
      </pc:sldChg>
      <pc:sldChg chg="del">
        <pc:chgData name="Marco Barbone" userId="e4afca254f8b4a11" providerId="LiveId" clId="{CFE12F4C-DD1D-415C-8C03-0EF9694205E8}" dt="2022-06-09T11:52:34.158" v="835" actId="47"/>
        <pc:sldMkLst>
          <pc:docMk/>
          <pc:sldMk cId="3653761977" sldId="690"/>
        </pc:sldMkLst>
      </pc:sldChg>
      <pc:sldChg chg="del">
        <pc:chgData name="Marco Barbone" userId="e4afca254f8b4a11" providerId="LiveId" clId="{CFE12F4C-DD1D-415C-8C03-0EF9694205E8}" dt="2022-06-09T11:48:09.555" v="834" actId="47"/>
        <pc:sldMkLst>
          <pc:docMk/>
          <pc:sldMk cId="2443749406" sldId="691"/>
        </pc:sldMkLst>
      </pc:sldChg>
      <pc:sldChg chg="add del">
        <pc:chgData name="Marco Barbone" userId="e4afca254f8b4a11" providerId="LiveId" clId="{CFE12F4C-DD1D-415C-8C03-0EF9694205E8}" dt="2022-06-09T11:52:48.497" v="840"/>
        <pc:sldMkLst>
          <pc:docMk/>
          <pc:sldMk cId="3561045099" sldId="692"/>
        </pc:sldMkLst>
      </pc:sldChg>
      <pc:sldChg chg="add del">
        <pc:chgData name="Marco Barbone" userId="e4afca254f8b4a11" providerId="LiveId" clId="{CFE12F4C-DD1D-415C-8C03-0EF9694205E8}" dt="2022-06-09T11:52:48.497" v="840"/>
        <pc:sldMkLst>
          <pc:docMk/>
          <pc:sldMk cId="1930458279" sldId="693"/>
        </pc:sldMkLst>
      </pc:sldChg>
      <pc:sldChg chg="del ord">
        <pc:chgData name="Marco Barbone" userId="e4afca254f8b4a11" providerId="LiveId" clId="{CFE12F4C-DD1D-415C-8C03-0EF9694205E8}" dt="2022-06-09T11:52:39.591" v="838" actId="47"/>
        <pc:sldMkLst>
          <pc:docMk/>
          <pc:sldMk cId="2379904336" sldId="695"/>
        </pc:sldMkLst>
      </pc:sldChg>
      <pc:sldChg chg="new del">
        <pc:chgData name="Marco Barbone" userId="e4afca254f8b4a11" providerId="LiveId" clId="{CFE12F4C-DD1D-415C-8C03-0EF9694205E8}" dt="2022-06-09T11:28:50.355" v="1" actId="2696"/>
        <pc:sldMkLst>
          <pc:docMk/>
          <pc:sldMk cId="964826814" sldId="696"/>
        </pc:sldMkLst>
      </pc:sldChg>
      <pc:sldChg chg="addSp delSp modSp add mod ord delAnim modAnim">
        <pc:chgData name="Marco Barbone" userId="e4afca254f8b4a11" providerId="LiveId" clId="{CFE12F4C-DD1D-415C-8C03-0EF9694205E8}" dt="2022-06-09T11:40:27.578" v="809"/>
        <pc:sldMkLst>
          <pc:docMk/>
          <pc:sldMk cId="1612945961" sldId="696"/>
        </pc:sldMkLst>
        <pc:spChg chg="del">
          <ac:chgData name="Marco Barbone" userId="e4afca254f8b4a11" providerId="LiveId" clId="{CFE12F4C-DD1D-415C-8C03-0EF9694205E8}" dt="2022-06-09T11:29:07.106" v="5" actId="478"/>
          <ac:spMkLst>
            <pc:docMk/>
            <pc:sldMk cId="1612945961" sldId="696"/>
            <ac:spMk id="2" creationId="{54A3D921-062E-4378-87A5-8711FA682111}"/>
          </ac:spMkLst>
        </pc:spChg>
        <pc:spChg chg="del">
          <ac:chgData name="Marco Barbone" userId="e4afca254f8b4a11" providerId="LiveId" clId="{CFE12F4C-DD1D-415C-8C03-0EF9694205E8}" dt="2022-06-09T11:29:06.194" v="4" actId="478"/>
          <ac:spMkLst>
            <pc:docMk/>
            <pc:sldMk cId="1612945961" sldId="696"/>
            <ac:spMk id="3" creationId="{83EAE582-9C6B-4DA2-A5C1-DFA79ADEC90E}"/>
          </ac:spMkLst>
        </pc:spChg>
        <pc:spChg chg="add mod">
          <ac:chgData name="Marco Barbone" userId="e4afca254f8b4a11" providerId="LiveId" clId="{CFE12F4C-DD1D-415C-8C03-0EF9694205E8}" dt="2022-06-09T11:37:55.815" v="534" actId="1076"/>
          <ac:spMkLst>
            <pc:docMk/>
            <pc:sldMk cId="1612945961" sldId="696"/>
            <ac:spMk id="5" creationId="{86689F97-257B-F6B9-E76C-1EEE7F8A099E}"/>
          </ac:spMkLst>
        </pc:spChg>
        <pc:spChg chg="mod">
          <ac:chgData name="Marco Barbone" userId="e4afca254f8b4a11" providerId="LiveId" clId="{CFE12F4C-DD1D-415C-8C03-0EF9694205E8}" dt="2022-06-09T11:29:41.567" v="35" actId="20577"/>
          <ac:spMkLst>
            <pc:docMk/>
            <pc:sldMk cId="1612945961" sldId="696"/>
            <ac:spMk id="9" creationId="{298F06D0-C2D5-4A09-8162-618CF1E54F13}"/>
          </ac:spMkLst>
        </pc:spChg>
        <pc:spChg chg="add mod">
          <ac:chgData name="Marco Barbone" userId="e4afca254f8b4a11" providerId="LiveId" clId="{CFE12F4C-DD1D-415C-8C03-0EF9694205E8}" dt="2022-06-09T11:37:57.600" v="535" actId="1076"/>
          <ac:spMkLst>
            <pc:docMk/>
            <pc:sldMk cId="1612945961" sldId="696"/>
            <ac:spMk id="10" creationId="{B0CD4B37-9BED-3C3B-BC0C-E948AB356547}"/>
          </ac:spMkLst>
        </pc:spChg>
        <pc:spChg chg="mod">
          <ac:chgData name="Marco Barbone" userId="e4afca254f8b4a11" providerId="LiveId" clId="{CFE12F4C-DD1D-415C-8C03-0EF9694205E8}" dt="2022-06-09T11:29:09.125" v="6" actId="20577"/>
          <ac:spMkLst>
            <pc:docMk/>
            <pc:sldMk cId="1612945961" sldId="696"/>
            <ac:spMk id="11" creationId="{247B9500-9724-45BB-84E5-97EFAF91F0C4}"/>
          </ac:spMkLst>
        </pc:spChg>
        <pc:spChg chg="add mod">
          <ac:chgData name="Marco Barbone" userId="e4afca254f8b4a11" providerId="LiveId" clId="{CFE12F4C-DD1D-415C-8C03-0EF9694205E8}" dt="2022-06-09T11:39:52.141" v="806" actId="20577"/>
          <ac:spMkLst>
            <pc:docMk/>
            <pc:sldMk cId="1612945961" sldId="696"/>
            <ac:spMk id="12" creationId="{5DA24E9C-1EF2-E1F9-F8A1-3038DC015563}"/>
          </ac:spMkLst>
        </pc:spChg>
        <pc:spChg chg="mod">
          <ac:chgData name="Marco Barbone" userId="e4afca254f8b4a11" providerId="LiveId" clId="{CFE12F4C-DD1D-415C-8C03-0EF9694205E8}" dt="2022-06-09T11:38:24.906" v="564" actId="14100"/>
          <ac:spMkLst>
            <pc:docMk/>
            <pc:sldMk cId="1612945961" sldId="696"/>
            <ac:spMk id="4099" creationId="{00000000-0000-0000-0000-000000000000}"/>
          </ac:spMkLst>
        </pc:spChg>
      </pc:sldChg>
      <pc:sldChg chg="add">
        <pc:chgData name="Marco Barbone" userId="e4afca254f8b4a11" providerId="LiveId" clId="{CFE12F4C-DD1D-415C-8C03-0EF9694205E8}" dt="2022-06-09T11:43:47.174" v="814"/>
        <pc:sldMkLst>
          <pc:docMk/>
          <pc:sldMk cId="3385585414" sldId="697"/>
        </pc:sldMkLst>
      </pc:sldChg>
      <pc:sldChg chg="add del">
        <pc:chgData name="Marco Barbone" userId="e4afca254f8b4a11" providerId="LiveId" clId="{CFE12F4C-DD1D-415C-8C03-0EF9694205E8}" dt="2022-06-09T11:43:53.679" v="815" actId="47"/>
        <pc:sldMkLst>
          <pc:docMk/>
          <pc:sldMk cId="1639089831" sldId="699"/>
        </pc:sldMkLst>
      </pc:sldChg>
      <pc:sldChg chg="add">
        <pc:chgData name="Marco Barbone" userId="e4afca254f8b4a11" providerId="LiveId" clId="{CFE12F4C-DD1D-415C-8C03-0EF9694205E8}" dt="2022-06-09T11:43:47.174" v="814"/>
        <pc:sldMkLst>
          <pc:docMk/>
          <pc:sldMk cId="1041469030" sldId="700"/>
        </pc:sldMkLst>
      </pc:sldChg>
      <pc:sldChg chg="add">
        <pc:chgData name="Marco Barbone" userId="e4afca254f8b4a11" providerId="LiveId" clId="{CFE12F4C-DD1D-415C-8C03-0EF9694205E8}" dt="2022-06-09T11:43:47.174" v="814"/>
        <pc:sldMkLst>
          <pc:docMk/>
          <pc:sldMk cId="247483771" sldId="702"/>
        </pc:sldMkLst>
      </pc:sldChg>
      <pc:sldChg chg="add">
        <pc:chgData name="Marco Barbone" userId="e4afca254f8b4a11" providerId="LiveId" clId="{CFE12F4C-DD1D-415C-8C03-0EF9694205E8}" dt="2022-06-09T11:43:47.174" v="814"/>
        <pc:sldMkLst>
          <pc:docMk/>
          <pc:sldMk cId="156723520" sldId="703"/>
        </pc:sldMkLst>
      </pc:sldChg>
      <pc:sldChg chg="add">
        <pc:chgData name="Marco Barbone" userId="e4afca254f8b4a11" providerId="LiveId" clId="{CFE12F4C-DD1D-415C-8C03-0EF9694205E8}" dt="2022-06-09T11:43:47.174" v="814"/>
        <pc:sldMkLst>
          <pc:docMk/>
          <pc:sldMk cId="2671344961" sldId="705"/>
        </pc:sldMkLst>
      </pc:sldChg>
      <pc:sldChg chg="add">
        <pc:chgData name="Marco Barbone" userId="e4afca254f8b4a11" providerId="LiveId" clId="{CFE12F4C-DD1D-415C-8C03-0EF9694205E8}" dt="2022-06-09T11:43:47.174" v="814"/>
        <pc:sldMkLst>
          <pc:docMk/>
          <pc:sldMk cId="3265870688" sldId="714"/>
        </pc:sldMkLst>
      </pc:sldChg>
      <pc:sldChg chg="add">
        <pc:chgData name="Marco Barbone" userId="e4afca254f8b4a11" providerId="LiveId" clId="{CFE12F4C-DD1D-415C-8C03-0EF9694205E8}" dt="2022-06-09T11:43:47.174" v="814"/>
        <pc:sldMkLst>
          <pc:docMk/>
          <pc:sldMk cId="1154180153" sldId="715"/>
        </pc:sldMkLst>
      </pc:sldChg>
      <pc:sldChg chg="add">
        <pc:chgData name="Marco Barbone" userId="e4afca254f8b4a11" providerId="LiveId" clId="{CFE12F4C-DD1D-415C-8C03-0EF9694205E8}" dt="2022-06-09T11:43:47.174" v="814"/>
        <pc:sldMkLst>
          <pc:docMk/>
          <pc:sldMk cId="1162293060" sldId="717"/>
        </pc:sldMkLst>
      </pc:sldChg>
      <pc:sldChg chg="add">
        <pc:chgData name="Marco Barbone" userId="e4afca254f8b4a11" providerId="LiveId" clId="{CFE12F4C-DD1D-415C-8C03-0EF9694205E8}" dt="2022-06-09T11:43:47.174" v="814"/>
        <pc:sldMkLst>
          <pc:docMk/>
          <pc:sldMk cId="3801124787" sldId="719"/>
        </pc:sldMkLst>
      </pc:sldChg>
      <pc:sldChg chg="add">
        <pc:chgData name="Marco Barbone" userId="e4afca254f8b4a11" providerId="LiveId" clId="{CFE12F4C-DD1D-415C-8C03-0EF9694205E8}" dt="2022-06-09T11:43:47.174" v="814"/>
        <pc:sldMkLst>
          <pc:docMk/>
          <pc:sldMk cId="3594951083" sldId="720"/>
        </pc:sldMkLst>
      </pc:sldChg>
      <pc:sldChg chg="add">
        <pc:chgData name="Marco Barbone" userId="e4afca254f8b4a11" providerId="LiveId" clId="{CFE12F4C-DD1D-415C-8C03-0EF9694205E8}" dt="2022-06-09T11:43:47.174" v="814"/>
        <pc:sldMkLst>
          <pc:docMk/>
          <pc:sldMk cId="3363172796" sldId="724"/>
        </pc:sldMkLst>
      </pc:sldChg>
      <pc:sldChg chg="add">
        <pc:chgData name="Marco Barbone" userId="e4afca254f8b4a11" providerId="LiveId" clId="{CFE12F4C-DD1D-415C-8C03-0EF9694205E8}" dt="2022-06-09T11:43:47.174" v="814"/>
        <pc:sldMkLst>
          <pc:docMk/>
          <pc:sldMk cId="390640092" sldId="725"/>
        </pc:sldMkLst>
      </pc:sldChg>
      <pc:sldChg chg="add">
        <pc:chgData name="Marco Barbone" userId="e4afca254f8b4a11" providerId="LiveId" clId="{CFE12F4C-DD1D-415C-8C03-0EF9694205E8}" dt="2022-06-09T11:43:47.174" v="814"/>
        <pc:sldMkLst>
          <pc:docMk/>
          <pc:sldMk cId="4283848917" sldId="726"/>
        </pc:sldMkLst>
      </pc:sldChg>
      <pc:sldChg chg="add">
        <pc:chgData name="Marco Barbone" userId="e4afca254f8b4a11" providerId="LiveId" clId="{CFE12F4C-DD1D-415C-8C03-0EF9694205E8}" dt="2022-06-09T11:43:47.174" v="814"/>
        <pc:sldMkLst>
          <pc:docMk/>
          <pc:sldMk cId="263030710" sldId="727"/>
        </pc:sldMkLst>
      </pc:sldChg>
      <pc:sldChg chg="add">
        <pc:chgData name="Marco Barbone" userId="e4afca254f8b4a11" providerId="LiveId" clId="{CFE12F4C-DD1D-415C-8C03-0EF9694205E8}" dt="2022-06-09T11:43:47.174" v="814"/>
        <pc:sldMkLst>
          <pc:docMk/>
          <pc:sldMk cId="4166421666" sldId="728"/>
        </pc:sldMkLst>
      </pc:sldChg>
      <pc:sldChg chg="add">
        <pc:chgData name="Marco Barbone" userId="e4afca254f8b4a11" providerId="LiveId" clId="{CFE12F4C-DD1D-415C-8C03-0EF9694205E8}" dt="2022-06-09T11:43:47.174" v="814"/>
        <pc:sldMkLst>
          <pc:docMk/>
          <pc:sldMk cId="4259973195" sldId="729"/>
        </pc:sldMkLst>
      </pc:sldChg>
      <pc:sldChg chg="add">
        <pc:chgData name="Marco Barbone" userId="e4afca254f8b4a11" providerId="LiveId" clId="{CFE12F4C-DD1D-415C-8C03-0EF9694205E8}" dt="2022-06-09T11:43:47.174" v="814"/>
        <pc:sldMkLst>
          <pc:docMk/>
          <pc:sldMk cId="83982242" sldId="730"/>
        </pc:sldMkLst>
      </pc:sldChg>
      <pc:sldChg chg="modSp add mod">
        <pc:chgData name="Marco Barbone" userId="e4afca254f8b4a11" providerId="LiveId" clId="{CFE12F4C-DD1D-415C-8C03-0EF9694205E8}" dt="2022-06-09T11:47:00.156" v="828" actId="20577"/>
        <pc:sldMkLst>
          <pc:docMk/>
          <pc:sldMk cId="347806240" sldId="731"/>
        </pc:sldMkLst>
        <pc:spChg chg="mod">
          <ac:chgData name="Marco Barbone" userId="e4afca254f8b4a11" providerId="LiveId" clId="{CFE12F4C-DD1D-415C-8C03-0EF9694205E8}" dt="2022-06-09T11:47:00.156" v="828" actId="20577"/>
          <ac:spMkLst>
            <pc:docMk/>
            <pc:sldMk cId="347806240" sldId="731"/>
            <ac:spMk id="3" creationId="{6C454B8E-C4A5-4B80-8F0C-F5B1E675D29E}"/>
          </ac:spMkLst>
        </pc:spChg>
      </pc:sldChg>
      <pc:sldChg chg="add ord">
        <pc:chgData name="Marco Barbone" userId="e4afca254f8b4a11" providerId="LiveId" clId="{CFE12F4C-DD1D-415C-8C03-0EF9694205E8}" dt="2022-06-09T11:47:53.665" v="831"/>
        <pc:sldMkLst>
          <pc:docMk/>
          <pc:sldMk cId="2238572" sldId="732"/>
        </pc:sldMkLst>
      </pc:sldChg>
      <pc:sldChg chg="add ord">
        <pc:chgData name="Marco Barbone" userId="e4afca254f8b4a11" providerId="LiveId" clId="{CFE12F4C-DD1D-415C-8C03-0EF9694205E8}" dt="2022-06-09T11:47:53.665" v="831"/>
        <pc:sldMkLst>
          <pc:docMk/>
          <pc:sldMk cId="4240910914" sldId="733"/>
        </pc:sldMkLst>
      </pc:sldChg>
      <pc:sldChg chg="addSp delSp modSp add mod ord">
        <pc:chgData name="Marco Barbone" userId="e4afca254f8b4a11" providerId="LiveId" clId="{CFE12F4C-DD1D-415C-8C03-0EF9694205E8}" dt="2022-06-09T12:07:42.186" v="1593" actId="20577"/>
        <pc:sldMkLst>
          <pc:docMk/>
          <pc:sldMk cId="3118162833" sldId="734"/>
        </pc:sldMkLst>
        <pc:spChg chg="mod">
          <ac:chgData name="Marco Barbone" userId="e4afca254f8b4a11" providerId="LiveId" clId="{CFE12F4C-DD1D-415C-8C03-0EF9694205E8}" dt="2022-06-09T11:53:17.727" v="864" actId="20577"/>
          <ac:spMkLst>
            <pc:docMk/>
            <pc:sldMk cId="3118162833" sldId="734"/>
            <ac:spMk id="2" creationId="{C39CE01A-010A-494D-8524-1E66E13DF001}"/>
          </ac:spMkLst>
        </pc:spChg>
        <pc:spChg chg="mod">
          <ac:chgData name="Marco Barbone" userId="e4afca254f8b4a11" providerId="LiveId" clId="{CFE12F4C-DD1D-415C-8C03-0EF9694205E8}" dt="2022-06-09T12:07:42.186" v="1593" actId="20577"/>
          <ac:spMkLst>
            <pc:docMk/>
            <pc:sldMk cId="3118162833" sldId="734"/>
            <ac:spMk id="3" creationId="{6C454B8E-C4A5-4B80-8F0C-F5B1E675D29E}"/>
          </ac:spMkLst>
        </pc:spChg>
        <pc:picChg chg="add mod">
          <ac:chgData name="Marco Barbone" userId="e4afca254f8b4a11" providerId="LiveId" clId="{CFE12F4C-DD1D-415C-8C03-0EF9694205E8}" dt="2022-06-09T12:05:51.844" v="1564" actId="1076"/>
          <ac:picMkLst>
            <pc:docMk/>
            <pc:sldMk cId="3118162833" sldId="734"/>
            <ac:picMk id="9" creationId="{336207F7-F580-31CC-844C-48CD3FEA0B38}"/>
          </ac:picMkLst>
        </pc:picChg>
        <pc:picChg chg="add del">
          <ac:chgData name="Marco Barbone" userId="e4afca254f8b4a11" providerId="LiveId" clId="{CFE12F4C-DD1D-415C-8C03-0EF9694205E8}" dt="2022-06-09T11:54:48.057" v="973" actId="22"/>
          <ac:picMkLst>
            <pc:docMk/>
            <pc:sldMk cId="3118162833" sldId="734"/>
            <ac:picMk id="11" creationId="{679F9BC7-ACEF-C92A-8323-3B12030FFDE2}"/>
          </ac:picMkLst>
        </pc:picChg>
        <pc:picChg chg="add del mod">
          <ac:chgData name="Marco Barbone" userId="e4afca254f8b4a11" providerId="LiveId" clId="{CFE12F4C-DD1D-415C-8C03-0EF9694205E8}" dt="2022-06-09T11:56:26.055" v="1008" actId="478"/>
          <ac:picMkLst>
            <pc:docMk/>
            <pc:sldMk cId="3118162833" sldId="734"/>
            <ac:picMk id="13" creationId="{036105AC-3F2F-5057-9689-F1C49D32D72F}"/>
          </ac:picMkLst>
        </pc:picChg>
        <pc:picChg chg="add mod modCrop">
          <ac:chgData name="Marco Barbone" userId="e4afca254f8b4a11" providerId="LiveId" clId="{CFE12F4C-DD1D-415C-8C03-0EF9694205E8}" dt="2022-06-09T12:05:50.097" v="1563" actId="1076"/>
          <ac:picMkLst>
            <pc:docMk/>
            <pc:sldMk cId="3118162833" sldId="734"/>
            <ac:picMk id="15" creationId="{D541E6CE-348A-4BF6-9B7C-FF90065C2518}"/>
          </ac:picMkLst>
        </pc:picChg>
      </pc:sldChg>
      <pc:sldChg chg="delSp modSp add mod ord">
        <pc:chgData name="Marco Barbone" userId="e4afca254f8b4a11" providerId="LiveId" clId="{CFE12F4C-DD1D-415C-8C03-0EF9694205E8}" dt="2022-06-09T12:03:05.198" v="1232" actId="20577"/>
        <pc:sldMkLst>
          <pc:docMk/>
          <pc:sldMk cId="360133724" sldId="735"/>
        </pc:sldMkLst>
        <pc:spChg chg="mod">
          <ac:chgData name="Marco Barbone" userId="e4afca254f8b4a11" providerId="LiveId" clId="{CFE12F4C-DD1D-415C-8C03-0EF9694205E8}" dt="2022-06-09T11:59:47.961" v="1036" actId="20577"/>
          <ac:spMkLst>
            <pc:docMk/>
            <pc:sldMk cId="360133724" sldId="735"/>
            <ac:spMk id="2" creationId="{C39CE01A-010A-494D-8524-1E66E13DF001}"/>
          </ac:spMkLst>
        </pc:spChg>
        <pc:spChg chg="mod">
          <ac:chgData name="Marco Barbone" userId="e4afca254f8b4a11" providerId="LiveId" clId="{CFE12F4C-DD1D-415C-8C03-0EF9694205E8}" dt="2022-06-09T12:03:05.198" v="1232" actId="20577"/>
          <ac:spMkLst>
            <pc:docMk/>
            <pc:sldMk cId="360133724" sldId="735"/>
            <ac:spMk id="3" creationId="{6C454B8E-C4A5-4B80-8F0C-F5B1E675D29E}"/>
          </ac:spMkLst>
        </pc:spChg>
        <pc:picChg chg="del">
          <ac:chgData name="Marco Barbone" userId="e4afca254f8b4a11" providerId="LiveId" clId="{CFE12F4C-DD1D-415C-8C03-0EF9694205E8}" dt="2022-06-09T12:00:26.415" v="1042" actId="478"/>
          <ac:picMkLst>
            <pc:docMk/>
            <pc:sldMk cId="360133724" sldId="735"/>
            <ac:picMk id="9" creationId="{336207F7-F580-31CC-844C-48CD3FEA0B38}"/>
          </ac:picMkLst>
        </pc:picChg>
        <pc:picChg chg="del">
          <ac:chgData name="Marco Barbone" userId="e4afca254f8b4a11" providerId="LiveId" clId="{CFE12F4C-DD1D-415C-8C03-0EF9694205E8}" dt="2022-06-09T12:00:26.890" v="1043" actId="478"/>
          <ac:picMkLst>
            <pc:docMk/>
            <pc:sldMk cId="360133724" sldId="735"/>
            <ac:picMk id="15" creationId="{D541E6CE-348A-4BF6-9B7C-FF90065C2518}"/>
          </ac:picMkLst>
        </pc:picChg>
      </pc:sldChg>
      <pc:sldChg chg="add del">
        <pc:chgData name="Marco Barbone" userId="e4afca254f8b4a11" providerId="LiveId" clId="{CFE12F4C-DD1D-415C-8C03-0EF9694205E8}" dt="2022-06-09T11:58:54.625" v="1021"/>
        <pc:sldMkLst>
          <pc:docMk/>
          <pc:sldMk cId="506688044" sldId="736"/>
        </pc:sldMkLst>
      </pc:sldChg>
      <pc:sldChg chg="addSp delSp modSp add mod ord">
        <pc:chgData name="Marco Barbone" userId="e4afca254f8b4a11" providerId="LiveId" clId="{CFE12F4C-DD1D-415C-8C03-0EF9694205E8}" dt="2022-06-09T12:05:58.471" v="1566" actId="1076"/>
        <pc:sldMkLst>
          <pc:docMk/>
          <pc:sldMk cId="1300112641" sldId="736"/>
        </pc:sldMkLst>
        <pc:spChg chg="mod">
          <ac:chgData name="Marco Barbone" userId="e4afca254f8b4a11" providerId="LiveId" clId="{CFE12F4C-DD1D-415C-8C03-0EF9694205E8}" dt="2022-06-09T12:01:38.795" v="1125" actId="20577"/>
          <ac:spMkLst>
            <pc:docMk/>
            <pc:sldMk cId="1300112641" sldId="736"/>
            <ac:spMk id="2" creationId="{C39CE01A-010A-494D-8524-1E66E13DF001}"/>
          </ac:spMkLst>
        </pc:spChg>
        <pc:spChg chg="mod">
          <ac:chgData name="Marco Barbone" userId="e4afca254f8b4a11" providerId="LiveId" clId="{CFE12F4C-DD1D-415C-8C03-0EF9694205E8}" dt="2022-06-09T12:05:11.818" v="1429" actId="20577"/>
          <ac:spMkLst>
            <pc:docMk/>
            <pc:sldMk cId="1300112641" sldId="736"/>
            <ac:spMk id="3" creationId="{6C454B8E-C4A5-4B80-8F0C-F5B1E675D29E}"/>
          </ac:spMkLst>
        </pc:spChg>
        <pc:picChg chg="add del mod">
          <ac:chgData name="Marco Barbone" userId="e4afca254f8b4a11" providerId="LiveId" clId="{CFE12F4C-DD1D-415C-8C03-0EF9694205E8}" dt="2022-06-09T12:05:58.471" v="1566" actId="1076"/>
          <ac:picMkLst>
            <pc:docMk/>
            <pc:sldMk cId="1300112641" sldId="736"/>
            <ac:picMk id="9" creationId="{336207F7-F580-31CC-844C-48CD3FEA0B38}"/>
          </ac:picMkLst>
        </pc:picChg>
        <pc:picChg chg="mod">
          <ac:chgData name="Marco Barbone" userId="e4afca254f8b4a11" providerId="LiveId" clId="{CFE12F4C-DD1D-415C-8C03-0EF9694205E8}" dt="2022-06-09T12:05:54.862" v="1565" actId="1076"/>
          <ac:picMkLst>
            <pc:docMk/>
            <pc:sldMk cId="1300112641" sldId="736"/>
            <ac:picMk id="15" creationId="{D541E6CE-348A-4BF6-9B7C-FF90065C2518}"/>
          </ac:picMkLst>
        </pc:picChg>
      </pc:sldChg>
      <pc:sldChg chg="add del">
        <pc:chgData name="Marco Barbone" userId="e4afca254f8b4a11" providerId="LiveId" clId="{CFE12F4C-DD1D-415C-8C03-0EF9694205E8}" dt="2022-06-09T11:58:57.850" v="1023"/>
        <pc:sldMkLst>
          <pc:docMk/>
          <pc:sldMk cId="1507304473" sldId="736"/>
        </pc:sldMkLst>
      </pc:sldChg>
      <pc:sldChg chg="modSp add mod">
        <pc:chgData name="Marco Barbone" userId="e4afca254f8b4a11" providerId="LiveId" clId="{CFE12F4C-DD1D-415C-8C03-0EF9694205E8}" dt="2022-06-09T12:13:19.889" v="2186" actId="20577"/>
        <pc:sldMkLst>
          <pc:docMk/>
          <pc:sldMk cId="558371173" sldId="737"/>
        </pc:sldMkLst>
        <pc:spChg chg="mod">
          <ac:chgData name="Marco Barbone" userId="e4afca254f8b4a11" providerId="LiveId" clId="{CFE12F4C-DD1D-415C-8C03-0EF9694205E8}" dt="2022-06-09T12:08:13.272" v="1613" actId="20577"/>
          <ac:spMkLst>
            <pc:docMk/>
            <pc:sldMk cId="558371173" sldId="737"/>
            <ac:spMk id="2" creationId="{C39CE01A-010A-494D-8524-1E66E13DF001}"/>
          </ac:spMkLst>
        </pc:spChg>
        <pc:spChg chg="mod">
          <ac:chgData name="Marco Barbone" userId="e4afca254f8b4a11" providerId="LiveId" clId="{CFE12F4C-DD1D-415C-8C03-0EF9694205E8}" dt="2022-06-09T12:13:19.889" v="2186" actId="20577"/>
          <ac:spMkLst>
            <pc:docMk/>
            <pc:sldMk cId="558371173" sldId="737"/>
            <ac:spMk id="3" creationId="{6C454B8E-C4A5-4B80-8F0C-F5B1E675D29E}"/>
          </ac:spMkLst>
        </pc:spChg>
      </pc:sldChg>
      <pc:sldChg chg="addSp delSp modSp add mod">
        <pc:chgData name="Marco Barbone" userId="e4afca254f8b4a11" providerId="LiveId" clId="{CFE12F4C-DD1D-415C-8C03-0EF9694205E8}" dt="2022-07-11T20:41:56.819" v="2196"/>
        <pc:sldMkLst>
          <pc:docMk/>
          <pc:sldMk cId="1471238749" sldId="738"/>
        </pc:sldMkLst>
        <pc:spChg chg="mod">
          <ac:chgData name="Marco Barbone" userId="e4afca254f8b4a11" providerId="LiveId" clId="{CFE12F4C-DD1D-415C-8C03-0EF9694205E8}" dt="2022-07-11T20:41:56.819" v="2196"/>
          <ac:spMkLst>
            <pc:docMk/>
            <pc:sldMk cId="1471238749" sldId="738"/>
            <ac:spMk id="7" creationId="{8169CA1C-4E5B-471F-9B34-8830ACCD9660}"/>
          </ac:spMkLst>
        </pc:spChg>
        <pc:spChg chg="del mod">
          <ac:chgData name="Marco Barbone" userId="e4afca254f8b4a11" providerId="LiveId" clId="{CFE12F4C-DD1D-415C-8C03-0EF9694205E8}" dt="2022-07-11T20:41:21.089" v="2190" actId="478"/>
          <ac:spMkLst>
            <pc:docMk/>
            <pc:sldMk cId="1471238749" sldId="738"/>
            <ac:spMk id="10" creationId="{DD91A37B-61BE-441E-89F5-9A424E707F1A}"/>
          </ac:spMkLst>
        </pc:spChg>
        <pc:spChg chg="add del">
          <ac:chgData name="Marco Barbone" userId="e4afca254f8b4a11" providerId="LiveId" clId="{CFE12F4C-DD1D-415C-8C03-0EF9694205E8}" dt="2022-07-11T20:41:56.114" v="2195" actId="22"/>
          <ac:spMkLst>
            <pc:docMk/>
            <pc:sldMk cId="1471238749" sldId="738"/>
            <ac:spMk id="12" creationId="{243F22A5-A79B-52F8-D811-B114861A48C5}"/>
          </ac:spMkLst>
        </pc:spChg>
        <pc:picChg chg="add mod">
          <ac:chgData name="Marco Barbone" userId="e4afca254f8b4a11" providerId="LiveId" clId="{CFE12F4C-DD1D-415C-8C03-0EF9694205E8}" dt="2022-07-11T20:41:51.854" v="2193" actId="1076"/>
          <ac:picMkLst>
            <pc:docMk/>
            <pc:sldMk cId="1471238749" sldId="738"/>
            <ac:picMk id="8" creationId="{834A5E8D-E23E-846D-9191-02BCFEE1430D}"/>
          </ac:picMkLst>
        </pc:picChg>
        <pc:picChg chg="del">
          <ac:chgData name="Marco Barbone" userId="e4afca254f8b4a11" providerId="LiveId" clId="{CFE12F4C-DD1D-415C-8C03-0EF9694205E8}" dt="2022-07-11T20:41:18.752" v="2188" actId="478"/>
          <ac:picMkLst>
            <pc:docMk/>
            <pc:sldMk cId="1471238749" sldId="738"/>
            <ac:picMk id="13" creationId="{63EB237F-BA2A-4846-8DF9-0F2B464AF933}"/>
          </ac:picMkLst>
        </pc:picChg>
      </pc:sldChg>
      <pc:sldMasterChg chg="del delSldLayout">
        <pc:chgData name="Marco Barbone" userId="e4afca254f8b4a11" providerId="LiveId" clId="{CFE12F4C-DD1D-415C-8C03-0EF9694205E8}" dt="2022-06-09T11:48:09.555" v="834" actId="47"/>
        <pc:sldMasterMkLst>
          <pc:docMk/>
          <pc:sldMasterMk cId="1142794076" sldId="2147483662"/>
        </pc:sldMasterMkLst>
        <pc:sldLayoutChg chg="del">
          <pc:chgData name="Marco Barbone" userId="e4afca254f8b4a11" providerId="LiveId" clId="{CFE12F4C-DD1D-415C-8C03-0EF9694205E8}" dt="2022-06-09T11:48:09.555" v="834" actId="47"/>
          <pc:sldLayoutMkLst>
            <pc:docMk/>
            <pc:sldMasterMk cId="1142794076" sldId="2147483662"/>
            <pc:sldLayoutMk cId="517364837" sldId="2147483663"/>
          </pc:sldLayoutMkLst>
        </pc:sldLayoutChg>
        <pc:sldLayoutChg chg="del">
          <pc:chgData name="Marco Barbone" userId="e4afca254f8b4a11" providerId="LiveId" clId="{CFE12F4C-DD1D-415C-8C03-0EF9694205E8}" dt="2022-06-09T11:48:09.555" v="834" actId="47"/>
          <pc:sldLayoutMkLst>
            <pc:docMk/>
            <pc:sldMasterMk cId="1142794076" sldId="2147483662"/>
            <pc:sldLayoutMk cId="3372081271" sldId="2147483664"/>
          </pc:sldLayoutMkLst>
        </pc:sldLayoutChg>
        <pc:sldLayoutChg chg="del">
          <pc:chgData name="Marco Barbone" userId="e4afca254f8b4a11" providerId="LiveId" clId="{CFE12F4C-DD1D-415C-8C03-0EF9694205E8}" dt="2022-06-09T11:48:09.555" v="834" actId="47"/>
          <pc:sldLayoutMkLst>
            <pc:docMk/>
            <pc:sldMasterMk cId="1142794076" sldId="2147483662"/>
            <pc:sldLayoutMk cId="1284070627" sldId="2147483665"/>
          </pc:sldLayoutMkLst>
        </pc:sldLayoutChg>
        <pc:sldLayoutChg chg="del">
          <pc:chgData name="Marco Barbone" userId="e4afca254f8b4a11" providerId="LiveId" clId="{CFE12F4C-DD1D-415C-8C03-0EF9694205E8}" dt="2022-06-09T11:48:09.555" v="834" actId="47"/>
          <pc:sldLayoutMkLst>
            <pc:docMk/>
            <pc:sldMasterMk cId="1142794076" sldId="2147483662"/>
            <pc:sldLayoutMk cId="2634206995" sldId="2147483666"/>
          </pc:sldLayoutMkLst>
        </pc:sldLayoutChg>
        <pc:sldLayoutChg chg="del">
          <pc:chgData name="Marco Barbone" userId="e4afca254f8b4a11" providerId="LiveId" clId="{CFE12F4C-DD1D-415C-8C03-0EF9694205E8}" dt="2022-06-09T11:48:09.555" v="834" actId="47"/>
          <pc:sldLayoutMkLst>
            <pc:docMk/>
            <pc:sldMasterMk cId="1142794076" sldId="2147483662"/>
            <pc:sldLayoutMk cId="911680831" sldId="2147483667"/>
          </pc:sldLayoutMkLst>
        </pc:sldLayoutChg>
        <pc:sldLayoutChg chg="del">
          <pc:chgData name="Marco Barbone" userId="e4afca254f8b4a11" providerId="LiveId" clId="{CFE12F4C-DD1D-415C-8C03-0EF9694205E8}" dt="2022-06-09T11:48:09.555" v="834" actId="47"/>
          <pc:sldLayoutMkLst>
            <pc:docMk/>
            <pc:sldMasterMk cId="1142794076" sldId="2147483662"/>
            <pc:sldLayoutMk cId="1925214607" sldId="2147483668"/>
          </pc:sldLayoutMkLst>
        </pc:sldLayoutChg>
        <pc:sldLayoutChg chg="del">
          <pc:chgData name="Marco Barbone" userId="e4afca254f8b4a11" providerId="LiveId" clId="{CFE12F4C-DD1D-415C-8C03-0EF9694205E8}" dt="2022-06-09T11:48:09.555" v="834" actId="47"/>
          <pc:sldLayoutMkLst>
            <pc:docMk/>
            <pc:sldMasterMk cId="1142794076" sldId="2147483662"/>
            <pc:sldLayoutMk cId="2283987869" sldId="2147483669"/>
          </pc:sldLayoutMkLst>
        </pc:sldLayoutChg>
        <pc:sldLayoutChg chg="del">
          <pc:chgData name="Marco Barbone" userId="e4afca254f8b4a11" providerId="LiveId" clId="{CFE12F4C-DD1D-415C-8C03-0EF9694205E8}" dt="2022-06-09T11:48:09.555" v="834" actId="47"/>
          <pc:sldLayoutMkLst>
            <pc:docMk/>
            <pc:sldMasterMk cId="1142794076" sldId="2147483662"/>
            <pc:sldLayoutMk cId="2150206643" sldId="2147483670"/>
          </pc:sldLayoutMkLst>
        </pc:sldLayoutChg>
        <pc:sldLayoutChg chg="del">
          <pc:chgData name="Marco Barbone" userId="e4afca254f8b4a11" providerId="LiveId" clId="{CFE12F4C-DD1D-415C-8C03-0EF9694205E8}" dt="2022-06-09T11:48:09.555" v="834" actId="47"/>
          <pc:sldLayoutMkLst>
            <pc:docMk/>
            <pc:sldMasterMk cId="1142794076" sldId="2147483662"/>
            <pc:sldLayoutMk cId="3703148391" sldId="2147483671"/>
          </pc:sldLayoutMkLst>
        </pc:sldLayoutChg>
        <pc:sldLayoutChg chg="del">
          <pc:chgData name="Marco Barbone" userId="e4afca254f8b4a11" providerId="LiveId" clId="{CFE12F4C-DD1D-415C-8C03-0EF9694205E8}" dt="2022-06-09T11:48:09.555" v="834" actId="47"/>
          <pc:sldLayoutMkLst>
            <pc:docMk/>
            <pc:sldMasterMk cId="1142794076" sldId="2147483662"/>
            <pc:sldLayoutMk cId="3520430936" sldId="2147483672"/>
          </pc:sldLayoutMkLst>
        </pc:sldLayoutChg>
        <pc:sldLayoutChg chg="del">
          <pc:chgData name="Marco Barbone" userId="e4afca254f8b4a11" providerId="LiveId" clId="{CFE12F4C-DD1D-415C-8C03-0EF9694205E8}" dt="2022-06-09T11:48:09.555" v="834" actId="47"/>
          <pc:sldLayoutMkLst>
            <pc:docMk/>
            <pc:sldMasterMk cId="1142794076" sldId="2147483662"/>
            <pc:sldLayoutMk cId="53990269" sldId="2147483673"/>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stacked"/>
        <c:varyColors val="0"/>
        <c:ser>
          <c:idx val="0"/>
          <c:order val="0"/>
          <c:tx>
            <c:strRef>
              <c:f>Sheet1!$B$1</c:f>
              <c:strCache>
                <c:ptCount val="1"/>
                <c:pt idx="0">
                  <c:v>Speedup</c:v>
                </c:pt>
              </c:strCache>
            </c:strRef>
          </c:tx>
          <c:spPr>
            <a:solidFill>
              <a:schemeClr val="accent1"/>
            </a:solidFill>
            <a:ln>
              <a:noFill/>
            </a:ln>
            <a:effectLst/>
          </c:spPr>
          <c:invertIfNegative val="0"/>
          <c:cat>
            <c:strRef>
              <c:f>Sheet1!$A$2:$A$3</c:f>
              <c:strCache>
                <c:ptCount val="2"/>
                <c:pt idx="0">
                  <c:v>Parallel</c:v>
                </c:pt>
                <c:pt idx="1">
                  <c:v>FPGA</c:v>
                </c:pt>
              </c:strCache>
            </c:strRef>
          </c:cat>
          <c:val>
            <c:numRef>
              <c:f>Sheet1!$B$2:$B$3</c:f>
              <c:numCache>
                <c:formatCode>General</c:formatCode>
                <c:ptCount val="2"/>
                <c:pt idx="0">
                  <c:v>1</c:v>
                </c:pt>
                <c:pt idx="1">
                  <c:v>113.13777441332324</c:v>
                </c:pt>
              </c:numCache>
            </c:numRef>
          </c:val>
          <c:extLst>
            <c:ext xmlns:c16="http://schemas.microsoft.com/office/drawing/2014/chart" uri="{C3380CC4-5D6E-409C-BE32-E72D297353CC}">
              <c16:uniqueId val="{00000000-45C0-4E37-8B27-DCE9E70C46F9}"/>
            </c:ext>
          </c:extLst>
        </c:ser>
        <c:dLbls>
          <c:showLegendKey val="0"/>
          <c:showVal val="0"/>
          <c:showCatName val="0"/>
          <c:showSerName val="0"/>
          <c:showPercent val="0"/>
          <c:showBubbleSize val="0"/>
        </c:dLbls>
        <c:gapWidth val="150"/>
        <c:overlap val="100"/>
        <c:axId val="1762319728"/>
        <c:axId val="1762320144"/>
      </c:barChart>
      <c:catAx>
        <c:axId val="176231972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762320144"/>
        <c:crosses val="autoZero"/>
        <c:auto val="1"/>
        <c:lblAlgn val="ctr"/>
        <c:lblOffset val="100"/>
        <c:noMultiLvlLbl val="0"/>
      </c:catAx>
      <c:valAx>
        <c:axId val="176232014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76231972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b="1" dirty="0">
                <a:solidFill>
                  <a:srgbClr val="003E74"/>
                </a:solidFill>
              </a:rPr>
              <a:t>Name of presentation</a:t>
            </a: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F80E403-58FA-4AD5-9114-DD4B86692871}" type="datetime3">
              <a:rPr lang="en-GB" smtClean="0">
                <a:solidFill>
                  <a:srgbClr val="003E74"/>
                </a:solidFill>
              </a:rPr>
              <a:t>11 July, 2022</a:t>
            </a:fld>
            <a:endParaRPr lang="en-US" dirty="0">
              <a:solidFill>
                <a:srgbClr val="003E74"/>
              </a:solidFill>
            </a:endParaRPr>
          </a:p>
        </p:txBody>
      </p:sp>
    </p:spTree>
    <p:extLst>
      <p:ext uri="{BB962C8B-B14F-4D97-AF65-F5344CB8AC3E}">
        <p14:creationId xmlns:p14="http://schemas.microsoft.com/office/powerpoint/2010/main" val="3306949037"/>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1">
                <a:solidFill>
                  <a:srgbClr val="003E74"/>
                </a:solidFill>
              </a:defRPr>
            </a:lvl1pPr>
          </a:lstStyle>
          <a:p>
            <a:r>
              <a:rPr lang="en-US" dirty="0"/>
              <a:t>Name of presentation</a:t>
            </a: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solidFill>
                  <a:srgbClr val="003E74"/>
                </a:solidFill>
              </a:defRPr>
            </a:lvl1pPr>
          </a:lstStyle>
          <a:p>
            <a:fld id="{D62636B2-09A3-43A4-8C49-B04E4901034B}" type="datetime3">
              <a:rPr lang="en-GB" smtClean="0"/>
              <a:t>11 July, 2022</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Tree>
    <p:extLst>
      <p:ext uri="{BB962C8B-B14F-4D97-AF65-F5344CB8AC3E}">
        <p14:creationId xmlns:p14="http://schemas.microsoft.com/office/powerpoint/2010/main" val="2133265648"/>
      </p:ext>
    </p:extLst>
  </p:cSld>
  <p:clrMap bg1="lt1" tx1="dk1" bg2="lt2" tx2="dk2" accent1="accent1" accent2="accent2" accent3="accent3" accent4="accent4" accent5="accent5" accent6="accent6" hlink="hlink" folHlink="folHlink"/>
  <p:hf ft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D62636B2-09A3-43A4-8C49-B04E4901034B}" type="datetime3">
              <a:rPr lang="en-GB" smtClean="0"/>
              <a:t>11 July, 2022</a:t>
            </a:fld>
            <a:endParaRPr lang="en-US" dirty="0"/>
          </a:p>
        </p:txBody>
      </p:sp>
    </p:spTree>
    <p:extLst>
      <p:ext uri="{BB962C8B-B14F-4D97-AF65-F5344CB8AC3E}">
        <p14:creationId xmlns:p14="http://schemas.microsoft.com/office/powerpoint/2010/main" val="3919490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GB" dirty="0"/>
          </a:p>
        </p:txBody>
      </p:sp>
      <p:sp>
        <p:nvSpPr>
          <p:cNvPr id="4" name="Header Placeholder 3"/>
          <p:cNvSpPr>
            <a:spLocks noGrp="1"/>
          </p:cNvSpPr>
          <p:nvPr>
            <p:ph type="hdr" sz="quarter"/>
          </p:nvPr>
        </p:nvSpPr>
        <p:spPr/>
        <p:txBody>
          <a:bodyPr/>
          <a:lstStyle/>
          <a:p>
            <a:r>
              <a:rPr lang="en-US"/>
              <a:t>Name of presentation</a:t>
            </a:r>
            <a:endParaRPr lang="en-US" dirty="0"/>
          </a:p>
        </p:txBody>
      </p:sp>
      <p:sp>
        <p:nvSpPr>
          <p:cNvPr id="5" name="Date Placeholder 4"/>
          <p:cNvSpPr>
            <a:spLocks noGrp="1"/>
          </p:cNvSpPr>
          <p:nvPr>
            <p:ph type="dt" idx="1"/>
          </p:nvPr>
        </p:nvSpPr>
        <p:spPr/>
        <p:txBody>
          <a:bodyPr/>
          <a:lstStyle/>
          <a:p>
            <a:fld id="{D62636B2-09A3-43A4-8C49-B04E4901034B}" type="datetime3">
              <a:rPr lang="en-GB" smtClean="0"/>
              <a:t>11 July, 2022</a:t>
            </a:fld>
            <a:endParaRPr lang="en-US" dirty="0"/>
          </a:p>
        </p:txBody>
      </p:sp>
    </p:spTree>
    <p:extLst>
      <p:ext uri="{BB962C8B-B14F-4D97-AF65-F5344CB8AC3E}">
        <p14:creationId xmlns:p14="http://schemas.microsoft.com/office/powerpoint/2010/main" val="21686990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no imag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2957124"/>
            <a:ext cx="6400800" cy="453385"/>
          </a:xfrm>
        </p:spPr>
        <p:txBody>
          <a:bodyPr/>
          <a:lstStyle>
            <a:lvl1pPr marL="0" indent="0" algn="l">
              <a:buNone/>
              <a:defRPr sz="2400">
                <a:solidFill>
                  <a:srgbClr val="000000"/>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13" name="Title 12"/>
          <p:cNvSpPr>
            <a:spLocks noGrp="1"/>
          </p:cNvSpPr>
          <p:nvPr>
            <p:ph type="title"/>
          </p:nvPr>
        </p:nvSpPr>
        <p:spPr>
          <a:xfrm>
            <a:off x="457200" y="1572517"/>
            <a:ext cx="8229600" cy="857250"/>
          </a:xfrm>
        </p:spPr>
        <p:txBody>
          <a:bodyPr/>
          <a:lstStyle>
            <a:lvl1pPr algn="l">
              <a:defRPr sz="4000" b="0">
                <a:solidFill>
                  <a:srgbClr val="003E74"/>
                </a:solidFill>
              </a:defRPr>
            </a:lvl1pPr>
          </a:lstStyle>
          <a:p>
            <a:r>
              <a:rPr lang="en-GB" dirty="0"/>
              <a:t>Click to edit Master title style</a:t>
            </a:r>
            <a:endParaRPr lang="en-US" dirty="0"/>
          </a:p>
        </p:txBody>
      </p:sp>
      <p:sp>
        <p:nvSpPr>
          <p:cNvPr id="10" name="Text Placeholder 9"/>
          <p:cNvSpPr>
            <a:spLocks noGrp="1"/>
          </p:cNvSpPr>
          <p:nvPr>
            <p:ph type="body" sz="quarter" idx="11" hasCustomPrompt="1"/>
          </p:nvPr>
        </p:nvSpPr>
        <p:spPr>
          <a:xfrm>
            <a:off x="457200" y="3955186"/>
            <a:ext cx="6400800" cy="254858"/>
          </a:xfrm>
        </p:spPr>
        <p:txBody>
          <a:bodyPr/>
          <a:lstStyle>
            <a:lvl1pPr marL="0" indent="0" algn="l">
              <a:buNone/>
              <a:defRPr sz="1200" baseline="0">
                <a:solidFill>
                  <a:srgbClr val="9D9D9D"/>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GB" dirty="0"/>
              <a:t>Click to edit author name</a:t>
            </a:r>
            <a:endParaRPr lang="en-US" dirty="0"/>
          </a:p>
        </p:txBody>
      </p:sp>
      <p:sp>
        <p:nvSpPr>
          <p:cNvPr id="9"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11" name="Text Placeholder 3"/>
          <p:cNvSpPr>
            <a:spLocks noGrp="1"/>
          </p:cNvSpPr>
          <p:nvPr>
            <p:ph type="body" sz="quarter" idx="12"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
        <p:nvSpPr>
          <p:cNvPr id="2" name="Slide Number Placeholder 1">
            <a:extLst>
              <a:ext uri="{FF2B5EF4-FFF2-40B4-BE49-F238E27FC236}">
                <a16:creationId xmlns:a16="http://schemas.microsoft.com/office/drawing/2014/main" id="{8617ADA1-7089-4623-86E9-2FB18E873F15}"/>
              </a:ext>
            </a:extLst>
          </p:cNvPr>
          <p:cNvSpPr>
            <a:spLocks noGrp="1"/>
          </p:cNvSpPr>
          <p:nvPr>
            <p:ph type="sldNum" sz="quarter" idx="13"/>
          </p:nvPr>
        </p:nvSpPr>
        <p:spPr/>
        <p:txBody>
          <a:bodyPr/>
          <a:lstStyle/>
          <a:p>
            <a:fld id="{C9BEB4AE-FFC0-4AB9-B62F-194B275D3770}" type="slidenum">
              <a:rPr lang="en-GB" smtClean="0"/>
              <a:t>‹#›</a:t>
            </a:fld>
            <a:endParaRPr lang="en-GB" dirty="0"/>
          </a:p>
        </p:txBody>
      </p:sp>
    </p:spTree>
    <p:extLst>
      <p:ext uri="{BB962C8B-B14F-4D97-AF65-F5344CB8AC3E}">
        <p14:creationId xmlns:p14="http://schemas.microsoft.com/office/powerpoint/2010/main" val="37180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228600" y="748147"/>
            <a:ext cx="8610600" cy="38952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029">
            <a:extLst>
              <a:ext uri="{FF2B5EF4-FFF2-40B4-BE49-F238E27FC236}">
                <a16:creationId xmlns:a16="http://schemas.microsoft.com/office/drawing/2014/main" id="{DC84BC4E-B3B2-4340-AC64-E6C9430094F8}"/>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1030">
            <a:extLst>
              <a:ext uri="{FF2B5EF4-FFF2-40B4-BE49-F238E27FC236}">
                <a16:creationId xmlns:a16="http://schemas.microsoft.com/office/drawing/2014/main" id="{25C453CA-FEE1-4D67-B006-91F0B60B14D3}"/>
              </a:ext>
            </a:extLst>
          </p:cNvPr>
          <p:cNvSpPr>
            <a:spLocks noGrp="1" noChangeArrowheads="1"/>
          </p:cNvSpPr>
          <p:nvPr>
            <p:ph type="sldNum" sz="quarter" idx="11"/>
          </p:nvPr>
        </p:nvSpPr>
        <p:spPr>
          <a:ln/>
        </p:spPr>
        <p:txBody>
          <a:bodyPr/>
          <a:lstStyle>
            <a:lvl1pPr>
              <a:defRPr/>
            </a:lvl1pPr>
          </a:lstStyle>
          <a:p>
            <a:fld id="{F3CE6F14-2909-4EE1-9DA8-62676638E053}" type="slidenum">
              <a:rPr lang="en-US" altLang="en-US"/>
              <a:pPr/>
              <a:t>‹#›</a:t>
            </a:fld>
            <a:endParaRPr lang="en-US" altLang="en-US"/>
          </a:p>
        </p:txBody>
      </p:sp>
    </p:spTree>
    <p:extLst>
      <p:ext uri="{BB962C8B-B14F-4D97-AF65-F5344CB8AC3E}">
        <p14:creationId xmlns:p14="http://schemas.microsoft.com/office/powerpoint/2010/main" val="261757793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ith imag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3082581"/>
            <a:ext cx="3711608" cy="718386"/>
          </a:xfrm>
        </p:spPr>
        <p:txBody>
          <a:bodyPr/>
          <a:lstStyle>
            <a:lvl1pPr marL="0" indent="0" algn="l">
              <a:buNone/>
              <a:defRPr sz="2400">
                <a:solidFill>
                  <a:srgbClr val="000000"/>
                </a:solidFill>
                <a:latin typeface="Arial"/>
                <a:cs typeface="Aria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a:t>Click to edit Master subtitle style</a:t>
            </a:r>
            <a:endParaRPr lang="en-US" dirty="0"/>
          </a:p>
        </p:txBody>
      </p:sp>
      <p:sp>
        <p:nvSpPr>
          <p:cNvPr id="4" name="Title 12"/>
          <p:cNvSpPr>
            <a:spLocks noGrp="1"/>
          </p:cNvSpPr>
          <p:nvPr>
            <p:ph type="title"/>
          </p:nvPr>
        </p:nvSpPr>
        <p:spPr>
          <a:xfrm>
            <a:off x="457200" y="1159487"/>
            <a:ext cx="3711608" cy="1615001"/>
          </a:xfrm>
        </p:spPr>
        <p:txBody>
          <a:bodyPr/>
          <a:lstStyle>
            <a:lvl1pPr>
              <a:defRPr sz="4000" b="0">
                <a:solidFill>
                  <a:srgbClr val="003E74"/>
                </a:solidFill>
              </a:defRPr>
            </a:lvl1pPr>
          </a:lstStyle>
          <a:p>
            <a:r>
              <a:rPr lang="en-GB" dirty="0"/>
              <a:t>Click to edit Master title style</a:t>
            </a:r>
            <a:endParaRPr lang="en-US" dirty="0"/>
          </a:p>
        </p:txBody>
      </p:sp>
      <p:sp>
        <p:nvSpPr>
          <p:cNvPr id="5" name="Text Placeholder 9"/>
          <p:cNvSpPr>
            <a:spLocks noGrp="1"/>
          </p:cNvSpPr>
          <p:nvPr>
            <p:ph type="body" sz="quarter" idx="11" hasCustomPrompt="1"/>
          </p:nvPr>
        </p:nvSpPr>
        <p:spPr>
          <a:xfrm>
            <a:off x="457200" y="4118513"/>
            <a:ext cx="3601176" cy="254858"/>
          </a:xfrm>
        </p:spPr>
        <p:txBody>
          <a:bodyPr/>
          <a:lstStyle>
            <a:lvl1pPr marL="0" indent="0" algn="l">
              <a:buNone/>
              <a:defRPr sz="1200" baseline="0">
                <a:solidFill>
                  <a:srgbClr val="9D9D9D"/>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GB" dirty="0"/>
              <a:t>Click to edit author name</a:t>
            </a:r>
            <a:endParaRPr lang="en-US" dirty="0"/>
          </a:p>
        </p:txBody>
      </p:sp>
      <p:sp>
        <p:nvSpPr>
          <p:cNvPr id="7" name="Picture Placeholder 6"/>
          <p:cNvSpPr>
            <a:spLocks noGrp="1"/>
          </p:cNvSpPr>
          <p:nvPr>
            <p:ph type="pic" sz="quarter" idx="12"/>
          </p:nvPr>
        </p:nvSpPr>
        <p:spPr>
          <a:xfrm>
            <a:off x="4756151" y="1159669"/>
            <a:ext cx="3930650" cy="3213702"/>
          </a:xfrm>
        </p:spPr>
        <p:txBody>
          <a:bodyPr/>
          <a:lstStyle>
            <a:lvl1pPr>
              <a:buClr>
                <a:srgbClr val="0085CA"/>
              </a:buClr>
              <a:defRPr/>
            </a:lvl1pPr>
          </a:lstStyle>
          <a:p>
            <a:endParaRPr lang="en-US" dirty="0"/>
          </a:p>
        </p:txBody>
      </p:sp>
      <p:sp>
        <p:nvSpPr>
          <p:cNvPr id="11"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12" name="Text Placeholder 3"/>
          <p:cNvSpPr>
            <a:spLocks noGrp="1"/>
          </p:cNvSpPr>
          <p:nvPr>
            <p:ph type="body" sz="quarter" idx="13"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
        <p:nvSpPr>
          <p:cNvPr id="2" name="Slide Number Placeholder 1">
            <a:extLst>
              <a:ext uri="{FF2B5EF4-FFF2-40B4-BE49-F238E27FC236}">
                <a16:creationId xmlns:a16="http://schemas.microsoft.com/office/drawing/2014/main" id="{9B813B29-D0D4-4CBE-8EC2-3920D9597752}"/>
              </a:ext>
            </a:extLst>
          </p:cNvPr>
          <p:cNvSpPr>
            <a:spLocks noGrp="1"/>
          </p:cNvSpPr>
          <p:nvPr>
            <p:ph type="sldNum" sz="quarter" idx="14"/>
          </p:nvPr>
        </p:nvSpPr>
        <p:spPr/>
        <p:txBody>
          <a:bodyPr/>
          <a:lstStyle/>
          <a:p>
            <a:fld id="{C9BEB4AE-FFC0-4AB9-B62F-194B275D3770}" type="slidenum">
              <a:rPr lang="en-GB" smtClean="0"/>
              <a:t>‹#›</a:t>
            </a:fld>
            <a:endParaRPr lang="en-GB" dirty="0"/>
          </a:p>
        </p:txBody>
      </p:sp>
    </p:spTree>
    <p:extLst>
      <p:ext uri="{BB962C8B-B14F-4D97-AF65-F5344CB8AC3E}">
        <p14:creationId xmlns:p14="http://schemas.microsoft.com/office/powerpoint/2010/main" val="13720300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on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400"/>
            </a:lvl1pPr>
          </a:lstStyle>
          <a:p>
            <a:r>
              <a:rPr lang="en-GB" dirty="0"/>
              <a:t>Click to edit Master title style</a:t>
            </a:r>
            <a:endParaRPr lang="en-US" dirty="0"/>
          </a:p>
        </p:txBody>
      </p:sp>
      <p:sp>
        <p:nvSpPr>
          <p:cNvPr id="3" name="Content Placeholder 2"/>
          <p:cNvSpPr>
            <a:spLocks noGrp="1"/>
          </p:cNvSpPr>
          <p:nvPr>
            <p:ph idx="1"/>
          </p:nvPr>
        </p:nvSpPr>
        <p:spPr>
          <a:xfrm>
            <a:off x="457200" y="1759936"/>
            <a:ext cx="8229600" cy="2613435"/>
          </a:xfrm>
        </p:spPr>
        <p:txBody>
          <a:bodyPr/>
          <a:lstStyle>
            <a:lvl1pPr>
              <a:buClr>
                <a:srgbClr val="0085CA"/>
              </a:buClr>
              <a:defRPr/>
            </a:lvl1pPr>
            <a:lvl2pPr>
              <a:buClr>
                <a:srgbClr val="0085CA"/>
              </a:buClr>
              <a:defRPr/>
            </a:lvl2pPr>
            <a:lvl3pPr>
              <a:buClr>
                <a:srgbClr val="0085CA"/>
              </a:buClr>
              <a:defRPr sz="1200"/>
            </a:lvl3pPr>
            <a:lvl4pPr>
              <a:buClr>
                <a:srgbClr val="0085CA"/>
              </a:buClr>
              <a:defRPr sz="1200"/>
            </a:lvl4pPr>
            <a:lvl5pPr>
              <a:buClr>
                <a:srgbClr val="0085CA"/>
              </a:buClr>
              <a:defRPr sz="1200">
                <a:latin typeface="+mn-lt"/>
              </a:defRPr>
            </a:lvl5pPr>
            <a:lvl6pPr marL="2286000" indent="0">
              <a:buNone/>
              <a:defRPr sz="1400" baseline="0">
                <a:latin typeface="+mn-lt"/>
              </a:defRPr>
            </a:lvl6pPr>
            <a:lvl7pPr>
              <a:defRPr/>
            </a:lvl7pPr>
            <a:lvl8pPr>
              <a:defRPr/>
            </a:lvl8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6"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9" name="Text Placeholder 3"/>
          <p:cNvSpPr>
            <a:spLocks noGrp="1"/>
          </p:cNvSpPr>
          <p:nvPr>
            <p:ph type="body" sz="quarter" idx="12"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
        <p:nvSpPr>
          <p:cNvPr id="4" name="Slide Number Placeholder 3">
            <a:extLst>
              <a:ext uri="{FF2B5EF4-FFF2-40B4-BE49-F238E27FC236}">
                <a16:creationId xmlns:a16="http://schemas.microsoft.com/office/drawing/2014/main" id="{2C6EBA00-DD15-41B5-8F41-928B33E0A185}"/>
              </a:ext>
            </a:extLst>
          </p:cNvPr>
          <p:cNvSpPr>
            <a:spLocks noGrp="1"/>
          </p:cNvSpPr>
          <p:nvPr>
            <p:ph type="sldNum" sz="quarter" idx="13"/>
          </p:nvPr>
        </p:nvSpPr>
        <p:spPr/>
        <p:txBody>
          <a:bodyPr/>
          <a:lstStyle/>
          <a:p>
            <a:fld id="{C9BEB4AE-FFC0-4AB9-B62F-194B275D3770}" type="slidenum">
              <a:rPr lang="en-GB" smtClean="0"/>
              <a:t>‹#›</a:t>
            </a:fld>
            <a:endParaRPr lang="en-GB" dirty="0"/>
          </a:p>
        </p:txBody>
      </p:sp>
      <p:sp>
        <p:nvSpPr>
          <p:cNvPr id="7" name="Text Placeholder 12">
            <a:extLst>
              <a:ext uri="{FF2B5EF4-FFF2-40B4-BE49-F238E27FC236}">
                <a16:creationId xmlns:a16="http://schemas.microsoft.com/office/drawing/2014/main" id="{5045F004-E9BB-4BA7-A523-292BDD585153}"/>
              </a:ext>
            </a:extLst>
          </p:cNvPr>
          <p:cNvSpPr>
            <a:spLocks noGrp="1"/>
          </p:cNvSpPr>
          <p:nvPr>
            <p:ph type="body" sz="quarter" idx="14" hasCustomPrompt="1"/>
          </p:nvPr>
        </p:nvSpPr>
        <p:spPr>
          <a:xfrm>
            <a:off x="457200" y="4843239"/>
            <a:ext cx="7732835" cy="214719"/>
          </a:xfrm>
        </p:spPr>
        <p:txBody>
          <a:bodyPr/>
          <a:lstStyle>
            <a:lvl1pPr marL="0" indent="0">
              <a:buNone/>
              <a:defRPr sz="800">
                <a:solidFill>
                  <a:srgbClr val="9D9D9D"/>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Click to add caption</a:t>
            </a:r>
            <a:endParaRPr lang="en-US" dirty="0"/>
          </a:p>
        </p:txBody>
      </p:sp>
    </p:spTree>
    <p:extLst>
      <p:ext uri="{BB962C8B-B14F-4D97-AF65-F5344CB8AC3E}">
        <p14:creationId xmlns:p14="http://schemas.microsoft.com/office/powerpoint/2010/main" val="1569259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two columns)">
    <p:spTree>
      <p:nvGrpSpPr>
        <p:cNvPr id="1" name=""/>
        <p:cNvGrpSpPr/>
        <p:nvPr/>
      </p:nvGrpSpPr>
      <p:grpSpPr>
        <a:xfrm>
          <a:off x="0" y="0"/>
          <a:ext cx="0" cy="0"/>
          <a:chOff x="0" y="0"/>
          <a:chExt cx="0" cy="0"/>
        </a:xfrm>
      </p:grpSpPr>
      <p:sp>
        <p:nvSpPr>
          <p:cNvPr id="10" name="Content Placeholder 2"/>
          <p:cNvSpPr>
            <a:spLocks noGrp="1"/>
          </p:cNvSpPr>
          <p:nvPr>
            <p:ph idx="11"/>
          </p:nvPr>
        </p:nvSpPr>
        <p:spPr>
          <a:xfrm>
            <a:off x="457200" y="1759936"/>
            <a:ext cx="3950877" cy="2613435"/>
          </a:xfrm>
        </p:spPr>
        <p:txBody>
          <a:bodyPr/>
          <a:lstStyle>
            <a:lvl1pPr>
              <a:buClr>
                <a:srgbClr val="0085CA"/>
              </a:buClr>
              <a:defRPr/>
            </a:lvl1pPr>
            <a:lvl2pPr>
              <a:buClr>
                <a:srgbClr val="0085CA"/>
              </a:buClr>
              <a:defRPr/>
            </a:lvl2pPr>
            <a:lvl3pPr>
              <a:buClr>
                <a:srgbClr val="0085CA"/>
              </a:buClr>
              <a:defRPr/>
            </a:lvl3pPr>
            <a:lvl4pPr>
              <a:buClr>
                <a:srgbClr val="0085CA"/>
              </a:buClr>
              <a:defRPr/>
            </a:lvl4pPr>
            <a:lvl5pPr>
              <a:buClr>
                <a:srgbClr val="0085CA"/>
              </a:buCl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2" name="Title 1"/>
          <p:cNvSpPr>
            <a:spLocks noGrp="1"/>
          </p:cNvSpPr>
          <p:nvPr>
            <p:ph type="title"/>
          </p:nvPr>
        </p:nvSpPr>
        <p:spPr/>
        <p:txBody>
          <a:bodyPr/>
          <a:lstStyle>
            <a:lvl1pPr>
              <a:defRPr sz="2400"/>
            </a:lvl1pPr>
          </a:lstStyle>
          <a:p>
            <a:r>
              <a:rPr lang="en-GB" dirty="0"/>
              <a:t>Click to edit Master title style</a:t>
            </a:r>
            <a:endParaRPr lang="en-US" dirty="0"/>
          </a:p>
        </p:txBody>
      </p:sp>
      <p:sp>
        <p:nvSpPr>
          <p:cNvPr id="12" name="Content Placeholder 2"/>
          <p:cNvSpPr>
            <a:spLocks noGrp="1"/>
          </p:cNvSpPr>
          <p:nvPr>
            <p:ph idx="12"/>
          </p:nvPr>
        </p:nvSpPr>
        <p:spPr>
          <a:xfrm>
            <a:off x="4735923" y="1759936"/>
            <a:ext cx="3950878" cy="2613435"/>
          </a:xfrm>
        </p:spPr>
        <p:txBody>
          <a:bodyPr/>
          <a:lstStyle>
            <a:lvl1pPr>
              <a:buClr>
                <a:srgbClr val="0085CA"/>
              </a:buClr>
              <a:defRPr/>
            </a:lvl1pPr>
            <a:lvl2pPr>
              <a:buClr>
                <a:srgbClr val="0085CA"/>
              </a:buClr>
              <a:defRPr/>
            </a:lvl2pPr>
            <a:lvl3pPr>
              <a:buClr>
                <a:srgbClr val="0085CA"/>
              </a:buClr>
              <a:defRPr/>
            </a:lvl3pPr>
            <a:lvl4pPr>
              <a:buClr>
                <a:srgbClr val="0085CA"/>
              </a:buClr>
              <a:defRPr/>
            </a:lvl4pPr>
            <a:lvl5pPr>
              <a:buClr>
                <a:srgbClr val="0085CA"/>
              </a:buCl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13"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14" name="Text Placeholder 3"/>
          <p:cNvSpPr>
            <a:spLocks noGrp="1"/>
          </p:cNvSpPr>
          <p:nvPr>
            <p:ph type="body" sz="quarter" idx="13"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
        <p:nvSpPr>
          <p:cNvPr id="3" name="Slide Number Placeholder 2">
            <a:extLst>
              <a:ext uri="{FF2B5EF4-FFF2-40B4-BE49-F238E27FC236}">
                <a16:creationId xmlns:a16="http://schemas.microsoft.com/office/drawing/2014/main" id="{3D7768BA-8484-4005-B552-70CCA061C8A3}"/>
              </a:ext>
            </a:extLst>
          </p:cNvPr>
          <p:cNvSpPr>
            <a:spLocks noGrp="1"/>
          </p:cNvSpPr>
          <p:nvPr>
            <p:ph type="sldNum" sz="quarter" idx="14"/>
          </p:nvPr>
        </p:nvSpPr>
        <p:spPr/>
        <p:txBody>
          <a:bodyPr/>
          <a:lstStyle/>
          <a:p>
            <a:fld id="{C9BEB4AE-FFC0-4AB9-B62F-194B275D3770}" type="slidenum">
              <a:rPr lang="en-GB" smtClean="0"/>
              <a:t>‹#›</a:t>
            </a:fld>
            <a:endParaRPr lang="en-GB" dirty="0"/>
          </a:p>
        </p:txBody>
      </p:sp>
    </p:spTree>
    <p:extLst>
      <p:ext uri="{BB962C8B-B14F-4D97-AF65-F5344CB8AC3E}">
        <p14:creationId xmlns:p14="http://schemas.microsoft.com/office/powerpoint/2010/main" val="2622752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with quote)">
    <p:spTree>
      <p:nvGrpSpPr>
        <p:cNvPr id="1" name=""/>
        <p:cNvGrpSpPr/>
        <p:nvPr/>
      </p:nvGrpSpPr>
      <p:grpSpPr>
        <a:xfrm>
          <a:off x="0" y="0"/>
          <a:ext cx="0" cy="0"/>
          <a:chOff x="0" y="0"/>
          <a:chExt cx="0" cy="0"/>
        </a:xfrm>
      </p:grpSpPr>
      <p:sp>
        <p:nvSpPr>
          <p:cNvPr id="3" name="Content Placeholder 2"/>
          <p:cNvSpPr>
            <a:spLocks noGrp="1"/>
          </p:cNvSpPr>
          <p:nvPr>
            <p:ph idx="11"/>
          </p:nvPr>
        </p:nvSpPr>
        <p:spPr>
          <a:xfrm>
            <a:off x="457200" y="1759936"/>
            <a:ext cx="3950877" cy="2613435"/>
          </a:xfrm>
        </p:spPr>
        <p:txBody>
          <a:bodyPr/>
          <a:lstStyle>
            <a:lvl1pPr>
              <a:buClr>
                <a:srgbClr val="0085CA"/>
              </a:buClr>
              <a:defRPr/>
            </a:lvl1pPr>
            <a:lvl2pPr>
              <a:buClr>
                <a:srgbClr val="0085CA"/>
              </a:buClr>
              <a:defRPr/>
            </a:lvl2pPr>
            <a:lvl3pPr>
              <a:buClr>
                <a:srgbClr val="0085CA"/>
              </a:buClr>
              <a:defRPr/>
            </a:lvl3pPr>
            <a:lvl4pPr>
              <a:buClr>
                <a:srgbClr val="0085CA"/>
              </a:buClr>
              <a:defRPr/>
            </a:lvl4pPr>
            <a:lvl5pPr>
              <a:buClr>
                <a:srgbClr val="0085CA"/>
              </a:buCl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itle 1"/>
          <p:cNvSpPr>
            <a:spLocks noGrp="1"/>
          </p:cNvSpPr>
          <p:nvPr>
            <p:ph type="title"/>
          </p:nvPr>
        </p:nvSpPr>
        <p:spPr>
          <a:xfrm>
            <a:off x="457200" y="1115931"/>
            <a:ext cx="8229600" cy="380667"/>
          </a:xfrm>
        </p:spPr>
        <p:txBody>
          <a:bodyPr/>
          <a:lstStyle>
            <a:lvl1pPr>
              <a:defRPr sz="2400"/>
            </a:lvl1pPr>
          </a:lstStyle>
          <a:p>
            <a:r>
              <a:rPr lang="en-GB" dirty="0"/>
              <a:t>Click to edit Master title style</a:t>
            </a:r>
            <a:endParaRPr lang="en-US" dirty="0"/>
          </a:p>
        </p:txBody>
      </p:sp>
      <p:sp>
        <p:nvSpPr>
          <p:cNvPr id="6" name="Content Placeholder 2"/>
          <p:cNvSpPr>
            <a:spLocks noGrp="1"/>
          </p:cNvSpPr>
          <p:nvPr>
            <p:ph idx="12" hasCustomPrompt="1"/>
          </p:nvPr>
        </p:nvSpPr>
        <p:spPr>
          <a:xfrm>
            <a:off x="4735923" y="1759936"/>
            <a:ext cx="3950878" cy="1948997"/>
          </a:xfrm>
        </p:spPr>
        <p:txBody>
          <a:bodyPr/>
          <a:lstStyle>
            <a:lvl1pPr marL="0" indent="0">
              <a:buClr>
                <a:srgbClr val="0085CA"/>
              </a:buClr>
              <a:buNone/>
              <a:defRPr sz="2800" b="0" i="1" baseline="0">
                <a:solidFill>
                  <a:srgbClr val="003E74"/>
                </a:solidFill>
              </a:defRPr>
            </a:lvl1pPr>
            <a:lvl2pPr>
              <a:buClr>
                <a:srgbClr val="0085CA"/>
              </a:buClr>
              <a:defRPr/>
            </a:lvl2pPr>
            <a:lvl3pPr>
              <a:buClr>
                <a:srgbClr val="0085CA"/>
              </a:buClr>
              <a:defRPr/>
            </a:lvl3pPr>
            <a:lvl4pPr>
              <a:buClr>
                <a:srgbClr val="0085CA"/>
              </a:buClr>
              <a:defRPr/>
            </a:lvl4pPr>
            <a:lvl5pPr>
              <a:buClr>
                <a:srgbClr val="0085CA"/>
              </a:buClr>
              <a:defRPr/>
            </a:lvl5pPr>
          </a:lstStyle>
          <a:p>
            <a:pPr lvl="0"/>
            <a:r>
              <a:rPr lang="en-GB" dirty="0"/>
              <a:t>“Click to add a quote”</a:t>
            </a:r>
            <a:endParaRPr lang="en-US" dirty="0"/>
          </a:p>
        </p:txBody>
      </p:sp>
      <p:sp>
        <p:nvSpPr>
          <p:cNvPr id="8" name="Text Placeholder 12"/>
          <p:cNvSpPr>
            <a:spLocks noGrp="1"/>
          </p:cNvSpPr>
          <p:nvPr>
            <p:ph type="body" sz="quarter" idx="14" hasCustomPrompt="1"/>
          </p:nvPr>
        </p:nvSpPr>
        <p:spPr>
          <a:xfrm>
            <a:off x="4735514" y="3890251"/>
            <a:ext cx="3951287" cy="483120"/>
          </a:xfrm>
        </p:spPr>
        <p:txBody>
          <a:bodyPr/>
          <a:lstStyle>
            <a:lvl1pPr marL="0" marR="0" indent="0" algn="l" defTabSz="457200" rtl="0" eaLnBrk="1" fontAlgn="auto" latinLnBrk="0" hangingPunct="1">
              <a:lnSpc>
                <a:spcPct val="100000"/>
              </a:lnSpc>
              <a:spcBef>
                <a:spcPct val="20000"/>
              </a:spcBef>
              <a:spcAft>
                <a:spcPts val="0"/>
              </a:spcAft>
              <a:buClr>
                <a:srgbClr val="0085CA"/>
              </a:buClr>
              <a:buSzTx/>
              <a:buFont typeface="Arial"/>
              <a:buNone/>
              <a:tabLst/>
              <a:defRPr sz="1200" baseline="0">
                <a:solidFill>
                  <a:srgbClr val="0085CA"/>
                </a:solidFill>
              </a:defRPr>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457200" rtl="0" eaLnBrk="1" fontAlgn="auto" latinLnBrk="0" hangingPunct="1">
              <a:lnSpc>
                <a:spcPct val="100000"/>
              </a:lnSpc>
              <a:spcBef>
                <a:spcPct val="20000"/>
              </a:spcBef>
              <a:spcAft>
                <a:spcPts val="0"/>
              </a:spcAft>
              <a:buClr>
                <a:srgbClr val="0085CA"/>
              </a:buClr>
              <a:buSzTx/>
              <a:buFont typeface="Arial"/>
              <a:buNone/>
              <a:tabLst/>
              <a:defRPr/>
            </a:pPr>
            <a:r>
              <a:rPr lang="en-GB" dirty="0"/>
              <a:t>Click to add quote attribution</a:t>
            </a:r>
            <a:endParaRPr lang="en-US" dirty="0"/>
          </a:p>
        </p:txBody>
      </p:sp>
      <p:sp>
        <p:nvSpPr>
          <p:cNvPr id="10"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11" name="Text Placeholder 3"/>
          <p:cNvSpPr>
            <a:spLocks noGrp="1"/>
          </p:cNvSpPr>
          <p:nvPr>
            <p:ph type="body" sz="quarter" idx="15"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
        <p:nvSpPr>
          <p:cNvPr id="2" name="Slide Number Placeholder 1">
            <a:extLst>
              <a:ext uri="{FF2B5EF4-FFF2-40B4-BE49-F238E27FC236}">
                <a16:creationId xmlns:a16="http://schemas.microsoft.com/office/drawing/2014/main" id="{0C1E096C-8B85-4A4F-BAC5-305AF16A2689}"/>
              </a:ext>
            </a:extLst>
          </p:cNvPr>
          <p:cNvSpPr>
            <a:spLocks noGrp="1"/>
          </p:cNvSpPr>
          <p:nvPr>
            <p:ph type="sldNum" sz="quarter" idx="16"/>
          </p:nvPr>
        </p:nvSpPr>
        <p:spPr/>
        <p:txBody>
          <a:bodyPr/>
          <a:lstStyle/>
          <a:p>
            <a:fld id="{C9BEB4AE-FFC0-4AB9-B62F-194B275D3770}" type="slidenum">
              <a:rPr lang="en-GB" smtClean="0"/>
              <a:t>‹#›</a:t>
            </a:fld>
            <a:endParaRPr lang="en-GB" dirty="0"/>
          </a:p>
        </p:txBody>
      </p:sp>
    </p:spTree>
    <p:extLst>
      <p:ext uri="{BB962C8B-B14F-4D97-AF65-F5344CB8AC3E}">
        <p14:creationId xmlns:p14="http://schemas.microsoft.com/office/powerpoint/2010/main" val="31280242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two columns with image)">
    <p:spTree>
      <p:nvGrpSpPr>
        <p:cNvPr id="1" name=""/>
        <p:cNvGrpSpPr/>
        <p:nvPr/>
      </p:nvGrpSpPr>
      <p:grpSpPr>
        <a:xfrm>
          <a:off x="0" y="0"/>
          <a:ext cx="0" cy="0"/>
          <a:chOff x="0" y="0"/>
          <a:chExt cx="0" cy="0"/>
        </a:xfrm>
      </p:grpSpPr>
      <p:sp>
        <p:nvSpPr>
          <p:cNvPr id="3" name="Content Placeholder 2"/>
          <p:cNvSpPr>
            <a:spLocks noGrp="1"/>
          </p:cNvSpPr>
          <p:nvPr>
            <p:ph idx="11"/>
          </p:nvPr>
        </p:nvSpPr>
        <p:spPr>
          <a:xfrm>
            <a:off x="457200" y="1759936"/>
            <a:ext cx="3950877" cy="2613435"/>
          </a:xfrm>
        </p:spPr>
        <p:txBody>
          <a:bodyPr/>
          <a:lstStyle>
            <a:lvl1pPr>
              <a:buClr>
                <a:srgbClr val="0085CA"/>
              </a:buClr>
              <a:defRPr/>
            </a:lvl1pPr>
            <a:lvl2pPr>
              <a:buClr>
                <a:srgbClr val="0085CA"/>
              </a:buClr>
              <a:defRPr/>
            </a:lvl2pPr>
            <a:lvl3pPr>
              <a:buClr>
                <a:srgbClr val="0085CA"/>
              </a:buClr>
              <a:defRPr/>
            </a:lvl3pPr>
            <a:lvl4pPr>
              <a:buClr>
                <a:srgbClr val="0085CA"/>
              </a:buClr>
              <a:defRPr/>
            </a:lvl4pPr>
            <a:lvl5pPr>
              <a:buClr>
                <a:srgbClr val="0085CA"/>
              </a:buClr>
              <a:defRPr/>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Title 1"/>
          <p:cNvSpPr>
            <a:spLocks noGrp="1"/>
          </p:cNvSpPr>
          <p:nvPr>
            <p:ph type="title"/>
          </p:nvPr>
        </p:nvSpPr>
        <p:spPr>
          <a:xfrm>
            <a:off x="457200" y="1115931"/>
            <a:ext cx="8229600" cy="380667"/>
          </a:xfrm>
        </p:spPr>
        <p:txBody>
          <a:bodyPr/>
          <a:lstStyle>
            <a:lvl1pPr>
              <a:defRPr sz="2400"/>
            </a:lvl1pPr>
          </a:lstStyle>
          <a:p>
            <a:r>
              <a:rPr lang="en-GB" dirty="0"/>
              <a:t>Click to edit Master title style</a:t>
            </a:r>
            <a:endParaRPr lang="en-US" dirty="0"/>
          </a:p>
        </p:txBody>
      </p:sp>
      <p:sp>
        <p:nvSpPr>
          <p:cNvPr id="9" name="Picture Placeholder 8"/>
          <p:cNvSpPr>
            <a:spLocks noGrp="1"/>
          </p:cNvSpPr>
          <p:nvPr>
            <p:ph type="pic" sz="quarter" idx="13"/>
          </p:nvPr>
        </p:nvSpPr>
        <p:spPr>
          <a:xfrm>
            <a:off x="4735514" y="1759937"/>
            <a:ext cx="3951287" cy="1976608"/>
          </a:xfrm>
        </p:spPr>
        <p:txBody>
          <a:bodyPr/>
          <a:lstStyle>
            <a:lvl1pPr>
              <a:buClr>
                <a:srgbClr val="0085CA"/>
              </a:buClr>
              <a:defRPr/>
            </a:lvl1pPr>
          </a:lstStyle>
          <a:p>
            <a:endParaRPr lang="en-US" dirty="0"/>
          </a:p>
        </p:txBody>
      </p:sp>
      <p:sp>
        <p:nvSpPr>
          <p:cNvPr id="13" name="Text Placeholder 12"/>
          <p:cNvSpPr>
            <a:spLocks noGrp="1"/>
          </p:cNvSpPr>
          <p:nvPr>
            <p:ph type="body" sz="quarter" idx="14" hasCustomPrompt="1"/>
          </p:nvPr>
        </p:nvSpPr>
        <p:spPr>
          <a:xfrm>
            <a:off x="4735514" y="3942710"/>
            <a:ext cx="3951287" cy="427906"/>
          </a:xfrm>
        </p:spPr>
        <p:txBody>
          <a:bodyPr/>
          <a:lstStyle>
            <a:lvl1pPr marL="0" indent="0">
              <a:buNone/>
              <a:defRPr sz="1000">
                <a:solidFill>
                  <a:srgbClr val="9D9D9D"/>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Click to add caption</a:t>
            </a:r>
            <a:endParaRPr lang="en-US" dirty="0"/>
          </a:p>
        </p:txBody>
      </p:sp>
      <p:sp>
        <p:nvSpPr>
          <p:cNvPr id="8"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11" name="Text Placeholder 3"/>
          <p:cNvSpPr>
            <a:spLocks noGrp="1"/>
          </p:cNvSpPr>
          <p:nvPr>
            <p:ph type="body" sz="quarter" idx="12"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
        <p:nvSpPr>
          <p:cNvPr id="2" name="Slide Number Placeholder 1">
            <a:extLst>
              <a:ext uri="{FF2B5EF4-FFF2-40B4-BE49-F238E27FC236}">
                <a16:creationId xmlns:a16="http://schemas.microsoft.com/office/drawing/2014/main" id="{C5D18E7D-8F32-40F6-B111-D71790970A74}"/>
              </a:ext>
            </a:extLst>
          </p:cNvPr>
          <p:cNvSpPr>
            <a:spLocks noGrp="1"/>
          </p:cNvSpPr>
          <p:nvPr>
            <p:ph type="sldNum" sz="quarter" idx="15"/>
          </p:nvPr>
        </p:nvSpPr>
        <p:spPr/>
        <p:txBody>
          <a:bodyPr/>
          <a:lstStyle/>
          <a:p>
            <a:fld id="{C9BEB4AE-FFC0-4AB9-B62F-194B275D3770}" type="slidenum">
              <a:rPr lang="en-GB" smtClean="0"/>
              <a:t>‹#›</a:t>
            </a:fld>
            <a:endParaRPr lang="en-GB" dirty="0"/>
          </a:p>
        </p:txBody>
      </p:sp>
    </p:spTree>
    <p:extLst>
      <p:ext uri="{BB962C8B-B14F-4D97-AF65-F5344CB8AC3E}">
        <p14:creationId xmlns:p14="http://schemas.microsoft.com/office/powerpoint/2010/main" val="8472591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ingle image/media and caption">
    <p:spTree>
      <p:nvGrpSpPr>
        <p:cNvPr id="1" name=""/>
        <p:cNvGrpSpPr/>
        <p:nvPr/>
      </p:nvGrpSpPr>
      <p:grpSpPr>
        <a:xfrm>
          <a:off x="0" y="0"/>
          <a:ext cx="0" cy="0"/>
          <a:chOff x="0" y="0"/>
          <a:chExt cx="0" cy="0"/>
        </a:xfrm>
      </p:grpSpPr>
      <p:sp>
        <p:nvSpPr>
          <p:cNvPr id="7" name="Picture Placeholder 8"/>
          <p:cNvSpPr>
            <a:spLocks noGrp="1"/>
          </p:cNvSpPr>
          <p:nvPr>
            <p:ph type="pic" sz="quarter" idx="13"/>
          </p:nvPr>
        </p:nvSpPr>
        <p:spPr>
          <a:xfrm>
            <a:off x="457200" y="1115931"/>
            <a:ext cx="8229601" cy="2639020"/>
          </a:xfrm>
        </p:spPr>
        <p:txBody>
          <a:bodyPr/>
          <a:lstStyle>
            <a:lvl1pPr>
              <a:buClr>
                <a:srgbClr val="0085CA"/>
              </a:buClr>
              <a:defRPr/>
            </a:lvl1pPr>
          </a:lstStyle>
          <a:p>
            <a:endParaRPr lang="en-US" dirty="0"/>
          </a:p>
        </p:txBody>
      </p:sp>
      <p:sp>
        <p:nvSpPr>
          <p:cNvPr id="9"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11" name="Text Placeholder 3"/>
          <p:cNvSpPr>
            <a:spLocks noGrp="1"/>
          </p:cNvSpPr>
          <p:nvPr>
            <p:ph type="body" sz="quarter" idx="12"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
        <p:nvSpPr>
          <p:cNvPr id="12" name="Text Placeholder 12"/>
          <p:cNvSpPr>
            <a:spLocks noGrp="1"/>
          </p:cNvSpPr>
          <p:nvPr>
            <p:ph type="body" sz="quarter" idx="14" hasCustomPrompt="1"/>
          </p:nvPr>
        </p:nvSpPr>
        <p:spPr>
          <a:xfrm>
            <a:off x="457200" y="3945465"/>
            <a:ext cx="3951287" cy="427906"/>
          </a:xfrm>
        </p:spPr>
        <p:txBody>
          <a:bodyPr/>
          <a:lstStyle>
            <a:lvl1pPr marL="0" indent="0">
              <a:buNone/>
              <a:defRPr sz="1000">
                <a:solidFill>
                  <a:srgbClr val="9D9D9D"/>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Click to add caption</a:t>
            </a:r>
            <a:endParaRPr lang="en-US" dirty="0"/>
          </a:p>
        </p:txBody>
      </p:sp>
      <p:sp>
        <p:nvSpPr>
          <p:cNvPr id="2" name="Slide Number Placeholder 1">
            <a:extLst>
              <a:ext uri="{FF2B5EF4-FFF2-40B4-BE49-F238E27FC236}">
                <a16:creationId xmlns:a16="http://schemas.microsoft.com/office/drawing/2014/main" id="{E0236C70-275C-403E-BD72-72BDB433A58A}"/>
              </a:ext>
            </a:extLst>
          </p:cNvPr>
          <p:cNvSpPr>
            <a:spLocks noGrp="1"/>
          </p:cNvSpPr>
          <p:nvPr>
            <p:ph type="sldNum" sz="quarter" idx="15"/>
          </p:nvPr>
        </p:nvSpPr>
        <p:spPr/>
        <p:txBody>
          <a:bodyPr/>
          <a:lstStyle/>
          <a:p>
            <a:fld id="{C9BEB4AE-FFC0-4AB9-B62F-194B275D3770}" type="slidenum">
              <a:rPr lang="en-GB" smtClean="0"/>
              <a:t>‹#›</a:t>
            </a:fld>
            <a:endParaRPr lang="en-GB" dirty="0"/>
          </a:p>
        </p:txBody>
      </p:sp>
    </p:spTree>
    <p:extLst>
      <p:ext uri="{BB962C8B-B14F-4D97-AF65-F5344CB8AC3E}">
        <p14:creationId xmlns:p14="http://schemas.microsoft.com/office/powerpoint/2010/main" val="39295570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ultiple images/media and caption">
    <p:spTree>
      <p:nvGrpSpPr>
        <p:cNvPr id="1" name=""/>
        <p:cNvGrpSpPr/>
        <p:nvPr/>
      </p:nvGrpSpPr>
      <p:grpSpPr>
        <a:xfrm>
          <a:off x="0" y="0"/>
          <a:ext cx="0" cy="0"/>
          <a:chOff x="0" y="0"/>
          <a:chExt cx="0" cy="0"/>
        </a:xfrm>
      </p:grpSpPr>
      <p:sp>
        <p:nvSpPr>
          <p:cNvPr id="5" name="Picture Placeholder 8"/>
          <p:cNvSpPr>
            <a:spLocks noGrp="1"/>
          </p:cNvSpPr>
          <p:nvPr>
            <p:ph type="pic" sz="quarter" idx="13"/>
          </p:nvPr>
        </p:nvSpPr>
        <p:spPr>
          <a:xfrm>
            <a:off x="457200" y="1115931"/>
            <a:ext cx="3951287" cy="2611410"/>
          </a:xfrm>
        </p:spPr>
        <p:txBody>
          <a:bodyPr/>
          <a:lstStyle>
            <a:lvl1pPr>
              <a:buClr>
                <a:srgbClr val="0085CA"/>
              </a:buClr>
              <a:defRPr/>
            </a:lvl1pPr>
          </a:lstStyle>
          <a:p>
            <a:endParaRPr lang="en-US" dirty="0"/>
          </a:p>
        </p:txBody>
      </p:sp>
      <p:sp>
        <p:nvSpPr>
          <p:cNvPr id="6" name="Text Placeholder 12"/>
          <p:cNvSpPr>
            <a:spLocks noGrp="1"/>
          </p:cNvSpPr>
          <p:nvPr>
            <p:ph type="body" sz="quarter" idx="14" hasCustomPrompt="1"/>
          </p:nvPr>
        </p:nvSpPr>
        <p:spPr>
          <a:xfrm>
            <a:off x="457200" y="3945465"/>
            <a:ext cx="3951287" cy="427906"/>
          </a:xfrm>
        </p:spPr>
        <p:txBody>
          <a:bodyPr/>
          <a:lstStyle>
            <a:lvl1pPr marL="0" indent="0">
              <a:buNone/>
              <a:defRPr sz="1000">
                <a:solidFill>
                  <a:srgbClr val="9D9D9D"/>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Click to add caption</a:t>
            </a:r>
            <a:endParaRPr lang="en-US" dirty="0"/>
          </a:p>
        </p:txBody>
      </p:sp>
      <p:sp>
        <p:nvSpPr>
          <p:cNvPr id="7" name="Picture Placeholder 8"/>
          <p:cNvSpPr>
            <a:spLocks noGrp="1"/>
          </p:cNvSpPr>
          <p:nvPr>
            <p:ph type="pic" sz="quarter" idx="15"/>
          </p:nvPr>
        </p:nvSpPr>
        <p:spPr>
          <a:xfrm>
            <a:off x="4735514" y="1115932"/>
            <a:ext cx="3951287" cy="1479401"/>
          </a:xfrm>
        </p:spPr>
        <p:txBody>
          <a:bodyPr/>
          <a:lstStyle>
            <a:lvl1pPr>
              <a:buClr>
                <a:srgbClr val="0085CA"/>
              </a:buClr>
              <a:defRPr/>
            </a:lvl1pPr>
          </a:lstStyle>
          <a:p>
            <a:endParaRPr lang="en-US" dirty="0"/>
          </a:p>
        </p:txBody>
      </p:sp>
      <p:sp>
        <p:nvSpPr>
          <p:cNvPr id="9" name="Picture Placeholder 8"/>
          <p:cNvSpPr>
            <a:spLocks noGrp="1"/>
          </p:cNvSpPr>
          <p:nvPr>
            <p:ph type="pic" sz="quarter" idx="16"/>
          </p:nvPr>
        </p:nvSpPr>
        <p:spPr>
          <a:xfrm>
            <a:off x="4735514" y="2816214"/>
            <a:ext cx="3951287" cy="1557158"/>
          </a:xfrm>
        </p:spPr>
        <p:txBody>
          <a:bodyPr/>
          <a:lstStyle>
            <a:lvl1pPr>
              <a:buClr>
                <a:srgbClr val="0085CA"/>
              </a:buClr>
              <a:defRPr/>
            </a:lvl1pPr>
          </a:lstStyle>
          <a:p>
            <a:endParaRPr lang="en-US" dirty="0"/>
          </a:p>
        </p:txBody>
      </p:sp>
      <p:sp>
        <p:nvSpPr>
          <p:cNvPr id="8"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11" name="Text Placeholder 3"/>
          <p:cNvSpPr>
            <a:spLocks noGrp="1"/>
          </p:cNvSpPr>
          <p:nvPr>
            <p:ph type="body" sz="quarter" idx="12"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
        <p:nvSpPr>
          <p:cNvPr id="2" name="Slide Number Placeholder 1">
            <a:extLst>
              <a:ext uri="{FF2B5EF4-FFF2-40B4-BE49-F238E27FC236}">
                <a16:creationId xmlns:a16="http://schemas.microsoft.com/office/drawing/2014/main" id="{F3BCE7E9-1D78-4A56-ADDB-A74BC93F424E}"/>
              </a:ext>
            </a:extLst>
          </p:cNvPr>
          <p:cNvSpPr>
            <a:spLocks noGrp="1"/>
          </p:cNvSpPr>
          <p:nvPr>
            <p:ph type="sldNum" sz="quarter" idx="17"/>
          </p:nvPr>
        </p:nvSpPr>
        <p:spPr/>
        <p:txBody>
          <a:bodyPr/>
          <a:lstStyle/>
          <a:p>
            <a:fld id="{C9BEB4AE-FFC0-4AB9-B62F-194B275D3770}" type="slidenum">
              <a:rPr lang="en-GB" smtClean="0"/>
              <a:t>‹#›</a:t>
            </a:fld>
            <a:endParaRPr lang="en-GB" dirty="0"/>
          </a:p>
        </p:txBody>
      </p:sp>
    </p:spTree>
    <p:extLst>
      <p:ext uri="{BB962C8B-B14F-4D97-AF65-F5344CB8AC3E}">
        <p14:creationId xmlns:p14="http://schemas.microsoft.com/office/powerpoint/2010/main" val="12503418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Text Placeholder 7"/>
          <p:cNvSpPr>
            <a:spLocks noGrp="1"/>
          </p:cNvSpPr>
          <p:nvPr>
            <p:ph type="body" sz="quarter" idx="10" hasCustomPrompt="1"/>
          </p:nvPr>
        </p:nvSpPr>
        <p:spPr>
          <a:xfrm>
            <a:off x="6553925" y="497144"/>
            <a:ext cx="2132875" cy="234218"/>
          </a:xfrm>
        </p:spPr>
        <p:txBody>
          <a:bodyPr/>
          <a:lstStyle>
            <a:lvl1pPr marL="0" indent="0" algn="r">
              <a:buNone/>
              <a:defRPr sz="1000" b="1">
                <a:solidFill>
                  <a:srgbClr val="003E74"/>
                </a:solidFill>
              </a:defRPr>
            </a:lvl1pPr>
            <a:lvl2pPr marL="457200" indent="0">
              <a:buNone/>
              <a:defRPr sz="1200">
                <a:solidFill>
                  <a:srgbClr val="003E74"/>
                </a:solidFill>
              </a:defRPr>
            </a:lvl2pPr>
            <a:lvl3pPr marL="914400" indent="0">
              <a:buNone/>
              <a:defRPr sz="1200">
                <a:solidFill>
                  <a:srgbClr val="003E74"/>
                </a:solidFill>
              </a:defRPr>
            </a:lvl3pPr>
            <a:lvl4pPr marL="1371600" indent="0">
              <a:buNone/>
              <a:defRPr sz="1200">
                <a:solidFill>
                  <a:srgbClr val="003E74"/>
                </a:solidFill>
              </a:defRPr>
            </a:lvl4pPr>
            <a:lvl5pPr marL="1828800" indent="0">
              <a:buNone/>
              <a:defRPr sz="1200">
                <a:solidFill>
                  <a:srgbClr val="003E74"/>
                </a:solidFill>
              </a:defRPr>
            </a:lvl5pPr>
          </a:lstStyle>
          <a:p>
            <a:pPr lvl="0"/>
            <a:r>
              <a:rPr lang="en-GB" dirty="0"/>
              <a:t>Click to edit presentation title</a:t>
            </a:r>
            <a:endParaRPr lang="en-US" dirty="0"/>
          </a:p>
        </p:txBody>
      </p:sp>
      <p:sp>
        <p:nvSpPr>
          <p:cNvPr id="7" name="Text Placeholder 3"/>
          <p:cNvSpPr>
            <a:spLocks noGrp="1"/>
          </p:cNvSpPr>
          <p:nvPr>
            <p:ph type="body" sz="quarter" idx="12" hasCustomPrompt="1"/>
          </p:nvPr>
        </p:nvSpPr>
        <p:spPr>
          <a:xfrm>
            <a:off x="7239941" y="738262"/>
            <a:ext cx="1446859" cy="192881"/>
          </a:xfrm>
        </p:spPr>
        <p:txBody>
          <a:bodyPr/>
          <a:lstStyle>
            <a:lvl1pPr marL="0" indent="0" algn="r">
              <a:buNone/>
              <a:defRPr sz="1000">
                <a:solidFill>
                  <a:srgbClr val="003E74"/>
                </a:solidFill>
              </a:defRPr>
            </a:lvl1pPr>
          </a:lstStyle>
          <a:p>
            <a:pPr lvl="0"/>
            <a:r>
              <a:rPr lang="en-US" dirty="0"/>
              <a:t>Click to add the date</a:t>
            </a:r>
          </a:p>
        </p:txBody>
      </p:sp>
      <p:sp>
        <p:nvSpPr>
          <p:cNvPr id="2" name="Slide Number Placeholder 1">
            <a:extLst>
              <a:ext uri="{FF2B5EF4-FFF2-40B4-BE49-F238E27FC236}">
                <a16:creationId xmlns:a16="http://schemas.microsoft.com/office/drawing/2014/main" id="{FEA7CA32-44C9-4560-BAA2-7234DB084C2A}"/>
              </a:ext>
            </a:extLst>
          </p:cNvPr>
          <p:cNvSpPr>
            <a:spLocks noGrp="1"/>
          </p:cNvSpPr>
          <p:nvPr>
            <p:ph type="sldNum" sz="quarter" idx="13"/>
          </p:nvPr>
        </p:nvSpPr>
        <p:spPr/>
        <p:txBody>
          <a:bodyPr/>
          <a:lstStyle/>
          <a:p>
            <a:fld id="{C9BEB4AE-FFC0-4AB9-B62F-194B275D3770}" type="slidenum">
              <a:rPr lang="en-GB" smtClean="0"/>
              <a:t>‹#›</a:t>
            </a:fld>
            <a:endParaRPr lang="en-GB" dirty="0"/>
          </a:p>
        </p:txBody>
      </p:sp>
    </p:spTree>
    <p:extLst>
      <p:ext uri="{BB962C8B-B14F-4D97-AF65-F5344CB8AC3E}">
        <p14:creationId xmlns:p14="http://schemas.microsoft.com/office/powerpoint/2010/main" val="406725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descr="College_Powerpoint_Background_16-9.png"/>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0" y="0"/>
            <a:ext cx="9135879" cy="5143500"/>
          </a:xfrm>
          <a:prstGeom prst="rect">
            <a:avLst/>
          </a:prstGeom>
        </p:spPr>
      </p:pic>
      <p:sp>
        <p:nvSpPr>
          <p:cNvPr id="3" name="Text Placeholder 2"/>
          <p:cNvSpPr>
            <a:spLocks noGrp="1"/>
          </p:cNvSpPr>
          <p:nvPr>
            <p:ph type="body" idx="1"/>
          </p:nvPr>
        </p:nvSpPr>
        <p:spPr>
          <a:xfrm>
            <a:off x="457200" y="1759936"/>
            <a:ext cx="8229600" cy="2613435"/>
          </a:xfrm>
          <a:prstGeom prst="rect">
            <a:avLst/>
          </a:prstGeom>
        </p:spPr>
        <p:txBody>
          <a:bodyPr vert="horz" lIns="0" tIns="0" rIns="0" bIns="0" rtlCol="0">
            <a:no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2" name="Title Placeholder 1"/>
          <p:cNvSpPr>
            <a:spLocks noGrp="1"/>
          </p:cNvSpPr>
          <p:nvPr>
            <p:ph type="title"/>
          </p:nvPr>
        </p:nvSpPr>
        <p:spPr>
          <a:xfrm>
            <a:off x="457200" y="1115931"/>
            <a:ext cx="8229600" cy="380667"/>
          </a:xfrm>
          <a:prstGeom prst="rect">
            <a:avLst/>
          </a:prstGeom>
        </p:spPr>
        <p:txBody>
          <a:bodyPr vert="horz" lIns="0" tIns="45720" rIns="0" bIns="0" rtlCol="0" anchor="ctr">
            <a:noAutofit/>
          </a:bodyPr>
          <a:lstStyle/>
          <a:p>
            <a:r>
              <a:rPr lang="en-GB" dirty="0"/>
              <a:t>Click to edit Master title style</a:t>
            </a:r>
            <a:endParaRPr lang="en-US" dirty="0"/>
          </a:p>
        </p:txBody>
      </p:sp>
      <p:sp>
        <p:nvSpPr>
          <p:cNvPr id="6" name="Slide Number Placeholder 5">
            <a:extLst>
              <a:ext uri="{FF2B5EF4-FFF2-40B4-BE49-F238E27FC236}">
                <a16:creationId xmlns:a16="http://schemas.microsoft.com/office/drawing/2014/main" id="{FFC06F0A-E72D-4ED3-A2EF-048FBE3AE578}"/>
              </a:ext>
            </a:extLst>
          </p:cNvPr>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C9BEB4AE-FFC0-4AB9-B62F-194B275D3770}" type="slidenum">
              <a:rPr lang="en-GB" smtClean="0"/>
              <a:t>‹#›</a:t>
            </a:fld>
            <a:endParaRPr lang="en-GB" dirty="0"/>
          </a:p>
        </p:txBody>
      </p:sp>
    </p:spTree>
    <p:extLst>
      <p:ext uri="{BB962C8B-B14F-4D97-AF65-F5344CB8AC3E}">
        <p14:creationId xmlns:p14="http://schemas.microsoft.com/office/powerpoint/2010/main" val="2585372813"/>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0" r:id="rId3"/>
    <p:sldLayoutId id="2147483652" r:id="rId4"/>
    <p:sldLayoutId id="2147483660" r:id="rId5"/>
    <p:sldLayoutId id="2147483657" r:id="rId6"/>
    <p:sldLayoutId id="2147483658" r:id="rId7"/>
    <p:sldLayoutId id="2147483659" r:id="rId8"/>
    <p:sldLayoutId id="2147483655" r:id="rId9"/>
    <p:sldLayoutId id="2147483661" r:id="rId10"/>
  </p:sldLayoutIdLst>
  <p:hf hdr="0" dt="0"/>
  <p:txStyles>
    <p:titleStyle>
      <a:lvl1pPr algn="l" defTabSz="457200" rtl="0" eaLnBrk="1" latinLnBrk="0" hangingPunct="1">
        <a:spcBef>
          <a:spcPct val="0"/>
        </a:spcBef>
        <a:buNone/>
        <a:defRPr sz="2400" b="1" kern="1200">
          <a:solidFill>
            <a:srgbClr val="0085CA"/>
          </a:solidFill>
          <a:latin typeface="Arial"/>
          <a:ea typeface="+mj-ea"/>
          <a:cs typeface="Arial"/>
        </a:defRPr>
      </a:lvl1pPr>
    </p:titleStyle>
    <p:bodyStyle>
      <a:lvl1pPr marL="342900" indent="-342900" algn="l" defTabSz="457200" rtl="0" eaLnBrk="1" latinLnBrk="0" hangingPunct="1">
        <a:spcBef>
          <a:spcPct val="20000"/>
        </a:spcBef>
        <a:buClr>
          <a:srgbClr val="0085CA"/>
        </a:buClr>
        <a:buFont typeface="Arial"/>
        <a:buChar char="•"/>
        <a:defRPr sz="1800" kern="1200">
          <a:solidFill>
            <a:schemeClr val="tx1"/>
          </a:solidFill>
          <a:latin typeface="Arial"/>
          <a:ea typeface="+mn-ea"/>
          <a:cs typeface="Arial"/>
        </a:defRPr>
      </a:lvl1pPr>
      <a:lvl2pPr marL="742950" indent="-285750" algn="l" defTabSz="457200" rtl="0" eaLnBrk="1" latinLnBrk="0" hangingPunct="1">
        <a:spcBef>
          <a:spcPct val="20000"/>
        </a:spcBef>
        <a:buClr>
          <a:srgbClr val="0085CA"/>
        </a:buClr>
        <a:buFont typeface="Arial"/>
        <a:buChar char="–"/>
        <a:defRPr sz="1800" kern="1200">
          <a:solidFill>
            <a:schemeClr val="tx1"/>
          </a:solidFill>
          <a:latin typeface="Arial"/>
          <a:ea typeface="+mn-ea"/>
          <a:cs typeface="Arial"/>
        </a:defRPr>
      </a:lvl2pPr>
      <a:lvl3pPr marL="11430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3pPr>
      <a:lvl4pPr marL="16002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4pPr>
      <a:lvl5pPr marL="20574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indico.cern.ch/event/557251/contributions/2245644/attachments/1310074/2143323/thea_trg_intro_isotdaq2017.pdf" TargetMode="External"/><Relationship Id="rId2" Type="http://schemas.openxmlformats.org/officeDocument/2006/relationships/hyperlink" Target="https://www.velvetech.com/blog/fpga-in-high-frequency-trading/"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18" Type="http://schemas.openxmlformats.org/officeDocument/2006/relationships/image" Target="../media/image21.png"/><Relationship Id="rId3" Type="http://schemas.openxmlformats.org/officeDocument/2006/relationships/image" Target="../media/image60.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image" Target="../media/image6.png"/><Relationship Id="rId16" Type="http://schemas.openxmlformats.org/officeDocument/2006/relationships/image" Target="../media/image19.png"/><Relationship Id="rId20" Type="http://schemas.openxmlformats.org/officeDocument/2006/relationships/image" Target="../media/image23.png"/><Relationship Id="rId1" Type="http://schemas.openxmlformats.org/officeDocument/2006/relationships/slideLayout" Target="../slideLayouts/slideLayout3.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18.png"/><Relationship Id="rId10" Type="http://schemas.openxmlformats.org/officeDocument/2006/relationships/image" Target="../media/image13.png"/><Relationship Id="rId19" Type="http://schemas.openxmlformats.org/officeDocument/2006/relationships/image" Target="../media/image22.png"/><Relationship Id="rId4" Type="http://schemas.openxmlformats.org/officeDocument/2006/relationships/image" Target="../media/image7.png"/><Relationship Id="rId9" Type="http://schemas.openxmlformats.org/officeDocument/2006/relationships/image" Target="../media/image12.png"/><Relationship Id="rId1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eu.mouser.com/" TargetMode="Externa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hyperlink" Target="https://www.nvidia.com/en-us/design-visualization/store/" TargetMode="External"/><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hyperlink" Target="https://www.amazon.com/" TargetMode="External"/><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hyperlink" Target="https://github.com/DiamonDinoia/wator/" TargetMode="Externa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cc.doc.ic.ac.uk/" TargetMode="External"/><Relationship Id="rId1" Type="http://schemas.openxmlformats.org/officeDocument/2006/relationships/slideLayout" Target="../slideLayouts/slideLayout3.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s://www.maxeler.com/products/software/maxcompiler/" TargetMode="External"/><Relationship Id="rId2" Type="http://schemas.openxmlformats.org/officeDocument/2006/relationships/hyperlink" Target="https://github.com/google/xls" TargetMode="External"/><Relationship Id="rId1" Type="http://schemas.openxmlformats.org/officeDocument/2006/relationships/slideLayout" Target="../slideLayouts/slideLayout10.xml"/><Relationship Id="rId5" Type="http://schemas.openxmlformats.org/officeDocument/2006/relationships/hyperlink" Target="https://software.intel.com/content/www/us/en/develop/tools/oneapi.html" TargetMode="External"/><Relationship Id="rId4" Type="http://schemas.openxmlformats.org/officeDocument/2006/relationships/hyperlink" Target="https://www.xilinx.com/products/design-tools/vivado/integration/esl-design.html"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hyperlink" Target="https://eda.sw.siemens.com/en-US/ic/modelsim/" TargetMode="Externa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intel.com/content/dam/altera-www/global/en_US/support/boards-kits/stratix10/mx_fpga/stratix10mxboardtop.jpg/_jcr_content/renditions/cq5dam.web.1920.1080.jpeg" TargetMode="External"/><Relationship Id="rId2" Type="http://schemas.openxmlformats.org/officeDocument/2006/relationships/hyperlink" Target="https://www.xilinx.com/content/dam/xilinx/imgs/kits/u200-hero-p.jpg" TargetMode="External"/><Relationship Id="rId1" Type="http://schemas.openxmlformats.org/officeDocument/2006/relationships/slideLayout" Target="../slideLayouts/slideLayout3.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hyperlink" Target="https://en.wikipedia.org/wiki/Field-programmable_gate_array"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hyperlink" Target="https://www.microsoft.com/en-us/research/blog/microsoft-unveils-project-brainwave/" TargetMode="External"/><Relationship Id="rId2" Type="http://schemas.openxmlformats.org/officeDocument/2006/relationships/hyperlink" Target="https://www.microsoft.com/en-us/research/project/project-brainwave/" TargetMode="Externa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hyperlink" Target="https://doi.org/10.1145/3436995" TargetMode="External"/><Relationship Id="rId2" Type="http://schemas.openxmlformats.org/officeDocument/2006/relationships/hyperlink" Target="https://dl.acm.org/doi/abs/10.1145/3436995" TargetMode="Externa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0.xml"/></Relationships>
</file>

<file path=ppt/slides/_rels/slide43.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10.xml"/><Relationship Id="rId6" Type="http://schemas.openxmlformats.org/officeDocument/2006/relationships/hyperlink" Target="https://www.xilinx.com/products/boards-and-kits/alveo/u250.html" TargetMode="External"/><Relationship Id="rId5" Type="http://schemas.openxmlformats.org/officeDocument/2006/relationships/hyperlink" Target="https://c1.neweggimages.com/ProductImageCompressAll1280/19-118-122-V19.jpg" TargetMode="External"/><Relationship Id="rId4" Type="http://schemas.openxmlformats.org/officeDocument/2006/relationships/hyperlink" Target="https://en.wikipedia.org/wiki/DDR4_SDRAM"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hyperlink" Target="https://aws.amazon.com/ec2/instance-types/f1/" TargetMode="Externa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8.png"/><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3" Type="http://schemas.openxmlformats.org/officeDocument/2006/relationships/hyperlink" Target="https://www.xilinx.com/html_docs/ip_docs/pru_files/floating-point.html#virtexu" TargetMode="External"/><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s://www.illumina.com/products/by-type/informatics-products/dragen-bio-it-platform.html" TargetMode="Externa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8" Type="http://schemas.openxmlformats.org/officeDocument/2006/relationships/image" Target="NULL"/><Relationship Id="rId13" Type="http://schemas.openxmlformats.org/officeDocument/2006/relationships/image" Target="NULL"/><Relationship Id="rId3" Type="http://schemas.openxmlformats.org/officeDocument/2006/relationships/image" Target="NULL"/><Relationship Id="rId7" Type="http://schemas.openxmlformats.org/officeDocument/2006/relationships/image" Target="NULL"/><Relationship Id="rId12" Type="http://schemas.openxmlformats.org/officeDocument/2006/relationships/image" Target="NULL"/><Relationship Id="rId17" Type="http://schemas.openxmlformats.org/officeDocument/2006/relationships/image" Target="NULL"/><Relationship Id="rId2" Type="http://schemas.openxmlformats.org/officeDocument/2006/relationships/image" Target="../media/image6.png"/><Relationship Id="rId16" Type="http://schemas.openxmlformats.org/officeDocument/2006/relationships/image" Target="NULL"/><Relationship Id="rId1" Type="http://schemas.openxmlformats.org/officeDocument/2006/relationships/slideLayout" Target="../slideLayouts/slideLayout3.xml"/><Relationship Id="rId6" Type="http://schemas.openxmlformats.org/officeDocument/2006/relationships/image" Target="NULL"/><Relationship Id="rId11" Type="http://schemas.openxmlformats.org/officeDocument/2006/relationships/image" Target="NULL"/><Relationship Id="rId5" Type="http://schemas.openxmlformats.org/officeDocument/2006/relationships/image" Target="NULL"/><Relationship Id="rId15" Type="http://schemas.openxmlformats.org/officeDocument/2006/relationships/image" Target="NULL"/><Relationship Id="rId10" Type="http://schemas.openxmlformats.org/officeDocument/2006/relationships/image" Target="NULL"/><Relationship Id="rId4" Type="http://schemas.openxmlformats.org/officeDocument/2006/relationships/image" Target="NULL"/><Relationship Id="rId9" Type="http://schemas.openxmlformats.org/officeDocument/2006/relationships/image" Target="NULL"/><Relationship Id="rId14" Type="http://schemas.openxmlformats.org/officeDocument/2006/relationships/image" Target="NUL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6.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ieeexplore.ieee.org/document/8892144" TargetMode="External"/><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xml"/></Relationships>
</file>

<file path=ppt/slides/_rels/slide71.xml.rels><?xml version="1.0" encoding="UTF-8" standalone="yes"?>
<Relationships xmlns="http://schemas.openxmlformats.org/package/2006/relationships"><Relationship Id="rId2" Type="http://schemas.openxmlformats.org/officeDocument/2006/relationships/hyperlink" Target="http://www.hyper-k.org/en/" TargetMode="External"/><Relationship Id="rId1" Type="http://schemas.openxmlformats.org/officeDocument/2006/relationships/slideLayout" Target="../slideLayouts/slideLayout3.xml"/></Relationships>
</file>

<file path=ppt/slides/_rels/slide72.xml.rels><?xml version="1.0" encoding="UTF-8" standalone="yes"?>
<Relationships xmlns="http://schemas.openxmlformats.org/package/2006/relationships"><Relationship Id="rId2" Type="http://schemas.openxmlformats.org/officeDocument/2006/relationships/hyperlink" Target="mailto:m.barbone19@imperial.ac.uk" TargetMode="External"/><Relationship Id="rId1" Type="http://schemas.openxmlformats.org/officeDocument/2006/relationships/slideLayout" Target="../slideLayouts/slideLayout3.xml"/></Relationships>
</file>

<file path=ppt/slides/_rels/slide73.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0.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7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76.xml.rels><?xml version="1.0" encoding="UTF-8" standalone="yes"?>
<Relationships xmlns="http://schemas.openxmlformats.org/package/2006/relationships"><Relationship Id="rId8" Type="http://schemas.openxmlformats.org/officeDocument/2006/relationships/image" Target="../media/image450.png"/><Relationship Id="rId13" Type="http://schemas.openxmlformats.org/officeDocument/2006/relationships/image" Target="../media/image16.png"/><Relationship Id="rId18" Type="http://schemas.openxmlformats.org/officeDocument/2006/relationships/image" Target="../media/image21.png"/><Relationship Id="rId3" Type="http://schemas.openxmlformats.org/officeDocument/2006/relationships/image" Target="../media/image440.png"/><Relationship Id="rId21" Type="http://schemas.openxmlformats.org/officeDocument/2006/relationships/image" Target="../media/image50.png"/><Relationship Id="rId7" Type="http://schemas.openxmlformats.org/officeDocument/2006/relationships/image" Target="../media/image10.png"/><Relationship Id="rId12" Type="http://schemas.openxmlformats.org/officeDocument/2006/relationships/image" Target="../media/image15.png"/><Relationship Id="rId17" Type="http://schemas.openxmlformats.org/officeDocument/2006/relationships/image" Target="../media/image20.png"/><Relationship Id="rId2" Type="http://schemas.openxmlformats.org/officeDocument/2006/relationships/image" Target="../media/image6.png"/><Relationship Id="rId20" Type="http://schemas.openxmlformats.org/officeDocument/2006/relationships/image" Target="../media/image490.png"/><Relationship Id="rId1" Type="http://schemas.openxmlformats.org/officeDocument/2006/relationships/slideLayout" Target="../slideLayouts/slideLayout3.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5" Type="http://schemas.openxmlformats.org/officeDocument/2006/relationships/image" Target="../media/image480.png"/><Relationship Id="rId19" Type="http://schemas.openxmlformats.org/officeDocument/2006/relationships/image" Target="../media/image22.png"/><Relationship Id="rId9" Type="http://schemas.openxmlformats.org/officeDocument/2006/relationships/image" Target="../media/image460.png"/><Relationship Id="rId14" Type="http://schemas.openxmlformats.org/officeDocument/2006/relationships/image" Target="../media/image470.png"/></Relationships>
</file>

<file path=ppt/slides/_rels/slide7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4.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endParaRPr lang="en-US" dirty="0"/>
          </a:p>
        </p:txBody>
      </p:sp>
      <p:sp>
        <p:nvSpPr>
          <p:cNvPr id="3" name="Title 2"/>
          <p:cNvSpPr>
            <a:spLocks noGrp="1"/>
          </p:cNvSpPr>
          <p:nvPr>
            <p:ph type="title"/>
          </p:nvPr>
        </p:nvSpPr>
        <p:spPr/>
        <p:txBody>
          <a:bodyPr/>
          <a:lstStyle/>
          <a:p>
            <a:r>
              <a:rPr lang="en-US" dirty="0"/>
              <a:t>Introduction to FPGA acceleration</a:t>
            </a:r>
          </a:p>
        </p:txBody>
      </p:sp>
      <p:sp>
        <p:nvSpPr>
          <p:cNvPr id="4" name="Text Placeholder 3"/>
          <p:cNvSpPr>
            <a:spLocks noGrp="1"/>
          </p:cNvSpPr>
          <p:nvPr>
            <p:ph type="body" sz="quarter" idx="11"/>
          </p:nvPr>
        </p:nvSpPr>
        <p:spPr/>
        <p:txBody>
          <a:bodyPr/>
          <a:lstStyle/>
          <a:p>
            <a:r>
              <a:rPr lang="en-US" dirty="0"/>
              <a:t>Marco Barbone </a:t>
            </a:r>
          </a:p>
          <a:p>
            <a:r>
              <a:rPr lang="en-US" dirty="0"/>
              <a:t>m.barbone19@imperial.ac.uk</a:t>
            </a:r>
          </a:p>
        </p:txBody>
      </p:sp>
      <p:sp>
        <p:nvSpPr>
          <p:cNvPr id="5" name="Text Placeholder 4"/>
          <p:cNvSpPr>
            <a:spLocks noGrp="1"/>
          </p:cNvSpPr>
          <p:nvPr>
            <p:ph type="body" sz="quarter" idx="10"/>
          </p:nvPr>
        </p:nvSpPr>
        <p:spPr/>
        <p:txBody>
          <a:bodyPr/>
          <a:lstStyle/>
          <a:p>
            <a:r>
              <a:rPr lang="en-US" dirty="0"/>
              <a:t>Introduction to FPGA acceleration</a:t>
            </a:r>
          </a:p>
        </p:txBody>
      </p:sp>
      <p:sp>
        <p:nvSpPr>
          <p:cNvPr id="6" name="Text Placeholder 5"/>
          <p:cNvSpPr>
            <a:spLocks noGrp="1"/>
          </p:cNvSpPr>
          <p:nvPr>
            <p:ph type="body" sz="quarter" idx="12"/>
          </p:nvPr>
        </p:nvSpPr>
        <p:spPr/>
        <p:txBody>
          <a:bodyPr/>
          <a:lstStyle/>
          <a:p>
            <a:r>
              <a:rPr lang="en-US" dirty="0"/>
              <a:t>14/04/2021</a:t>
            </a:r>
          </a:p>
        </p:txBody>
      </p:sp>
    </p:spTree>
    <p:extLst>
      <p:ext uri="{BB962C8B-B14F-4D97-AF65-F5344CB8AC3E}">
        <p14:creationId xmlns:p14="http://schemas.microsoft.com/office/powerpoint/2010/main" val="40583683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ADA90-282C-43A6-A084-5972CBB99A60}"/>
              </a:ext>
            </a:extLst>
          </p:cNvPr>
          <p:cNvSpPr>
            <a:spLocks noGrp="1"/>
          </p:cNvSpPr>
          <p:nvPr>
            <p:ph type="title"/>
          </p:nvPr>
        </p:nvSpPr>
        <p:spPr/>
        <p:txBody>
          <a:bodyPr/>
          <a:lstStyle/>
          <a:p>
            <a:r>
              <a:rPr lang="en-US" dirty="0"/>
              <a:t>Latency</a:t>
            </a:r>
            <a:endParaRPr lang="en-GB" dirty="0"/>
          </a:p>
        </p:txBody>
      </p:sp>
      <p:sp>
        <p:nvSpPr>
          <p:cNvPr id="3" name="Content Placeholder 2">
            <a:extLst>
              <a:ext uri="{FF2B5EF4-FFF2-40B4-BE49-F238E27FC236}">
                <a16:creationId xmlns:a16="http://schemas.microsoft.com/office/drawing/2014/main" id="{A9DE49A9-8B62-41D5-B509-A9D12D8C91AB}"/>
              </a:ext>
            </a:extLst>
          </p:cNvPr>
          <p:cNvSpPr>
            <a:spLocks noGrp="1"/>
          </p:cNvSpPr>
          <p:nvPr>
            <p:ph idx="1"/>
          </p:nvPr>
        </p:nvSpPr>
        <p:spPr>
          <a:xfrm>
            <a:off x="457200" y="1634443"/>
            <a:ext cx="8229600" cy="2807374"/>
          </a:xfrm>
        </p:spPr>
        <p:txBody>
          <a:bodyPr/>
          <a:lstStyle/>
          <a:p>
            <a:pPr marL="0" indent="0">
              <a:buNone/>
            </a:pPr>
            <a:r>
              <a:rPr lang="en-US" dirty="0"/>
              <a:t>FPGAs achieve </a:t>
            </a:r>
            <a:r>
              <a:rPr lang="en-US" dirty="0">
                <a:solidFill>
                  <a:srgbClr val="0070C0"/>
                </a:solidFill>
              </a:rPr>
              <a:t>lower latency </a:t>
            </a:r>
            <a:r>
              <a:rPr lang="en-US" dirty="0"/>
              <a:t>than</a:t>
            </a:r>
            <a:r>
              <a:rPr lang="en-US" dirty="0">
                <a:solidFill>
                  <a:srgbClr val="0070C0"/>
                </a:solidFill>
              </a:rPr>
              <a:t> software</a:t>
            </a:r>
            <a:r>
              <a:rPr lang="en-GB" dirty="0"/>
              <a:t>:</a:t>
            </a:r>
          </a:p>
          <a:p>
            <a:pPr lvl="1"/>
            <a:r>
              <a:rPr lang="en-GB" dirty="0">
                <a:solidFill>
                  <a:srgbClr val="0070C0"/>
                </a:solidFill>
              </a:rPr>
              <a:t>latency </a:t>
            </a:r>
            <a:r>
              <a:rPr lang="en-GB" dirty="0"/>
              <a:t>in the order </a:t>
            </a:r>
            <a:r>
              <a:rPr lang="en-GB" dirty="0">
                <a:solidFill>
                  <a:srgbClr val="0070C0"/>
                </a:solidFill>
              </a:rPr>
              <a:t>of microseconds</a:t>
            </a:r>
          </a:p>
          <a:p>
            <a:pPr lvl="1"/>
            <a:r>
              <a:rPr lang="en-GB" dirty="0">
                <a:solidFill>
                  <a:srgbClr val="0070C0"/>
                </a:solidFill>
              </a:rPr>
              <a:t>latency</a:t>
            </a:r>
            <a:r>
              <a:rPr lang="en-GB" b="1" dirty="0">
                <a:solidFill>
                  <a:srgbClr val="0070C0"/>
                </a:solidFill>
              </a:rPr>
              <a:t> constant </a:t>
            </a:r>
            <a:r>
              <a:rPr lang="en-GB" dirty="0"/>
              <a:t>and</a:t>
            </a:r>
            <a:r>
              <a:rPr lang="en-GB" b="1" dirty="0">
                <a:solidFill>
                  <a:srgbClr val="0070C0"/>
                </a:solidFill>
              </a:rPr>
              <a:t> predictable</a:t>
            </a:r>
          </a:p>
          <a:p>
            <a:pPr marL="0" indent="0">
              <a:buFont typeface="Arial"/>
              <a:buNone/>
            </a:pPr>
            <a:r>
              <a:rPr lang="en-US" dirty="0"/>
              <a:t>CPUs are not suitable as </a:t>
            </a:r>
            <a:r>
              <a:rPr lang="en-US" dirty="0">
                <a:solidFill>
                  <a:srgbClr val="0070C0"/>
                </a:solidFill>
              </a:rPr>
              <a:t>thread overhead </a:t>
            </a:r>
            <a:r>
              <a:rPr lang="en-US" dirty="0"/>
              <a:t>is</a:t>
            </a:r>
            <a:r>
              <a:rPr lang="en-US" dirty="0">
                <a:solidFill>
                  <a:srgbClr val="0070C0"/>
                </a:solidFill>
              </a:rPr>
              <a:t> ≈ 10 microseconds</a:t>
            </a:r>
          </a:p>
          <a:p>
            <a:pPr marL="0" indent="0">
              <a:buFont typeface="Arial"/>
              <a:buNone/>
            </a:pPr>
            <a:r>
              <a:rPr lang="en-US" dirty="0"/>
              <a:t>GPUs</a:t>
            </a:r>
            <a:r>
              <a:rPr lang="en-US" dirty="0">
                <a:solidFill>
                  <a:srgbClr val="0070C0"/>
                </a:solidFill>
              </a:rPr>
              <a:t> </a:t>
            </a:r>
            <a:r>
              <a:rPr lang="en-US" dirty="0"/>
              <a:t>are even </a:t>
            </a:r>
            <a:r>
              <a:rPr lang="en-US" dirty="0">
                <a:solidFill>
                  <a:srgbClr val="0070C0"/>
                </a:solidFill>
              </a:rPr>
              <a:t>worse </a:t>
            </a:r>
            <a:r>
              <a:rPr lang="en-US" dirty="0"/>
              <a:t>since</a:t>
            </a:r>
            <a:r>
              <a:rPr lang="en-US" dirty="0">
                <a:solidFill>
                  <a:srgbClr val="0070C0"/>
                </a:solidFill>
              </a:rPr>
              <a:t> PCIe </a:t>
            </a:r>
            <a:r>
              <a:rPr lang="en-US" dirty="0"/>
              <a:t>bus</a:t>
            </a:r>
            <a:r>
              <a:rPr lang="en-US" dirty="0">
                <a:solidFill>
                  <a:srgbClr val="0070C0"/>
                </a:solidFill>
              </a:rPr>
              <a:t> sys-call </a:t>
            </a:r>
            <a:r>
              <a:rPr lang="en-US" dirty="0"/>
              <a:t>requires</a:t>
            </a:r>
            <a:r>
              <a:rPr lang="en-US" dirty="0">
                <a:solidFill>
                  <a:srgbClr val="0070C0"/>
                </a:solidFill>
              </a:rPr>
              <a:t> milliseconds </a:t>
            </a:r>
          </a:p>
          <a:p>
            <a:pPr marL="0" indent="0">
              <a:buFont typeface="Arial"/>
              <a:buNone/>
            </a:pPr>
            <a:endParaRPr lang="en-US" dirty="0"/>
          </a:p>
          <a:p>
            <a:pPr marL="0" indent="0">
              <a:buFont typeface="Arial"/>
              <a:buNone/>
            </a:pPr>
            <a:r>
              <a:rPr lang="en-US" dirty="0"/>
              <a:t>Examples</a:t>
            </a:r>
            <a:r>
              <a:rPr lang="en-GB" dirty="0"/>
              <a:t>:</a:t>
            </a:r>
          </a:p>
          <a:p>
            <a:pPr lvl="1"/>
            <a:r>
              <a:rPr lang="en-GB" dirty="0"/>
              <a:t>Ultra low latency trading</a:t>
            </a:r>
          </a:p>
          <a:p>
            <a:pPr lvl="1"/>
            <a:r>
              <a:rPr lang="en-GB" dirty="0"/>
              <a:t>CERN trigger system</a:t>
            </a:r>
            <a:endParaRPr lang="en-GB" dirty="0">
              <a:solidFill>
                <a:srgbClr val="0070C0"/>
              </a:solidFill>
            </a:endParaRPr>
          </a:p>
          <a:p>
            <a:pPr marL="0" indent="0">
              <a:buFont typeface="Arial"/>
              <a:buNone/>
            </a:pPr>
            <a:endParaRPr lang="en-US" dirty="0">
              <a:solidFill>
                <a:srgbClr val="0070C0"/>
              </a:solidFill>
            </a:endParaRPr>
          </a:p>
          <a:p>
            <a:pPr marL="0" indent="0">
              <a:buFont typeface="Arial"/>
              <a:buNone/>
            </a:pPr>
            <a:endParaRPr lang="en-GB" dirty="0">
              <a:solidFill>
                <a:srgbClr val="0070C0"/>
              </a:solidFill>
            </a:endParaRPr>
          </a:p>
          <a:p>
            <a:pPr marL="457200" lvl="1" indent="0">
              <a:buNone/>
            </a:pPr>
            <a:endParaRPr lang="en-GB" dirty="0">
              <a:solidFill>
                <a:srgbClr val="0070C0"/>
              </a:solidFill>
            </a:endParaRPr>
          </a:p>
          <a:p>
            <a:pPr marL="457200" lvl="1" indent="0">
              <a:buFont typeface="Arial"/>
              <a:buNone/>
            </a:pPr>
            <a:endParaRPr lang="en-GB" dirty="0">
              <a:solidFill>
                <a:srgbClr val="0070C0"/>
              </a:solidFill>
            </a:endParaRPr>
          </a:p>
          <a:p>
            <a:pPr marL="457200" lvl="1" indent="0">
              <a:buNone/>
            </a:pPr>
            <a:endParaRPr lang="en-GB" dirty="0">
              <a:solidFill>
                <a:srgbClr val="0070C0"/>
              </a:solidFill>
            </a:endParaRPr>
          </a:p>
          <a:p>
            <a:pPr marL="457200" lvl="1" indent="0">
              <a:buNone/>
            </a:pPr>
            <a:endParaRPr lang="en-GB" dirty="0">
              <a:solidFill>
                <a:srgbClr val="0070C0"/>
              </a:solidFill>
            </a:endParaRPr>
          </a:p>
          <a:p>
            <a:pPr lvl="1"/>
            <a:endParaRPr lang="en-GB" dirty="0">
              <a:solidFill>
                <a:srgbClr val="0070C0"/>
              </a:solidFill>
            </a:endParaRPr>
          </a:p>
          <a:p>
            <a:pPr marL="457200" lvl="1" indent="0">
              <a:buNone/>
            </a:pPr>
            <a:endParaRPr lang="en-GB" dirty="0">
              <a:solidFill>
                <a:srgbClr val="0070C0"/>
              </a:solidFill>
            </a:endParaRPr>
          </a:p>
        </p:txBody>
      </p:sp>
      <p:sp>
        <p:nvSpPr>
          <p:cNvPr id="4" name="Text Placeholder 3">
            <a:extLst>
              <a:ext uri="{FF2B5EF4-FFF2-40B4-BE49-F238E27FC236}">
                <a16:creationId xmlns:a16="http://schemas.microsoft.com/office/drawing/2014/main" id="{F909A459-2564-437A-8121-FFEC39407FCB}"/>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6B1DDB27-C79E-4D61-869D-34F014CCC97F}"/>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EECCFAB5-57B8-432D-A447-EEAA5A722C52}"/>
              </a:ext>
            </a:extLst>
          </p:cNvPr>
          <p:cNvSpPr>
            <a:spLocks noGrp="1"/>
          </p:cNvSpPr>
          <p:nvPr>
            <p:ph type="sldNum" sz="quarter" idx="13"/>
          </p:nvPr>
        </p:nvSpPr>
        <p:spPr/>
        <p:txBody>
          <a:bodyPr/>
          <a:lstStyle/>
          <a:p>
            <a:fld id="{C9BEB4AE-FFC0-4AB9-B62F-194B275D3770}" type="slidenum">
              <a:rPr lang="en-GB" smtClean="0"/>
              <a:t>10</a:t>
            </a:fld>
            <a:endParaRPr lang="en-GB" dirty="0"/>
          </a:p>
        </p:txBody>
      </p:sp>
      <p:sp>
        <p:nvSpPr>
          <p:cNvPr id="7" name="Text Placeholder 6">
            <a:extLst>
              <a:ext uri="{FF2B5EF4-FFF2-40B4-BE49-F238E27FC236}">
                <a16:creationId xmlns:a16="http://schemas.microsoft.com/office/drawing/2014/main" id="{66A65B64-5F52-41F2-83CB-6B57DCB93A35}"/>
              </a:ext>
            </a:extLst>
          </p:cNvPr>
          <p:cNvSpPr>
            <a:spLocks noGrp="1"/>
          </p:cNvSpPr>
          <p:nvPr>
            <p:ph type="body" sz="quarter" idx="14"/>
          </p:nvPr>
        </p:nvSpPr>
        <p:spPr/>
        <p:txBody>
          <a:bodyPr/>
          <a:lstStyle/>
          <a:p>
            <a:r>
              <a:rPr lang="en-GB" dirty="0">
                <a:hlinkClick r:id="rId2"/>
              </a:rPr>
              <a:t>https://www.velvetech.com/blog/fpga-in-high-frequency-trading/</a:t>
            </a:r>
            <a:r>
              <a:rPr lang="en-GB" dirty="0"/>
              <a:t> </a:t>
            </a:r>
          </a:p>
          <a:p>
            <a:r>
              <a:rPr lang="en-GB" dirty="0">
                <a:hlinkClick r:id="rId3"/>
              </a:rPr>
              <a:t>https://indico.cern.ch/event/557251/contributions/2245644/attachments/1310074/2143323/thea_trg_intro_isotdaq2017.pdf</a:t>
            </a:r>
            <a:r>
              <a:rPr lang="en-GB" dirty="0"/>
              <a:t> </a:t>
            </a:r>
          </a:p>
        </p:txBody>
      </p:sp>
      <p:sp>
        <p:nvSpPr>
          <p:cNvPr id="10" name="Content Placeholder 2">
            <a:extLst>
              <a:ext uri="{FF2B5EF4-FFF2-40B4-BE49-F238E27FC236}">
                <a16:creationId xmlns:a16="http://schemas.microsoft.com/office/drawing/2014/main" id="{464815E9-794E-4E8E-B441-84FDA3DFC95E}"/>
              </a:ext>
            </a:extLst>
          </p:cNvPr>
          <p:cNvSpPr txBox="1">
            <a:spLocks/>
          </p:cNvSpPr>
          <p:nvPr/>
        </p:nvSpPr>
        <p:spPr>
          <a:xfrm>
            <a:off x="372794" y="3386121"/>
            <a:ext cx="8229600" cy="753492"/>
          </a:xfrm>
          <a:prstGeom prst="rect">
            <a:avLst/>
          </a:prstGeom>
        </p:spPr>
        <p:txBody>
          <a:bodyPr vert="horz" lIns="0" tIns="0" rIns="0" bIns="0" rtlCol="0">
            <a:noAutofit/>
          </a:bodyPr>
          <a:lstStyle>
            <a:lvl1pPr marL="342900" indent="-342900" algn="l" defTabSz="457200" rtl="0" eaLnBrk="1" latinLnBrk="0" hangingPunct="1">
              <a:spcBef>
                <a:spcPct val="20000"/>
              </a:spcBef>
              <a:buClr>
                <a:srgbClr val="0085CA"/>
              </a:buClr>
              <a:buFont typeface="Arial"/>
              <a:buChar char="•"/>
              <a:defRPr sz="1800" kern="1200">
                <a:solidFill>
                  <a:schemeClr val="tx1"/>
                </a:solidFill>
                <a:latin typeface="Arial"/>
                <a:ea typeface="+mn-ea"/>
                <a:cs typeface="Arial"/>
              </a:defRPr>
            </a:lvl1pPr>
            <a:lvl2pPr marL="742950" indent="-285750" algn="l" defTabSz="457200" rtl="0" eaLnBrk="1" latinLnBrk="0" hangingPunct="1">
              <a:spcBef>
                <a:spcPct val="20000"/>
              </a:spcBef>
              <a:buClr>
                <a:srgbClr val="0085CA"/>
              </a:buClr>
              <a:buFont typeface="Arial"/>
              <a:buChar char="–"/>
              <a:defRPr sz="1800" kern="1200">
                <a:solidFill>
                  <a:schemeClr val="tx1"/>
                </a:solidFill>
                <a:latin typeface="Arial"/>
                <a:ea typeface="+mn-ea"/>
                <a:cs typeface="Arial"/>
              </a:defRPr>
            </a:lvl2pPr>
            <a:lvl3pPr marL="11430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3pPr>
            <a:lvl4pPr marL="16002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4pPr>
            <a:lvl5pPr marL="2057400" indent="-228600" algn="l" defTabSz="457200" rtl="0" eaLnBrk="1" latinLnBrk="0" hangingPunct="1">
              <a:spcBef>
                <a:spcPct val="20000"/>
              </a:spcBef>
              <a:buClr>
                <a:srgbClr val="0085CA"/>
              </a:buClr>
              <a:buFont typeface="Arial"/>
              <a:buChar char="»"/>
              <a:defRPr sz="1200" kern="1200">
                <a:solidFill>
                  <a:schemeClr val="tx1"/>
                </a:solidFill>
                <a:latin typeface="+mn-lt"/>
                <a:ea typeface="+mn-ea"/>
                <a:cs typeface="Arial"/>
              </a:defRPr>
            </a:lvl5pPr>
            <a:lvl6pPr marL="2286000" indent="0" algn="l" defTabSz="457200" rtl="0" eaLnBrk="1" latinLnBrk="0" hangingPunct="1">
              <a:spcBef>
                <a:spcPct val="20000"/>
              </a:spcBef>
              <a:buFont typeface="Arial"/>
              <a:buNone/>
              <a:defRPr sz="1400" kern="1200" baseline="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lvl="1" indent="0">
              <a:buFont typeface="Arial"/>
              <a:buNone/>
            </a:pPr>
            <a:endParaRPr lang="en-GB" dirty="0">
              <a:solidFill>
                <a:srgbClr val="0070C0"/>
              </a:solidFill>
            </a:endParaRPr>
          </a:p>
        </p:txBody>
      </p:sp>
      <p:sp>
        <p:nvSpPr>
          <p:cNvPr id="11" name="Content Placeholder 2">
            <a:extLst>
              <a:ext uri="{FF2B5EF4-FFF2-40B4-BE49-F238E27FC236}">
                <a16:creationId xmlns:a16="http://schemas.microsoft.com/office/drawing/2014/main" id="{C1C53F9F-E0E7-4139-87FC-8A377370D7B4}"/>
              </a:ext>
            </a:extLst>
          </p:cNvPr>
          <p:cNvSpPr txBox="1">
            <a:spLocks/>
          </p:cNvSpPr>
          <p:nvPr/>
        </p:nvSpPr>
        <p:spPr>
          <a:xfrm>
            <a:off x="457200" y="2488496"/>
            <a:ext cx="8229600" cy="753492"/>
          </a:xfrm>
          <a:prstGeom prst="rect">
            <a:avLst/>
          </a:prstGeom>
        </p:spPr>
        <p:txBody>
          <a:bodyPr vert="horz" lIns="0" tIns="0" rIns="0" bIns="0" rtlCol="0">
            <a:noAutofit/>
          </a:bodyPr>
          <a:lstStyle>
            <a:lvl1pPr marL="342900" indent="-342900" algn="l" defTabSz="457200" rtl="0" eaLnBrk="1" latinLnBrk="0" hangingPunct="1">
              <a:spcBef>
                <a:spcPct val="20000"/>
              </a:spcBef>
              <a:buClr>
                <a:srgbClr val="0085CA"/>
              </a:buClr>
              <a:buFont typeface="Arial"/>
              <a:buChar char="•"/>
              <a:defRPr sz="1800" kern="1200">
                <a:solidFill>
                  <a:schemeClr val="tx1"/>
                </a:solidFill>
                <a:latin typeface="Arial"/>
                <a:ea typeface="+mn-ea"/>
                <a:cs typeface="Arial"/>
              </a:defRPr>
            </a:lvl1pPr>
            <a:lvl2pPr marL="742950" indent="-285750" algn="l" defTabSz="457200" rtl="0" eaLnBrk="1" latinLnBrk="0" hangingPunct="1">
              <a:spcBef>
                <a:spcPct val="20000"/>
              </a:spcBef>
              <a:buClr>
                <a:srgbClr val="0085CA"/>
              </a:buClr>
              <a:buFont typeface="Arial"/>
              <a:buChar char="–"/>
              <a:defRPr sz="1800" kern="1200">
                <a:solidFill>
                  <a:schemeClr val="tx1"/>
                </a:solidFill>
                <a:latin typeface="Arial"/>
                <a:ea typeface="+mn-ea"/>
                <a:cs typeface="Arial"/>
              </a:defRPr>
            </a:lvl2pPr>
            <a:lvl3pPr marL="11430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3pPr>
            <a:lvl4pPr marL="16002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4pPr>
            <a:lvl5pPr marL="2057400" indent="-228600" algn="l" defTabSz="457200" rtl="0" eaLnBrk="1" latinLnBrk="0" hangingPunct="1">
              <a:spcBef>
                <a:spcPct val="20000"/>
              </a:spcBef>
              <a:buClr>
                <a:srgbClr val="0085CA"/>
              </a:buClr>
              <a:buFont typeface="Arial"/>
              <a:buChar char="»"/>
              <a:defRPr sz="1200" kern="1200">
                <a:solidFill>
                  <a:schemeClr val="tx1"/>
                </a:solidFill>
                <a:latin typeface="+mn-lt"/>
                <a:ea typeface="+mn-ea"/>
                <a:cs typeface="Arial"/>
              </a:defRPr>
            </a:lvl5pPr>
            <a:lvl6pPr marL="2286000" indent="0" algn="l" defTabSz="457200" rtl="0" eaLnBrk="1" latinLnBrk="0" hangingPunct="1">
              <a:spcBef>
                <a:spcPct val="20000"/>
              </a:spcBef>
              <a:buFont typeface="Arial"/>
              <a:buNone/>
              <a:defRPr sz="1400" kern="1200" baseline="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57200" lvl="1" indent="0">
              <a:buFont typeface="Arial"/>
              <a:buNone/>
            </a:pPr>
            <a:endParaRPr lang="en-GB" dirty="0">
              <a:solidFill>
                <a:srgbClr val="0070C0"/>
              </a:solidFill>
            </a:endParaRPr>
          </a:p>
        </p:txBody>
      </p:sp>
    </p:spTree>
    <p:extLst>
      <p:ext uri="{BB962C8B-B14F-4D97-AF65-F5344CB8AC3E}">
        <p14:creationId xmlns:p14="http://schemas.microsoft.com/office/powerpoint/2010/main" val="20417934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98349A-1D7B-40C4-8129-9CDB9B599905}"/>
              </a:ext>
            </a:extLst>
          </p:cNvPr>
          <p:cNvSpPr>
            <a:spLocks noGrp="1"/>
          </p:cNvSpPr>
          <p:nvPr>
            <p:ph type="title"/>
          </p:nvPr>
        </p:nvSpPr>
        <p:spPr>
          <a:xfrm>
            <a:off x="457200" y="1002319"/>
            <a:ext cx="8229600" cy="380667"/>
          </a:xfrm>
        </p:spPr>
        <p:txBody>
          <a:bodyPr/>
          <a:lstStyle/>
          <a:p>
            <a:r>
              <a:rPr lang="en-US" dirty="0">
                <a:solidFill>
                  <a:schemeClr val="accent2"/>
                </a:solidFill>
              </a:rPr>
              <a:t>Throughput</a:t>
            </a:r>
            <a:endParaRPr lang="en-GB" dirty="0"/>
          </a:p>
        </p:txBody>
      </p:sp>
      <p:sp>
        <p:nvSpPr>
          <p:cNvPr id="4" name="Text Placeholder 3">
            <a:extLst>
              <a:ext uri="{FF2B5EF4-FFF2-40B4-BE49-F238E27FC236}">
                <a16:creationId xmlns:a16="http://schemas.microsoft.com/office/drawing/2014/main" id="{9BF5CC5C-4DC5-4B79-8FD8-5DB7CE834AAE}"/>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D00FDD10-86BC-474D-B640-0A25BD399770}"/>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336C1F55-EA92-4D93-9A08-DC6E9CCBB4BC}"/>
              </a:ext>
            </a:extLst>
          </p:cNvPr>
          <p:cNvSpPr>
            <a:spLocks noGrp="1"/>
          </p:cNvSpPr>
          <p:nvPr>
            <p:ph type="sldNum" sz="quarter" idx="13"/>
          </p:nvPr>
        </p:nvSpPr>
        <p:spPr/>
        <p:txBody>
          <a:bodyPr/>
          <a:lstStyle/>
          <a:p>
            <a:fld id="{C9BEB4AE-FFC0-4AB9-B62F-194B275D3770}" type="slidenum">
              <a:rPr lang="en-GB" smtClean="0"/>
              <a:t>11</a:t>
            </a:fld>
            <a:endParaRPr lang="en-GB" dirty="0"/>
          </a:p>
        </p:txBody>
      </p:sp>
      <p:sp>
        <p:nvSpPr>
          <p:cNvPr id="7" name="Text Placeholder 6">
            <a:extLst>
              <a:ext uri="{FF2B5EF4-FFF2-40B4-BE49-F238E27FC236}">
                <a16:creationId xmlns:a16="http://schemas.microsoft.com/office/drawing/2014/main" id="{17825D7C-A341-4C3D-B95A-DB140073B34A}"/>
              </a:ext>
            </a:extLst>
          </p:cNvPr>
          <p:cNvSpPr>
            <a:spLocks noGrp="1"/>
          </p:cNvSpPr>
          <p:nvPr>
            <p:ph type="body" sz="quarter" idx="14"/>
          </p:nvPr>
        </p:nvSpPr>
        <p:spPr/>
        <p:txBody>
          <a:bodyPr/>
          <a:lstStyle/>
          <a:p>
            <a:endParaRPr lang="en-GB"/>
          </a:p>
        </p:txBody>
      </p:sp>
      <mc:AlternateContent xmlns:mc="http://schemas.openxmlformats.org/markup-compatibility/2006" xmlns:a14="http://schemas.microsoft.com/office/drawing/2010/main">
        <mc:Choice Requires="a14">
          <p:graphicFrame>
            <p:nvGraphicFramePr>
              <p:cNvPr id="10" name="Table 10">
                <a:extLst>
                  <a:ext uri="{FF2B5EF4-FFF2-40B4-BE49-F238E27FC236}">
                    <a16:creationId xmlns:a16="http://schemas.microsoft.com/office/drawing/2014/main" id="{9A0AB562-8528-4560-B695-DD5AD168CF44}"/>
                  </a:ext>
                </a:extLst>
              </p:cNvPr>
              <p:cNvGraphicFramePr>
                <a:graphicFrameLocks noGrp="1"/>
              </p:cNvGraphicFramePr>
              <p:nvPr>
                <p:extLst>
                  <p:ext uri="{D42A27DB-BD31-4B8C-83A1-F6EECF244321}">
                    <p14:modId xmlns:p14="http://schemas.microsoft.com/office/powerpoint/2010/main" val="1487001347"/>
                  </p:ext>
                </p:extLst>
              </p:nvPr>
            </p:nvGraphicFramePr>
            <p:xfrm>
              <a:off x="604846" y="1496598"/>
              <a:ext cx="6086558" cy="2966720"/>
            </p:xfrm>
            <a:graphic>
              <a:graphicData uri="http://schemas.openxmlformats.org/drawingml/2006/table">
                <a:tbl>
                  <a:tblPr firstRow="1" bandRow="1">
                    <a:tableStyleId>{5C22544A-7EE6-4342-B048-85BDC9FD1C3A}</a:tableStyleId>
                  </a:tblPr>
                  <a:tblGrid>
                    <a:gridCol w="754967">
                      <a:extLst>
                        <a:ext uri="{9D8B030D-6E8A-4147-A177-3AD203B41FA5}">
                          <a16:colId xmlns:a16="http://schemas.microsoft.com/office/drawing/2014/main" val="1339244014"/>
                        </a:ext>
                      </a:extLst>
                    </a:gridCol>
                    <a:gridCol w="1148925">
                      <a:extLst>
                        <a:ext uri="{9D8B030D-6E8A-4147-A177-3AD203B41FA5}">
                          <a16:colId xmlns:a16="http://schemas.microsoft.com/office/drawing/2014/main" val="4130226207"/>
                        </a:ext>
                      </a:extLst>
                    </a:gridCol>
                    <a:gridCol w="1744266">
                      <a:extLst>
                        <a:ext uri="{9D8B030D-6E8A-4147-A177-3AD203B41FA5}">
                          <a16:colId xmlns:a16="http://schemas.microsoft.com/office/drawing/2014/main" val="963443883"/>
                        </a:ext>
                      </a:extLst>
                    </a:gridCol>
                    <a:gridCol w="1219200">
                      <a:extLst>
                        <a:ext uri="{9D8B030D-6E8A-4147-A177-3AD203B41FA5}">
                          <a16:colId xmlns:a16="http://schemas.microsoft.com/office/drawing/2014/main" val="1125852566"/>
                        </a:ext>
                      </a:extLst>
                    </a:gridCol>
                    <a:gridCol w="1219200">
                      <a:extLst>
                        <a:ext uri="{9D8B030D-6E8A-4147-A177-3AD203B41FA5}">
                          <a16:colId xmlns:a16="http://schemas.microsoft.com/office/drawing/2014/main" val="802435297"/>
                        </a:ext>
                      </a:extLst>
                    </a:gridCol>
                  </a:tblGrid>
                  <a:tr h="370840">
                    <a:tc>
                      <a:txBody>
                        <a:bodyPr/>
                        <a:lstStyle/>
                        <a:p>
                          <a:pPr algn="ctr"/>
                          <a14:m>
                            <m:oMathPara xmlns:m="http://schemas.openxmlformats.org/officeDocument/2006/math">
                              <m:oMathParaPr>
                                <m:jc m:val="center"/>
                              </m:oMathParaPr>
                              <m:oMath xmlns:m="http://schemas.openxmlformats.org/officeDocument/2006/math">
                                <m:sSub>
                                  <m:sSubPr>
                                    <m:ctrlPr>
                                      <a:rPr lang="en-US" sz="1600" b="1" i="1" smtClean="0">
                                        <a:solidFill>
                                          <a:schemeClr val="accent1"/>
                                        </a:solidFill>
                                        <a:latin typeface="Cambria Math" panose="02040503050406030204" pitchFamily="18" charset="0"/>
                                      </a:rPr>
                                    </m:ctrlPr>
                                  </m:sSubPr>
                                  <m:e>
                                    <m:r>
                                      <a:rPr lang="en-US" sz="1600" b="1" i="1" smtClean="0">
                                        <a:solidFill>
                                          <a:schemeClr val="accent1"/>
                                        </a:solidFill>
                                        <a:latin typeface="Cambria Math" panose="02040503050406030204" pitchFamily="18" charset="0"/>
                                      </a:rPr>
                                      <m:t>𝒙</m:t>
                                    </m:r>
                                  </m:e>
                                  <m:sub>
                                    <m:r>
                                      <a:rPr lang="en-US" sz="1600" b="1" i="1" smtClean="0">
                                        <a:solidFill>
                                          <a:schemeClr val="accent1"/>
                                        </a:solidFill>
                                        <a:latin typeface="Cambria Math" panose="02040503050406030204" pitchFamily="18" charset="0"/>
                                      </a:rPr>
                                      <m:t>𝟎</m:t>
                                    </m:r>
                                  </m:sub>
                                </m:sSub>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14:m>
                            <m:oMathPara xmlns:m="http://schemas.openxmlformats.org/officeDocument/2006/math">
                              <m:oMathParaPr>
                                <m:jc m:val="center"/>
                              </m:oMathParaPr>
                              <m:oMath xmlns:m="http://schemas.openxmlformats.org/officeDocument/2006/math">
                                <m:r>
                                  <a:rPr lang="en-GB" sz="1800" b="1" i="1" smtClean="0">
                                    <a:solidFill>
                                      <a:schemeClr val="accent1"/>
                                    </a:solidFill>
                                    <a:latin typeface="Cambria Math" panose="02040503050406030204" pitchFamily="18" charset="0"/>
                                    <a:ea typeface="Cambria Math" panose="02040503050406030204" pitchFamily="18" charset="0"/>
                                  </a:rPr>
                                  <m:t>→</m:t>
                                </m:r>
                              </m:oMath>
                            </m:oMathPara>
                          </a14:m>
                          <a:endParaRPr lang="en-GB" b="1"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algn="ctr"/>
                          <a14:m>
                            <m:oMathPara xmlns:m="http://schemas.openxmlformats.org/officeDocument/2006/math">
                              <m:oMathParaPr>
                                <m:jc m:val="centerGroup"/>
                              </m:oMathParaPr>
                              <m:oMath xmlns:m="http://schemas.openxmlformats.org/officeDocument/2006/math">
                                <m:r>
                                  <a:rPr lang="en-US" b="1" i="1" smtClean="0">
                                    <a:solidFill>
                                      <a:schemeClr val="accent1"/>
                                    </a:solidFill>
                                    <a:latin typeface="Cambria Math" panose="02040503050406030204" pitchFamily="18" charset="0"/>
                                  </a:rPr>
                                  <m:t>𝒇</m:t>
                                </m:r>
                                <m:r>
                                  <a:rPr lang="en-US" b="1" i="1" smtClean="0">
                                    <a:solidFill>
                                      <a:schemeClr val="accent1"/>
                                    </a:solidFill>
                                    <a:latin typeface="Cambria Math" panose="02040503050406030204" pitchFamily="18" charset="0"/>
                                  </a:rPr>
                                  <m:t>()</m:t>
                                </m:r>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14:m>
                            <m:oMathPara xmlns:m="http://schemas.openxmlformats.org/officeDocument/2006/math">
                              <m:oMathParaPr>
                                <m:jc m:val="center"/>
                              </m:oMathParaPr>
                              <m:oMath xmlns:m="http://schemas.openxmlformats.org/officeDocument/2006/math">
                                <m:r>
                                  <a:rPr lang="en-GB" sz="1800" b="1" i="1" smtClean="0">
                                    <a:solidFill>
                                      <a:schemeClr val="accent1"/>
                                    </a:solidFill>
                                    <a:latin typeface="Cambria Math" panose="02040503050406030204" pitchFamily="18" charset="0"/>
                                    <a:ea typeface="Cambria Math" panose="02040503050406030204" pitchFamily="18" charset="0"/>
                                  </a:rPr>
                                  <m:t>→</m:t>
                                </m:r>
                              </m:oMath>
                            </m:oMathPara>
                          </a14:m>
                          <a:endParaRPr lang="en-GB" b="1"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algn="ctr"/>
                          <a14:m>
                            <m:oMathPara xmlns:m="http://schemas.openxmlformats.org/officeDocument/2006/math">
                              <m:oMathParaPr>
                                <m:jc m:val="center"/>
                              </m:oMathParaPr>
                              <m:oMath xmlns:m="http://schemas.openxmlformats.org/officeDocument/2006/math">
                                <m:sSub>
                                  <m:sSubPr>
                                    <m:ctrlPr>
                                      <a:rPr lang="en-US" sz="1600" b="1" i="1" smtClean="0">
                                        <a:solidFill>
                                          <a:schemeClr val="accent1"/>
                                        </a:solidFill>
                                        <a:latin typeface="Cambria Math" panose="02040503050406030204" pitchFamily="18" charset="0"/>
                                      </a:rPr>
                                    </m:ctrlPr>
                                  </m:sSubPr>
                                  <m:e>
                                    <m:r>
                                      <a:rPr lang="en-US" sz="1600" b="1" i="1" smtClean="0">
                                        <a:solidFill>
                                          <a:schemeClr val="accent1"/>
                                        </a:solidFill>
                                        <a:latin typeface="Cambria Math" panose="02040503050406030204" pitchFamily="18" charset="0"/>
                                      </a:rPr>
                                      <m:t>𝒚</m:t>
                                    </m:r>
                                  </m:e>
                                  <m:sub>
                                    <m:r>
                                      <a:rPr lang="en-US" sz="1600" b="1" i="1" smtClean="0">
                                        <a:solidFill>
                                          <a:schemeClr val="accent1"/>
                                        </a:solidFill>
                                        <a:latin typeface="Cambria Math" panose="02040503050406030204" pitchFamily="18" charset="0"/>
                                      </a:rPr>
                                      <m:t>𝟎</m:t>
                                    </m:r>
                                  </m:sub>
                                </m:sSub>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77628922"/>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sz="1800" b="1" i="1" smtClean="0">
                                        <a:solidFill>
                                          <a:schemeClr val="accent1"/>
                                        </a:solidFill>
                                        <a:latin typeface="Cambria Math" panose="02040503050406030204" pitchFamily="18" charset="0"/>
                                      </a:rPr>
                                    </m:ctrlPr>
                                  </m:sSubPr>
                                  <m:e>
                                    <m:r>
                                      <a:rPr lang="en-US" sz="1800" b="1" i="1" smtClean="0">
                                        <a:solidFill>
                                          <a:schemeClr val="accent1"/>
                                        </a:solidFill>
                                        <a:latin typeface="Cambria Math" panose="02040503050406030204" pitchFamily="18" charset="0"/>
                                      </a:rPr>
                                      <m:t>𝒙</m:t>
                                    </m:r>
                                  </m:e>
                                  <m:sub>
                                    <m:r>
                                      <a:rPr lang="en-US" sz="1800" b="1" i="1" smtClean="0">
                                        <a:solidFill>
                                          <a:schemeClr val="accent1"/>
                                        </a:solidFill>
                                        <a:latin typeface="Cambria Math" panose="02040503050406030204" pitchFamily="18" charset="0"/>
                                      </a:rPr>
                                      <m:t>𝟏</m:t>
                                    </m:r>
                                  </m:sub>
                                </m:sSub>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1" i="1" smtClean="0">
                                    <a:solidFill>
                                      <a:schemeClr val="accent1"/>
                                    </a:solidFill>
                                    <a:latin typeface="Cambria Math" panose="02040503050406030204" pitchFamily="18" charset="0"/>
                                    <a:ea typeface="Cambria Math" panose="02040503050406030204" pitchFamily="18" charset="0"/>
                                  </a:rPr>
                                  <m:t>→</m:t>
                                </m:r>
                              </m:oMath>
                            </m:oMathPara>
                          </a14:m>
                          <a:endParaRPr lang="en-GB" b="1"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1" i="1" smtClean="0">
                                    <a:solidFill>
                                      <a:schemeClr val="accent1"/>
                                    </a:solidFill>
                                    <a:latin typeface="Cambria Math" panose="02040503050406030204" pitchFamily="18" charset="0"/>
                                  </a:rPr>
                                  <m:t>𝒇</m:t>
                                </m:r>
                                <m:r>
                                  <a:rPr lang="en-US" b="1" i="1" smtClean="0">
                                    <a:solidFill>
                                      <a:schemeClr val="accent1"/>
                                    </a:solidFill>
                                    <a:latin typeface="Cambria Math" panose="02040503050406030204" pitchFamily="18" charset="0"/>
                                  </a:rPr>
                                  <m:t>()</m:t>
                                </m:r>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1" i="1" smtClean="0">
                                    <a:solidFill>
                                      <a:schemeClr val="accent1"/>
                                    </a:solidFill>
                                    <a:latin typeface="Cambria Math" panose="02040503050406030204" pitchFamily="18" charset="0"/>
                                    <a:ea typeface="Cambria Math" panose="02040503050406030204" pitchFamily="18" charset="0"/>
                                  </a:rPr>
                                  <m:t>→</m:t>
                                </m:r>
                              </m:oMath>
                            </m:oMathPara>
                          </a14:m>
                          <a:endParaRPr lang="en-GB" b="1"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algn="ctr"/>
                          <a14:m>
                            <m:oMathPara xmlns:m="http://schemas.openxmlformats.org/officeDocument/2006/math">
                              <m:oMathParaPr>
                                <m:jc m:val="centerGroup"/>
                              </m:oMathParaPr>
                              <m:oMath xmlns:m="http://schemas.openxmlformats.org/officeDocument/2006/math">
                                <m:sSub>
                                  <m:sSubPr>
                                    <m:ctrlPr>
                                      <a:rPr lang="en-US" sz="1800" b="1" i="1" smtClean="0">
                                        <a:solidFill>
                                          <a:schemeClr val="accent1"/>
                                        </a:solidFill>
                                        <a:latin typeface="Cambria Math" panose="02040503050406030204" pitchFamily="18" charset="0"/>
                                      </a:rPr>
                                    </m:ctrlPr>
                                  </m:sSubPr>
                                  <m:e>
                                    <m:r>
                                      <a:rPr lang="en-US" sz="1800" b="1" i="1" smtClean="0">
                                        <a:solidFill>
                                          <a:schemeClr val="accent1"/>
                                        </a:solidFill>
                                        <a:latin typeface="Cambria Math" panose="02040503050406030204" pitchFamily="18" charset="0"/>
                                      </a:rPr>
                                      <m:t>𝒚</m:t>
                                    </m:r>
                                  </m:e>
                                  <m:sub>
                                    <m:r>
                                      <a:rPr lang="en-US" sz="1800" b="1" i="1" smtClean="0">
                                        <a:solidFill>
                                          <a:schemeClr val="accent1"/>
                                        </a:solidFill>
                                        <a:latin typeface="Cambria Math" panose="02040503050406030204" pitchFamily="18" charset="0"/>
                                      </a:rPr>
                                      <m:t>𝟏</m:t>
                                    </m:r>
                                  </m:sub>
                                </m:sSub>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43473753"/>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sz="1800" b="1" i="1" smtClean="0">
                                        <a:solidFill>
                                          <a:schemeClr val="accent1"/>
                                        </a:solidFill>
                                        <a:latin typeface="Cambria Math" panose="02040503050406030204" pitchFamily="18" charset="0"/>
                                      </a:rPr>
                                    </m:ctrlPr>
                                  </m:sSubPr>
                                  <m:e>
                                    <m:r>
                                      <a:rPr lang="en-US" sz="1800" b="1" i="1" smtClean="0">
                                        <a:solidFill>
                                          <a:schemeClr val="accent1"/>
                                        </a:solidFill>
                                        <a:latin typeface="Cambria Math" panose="02040503050406030204" pitchFamily="18" charset="0"/>
                                      </a:rPr>
                                      <m:t>𝒙</m:t>
                                    </m:r>
                                  </m:e>
                                  <m:sub>
                                    <m:r>
                                      <a:rPr lang="en-US" sz="1800" b="1" i="1" smtClean="0">
                                        <a:solidFill>
                                          <a:schemeClr val="accent1"/>
                                        </a:solidFill>
                                        <a:latin typeface="Cambria Math" panose="02040503050406030204" pitchFamily="18" charset="0"/>
                                      </a:rPr>
                                      <m:t>𝟐</m:t>
                                    </m:r>
                                  </m:sub>
                                </m:sSub>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1" i="1" smtClean="0">
                                    <a:solidFill>
                                      <a:schemeClr val="accent1"/>
                                    </a:solidFill>
                                    <a:latin typeface="Cambria Math" panose="02040503050406030204" pitchFamily="18" charset="0"/>
                                    <a:ea typeface="Cambria Math" panose="02040503050406030204" pitchFamily="18" charset="0"/>
                                  </a:rPr>
                                  <m:t>→</m:t>
                                </m:r>
                              </m:oMath>
                            </m:oMathPara>
                          </a14:m>
                          <a:endParaRPr lang="en-GB" b="1"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1" i="1" smtClean="0">
                                    <a:solidFill>
                                      <a:schemeClr val="accent1"/>
                                    </a:solidFill>
                                    <a:latin typeface="Cambria Math" panose="02040503050406030204" pitchFamily="18" charset="0"/>
                                  </a:rPr>
                                  <m:t>𝒇</m:t>
                                </m:r>
                                <m:r>
                                  <a:rPr lang="en-US" b="1" i="1" smtClean="0">
                                    <a:solidFill>
                                      <a:schemeClr val="accent1"/>
                                    </a:solidFill>
                                    <a:latin typeface="Cambria Math" panose="02040503050406030204" pitchFamily="18" charset="0"/>
                                  </a:rPr>
                                  <m:t>()</m:t>
                                </m:r>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1" i="1" smtClean="0">
                                    <a:solidFill>
                                      <a:schemeClr val="accent1"/>
                                    </a:solidFill>
                                    <a:latin typeface="Cambria Math" panose="02040503050406030204" pitchFamily="18" charset="0"/>
                                    <a:ea typeface="Cambria Math" panose="02040503050406030204" pitchFamily="18" charset="0"/>
                                  </a:rPr>
                                  <m:t>→</m:t>
                                </m:r>
                              </m:oMath>
                            </m:oMathPara>
                          </a14:m>
                          <a:endParaRPr lang="en-GB" b="1"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14:m>
                            <m:oMathPara xmlns:m="http://schemas.openxmlformats.org/officeDocument/2006/math">
                              <m:oMathParaPr>
                                <m:jc m:val="centerGroup"/>
                              </m:oMathParaPr>
                              <m:oMath xmlns:m="http://schemas.openxmlformats.org/officeDocument/2006/math">
                                <m:sSub>
                                  <m:sSubPr>
                                    <m:ctrlPr>
                                      <a:rPr lang="en-US" sz="1800" b="1" i="1" smtClean="0">
                                        <a:solidFill>
                                          <a:schemeClr val="accent1"/>
                                        </a:solidFill>
                                        <a:latin typeface="Cambria Math" panose="02040503050406030204" pitchFamily="18" charset="0"/>
                                      </a:rPr>
                                    </m:ctrlPr>
                                  </m:sSubPr>
                                  <m:e>
                                    <m:r>
                                      <a:rPr lang="en-US" sz="1800" b="1" i="1" smtClean="0">
                                        <a:solidFill>
                                          <a:schemeClr val="accent1"/>
                                        </a:solidFill>
                                        <a:latin typeface="Cambria Math" panose="02040503050406030204" pitchFamily="18" charset="0"/>
                                      </a:rPr>
                                      <m:t>𝒚</m:t>
                                    </m:r>
                                  </m:e>
                                  <m:sub>
                                    <m:r>
                                      <a:rPr lang="en-US" sz="1800" b="1" i="1" smtClean="0">
                                        <a:solidFill>
                                          <a:schemeClr val="accent1"/>
                                        </a:solidFill>
                                        <a:latin typeface="Cambria Math" panose="02040503050406030204" pitchFamily="18" charset="0"/>
                                      </a:rPr>
                                      <m:t>𝟐</m:t>
                                    </m:r>
                                  </m:sub>
                                </m:sSub>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2209069"/>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sz="1800" b="1" i="1" smtClean="0">
                                        <a:solidFill>
                                          <a:schemeClr val="accent1"/>
                                        </a:solidFill>
                                        <a:latin typeface="Cambria Math" panose="02040503050406030204" pitchFamily="18" charset="0"/>
                                      </a:rPr>
                                    </m:ctrlPr>
                                  </m:sSubPr>
                                  <m:e>
                                    <m:r>
                                      <a:rPr lang="en-US" sz="1800" b="1" i="1" smtClean="0">
                                        <a:solidFill>
                                          <a:schemeClr val="accent1"/>
                                        </a:solidFill>
                                        <a:latin typeface="Cambria Math" panose="02040503050406030204" pitchFamily="18" charset="0"/>
                                      </a:rPr>
                                      <m:t>𝒙</m:t>
                                    </m:r>
                                  </m:e>
                                  <m:sub>
                                    <m:r>
                                      <a:rPr lang="en-US" sz="1800" b="1" i="1" smtClean="0">
                                        <a:solidFill>
                                          <a:schemeClr val="accent1"/>
                                        </a:solidFill>
                                        <a:latin typeface="Cambria Math" panose="02040503050406030204" pitchFamily="18" charset="0"/>
                                      </a:rPr>
                                      <m:t>𝟑</m:t>
                                    </m:r>
                                  </m:sub>
                                </m:sSub>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1" i="1" smtClean="0">
                                    <a:solidFill>
                                      <a:schemeClr val="accent1"/>
                                    </a:solidFill>
                                    <a:latin typeface="Cambria Math" panose="02040503050406030204" pitchFamily="18" charset="0"/>
                                    <a:ea typeface="Cambria Math" panose="02040503050406030204" pitchFamily="18" charset="0"/>
                                  </a:rPr>
                                  <m:t>→</m:t>
                                </m:r>
                              </m:oMath>
                            </m:oMathPara>
                          </a14:m>
                          <a:endParaRPr lang="en-GB" b="1"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1" i="1" smtClean="0">
                                    <a:solidFill>
                                      <a:schemeClr val="accent1"/>
                                    </a:solidFill>
                                    <a:latin typeface="Cambria Math" panose="02040503050406030204" pitchFamily="18" charset="0"/>
                                  </a:rPr>
                                  <m:t>𝒇</m:t>
                                </m:r>
                                <m:r>
                                  <a:rPr lang="en-US" b="1" i="1" smtClean="0">
                                    <a:solidFill>
                                      <a:schemeClr val="accent1"/>
                                    </a:solidFill>
                                    <a:latin typeface="Cambria Math" panose="02040503050406030204" pitchFamily="18" charset="0"/>
                                  </a:rPr>
                                  <m:t>()</m:t>
                                </m:r>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1" i="1" smtClean="0">
                                    <a:solidFill>
                                      <a:schemeClr val="accent1"/>
                                    </a:solidFill>
                                    <a:latin typeface="Cambria Math" panose="02040503050406030204" pitchFamily="18" charset="0"/>
                                    <a:ea typeface="Cambria Math" panose="02040503050406030204" pitchFamily="18" charset="0"/>
                                  </a:rPr>
                                  <m:t>→</m:t>
                                </m:r>
                              </m:oMath>
                            </m:oMathPara>
                          </a14:m>
                          <a:endParaRPr lang="en-GB" b="1"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14:m>
                            <m:oMathPara xmlns:m="http://schemas.openxmlformats.org/officeDocument/2006/math">
                              <m:oMathParaPr>
                                <m:jc m:val="centerGroup"/>
                              </m:oMathParaPr>
                              <m:oMath xmlns:m="http://schemas.openxmlformats.org/officeDocument/2006/math">
                                <m:sSub>
                                  <m:sSubPr>
                                    <m:ctrlPr>
                                      <a:rPr lang="en-US" sz="1800" b="1" i="1" smtClean="0">
                                        <a:solidFill>
                                          <a:schemeClr val="accent1"/>
                                        </a:solidFill>
                                        <a:latin typeface="Cambria Math" panose="02040503050406030204" pitchFamily="18" charset="0"/>
                                      </a:rPr>
                                    </m:ctrlPr>
                                  </m:sSubPr>
                                  <m:e>
                                    <m:r>
                                      <a:rPr lang="en-US" sz="1800" b="1" i="1" smtClean="0">
                                        <a:solidFill>
                                          <a:schemeClr val="accent1"/>
                                        </a:solidFill>
                                        <a:latin typeface="Cambria Math" panose="02040503050406030204" pitchFamily="18" charset="0"/>
                                      </a:rPr>
                                      <m:t>𝒚</m:t>
                                    </m:r>
                                  </m:e>
                                  <m:sub>
                                    <m:r>
                                      <a:rPr lang="en-US" sz="1800" b="1" i="1" smtClean="0">
                                        <a:solidFill>
                                          <a:schemeClr val="accent1"/>
                                        </a:solidFill>
                                        <a:latin typeface="Cambria Math" panose="02040503050406030204" pitchFamily="18" charset="0"/>
                                      </a:rPr>
                                      <m:t>𝟑</m:t>
                                    </m:r>
                                  </m:sub>
                                </m:sSub>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91818892"/>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sz="1800" b="1" i="1" smtClean="0">
                                        <a:solidFill>
                                          <a:schemeClr val="accent1"/>
                                        </a:solidFill>
                                        <a:latin typeface="Cambria Math" panose="02040503050406030204" pitchFamily="18" charset="0"/>
                                      </a:rPr>
                                    </m:ctrlPr>
                                  </m:sSubPr>
                                  <m:e>
                                    <m:r>
                                      <a:rPr lang="en-US" sz="1800" b="1" i="1" smtClean="0">
                                        <a:solidFill>
                                          <a:schemeClr val="accent1"/>
                                        </a:solidFill>
                                        <a:latin typeface="Cambria Math" panose="02040503050406030204" pitchFamily="18" charset="0"/>
                                      </a:rPr>
                                      <m:t>𝒙</m:t>
                                    </m:r>
                                  </m:e>
                                  <m:sub>
                                    <m:r>
                                      <a:rPr lang="en-US" sz="1800" b="1" i="1" smtClean="0">
                                        <a:solidFill>
                                          <a:schemeClr val="accent1"/>
                                        </a:solidFill>
                                        <a:latin typeface="Cambria Math" panose="02040503050406030204" pitchFamily="18" charset="0"/>
                                      </a:rPr>
                                      <m:t>𝟒</m:t>
                                    </m:r>
                                  </m:sub>
                                </m:sSub>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1" i="1" smtClean="0">
                                    <a:solidFill>
                                      <a:schemeClr val="accent1"/>
                                    </a:solidFill>
                                    <a:latin typeface="Cambria Math" panose="02040503050406030204" pitchFamily="18" charset="0"/>
                                    <a:ea typeface="Cambria Math" panose="02040503050406030204" pitchFamily="18" charset="0"/>
                                  </a:rPr>
                                  <m:t>→</m:t>
                                </m:r>
                              </m:oMath>
                            </m:oMathPara>
                          </a14:m>
                          <a:endParaRPr lang="en-GB" b="1"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1" i="1" smtClean="0">
                                    <a:solidFill>
                                      <a:schemeClr val="accent1"/>
                                    </a:solidFill>
                                    <a:latin typeface="Cambria Math" panose="02040503050406030204" pitchFamily="18" charset="0"/>
                                  </a:rPr>
                                  <m:t>𝒇</m:t>
                                </m:r>
                                <m:r>
                                  <a:rPr lang="en-US" b="1" i="1" smtClean="0">
                                    <a:solidFill>
                                      <a:schemeClr val="accent1"/>
                                    </a:solidFill>
                                    <a:latin typeface="Cambria Math" panose="02040503050406030204" pitchFamily="18" charset="0"/>
                                  </a:rPr>
                                  <m:t>()</m:t>
                                </m:r>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1" i="1" smtClean="0">
                                    <a:solidFill>
                                      <a:schemeClr val="accent1"/>
                                    </a:solidFill>
                                    <a:latin typeface="Cambria Math" panose="02040503050406030204" pitchFamily="18" charset="0"/>
                                    <a:ea typeface="Cambria Math" panose="02040503050406030204" pitchFamily="18" charset="0"/>
                                  </a:rPr>
                                  <m:t>→</m:t>
                                </m:r>
                              </m:oMath>
                            </m:oMathPara>
                          </a14:m>
                          <a:endParaRPr lang="en-GB" b="1"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14:m>
                            <m:oMathPara xmlns:m="http://schemas.openxmlformats.org/officeDocument/2006/math">
                              <m:oMathParaPr>
                                <m:jc m:val="centerGroup"/>
                              </m:oMathParaPr>
                              <m:oMath xmlns:m="http://schemas.openxmlformats.org/officeDocument/2006/math">
                                <m:sSub>
                                  <m:sSubPr>
                                    <m:ctrlPr>
                                      <a:rPr lang="en-US" sz="1800" b="1" i="1" smtClean="0">
                                        <a:solidFill>
                                          <a:schemeClr val="accent1"/>
                                        </a:solidFill>
                                        <a:latin typeface="Cambria Math" panose="02040503050406030204" pitchFamily="18" charset="0"/>
                                      </a:rPr>
                                    </m:ctrlPr>
                                  </m:sSubPr>
                                  <m:e>
                                    <m:r>
                                      <a:rPr lang="en-US" sz="1800" b="1" i="1" smtClean="0">
                                        <a:solidFill>
                                          <a:schemeClr val="accent1"/>
                                        </a:solidFill>
                                        <a:latin typeface="Cambria Math" panose="02040503050406030204" pitchFamily="18" charset="0"/>
                                      </a:rPr>
                                      <m:t>𝒚</m:t>
                                    </m:r>
                                  </m:e>
                                  <m:sub>
                                    <m:r>
                                      <a:rPr lang="en-US" sz="1800" b="1" i="1" smtClean="0">
                                        <a:solidFill>
                                          <a:schemeClr val="accent1"/>
                                        </a:solidFill>
                                        <a:latin typeface="Cambria Math" panose="02040503050406030204" pitchFamily="18" charset="0"/>
                                      </a:rPr>
                                      <m:t>𝟒</m:t>
                                    </m:r>
                                  </m:sub>
                                </m:sSub>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8722609"/>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sz="1800" b="1" i="1" smtClean="0">
                                        <a:solidFill>
                                          <a:schemeClr val="accent1"/>
                                        </a:solidFill>
                                        <a:latin typeface="Cambria Math" panose="02040503050406030204" pitchFamily="18" charset="0"/>
                                      </a:rPr>
                                    </m:ctrlPr>
                                  </m:sSubPr>
                                  <m:e>
                                    <m:r>
                                      <a:rPr lang="en-US" sz="1800" b="1" i="1" smtClean="0">
                                        <a:solidFill>
                                          <a:schemeClr val="accent1"/>
                                        </a:solidFill>
                                        <a:latin typeface="Cambria Math" panose="02040503050406030204" pitchFamily="18" charset="0"/>
                                      </a:rPr>
                                      <m:t>𝒙</m:t>
                                    </m:r>
                                  </m:e>
                                  <m:sub>
                                    <m:r>
                                      <a:rPr lang="en-US" sz="1800" b="1" i="1" smtClean="0">
                                        <a:solidFill>
                                          <a:schemeClr val="accent1"/>
                                        </a:solidFill>
                                        <a:latin typeface="Cambria Math" panose="02040503050406030204" pitchFamily="18" charset="0"/>
                                      </a:rPr>
                                      <m:t>𝟓</m:t>
                                    </m:r>
                                  </m:sub>
                                </m:sSub>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1" i="1" smtClean="0">
                                    <a:solidFill>
                                      <a:schemeClr val="accent1"/>
                                    </a:solidFill>
                                    <a:latin typeface="Cambria Math" panose="02040503050406030204" pitchFamily="18" charset="0"/>
                                    <a:ea typeface="Cambria Math" panose="02040503050406030204" pitchFamily="18" charset="0"/>
                                  </a:rPr>
                                  <m:t>→</m:t>
                                </m:r>
                              </m:oMath>
                            </m:oMathPara>
                          </a14:m>
                          <a:endParaRPr lang="en-GB" b="1"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1" i="1" smtClean="0">
                                    <a:solidFill>
                                      <a:schemeClr val="accent1"/>
                                    </a:solidFill>
                                    <a:latin typeface="Cambria Math" panose="02040503050406030204" pitchFamily="18" charset="0"/>
                                  </a:rPr>
                                  <m:t>𝒇</m:t>
                                </m:r>
                                <m:r>
                                  <a:rPr lang="en-US" b="1" i="1" smtClean="0">
                                    <a:solidFill>
                                      <a:schemeClr val="accent1"/>
                                    </a:solidFill>
                                    <a:latin typeface="Cambria Math" panose="02040503050406030204" pitchFamily="18" charset="0"/>
                                  </a:rPr>
                                  <m:t>()</m:t>
                                </m:r>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1" i="1" smtClean="0">
                                    <a:solidFill>
                                      <a:schemeClr val="accent1"/>
                                    </a:solidFill>
                                    <a:latin typeface="Cambria Math" panose="02040503050406030204" pitchFamily="18" charset="0"/>
                                    <a:ea typeface="Cambria Math" panose="02040503050406030204" pitchFamily="18" charset="0"/>
                                  </a:rPr>
                                  <m:t>→</m:t>
                                </m:r>
                              </m:oMath>
                            </m:oMathPara>
                          </a14:m>
                          <a:endParaRPr lang="en-GB" b="1"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14:m>
                            <m:oMathPara xmlns:m="http://schemas.openxmlformats.org/officeDocument/2006/math">
                              <m:oMathParaPr>
                                <m:jc m:val="centerGroup"/>
                              </m:oMathParaPr>
                              <m:oMath xmlns:m="http://schemas.openxmlformats.org/officeDocument/2006/math">
                                <m:sSub>
                                  <m:sSubPr>
                                    <m:ctrlPr>
                                      <a:rPr lang="en-US" sz="1800" b="1" i="1" smtClean="0">
                                        <a:solidFill>
                                          <a:schemeClr val="accent1"/>
                                        </a:solidFill>
                                        <a:latin typeface="Cambria Math" panose="02040503050406030204" pitchFamily="18" charset="0"/>
                                      </a:rPr>
                                    </m:ctrlPr>
                                  </m:sSubPr>
                                  <m:e>
                                    <m:r>
                                      <a:rPr lang="en-US" sz="1800" b="1" i="1" smtClean="0">
                                        <a:solidFill>
                                          <a:schemeClr val="accent1"/>
                                        </a:solidFill>
                                        <a:latin typeface="Cambria Math" panose="02040503050406030204" pitchFamily="18" charset="0"/>
                                      </a:rPr>
                                      <m:t>𝒚</m:t>
                                    </m:r>
                                  </m:e>
                                  <m:sub>
                                    <m:r>
                                      <a:rPr lang="en-US" sz="1800" b="1" i="1" smtClean="0">
                                        <a:solidFill>
                                          <a:schemeClr val="accent1"/>
                                        </a:solidFill>
                                        <a:latin typeface="Cambria Math" panose="02040503050406030204" pitchFamily="18" charset="0"/>
                                      </a:rPr>
                                      <m:t>𝟓</m:t>
                                    </m:r>
                                  </m:sub>
                                </m:sSub>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5035400"/>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sz="1800" b="1" i="1" smtClean="0">
                                        <a:solidFill>
                                          <a:schemeClr val="accent1"/>
                                        </a:solidFill>
                                        <a:latin typeface="Cambria Math" panose="02040503050406030204" pitchFamily="18" charset="0"/>
                                      </a:rPr>
                                    </m:ctrlPr>
                                  </m:sSubPr>
                                  <m:e>
                                    <m:r>
                                      <a:rPr lang="en-US" sz="1800" b="1" i="1" smtClean="0">
                                        <a:solidFill>
                                          <a:schemeClr val="accent1"/>
                                        </a:solidFill>
                                        <a:latin typeface="Cambria Math" panose="02040503050406030204" pitchFamily="18" charset="0"/>
                                      </a:rPr>
                                      <m:t>𝒙</m:t>
                                    </m:r>
                                  </m:e>
                                  <m:sub>
                                    <m:r>
                                      <a:rPr lang="en-US" sz="1800" b="1" i="1" smtClean="0">
                                        <a:solidFill>
                                          <a:schemeClr val="accent1"/>
                                        </a:solidFill>
                                        <a:latin typeface="Cambria Math" panose="02040503050406030204" pitchFamily="18" charset="0"/>
                                      </a:rPr>
                                      <m:t>𝟔</m:t>
                                    </m:r>
                                  </m:sub>
                                </m:sSub>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1" i="1" smtClean="0">
                                    <a:solidFill>
                                      <a:schemeClr val="accent1"/>
                                    </a:solidFill>
                                    <a:latin typeface="Cambria Math" panose="02040503050406030204" pitchFamily="18" charset="0"/>
                                    <a:ea typeface="Cambria Math" panose="02040503050406030204" pitchFamily="18" charset="0"/>
                                  </a:rPr>
                                  <m:t>→</m:t>
                                </m:r>
                              </m:oMath>
                            </m:oMathPara>
                          </a14:m>
                          <a:endParaRPr lang="en-GB" b="1"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1" i="1" smtClean="0">
                                    <a:solidFill>
                                      <a:schemeClr val="accent1"/>
                                    </a:solidFill>
                                    <a:latin typeface="Cambria Math" panose="02040503050406030204" pitchFamily="18" charset="0"/>
                                  </a:rPr>
                                  <m:t>𝒇</m:t>
                                </m:r>
                                <m:r>
                                  <a:rPr lang="en-US" b="1" i="1" smtClean="0">
                                    <a:solidFill>
                                      <a:schemeClr val="accent1"/>
                                    </a:solidFill>
                                    <a:latin typeface="Cambria Math" panose="02040503050406030204" pitchFamily="18" charset="0"/>
                                  </a:rPr>
                                  <m:t>()</m:t>
                                </m:r>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1" i="1" smtClean="0">
                                    <a:solidFill>
                                      <a:schemeClr val="accent1"/>
                                    </a:solidFill>
                                    <a:latin typeface="Cambria Math" panose="02040503050406030204" pitchFamily="18" charset="0"/>
                                    <a:ea typeface="Cambria Math" panose="02040503050406030204" pitchFamily="18" charset="0"/>
                                  </a:rPr>
                                  <m:t>→</m:t>
                                </m:r>
                              </m:oMath>
                            </m:oMathPara>
                          </a14:m>
                          <a:endParaRPr lang="en-GB" b="1"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14:m>
                            <m:oMathPara xmlns:m="http://schemas.openxmlformats.org/officeDocument/2006/math">
                              <m:oMathParaPr>
                                <m:jc m:val="centerGroup"/>
                              </m:oMathParaPr>
                              <m:oMath xmlns:m="http://schemas.openxmlformats.org/officeDocument/2006/math">
                                <m:sSub>
                                  <m:sSubPr>
                                    <m:ctrlPr>
                                      <a:rPr lang="en-US" sz="1800" b="1" i="1" smtClean="0">
                                        <a:solidFill>
                                          <a:schemeClr val="accent1"/>
                                        </a:solidFill>
                                        <a:latin typeface="Cambria Math" panose="02040503050406030204" pitchFamily="18" charset="0"/>
                                      </a:rPr>
                                    </m:ctrlPr>
                                  </m:sSubPr>
                                  <m:e>
                                    <m:r>
                                      <a:rPr lang="en-US" sz="1800" b="1" i="1" smtClean="0">
                                        <a:solidFill>
                                          <a:schemeClr val="accent1"/>
                                        </a:solidFill>
                                        <a:latin typeface="Cambria Math" panose="02040503050406030204" pitchFamily="18" charset="0"/>
                                      </a:rPr>
                                      <m:t>𝒚</m:t>
                                    </m:r>
                                  </m:e>
                                  <m:sub>
                                    <m:r>
                                      <a:rPr lang="en-US" sz="1800" b="1" i="1" smtClean="0">
                                        <a:solidFill>
                                          <a:schemeClr val="accent1"/>
                                        </a:solidFill>
                                        <a:latin typeface="Cambria Math" panose="02040503050406030204" pitchFamily="18" charset="0"/>
                                      </a:rPr>
                                      <m:t>𝟔</m:t>
                                    </m:r>
                                  </m:sub>
                                </m:sSub>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7752523"/>
                      </a:ext>
                    </a:extLst>
                  </a:tr>
                  <a:tr h="370840">
                    <a:tc>
                      <a:txBody>
                        <a:bodyPr/>
                        <a:lstStyle/>
                        <a:p>
                          <a:pPr algn="ctr"/>
                          <a14:m>
                            <m:oMathPara xmlns:m="http://schemas.openxmlformats.org/officeDocument/2006/math">
                              <m:oMathParaPr>
                                <m:jc m:val="centerGroup"/>
                              </m:oMathParaPr>
                              <m:oMath xmlns:m="http://schemas.openxmlformats.org/officeDocument/2006/math">
                                <m:sSub>
                                  <m:sSubPr>
                                    <m:ctrlPr>
                                      <a:rPr lang="en-US" sz="1800" b="1" i="1" smtClean="0">
                                        <a:solidFill>
                                          <a:schemeClr val="accent1"/>
                                        </a:solidFill>
                                        <a:latin typeface="Cambria Math" panose="02040503050406030204" pitchFamily="18" charset="0"/>
                                      </a:rPr>
                                    </m:ctrlPr>
                                  </m:sSubPr>
                                  <m:e>
                                    <m:r>
                                      <a:rPr lang="en-US" sz="1800" b="1" i="1" smtClean="0">
                                        <a:solidFill>
                                          <a:schemeClr val="accent1"/>
                                        </a:solidFill>
                                        <a:latin typeface="Cambria Math" panose="02040503050406030204" pitchFamily="18" charset="0"/>
                                      </a:rPr>
                                      <m:t>𝒙</m:t>
                                    </m:r>
                                  </m:e>
                                  <m:sub>
                                    <m:r>
                                      <a:rPr lang="en-US" sz="1800" b="1" i="1" smtClean="0">
                                        <a:solidFill>
                                          <a:schemeClr val="accent1"/>
                                        </a:solidFill>
                                        <a:latin typeface="Cambria Math" panose="02040503050406030204" pitchFamily="18" charset="0"/>
                                      </a:rPr>
                                      <m:t>𝟕</m:t>
                                    </m:r>
                                  </m:sub>
                                </m:sSub>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1" i="1" smtClean="0">
                                    <a:solidFill>
                                      <a:schemeClr val="accent1"/>
                                    </a:solidFill>
                                    <a:latin typeface="Cambria Math" panose="02040503050406030204" pitchFamily="18" charset="0"/>
                                    <a:ea typeface="Cambria Math" panose="02040503050406030204" pitchFamily="18" charset="0"/>
                                  </a:rPr>
                                  <m:t>→</m:t>
                                </m:r>
                              </m:oMath>
                            </m:oMathPara>
                          </a14:m>
                          <a:endParaRPr lang="en-GB" b="1"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b="1" i="1" smtClean="0">
                                    <a:solidFill>
                                      <a:schemeClr val="accent1"/>
                                    </a:solidFill>
                                    <a:latin typeface="Cambria Math" panose="02040503050406030204" pitchFamily="18" charset="0"/>
                                  </a:rPr>
                                  <m:t>𝒇</m:t>
                                </m:r>
                                <m:r>
                                  <a:rPr lang="en-US" b="1" i="1" smtClean="0">
                                    <a:solidFill>
                                      <a:schemeClr val="accent1"/>
                                    </a:solidFill>
                                    <a:latin typeface="Cambria Math" panose="02040503050406030204" pitchFamily="18" charset="0"/>
                                  </a:rPr>
                                  <m:t>()</m:t>
                                </m:r>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GB" sz="1800" b="1" i="1" smtClean="0">
                                    <a:solidFill>
                                      <a:schemeClr val="accent1"/>
                                    </a:solidFill>
                                    <a:latin typeface="Cambria Math" panose="02040503050406030204" pitchFamily="18" charset="0"/>
                                    <a:ea typeface="Cambria Math" panose="02040503050406030204" pitchFamily="18" charset="0"/>
                                  </a:rPr>
                                  <m:t>→</m:t>
                                </m:r>
                              </m:oMath>
                            </m:oMathPara>
                          </a14:m>
                          <a:endParaRPr lang="en-GB" b="1"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14:m>
                            <m:oMathPara xmlns:m="http://schemas.openxmlformats.org/officeDocument/2006/math">
                              <m:oMathParaPr>
                                <m:jc m:val="centerGroup"/>
                              </m:oMathParaPr>
                              <m:oMath xmlns:m="http://schemas.openxmlformats.org/officeDocument/2006/math">
                                <m:sSub>
                                  <m:sSubPr>
                                    <m:ctrlPr>
                                      <a:rPr lang="en-US" sz="1800" b="1" i="1" smtClean="0">
                                        <a:solidFill>
                                          <a:schemeClr val="accent1"/>
                                        </a:solidFill>
                                        <a:latin typeface="Cambria Math" panose="02040503050406030204" pitchFamily="18" charset="0"/>
                                      </a:rPr>
                                    </m:ctrlPr>
                                  </m:sSubPr>
                                  <m:e>
                                    <m:r>
                                      <a:rPr lang="en-US" sz="1800" b="1" i="1" smtClean="0">
                                        <a:solidFill>
                                          <a:schemeClr val="accent1"/>
                                        </a:solidFill>
                                        <a:latin typeface="Cambria Math" panose="02040503050406030204" pitchFamily="18" charset="0"/>
                                      </a:rPr>
                                      <m:t>𝒚</m:t>
                                    </m:r>
                                  </m:e>
                                  <m:sub>
                                    <m:r>
                                      <a:rPr lang="en-US" sz="1800" b="1" i="1" smtClean="0">
                                        <a:solidFill>
                                          <a:schemeClr val="accent1"/>
                                        </a:solidFill>
                                        <a:latin typeface="Cambria Math" panose="02040503050406030204" pitchFamily="18" charset="0"/>
                                      </a:rPr>
                                      <m:t>𝟕</m:t>
                                    </m:r>
                                  </m:sub>
                                </m:sSub>
                              </m:oMath>
                            </m:oMathPara>
                          </a14:m>
                          <a:endParaRPr lang="en-GB" dirty="0">
                            <a:solidFill>
                              <a:schemeClr val="accent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39772473"/>
                      </a:ext>
                    </a:extLst>
                  </a:tr>
                </a:tbl>
              </a:graphicData>
            </a:graphic>
          </p:graphicFrame>
        </mc:Choice>
        <mc:Fallback xmlns="">
          <p:graphicFrame>
            <p:nvGraphicFramePr>
              <p:cNvPr id="10" name="Table 10">
                <a:extLst>
                  <a:ext uri="{FF2B5EF4-FFF2-40B4-BE49-F238E27FC236}">
                    <a16:creationId xmlns:a16="http://schemas.microsoft.com/office/drawing/2014/main" id="{9A0AB562-8528-4560-B695-DD5AD168CF44}"/>
                  </a:ext>
                </a:extLst>
              </p:cNvPr>
              <p:cNvGraphicFramePr>
                <a:graphicFrameLocks noGrp="1"/>
              </p:cNvGraphicFramePr>
              <p:nvPr>
                <p:extLst>
                  <p:ext uri="{D42A27DB-BD31-4B8C-83A1-F6EECF244321}">
                    <p14:modId xmlns:p14="http://schemas.microsoft.com/office/powerpoint/2010/main" val="1487001347"/>
                  </p:ext>
                </p:extLst>
              </p:nvPr>
            </p:nvGraphicFramePr>
            <p:xfrm>
              <a:off x="604846" y="1496598"/>
              <a:ext cx="6086558" cy="2966720"/>
            </p:xfrm>
            <a:graphic>
              <a:graphicData uri="http://schemas.openxmlformats.org/drawingml/2006/table">
                <a:tbl>
                  <a:tblPr firstRow="1" bandRow="1">
                    <a:tableStyleId>{5C22544A-7EE6-4342-B048-85BDC9FD1C3A}</a:tableStyleId>
                  </a:tblPr>
                  <a:tblGrid>
                    <a:gridCol w="754967">
                      <a:extLst>
                        <a:ext uri="{9D8B030D-6E8A-4147-A177-3AD203B41FA5}">
                          <a16:colId xmlns:a16="http://schemas.microsoft.com/office/drawing/2014/main" val="1339244014"/>
                        </a:ext>
                      </a:extLst>
                    </a:gridCol>
                    <a:gridCol w="1148925">
                      <a:extLst>
                        <a:ext uri="{9D8B030D-6E8A-4147-A177-3AD203B41FA5}">
                          <a16:colId xmlns:a16="http://schemas.microsoft.com/office/drawing/2014/main" val="4130226207"/>
                        </a:ext>
                      </a:extLst>
                    </a:gridCol>
                    <a:gridCol w="1744266">
                      <a:extLst>
                        <a:ext uri="{9D8B030D-6E8A-4147-A177-3AD203B41FA5}">
                          <a16:colId xmlns:a16="http://schemas.microsoft.com/office/drawing/2014/main" val="963443883"/>
                        </a:ext>
                      </a:extLst>
                    </a:gridCol>
                    <a:gridCol w="1219200">
                      <a:extLst>
                        <a:ext uri="{9D8B030D-6E8A-4147-A177-3AD203B41FA5}">
                          <a16:colId xmlns:a16="http://schemas.microsoft.com/office/drawing/2014/main" val="1125852566"/>
                        </a:ext>
                      </a:extLst>
                    </a:gridCol>
                    <a:gridCol w="1219200">
                      <a:extLst>
                        <a:ext uri="{9D8B030D-6E8A-4147-A177-3AD203B41FA5}">
                          <a16:colId xmlns:a16="http://schemas.microsoft.com/office/drawing/2014/main" val="802435297"/>
                        </a:ext>
                      </a:extLst>
                    </a:gridCol>
                  </a:tblGrid>
                  <a:tr h="37084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806" t="-1639" r="-707258" b="-7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blipFill>
                          <a:blip r:embed="rId2"/>
                          <a:stretch>
                            <a:fillRect l="-66489" t="-1639" r="-366489" b="-7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109059" t="-1639" r="-140070" b="-7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38100" cmpd="sng">
                          <a:noFill/>
                        </a:lnB>
                        <a:lnTlToBr w="12700" cmpd="sng">
                          <a:noFill/>
                          <a:prstDash val="solid"/>
                        </a:lnTlToBr>
                        <a:lnBlToTr w="12700" cmpd="sng">
                          <a:noFill/>
                          <a:prstDash val="solid"/>
                        </a:lnBlToTr>
                        <a:blipFill>
                          <a:blip r:embed="rId2"/>
                          <a:stretch>
                            <a:fillRect l="-300000" t="-1639" r="-101000" b="-7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400000" t="-1639" r="-1000" b="-713115"/>
                          </a:stretch>
                        </a:blipFill>
                      </a:tcPr>
                    </a:tc>
                    <a:extLst>
                      <a:ext uri="{0D108BD9-81ED-4DB2-BD59-A6C34878D82A}">
                        <a16:rowId xmlns:a16="http://schemas.microsoft.com/office/drawing/2014/main" val="2877628922"/>
                      </a:ext>
                    </a:extLst>
                  </a:tr>
                  <a:tr h="37084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806" t="-101639" r="-707258" b="-6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blipFill>
                          <a:blip r:embed="rId2"/>
                          <a:stretch>
                            <a:fillRect l="-66489" t="-101639" r="-366489" b="-6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109059" t="-101639" r="-140070" b="-6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blipFill>
                          <a:blip r:embed="rId2"/>
                          <a:stretch>
                            <a:fillRect l="-300000" t="-101639" r="-101000" b="-6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400000" t="-101639" r="-1000" b="-613115"/>
                          </a:stretch>
                        </a:blipFill>
                      </a:tcPr>
                    </a:tc>
                    <a:extLst>
                      <a:ext uri="{0D108BD9-81ED-4DB2-BD59-A6C34878D82A}">
                        <a16:rowId xmlns:a16="http://schemas.microsoft.com/office/drawing/2014/main" val="2443473753"/>
                      </a:ext>
                    </a:extLst>
                  </a:tr>
                  <a:tr h="37084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806" t="-201639" r="-707258" b="-5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blipFill>
                          <a:blip r:embed="rId2"/>
                          <a:stretch>
                            <a:fillRect l="-66489" t="-201639" r="-366489" b="-5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109059" t="-201639" r="-140070" b="-5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blipFill>
                          <a:blip r:embed="rId2"/>
                          <a:stretch>
                            <a:fillRect l="-300000" t="-201639" r="-101000" b="-5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400000" t="-201639" r="-1000" b="-513115"/>
                          </a:stretch>
                        </a:blipFill>
                      </a:tcPr>
                    </a:tc>
                    <a:extLst>
                      <a:ext uri="{0D108BD9-81ED-4DB2-BD59-A6C34878D82A}">
                        <a16:rowId xmlns:a16="http://schemas.microsoft.com/office/drawing/2014/main" val="82209069"/>
                      </a:ext>
                    </a:extLst>
                  </a:tr>
                  <a:tr h="37084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806" t="-301639" r="-707258" b="-4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blipFill>
                          <a:blip r:embed="rId2"/>
                          <a:stretch>
                            <a:fillRect l="-66489" t="-301639" r="-366489" b="-4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109059" t="-301639" r="-140070" b="-4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blipFill>
                          <a:blip r:embed="rId2"/>
                          <a:stretch>
                            <a:fillRect l="-300000" t="-301639" r="-101000" b="-4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400000" t="-301639" r="-1000" b="-413115"/>
                          </a:stretch>
                        </a:blipFill>
                      </a:tcPr>
                    </a:tc>
                    <a:extLst>
                      <a:ext uri="{0D108BD9-81ED-4DB2-BD59-A6C34878D82A}">
                        <a16:rowId xmlns:a16="http://schemas.microsoft.com/office/drawing/2014/main" val="2991818892"/>
                      </a:ext>
                    </a:extLst>
                  </a:tr>
                  <a:tr h="37084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806" t="-401639" r="-707258" b="-3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blipFill>
                          <a:blip r:embed="rId2"/>
                          <a:stretch>
                            <a:fillRect l="-66489" t="-401639" r="-366489" b="-3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109059" t="-401639" r="-140070" b="-3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blipFill>
                          <a:blip r:embed="rId2"/>
                          <a:stretch>
                            <a:fillRect l="-300000" t="-401639" r="-101000" b="-3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400000" t="-401639" r="-1000" b="-313115"/>
                          </a:stretch>
                        </a:blipFill>
                      </a:tcPr>
                    </a:tc>
                    <a:extLst>
                      <a:ext uri="{0D108BD9-81ED-4DB2-BD59-A6C34878D82A}">
                        <a16:rowId xmlns:a16="http://schemas.microsoft.com/office/drawing/2014/main" val="38722609"/>
                      </a:ext>
                    </a:extLst>
                  </a:tr>
                  <a:tr h="37084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806" t="-501639" r="-707258" b="-2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blipFill>
                          <a:blip r:embed="rId2"/>
                          <a:stretch>
                            <a:fillRect l="-66489" t="-501639" r="-366489" b="-2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109059" t="-501639" r="-140070" b="-2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blipFill>
                          <a:blip r:embed="rId2"/>
                          <a:stretch>
                            <a:fillRect l="-300000" t="-501639" r="-101000" b="-2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400000" t="-501639" r="-1000" b="-213115"/>
                          </a:stretch>
                        </a:blipFill>
                      </a:tcPr>
                    </a:tc>
                    <a:extLst>
                      <a:ext uri="{0D108BD9-81ED-4DB2-BD59-A6C34878D82A}">
                        <a16:rowId xmlns:a16="http://schemas.microsoft.com/office/drawing/2014/main" val="815035400"/>
                      </a:ext>
                    </a:extLst>
                  </a:tr>
                  <a:tr h="37084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806" t="-601639" r="-707258" b="-1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blipFill>
                          <a:blip r:embed="rId2"/>
                          <a:stretch>
                            <a:fillRect l="-66489" t="-601639" r="-366489" b="-1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109059" t="-601639" r="-140070" b="-1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blipFill>
                          <a:blip r:embed="rId2"/>
                          <a:stretch>
                            <a:fillRect l="-300000" t="-601639" r="-101000" b="-1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400000" t="-601639" r="-1000" b="-113115"/>
                          </a:stretch>
                        </a:blipFill>
                      </a:tcPr>
                    </a:tc>
                    <a:extLst>
                      <a:ext uri="{0D108BD9-81ED-4DB2-BD59-A6C34878D82A}">
                        <a16:rowId xmlns:a16="http://schemas.microsoft.com/office/drawing/2014/main" val="3927752523"/>
                      </a:ext>
                    </a:extLst>
                  </a:tr>
                  <a:tr h="370840">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806" t="-701639" r="-707258" b="-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blipFill>
                          <a:blip r:embed="rId2"/>
                          <a:stretch>
                            <a:fillRect l="-66489" t="-701639" r="-366489" b="-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109059" t="-701639" r="-140070" b="-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blipFill>
                          <a:blip r:embed="rId2"/>
                          <a:stretch>
                            <a:fillRect l="-300000" t="-701639" r="-101000" b="-13115"/>
                          </a:stretch>
                        </a:blip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blipFill>
                          <a:blip r:embed="rId2"/>
                          <a:stretch>
                            <a:fillRect l="-400000" t="-701639" r="-1000" b="-13115"/>
                          </a:stretch>
                        </a:blipFill>
                      </a:tcPr>
                    </a:tc>
                    <a:extLst>
                      <a:ext uri="{0D108BD9-81ED-4DB2-BD59-A6C34878D82A}">
                        <a16:rowId xmlns:a16="http://schemas.microsoft.com/office/drawing/2014/main" val="1339772473"/>
                      </a:ext>
                    </a:extLst>
                  </a:tr>
                </a:tbl>
              </a:graphicData>
            </a:graphic>
          </p:graphicFrame>
        </mc:Fallback>
      </mc:AlternateContent>
    </p:spTree>
    <p:extLst>
      <p:ext uri="{BB962C8B-B14F-4D97-AF65-F5344CB8AC3E}">
        <p14:creationId xmlns:p14="http://schemas.microsoft.com/office/powerpoint/2010/main" val="34371340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55E61C-3FA6-4D26-801E-B57D38FEF5D3}"/>
              </a:ext>
            </a:extLst>
          </p:cNvPr>
          <p:cNvSpPr>
            <a:spLocks noGrp="1"/>
          </p:cNvSpPr>
          <p:nvPr>
            <p:ph type="title"/>
          </p:nvPr>
        </p:nvSpPr>
        <p:spPr/>
        <p:txBody>
          <a:bodyPr/>
          <a:lstStyle/>
          <a:p>
            <a:r>
              <a:rPr lang="en-US" dirty="0">
                <a:solidFill>
                  <a:schemeClr val="accent2"/>
                </a:solidFill>
              </a:rPr>
              <a:t>Throughput</a:t>
            </a:r>
            <a:endParaRPr lang="en-GB" dirty="0"/>
          </a:p>
        </p:txBody>
      </p:sp>
      <p:pic>
        <p:nvPicPr>
          <p:cNvPr id="9" name="Content Placeholder 8" descr="A computer screen capture&#10;&#10;Description automatically generated with medium confidence">
            <a:extLst>
              <a:ext uri="{FF2B5EF4-FFF2-40B4-BE49-F238E27FC236}">
                <a16:creationId xmlns:a16="http://schemas.microsoft.com/office/drawing/2014/main" id="{9005EFF4-1D2A-45EF-9AB7-234C7DEF4BE9}"/>
              </a:ext>
            </a:extLst>
          </p:cNvPr>
          <p:cNvPicPr>
            <a:picLocks noGrp="1" noChangeAspect="1"/>
          </p:cNvPicPr>
          <p:nvPr>
            <p:ph idx="1"/>
          </p:nvPr>
        </p:nvPicPr>
        <p:blipFill rotWithShape="1">
          <a:blip r:embed="rId2"/>
          <a:srcRect b="22375"/>
          <a:stretch/>
        </p:blipFill>
        <p:spPr>
          <a:xfrm>
            <a:off x="1537614" y="1507732"/>
            <a:ext cx="5572005" cy="2902864"/>
          </a:xfrm>
        </p:spPr>
      </p:pic>
      <p:sp>
        <p:nvSpPr>
          <p:cNvPr id="4" name="Text Placeholder 3">
            <a:extLst>
              <a:ext uri="{FF2B5EF4-FFF2-40B4-BE49-F238E27FC236}">
                <a16:creationId xmlns:a16="http://schemas.microsoft.com/office/drawing/2014/main" id="{FA2A5B7C-9987-487B-8DAF-6955A567D74A}"/>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1D824DFF-A878-404A-8781-F7C41F17D00E}"/>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ADDBA3B3-5EB9-4246-B461-03E4B750A520}"/>
              </a:ext>
            </a:extLst>
          </p:cNvPr>
          <p:cNvSpPr>
            <a:spLocks noGrp="1"/>
          </p:cNvSpPr>
          <p:nvPr>
            <p:ph type="sldNum" sz="quarter" idx="13"/>
          </p:nvPr>
        </p:nvSpPr>
        <p:spPr/>
        <p:txBody>
          <a:bodyPr/>
          <a:lstStyle/>
          <a:p>
            <a:fld id="{C9BEB4AE-FFC0-4AB9-B62F-194B275D3770}" type="slidenum">
              <a:rPr lang="en-GB" smtClean="0"/>
              <a:t>12</a:t>
            </a:fld>
            <a:endParaRPr lang="en-GB" dirty="0"/>
          </a:p>
        </p:txBody>
      </p:sp>
      <p:sp>
        <p:nvSpPr>
          <p:cNvPr id="7" name="Text Placeholder 6">
            <a:extLst>
              <a:ext uri="{FF2B5EF4-FFF2-40B4-BE49-F238E27FC236}">
                <a16:creationId xmlns:a16="http://schemas.microsoft.com/office/drawing/2014/main" id="{FC5509FB-094F-41DC-B9E9-6E5F8D7EE75D}"/>
              </a:ext>
            </a:extLst>
          </p:cNvPr>
          <p:cNvSpPr>
            <a:spLocks noGrp="1"/>
          </p:cNvSpPr>
          <p:nvPr>
            <p:ph type="body" sz="quarter" idx="14"/>
          </p:nvPr>
        </p:nvSpPr>
        <p:spPr/>
        <p:txBody>
          <a:bodyPr/>
          <a:lstStyle/>
          <a:p>
            <a:r>
              <a:rPr lang="en-US" dirty="0" err="1"/>
              <a:t>Maxeler</a:t>
            </a:r>
            <a:r>
              <a:rPr lang="en-US" dirty="0"/>
              <a:t> </a:t>
            </a:r>
            <a:r>
              <a:rPr lang="en-US" dirty="0" err="1"/>
              <a:t>MaxCompiler</a:t>
            </a:r>
            <a:endParaRPr lang="en-GB"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6DF00E95-7EB1-44B8-A35F-AB31224649CA}"/>
                  </a:ext>
                </a:extLst>
              </p:cNvPr>
              <p:cNvSpPr txBox="1"/>
              <p:nvPr/>
            </p:nvSpPr>
            <p:spPr>
              <a:xfrm>
                <a:off x="1537614" y="1507730"/>
                <a:ext cx="890953"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3" name="TextBox 2">
                <a:extLst>
                  <a:ext uri="{FF2B5EF4-FFF2-40B4-BE49-F238E27FC236}">
                    <a16:creationId xmlns:a16="http://schemas.microsoft.com/office/drawing/2014/main" id="{6DF00E95-7EB1-44B8-A35F-AB31224649CA}"/>
                  </a:ext>
                </a:extLst>
              </p:cNvPr>
              <p:cNvSpPr txBox="1">
                <a:spLocks noRot="1" noChangeAspect="1" noMove="1" noResize="1" noEditPoints="1" noAdjustHandles="1" noChangeArrowheads="1" noChangeShapeType="1" noTextEdit="1"/>
              </p:cNvSpPr>
              <p:nvPr/>
            </p:nvSpPr>
            <p:spPr>
              <a:xfrm>
                <a:off x="1537614" y="1507730"/>
                <a:ext cx="890953" cy="830997"/>
              </a:xfrm>
              <a:prstGeom prst="rect">
                <a:avLst/>
              </a:prstGeom>
              <a:blipFill>
                <a:blip r:embed="rId3"/>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BBDFB66-1F14-4FC6-AA69-8517E3B7CB30}"/>
                  </a:ext>
                </a:extLst>
              </p:cNvPr>
              <p:cNvSpPr txBox="1"/>
              <p:nvPr/>
            </p:nvSpPr>
            <p:spPr>
              <a:xfrm>
                <a:off x="2438400" y="1507729"/>
                <a:ext cx="890954"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10" name="TextBox 9">
                <a:extLst>
                  <a:ext uri="{FF2B5EF4-FFF2-40B4-BE49-F238E27FC236}">
                    <a16:creationId xmlns:a16="http://schemas.microsoft.com/office/drawing/2014/main" id="{9BBDFB66-1F14-4FC6-AA69-8517E3B7CB30}"/>
                  </a:ext>
                </a:extLst>
              </p:cNvPr>
              <p:cNvSpPr txBox="1">
                <a:spLocks noRot="1" noChangeAspect="1" noMove="1" noResize="1" noEditPoints="1" noAdjustHandles="1" noChangeArrowheads="1" noChangeShapeType="1" noTextEdit="1"/>
              </p:cNvSpPr>
              <p:nvPr/>
            </p:nvSpPr>
            <p:spPr>
              <a:xfrm>
                <a:off x="2438400" y="1507729"/>
                <a:ext cx="890954" cy="830997"/>
              </a:xfrm>
              <a:prstGeom prst="rect">
                <a:avLst/>
              </a:prstGeom>
              <a:blipFill>
                <a:blip r:embed="rId4"/>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6F14646-4554-40B2-94C7-B4D25BD2023F}"/>
                  </a:ext>
                </a:extLst>
              </p:cNvPr>
              <p:cNvSpPr txBox="1"/>
              <p:nvPr/>
            </p:nvSpPr>
            <p:spPr>
              <a:xfrm>
                <a:off x="1527781" y="2338728"/>
                <a:ext cx="890953"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11" name="TextBox 10">
                <a:extLst>
                  <a:ext uri="{FF2B5EF4-FFF2-40B4-BE49-F238E27FC236}">
                    <a16:creationId xmlns:a16="http://schemas.microsoft.com/office/drawing/2014/main" id="{D6F14646-4554-40B2-94C7-B4D25BD2023F}"/>
                  </a:ext>
                </a:extLst>
              </p:cNvPr>
              <p:cNvSpPr txBox="1">
                <a:spLocks noRot="1" noChangeAspect="1" noMove="1" noResize="1" noEditPoints="1" noAdjustHandles="1" noChangeArrowheads="1" noChangeShapeType="1" noTextEdit="1"/>
              </p:cNvSpPr>
              <p:nvPr/>
            </p:nvSpPr>
            <p:spPr>
              <a:xfrm>
                <a:off x="1527781" y="2338728"/>
                <a:ext cx="890953" cy="830997"/>
              </a:xfrm>
              <a:prstGeom prst="rect">
                <a:avLst/>
              </a:prstGeom>
              <a:blipFill>
                <a:blip r:embed="rId5"/>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484F42C0-A0E9-4486-AD00-E4C4960A7E44}"/>
                  </a:ext>
                </a:extLst>
              </p:cNvPr>
              <p:cNvSpPr txBox="1"/>
              <p:nvPr/>
            </p:nvSpPr>
            <p:spPr>
              <a:xfrm>
                <a:off x="2428567" y="2338727"/>
                <a:ext cx="890954"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12" name="TextBox 11">
                <a:extLst>
                  <a:ext uri="{FF2B5EF4-FFF2-40B4-BE49-F238E27FC236}">
                    <a16:creationId xmlns:a16="http://schemas.microsoft.com/office/drawing/2014/main" id="{484F42C0-A0E9-4486-AD00-E4C4960A7E44}"/>
                  </a:ext>
                </a:extLst>
              </p:cNvPr>
              <p:cNvSpPr txBox="1">
                <a:spLocks noRot="1" noChangeAspect="1" noMove="1" noResize="1" noEditPoints="1" noAdjustHandles="1" noChangeArrowheads="1" noChangeShapeType="1" noTextEdit="1"/>
              </p:cNvSpPr>
              <p:nvPr/>
            </p:nvSpPr>
            <p:spPr>
              <a:xfrm>
                <a:off x="2428567" y="2338727"/>
                <a:ext cx="890954" cy="830997"/>
              </a:xfrm>
              <a:prstGeom prst="rect">
                <a:avLst/>
              </a:prstGeom>
              <a:blipFill>
                <a:blip r:embed="rId6"/>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307B67C0-411A-4C8C-9BFC-C35C7809913B}"/>
                  </a:ext>
                </a:extLst>
              </p:cNvPr>
              <p:cNvSpPr txBox="1"/>
              <p:nvPr/>
            </p:nvSpPr>
            <p:spPr>
              <a:xfrm>
                <a:off x="1527781" y="3169725"/>
                <a:ext cx="890953"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13" name="TextBox 12">
                <a:extLst>
                  <a:ext uri="{FF2B5EF4-FFF2-40B4-BE49-F238E27FC236}">
                    <a16:creationId xmlns:a16="http://schemas.microsoft.com/office/drawing/2014/main" id="{307B67C0-411A-4C8C-9BFC-C35C7809913B}"/>
                  </a:ext>
                </a:extLst>
              </p:cNvPr>
              <p:cNvSpPr txBox="1">
                <a:spLocks noRot="1" noChangeAspect="1" noMove="1" noResize="1" noEditPoints="1" noAdjustHandles="1" noChangeArrowheads="1" noChangeShapeType="1" noTextEdit="1"/>
              </p:cNvSpPr>
              <p:nvPr/>
            </p:nvSpPr>
            <p:spPr>
              <a:xfrm>
                <a:off x="1527781" y="3169725"/>
                <a:ext cx="890953" cy="830997"/>
              </a:xfrm>
              <a:prstGeom prst="rect">
                <a:avLst/>
              </a:prstGeom>
              <a:blipFill>
                <a:blip r:embed="rId7"/>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C0ED3871-51E9-455B-AEC4-33EFED9AC4C9}"/>
                  </a:ext>
                </a:extLst>
              </p:cNvPr>
              <p:cNvSpPr txBox="1"/>
              <p:nvPr/>
            </p:nvSpPr>
            <p:spPr>
              <a:xfrm>
                <a:off x="2428567" y="3169724"/>
                <a:ext cx="890954"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14" name="TextBox 13">
                <a:extLst>
                  <a:ext uri="{FF2B5EF4-FFF2-40B4-BE49-F238E27FC236}">
                    <a16:creationId xmlns:a16="http://schemas.microsoft.com/office/drawing/2014/main" id="{C0ED3871-51E9-455B-AEC4-33EFED9AC4C9}"/>
                  </a:ext>
                </a:extLst>
              </p:cNvPr>
              <p:cNvSpPr txBox="1">
                <a:spLocks noRot="1" noChangeAspect="1" noMove="1" noResize="1" noEditPoints="1" noAdjustHandles="1" noChangeArrowheads="1" noChangeShapeType="1" noTextEdit="1"/>
              </p:cNvSpPr>
              <p:nvPr/>
            </p:nvSpPr>
            <p:spPr>
              <a:xfrm>
                <a:off x="2428567" y="3169724"/>
                <a:ext cx="890954" cy="830997"/>
              </a:xfrm>
              <a:prstGeom prst="rect">
                <a:avLst/>
              </a:prstGeom>
              <a:blipFill>
                <a:blip r:embed="rId8"/>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F2CC185B-9DCF-44A3-A0EC-9051A196DAB9}"/>
                  </a:ext>
                </a:extLst>
              </p:cNvPr>
              <p:cNvSpPr txBox="1"/>
              <p:nvPr/>
            </p:nvSpPr>
            <p:spPr>
              <a:xfrm>
                <a:off x="3417913" y="1507732"/>
                <a:ext cx="890953"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29" name="TextBox 28">
                <a:extLst>
                  <a:ext uri="{FF2B5EF4-FFF2-40B4-BE49-F238E27FC236}">
                    <a16:creationId xmlns:a16="http://schemas.microsoft.com/office/drawing/2014/main" id="{F2CC185B-9DCF-44A3-A0EC-9051A196DAB9}"/>
                  </a:ext>
                </a:extLst>
              </p:cNvPr>
              <p:cNvSpPr txBox="1">
                <a:spLocks noRot="1" noChangeAspect="1" noMove="1" noResize="1" noEditPoints="1" noAdjustHandles="1" noChangeArrowheads="1" noChangeShapeType="1" noTextEdit="1"/>
              </p:cNvSpPr>
              <p:nvPr/>
            </p:nvSpPr>
            <p:spPr>
              <a:xfrm>
                <a:off x="3417913" y="1507732"/>
                <a:ext cx="890953" cy="830997"/>
              </a:xfrm>
              <a:prstGeom prst="rect">
                <a:avLst/>
              </a:prstGeom>
              <a:blipFill>
                <a:blip r:embed="rId9"/>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538489FC-C4A6-4B73-99DB-F0C04C3A5DD0}"/>
                  </a:ext>
                </a:extLst>
              </p:cNvPr>
              <p:cNvSpPr txBox="1"/>
              <p:nvPr/>
            </p:nvSpPr>
            <p:spPr>
              <a:xfrm>
                <a:off x="4318699" y="1507731"/>
                <a:ext cx="890954"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30" name="TextBox 29">
                <a:extLst>
                  <a:ext uri="{FF2B5EF4-FFF2-40B4-BE49-F238E27FC236}">
                    <a16:creationId xmlns:a16="http://schemas.microsoft.com/office/drawing/2014/main" id="{538489FC-C4A6-4B73-99DB-F0C04C3A5DD0}"/>
                  </a:ext>
                </a:extLst>
              </p:cNvPr>
              <p:cNvSpPr txBox="1">
                <a:spLocks noRot="1" noChangeAspect="1" noMove="1" noResize="1" noEditPoints="1" noAdjustHandles="1" noChangeArrowheads="1" noChangeShapeType="1" noTextEdit="1"/>
              </p:cNvSpPr>
              <p:nvPr/>
            </p:nvSpPr>
            <p:spPr>
              <a:xfrm>
                <a:off x="4318699" y="1507731"/>
                <a:ext cx="890954" cy="830997"/>
              </a:xfrm>
              <a:prstGeom prst="rect">
                <a:avLst/>
              </a:prstGeom>
              <a:blipFill>
                <a:blip r:embed="rId10"/>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254B49B3-F5B3-4677-A27A-3AE567F09274}"/>
                  </a:ext>
                </a:extLst>
              </p:cNvPr>
              <p:cNvSpPr txBox="1"/>
              <p:nvPr/>
            </p:nvSpPr>
            <p:spPr>
              <a:xfrm>
                <a:off x="3408080" y="2338730"/>
                <a:ext cx="890953"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31" name="TextBox 30">
                <a:extLst>
                  <a:ext uri="{FF2B5EF4-FFF2-40B4-BE49-F238E27FC236}">
                    <a16:creationId xmlns:a16="http://schemas.microsoft.com/office/drawing/2014/main" id="{254B49B3-F5B3-4677-A27A-3AE567F09274}"/>
                  </a:ext>
                </a:extLst>
              </p:cNvPr>
              <p:cNvSpPr txBox="1">
                <a:spLocks noRot="1" noChangeAspect="1" noMove="1" noResize="1" noEditPoints="1" noAdjustHandles="1" noChangeArrowheads="1" noChangeShapeType="1" noTextEdit="1"/>
              </p:cNvSpPr>
              <p:nvPr/>
            </p:nvSpPr>
            <p:spPr>
              <a:xfrm>
                <a:off x="3408080" y="2338730"/>
                <a:ext cx="890953" cy="830997"/>
              </a:xfrm>
              <a:prstGeom prst="rect">
                <a:avLst/>
              </a:prstGeom>
              <a:blipFill>
                <a:blip r:embed="rId11"/>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6A8FCE43-E2F6-448D-8292-98AAF06BD076}"/>
                  </a:ext>
                </a:extLst>
              </p:cNvPr>
              <p:cNvSpPr txBox="1"/>
              <p:nvPr/>
            </p:nvSpPr>
            <p:spPr>
              <a:xfrm>
                <a:off x="4308866" y="2338729"/>
                <a:ext cx="890954"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32" name="TextBox 31">
                <a:extLst>
                  <a:ext uri="{FF2B5EF4-FFF2-40B4-BE49-F238E27FC236}">
                    <a16:creationId xmlns:a16="http://schemas.microsoft.com/office/drawing/2014/main" id="{6A8FCE43-E2F6-448D-8292-98AAF06BD076}"/>
                  </a:ext>
                </a:extLst>
              </p:cNvPr>
              <p:cNvSpPr txBox="1">
                <a:spLocks noRot="1" noChangeAspect="1" noMove="1" noResize="1" noEditPoints="1" noAdjustHandles="1" noChangeArrowheads="1" noChangeShapeType="1" noTextEdit="1"/>
              </p:cNvSpPr>
              <p:nvPr/>
            </p:nvSpPr>
            <p:spPr>
              <a:xfrm>
                <a:off x="4308866" y="2338729"/>
                <a:ext cx="890954" cy="830997"/>
              </a:xfrm>
              <a:prstGeom prst="rect">
                <a:avLst/>
              </a:prstGeom>
              <a:blipFill>
                <a:blip r:embed="rId12"/>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59042978-B9EC-4C3B-BA35-0B4952F03933}"/>
                  </a:ext>
                </a:extLst>
              </p:cNvPr>
              <p:cNvSpPr txBox="1"/>
              <p:nvPr/>
            </p:nvSpPr>
            <p:spPr>
              <a:xfrm>
                <a:off x="3408080" y="3169727"/>
                <a:ext cx="890953"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33" name="TextBox 32">
                <a:extLst>
                  <a:ext uri="{FF2B5EF4-FFF2-40B4-BE49-F238E27FC236}">
                    <a16:creationId xmlns:a16="http://schemas.microsoft.com/office/drawing/2014/main" id="{59042978-B9EC-4C3B-BA35-0B4952F03933}"/>
                  </a:ext>
                </a:extLst>
              </p:cNvPr>
              <p:cNvSpPr txBox="1">
                <a:spLocks noRot="1" noChangeAspect="1" noMove="1" noResize="1" noEditPoints="1" noAdjustHandles="1" noChangeArrowheads="1" noChangeShapeType="1" noTextEdit="1"/>
              </p:cNvSpPr>
              <p:nvPr/>
            </p:nvSpPr>
            <p:spPr>
              <a:xfrm>
                <a:off x="3408080" y="3169727"/>
                <a:ext cx="890953" cy="830997"/>
              </a:xfrm>
              <a:prstGeom prst="rect">
                <a:avLst/>
              </a:prstGeom>
              <a:blipFill>
                <a:blip r:embed="rId13"/>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E9EF227B-133A-423B-A521-825E920D72E0}"/>
                  </a:ext>
                </a:extLst>
              </p:cNvPr>
              <p:cNvSpPr txBox="1"/>
              <p:nvPr/>
            </p:nvSpPr>
            <p:spPr>
              <a:xfrm>
                <a:off x="4308866" y="3169726"/>
                <a:ext cx="890954"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34" name="TextBox 33">
                <a:extLst>
                  <a:ext uri="{FF2B5EF4-FFF2-40B4-BE49-F238E27FC236}">
                    <a16:creationId xmlns:a16="http://schemas.microsoft.com/office/drawing/2014/main" id="{E9EF227B-133A-423B-A521-825E920D72E0}"/>
                  </a:ext>
                </a:extLst>
              </p:cNvPr>
              <p:cNvSpPr txBox="1">
                <a:spLocks noRot="1" noChangeAspect="1" noMove="1" noResize="1" noEditPoints="1" noAdjustHandles="1" noChangeArrowheads="1" noChangeShapeType="1" noTextEdit="1"/>
              </p:cNvSpPr>
              <p:nvPr/>
            </p:nvSpPr>
            <p:spPr>
              <a:xfrm>
                <a:off x="4308866" y="3169726"/>
                <a:ext cx="890954" cy="830997"/>
              </a:xfrm>
              <a:prstGeom prst="rect">
                <a:avLst/>
              </a:prstGeom>
              <a:blipFill>
                <a:blip r:embed="rId14"/>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0B686664-4167-4117-B375-F4EBB2FD3720}"/>
                  </a:ext>
                </a:extLst>
              </p:cNvPr>
              <p:cNvSpPr txBox="1"/>
              <p:nvPr/>
            </p:nvSpPr>
            <p:spPr>
              <a:xfrm>
                <a:off x="5317879" y="1507730"/>
                <a:ext cx="890953"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35" name="TextBox 34">
                <a:extLst>
                  <a:ext uri="{FF2B5EF4-FFF2-40B4-BE49-F238E27FC236}">
                    <a16:creationId xmlns:a16="http://schemas.microsoft.com/office/drawing/2014/main" id="{0B686664-4167-4117-B375-F4EBB2FD3720}"/>
                  </a:ext>
                </a:extLst>
              </p:cNvPr>
              <p:cNvSpPr txBox="1">
                <a:spLocks noRot="1" noChangeAspect="1" noMove="1" noResize="1" noEditPoints="1" noAdjustHandles="1" noChangeArrowheads="1" noChangeShapeType="1" noTextEdit="1"/>
              </p:cNvSpPr>
              <p:nvPr/>
            </p:nvSpPr>
            <p:spPr>
              <a:xfrm>
                <a:off x="5317879" y="1507730"/>
                <a:ext cx="890953" cy="830997"/>
              </a:xfrm>
              <a:prstGeom prst="rect">
                <a:avLst/>
              </a:prstGeom>
              <a:blipFill>
                <a:blip r:embed="rId15"/>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F0E62DB0-A418-467F-94DD-C2F25CB9B904}"/>
                  </a:ext>
                </a:extLst>
              </p:cNvPr>
              <p:cNvSpPr txBox="1"/>
              <p:nvPr/>
            </p:nvSpPr>
            <p:spPr>
              <a:xfrm>
                <a:off x="6218665" y="1507729"/>
                <a:ext cx="890954"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36" name="TextBox 35">
                <a:extLst>
                  <a:ext uri="{FF2B5EF4-FFF2-40B4-BE49-F238E27FC236}">
                    <a16:creationId xmlns:a16="http://schemas.microsoft.com/office/drawing/2014/main" id="{F0E62DB0-A418-467F-94DD-C2F25CB9B904}"/>
                  </a:ext>
                </a:extLst>
              </p:cNvPr>
              <p:cNvSpPr txBox="1">
                <a:spLocks noRot="1" noChangeAspect="1" noMove="1" noResize="1" noEditPoints="1" noAdjustHandles="1" noChangeArrowheads="1" noChangeShapeType="1" noTextEdit="1"/>
              </p:cNvSpPr>
              <p:nvPr/>
            </p:nvSpPr>
            <p:spPr>
              <a:xfrm>
                <a:off x="6218665" y="1507729"/>
                <a:ext cx="890954" cy="830997"/>
              </a:xfrm>
              <a:prstGeom prst="rect">
                <a:avLst/>
              </a:prstGeom>
              <a:blipFill>
                <a:blip r:embed="rId16"/>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181BCA10-B488-4CC1-AE28-AFA2E850EB0E}"/>
                  </a:ext>
                </a:extLst>
              </p:cNvPr>
              <p:cNvSpPr txBox="1"/>
              <p:nvPr/>
            </p:nvSpPr>
            <p:spPr>
              <a:xfrm>
                <a:off x="5308046" y="2338728"/>
                <a:ext cx="890953"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37" name="TextBox 36">
                <a:extLst>
                  <a:ext uri="{FF2B5EF4-FFF2-40B4-BE49-F238E27FC236}">
                    <a16:creationId xmlns:a16="http://schemas.microsoft.com/office/drawing/2014/main" id="{181BCA10-B488-4CC1-AE28-AFA2E850EB0E}"/>
                  </a:ext>
                </a:extLst>
              </p:cNvPr>
              <p:cNvSpPr txBox="1">
                <a:spLocks noRot="1" noChangeAspect="1" noMove="1" noResize="1" noEditPoints="1" noAdjustHandles="1" noChangeArrowheads="1" noChangeShapeType="1" noTextEdit="1"/>
              </p:cNvSpPr>
              <p:nvPr/>
            </p:nvSpPr>
            <p:spPr>
              <a:xfrm>
                <a:off x="5308046" y="2338728"/>
                <a:ext cx="890953" cy="830997"/>
              </a:xfrm>
              <a:prstGeom prst="rect">
                <a:avLst/>
              </a:prstGeom>
              <a:blipFill>
                <a:blip r:embed="rId17"/>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1A15D564-B922-42B8-A4F6-313849EE1831}"/>
                  </a:ext>
                </a:extLst>
              </p:cNvPr>
              <p:cNvSpPr txBox="1"/>
              <p:nvPr/>
            </p:nvSpPr>
            <p:spPr>
              <a:xfrm>
                <a:off x="6208832" y="2338727"/>
                <a:ext cx="890954"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38" name="TextBox 37">
                <a:extLst>
                  <a:ext uri="{FF2B5EF4-FFF2-40B4-BE49-F238E27FC236}">
                    <a16:creationId xmlns:a16="http://schemas.microsoft.com/office/drawing/2014/main" id="{1A15D564-B922-42B8-A4F6-313849EE1831}"/>
                  </a:ext>
                </a:extLst>
              </p:cNvPr>
              <p:cNvSpPr txBox="1">
                <a:spLocks noRot="1" noChangeAspect="1" noMove="1" noResize="1" noEditPoints="1" noAdjustHandles="1" noChangeArrowheads="1" noChangeShapeType="1" noTextEdit="1"/>
              </p:cNvSpPr>
              <p:nvPr/>
            </p:nvSpPr>
            <p:spPr>
              <a:xfrm>
                <a:off x="6208832" y="2338727"/>
                <a:ext cx="890954" cy="830997"/>
              </a:xfrm>
              <a:prstGeom prst="rect">
                <a:avLst/>
              </a:prstGeom>
              <a:blipFill>
                <a:blip r:embed="rId18"/>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E7B8EF05-D2A7-496B-B1C7-46B4DBC32C40}"/>
                  </a:ext>
                </a:extLst>
              </p:cNvPr>
              <p:cNvSpPr txBox="1"/>
              <p:nvPr/>
            </p:nvSpPr>
            <p:spPr>
              <a:xfrm>
                <a:off x="5308046" y="3169725"/>
                <a:ext cx="890953"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39" name="TextBox 38">
                <a:extLst>
                  <a:ext uri="{FF2B5EF4-FFF2-40B4-BE49-F238E27FC236}">
                    <a16:creationId xmlns:a16="http://schemas.microsoft.com/office/drawing/2014/main" id="{E7B8EF05-D2A7-496B-B1C7-46B4DBC32C40}"/>
                  </a:ext>
                </a:extLst>
              </p:cNvPr>
              <p:cNvSpPr txBox="1">
                <a:spLocks noRot="1" noChangeAspect="1" noMove="1" noResize="1" noEditPoints="1" noAdjustHandles="1" noChangeArrowheads="1" noChangeShapeType="1" noTextEdit="1"/>
              </p:cNvSpPr>
              <p:nvPr/>
            </p:nvSpPr>
            <p:spPr>
              <a:xfrm>
                <a:off x="5308046" y="3169725"/>
                <a:ext cx="890953" cy="830997"/>
              </a:xfrm>
              <a:prstGeom prst="rect">
                <a:avLst/>
              </a:prstGeom>
              <a:blipFill>
                <a:blip r:embed="rId19"/>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62C30C78-3E0D-4DFF-AC79-E6129FEB872D}"/>
                  </a:ext>
                </a:extLst>
              </p:cNvPr>
              <p:cNvSpPr txBox="1"/>
              <p:nvPr/>
            </p:nvSpPr>
            <p:spPr>
              <a:xfrm>
                <a:off x="6208832" y="3169724"/>
                <a:ext cx="890954"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40" name="TextBox 39">
                <a:extLst>
                  <a:ext uri="{FF2B5EF4-FFF2-40B4-BE49-F238E27FC236}">
                    <a16:creationId xmlns:a16="http://schemas.microsoft.com/office/drawing/2014/main" id="{62C30C78-3E0D-4DFF-AC79-E6129FEB872D}"/>
                  </a:ext>
                </a:extLst>
              </p:cNvPr>
              <p:cNvSpPr txBox="1">
                <a:spLocks noRot="1" noChangeAspect="1" noMove="1" noResize="1" noEditPoints="1" noAdjustHandles="1" noChangeArrowheads="1" noChangeShapeType="1" noTextEdit="1"/>
              </p:cNvSpPr>
              <p:nvPr/>
            </p:nvSpPr>
            <p:spPr>
              <a:xfrm>
                <a:off x="6208832" y="3169724"/>
                <a:ext cx="890954" cy="830997"/>
              </a:xfrm>
              <a:prstGeom prst="rect">
                <a:avLst/>
              </a:prstGeom>
              <a:blipFill>
                <a:blip r:embed="rId20"/>
                <a:stretch>
                  <a:fillRect/>
                </a:stretch>
              </a:blipFill>
              <a:ln w="12700">
                <a:solidFill>
                  <a:srgbClr val="FFFF00"/>
                </a:solidFill>
              </a:ln>
            </p:spPr>
            <p:txBody>
              <a:bodyPr/>
              <a:lstStyle/>
              <a:p>
                <a:r>
                  <a:rPr lang="en-GB">
                    <a:noFill/>
                  </a:rPr>
                  <a:t> </a:t>
                </a:r>
              </a:p>
            </p:txBody>
          </p:sp>
        </mc:Fallback>
      </mc:AlternateContent>
    </p:spTree>
    <p:extLst>
      <p:ext uri="{BB962C8B-B14F-4D97-AF65-F5344CB8AC3E}">
        <p14:creationId xmlns:p14="http://schemas.microsoft.com/office/powerpoint/2010/main" val="35907143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9C17A-CC8A-4F0F-AFE9-0D272B3324C6}"/>
              </a:ext>
            </a:extLst>
          </p:cNvPr>
          <p:cNvSpPr>
            <a:spLocks noGrp="1"/>
          </p:cNvSpPr>
          <p:nvPr>
            <p:ph type="title"/>
          </p:nvPr>
        </p:nvSpPr>
        <p:spPr/>
        <p:txBody>
          <a:bodyPr/>
          <a:lstStyle/>
          <a:p>
            <a:r>
              <a:rPr lang="en-US" dirty="0"/>
              <a:t>FPGA Accelerator Card</a:t>
            </a:r>
            <a:endParaRPr lang="en-GB" dirty="0"/>
          </a:p>
        </p:txBody>
      </p:sp>
      <p:sp>
        <p:nvSpPr>
          <p:cNvPr id="4" name="Text Placeholder 3">
            <a:extLst>
              <a:ext uri="{FF2B5EF4-FFF2-40B4-BE49-F238E27FC236}">
                <a16:creationId xmlns:a16="http://schemas.microsoft.com/office/drawing/2014/main" id="{7991B9B3-CF63-4042-BF8D-720FA352CA78}"/>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BCCF190E-B24B-43A4-BC2A-44540EA41A14}"/>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3D037DCC-1664-43FF-B6D8-0218944EA853}"/>
              </a:ext>
            </a:extLst>
          </p:cNvPr>
          <p:cNvSpPr>
            <a:spLocks noGrp="1"/>
          </p:cNvSpPr>
          <p:nvPr>
            <p:ph type="sldNum" sz="quarter" idx="13"/>
          </p:nvPr>
        </p:nvSpPr>
        <p:spPr/>
        <p:txBody>
          <a:bodyPr/>
          <a:lstStyle/>
          <a:p>
            <a:fld id="{C9BEB4AE-FFC0-4AB9-B62F-194B275D3770}" type="slidenum">
              <a:rPr lang="en-GB" smtClean="0"/>
              <a:t>13</a:t>
            </a:fld>
            <a:endParaRPr lang="en-GB" dirty="0"/>
          </a:p>
        </p:txBody>
      </p:sp>
      <p:sp>
        <p:nvSpPr>
          <p:cNvPr id="7" name="Text Placeholder 6">
            <a:extLst>
              <a:ext uri="{FF2B5EF4-FFF2-40B4-BE49-F238E27FC236}">
                <a16:creationId xmlns:a16="http://schemas.microsoft.com/office/drawing/2014/main" id="{198A1DCB-6ADF-4FA8-8039-5DD6BB42D8A9}"/>
              </a:ext>
            </a:extLst>
          </p:cNvPr>
          <p:cNvSpPr>
            <a:spLocks noGrp="1"/>
          </p:cNvSpPr>
          <p:nvPr>
            <p:ph type="body" sz="quarter" idx="14"/>
          </p:nvPr>
        </p:nvSpPr>
        <p:spPr/>
        <p:txBody>
          <a:bodyPr/>
          <a:lstStyle/>
          <a:p>
            <a:r>
              <a:rPr lang="en-GB" dirty="0">
                <a:hlinkClick r:id="rId2"/>
              </a:rPr>
              <a:t>https://eu.mouser.com/</a:t>
            </a:r>
            <a:endParaRPr lang="en-GB" dirty="0"/>
          </a:p>
        </p:txBody>
      </p:sp>
      <p:pic>
        <p:nvPicPr>
          <p:cNvPr id="11" name="Picture 10">
            <a:extLst>
              <a:ext uri="{FF2B5EF4-FFF2-40B4-BE49-F238E27FC236}">
                <a16:creationId xmlns:a16="http://schemas.microsoft.com/office/drawing/2014/main" id="{65C3D0FF-17AB-45F0-B935-09549DF8BD79}"/>
              </a:ext>
            </a:extLst>
          </p:cNvPr>
          <p:cNvPicPr>
            <a:picLocks noChangeAspect="1"/>
          </p:cNvPicPr>
          <p:nvPr/>
        </p:nvPicPr>
        <p:blipFill rotWithShape="1">
          <a:blip r:embed="rId3"/>
          <a:srcRect l="2604" t="26613" r="3958"/>
          <a:stretch/>
        </p:blipFill>
        <p:spPr>
          <a:xfrm>
            <a:off x="457200" y="1681386"/>
            <a:ext cx="4743425" cy="2029606"/>
          </a:xfrm>
          <a:prstGeom prst="rect">
            <a:avLst/>
          </a:prstGeom>
        </p:spPr>
      </p:pic>
      <p:sp>
        <p:nvSpPr>
          <p:cNvPr id="13" name="Rectangle 12">
            <a:extLst>
              <a:ext uri="{FF2B5EF4-FFF2-40B4-BE49-F238E27FC236}">
                <a16:creationId xmlns:a16="http://schemas.microsoft.com/office/drawing/2014/main" id="{8E4CCCFE-C307-4214-9154-448003FFA476}"/>
              </a:ext>
            </a:extLst>
          </p:cNvPr>
          <p:cNvSpPr/>
          <p:nvPr/>
        </p:nvSpPr>
        <p:spPr>
          <a:xfrm>
            <a:off x="4576737" y="3043237"/>
            <a:ext cx="623888" cy="247649"/>
          </a:xfrm>
          <a:prstGeom prst="rect">
            <a:avLst/>
          </a:pr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3E317D84-4830-42BB-8A86-F7C97384124A}"/>
              </a:ext>
            </a:extLst>
          </p:cNvPr>
          <p:cNvSpPr txBox="1"/>
          <p:nvPr/>
        </p:nvSpPr>
        <p:spPr>
          <a:xfrm>
            <a:off x="5863883" y="1758351"/>
            <a:ext cx="2450123" cy="369332"/>
          </a:xfrm>
          <a:prstGeom prst="rect">
            <a:avLst/>
          </a:prstGeom>
          <a:noFill/>
        </p:spPr>
        <p:txBody>
          <a:bodyPr wrap="square">
            <a:spAutoFit/>
          </a:bodyPr>
          <a:lstStyle/>
          <a:p>
            <a:r>
              <a:rPr lang="en-US" dirty="0"/>
              <a:t>Price $8,707.34</a:t>
            </a:r>
            <a:endParaRPr lang="en-GB" dirty="0"/>
          </a:p>
        </p:txBody>
      </p:sp>
    </p:spTree>
    <p:extLst>
      <p:ext uri="{BB962C8B-B14F-4D97-AF65-F5344CB8AC3E}">
        <p14:creationId xmlns:p14="http://schemas.microsoft.com/office/powerpoint/2010/main" val="3786495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173150-1228-418C-8DE9-9622A0F9681B}"/>
              </a:ext>
            </a:extLst>
          </p:cNvPr>
          <p:cNvSpPr>
            <a:spLocks noGrp="1"/>
          </p:cNvSpPr>
          <p:nvPr>
            <p:ph type="title"/>
          </p:nvPr>
        </p:nvSpPr>
        <p:spPr/>
        <p:txBody>
          <a:bodyPr/>
          <a:lstStyle/>
          <a:p>
            <a:r>
              <a:rPr lang="en-US" dirty="0"/>
              <a:t>GP-GPU</a:t>
            </a:r>
            <a:endParaRPr lang="en-GB" dirty="0"/>
          </a:p>
        </p:txBody>
      </p:sp>
      <p:pic>
        <p:nvPicPr>
          <p:cNvPr id="9" name="Content Placeholder 8">
            <a:extLst>
              <a:ext uri="{FF2B5EF4-FFF2-40B4-BE49-F238E27FC236}">
                <a16:creationId xmlns:a16="http://schemas.microsoft.com/office/drawing/2014/main" id="{A44753D5-D5EE-4952-9154-60AAAD528311}"/>
              </a:ext>
            </a:extLst>
          </p:cNvPr>
          <p:cNvPicPr>
            <a:picLocks noGrp="1" noChangeAspect="1"/>
          </p:cNvPicPr>
          <p:nvPr>
            <p:ph idx="1"/>
          </p:nvPr>
        </p:nvPicPr>
        <p:blipFill>
          <a:blip r:embed="rId2"/>
          <a:stretch>
            <a:fillRect/>
          </a:stretch>
        </p:blipFill>
        <p:spPr>
          <a:xfrm>
            <a:off x="529779" y="1549494"/>
            <a:ext cx="4708195" cy="2613025"/>
          </a:xfrm>
        </p:spPr>
      </p:pic>
      <p:sp>
        <p:nvSpPr>
          <p:cNvPr id="4" name="Text Placeholder 3">
            <a:extLst>
              <a:ext uri="{FF2B5EF4-FFF2-40B4-BE49-F238E27FC236}">
                <a16:creationId xmlns:a16="http://schemas.microsoft.com/office/drawing/2014/main" id="{534821F0-87D7-4714-8E72-5DDFB341AEC4}"/>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661C5F7B-0A1F-4457-80C5-105CB13C35A9}"/>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8B6CF095-5560-40DE-BB3A-3E13083E20F9}"/>
              </a:ext>
            </a:extLst>
          </p:cNvPr>
          <p:cNvSpPr>
            <a:spLocks noGrp="1"/>
          </p:cNvSpPr>
          <p:nvPr>
            <p:ph type="sldNum" sz="quarter" idx="13"/>
          </p:nvPr>
        </p:nvSpPr>
        <p:spPr/>
        <p:txBody>
          <a:bodyPr/>
          <a:lstStyle/>
          <a:p>
            <a:fld id="{C9BEB4AE-FFC0-4AB9-B62F-194B275D3770}" type="slidenum">
              <a:rPr lang="en-GB" smtClean="0"/>
              <a:t>14</a:t>
            </a:fld>
            <a:endParaRPr lang="en-GB" dirty="0"/>
          </a:p>
        </p:txBody>
      </p:sp>
      <p:sp>
        <p:nvSpPr>
          <p:cNvPr id="7" name="Text Placeholder 6">
            <a:extLst>
              <a:ext uri="{FF2B5EF4-FFF2-40B4-BE49-F238E27FC236}">
                <a16:creationId xmlns:a16="http://schemas.microsoft.com/office/drawing/2014/main" id="{BC5E6564-0420-4DFE-83AC-105DBDFAD6B8}"/>
              </a:ext>
            </a:extLst>
          </p:cNvPr>
          <p:cNvSpPr>
            <a:spLocks noGrp="1"/>
          </p:cNvSpPr>
          <p:nvPr>
            <p:ph type="body" sz="quarter" idx="14"/>
          </p:nvPr>
        </p:nvSpPr>
        <p:spPr/>
        <p:txBody>
          <a:bodyPr/>
          <a:lstStyle/>
          <a:p>
            <a:r>
              <a:rPr lang="en-GB" dirty="0">
                <a:hlinkClick r:id="rId3"/>
              </a:rPr>
              <a:t>https://www.nvidia.com/en-us/design-visualization/store/</a:t>
            </a:r>
            <a:r>
              <a:rPr lang="en-GB" dirty="0"/>
              <a:t> </a:t>
            </a:r>
          </a:p>
        </p:txBody>
      </p:sp>
      <p:sp>
        <p:nvSpPr>
          <p:cNvPr id="12" name="TextBox 11">
            <a:extLst>
              <a:ext uri="{FF2B5EF4-FFF2-40B4-BE49-F238E27FC236}">
                <a16:creationId xmlns:a16="http://schemas.microsoft.com/office/drawing/2014/main" id="{E5699AF0-A26C-4E26-84AD-D9AAD07AB559}"/>
              </a:ext>
            </a:extLst>
          </p:cNvPr>
          <p:cNvSpPr txBox="1"/>
          <p:nvPr/>
        </p:nvSpPr>
        <p:spPr>
          <a:xfrm>
            <a:off x="5931980" y="2387084"/>
            <a:ext cx="2031390" cy="646331"/>
          </a:xfrm>
          <a:prstGeom prst="rect">
            <a:avLst/>
          </a:prstGeom>
          <a:noFill/>
        </p:spPr>
        <p:txBody>
          <a:bodyPr wrap="none" rtlCol="0">
            <a:spAutoFit/>
          </a:bodyPr>
          <a:lstStyle/>
          <a:p>
            <a:r>
              <a:rPr lang="en-US" dirty="0"/>
              <a:t>5120 CUDA cores</a:t>
            </a:r>
          </a:p>
          <a:p>
            <a:r>
              <a:rPr lang="en-US" dirty="0"/>
              <a:t>Price $8,999</a:t>
            </a:r>
            <a:endParaRPr lang="en-GB" dirty="0"/>
          </a:p>
        </p:txBody>
      </p:sp>
      <p:sp>
        <p:nvSpPr>
          <p:cNvPr id="13" name="Rectangle 12">
            <a:extLst>
              <a:ext uri="{FF2B5EF4-FFF2-40B4-BE49-F238E27FC236}">
                <a16:creationId xmlns:a16="http://schemas.microsoft.com/office/drawing/2014/main" id="{BF29E6AD-18C6-4469-B6E1-D33FA6461D70}"/>
              </a:ext>
            </a:extLst>
          </p:cNvPr>
          <p:cNvSpPr/>
          <p:nvPr/>
        </p:nvSpPr>
        <p:spPr>
          <a:xfrm>
            <a:off x="2883877" y="2401152"/>
            <a:ext cx="2314343" cy="454855"/>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965E64D6-C282-450D-BCFF-172A49580213}"/>
              </a:ext>
            </a:extLst>
          </p:cNvPr>
          <p:cNvSpPr/>
          <p:nvPr/>
        </p:nvSpPr>
        <p:spPr>
          <a:xfrm>
            <a:off x="1031629" y="3308001"/>
            <a:ext cx="1453663" cy="454855"/>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775573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9C17A-CC8A-4F0F-AFE9-0D272B3324C6}"/>
              </a:ext>
            </a:extLst>
          </p:cNvPr>
          <p:cNvSpPr>
            <a:spLocks noGrp="1"/>
          </p:cNvSpPr>
          <p:nvPr>
            <p:ph type="title"/>
          </p:nvPr>
        </p:nvSpPr>
        <p:spPr/>
        <p:txBody>
          <a:bodyPr/>
          <a:lstStyle/>
          <a:p>
            <a:r>
              <a:rPr lang="en-US" dirty="0"/>
              <a:t>CPU</a:t>
            </a:r>
            <a:endParaRPr lang="en-GB" dirty="0"/>
          </a:p>
        </p:txBody>
      </p:sp>
      <p:pic>
        <p:nvPicPr>
          <p:cNvPr id="9" name="Content Placeholder 8">
            <a:extLst>
              <a:ext uri="{FF2B5EF4-FFF2-40B4-BE49-F238E27FC236}">
                <a16:creationId xmlns:a16="http://schemas.microsoft.com/office/drawing/2014/main" id="{825673D4-F033-42BA-9238-B89438807EE2}"/>
              </a:ext>
            </a:extLst>
          </p:cNvPr>
          <p:cNvPicPr>
            <a:picLocks noGrp="1" noChangeAspect="1"/>
          </p:cNvPicPr>
          <p:nvPr>
            <p:ph idx="1"/>
          </p:nvPr>
        </p:nvPicPr>
        <p:blipFill>
          <a:blip r:embed="rId2"/>
          <a:stretch>
            <a:fillRect/>
          </a:stretch>
        </p:blipFill>
        <p:spPr>
          <a:xfrm>
            <a:off x="457200" y="1681386"/>
            <a:ext cx="3831959" cy="2346183"/>
          </a:xfrm>
        </p:spPr>
      </p:pic>
      <p:sp>
        <p:nvSpPr>
          <p:cNvPr id="4" name="Text Placeholder 3">
            <a:extLst>
              <a:ext uri="{FF2B5EF4-FFF2-40B4-BE49-F238E27FC236}">
                <a16:creationId xmlns:a16="http://schemas.microsoft.com/office/drawing/2014/main" id="{7991B9B3-CF63-4042-BF8D-720FA352CA78}"/>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BCCF190E-B24B-43A4-BC2A-44540EA41A14}"/>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3D037DCC-1664-43FF-B6D8-0218944EA853}"/>
              </a:ext>
            </a:extLst>
          </p:cNvPr>
          <p:cNvSpPr>
            <a:spLocks noGrp="1"/>
          </p:cNvSpPr>
          <p:nvPr>
            <p:ph type="sldNum" sz="quarter" idx="13"/>
          </p:nvPr>
        </p:nvSpPr>
        <p:spPr/>
        <p:txBody>
          <a:bodyPr/>
          <a:lstStyle/>
          <a:p>
            <a:fld id="{C9BEB4AE-FFC0-4AB9-B62F-194B275D3770}" type="slidenum">
              <a:rPr lang="en-GB" smtClean="0"/>
              <a:t>15</a:t>
            </a:fld>
            <a:endParaRPr lang="en-GB" dirty="0"/>
          </a:p>
        </p:txBody>
      </p:sp>
      <p:sp>
        <p:nvSpPr>
          <p:cNvPr id="7" name="Text Placeholder 6">
            <a:extLst>
              <a:ext uri="{FF2B5EF4-FFF2-40B4-BE49-F238E27FC236}">
                <a16:creationId xmlns:a16="http://schemas.microsoft.com/office/drawing/2014/main" id="{198A1DCB-6ADF-4FA8-8039-5DD6BB42D8A9}"/>
              </a:ext>
            </a:extLst>
          </p:cNvPr>
          <p:cNvSpPr>
            <a:spLocks noGrp="1"/>
          </p:cNvSpPr>
          <p:nvPr>
            <p:ph type="body" sz="quarter" idx="14"/>
          </p:nvPr>
        </p:nvSpPr>
        <p:spPr/>
        <p:txBody>
          <a:bodyPr/>
          <a:lstStyle/>
          <a:p>
            <a:r>
              <a:rPr lang="en-GB" dirty="0">
                <a:hlinkClick r:id="rId3"/>
              </a:rPr>
              <a:t>https://www.amazon.com/</a:t>
            </a:r>
            <a:r>
              <a:rPr lang="en-GB" dirty="0"/>
              <a:t> </a:t>
            </a:r>
          </a:p>
        </p:txBody>
      </p:sp>
      <p:sp>
        <p:nvSpPr>
          <p:cNvPr id="12" name="Rectangle 11">
            <a:extLst>
              <a:ext uri="{FF2B5EF4-FFF2-40B4-BE49-F238E27FC236}">
                <a16:creationId xmlns:a16="http://schemas.microsoft.com/office/drawing/2014/main" id="{E5302697-EDB9-4328-A1E4-EBF39F12D245}"/>
              </a:ext>
            </a:extLst>
          </p:cNvPr>
          <p:cNvSpPr/>
          <p:nvPr/>
        </p:nvSpPr>
        <p:spPr>
          <a:xfrm>
            <a:off x="2895600" y="3014662"/>
            <a:ext cx="714375" cy="190501"/>
          </a:xfrm>
          <a:prstGeom prst="rect">
            <a:avLst/>
          </a:prstGeom>
          <a:noFill/>
          <a:ln w="28575">
            <a:solidFill>
              <a:srgbClr val="C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3BC49C2C-9E27-4BC5-93C3-19E181F8CF45}"/>
              </a:ext>
            </a:extLst>
          </p:cNvPr>
          <p:cNvSpPr txBox="1"/>
          <p:nvPr/>
        </p:nvSpPr>
        <p:spPr>
          <a:xfrm>
            <a:off x="5231080" y="1730076"/>
            <a:ext cx="2255570" cy="923330"/>
          </a:xfrm>
          <a:prstGeom prst="rect">
            <a:avLst/>
          </a:prstGeom>
          <a:noFill/>
        </p:spPr>
        <p:txBody>
          <a:bodyPr wrap="square">
            <a:spAutoFit/>
          </a:bodyPr>
          <a:lstStyle/>
          <a:p>
            <a:r>
              <a:rPr lang="en-US" dirty="0"/>
              <a:t>64 cores</a:t>
            </a:r>
          </a:p>
          <a:p>
            <a:r>
              <a:rPr lang="en-US" dirty="0"/>
              <a:t>Price $4,985 + RAM</a:t>
            </a:r>
          </a:p>
          <a:p>
            <a:endParaRPr lang="en-GB" dirty="0"/>
          </a:p>
        </p:txBody>
      </p:sp>
      <p:sp>
        <p:nvSpPr>
          <p:cNvPr id="14" name="TextBox 13">
            <a:extLst>
              <a:ext uri="{FF2B5EF4-FFF2-40B4-BE49-F238E27FC236}">
                <a16:creationId xmlns:a16="http://schemas.microsoft.com/office/drawing/2014/main" id="{B60C9506-5908-464F-B3FE-16C6AF95B629}"/>
              </a:ext>
            </a:extLst>
          </p:cNvPr>
          <p:cNvSpPr txBox="1"/>
          <p:nvPr/>
        </p:nvSpPr>
        <p:spPr>
          <a:xfrm>
            <a:off x="1423104" y="1665328"/>
            <a:ext cx="6007282" cy="1477328"/>
          </a:xfrm>
          <a:prstGeom prst="rect">
            <a:avLst/>
          </a:prstGeom>
          <a:solidFill>
            <a:schemeClr val="accent4"/>
          </a:solidFill>
          <a:ln w="28575">
            <a:solidFill>
              <a:schemeClr val="tx1"/>
            </a:solidFill>
          </a:ln>
        </p:spPr>
        <p:txBody>
          <a:bodyPr wrap="square" rtlCol="0">
            <a:spAutoFit/>
          </a:bodyPr>
          <a:lstStyle/>
          <a:p>
            <a:endParaRPr lang="en-US" dirty="0"/>
          </a:p>
          <a:p>
            <a:r>
              <a:rPr lang="en-US" dirty="0"/>
              <a:t>FPGA: $8,707.34</a:t>
            </a:r>
          </a:p>
          <a:p>
            <a:r>
              <a:rPr lang="en-US" dirty="0"/>
              <a:t>64-CORE CPU: $4,985 + RAM</a:t>
            </a:r>
          </a:p>
          <a:p>
            <a:r>
              <a:rPr lang="en-US" dirty="0"/>
              <a:t>5120 CUDA cores GPU: $8,999</a:t>
            </a:r>
            <a:endParaRPr lang="en-GB" dirty="0"/>
          </a:p>
          <a:p>
            <a:endParaRPr lang="en-GB" b="1" dirty="0"/>
          </a:p>
        </p:txBody>
      </p:sp>
    </p:spTree>
    <p:extLst>
      <p:ext uri="{BB962C8B-B14F-4D97-AF65-F5344CB8AC3E}">
        <p14:creationId xmlns:p14="http://schemas.microsoft.com/office/powerpoint/2010/main" val="993745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443C975-73B0-4B34-99E3-BC97C1545282}"/>
              </a:ext>
            </a:extLst>
          </p:cNvPr>
          <p:cNvSpPr>
            <a:spLocks noGrp="1"/>
          </p:cNvSpPr>
          <p:nvPr>
            <p:ph idx="1"/>
          </p:nvPr>
        </p:nvSpPr>
        <p:spPr>
          <a:xfrm>
            <a:off x="457200" y="1314450"/>
            <a:ext cx="8229600" cy="3058921"/>
          </a:xfrm>
        </p:spPr>
        <p:txBody>
          <a:bodyPr/>
          <a:lstStyle/>
          <a:p>
            <a:r>
              <a:rPr lang="en-US" dirty="0"/>
              <a:t>FPGA have higher throughput than CPUs (and GPUs) if the workload:</a:t>
            </a:r>
          </a:p>
          <a:p>
            <a:pPr lvl="1"/>
            <a:r>
              <a:rPr lang="en-US" dirty="0"/>
              <a:t>Has many branch mispredictions</a:t>
            </a:r>
          </a:p>
          <a:p>
            <a:pPr lvl="1"/>
            <a:r>
              <a:rPr lang="en-US" dirty="0"/>
              <a:t>Has many cache faults</a:t>
            </a:r>
          </a:p>
          <a:p>
            <a:pPr marL="457200" lvl="1" indent="0">
              <a:buNone/>
            </a:pPr>
            <a:endParaRPr lang="en-US" dirty="0"/>
          </a:p>
          <a:p>
            <a:pPr algn="l" fontAlgn="base">
              <a:buFont typeface="Arial" panose="020B0604020202020204" pitchFamily="34" charset="0"/>
              <a:buChar char="•"/>
            </a:pPr>
            <a:r>
              <a:rPr lang="en-GB" b="0" i="0" dirty="0">
                <a:solidFill>
                  <a:srgbClr val="242729"/>
                </a:solidFill>
                <a:effectLst/>
                <a:latin typeface="inherit"/>
              </a:rPr>
              <a:t>CPU: </a:t>
            </a:r>
            <a:r>
              <a:rPr lang="pt-BR" b="0" i="0" dirty="0">
                <a:solidFill>
                  <a:srgbClr val="242729"/>
                </a:solidFill>
                <a:effectLst/>
                <a:latin typeface="inherit"/>
              </a:rPr>
              <a:t>Intel(R) Core(TM) i7-8700 CPU @ 3.20GHz</a:t>
            </a:r>
            <a:endParaRPr lang="en-GB" b="0" i="0" dirty="0">
              <a:solidFill>
                <a:srgbClr val="242729"/>
              </a:solidFill>
              <a:effectLst/>
              <a:latin typeface="inherit"/>
            </a:endParaRPr>
          </a:p>
          <a:p>
            <a:pPr algn="l" fontAlgn="base">
              <a:buFont typeface="Arial" panose="020B0604020202020204" pitchFamily="34" charset="0"/>
              <a:buChar char="•"/>
            </a:pPr>
            <a:r>
              <a:rPr lang="en-GB" b="0" i="0" dirty="0">
                <a:solidFill>
                  <a:srgbClr val="242729"/>
                </a:solidFill>
                <a:effectLst/>
                <a:latin typeface="inherit"/>
              </a:rPr>
              <a:t>L1 latency = </a:t>
            </a:r>
            <a:r>
              <a:rPr lang="en-GB" b="1" i="0" dirty="0">
                <a:solidFill>
                  <a:schemeClr val="accent1"/>
                </a:solidFill>
                <a:effectLst/>
                <a:latin typeface="inherit"/>
              </a:rPr>
              <a:t>2 cycles </a:t>
            </a:r>
          </a:p>
          <a:p>
            <a:pPr algn="l" fontAlgn="base">
              <a:buFont typeface="Arial" panose="020B0604020202020204" pitchFamily="34" charset="0"/>
              <a:buChar char="•"/>
            </a:pPr>
            <a:r>
              <a:rPr lang="en-GB" b="0" i="0" dirty="0">
                <a:solidFill>
                  <a:srgbClr val="242729"/>
                </a:solidFill>
                <a:effectLst/>
                <a:latin typeface="inherit"/>
              </a:rPr>
              <a:t>L2 latency = </a:t>
            </a:r>
            <a:r>
              <a:rPr lang="en-GB" b="1" i="0" dirty="0">
                <a:solidFill>
                  <a:schemeClr val="accent1"/>
                </a:solidFill>
                <a:effectLst/>
                <a:latin typeface="inherit"/>
              </a:rPr>
              <a:t>15 cycles </a:t>
            </a:r>
          </a:p>
          <a:p>
            <a:pPr algn="l" fontAlgn="base">
              <a:buFont typeface="Arial" panose="020B0604020202020204" pitchFamily="34" charset="0"/>
              <a:buChar char="•"/>
            </a:pPr>
            <a:r>
              <a:rPr lang="en-GB" b="0" i="0" dirty="0">
                <a:solidFill>
                  <a:srgbClr val="242729"/>
                </a:solidFill>
                <a:effectLst/>
                <a:latin typeface="inherit"/>
              </a:rPr>
              <a:t>L3 latency = </a:t>
            </a:r>
            <a:r>
              <a:rPr lang="en-GB" b="1" i="0" dirty="0">
                <a:solidFill>
                  <a:schemeClr val="accent1"/>
                </a:solidFill>
                <a:effectLst/>
                <a:latin typeface="inherit"/>
              </a:rPr>
              <a:t>32 cycles</a:t>
            </a:r>
            <a:endParaRPr lang="en-GB" b="0" i="0" dirty="0">
              <a:solidFill>
                <a:srgbClr val="242729"/>
              </a:solidFill>
              <a:effectLst/>
              <a:latin typeface="inherit"/>
            </a:endParaRPr>
          </a:p>
        </p:txBody>
      </p:sp>
      <p:sp>
        <p:nvSpPr>
          <p:cNvPr id="4" name="Text Placeholder 3">
            <a:extLst>
              <a:ext uri="{FF2B5EF4-FFF2-40B4-BE49-F238E27FC236}">
                <a16:creationId xmlns:a16="http://schemas.microsoft.com/office/drawing/2014/main" id="{48AF37B6-F740-49CF-BC93-9B12E28F2DB0}"/>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5FC8A289-6EA5-466B-B5FF-817DF81F86F4}"/>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4101FEF9-FE2D-47B8-AE9D-ED44A9704238}"/>
              </a:ext>
            </a:extLst>
          </p:cNvPr>
          <p:cNvSpPr>
            <a:spLocks noGrp="1"/>
          </p:cNvSpPr>
          <p:nvPr>
            <p:ph type="sldNum" sz="quarter" idx="13"/>
          </p:nvPr>
        </p:nvSpPr>
        <p:spPr/>
        <p:txBody>
          <a:bodyPr/>
          <a:lstStyle/>
          <a:p>
            <a:fld id="{C9BEB4AE-FFC0-4AB9-B62F-194B275D3770}" type="slidenum">
              <a:rPr lang="en-GB" smtClean="0"/>
              <a:t>16</a:t>
            </a:fld>
            <a:endParaRPr lang="en-GB" dirty="0"/>
          </a:p>
        </p:txBody>
      </p:sp>
      <p:sp>
        <p:nvSpPr>
          <p:cNvPr id="7" name="Text Placeholder 6">
            <a:extLst>
              <a:ext uri="{FF2B5EF4-FFF2-40B4-BE49-F238E27FC236}">
                <a16:creationId xmlns:a16="http://schemas.microsoft.com/office/drawing/2014/main" id="{0F263878-F29C-4AF4-AAEB-2742B5D4F93F}"/>
              </a:ext>
            </a:extLst>
          </p:cNvPr>
          <p:cNvSpPr>
            <a:spLocks noGrp="1"/>
          </p:cNvSpPr>
          <p:nvPr>
            <p:ph type="body" sz="quarter" idx="14"/>
          </p:nvPr>
        </p:nvSpPr>
        <p:spPr/>
        <p:txBody>
          <a:bodyPr/>
          <a:lstStyle/>
          <a:p>
            <a:r>
              <a:rPr lang="en-GB" dirty="0"/>
              <a:t>https://github.com/DiamonDinoia/cpp-learning/blob/master/cache-latency/cache_test.c</a:t>
            </a:r>
          </a:p>
        </p:txBody>
      </p:sp>
    </p:spTree>
    <p:extLst>
      <p:ext uri="{BB962C8B-B14F-4D97-AF65-F5344CB8AC3E}">
        <p14:creationId xmlns:p14="http://schemas.microsoft.com/office/powerpoint/2010/main" val="28767328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1C93472-CA07-436D-9092-EB2FE7F42C4D}"/>
              </a:ext>
            </a:extLst>
          </p:cNvPr>
          <p:cNvSpPr>
            <a:spLocks noGrp="1"/>
          </p:cNvSpPr>
          <p:nvPr>
            <p:ph idx="1"/>
          </p:nvPr>
        </p:nvSpPr>
        <p:spPr>
          <a:xfrm>
            <a:off x="519112" y="1766514"/>
            <a:ext cx="7572375" cy="2640955"/>
          </a:xfrm>
        </p:spPr>
        <p:txBody>
          <a:bodyPr/>
          <a:lstStyle/>
          <a:p>
            <a:pPr marL="228600" indent="-228600">
              <a:lnSpc>
                <a:spcPts val="700"/>
              </a:lnSpc>
              <a:buFont typeface="+mj-lt"/>
              <a:buAutoNum type="arabicPeriod"/>
            </a:pPr>
            <a:endParaRPr lang="en-GB" sz="1050" b="0" dirty="0">
              <a:solidFill>
                <a:srgbClr val="0000FF"/>
              </a:solidFill>
              <a:effectLst/>
              <a:latin typeface="Consolas" panose="020B0609020204030204" pitchFamily="49" charset="0"/>
            </a:endParaRPr>
          </a:p>
          <a:p>
            <a:pPr marL="228600" indent="-228600">
              <a:lnSpc>
                <a:spcPts val="700"/>
              </a:lnSpc>
              <a:buFont typeface="+mj-lt"/>
              <a:buAutoNum type="arabicPeriod"/>
            </a:pPr>
            <a:r>
              <a:rPr lang="en-GB" sz="1050" b="0" dirty="0">
                <a:solidFill>
                  <a:srgbClr val="0000FF"/>
                </a:solidFill>
                <a:effectLst/>
                <a:latin typeface="Consolas" panose="020B0609020204030204" pitchFamily="49" charset="0"/>
              </a:rPr>
              <a:t>void</a:t>
            </a:r>
            <a:r>
              <a:rPr lang="en-GB" sz="1050" b="0" dirty="0">
                <a:solidFill>
                  <a:srgbClr val="000000"/>
                </a:solidFill>
                <a:effectLst/>
                <a:latin typeface="Consolas" panose="020B0609020204030204" pitchFamily="49" charset="0"/>
              </a:rPr>
              <a:t> </a:t>
            </a:r>
            <a:r>
              <a:rPr lang="en-GB" sz="1050" b="0" dirty="0" err="1">
                <a:solidFill>
                  <a:srgbClr val="000000"/>
                </a:solidFill>
                <a:effectLst/>
                <a:latin typeface="Consolas" panose="020B0609020204030204" pitchFamily="49" charset="0"/>
              </a:rPr>
              <a:t>main_loop</a:t>
            </a:r>
            <a:r>
              <a:rPr lang="en-GB" sz="1050" b="0" dirty="0">
                <a:solidFill>
                  <a:srgbClr val="000000"/>
                </a:solidFill>
                <a:effectLst/>
                <a:latin typeface="Consolas" panose="020B0609020204030204" pitchFamily="49" charset="0"/>
              </a:rPr>
              <a:t>() {</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a:solidFill>
                  <a:srgbClr val="0000FF"/>
                </a:solidFill>
                <a:effectLst/>
                <a:latin typeface="Consolas" panose="020B0609020204030204" pitchFamily="49" charset="0"/>
              </a:rPr>
              <a:t>while</a:t>
            </a:r>
            <a:r>
              <a:rPr lang="en-GB" sz="1050" b="0" dirty="0">
                <a:solidFill>
                  <a:srgbClr val="000000"/>
                </a:solidFill>
                <a:effectLst/>
                <a:latin typeface="Consolas" panose="020B0609020204030204" pitchFamily="49" charset="0"/>
              </a:rPr>
              <a:t> (</a:t>
            </a:r>
            <a:r>
              <a:rPr lang="en-GB" sz="1050" b="0" dirty="0">
                <a:solidFill>
                  <a:srgbClr val="0000FF"/>
                </a:solidFill>
                <a:effectLst/>
                <a:latin typeface="Consolas" panose="020B0609020204030204" pitchFamily="49" charset="0"/>
              </a:rPr>
              <a:t>true</a:t>
            </a:r>
            <a:r>
              <a:rPr lang="en-GB" sz="1050" b="0" dirty="0">
                <a:solidFill>
                  <a:srgbClr val="000000"/>
                </a:solidFill>
                <a:effectLst/>
                <a:latin typeface="Consolas" panose="020B0609020204030204" pitchFamily="49" charset="0"/>
              </a:rPr>
              <a:t>) {</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a:solidFill>
                  <a:srgbClr val="0000FF"/>
                </a:solidFill>
                <a:effectLst/>
                <a:latin typeface="Consolas" panose="020B0609020204030204" pitchFamily="49" charset="0"/>
              </a:rPr>
              <a:t>for</a:t>
            </a:r>
            <a:r>
              <a:rPr lang="en-GB" sz="1050" b="0" dirty="0">
                <a:solidFill>
                  <a:srgbClr val="000000"/>
                </a:solidFill>
                <a:effectLst/>
                <a:latin typeface="Consolas" panose="020B0609020204030204" pitchFamily="49" charset="0"/>
              </a:rPr>
              <a:t> (x=</a:t>
            </a:r>
            <a:r>
              <a:rPr lang="en-GB" sz="1050" b="0" dirty="0">
                <a:solidFill>
                  <a:srgbClr val="098658"/>
                </a:solidFill>
                <a:effectLst/>
                <a:latin typeface="Consolas" panose="020B0609020204030204" pitchFamily="49" charset="0"/>
              </a:rPr>
              <a:t>0</a:t>
            </a:r>
            <a:r>
              <a:rPr lang="en-GB" sz="1050" b="0" dirty="0">
                <a:solidFill>
                  <a:srgbClr val="000000"/>
                </a:solidFill>
                <a:effectLst/>
                <a:latin typeface="Consolas" panose="020B0609020204030204" pitchFamily="49" charset="0"/>
              </a:rPr>
              <a:t>; x&lt;ROW; x++) {</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a:solidFill>
                  <a:srgbClr val="0000FF"/>
                </a:solidFill>
                <a:effectLst/>
                <a:latin typeface="Consolas" panose="020B0609020204030204" pitchFamily="49" charset="0"/>
              </a:rPr>
              <a:t>for</a:t>
            </a:r>
            <a:r>
              <a:rPr lang="en-GB" sz="1050" b="0" dirty="0">
                <a:solidFill>
                  <a:srgbClr val="000000"/>
                </a:solidFill>
                <a:effectLst/>
                <a:latin typeface="Consolas" panose="020B0609020204030204" pitchFamily="49" charset="0"/>
              </a:rPr>
              <a:t>(y=</a:t>
            </a:r>
            <a:r>
              <a:rPr lang="en-GB" sz="1050" b="0" dirty="0">
                <a:solidFill>
                  <a:srgbClr val="098658"/>
                </a:solidFill>
                <a:effectLst/>
                <a:latin typeface="Consolas" panose="020B0609020204030204" pitchFamily="49" charset="0"/>
              </a:rPr>
              <a:t>0</a:t>
            </a:r>
            <a:r>
              <a:rPr lang="en-GB" sz="1050" b="0" dirty="0">
                <a:solidFill>
                  <a:srgbClr val="000000"/>
                </a:solidFill>
                <a:effectLst/>
                <a:latin typeface="Consolas" panose="020B0609020204030204" pitchFamily="49" charset="0"/>
              </a:rPr>
              <a:t>;y&lt;</a:t>
            </a:r>
            <a:r>
              <a:rPr lang="en-GB" sz="1050" b="0" dirty="0" err="1">
                <a:solidFill>
                  <a:srgbClr val="000000"/>
                </a:solidFill>
                <a:effectLst/>
                <a:latin typeface="Consolas" panose="020B0609020204030204" pitchFamily="49" charset="0"/>
              </a:rPr>
              <a:t>COL;y</a:t>
            </a:r>
            <a:r>
              <a:rPr lang="en-GB" sz="1050" b="0" dirty="0">
                <a:solidFill>
                  <a:srgbClr val="000000"/>
                </a:solidFill>
                <a:effectLst/>
                <a:latin typeface="Consolas" panose="020B0609020204030204" pitchFamily="49" charset="0"/>
              </a:rPr>
              <a:t>++){</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a:solidFill>
                  <a:srgbClr val="0000FF"/>
                </a:solidFill>
                <a:effectLst/>
                <a:latin typeface="Consolas" panose="020B0609020204030204" pitchFamily="49" charset="0"/>
              </a:rPr>
              <a:t>switch</a:t>
            </a:r>
            <a:r>
              <a:rPr lang="en-GB" sz="1050" b="0" dirty="0">
                <a:solidFill>
                  <a:srgbClr val="000000"/>
                </a:solidFill>
                <a:effectLst/>
                <a:latin typeface="Consolas" panose="020B0609020204030204" pitchFamily="49" charset="0"/>
              </a:rPr>
              <a:t> (</a:t>
            </a:r>
            <a:r>
              <a:rPr lang="en-GB" sz="1050" b="0" dirty="0" err="1">
                <a:solidFill>
                  <a:srgbClr val="000000"/>
                </a:solidFill>
                <a:effectLst/>
                <a:latin typeface="Consolas" panose="020B0609020204030204" pitchFamily="49" charset="0"/>
              </a:rPr>
              <a:t>cell_to_char</a:t>
            </a:r>
            <a:r>
              <a:rPr lang="en-GB" sz="1050" b="0" dirty="0">
                <a:solidFill>
                  <a:srgbClr val="000000"/>
                </a:solidFill>
                <a:effectLst/>
                <a:latin typeface="Consolas" panose="020B0609020204030204" pitchFamily="49" charset="0"/>
              </a:rPr>
              <a:t>(PLANET[x][y])) {</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a:solidFill>
                  <a:srgbClr val="0000FF"/>
                </a:solidFill>
                <a:effectLst/>
                <a:highlight>
                  <a:srgbClr val="FFFF00"/>
                </a:highlight>
                <a:latin typeface="Consolas" panose="020B0609020204030204" pitchFamily="49" charset="0"/>
              </a:rPr>
              <a:t>case</a:t>
            </a:r>
            <a:r>
              <a:rPr lang="en-GB" sz="1050" b="0" dirty="0">
                <a:solidFill>
                  <a:srgbClr val="000000"/>
                </a:solidFill>
                <a:effectLst/>
                <a:highlight>
                  <a:srgbClr val="FFFF00"/>
                </a:highlight>
                <a:latin typeface="Consolas" panose="020B0609020204030204" pitchFamily="49" charset="0"/>
              </a:rPr>
              <a:t> </a:t>
            </a:r>
            <a:r>
              <a:rPr lang="en-GB" sz="1050" b="0" dirty="0">
                <a:solidFill>
                  <a:srgbClr val="A31515"/>
                </a:solidFill>
                <a:effectLst/>
                <a:highlight>
                  <a:srgbClr val="FFFF00"/>
                </a:highlight>
                <a:latin typeface="Consolas" panose="020B0609020204030204" pitchFamily="49" charset="0"/>
              </a:rPr>
              <a:t>'S'</a:t>
            </a:r>
            <a:r>
              <a:rPr lang="en-GB" sz="1050" b="0" dirty="0">
                <a:solidFill>
                  <a:srgbClr val="000000"/>
                </a:solidFill>
                <a:effectLst/>
                <a:highlight>
                  <a:srgbClr val="FFFF00"/>
                </a:highlight>
                <a:latin typeface="Consolas" panose="020B0609020204030204" pitchFamily="49" charset="0"/>
              </a:rPr>
              <a:t>:</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a:solidFill>
                  <a:srgbClr val="0000FF"/>
                </a:solidFill>
                <a:effectLst/>
                <a:highlight>
                  <a:srgbClr val="FFFF00"/>
                </a:highlight>
                <a:latin typeface="Consolas" panose="020B0609020204030204" pitchFamily="49" charset="0"/>
              </a:rPr>
              <a:t>if</a:t>
            </a:r>
            <a:r>
              <a:rPr lang="en-GB" sz="1050" b="0" dirty="0">
                <a:solidFill>
                  <a:srgbClr val="000000"/>
                </a:solidFill>
                <a:effectLst/>
                <a:highlight>
                  <a:srgbClr val="FFFF00"/>
                </a:highlight>
                <a:latin typeface="Consolas" panose="020B0609020204030204" pitchFamily="49" charset="0"/>
              </a:rPr>
              <a:t>(UPDATE[x][y]==</a:t>
            </a:r>
            <a:r>
              <a:rPr lang="en-GB" sz="1050" b="0" dirty="0">
                <a:solidFill>
                  <a:srgbClr val="098658"/>
                </a:solidFill>
                <a:effectLst/>
                <a:highlight>
                  <a:srgbClr val="FFFF00"/>
                </a:highlight>
                <a:latin typeface="Consolas" panose="020B0609020204030204" pitchFamily="49" charset="0"/>
              </a:rPr>
              <a:t>0</a:t>
            </a:r>
            <a:r>
              <a:rPr lang="en-GB" sz="1050" b="0" dirty="0">
                <a:solidFill>
                  <a:srgbClr val="000000"/>
                </a:solidFill>
                <a:effectLst/>
                <a:highlight>
                  <a:srgbClr val="FFFF00"/>
                </a:highlight>
                <a:latin typeface="Consolas" panose="020B0609020204030204" pitchFamily="49" charset="0"/>
              </a:rPr>
              <a:t> &amp;&amp; shark_rule2(pw, x, y, k, l)==ALIVE)</a:t>
            </a:r>
            <a:r>
              <a:rPr lang="en-GB" sz="1050" b="0" dirty="0">
                <a:solidFill>
                  <a:srgbClr val="000000"/>
                </a:solidFill>
                <a:effectLst/>
                <a:latin typeface="Consolas" panose="020B0609020204030204" pitchFamily="49" charset="0"/>
              </a:rPr>
              <a:t> {</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shark_rule1 (pw ,x , y, k, l);</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a:solidFill>
                  <a:srgbClr val="0000FF"/>
                </a:solidFill>
                <a:effectLst/>
                <a:latin typeface="Consolas" panose="020B0609020204030204" pitchFamily="49" charset="0"/>
              </a:rPr>
              <a:t>break</a:t>
            </a:r>
            <a:r>
              <a:rPr lang="en-GB" sz="1050" b="0" dirty="0">
                <a:solidFill>
                  <a:srgbClr val="000000"/>
                </a:solidFill>
                <a:effectLst/>
                <a:latin typeface="Consolas" panose="020B0609020204030204" pitchFamily="49" charset="0"/>
              </a:rPr>
              <a:t>;</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a:solidFill>
                  <a:srgbClr val="0000FF"/>
                </a:solidFill>
                <a:effectLst/>
                <a:highlight>
                  <a:srgbClr val="FFFF00"/>
                </a:highlight>
                <a:latin typeface="Consolas" panose="020B0609020204030204" pitchFamily="49" charset="0"/>
              </a:rPr>
              <a:t>case</a:t>
            </a:r>
            <a:r>
              <a:rPr lang="en-GB" sz="1050" b="0" dirty="0">
                <a:solidFill>
                  <a:srgbClr val="000000"/>
                </a:solidFill>
                <a:effectLst/>
                <a:highlight>
                  <a:srgbClr val="FFFF00"/>
                </a:highlight>
                <a:latin typeface="Consolas" panose="020B0609020204030204" pitchFamily="49" charset="0"/>
              </a:rPr>
              <a:t> </a:t>
            </a:r>
            <a:r>
              <a:rPr lang="en-GB" sz="1050" b="0" dirty="0">
                <a:solidFill>
                  <a:srgbClr val="A31515"/>
                </a:solidFill>
                <a:effectLst/>
                <a:highlight>
                  <a:srgbClr val="FFFF00"/>
                </a:highlight>
                <a:latin typeface="Consolas" panose="020B0609020204030204" pitchFamily="49" charset="0"/>
              </a:rPr>
              <a:t>'F'</a:t>
            </a:r>
            <a:r>
              <a:rPr lang="en-GB" sz="1050" b="0" dirty="0">
                <a:solidFill>
                  <a:srgbClr val="000000"/>
                </a:solidFill>
                <a:effectLst/>
                <a:highlight>
                  <a:srgbClr val="FFFF00"/>
                </a:highlight>
                <a:latin typeface="Consolas" panose="020B0609020204030204" pitchFamily="49" charset="0"/>
              </a:rPr>
              <a:t>:</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a:solidFill>
                  <a:srgbClr val="0000FF"/>
                </a:solidFill>
                <a:effectLst/>
                <a:highlight>
                  <a:srgbClr val="FFFF00"/>
                </a:highlight>
                <a:latin typeface="Consolas" panose="020B0609020204030204" pitchFamily="49" charset="0"/>
              </a:rPr>
              <a:t>if</a:t>
            </a:r>
            <a:r>
              <a:rPr lang="en-GB" sz="1050" b="0" dirty="0">
                <a:solidFill>
                  <a:srgbClr val="000000"/>
                </a:solidFill>
                <a:effectLst/>
                <a:highlight>
                  <a:srgbClr val="FFFF00"/>
                </a:highlight>
                <a:latin typeface="Consolas" panose="020B0609020204030204" pitchFamily="49" charset="0"/>
              </a:rPr>
              <a:t>(UPDATE[x][y]==</a:t>
            </a:r>
            <a:r>
              <a:rPr lang="en-GB" sz="1050" b="0" dirty="0">
                <a:solidFill>
                  <a:srgbClr val="098658"/>
                </a:solidFill>
                <a:effectLst/>
                <a:highlight>
                  <a:srgbClr val="FFFF00"/>
                </a:highlight>
                <a:latin typeface="Consolas" panose="020B0609020204030204" pitchFamily="49" charset="0"/>
              </a:rPr>
              <a:t>0</a:t>
            </a:r>
            <a:r>
              <a:rPr lang="en-GB" sz="1050" b="0" dirty="0">
                <a:solidFill>
                  <a:srgbClr val="000000"/>
                </a:solidFill>
                <a:effectLst/>
                <a:highlight>
                  <a:srgbClr val="FFFF00"/>
                </a:highlight>
                <a:latin typeface="Consolas" panose="020B0609020204030204" pitchFamily="49" charset="0"/>
              </a:rPr>
              <a:t>){</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fish_rule4(pw, x, y, k, l);</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fish_rule3(pw, x, y, k, l);</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a:solidFill>
                  <a:srgbClr val="0000FF"/>
                </a:solidFill>
                <a:effectLst/>
                <a:latin typeface="Consolas" panose="020B0609020204030204" pitchFamily="49" charset="0"/>
              </a:rPr>
              <a:t>break</a:t>
            </a:r>
            <a:r>
              <a:rPr lang="en-GB" sz="1050" b="0" dirty="0">
                <a:solidFill>
                  <a:srgbClr val="000000"/>
                </a:solidFill>
                <a:effectLst/>
                <a:latin typeface="Consolas" panose="020B0609020204030204" pitchFamily="49" charset="0"/>
              </a:rPr>
              <a:t>;</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a:t>
            </a:r>
          </a:p>
        </p:txBody>
      </p:sp>
      <p:sp>
        <p:nvSpPr>
          <p:cNvPr id="4" name="Text Placeholder 3">
            <a:extLst>
              <a:ext uri="{FF2B5EF4-FFF2-40B4-BE49-F238E27FC236}">
                <a16:creationId xmlns:a16="http://schemas.microsoft.com/office/drawing/2014/main" id="{8D86C2EB-AEB4-402C-886F-62143F3F8272}"/>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6EC99D8C-45D5-4F2B-B24F-B7F38DC207C7}"/>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BBC1116E-B292-4CCE-8AEB-45A344DF3259}"/>
              </a:ext>
            </a:extLst>
          </p:cNvPr>
          <p:cNvSpPr>
            <a:spLocks noGrp="1"/>
          </p:cNvSpPr>
          <p:nvPr>
            <p:ph type="sldNum" sz="quarter" idx="13"/>
          </p:nvPr>
        </p:nvSpPr>
        <p:spPr/>
        <p:txBody>
          <a:bodyPr/>
          <a:lstStyle/>
          <a:p>
            <a:fld id="{C9BEB4AE-FFC0-4AB9-B62F-194B275D3770}" type="slidenum">
              <a:rPr lang="en-GB" smtClean="0"/>
              <a:t>17</a:t>
            </a:fld>
            <a:endParaRPr lang="en-GB" dirty="0"/>
          </a:p>
        </p:txBody>
      </p:sp>
      <p:sp>
        <p:nvSpPr>
          <p:cNvPr id="7" name="Text Placeholder 6">
            <a:extLst>
              <a:ext uri="{FF2B5EF4-FFF2-40B4-BE49-F238E27FC236}">
                <a16:creationId xmlns:a16="http://schemas.microsoft.com/office/drawing/2014/main" id="{8A9317FD-2650-4486-9C38-CB4536400D18}"/>
              </a:ext>
            </a:extLst>
          </p:cNvPr>
          <p:cNvSpPr>
            <a:spLocks noGrp="1"/>
          </p:cNvSpPr>
          <p:nvPr>
            <p:ph type="body" sz="quarter" idx="14"/>
          </p:nvPr>
        </p:nvSpPr>
        <p:spPr/>
        <p:txBody>
          <a:bodyPr/>
          <a:lstStyle/>
          <a:p>
            <a:r>
              <a:rPr lang="en-GB" dirty="0">
                <a:hlinkClick r:id="rId2"/>
              </a:rPr>
              <a:t>https://github.com/DiamonDinoia/wator/</a:t>
            </a:r>
            <a:r>
              <a:rPr lang="en-GB" dirty="0"/>
              <a:t> </a:t>
            </a:r>
          </a:p>
        </p:txBody>
      </p:sp>
      <p:sp>
        <p:nvSpPr>
          <p:cNvPr id="9" name="Rectangle 8">
            <a:extLst>
              <a:ext uri="{FF2B5EF4-FFF2-40B4-BE49-F238E27FC236}">
                <a16:creationId xmlns:a16="http://schemas.microsoft.com/office/drawing/2014/main" id="{28D92033-A6E6-40FB-A304-6242C9525AE7}"/>
              </a:ext>
            </a:extLst>
          </p:cNvPr>
          <p:cNvSpPr/>
          <p:nvPr/>
        </p:nvSpPr>
        <p:spPr>
          <a:xfrm>
            <a:off x="3838575" y="2478657"/>
            <a:ext cx="2047875" cy="295275"/>
          </a:xfrm>
          <a:prstGeom prst="rect">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Title 1">
            <a:extLst>
              <a:ext uri="{FF2B5EF4-FFF2-40B4-BE49-F238E27FC236}">
                <a16:creationId xmlns:a16="http://schemas.microsoft.com/office/drawing/2014/main" id="{42873ED5-8AFD-4AC7-A096-59E9FFCB4C9D}"/>
              </a:ext>
            </a:extLst>
          </p:cNvPr>
          <p:cNvSpPr>
            <a:spLocks noGrp="1"/>
          </p:cNvSpPr>
          <p:nvPr>
            <p:ph type="title"/>
          </p:nvPr>
        </p:nvSpPr>
        <p:spPr>
          <a:xfrm>
            <a:off x="457200" y="1115931"/>
            <a:ext cx="8229600" cy="380667"/>
          </a:xfrm>
        </p:spPr>
        <p:txBody>
          <a:bodyPr/>
          <a:lstStyle/>
          <a:p>
            <a:r>
              <a:rPr lang="en-US" dirty="0"/>
              <a:t>Simulator example</a:t>
            </a:r>
            <a:endParaRPr lang="en-GB" dirty="0"/>
          </a:p>
        </p:txBody>
      </p:sp>
    </p:spTree>
    <p:extLst>
      <p:ext uri="{BB962C8B-B14F-4D97-AF65-F5344CB8AC3E}">
        <p14:creationId xmlns:p14="http://schemas.microsoft.com/office/powerpoint/2010/main" val="2907242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1C93472-CA07-436D-9092-EB2FE7F42C4D}"/>
              </a:ext>
            </a:extLst>
          </p:cNvPr>
          <p:cNvSpPr>
            <a:spLocks noGrp="1"/>
          </p:cNvSpPr>
          <p:nvPr>
            <p:ph idx="1"/>
          </p:nvPr>
        </p:nvSpPr>
        <p:spPr>
          <a:xfrm>
            <a:off x="457200" y="938043"/>
            <a:ext cx="8229600" cy="2613435"/>
          </a:xfrm>
        </p:spPr>
        <p:txBody>
          <a:bodyPr/>
          <a:lstStyle/>
          <a:p>
            <a:pPr marL="228600" indent="-228600">
              <a:lnSpc>
                <a:spcPts val="700"/>
              </a:lnSpc>
              <a:buFont typeface="+mj-lt"/>
              <a:buAutoNum type="arabicPeriod"/>
            </a:pPr>
            <a:r>
              <a:rPr lang="en-GB" sz="1050" b="0" dirty="0">
                <a:solidFill>
                  <a:srgbClr val="0000FF"/>
                </a:solidFill>
                <a:effectLst/>
                <a:latin typeface="Consolas" panose="020B0609020204030204" pitchFamily="49" charset="0"/>
              </a:rPr>
              <a:t>int</a:t>
            </a:r>
            <a:r>
              <a:rPr lang="en-GB" sz="1050" b="0" dirty="0">
                <a:solidFill>
                  <a:srgbClr val="000000"/>
                </a:solidFill>
                <a:effectLst/>
                <a:latin typeface="Consolas" panose="020B0609020204030204" pitchFamily="49" charset="0"/>
              </a:rPr>
              <a:t> shark_rule2 (</a:t>
            </a:r>
            <a:r>
              <a:rPr lang="en-GB" sz="1050" b="0" dirty="0" err="1">
                <a:solidFill>
                  <a:srgbClr val="000000"/>
                </a:solidFill>
                <a:effectLst/>
                <a:latin typeface="Consolas" panose="020B0609020204030204" pitchFamily="49" charset="0"/>
              </a:rPr>
              <a:t>wator_t</a:t>
            </a:r>
            <a:r>
              <a:rPr lang="en-GB" sz="1050" b="0" dirty="0">
                <a:solidFill>
                  <a:srgbClr val="000000"/>
                </a:solidFill>
                <a:effectLst/>
                <a:latin typeface="Consolas" panose="020B0609020204030204" pitchFamily="49" charset="0"/>
              </a:rPr>
              <a:t>* pw, </a:t>
            </a:r>
            <a:r>
              <a:rPr lang="en-GB" sz="1050" b="0" dirty="0">
                <a:solidFill>
                  <a:srgbClr val="0000FF"/>
                </a:solidFill>
                <a:effectLst/>
                <a:latin typeface="Consolas" panose="020B0609020204030204" pitchFamily="49" charset="0"/>
              </a:rPr>
              <a:t>int</a:t>
            </a:r>
            <a:r>
              <a:rPr lang="en-GB" sz="1050" b="0" dirty="0">
                <a:solidFill>
                  <a:srgbClr val="000000"/>
                </a:solidFill>
                <a:effectLst/>
                <a:latin typeface="Consolas" panose="020B0609020204030204" pitchFamily="49" charset="0"/>
              </a:rPr>
              <a:t> x, </a:t>
            </a:r>
            <a:r>
              <a:rPr lang="en-GB" sz="1050" b="0" dirty="0">
                <a:solidFill>
                  <a:srgbClr val="0000FF"/>
                </a:solidFill>
                <a:effectLst/>
                <a:latin typeface="Consolas" panose="020B0609020204030204" pitchFamily="49" charset="0"/>
              </a:rPr>
              <a:t>int</a:t>
            </a:r>
            <a:r>
              <a:rPr lang="en-GB" sz="1050" b="0" dirty="0">
                <a:solidFill>
                  <a:srgbClr val="000000"/>
                </a:solidFill>
                <a:effectLst/>
                <a:latin typeface="Consolas" panose="020B0609020204030204" pitchFamily="49" charset="0"/>
              </a:rPr>
              <a:t> y, </a:t>
            </a:r>
            <a:r>
              <a:rPr lang="en-GB" sz="1050" b="0" dirty="0">
                <a:solidFill>
                  <a:srgbClr val="0000FF"/>
                </a:solidFill>
                <a:effectLst/>
                <a:latin typeface="Consolas" panose="020B0609020204030204" pitchFamily="49" charset="0"/>
              </a:rPr>
              <a:t>int</a:t>
            </a:r>
            <a:r>
              <a:rPr lang="en-GB" sz="1050" b="0" dirty="0">
                <a:solidFill>
                  <a:srgbClr val="000000"/>
                </a:solidFill>
                <a:effectLst/>
                <a:latin typeface="Consolas" panose="020B0609020204030204" pitchFamily="49" charset="0"/>
              </a:rPr>
              <a:t> *k, </a:t>
            </a:r>
            <a:r>
              <a:rPr lang="en-GB" sz="1050" b="0" dirty="0">
                <a:solidFill>
                  <a:srgbClr val="0000FF"/>
                </a:solidFill>
                <a:effectLst/>
                <a:latin typeface="Consolas" panose="020B0609020204030204" pitchFamily="49" charset="0"/>
              </a:rPr>
              <a:t>int</a:t>
            </a:r>
            <a:r>
              <a:rPr lang="en-GB" sz="1050" b="0" dirty="0">
                <a:solidFill>
                  <a:srgbClr val="000000"/>
                </a:solidFill>
                <a:effectLst/>
                <a:latin typeface="Consolas" panose="020B0609020204030204" pitchFamily="49" charset="0"/>
              </a:rPr>
              <a:t>* l){</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a:solidFill>
                  <a:srgbClr val="0000FF"/>
                </a:solidFill>
                <a:effectLst/>
                <a:latin typeface="Consolas" panose="020B0609020204030204" pitchFamily="49" charset="0"/>
              </a:rPr>
              <a:t>int</a:t>
            </a:r>
            <a:r>
              <a:rPr lang="en-GB" sz="1050" b="0" dirty="0">
                <a:solidFill>
                  <a:srgbClr val="000000"/>
                </a:solidFill>
                <a:effectLst/>
                <a:latin typeface="Consolas" panose="020B0609020204030204" pitchFamily="49" charset="0"/>
              </a:rPr>
              <a:t> </a:t>
            </a:r>
            <a:r>
              <a:rPr lang="en-GB" sz="1050" b="0" dirty="0" err="1">
                <a:solidFill>
                  <a:srgbClr val="000000"/>
                </a:solidFill>
                <a:effectLst/>
                <a:latin typeface="Consolas" panose="020B0609020204030204" pitchFamily="49" charset="0"/>
              </a:rPr>
              <a:t>i</a:t>
            </a:r>
            <a:r>
              <a:rPr lang="en-GB" sz="1050" b="0" dirty="0">
                <a:solidFill>
                  <a:srgbClr val="000000"/>
                </a:solidFill>
                <a:effectLst/>
                <a:latin typeface="Consolas" panose="020B0609020204030204" pitchFamily="49" charset="0"/>
              </a:rPr>
              <a:t>=</a:t>
            </a:r>
            <a:r>
              <a:rPr lang="en-GB" sz="1050" b="0" dirty="0">
                <a:solidFill>
                  <a:srgbClr val="098658"/>
                </a:solidFill>
                <a:effectLst/>
                <a:latin typeface="Consolas" panose="020B0609020204030204" pitchFamily="49" charset="0"/>
              </a:rPr>
              <a:t>0</a:t>
            </a:r>
            <a:r>
              <a:rPr lang="en-GB" sz="1050" b="0" dirty="0">
                <a:solidFill>
                  <a:srgbClr val="000000"/>
                </a:solidFill>
                <a:effectLst/>
                <a:latin typeface="Consolas" panose="020B0609020204030204" pitchFamily="49" charset="0"/>
              </a:rPr>
              <a:t>;</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a:solidFill>
                  <a:srgbClr val="0000FF"/>
                </a:solidFill>
                <a:effectLst/>
                <a:latin typeface="Consolas" panose="020B0609020204030204" pitchFamily="49" charset="0"/>
              </a:rPr>
              <a:t>long</a:t>
            </a:r>
            <a:r>
              <a:rPr lang="en-GB" sz="1050" b="0" dirty="0">
                <a:solidFill>
                  <a:srgbClr val="000000"/>
                </a:solidFill>
                <a:effectLst/>
                <a:latin typeface="Consolas" panose="020B0609020204030204" pitchFamily="49" charset="0"/>
              </a:rPr>
              <a:t> rand=random();</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motion move[</a:t>
            </a:r>
            <a:r>
              <a:rPr lang="en-GB" sz="1050" b="0" dirty="0">
                <a:solidFill>
                  <a:srgbClr val="098658"/>
                </a:solidFill>
                <a:effectLst/>
                <a:latin typeface="Consolas" panose="020B0609020204030204" pitchFamily="49" charset="0"/>
              </a:rPr>
              <a:t>4</a:t>
            </a:r>
            <a:r>
              <a:rPr lang="en-GB" sz="1050" b="0" dirty="0">
                <a:solidFill>
                  <a:srgbClr val="000000"/>
                </a:solidFill>
                <a:effectLst/>
                <a:latin typeface="Consolas" panose="020B0609020204030204" pitchFamily="49" charset="0"/>
              </a:rPr>
              <a:t>];</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a:solidFill>
                  <a:srgbClr val="0000FF"/>
                </a:solidFill>
                <a:effectLst/>
                <a:highlight>
                  <a:srgbClr val="FFFF00"/>
                </a:highlight>
                <a:latin typeface="Consolas" panose="020B0609020204030204" pitchFamily="49" charset="0"/>
              </a:rPr>
              <a:t>if</a:t>
            </a:r>
            <a:r>
              <a:rPr lang="en-GB" sz="1050" b="0" dirty="0">
                <a:solidFill>
                  <a:srgbClr val="000000"/>
                </a:solidFill>
                <a:effectLst/>
                <a:highlight>
                  <a:srgbClr val="FFFF00"/>
                </a:highlight>
                <a:latin typeface="Consolas" panose="020B0609020204030204" pitchFamily="49" charset="0"/>
              </a:rPr>
              <a:t> (DEATH[x][y]==pw-&gt;</a:t>
            </a:r>
            <a:r>
              <a:rPr lang="en-GB" sz="1050" b="0" dirty="0" err="1">
                <a:solidFill>
                  <a:srgbClr val="000000"/>
                </a:solidFill>
                <a:effectLst/>
                <a:highlight>
                  <a:srgbClr val="FFFF00"/>
                </a:highlight>
                <a:latin typeface="Consolas" panose="020B0609020204030204" pitchFamily="49" charset="0"/>
              </a:rPr>
              <a:t>sd</a:t>
            </a:r>
            <a:r>
              <a:rPr lang="en-GB" sz="1050" b="0" dirty="0">
                <a:solidFill>
                  <a:srgbClr val="000000"/>
                </a:solidFill>
                <a:effectLst/>
                <a:highlight>
                  <a:srgbClr val="FFFF00"/>
                </a:highlight>
                <a:latin typeface="Consolas" panose="020B0609020204030204" pitchFamily="49" charset="0"/>
              </a:rPr>
              <a:t>) {</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DEATH[x][y]=</a:t>
            </a:r>
            <a:r>
              <a:rPr lang="en-GB" sz="1050" b="0" dirty="0">
                <a:solidFill>
                  <a:srgbClr val="098658"/>
                </a:solidFill>
                <a:effectLst/>
                <a:latin typeface="Consolas" panose="020B0609020204030204" pitchFamily="49" charset="0"/>
              </a:rPr>
              <a:t>0</a:t>
            </a:r>
            <a:r>
              <a:rPr lang="en-GB" sz="1050" b="0" dirty="0">
                <a:solidFill>
                  <a:srgbClr val="000000"/>
                </a:solidFill>
                <a:effectLst/>
                <a:latin typeface="Consolas" panose="020B0609020204030204" pitchFamily="49" charset="0"/>
              </a:rPr>
              <a:t>;</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PLANET[x][y]=</a:t>
            </a:r>
            <a:r>
              <a:rPr lang="en-GB" sz="1050" b="0" dirty="0" err="1">
                <a:solidFill>
                  <a:srgbClr val="000000"/>
                </a:solidFill>
                <a:effectLst/>
                <a:latin typeface="Consolas" panose="020B0609020204030204" pitchFamily="49" charset="0"/>
              </a:rPr>
              <a:t>char_to_cell</a:t>
            </a:r>
            <a:r>
              <a:rPr lang="en-GB" sz="1050" b="0" dirty="0">
                <a:solidFill>
                  <a:srgbClr val="000000"/>
                </a:solidFill>
                <a:effectLst/>
                <a:latin typeface="Consolas" panose="020B0609020204030204" pitchFamily="49" charset="0"/>
              </a:rPr>
              <a:t>(</a:t>
            </a:r>
            <a:r>
              <a:rPr lang="en-GB" sz="1050" b="0" dirty="0">
                <a:solidFill>
                  <a:srgbClr val="A31515"/>
                </a:solidFill>
                <a:effectLst/>
                <a:latin typeface="Consolas" panose="020B0609020204030204" pitchFamily="49" charset="0"/>
              </a:rPr>
              <a:t>'W'</a:t>
            </a:r>
            <a:r>
              <a:rPr lang="en-GB" sz="1050" b="0" dirty="0">
                <a:solidFill>
                  <a:srgbClr val="000000"/>
                </a:solidFill>
                <a:effectLst/>
                <a:latin typeface="Consolas" panose="020B0609020204030204" pitchFamily="49" charset="0"/>
              </a:rPr>
              <a:t>);</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BIRTH[x][y]=</a:t>
            </a:r>
            <a:r>
              <a:rPr lang="en-GB" sz="1050" b="0" dirty="0">
                <a:solidFill>
                  <a:srgbClr val="098658"/>
                </a:solidFill>
                <a:effectLst/>
                <a:latin typeface="Consolas" panose="020B0609020204030204" pitchFamily="49" charset="0"/>
              </a:rPr>
              <a:t>0</a:t>
            </a:r>
            <a:r>
              <a:rPr lang="en-GB" sz="1050" b="0" dirty="0">
                <a:solidFill>
                  <a:srgbClr val="000000"/>
                </a:solidFill>
                <a:effectLst/>
                <a:latin typeface="Consolas" panose="020B0609020204030204" pitchFamily="49" charset="0"/>
              </a:rPr>
              <a:t>;</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a:solidFill>
                  <a:srgbClr val="0000FF"/>
                </a:solidFill>
                <a:effectLst/>
                <a:latin typeface="Consolas" panose="020B0609020204030204" pitchFamily="49" charset="0"/>
              </a:rPr>
              <a:t>return</a:t>
            </a:r>
            <a:r>
              <a:rPr lang="en-GB" sz="1050" b="0" dirty="0">
                <a:solidFill>
                  <a:srgbClr val="000000"/>
                </a:solidFill>
                <a:effectLst/>
                <a:latin typeface="Consolas" panose="020B0609020204030204" pitchFamily="49" charset="0"/>
              </a:rPr>
              <a:t> DEAD;</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a:solidFill>
                  <a:srgbClr val="0000FF"/>
                </a:solidFill>
                <a:effectLst/>
                <a:highlight>
                  <a:srgbClr val="FFFF00"/>
                </a:highlight>
                <a:latin typeface="Consolas" panose="020B0609020204030204" pitchFamily="49" charset="0"/>
              </a:rPr>
              <a:t>if</a:t>
            </a:r>
            <a:r>
              <a:rPr lang="en-GB" sz="1050" b="0" dirty="0">
                <a:solidFill>
                  <a:srgbClr val="000000"/>
                </a:solidFill>
                <a:effectLst/>
                <a:highlight>
                  <a:srgbClr val="FFFF00"/>
                </a:highlight>
                <a:latin typeface="Consolas" panose="020B0609020204030204" pitchFamily="49" charset="0"/>
              </a:rPr>
              <a:t>(DEATH[x][y]&lt;pw-&gt;</a:t>
            </a:r>
            <a:r>
              <a:rPr lang="en-GB" sz="1050" b="0" dirty="0" err="1">
                <a:solidFill>
                  <a:srgbClr val="000000"/>
                </a:solidFill>
                <a:effectLst/>
                <a:highlight>
                  <a:srgbClr val="FFFF00"/>
                </a:highlight>
                <a:latin typeface="Consolas" panose="020B0609020204030204" pitchFamily="49" charset="0"/>
              </a:rPr>
              <a:t>sd</a:t>
            </a:r>
            <a:r>
              <a:rPr lang="en-GB" sz="1050" b="0" dirty="0">
                <a:solidFill>
                  <a:srgbClr val="000000"/>
                </a:solidFill>
                <a:effectLst/>
                <a:highlight>
                  <a:srgbClr val="FFFF00"/>
                </a:highlight>
                <a:latin typeface="Consolas" panose="020B0609020204030204" pitchFamily="49" charset="0"/>
              </a:rPr>
              <a:t>){</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DEATH[x][y]++;</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 </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a:solidFill>
                  <a:srgbClr val="0000FF"/>
                </a:solidFill>
                <a:effectLst/>
                <a:highlight>
                  <a:srgbClr val="FFFF00"/>
                </a:highlight>
                <a:latin typeface="Consolas" panose="020B0609020204030204" pitchFamily="49" charset="0"/>
              </a:rPr>
              <a:t>if</a:t>
            </a:r>
            <a:r>
              <a:rPr lang="en-GB" sz="1050" b="0" dirty="0">
                <a:solidFill>
                  <a:srgbClr val="000000"/>
                </a:solidFill>
                <a:effectLst/>
                <a:highlight>
                  <a:srgbClr val="FFFF00"/>
                </a:highlight>
                <a:latin typeface="Consolas" panose="020B0609020204030204" pitchFamily="49" charset="0"/>
              </a:rPr>
              <a:t> (BIRTH[x][y]&lt;pw-&gt;</a:t>
            </a:r>
            <a:r>
              <a:rPr lang="en-GB" sz="1050" b="0" dirty="0" err="1">
                <a:solidFill>
                  <a:srgbClr val="000000"/>
                </a:solidFill>
                <a:effectLst/>
                <a:highlight>
                  <a:srgbClr val="FFFF00"/>
                </a:highlight>
                <a:latin typeface="Consolas" panose="020B0609020204030204" pitchFamily="49" charset="0"/>
              </a:rPr>
              <a:t>sb</a:t>
            </a:r>
            <a:r>
              <a:rPr lang="en-GB" sz="1050" b="0" dirty="0">
                <a:solidFill>
                  <a:srgbClr val="000000"/>
                </a:solidFill>
                <a:effectLst/>
                <a:highlight>
                  <a:srgbClr val="FFFF00"/>
                </a:highlight>
                <a:latin typeface="Consolas" panose="020B0609020204030204" pitchFamily="49" charset="0"/>
              </a:rPr>
              <a:t>){</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BIRTH[x][y]++;</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a:solidFill>
                  <a:srgbClr val="0000FF"/>
                </a:solidFill>
                <a:effectLst/>
                <a:latin typeface="Consolas" panose="020B0609020204030204" pitchFamily="49" charset="0"/>
              </a:rPr>
              <a:t>return</a:t>
            </a:r>
            <a:r>
              <a:rPr lang="en-GB" sz="1050" b="0" dirty="0">
                <a:solidFill>
                  <a:srgbClr val="000000"/>
                </a:solidFill>
                <a:effectLst/>
                <a:latin typeface="Consolas" panose="020B0609020204030204" pitchFamily="49" charset="0"/>
              </a:rPr>
              <a:t> ALIVE;</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a:solidFill>
                  <a:srgbClr val="0000FF"/>
                </a:solidFill>
                <a:effectLst/>
                <a:highlight>
                  <a:srgbClr val="FFFF00"/>
                </a:highlight>
                <a:latin typeface="Consolas" panose="020B0609020204030204" pitchFamily="49" charset="0"/>
              </a:rPr>
              <a:t>if</a:t>
            </a:r>
            <a:r>
              <a:rPr lang="en-GB" sz="1050" b="0" dirty="0">
                <a:solidFill>
                  <a:srgbClr val="000000"/>
                </a:solidFill>
                <a:effectLst/>
                <a:highlight>
                  <a:srgbClr val="FFFF00"/>
                </a:highlight>
                <a:latin typeface="Consolas" panose="020B0609020204030204" pitchFamily="49" charset="0"/>
              </a:rPr>
              <a:t> (BIRTH[x][y]==pw-&gt;</a:t>
            </a:r>
            <a:r>
              <a:rPr lang="en-GB" sz="1050" b="0" dirty="0" err="1">
                <a:solidFill>
                  <a:srgbClr val="000000"/>
                </a:solidFill>
                <a:effectLst/>
                <a:highlight>
                  <a:srgbClr val="FFFF00"/>
                </a:highlight>
                <a:latin typeface="Consolas" panose="020B0609020204030204" pitchFamily="49" charset="0"/>
              </a:rPr>
              <a:t>sb</a:t>
            </a:r>
            <a:r>
              <a:rPr lang="en-GB" sz="1050" b="0" dirty="0">
                <a:solidFill>
                  <a:srgbClr val="000000"/>
                </a:solidFill>
                <a:effectLst/>
                <a:highlight>
                  <a:srgbClr val="FFFF00"/>
                </a:highlight>
                <a:latin typeface="Consolas" panose="020B0609020204030204" pitchFamily="49" charset="0"/>
              </a:rPr>
              <a:t>) {</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BIRTH[x][y]=</a:t>
            </a:r>
            <a:r>
              <a:rPr lang="en-GB" sz="1050" b="0" dirty="0">
                <a:solidFill>
                  <a:srgbClr val="098658"/>
                </a:solidFill>
                <a:effectLst/>
                <a:latin typeface="Consolas" panose="020B0609020204030204" pitchFamily="49" charset="0"/>
              </a:rPr>
              <a:t>0</a:t>
            </a:r>
            <a:r>
              <a:rPr lang="en-GB" sz="1050" b="0" dirty="0">
                <a:solidFill>
                  <a:srgbClr val="000000"/>
                </a:solidFill>
                <a:effectLst/>
                <a:latin typeface="Consolas" panose="020B0609020204030204" pitchFamily="49" charset="0"/>
              </a:rPr>
              <a:t>;</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err="1">
                <a:solidFill>
                  <a:srgbClr val="000000"/>
                </a:solidFill>
                <a:effectLst/>
                <a:latin typeface="Consolas" panose="020B0609020204030204" pitchFamily="49" charset="0"/>
              </a:rPr>
              <a:t>inizialize_motion</a:t>
            </a:r>
            <a:r>
              <a:rPr lang="en-GB" sz="1050" b="0" dirty="0">
                <a:solidFill>
                  <a:srgbClr val="000000"/>
                </a:solidFill>
                <a:effectLst/>
                <a:latin typeface="Consolas" panose="020B0609020204030204" pitchFamily="49" charset="0"/>
              </a:rPr>
              <a:t>(pw, x, y, move);</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err="1">
                <a:solidFill>
                  <a:srgbClr val="000000"/>
                </a:solidFill>
                <a:effectLst/>
                <a:latin typeface="Consolas" panose="020B0609020204030204" pitchFamily="49" charset="0"/>
              </a:rPr>
              <a:t>i</a:t>
            </a:r>
            <a:r>
              <a:rPr lang="en-GB" sz="1050" b="0" dirty="0">
                <a:solidFill>
                  <a:srgbClr val="000000"/>
                </a:solidFill>
                <a:effectLst/>
                <a:latin typeface="Consolas" panose="020B0609020204030204" pitchFamily="49" charset="0"/>
              </a:rPr>
              <a:t>=</a:t>
            </a:r>
            <a:r>
              <a:rPr lang="en-GB" sz="1050" b="0" dirty="0" err="1">
                <a:solidFill>
                  <a:srgbClr val="000000"/>
                </a:solidFill>
                <a:effectLst/>
                <a:latin typeface="Consolas" panose="020B0609020204030204" pitchFamily="49" charset="0"/>
              </a:rPr>
              <a:t>partialsort</a:t>
            </a:r>
            <a:r>
              <a:rPr lang="en-GB" sz="1050" b="0" dirty="0">
                <a:solidFill>
                  <a:srgbClr val="000000"/>
                </a:solidFill>
                <a:effectLst/>
                <a:latin typeface="Consolas" panose="020B0609020204030204" pitchFamily="49" charset="0"/>
              </a:rPr>
              <a:t>(move, </a:t>
            </a:r>
            <a:r>
              <a:rPr lang="en-GB" sz="1050" b="0" dirty="0">
                <a:solidFill>
                  <a:srgbClr val="A31515"/>
                </a:solidFill>
                <a:effectLst/>
                <a:latin typeface="Consolas" panose="020B0609020204030204" pitchFamily="49" charset="0"/>
              </a:rPr>
              <a:t>'W'</a:t>
            </a:r>
            <a:r>
              <a:rPr lang="en-GB" sz="1050" b="0" dirty="0">
                <a:solidFill>
                  <a:srgbClr val="000000"/>
                </a:solidFill>
                <a:effectLst/>
                <a:latin typeface="Consolas" panose="020B0609020204030204" pitchFamily="49" charset="0"/>
              </a:rPr>
              <a:t>);</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a:solidFill>
                  <a:srgbClr val="0000FF"/>
                </a:solidFill>
                <a:effectLst/>
                <a:highlight>
                  <a:srgbClr val="FFFF00"/>
                </a:highlight>
                <a:latin typeface="Consolas" panose="020B0609020204030204" pitchFamily="49" charset="0"/>
              </a:rPr>
              <a:t>if</a:t>
            </a:r>
            <a:r>
              <a:rPr lang="en-GB" sz="1050" b="0" dirty="0">
                <a:solidFill>
                  <a:srgbClr val="000000"/>
                </a:solidFill>
                <a:effectLst/>
                <a:highlight>
                  <a:srgbClr val="FFFF00"/>
                </a:highlight>
                <a:latin typeface="Consolas" panose="020B0609020204030204" pitchFamily="49" charset="0"/>
              </a:rPr>
              <a:t>(!</a:t>
            </a:r>
            <a:r>
              <a:rPr lang="en-GB" sz="1050" b="0" dirty="0" err="1">
                <a:solidFill>
                  <a:srgbClr val="000000"/>
                </a:solidFill>
                <a:effectLst/>
                <a:highlight>
                  <a:srgbClr val="FFFF00"/>
                </a:highlight>
                <a:latin typeface="Consolas" panose="020B0609020204030204" pitchFamily="49" charset="0"/>
              </a:rPr>
              <a:t>i</a:t>
            </a:r>
            <a:r>
              <a:rPr lang="en-GB" sz="1050" b="0" dirty="0">
                <a:solidFill>
                  <a:srgbClr val="000000"/>
                </a:solidFill>
                <a:effectLst/>
                <a:highlight>
                  <a:srgbClr val="FFFF00"/>
                </a:highlight>
                <a:latin typeface="Consolas" panose="020B0609020204030204" pitchFamily="49" charset="0"/>
              </a:rPr>
              <a:t>){</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a:solidFill>
                  <a:srgbClr val="0000FF"/>
                </a:solidFill>
                <a:effectLst/>
                <a:latin typeface="Consolas" panose="020B0609020204030204" pitchFamily="49" charset="0"/>
              </a:rPr>
              <a:t>return</a:t>
            </a:r>
            <a:r>
              <a:rPr lang="en-GB" sz="1050" b="0" dirty="0">
                <a:solidFill>
                  <a:srgbClr val="000000"/>
                </a:solidFill>
                <a:effectLst/>
                <a:latin typeface="Consolas" panose="020B0609020204030204" pitchFamily="49" charset="0"/>
              </a:rPr>
              <a:t> ALIVE;</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err="1">
                <a:solidFill>
                  <a:srgbClr val="000000"/>
                </a:solidFill>
                <a:effectLst/>
                <a:latin typeface="Consolas" panose="020B0609020204030204" pitchFamily="49" charset="0"/>
              </a:rPr>
              <a:t>new_coordinate</a:t>
            </a:r>
            <a:r>
              <a:rPr lang="en-GB" sz="1050" b="0" dirty="0">
                <a:solidFill>
                  <a:srgbClr val="000000"/>
                </a:solidFill>
                <a:effectLst/>
                <a:latin typeface="Consolas" panose="020B0609020204030204" pitchFamily="49" charset="0"/>
              </a:rPr>
              <a:t>(x, y, k, l, </a:t>
            </a:r>
            <a:r>
              <a:rPr lang="en-GB" sz="1050" b="0" dirty="0" err="1">
                <a:solidFill>
                  <a:srgbClr val="000000"/>
                </a:solidFill>
                <a:effectLst/>
                <a:latin typeface="Consolas" panose="020B0609020204030204" pitchFamily="49" charset="0"/>
              </a:rPr>
              <a:t>rand%i</a:t>
            </a:r>
            <a:r>
              <a:rPr lang="en-GB" sz="1050" b="0" dirty="0">
                <a:solidFill>
                  <a:srgbClr val="000000"/>
                </a:solidFill>
                <a:effectLst/>
                <a:latin typeface="Consolas" panose="020B0609020204030204" pitchFamily="49" charset="0"/>
              </a:rPr>
              <a:t>, move);</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a:solidFill>
                  <a:srgbClr val="0000FF"/>
                </a:solidFill>
                <a:effectLst/>
                <a:latin typeface="Consolas" panose="020B0609020204030204" pitchFamily="49" charset="0"/>
              </a:rPr>
              <a:t>return</a:t>
            </a:r>
            <a:r>
              <a:rPr lang="en-GB" sz="1050" b="0" dirty="0">
                <a:solidFill>
                  <a:srgbClr val="000000"/>
                </a:solidFill>
                <a:effectLst/>
                <a:latin typeface="Consolas" panose="020B0609020204030204" pitchFamily="49" charset="0"/>
              </a:rPr>
              <a:t> ALIVE;</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    </a:t>
            </a:r>
            <a:r>
              <a:rPr lang="en-GB" sz="1050" b="0" dirty="0">
                <a:solidFill>
                  <a:srgbClr val="0000FF"/>
                </a:solidFill>
                <a:effectLst/>
                <a:latin typeface="Consolas" panose="020B0609020204030204" pitchFamily="49" charset="0"/>
              </a:rPr>
              <a:t>return</a:t>
            </a:r>
            <a:r>
              <a:rPr lang="en-GB" sz="1050" b="0" dirty="0">
                <a:solidFill>
                  <a:srgbClr val="000000"/>
                </a:solidFill>
                <a:effectLst/>
                <a:latin typeface="Consolas" panose="020B0609020204030204" pitchFamily="49" charset="0"/>
              </a:rPr>
              <a:t> ERROR;</a:t>
            </a:r>
          </a:p>
          <a:p>
            <a:pPr marL="228600" indent="-228600">
              <a:lnSpc>
                <a:spcPts val="700"/>
              </a:lnSpc>
              <a:buFont typeface="+mj-lt"/>
              <a:buAutoNum type="arabicPeriod"/>
            </a:pPr>
            <a:r>
              <a:rPr lang="en-GB" sz="1050" b="0" dirty="0">
                <a:solidFill>
                  <a:srgbClr val="000000"/>
                </a:solidFill>
                <a:effectLst/>
                <a:latin typeface="Consolas" panose="020B0609020204030204" pitchFamily="49" charset="0"/>
              </a:rPr>
              <a:t>}</a:t>
            </a:r>
          </a:p>
        </p:txBody>
      </p:sp>
      <p:sp>
        <p:nvSpPr>
          <p:cNvPr id="4" name="Text Placeholder 3">
            <a:extLst>
              <a:ext uri="{FF2B5EF4-FFF2-40B4-BE49-F238E27FC236}">
                <a16:creationId xmlns:a16="http://schemas.microsoft.com/office/drawing/2014/main" id="{8D86C2EB-AEB4-402C-886F-62143F3F8272}"/>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6EC99D8C-45D5-4F2B-B24F-B7F38DC207C7}"/>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BBC1116E-B292-4CCE-8AEB-45A344DF3259}"/>
              </a:ext>
            </a:extLst>
          </p:cNvPr>
          <p:cNvSpPr>
            <a:spLocks noGrp="1"/>
          </p:cNvSpPr>
          <p:nvPr>
            <p:ph type="sldNum" sz="quarter" idx="13"/>
          </p:nvPr>
        </p:nvSpPr>
        <p:spPr/>
        <p:txBody>
          <a:bodyPr/>
          <a:lstStyle/>
          <a:p>
            <a:fld id="{C9BEB4AE-FFC0-4AB9-B62F-194B275D3770}" type="slidenum">
              <a:rPr lang="en-GB" smtClean="0"/>
              <a:t>18</a:t>
            </a:fld>
            <a:endParaRPr lang="en-GB" dirty="0"/>
          </a:p>
        </p:txBody>
      </p:sp>
      <p:sp>
        <p:nvSpPr>
          <p:cNvPr id="7" name="Text Placeholder 6">
            <a:extLst>
              <a:ext uri="{FF2B5EF4-FFF2-40B4-BE49-F238E27FC236}">
                <a16:creationId xmlns:a16="http://schemas.microsoft.com/office/drawing/2014/main" id="{8A9317FD-2650-4486-9C38-CB4536400D18}"/>
              </a:ext>
            </a:extLst>
          </p:cNvPr>
          <p:cNvSpPr>
            <a:spLocks noGrp="1"/>
          </p:cNvSpPr>
          <p:nvPr>
            <p:ph type="body" sz="quarter" idx="14"/>
          </p:nvPr>
        </p:nvSpPr>
        <p:spPr/>
        <p:txBody>
          <a:bodyPr/>
          <a:lstStyle/>
          <a:p>
            <a:endParaRPr lang="en-GB"/>
          </a:p>
        </p:txBody>
      </p:sp>
      <p:sp>
        <p:nvSpPr>
          <p:cNvPr id="8" name="TextBox 7">
            <a:extLst>
              <a:ext uri="{FF2B5EF4-FFF2-40B4-BE49-F238E27FC236}">
                <a16:creationId xmlns:a16="http://schemas.microsoft.com/office/drawing/2014/main" id="{983E510D-C6E6-4F03-9BA7-4F95873F2A86}"/>
              </a:ext>
            </a:extLst>
          </p:cNvPr>
          <p:cNvSpPr txBox="1"/>
          <p:nvPr/>
        </p:nvSpPr>
        <p:spPr>
          <a:xfrm>
            <a:off x="4629214" y="2202418"/>
            <a:ext cx="4057586" cy="369332"/>
          </a:xfrm>
          <a:prstGeom prst="rect">
            <a:avLst/>
          </a:prstGeom>
          <a:noFill/>
        </p:spPr>
        <p:txBody>
          <a:bodyPr wrap="none" rtlCol="0">
            <a:spAutoFit/>
          </a:bodyPr>
          <a:lstStyle/>
          <a:p>
            <a:r>
              <a:rPr lang="en-US" dirty="0"/>
              <a:t>Total of 9 branches in 50 lines of code</a:t>
            </a:r>
            <a:endParaRPr lang="en-GB" dirty="0"/>
          </a:p>
        </p:txBody>
      </p:sp>
    </p:spTree>
    <p:extLst>
      <p:ext uri="{BB962C8B-B14F-4D97-AF65-F5344CB8AC3E}">
        <p14:creationId xmlns:p14="http://schemas.microsoft.com/office/powerpoint/2010/main" val="39787527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343EF1A-1031-4710-92B2-75A273A4271D}"/>
              </a:ext>
            </a:extLst>
          </p:cNvPr>
          <p:cNvSpPr/>
          <p:nvPr/>
        </p:nvSpPr>
        <p:spPr>
          <a:xfrm>
            <a:off x="461889" y="1875692"/>
            <a:ext cx="7922456" cy="1974166"/>
          </a:xfrm>
          <a:prstGeom prst="rect">
            <a:avLst/>
          </a:prstGeom>
          <a:solidFill>
            <a:srgbClr val="1E1E1E"/>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13784A18-305B-4976-9726-2E11A759013C}"/>
              </a:ext>
            </a:extLst>
          </p:cNvPr>
          <p:cNvSpPr>
            <a:spLocks noGrp="1"/>
          </p:cNvSpPr>
          <p:nvPr>
            <p:ph type="title"/>
          </p:nvPr>
        </p:nvSpPr>
        <p:spPr/>
        <p:txBody>
          <a:bodyPr/>
          <a:lstStyle/>
          <a:p>
            <a:r>
              <a:rPr lang="en-US" dirty="0"/>
              <a:t>Metrics</a:t>
            </a:r>
            <a:endParaRPr lang="en-GB" dirty="0"/>
          </a:p>
        </p:txBody>
      </p:sp>
      <p:sp>
        <p:nvSpPr>
          <p:cNvPr id="3" name="Content Placeholder 2">
            <a:extLst>
              <a:ext uri="{FF2B5EF4-FFF2-40B4-BE49-F238E27FC236}">
                <a16:creationId xmlns:a16="http://schemas.microsoft.com/office/drawing/2014/main" id="{099D2EC2-2EDA-4FBB-A1F0-356B14FD885B}"/>
              </a:ext>
            </a:extLst>
          </p:cNvPr>
          <p:cNvSpPr>
            <a:spLocks noGrp="1"/>
          </p:cNvSpPr>
          <p:nvPr>
            <p:ph idx="1"/>
          </p:nvPr>
        </p:nvSpPr>
        <p:spPr>
          <a:xfrm>
            <a:off x="513617" y="1588373"/>
            <a:ext cx="8229600" cy="2613435"/>
          </a:xfrm>
        </p:spPr>
        <p:txBody>
          <a:bodyPr/>
          <a:lstStyle/>
          <a:p>
            <a:endParaRPr lang="en-GB" dirty="0"/>
          </a:p>
          <a:p>
            <a:pPr>
              <a:buClr>
                <a:schemeClr val="bg1"/>
              </a:buClr>
              <a:buFont typeface="Arial" panose="020B0604020202020204" pitchFamily="34" charset="0"/>
              <a:buChar char="$"/>
            </a:pPr>
            <a:r>
              <a:rPr lang="en-US" dirty="0">
                <a:solidFill>
                  <a:schemeClr val="bg1"/>
                </a:solidFill>
              </a:rPr>
              <a:t>perf record -e </a:t>
            </a:r>
            <a:r>
              <a:rPr lang="en-US" dirty="0" err="1">
                <a:solidFill>
                  <a:schemeClr val="bg1"/>
                </a:solidFill>
              </a:rPr>
              <a:t>branch,branch</a:t>
            </a:r>
            <a:r>
              <a:rPr lang="en-US" dirty="0">
                <a:solidFill>
                  <a:schemeClr val="bg1"/>
                </a:solidFill>
              </a:rPr>
              <a:t>-misses `./</a:t>
            </a:r>
            <a:r>
              <a:rPr lang="en-US" dirty="0" err="1">
                <a:solidFill>
                  <a:schemeClr val="bg1"/>
                </a:solidFill>
              </a:rPr>
              <a:t>wator</a:t>
            </a:r>
            <a:r>
              <a:rPr lang="en-US" dirty="0">
                <a:solidFill>
                  <a:schemeClr val="bg1"/>
                </a:solidFill>
              </a:rPr>
              <a:t> </a:t>
            </a:r>
          </a:p>
          <a:p>
            <a:pPr marL="0" indent="0">
              <a:buNone/>
            </a:pPr>
            <a:r>
              <a:rPr lang="en-GB" dirty="0">
                <a:solidFill>
                  <a:schemeClr val="bg1"/>
                </a:solidFill>
              </a:rPr>
              <a:t>[ perf record: Woken up 108 times to write data ]</a:t>
            </a:r>
          </a:p>
          <a:p>
            <a:pPr marL="0" indent="0">
              <a:buNone/>
            </a:pPr>
            <a:r>
              <a:rPr lang="en-GB" dirty="0">
                <a:solidFill>
                  <a:schemeClr val="bg1"/>
                </a:solidFill>
              </a:rPr>
              <a:t>[ perf record: Captured and wrote 28.441 MB </a:t>
            </a:r>
            <a:r>
              <a:rPr lang="en-GB" dirty="0" err="1">
                <a:solidFill>
                  <a:schemeClr val="bg1"/>
                </a:solidFill>
              </a:rPr>
              <a:t>perf.data</a:t>
            </a:r>
            <a:r>
              <a:rPr lang="en-GB" dirty="0">
                <a:solidFill>
                  <a:schemeClr val="bg1"/>
                </a:solidFill>
              </a:rPr>
              <a:t> (620737 samples) ]</a:t>
            </a:r>
          </a:p>
          <a:p>
            <a:pPr>
              <a:buClr>
                <a:schemeClr val="bg1"/>
              </a:buClr>
              <a:buFont typeface="Arial" panose="020B0604020202020204" pitchFamily="34" charset="0"/>
              <a:buChar char="$"/>
            </a:pPr>
            <a:r>
              <a:rPr lang="en-US" dirty="0">
                <a:solidFill>
                  <a:schemeClr val="bg1"/>
                </a:solidFill>
              </a:rPr>
              <a:t> perf report -n --symbols=</a:t>
            </a:r>
            <a:r>
              <a:rPr lang="en-US" dirty="0" err="1">
                <a:solidFill>
                  <a:schemeClr val="bg1"/>
                </a:solidFill>
              </a:rPr>
              <a:t>main_loop</a:t>
            </a:r>
            <a:endParaRPr lang="en-US" dirty="0">
              <a:solidFill>
                <a:schemeClr val="bg1"/>
              </a:solidFill>
            </a:endParaRPr>
          </a:p>
          <a:p>
            <a:pPr>
              <a:buClr>
                <a:schemeClr val="bg1"/>
              </a:buClr>
              <a:buFont typeface="Arial" panose="020B0604020202020204" pitchFamily="34" charset="0"/>
              <a:buChar char="$"/>
            </a:pPr>
            <a:r>
              <a:rPr lang="en-GB" dirty="0">
                <a:solidFill>
                  <a:schemeClr val="bg1"/>
                </a:solidFill>
              </a:rPr>
              <a:t> </a:t>
            </a:r>
          </a:p>
          <a:p>
            <a:pPr marL="0" indent="0">
              <a:buClr>
                <a:schemeClr val="bg1"/>
              </a:buClr>
              <a:buNone/>
            </a:pPr>
            <a:endParaRPr lang="en-GB" dirty="0">
              <a:solidFill>
                <a:schemeClr val="bg1"/>
              </a:solidFill>
            </a:endParaRPr>
          </a:p>
          <a:p>
            <a:endParaRPr lang="en-GB" dirty="0"/>
          </a:p>
        </p:txBody>
      </p:sp>
      <p:sp>
        <p:nvSpPr>
          <p:cNvPr id="4" name="Text Placeholder 3">
            <a:extLst>
              <a:ext uri="{FF2B5EF4-FFF2-40B4-BE49-F238E27FC236}">
                <a16:creationId xmlns:a16="http://schemas.microsoft.com/office/drawing/2014/main" id="{F28D9BB3-CFBD-4E7F-B305-9E8D1F367129}"/>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436C5980-88F9-4CAF-B544-2868482D81B5}"/>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D826B67A-D849-435C-ACA8-F991145C4E10}"/>
              </a:ext>
            </a:extLst>
          </p:cNvPr>
          <p:cNvSpPr>
            <a:spLocks noGrp="1"/>
          </p:cNvSpPr>
          <p:nvPr>
            <p:ph type="sldNum" sz="quarter" idx="13"/>
          </p:nvPr>
        </p:nvSpPr>
        <p:spPr/>
        <p:txBody>
          <a:bodyPr/>
          <a:lstStyle/>
          <a:p>
            <a:fld id="{C9BEB4AE-FFC0-4AB9-B62F-194B275D3770}" type="slidenum">
              <a:rPr lang="en-GB" smtClean="0"/>
              <a:t>19</a:t>
            </a:fld>
            <a:endParaRPr lang="en-GB" dirty="0"/>
          </a:p>
        </p:txBody>
      </p:sp>
      <p:sp>
        <p:nvSpPr>
          <p:cNvPr id="7" name="Text Placeholder 6">
            <a:extLst>
              <a:ext uri="{FF2B5EF4-FFF2-40B4-BE49-F238E27FC236}">
                <a16:creationId xmlns:a16="http://schemas.microsoft.com/office/drawing/2014/main" id="{07E09105-A8D7-42AA-A2FC-C20EF9AB88A9}"/>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29117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59A236-19E0-4EFD-AC52-1DB6B744B877}"/>
              </a:ext>
            </a:extLst>
          </p:cNvPr>
          <p:cNvSpPr>
            <a:spLocks noGrp="1"/>
          </p:cNvSpPr>
          <p:nvPr>
            <p:ph type="title"/>
          </p:nvPr>
        </p:nvSpPr>
        <p:spPr/>
        <p:txBody>
          <a:bodyPr/>
          <a:lstStyle/>
          <a:p>
            <a:r>
              <a:rPr lang="en-US" dirty="0"/>
              <a:t>About me</a:t>
            </a:r>
            <a:endParaRPr lang="en-GB" dirty="0"/>
          </a:p>
        </p:txBody>
      </p:sp>
      <p:sp>
        <p:nvSpPr>
          <p:cNvPr id="4" name="Text Placeholder 3">
            <a:extLst>
              <a:ext uri="{FF2B5EF4-FFF2-40B4-BE49-F238E27FC236}">
                <a16:creationId xmlns:a16="http://schemas.microsoft.com/office/drawing/2014/main" id="{C53F3406-A860-45C4-AC36-6CA346863973}"/>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A5A54B3A-6B39-4775-8711-024BBD541A1F}"/>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4D6D3DCF-7B72-48BA-892D-8517606B7DF7}"/>
              </a:ext>
            </a:extLst>
          </p:cNvPr>
          <p:cNvSpPr>
            <a:spLocks noGrp="1"/>
          </p:cNvSpPr>
          <p:nvPr>
            <p:ph type="sldNum" sz="quarter" idx="13"/>
          </p:nvPr>
        </p:nvSpPr>
        <p:spPr/>
        <p:txBody>
          <a:bodyPr/>
          <a:lstStyle/>
          <a:p>
            <a:fld id="{C9BEB4AE-FFC0-4AB9-B62F-194B275D3770}" type="slidenum">
              <a:rPr lang="en-GB" smtClean="0"/>
              <a:t>2</a:t>
            </a:fld>
            <a:endParaRPr lang="en-GB" dirty="0"/>
          </a:p>
        </p:txBody>
      </p:sp>
      <p:sp>
        <p:nvSpPr>
          <p:cNvPr id="7" name="Text Placeholder 6">
            <a:extLst>
              <a:ext uri="{FF2B5EF4-FFF2-40B4-BE49-F238E27FC236}">
                <a16:creationId xmlns:a16="http://schemas.microsoft.com/office/drawing/2014/main" id="{D0D98515-7AF1-4A49-B7DC-90C07E8F9A1E}"/>
              </a:ext>
            </a:extLst>
          </p:cNvPr>
          <p:cNvSpPr>
            <a:spLocks noGrp="1"/>
          </p:cNvSpPr>
          <p:nvPr>
            <p:ph type="body" sz="quarter" idx="14"/>
          </p:nvPr>
        </p:nvSpPr>
        <p:spPr/>
        <p:txBody>
          <a:bodyPr/>
          <a:lstStyle/>
          <a:p>
            <a:endParaRPr lang="en-GB" dirty="0"/>
          </a:p>
        </p:txBody>
      </p:sp>
      <p:sp>
        <p:nvSpPr>
          <p:cNvPr id="3" name="TextBox 2">
            <a:extLst>
              <a:ext uri="{FF2B5EF4-FFF2-40B4-BE49-F238E27FC236}">
                <a16:creationId xmlns:a16="http://schemas.microsoft.com/office/drawing/2014/main" id="{B261238B-7177-417E-8717-8CC555565B55}"/>
              </a:ext>
            </a:extLst>
          </p:cNvPr>
          <p:cNvSpPr txBox="1"/>
          <p:nvPr/>
        </p:nvSpPr>
        <p:spPr>
          <a:xfrm>
            <a:off x="457200" y="1653109"/>
            <a:ext cx="6051452" cy="3139321"/>
          </a:xfrm>
          <a:prstGeom prst="rect">
            <a:avLst/>
          </a:prstGeom>
          <a:noFill/>
        </p:spPr>
        <p:txBody>
          <a:bodyPr wrap="square" rtlCol="0">
            <a:spAutoFit/>
          </a:bodyPr>
          <a:lstStyle/>
          <a:p>
            <a:pPr marL="285750" indent="-285750">
              <a:buFont typeface="Arial" panose="020B0604020202020204" pitchFamily="34" charset="0"/>
              <a:buChar char="•"/>
            </a:pPr>
            <a:r>
              <a:rPr lang="it-IT" b="0" i="0" dirty="0">
                <a:effectLst/>
                <a:latin typeface="Arial" panose="020B0604020202020204" pitchFamily="34" charset="0"/>
              </a:rPr>
              <a:t>M.Sc. in Computer Science and Networking Scuola superiore Sant’Anna &amp; Università di Pisa</a:t>
            </a:r>
            <a:endParaRPr lang="en-US" b="0" i="0" dirty="0">
              <a:effectLst/>
              <a:latin typeface="Arial" panose="020B0604020202020204" pitchFamily="34" charset="0"/>
            </a:endParaRPr>
          </a:p>
          <a:p>
            <a:pPr marL="285750" indent="-285750">
              <a:buFont typeface="Arial" panose="020B0604020202020204" pitchFamily="34" charset="0"/>
              <a:buChar char="•"/>
            </a:pPr>
            <a:r>
              <a:rPr lang="en-US" dirty="0"/>
              <a:t>CERN </a:t>
            </a:r>
            <a:r>
              <a:rPr lang="en-US" dirty="0" err="1"/>
              <a:t>OpenLab</a:t>
            </a:r>
            <a:r>
              <a:rPr lang="en-US" dirty="0"/>
              <a:t> Summer student</a:t>
            </a:r>
          </a:p>
          <a:p>
            <a:pPr marL="285750" indent="-285750">
              <a:buFont typeface="Arial" panose="020B0604020202020204" pitchFamily="34" charset="0"/>
              <a:buChar char="•"/>
            </a:pPr>
            <a:r>
              <a:rPr lang="en-US" dirty="0"/>
              <a:t>Research Software Engineer, </a:t>
            </a:r>
            <a:r>
              <a:rPr lang="en-GB" dirty="0" err="1">
                <a:latin typeface="arial" panose="020B0604020202020204" pitchFamily="34" charset="0"/>
              </a:rPr>
              <a:t>Maxeler</a:t>
            </a:r>
            <a:r>
              <a:rPr lang="en-GB" dirty="0">
                <a:latin typeface="arial" panose="020B0604020202020204" pitchFamily="34" charset="0"/>
              </a:rPr>
              <a:t> Technologies</a:t>
            </a:r>
            <a:endParaRPr lang="en-US" dirty="0"/>
          </a:p>
          <a:p>
            <a:pPr marL="285750" indent="-285750">
              <a:buFont typeface="Arial" panose="020B0604020202020204" pitchFamily="34" charset="0"/>
              <a:buChar char="•"/>
            </a:pPr>
            <a:r>
              <a:rPr lang="en-GB" b="0" i="0" dirty="0">
                <a:solidFill>
                  <a:schemeClr val="accent1"/>
                </a:solidFill>
                <a:effectLst/>
                <a:latin typeface="Arial" panose="020B0604020202020204" pitchFamily="34" charset="0"/>
              </a:rPr>
              <a:t>Ph.D. </a:t>
            </a:r>
            <a:r>
              <a:rPr lang="en-GB" dirty="0">
                <a:solidFill>
                  <a:schemeClr val="accent1"/>
                </a:solidFill>
                <a:latin typeface="Arial" panose="020B0604020202020204" pitchFamily="34" charset="0"/>
              </a:rPr>
              <a:t>Student, </a:t>
            </a:r>
            <a:r>
              <a:rPr lang="en-GB" dirty="0">
                <a:solidFill>
                  <a:schemeClr val="accent1"/>
                </a:solidFill>
                <a:latin typeface="Arial" panose="020B0604020202020204" pitchFamily="34" charset="0"/>
                <a:hlinkClick r:id="rId2"/>
              </a:rPr>
              <a:t>Custom Computing research group</a:t>
            </a:r>
            <a:r>
              <a:rPr lang="en-GB" b="0" i="0" dirty="0">
                <a:solidFill>
                  <a:schemeClr val="accent1"/>
                </a:solidFill>
                <a:effectLst/>
                <a:latin typeface="Arial" panose="020B0604020202020204" pitchFamily="34" charset="0"/>
              </a:rPr>
              <a:t>, Imperial College London, Supervisor Prof. Wayne Luk</a:t>
            </a:r>
          </a:p>
          <a:p>
            <a:pPr marL="285750" indent="-285750">
              <a:buFont typeface="Arial" panose="020B0604020202020204" pitchFamily="34" charset="0"/>
              <a:buChar char="•"/>
            </a:pPr>
            <a:r>
              <a:rPr lang="en-US" b="0" i="0" dirty="0">
                <a:solidFill>
                  <a:schemeClr val="accent1"/>
                </a:solidFill>
                <a:effectLst/>
                <a:latin typeface="Segoe UI" panose="020B0502040204020203" pitchFamily="34" charset="0"/>
              </a:rPr>
              <a:t>Member of Imperial College CMS group</a:t>
            </a:r>
            <a:endParaRPr lang="en-GB" b="0" i="0" dirty="0">
              <a:solidFill>
                <a:schemeClr val="accent1"/>
              </a:solidFill>
              <a:effectLst/>
              <a:latin typeface="Arial" panose="020B0604020202020204" pitchFamily="34" charset="0"/>
            </a:endParaRPr>
          </a:p>
          <a:p>
            <a:pPr marL="285750" indent="-285750">
              <a:buFont typeface="Arial" panose="020B0604020202020204" pitchFamily="34" charset="0"/>
              <a:buChar char="•"/>
            </a:pPr>
            <a:r>
              <a:rPr lang="en-US" b="0" i="0" dirty="0">
                <a:solidFill>
                  <a:schemeClr val="accent1"/>
                </a:solidFill>
                <a:effectLst/>
                <a:latin typeface="Arial" panose="020B0604020202020204" pitchFamily="34" charset="0"/>
              </a:rPr>
              <a:t>Associate Ph.D. Student, The Institute of Cancer Research, London</a:t>
            </a:r>
          </a:p>
          <a:p>
            <a:pPr marL="285750" indent="-285750">
              <a:buFont typeface="Arial" panose="020B0604020202020204" pitchFamily="34" charset="0"/>
              <a:buChar char="•"/>
            </a:pPr>
            <a:r>
              <a:rPr lang="en-US" dirty="0">
                <a:solidFill>
                  <a:schemeClr val="accent1"/>
                </a:solidFill>
                <a:latin typeface="Arial" panose="020B0604020202020204" pitchFamily="34" charset="0"/>
              </a:rPr>
              <a:t>Software engineer, Intel</a:t>
            </a:r>
            <a:endParaRPr lang="en-GB" dirty="0">
              <a:solidFill>
                <a:schemeClr val="accent1"/>
              </a:solidFill>
            </a:endParaRPr>
          </a:p>
          <a:p>
            <a:r>
              <a:rPr lang="en-US" dirty="0">
                <a:solidFill>
                  <a:schemeClr val="accent1"/>
                </a:solidFill>
              </a:rPr>
              <a:t> </a:t>
            </a:r>
          </a:p>
        </p:txBody>
      </p:sp>
      <p:pic>
        <p:nvPicPr>
          <p:cNvPr id="9" name="Picture 8" descr="A person in a suit&#10;&#10;Description automatically generated with medium confidence">
            <a:extLst>
              <a:ext uri="{FF2B5EF4-FFF2-40B4-BE49-F238E27FC236}">
                <a16:creationId xmlns:a16="http://schemas.microsoft.com/office/drawing/2014/main" id="{C4E426D7-7B41-4145-B445-84B18BDE9BFC}"/>
              </a:ext>
            </a:extLst>
          </p:cNvPr>
          <p:cNvPicPr>
            <a:picLocks noChangeAspect="1"/>
          </p:cNvPicPr>
          <p:nvPr/>
        </p:nvPicPr>
        <p:blipFill rotWithShape="1">
          <a:blip r:embed="rId3">
            <a:grayscl/>
            <a:extLst>
              <a:ext uri="{BEBA8EAE-BF5A-486C-A8C5-ECC9F3942E4B}">
                <a14:imgProps xmlns:a14="http://schemas.microsoft.com/office/drawing/2010/main">
                  <a14:imgLayer r:embed="rId4">
                    <a14:imgEffect>
                      <a14:saturation sat="300000"/>
                    </a14:imgEffect>
                  </a14:imgLayer>
                </a14:imgProps>
              </a:ext>
            </a:extLst>
          </a:blip>
          <a:srcRect b="31389"/>
          <a:stretch/>
        </p:blipFill>
        <p:spPr>
          <a:xfrm>
            <a:off x="7102350" y="1496598"/>
            <a:ext cx="1412999" cy="1452928"/>
          </a:xfrm>
          <a:prstGeom prst="rect">
            <a:avLst/>
          </a:prstGeom>
        </p:spPr>
      </p:pic>
    </p:spTree>
    <p:extLst>
      <p:ext uri="{BB962C8B-B14F-4D97-AF65-F5344CB8AC3E}">
        <p14:creationId xmlns:p14="http://schemas.microsoft.com/office/powerpoint/2010/main" val="39881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247AE-E0D8-4418-8E21-61EBD4D78AA1}"/>
              </a:ext>
            </a:extLst>
          </p:cNvPr>
          <p:cNvSpPr>
            <a:spLocks noGrp="1"/>
          </p:cNvSpPr>
          <p:nvPr>
            <p:ph type="title"/>
          </p:nvPr>
        </p:nvSpPr>
        <p:spPr/>
        <p:txBody>
          <a:bodyPr/>
          <a:lstStyle/>
          <a:p>
            <a:endParaRPr lang="en-GB" dirty="0"/>
          </a:p>
        </p:txBody>
      </p:sp>
      <p:sp>
        <p:nvSpPr>
          <p:cNvPr id="4" name="Text Placeholder 3">
            <a:extLst>
              <a:ext uri="{FF2B5EF4-FFF2-40B4-BE49-F238E27FC236}">
                <a16:creationId xmlns:a16="http://schemas.microsoft.com/office/drawing/2014/main" id="{2315A677-34AA-4A83-BC24-567C6DC3FE0D}"/>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B5BA423D-3FCC-424A-9E64-A1FA741B47C9}"/>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DE9BEE65-D1A1-4742-BA25-2837605E95C9}"/>
              </a:ext>
            </a:extLst>
          </p:cNvPr>
          <p:cNvSpPr>
            <a:spLocks noGrp="1"/>
          </p:cNvSpPr>
          <p:nvPr>
            <p:ph type="sldNum" sz="quarter" idx="13"/>
          </p:nvPr>
        </p:nvSpPr>
        <p:spPr/>
        <p:txBody>
          <a:bodyPr/>
          <a:lstStyle/>
          <a:p>
            <a:fld id="{C9BEB4AE-FFC0-4AB9-B62F-194B275D3770}" type="slidenum">
              <a:rPr lang="en-GB" smtClean="0"/>
              <a:t>20</a:t>
            </a:fld>
            <a:endParaRPr lang="en-GB" dirty="0"/>
          </a:p>
        </p:txBody>
      </p:sp>
      <p:sp>
        <p:nvSpPr>
          <p:cNvPr id="7" name="Text Placeholder 6">
            <a:extLst>
              <a:ext uri="{FF2B5EF4-FFF2-40B4-BE49-F238E27FC236}">
                <a16:creationId xmlns:a16="http://schemas.microsoft.com/office/drawing/2014/main" id="{8169CA1C-4E5B-471F-9B34-8830ACCD9660}"/>
              </a:ext>
            </a:extLst>
          </p:cNvPr>
          <p:cNvSpPr>
            <a:spLocks noGrp="1"/>
          </p:cNvSpPr>
          <p:nvPr>
            <p:ph type="body" sz="quarter" idx="14"/>
          </p:nvPr>
        </p:nvSpPr>
        <p:spPr/>
        <p:txBody>
          <a:bodyPr/>
          <a:lstStyle/>
          <a:p>
            <a:endParaRPr lang="en-GB"/>
          </a:p>
        </p:txBody>
      </p:sp>
      <p:sp>
        <p:nvSpPr>
          <p:cNvPr id="10" name="TextBox 9">
            <a:extLst>
              <a:ext uri="{FF2B5EF4-FFF2-40B4-BE49-F238E27FC236}">
                <a16:creationId xmlns:a16="http://schemas.microsoft.com/office/drawing/2014/main" id="{DD91A37B-61BE-441E-89F5-9A424E707F1A}"/>
              </a:ext>
            </a:extLst>
          </p:cNvPr>
          <p:cNvSpPr txBox="1"/>
          <p:nvPr/>
        </p:nvSpPr>
        <p:spPr>
          <a:xfrm>
            <a:off x="457200" y="2985252"/>
            <a:ext cx="6325846" cy="646331"/>
          </a:xfrm>
          <a:prstGeom prst="rect">
            <a:avLst/>
          </a:prstGeom>
          <a:noFill/>
        </p:spPr>
        <p:txBody>
          <a:bodyPr wrap="square" rtlCol="0">
            <a:spAutoFit/>
          </a:bodyPr>
          <a:lstStyle/>
          <a:p>
            <a:r>
              <a:rPr lang="en-US" dirty="0"/>
              <a:t>316K branches</a:t>
            </a:r>
          </a:p>
          <a:p>
            <a:r>
              <a:rPr lang="en-US" dirty="0"/>
              <a:t>304K branch-misses</a:t>
            </a:r>
            <a:endParaRPr lang="en-GB" dirty="0"/>
          </a:p>
        </p:txBody>
      </p:sp>
      <p:pic>
        <p:nvPicPr>
          <p:cNvPr id="13" name="Content Placeholder 8">
            <a:extLst>
              <a:ext uri="{FF2B5EF4-FFF2-40B4-BE49-F238E27FC236}">
                <a16:creationId xmlns:a16="http://schemas.microsoft.com/office/drawing/2014/main" id="{63EB237F-BA2A-4846-8DF9-0F2B464AF933}"/>
              </a:ext>
            </a:extLst>
          </p:cNvPr>
          <p:cNvPicPr>
            <a:picLocks noChangeAspect="1"/>
          </p:cNvPicPr>
          <p:nvPr/>
        </p:nvPicPr>
        <p:blipFill>
          <a:blip r:embed="rId2"/>
          <a:stretch>
            <a:fillRect/>
          </a:stretch>
        </p:blipFill>
        <p:spPr>
          <a:xfrm>
            <a:off x="457200" y="1791625"/>
            <a:ext cx="3622170" cy="974575"/>
          </a:xfrm>
          <a:prstGeom prst="rect">
            <a:avLst/>
          </a:prstGeom>
        </p:spPr>
      </p:pic>
    </p:spTree>
    <p:extLst>
      <p:ext uri="{BB962C8B-B14F-4D97-AF65-F5344CB8AC3E}">
        <p14:creationId xmlns:p14="http://schemas.microsoft.com/office/powerpoint/2010/main" val="39687969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9247AE-E0D8-4418-8E21-61EBD4D78AA1}"/>
              </a:ext>
            </a:extLst>
          </p:cNvPr>
          <p:cNvSpPr>
            <a:spLocks noGrp="1"/>
          </p:cNvSpPr>
          <p:nvPr>
            <p:ph type="title"/>
          </p:nvPr>
        </p:nvSpPr>
        <p:spPr/>
        <p:txBody>
          <a:bodyPr/>
          <a:lstStyle/>
          <a:p>
            <a:endParaRPr lang="en-GB" dirty="0"/>
          </a:p>
        </p:txBody>
      </p:sp>
      <p:sp>
        <p:nvSpPr>
          <p:cNvPr id="4" name="Text Placeholder 3">
            <a:extLst>
              <a:ext uri="{FF2B5EF4-FFF2-40B4-BE49-F238E27FC236}">
                <a16:creationId xmlns:a16="http://schemas.microsoft.com/office/drawing/2014/main" id="{2315A677-34AA-4A83-BC24-567C6DC3FE0D}"/>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B5BA423D-3FCC-424A-9E64-A1FA741B47C9}"/>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DE9BEE65-D1A1-4742-BA25-2837605E95C9}"/>
              </a:ext>
            </a:extLst>
          </p:cNvPr>
          <p:cNvSpPr>
            <a:spLocks noGrp="1"/>
          </p:cNvSpPr>
          <p:nvPr>
            <p:ph type="sldNum" sz="quarter" idx="13"/>
          </p:nvPr>
        </p:nvSpPr>
        <p:spPr/>
        <p:txBody>
          <a:bodyPr/>
          <a:lstStyle/>
          <a:p>
            <a:fld id="{C9BEB4AE-FFC0-4AB9-B62F-194B275D3770}" type="slidenum">
              <a:rPr lang="en-GB" smtClean="0"/>
              <a:t>21</a:t>
            </a:fld>
            <a:endParaRPr lang="en-GB" dirty="0"/>
          </a:p>
        </p:txBody>
      </p:sp>
      <p:sp>
        <p:nvSpPr>
          <p:cNvPr id="7" name="Text Placeholder 6">
            <a:extLst>
              <a:ext uri="{FF2B5EF4-FFF2-40B4-BE49-F238E27FC236}">
                <a16:creationId xmlns:a16="http://schemas.microsoft.com/office/drawing/2014/main" id="{8169CA1C-4E5B-471F-9B34-8830ACCD9660}"/>
              </a:ext>
            </a:extLst>
          </p:cNvPr>
          <p:cNvSpPr>
            <a:spLocks noGrp="1"/>
          </p:cNvSpPr>
          <p:nvPr>
            <p:ph type="body" sz="quarter" idx="14"/>
          </p:nvPr>
        </p:nvSpPr>
        <p:spPr/>
        <p:txBody>
          <a:bodyPr/>
          <a:lstStyle/>
          <a:p>
            <a:r>
              <a:rPr lang="en-GB" dirty="0"/>
              <a:t>https://github.com/sslotin/amh-code/blob/main/branching/plot.ipynb</a:t>
            </a:r>
          </a:p>
        </p:txBody>
      </p:sp>
      <p:pic>
        <p:nvPicPr>
          <p:cNvPr id="8" name="Picture 7">
            <a:extLst>
              <a:ext uri="{FF2B5EF4-FFF2-40B4-BE49-F238E27FC236}">
                <a16:creationId xmlns:a16="http://schemas.microsoft.com/office/drawing/2014/main" id="{834A5E8D-E23E-846D-9191-02BCFEE1430D}"/>
              </a:ext>
            </a:extLst>
          </p:cNvPr>
          <p:cNvPicPr>
            <a:picLocks noChangeAspect="1"/>
          </p:cNvPicPr>
          <p:nvPr/>
        </p:nvPicPr>
        <p:blipFill>
          <a:blip r:embed="rId2"/>
          <a:stretch>
            <a:fillRect/>
          </a:stretch>
        </p:blipFill>
        <p:spPr>
          <a:xfrm>
            <a:off x="457200" y="1115931"/>
            <a:ext cx="4303342" cy="3346011"/>
          </a:xfrm>
          <a:prstGeom prst="rect">
            <a:avLst/>
          </a:prstGeom>
        </p:spPr>
      </p:pic>
    </p:spTree>
    <p:extLst>
      <p:ext uri="{BB962C8B-B14F-4D97-AF65-F5344CB8AC3E}">
        <p14:creationId xmlns:p14="http://schemas.microsoft.com/office/powerpoint/2010/main" val="14712387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F21C0-5A0F-4F3E-BB29-28A980484168}"/>
              </a:ext>
            </a:extLst>
          </p:cNvPr>
          <p:cNvSpPr>
            <a:spLocks noGrp="1"/>
          </p:cNvSpPr>
          <p:nvPr>
            <p:ph type="title"/>
          </p:nvPr>
        </p:nvSpPr>
        <p:spPr/>
        <p:txBody>
          <a:bodyPr/>
          <a:lstStyle/>
          <a:p>
            <a:r>
              <a:rPr lang="en-US" dirty="0"/>
              <a:t>Workload Examples</a:t>
            </a:r>
            <a:endParaRPr lang="en-GB" dirty="0"/>
          </a:p>
        </p:txBody>
      </p:sp>
      <p:graphicFrame>
        <p:nvGraphicFramePr>
          <p:cNvPr id="8" name="Table 8">
            <a:extLst>
              <a:ext uri="{FF2B5EF4-FFF2-40B4-BE49-F238E27FC236}">
                <a16:creationId xmlns:a16="http://schemas.microsoft.com/office/drawing/2014/main" id="{595A801D-82C9-405B-90C1-14B83D0919C7}"/>
              </a:ext>
            </a:extLst>
          </p:cNvPr>
          <p:cNvGraphicFramePr>
            <a:graphicFrameLocks noGrp="1"/>
          </p:cNvGraphicFramePr>
          <p:nvPr>
            <p:ph idx="1"/>
            <p:extLst>
              <p:ext uri="{D42A27DB-BD31-4B8C-83A1-F6EECF244321}">
                <p14:modId xmlns:p14="http://schemas.microsoft.com/office/powerpoint/2010/main" val="219449888"/>
              </p:ext>
            </p:extLst>
          </p:nvPr>
        </p:nvGraphicFramePr>
        <p:xfrm>
          <a:off x="457200" y="1760538"/>
          <a:ext cx="8229600" cy="259588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4189048877"/>
                    </a:ext>
                  </a:extLst>
                </a:gridCol>
                <a:gridCol w="4114800">
                  <a:extLst>
                    <a:ext uri="{9D8B030D-6E8A-4147-A177-3AD203B41FA5}">
                      <a16:colId xmlns:a16="http://schemas.microsoft.com/office/drawing/2014/main" val="2707574069"/>
                    </a:ext>
                  </a:extLst>
                </a:gridCol>
              </a:tblGrid>
              <a:tr h="370840">
                <a:tc>
                  <a:txBody>
                    <a:bodyPr/>
                    <a:lstStyle/>
                    <a:p>
                      <a:pPr algn="ctr"/>
                      <a:r>
                        <a:rPr lang="en-US" dirty="0"/>
                        <a:t>FPGA</a:t>
                      </a:r>
                      <a:endParaRPr lang="en-GB" dirty="0"/>
                    </a:p>
                  </a:txBody>
                  <a:tcPr/>
                </a:tc>
                <a:tc>
                  <a:txBody>
                    <a:bodyPr/>
                    <a:lstStyle/>
                    <a:p>
                      <a:pPr algn="ctr"/>
                      <a:r>
                        <a:rPr lang="en-US" dirty="0"/>
                        <a:t>GPU</a:t>
                      </a:r>
                      <a:endParaRPr lang="en-GB" dirty="0"/>
                    </a:p>
                  </a:txBody>
                  <a:tcPr/>
                </a:tc>
                <a:extLst>
                  <a:ext uri="{0D108BD9-81ED-4DB2-BD59-A6C34878D82A}">
                    <a16:rowId xmlns:a16="http://schemas.microsoft.com/office/drawing/2014/main" val="843447632"/>
                  </a:ext>
                </a:extLst>
              </a:tr>
              <a:tr h="370840">
                <a:tc>
                  <a:txBody>
                    <a:bodyPr/>
                    <a:lstStyle/>
                    <a:p>
                      <a:pPr algn="ctr"/>
                      <a:r>
                        <a:rPr lang="en-US" dirty="0"/>
                        <a:t>Sparse Matrix</a:t>
                      </a:r>
                      <a:endParaRPr lang="en-GB" dirty="0"/>
                    </a:p>
                  </a:txBody>
                  <a:tcPr/>
                </a:tc>
                <a:tc>
                  <a:txBody>
                    <a:bodyPr/>
                    <a:lstStyle/>
                    <a:p>
                      <a:pPr algn="ctr"/>
                      <a:r>
                        <a:rPr lang="en-US" dirty="0"/>
                        <a:t>Dense Matrix</a:t>
                      </a:r>
                      <a:endParaRPr lang="en-GB" dirty="0"/>
                    </a:p>
                  </a:txBody>
                  <a:tcPr/>
                </a:tc>
                <a:extLst>
                  <a:ext uri="{0D108BD9-81ED-4DB2-BD59-A6C34878D82A}">
                    <a16:rowId xmlns:a16="http://schemas.microsoft.com/office/drawing/2014/main" val="629419754"/>
                  </a:ext>
                </a:extLst>
              </a:tr>
              <a:tr h="370840">
                <a:tc>
                  <a:txBody>
                    <a:bodyPr/>
                    <a:lstStyle/>
                    <a:p>
                      <a:pPr algn="ctr"/>
                      <a:r>
                        <a:rPr lang="en-US" dirty="0"/>
                        <a:t>Sparse Graph</a:t>
                      </a:r>
                      <a:endParaRPr lang="en-GB" dirty="0"/>
                    </a:p>
                  </a:txBody>
                  <a:tcPr/>
                </a:tc>
                <a:tc>
                  <a:txBody>
                    <a:bodyPr/>
                    <a:lstStyle/>
                    <a:p>
                      <a:pPr algn="ctr"/>
                      <a:r>
                        <a:rPr lang="en-US" dirty="0"/>
                        <a:t>Dense Graphs</a:t>
                      </a:r>
                      <a:endParaRPr lang="en-GB" dirty="0"/>
                    </a:p>
                  </a:txBody>
                  <a:tcPr/>
                </a:tc>
                <a:extLst>
                  <a:ext uri="{0D108BD9-81ED-4DB2-BD59-A6C34878D82A}">
                    <a16:rowId xmlns:a16="http://schemas.microsoft.com/office/drawing/2014/main" val="2036799282"/>
                  </a:ext>
                </a:extLst>
              </a:tr>
              <a:tr h="370840">
                <a:tc>
                  <a:txBody>
                    <a:bodyPr/>
                    <a:lstStyle/>
                    <a:p>
                      <a:pPr algn="ctr"/>
                      <a:r>
                        <a:rPr lang="en-US" dirty="0"/>
                        <a:t>Graph Neural Network</a:t>
                      </a:r>
                      <a:endParaRPr lang="en-GB" dirty="0"/>
                    </a:p>
                  </a:txBody>
                  <a:tcPr/>
                </a:tc>
                <a:tc>
                  <a:txBody>
                    <a:bodyPr/>
                    <a:lstStyle/>
                    <a:p>
                      <a:pPr algn="ctr"/>
                      <a:r>
                        <a:rPr lang="en-US" dirty="0"/>
                        <a:t>Convolutional Neural Network</a:t>
                      </a:r>
                      <a:endParaRPr lang="en-GB" dirty="0"/>
                    </a:p>
                  </a:txBody>
                  <a:tcPr/>
                </a:tc>
                <a:extLst>
                  <a:ext uri="{0D108BD9-81ED-4DB2-BD59-A6C34878D82A}">
                    <a16:rowId xmlns:a16="http://schemas.microsoft.com/office/drawing/2014/main" val="2727575635"/>
                  </a:ext>
                </a:extLst>
              </a:tr>
              <a:tr h="370840">
                <a:tc>
                  <a:txBody>
                    <a:bodyPr/>
                    <a:lstStyle/>
                    <a:p>
                      <a:pPr algn="ctr"/>
                      <a:r>
                        <a:rPr lang="en-US" dirty="0"/>
                        <a:t>Decision tree</a:t>
                      </a:r>
                      <a:endParaRPr lang="en-GB" dirty="0"/>
                    </a:p>
                  </a:txBody>
                  <a:tcPr/>
                </a:tc>
                <a:tc>
                  <a:txBody>
                    <a:bodyPr/>
                    <a:lstStyle/>
                    <a:p>
                      <a:pPr algn="ctr"/>
                      <a:endParaRPr lang="en-GB"/>
                    </a:p>
                  </a:txBody>
                  <a:tcPr/>
                </a:tc>
                <a:extLst>
                  <a:ext uri="{0D108BD9-81ED-4DB2-BD59-A6C34878D82A}">
                    <a16:rowId xmlns:a16="http://schemas.microsoft.com/office/drawing/2014/main" val="4061460744"/>
                  </a:ext>
                </a:extLst>
              </a:tr>
              <a:tr h="370840">
                <a:tc>
                  <a:txBody>
                    <a:bodyPr/>
                    <a:lstStyle/>
                    <a:p>
                      <a:pPr algn="ctr"/>
                      <a:r>
                        <a:rPr lang="en-US" dirty="0"/>
                        <a:t>(Monte-Carlo) Simulation</a:t>
                      </a:r>
                      <a:endParaRPr lang="en-GB" dirty="0"/>
                    </a:p>
                  </a:txBody>
                  <a:tcPr/>
                </a:tc>
                <a:tc>
                  <a:txBody>
                    <a:bodyPr/>
                    <a:lstStyle/>
                    <a:p>
                      <a:pPr algn="ctr"/>
                      <a:endParaRPr lang="en-GB"/>
                    </a:p>
                  </a:txBody>
                  <a:tcPr/>
                </a:tc>
                <a:extLst>
                  <a:ext uri="{0D108BD9-81ED-4DB2-BD59-A6C34878D82A}">
                    <a16:rowId xmlns:a16="http://schemas.microsoft.com/office/drawing/2014/main" val="3877907232"/>
                  </a:ext>
                </a:extLst>
              </a:tr>
              <a:tr h="370840">
                <a:tc>
                  <a:txBody>
                    <a:bodyPr/>
                    <a:lstStyle/>
                    <a:p>
                      <a:pPr algn="ctr"/>
                      <a:r>
                        <a:rPr lang="en-GB" sz="1800" b="0" i="0" kern="1200" dirty="0">
                          <a:solidFill>
                            <a:schemeClr val="dk1"/>
                          </a:solidFill>
                          <a:effectLst/>
                          <a:latin typeface="+mn-lt"/>
                          <a:ea typeface="+mn-ea"/>
                          <a:cs typeface="+mn-cs"/>
                        </a:rPr>
                        <a:t>Genomics computation</a:t>
                      </a:r>
                    </a:p>
                  </a:txBody>
                  <a:tcPr/>
                </a:tc>
                <a:tc>
                  <a:txBody>
                    <a:bodyPr/>
                    <a:lstStyle/>
                    <a:p>
                      <a:pPr algn="ctr"/>
                      <a:endParaRPr lang="en-GB" dirty="0"/>
                    </a:p>
                  </a:txBody>
                  <a:tcPr/>
                </a:tc>
                <a:extLst>
                  <a:ext uri="{0D108BD9-81ED-4DB2-BD59-A6C34878D82A}">
                    <a16:rowId xmlns:a16="http://schemas.microsoft.com/office/drawing/2014/main" val="2470929164"/>
                  </a:ext>
                </a:extLst>
              </a:tr>
            </a:tbl>
          </a:graphicData>
        </a:graphic>
      </p:graphicFrame>
      <p:sp>
        <p:nvSpPr>
          <p:cNvPr id="4" name="Text Placeholder 3">
            <a:extLst>
              <a:ext uri="{FF2B5EF4-FFF2-40B4-BE49-F238E27FC236}">
                <a16:creationId xmlns:a16="http://schemas.microsoft.com/office/drawing/2014/main" id="{D57872BE-18D5-4983-BC18-2AE1AA378C5D}"/>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7A01D085-B9BE-4879-A6FC-31161BA86166}"/>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13E84D13-B9E5-4313-A628-14243F880535}"/>
              </a:ext>
            </a:extLst>
          </p:cNvPr>
          <p:cNvSpPr>
            <a:spLocks noGrp="1"/>
          </p:cNvSpPr>
          <p:nvPr>
            <p:ph type="sldNum" sz="quarter" idx="13"/>
          </p:nvPr>
        </p:nvSpPr>
        <p:spPr/>
        <p:txBody>
          <a:bodyPr/>
          <a:lstStyle/>
          <a:p>
            <a:fld id="{C9BEB4AE-FFC0-4AB9-B62F-194B275D3770}" type="slidenum">
              <a:rPr lang="en-GB" smtClean="0"/>
              <a:t>22</a:t>
            </a:fld>
            <a:endParaRPr lang="en-GB" dirty="0"/>
          </a:p>
        </p:txBody>
      </p:sp>
      <p:sp>
        <p:nvSpPr>
          <p:cNvPr id="7" name="Text Placeholder 6">
            <a:extLst>
              <a:ext uri="{FF2B5EF4-FFF2-40B4-BE49-F238E27FC236}">
                <a16:creationId xmlns:a16="http://schemas.microsoft.com/office/drawing/2014/main" id="{32433AF0-0566-4357-AB56-C7076087B628}"/>
              </a:ext>
            </a:extLst>
          </p:cNvPr>
          <p:cNvSpPr>
            <a:spLocks noGrp="1"/>
          </p:cNvSpPr>
          <p:nvPr>
            <p:ph type="body" sz="quarter" idx="14"/>
          </p:nvPr>
        </p:nvSpPr>
        <p:spPr/>
        <p:txBody>
          <a:bodyPr/>
          <a:lstStyle/>
          <a:p>
            <a:r>
              <a:rPr lang="en-GB" dirty="0"/>
              <a:t>https://ieeexplore.ieee.org/document/8685122</a:t>
            </a:r>
          </a:p>
        </p:txBody>
      </p:sp>
    </p:spTree>
    <p:extLst>
      <p:ext uri="{BB962C8B-B14F-4D97-AF65-F5344CB8AC3E}">
        <p14:creationId xmlns:p14="http://schemas.microsoft.com/office/powerpoint/2010/main" val="19031847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E21D671-DBCA-4C49-8925-49A818D7FBD9}"/>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FCF5D7DE-0337-4D16-BCDE-6010FD4663F2}"/>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B25CAD2C-8456-43D1-9A2B-2CDF06635602}"/>
              </a:ext>
            </a:extLst>
          </p:cNvPr>
          <p:cNvSpPr>
            <a:spLocks noGrp="1"/>
          </p:cNvSpPr>
          <p:nvPr>
            <p:ph type="sldNum" sz="quarter" idx="13"/>
          </p:nvPr>
        </p:nvSpPr>
        <p:spPr/>
        <p:txBody>
          <a:bodyPr/>
          <a:lstStyle/>
          <a:p>
            <a:fld id="{C9BEB4AE-FFC0-4AB9-B62F-194B275D3770}" type="slidenum">
              <a:rPr lang="en-GB" smtClean="0"/>
              <a:t>23</a:t>
            </a:fld>
            <a:endParaRPr lang="en-GB" dirty="0"/>
          </a:p>
        </p:txBody>
      </p:sp>
      <p:sp>
        <p:nvSpPr>
          <p:cNvPr id="7" name="Text Placeholder 6">
            <a:extLst>
              <a:ext uri="{FF2B5EF4-FFF2-40B4-BE49-F238E27FC236}">
                <a16:creationId xmlns:a16="http://schemas.microsoft.com/office/drawing/2014/main" id="{51D82959-6750-4720-B6EB-29AA67E895E7}"/>
              </a:ext>
            </a:extLst>
          </p:cNvPr>
          <p:cNvSpPr>
            <a:spLocks noGrp="1"/>
          </p:cNvSpPr>
          <p:nvPr>
            <p:ph type="body" sz="quarter" idx="14"/>
          </p:nvPr>
        </p:nvSpPr>
        <p:spPr/>
        <p:txBody>
          <a:bodyPr/>
          <a:lstStyle/>
          <a:p>
            <a:endParaRPr lang="en-GB"/>
          </a:p>
        </p:txBody>
      </p:sp>
      <p:sp>
        <p:nvSpPr>
          <p:cNvPr id="8" name="Rectangle: Rounded Corners 7">
            <a:extLst>
              <a:ext uri="{FF2B5EF4-FFF2-40B4-BE49-F238E27FC236}">
                <a16:creationId xmlns:a16="http://schemas.microsoft.com/office/drawing/2014/main" id="{FF155B2C-9347-4F5D-9553-6C12E9CB93D0}"/>
              </a:ext>
            </a:extLst>
          </p:cNvPr>
          <p:cNvSpPr/>
          <p:nvPr/>
        </p:nvSpPr>
        <p:spPr>
          <a:xfrm>
            <a:off x="457199" y="2396197"/>
            <a:ext cx="1230923" cy="914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Particle</a:t>
            </a:r>
            <a:endParaRPr lang="en-GB" dirty="0"/>
          </a:p>
        </p:txBody>
      </p:sp>
      <p:sp>
        <p:nvSpPr>
          <p:cNvPr id="10" name="Rectangle: Rounded Corners 9">
            <a:extLst>
              <a:ext uri="{FF2B5EF4-FFF2-40B4-BE49-F238E27FC236}">
                <a16:creationId xmlns:a16="http://schemas.microsoft.com/office/drawing/2014/main" id="{BCCA4C3A-E360-407C-8BA8-6F8A8008D96B}"/>
              </a:ext>
            </a:extLst>
          </p:cNvPr>
          <p:cNvSpPr/>
          <p:nvPr/>
        </p:nvSpPr>
        <p:spPr>
          <a:xfrm>
            <a:off x="2471224" y="1572574"/>
            <a:ext cx="1230923" cy="52812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Proton</a:t>
            </a:r>
            <a:endParaRPr lang="en-GB" dirty="0"/>
          </a:p>
        </p:txBody>
      </p:sp>
      <p:sp>
        <p:nvSpPr>
          <p:cNvPr id="11" name="Rectangle: Rounded Corners 10">
            <a:extLst>
              <a:ext uri="{FF2B5EF4-FFF2-40B4-BE49-F238E27FC236}">
                <a16:creationId xmlns:a16="http://schemas.microsoft.com/office/drawing/2014/main" id="{7989C21F-A07B-49A7-97AC-1CC024BA8D5B}"/>
              </a:ext>
            </a:extLst>
          </p:cNvPr>
          <p:cNvSpPr/>
          <p:nvPr/>
        </p:nvSpPr>
        <p:spPr>
          <a:xfrm>
            <a:off x="2471224" y="2325273"/>
            <a:ext cx="1230923" cy="52812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Electron</a:t>
            </a:r>
            <a:endParaRPr lang="en-GB" dirty="0"/>
          </a:p>
        </p:txBody>
      </p:sp>
      <p:sp>
        <p:nvSpPr>
          <p:cNvPr id="12" name="Rectangle: Rounded Corners 11">
            <a:extLst>
              <a:ext uri="{FF2B5EF4-FFF2-40B4-BE49-F238E27FC236}">
                <a16:creationId xmlns:a16="http://schemas.microsoft.com/office/drawing/2014/main" id="{5A27A4C8-EF37-4773-B66C-B0938FE69B9D}"/>
              </a:ext>
            </a:extLst>
          </p:cNvPr>
          <p:cNvSpPr/>
          <p:nvPr/>
        </p:nvSpPr>
        <p:spPr>
          <a:xfrm>
            <a:off x="2471224" y="3975077"/>
            <a:ext cx="1230923" cy="52812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Photon</a:t>
            </a:r>
            <a:endParaRPr lang="en-GB" dirty="0"/>
          </a:p>
        </p:txBody>
      </p:sp>
      <p:sp>
        <p:nvSpPr>
          <p:cNvPr id="13" name="Rectangle: Rounded Corners 12">
            <a:extLst>
              <a:ext uri="{FF2B5EF4-FFF2-40B4-BE49-F238E27FC236}">
                <a16:creationId xmlns:a16="http://schemas.microsoft.com/office/drawing/2014/main" id="{2BA2E747-0460-4D92-9804-F0387ACCDE66}"/>
              </a:ext>
            </a:extLst>
          </p:cNvPr>
          <p:cNvSpPr/>
          <p:nvPr/>
        </p:nvSpPr>
        <p:spPr>
          <a:xfrm>
            <a:off x="4572000" y="203238"/>
            <a:ext cx="1395046" cy="52812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Process a</a:t>
            </a:r>
            <a:endParaRPr lang="en-GB" dirty="0"/>
          </a:p>
        </p:txBody>
      </p:sp>
      <p:sp>
        <p:nvSpPr>
          <p:cNvPr id="15" name="Rectangle: Rounded Corners 14">
            <a:extLst>
              <a:ext uri="{FF2B5EF4-FFF2-40B4-BE49-F238E27FC236}">
                <a16:creationId xmlns:a16="http://schemas.microsoft.com/office/drawing/2014/main" id="{96FC99EA-B21E-4845-B007-ECD998BCDB57}"/>
              </a:ext>
            </a:extLst>
          </p:cNvPr>
          <p:cNvSpPr/>
          <p:nvPr/>
        </p:nvSpPr>
        <p:spPr>
          <a:xfrm>
            <a:off x="4572000" y="968473"/>
            <a:ext cx="1395046" cy="52812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Process b</a:t>
            </a:r>
            <a:endParaRPr lang="en-GB" dirty="0"/>
          </a:p>
        </p:txBody>
      </p:sp>
      <p:sp>
        <p:nvSpPr>
          <p:cNvPr id="16" name="Rectangle: Rounded Corners 15">
            <a:extLst>
              <a:ext uri="{FF2B5EF4-FFF2-40B4-BE49-F238E27FC236}">
                <a16:creationId xmlns:a16="http://schemas.microsoft.com/office/drawing/2014/main" id="{96534F59-7038-4994-89EC-F75948203B33}"/>
              </a:ext>
            </a:extLst>
          </p:cNvPr>
          <p:cNvSpPr/>
          <p:nvPr/>
        </p:nvSpPr>
        <p:spPr>
          <a:xfrm>
            <a:off x="4572000" y="1735880"/>
            <a:ext cx="1395046" cy="52812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Process c</a:t>
            </a:r>
            <a:endParaRPr lang="en-GB" dirty="0"/>
          </a:p>
        </p:txBody>
      </p:sp>
      <p:sp>
        <p:nvSpPr>
          <p:cNvPr id="17" name="Rectangle: Rounded Corners 16">
            <a:extLst>
              <a:ext uri="{FF2B5EF4-FFF2-40B4-BE49-F238E27FC236}">
                <a16:creationId xmlns:a16="http://schemas.microsoft.com/office/drawing/2014/main" id="{E25796A1-CBE9-43DE-B5EC-08C515F2A986}"/>
              </a:ext>
            </a:extLst>
          </p:cNvPr>
          <p:cNvSpPr/>
          <p:nvPr/>
        </p:nvSpPr>
        <p:spPr>
          <a:xfrm>
            <a:off x="4572000" y="4013065"/>
            <a:ext cx="1395046" cy="528124"/>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a:t>Process n</a:t>
            </a:r>
            <a:endParaRPr lang="en-GB" dirty="0"/>
          </a:p>
        </p:txBody>
      </p:sp>
      <p:cxnSp>
        <p:nvCxnSpPr>
          <p:cNvPr id="19" name="Straight Arrow Connector 18">
            <a:extLst>
              <a:ext uri="{FF2B5EF4-FFF2-40B4-BE49-F238E27FC236}">
                <a16:creationId xmlns:a16="http://schemas.microsoft.com/office/drawing/2014/main" id="{984E7924-A264-47CA-9A30-9232DCC45F16}"/>
              </a:ext>
            </a:extLst>
          </p:cNvPr>
          <p:cNvCxnSpPr>
            <a:stCxn id="8" idx="3"/>
            <a:endCxn id="10" idx="1"/>
          </p:cNvCxnSpPr>
          <p:nvPr/>
        </p:nvCxnSpPr>
        <p:spPr>
          <a:xfrm flipV="1">
            <a:off x="1688122" y="1836636"/>
            <a:ext cx="783102" cy="10167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E3D509D9-EDF9-4FFC-8779-8888CF64136B}"/>
              </a:ext>
            </a:extLst>
          </p:cNvPr>
          <p:cNvCxnSpPr>
            <a:stCxn id="8" idx="3"/>
            <a:endCxn id="11" idx="1"/>
          </p:cNvCxnSpPr>
          <p:nvPr/>
        </p:nvCxnSpPr>
        <p:spPr>
          <a:xfrm flipV="1">
            <a:off x="1688122" y="2589335"/>
            <a:ext cx="783102" cy="26406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BB106379-F425-4602-8EAB-50F40CCA2A9A}"/>
              </a:ext>
            </a:extLst>
          </p:cNvPr>
          <p:cNvCxnSpPr>
            <a:stCxn id="8" idx="3"/>
            <a:endCxn id="12" idx="1"/>
          </p:cNvCxnSpPr>
          <p:nvPr/>
        </p:nvCxnSpPr>
        <p:spPr>
          <a:xfrm>
            <a:off x="1688122" y="2853397"/>
            <a:ext cx="783102" cy="138574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E6B4F44C-624C-4BAD-AB14-59A056D265C2}"/>
              </a:ext>
            </a:extLst>
          </p:cNvPr>
          <p:cNvCxnSpPr>
            <a:endCxn id="13" idx="1"/>
          </p:cNvCxnSpPr>
          <p:nvPr/>
        </p:nvCxnSpPr>
        <p:spPr>
          <a:xfrm flipV="1">
            <a:off x="3745523" y="467300"/>
            <a:ext cx="826477" cy="136933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1C315350-A09B-46AB-A5DE-9A03722A169A}"/>
              </a:ext>
            </a:extLst>
          </p:cNvPr>
          <p:cNvCxnSpPr>
            <a:endCxn id="15" idx="1"/>
          </p:cNvCxnSpPr>
          <p:nvPr/>
        </p:nvCxnSpPr>
        <p:spPr>
          <a:xfrm flipV="1">
            <a:off x="3745523" y="1232535"/>
            <a:ext cx="826477" cy="64784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3D0513DE-26C2-4B3B-AA76-1A2426CA7209}"/>
              </a:ext>
            </a:extLst>
          </p:cNvPr>
          <p:cNvCxnSpPr>
            <a:stCxn id="11" idx="3"/>
            <a:endCxn id="15" idx="1"/>
          </p:cNvCxnSpPr>
          <p:nvPr/>
        </p:nvCxnSpPr>
        <p:spPr>
          <a:xfrm flipV="1">
            <a:off x="3702147" y="1232535"/>
            <a:ext cx="869853" cy="135680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4CBC033A-4952-4829-923E-AB79F607FD83}"/>
              </a:ext>
            </a:extLst>
          </p:cNvPr>
          <p:cNvCxnSpPr>
            <a:stCxn id="11" idx="3"/>
            <a:endCxn id="16" idx="1"/>
          </p:cNvCxnSpPr>
          <p:nvPr/>
        </p:nvCxnSpPr>
        <p:spPr>
          <a:xfrm flipV="1">
            <a:off x="3702147" y="1999942"/>
            <a:ext cx="869853" cy="5893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50134A3D-4587-4ACA-AB5C-F43340D0F11A}"/>
              </a:ext>
            </a:extLst>
          </p:cNvPr>
          <p:cNvCxnSpPr>
            <a:cxnSpLocks/>
            <a:stCxn id="12" idx="3"/>
            <a:endCxn id="16" idx="1"/>
          </p:cNvCxnSpPr>
          <p:nvPr/>
        </p:nvCxnSpPr>
        <p:spPr>
          <a:xfrm flipV="1">
            <a:off x="3702147" y="1999942"/>
            <a:ext cx="869853" cy="223919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9C5E7DA6-F4C8-4ED5-81D9-F09C9EA08B55}"/>
              </a:ext>
            </a:extLst>
          </p:cNvPr>
          <p:cNvCxnSpPr>
            <a:cxnSpLocks/>
            <a:stCxn id="12" idx="3"/>
            <a:endCxn id="17" idx="1"/>
          </p:cNvCxnSpPr>
          <p:nvPr/>
        </p:nvCxnSpPr>
        <p:spPr>
          <a:xfrm>
            <a:off x="3702147" y="4239139"/>
            <a:ext cx="869853" cy="3798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8946A008-143A-416F-B101-66028BB5DE89}"/>
              </a:ext>
            </a:extLst>
          </p:cNvPr>
          <p:cNvCxnSpPr>
            <a:stCxn id="12" idx="3"/>
            <a:endCxn id="13" idx="1"/>
          </p:cNvCxnSpPr>
          <p:nvPr/>
        </p:nvCxnSpPr>
        <p:spPr>
          <a:xfrm flipV="1">
            <a:off x="3702147" y="467300"/>
            <a:ext cx="869853" cy="37718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806677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796D53-981D-4DD5-B92A-D714B24B5220}"/>
              </a:ext>
            </a:extLst>
          </p:cNvPr>
          <p:cNvSpPr>
            <a:spLocks noGrp="1"/>
          </p:cNvSpPr>
          <p:nvPr>
            <p:ph type="title"/>
          </p:nvPr>
        </p:nvSpPr>
        <p:spPr>
          <a:xfrm>
            <a:off x="457200" y="2143125"/>
            <a:ext cx="8229600" cy="857250"/>
          </a:xfrm>
        </p:spPr>
        <p:txBody>
          <a:bodyPr/>
          <a:lstStyle/>
          <a:p>
            <a:r>
              <a:rPr lang="en-US" dirty="0"/>
              <a:t>FPGA Programming</a:t>
            </a:r>
            <a:endParaRPr lang="en-GB" dirty="0"/>
          </a:p>
        </p:txBody>
      </p:sp>
      <p:sp>
        <p:nvSpPr>
          <p:cNvPr id="5" name="Text Placeholder 4">
            <a:extLst>
              <a:ext uri="{FF2B5EF4-FFF2-40B4-BE49-F238E27FC236}">
                <a16:creationId xmlns:a16="http://schemas.microsoft.com/office/drawing/2014/main" id="{3712EA85-1F10-41C1-B241-CF1483F1B837}"/>
              </a:ext>
            </a:extLst>
          </p:cNvPr>
          <p:cNvSpPr>
            <a:spLocks noGrp="1"/>
          </p:cNvSpPr>
          <p:nvPr>
            <p:ph type="body" sz="quarter" idx="10"/>
          </p:nvPr>
        </p:nvSpPr>
        <p:spPr/>
        <p:txBody>
          <a:bodyPr/>
          <a:lstStyle/>
          <a:p>
            <a:endParaRPr lang="en-GB"/>
          </a:p>
        </p:txBody>
      </p:sp>
      <p:sp>
        <p:nvSpPr>
          <p:cNvPr id="6" name="Text Placeholder 5">
            <a:extLst>
              <a:ext uri="{FF2B5EF4-FFF2-40B4-BE49-F238E27FC236}">
                <a16:creationId xmlns:a16="http://schemas.microsoft.com/office/drawing/2014/main" id="{21AC9BFB-F168-428C-9A23-1520BC36E696}"/>
              </a:ext>
            </a:extLst>
          </p:cNvPr>
          <p:cNvSpPr>
            <a:spLocks noGrp="1"/>
          </p:cNvSpPr>
          <p:nvPr>
            <p:ph type="body" sz="quarter" idx="12"/>
          </p:nvPr>
        </p:nvSpPr>
        <p:spPr/>
        <p:txBody>
          <a:bodyPr/>
          <a:lstStyle/>
          <a:p>
            <a:endParaRPr lang="en-GB"/>
          </a:p>
        </p:txBody>
      </p:sp>
    </p:spTree>
    <p:extLst>
      <p:ext uri="{BB962C8B-B14F-4D97-AF65-F5344CB8AC3E}">
        <p14:creationId xmlns:p14="http://schemas.microsoft.com/office/powerpoint/2010/main" val="34992403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a:extLst>
              <a:ext uri="{FF2B5EF4-FFF2-40B4-BE49-F238E27FC236}">
                <a16:creationId xmlns:a16="http://schemas.microsoft.com/office/drawing/2014/main" id="{114BFC5B-9615-49FF-8728-94A6BC679D54}"/>
              </a:ext>
            </a:extLst>
          </p:cNvPr>
          <p:cNvSpPr>
            <a:spLocks noGrp="1" noChangeArrowheads="1"/>
          </p:cNvSpPr>
          <p:nvPr>
            <p:ph type="title"/>
          </p:nvPr>
        </p:nvSpPr>
        <p:spPr/>
        <p:txBody>
          <a:bodyPr/>
          <a:lstStyle/>
          <a:p>
            <a:r>
              <a:rPr lang="en-US" altLang="en-US" dirty="0">
                <a:ea typeface="ＭＳ Ｐゴシック" panose="020B0600070205080204" pitchFamily="34" charset="-128"/>
              </a:rPr>
              <a:t>FPGA Design Flow</a:t>
            </a:r>
          </a:p>
        </p:txBody>
      </p:sp>
      <p:sp>
        <p:nvSpPr>
          <p:cNvPr id="49155" name="Slide Number Placeholder 1">
            <a:extLst>
              <a:ext uri="{FF2B5EF4-FFF2-40B4-BE49-F238E27FC236}">
                <a16:creationId xmlns:a16="http://schemas.microsoft.com/office/drawing/2014/main" id="{ECF3D8D4-ED49-43AA-95F2-97A0027262EC}"/>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557213" indent="-214313">
              <a:defRPr>
                <a:solidFill>
                  <a:schemeClr val="tx1"/>
                </a:solidFill>
                <a:latin typeface="Arial" panose="020B0604020202020204" pitchFamily="34" charset="0"/>
                <a:ea typeface="ＭＳ Ｐゴシック" panose="020B0600070205080204" pitchFamily="34" charset="-128"/>
              </a:defRPr>
            </a:lvl2pPr>
            <a:lvl3pPr marL="857250" indent="-171450">
              <a:defRPr>
                <a:solidFill>
                  <a:schemeClr val="tx1"/>
                </a:solidFill>
                <a:latin typeface="Arial" panose="020B0604020202020204" pitchFamily="34" charset="0"/>
                <a:ea typeface="ＭＳ Ｐゴシック" panose="020B0600070205080204" pitchFamily="34" charset="-128"/>
              </a:defRPr>
            </a:lvl3pPr>
            <a:lvl4pPr marL="1200150" indent="-171450">
              <a:defRPr>
                <a:solidFill>
                  <a:schemeClr val="tx1"/>
                </a:solidFill>
                <a:latin typeface="Arial" panose="020B0604020202020204" pitchFamily="34" charset="0"/>
                <a:ea typeface="ＭＳ Ｐゴシック" panose="020B0600070205080204" pitchFamily="34" charset="-128"/>
              </a:defRPr>
            </a:lvl4pPr>
            <a:lvl5pPr marL="1543050" indent="-171450">
              <a:defRPr>
                <a:solidFill>
                  <a:schemeClr val="tx1"/>
                </a:solidFill>
                <a:latin typeface="Arial" panose="020B0604020202020204" pitchFamily="34" charset="0"/>
                <a:ea typeface="ＭＳ Ｐゴシック" panose="020B0600070205080204" pitchFamily="34" charset="-128"/>
              </a:defRPr>
            </a:lvl5pPr>
            <a:lvl6pPr marL="18859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2288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25717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29146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8941EEC-40AF-4452-8322-BAC3DF015768}" type="slidenum">
              <a:rPr lang="en-US" altLang="en-US">
                <a:solidFill>
                  <a:srgbClr val="000000"/>
                </a:solidFill>
                <a:latin typeface="Garamond" panose="02020404030301010803" pitchFamily="18" charset="0"/>
              </a:rPr>
              <a:pPr/>
              <a:t>25</a:t>
            </a:fld>
            <a:endParaRPr lang="en-US" altLang="en-US">
              <a:solidFill>
                <a:srgbClr val="000000"/>
              </a:solidFill>
              <a:latin typeface="Garamond" panose="02020404030301010803" pitchFamily="18" charset="0"/>
            </a:endParaRPr>
          </a:p>
        </p:txBody>
      </p:sp>
      <p:sp>
        <p:nvSpPr>
          <p:cNvPr id="49156" name="Rectangle: Rounded Corners 3">
            <a:extLst>
              <a:ext uri="{FF2B5EF4-FFF2-40B4-BE49-F238E27FC236}">
                <a16:creationId xmlns:a16="http://schemas.microsoft.com/office/drawing/2014/main" id="{627BBE64-694E-4D5C-A4F7-E2CE410E4540}"/>
              </a:ext>
            </a:extLst>
          </p:cNvPr>
          <p:cNvSpPr>
            <a:spLocks noChangeArrowheads="1"/>
          </p:cNvSpPr>
          <p:nvPr/>
        </p:nvSpPr>
        <p:spPr bwMode="auto">
          <a:xfrm>
            <a:off x="457200" y="1676986"/>
            <a:ext cx="2228850" cy="285750"/>
          </a:xfrm>
          <a:prstGeom prst="roundRect">
            <a:avLst>
              <a:gd name="adj" fmla="val 16667"/>
            </a:avLst>
          </a:prstGeom>
          <a:solidFill>
            <a:schemeClr val="bg1"/>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1350" b="1" dirty="0"/>
              <a:t>Problem Definition</a:t>
            </a:r>
          </a:p>
        </p:txBody>
      </p:sp>
      <p:sp>
        <p:nvSpPr>
          <p:cNvPr id="8" name="Rectangle: Rounded Corners 7">
            <a:extLst>
              <a:ext uri="{FF2B5EF4-FFF2-40B4-BE49-F238E27FC236}">
                <a16:creationId xmlns:a16="http://schemas.microsoft.com/office/drawing/2014/main" id="{5B305CD1-CEA7-49D1-BF12-7238729A0906}"/>
              </a:ext>
            </a:extLst>
          </p:cNvPr>
          <p:cNvSpPr>
            <a:spLocks noChangeArrowheads="1"/>
          </p:cNvSpPr>
          <p:nvPr/>
        </p:nvSpPr>
        <p:spPr bwMode="auto">
          <a:xfrm>
            <a:off x="3594588" y="2263524"/>
            <a:ext cx="2228850" cy="511969"/>
          </a:xfrm>
          <a:prstGeom prst="roundRect">
            <a:avLst>
              <a:gd name="adj" fmla="val 16667"/>
            </a:avLst>
          </a:prstGeom>
          <a:solidFill>
            <a:schemeClr val="bg1"/>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1350" b="1" dirty="0"/>
              <a:t>Hardware Description Language (HDL)</a:t>
            </a:r>
          </a:p>
        </p:txBody>
      </p:sp>
      <p:sp>
        <p:nvSpPr>
          <p:cNvPr id="6" name="TextBox 5">
            <a:extLst>
              <a:ext uri="{FF2B5EF4-FFF2-40B4-BE49-F238E27FC236}">
                <a16:creationId xmlns:a16="http://schemas.microsoft.com/office/drawing/2014/main" id="{3C145776-198A-4E7B-90DA-CBEE71DB5586}"/>
              </a:ext>
            </a:extLst>
          </p:cNvPr>
          <p:cNvSpPr txBox="1">
            <a:spLocks noChangeArrowheads="1"/>
          </p:cNvSpPr>
          <p:nvPr/>
        </p:nvSpPr>
        <p:spPr bwMode="auto">
          <a:xfrm>
            <a:off x="6501765" y="2369467"/>
            <a:ext cx="1714500"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sz="1350" i="1" dirty="0">
                <a:solidFill>
                  <a:schemeClr val="accent1"/>
                </a:solidFill>
              </a:rPr>
              <a:t>Verilog, </a:t>
            </a:r>
            <a:r>
              <a:rPr lang="en-US" altLang="en-US" sz="1350" b="1" i="1" dirty="0">
                <a:solidFill>
                  <a:schemeClr val="accent1"/>
                </a:solidFill>
              </a:rPr>
              <a:t>VHDL</a:t>
            </a:r>
          </a:p>
        </p:txBody>
      </p:sp>
      <p:sp>
        <p:nvSpPr>
          <p:cNvPr id="12" name="Rectangle: Rounded Corners 11">
            <a:extLst>
              <a:ext uri="{FF2B5EF4-FFF2-40B4-BE49-F238E27FC236}">
                <a16:creationId xmlns:a16="http://schemas.microsoft.com/office/drawing/2014/main" id="{29315818-925C-456F-9E01-DBF830898B0B}"/>
              </a:ext>
            </a:extLst>
          </p:cNvPr>
          <p:cNvSpPr>
            <a:spLocks noChangeArrowheads="1"/>
          </p:cNvSpPr>
          <p:nvPr/>
        </p:nvSpPr>
        <p:spPr bwMode="auto">
          <a:xfrm>
            <a:off x="3594588" y="4185668"/>
            <a:ext cx="2228850" cy="285750"/>
          </a:xfrm>
          <a:prstGeom prst="roundRect">
            <a:avLst>
              <a:gd name="adj" fmla="val 16667"/>
            </a:avLst>
          </a:prstGeom>
          <a:solidFill>
            <a:schemeClr val="bg1"/>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US" sz="1350" b="1"/>
              <a:t>Bitstream Generation</a:t>
            </a:r>
            <a:endParaRPr lang="en-US" altLang="en-US" sz="1350" b="1" dirty="0"/>
          </a:p>
        </p:txBody>
      </p:sp>
      <p:sp>
        <p:nvSpPr>
          <p:cNvPr id="14" name="Rectangle: Rounded Corners 13">
            <a:extLst>
              <a:ext uri="{FF2B5EF4-FFF2-40B4-BE49-F238E27FC236}">
                <a16:creationId xmlns:a16="http://schemas.microsoft.com/office/drawing/2014/main" id="{6A6FC067-6CE9-4594-92C0-EDED83A7B196}"/>
              </a:ext>
            </a:extLst>
          </p:cNvPr>
          <p:cNvSpPr>
            <a:spLocks noChangeArrowheads="1"/>
          </p:cNvSpPr>
          <p:nvPr/>
        </p:nvSpPr>
        <p:spPr bwMode="auto">
          <a:xfrm>
            <a:off x="3594588" y="3051955"/>
            <a:ext cx="2228850" cy="285750"/>
          </a:xfrm>
          <a:prstGeom prst="roundRect">
            <a:avLst>
              <a:gd name="adj" fmla="val 16667"/>
            </a:avLst>
          </a:prstGeom>
          <a:solidFill>
            <a:schemeClr val="bg1"/>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US" sz="1350" b="1" dirty="0"/>
              <a:t>Logic Synthesis</a:t>
            </a:r>
          </a:p>
        </p:txBody>
      </p:sp>
      <p:sp>
        <p:nvSpPr>
          <p:cNvPr id="16" name="Rectangle: Rounded Corners 15">
            <a:extLst>
              <a:ext uri="{FF2B5EF4-FFF2-40B4-BE49-F238E27FC236}">
                <a16:creationId xmlns:a16="http://schemas.microsoft.com/office/drawing/2014/main" id="{F457A972-F12C-4EEB-B0D0-7010DCFB90E1}"/>
              </a:ext>
            </a:extLst>
          </p:cNvPr>
          <p:cNvSpPr>
            <a:spLocks noChangeArrowheads="1"/>
          </p:cNvSpPr>
          <p:nvPr/>
        </p:nvSpPr>
        <p:spPr bwMode="auto">
          <a:xfrm>
            <a:off x="3594588" y="3614168"/>
            <a:ext cx="2228850" cy="285750"/>
          </a:xfrm>
          <a:prstGeom prst="roundRect">
            <a:avLst>
              <a:gd name="adj" fmla="val 16667"/>
            </a:avLst>
          </a:prstGeom>
          <a:solidFill>
            <a:schemeClr val="bg1"/>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US" sz="1350" b="1" dirty="0"/>
              <a:t>Placement and Routing</a:t>
            </a:r>
          </a:p>
        </p:txBody>
      </p:sp>
      <p:sp>
        <p:nvSpPr>
          <p:cNvPr id="18" name="Rectangle: Rounded Corners 17">
            <a:extLst>
              <a:ext uri="{FF2B5EF4-FFF2-40B4-BE49-F238E27FC236}">
                <a16:creationId xmlns:a16="http://schemas.microsoft.com/office/drawing/2014/main" id="{0D604D29-1AB6-421C-83AA-C27979AC7B27}"/>
              </a:ext>
            </a:extLst>
          </p:cNvPr>
          <p:cNvSpPr>
            <a:spLocks noChangeArrowheads="1"/>
          </p:cNvSpPr>
          <p:nvPr/>
        </p:nvSpPr>
        <p:spPr bwMode="auto">
          <a:xfrm>
            <a:off x="6339107" y="4185668"/>
            <a:ext cx="2228850" cy="285750"/>
          </a:xfrm>
          <a:prstGeom prst="roundRect">
            <a:avLst>
              <a:gd name="adj" fmla="val 16667"/>
            </a:avLst>
          </a:prstGeom>
          <a:solidFill>
            <a:schemeClr val="bg1"/>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1350" b="1" dirty="0"/>
              <a:t>Programming the FPGA</a:t>
            </a:r>
          </a:p>
        </p:txBody>
      </p:sp>
      <p:sp>
        <p:nvSpPr>
          <p:cNvPr id="19" name="TextBox 18">
            <a:extLst>
              <a:ext uri="{FF2B5EF4-FFF2-40B4-BE49-F238E27FC236}">
                <a16:creationId xmlns:a16="http://schemas.microsoft.com/office/drawing/2014/main" id="{A0AF3EE4-3307-4429-AA1A-0F3F131642B1}"/>
              </a:ext>
            </a:extLst>
          </p:cNvPr>
          <p:cNvSpPr txBox="1">
            <a:spLocks noChangeArrowheads="1"/>
          </p:cNvSpPr>
          <p:nvPr/>
        </p:nvSpPr>
        <p:spPr bwMode="auto">
          <a:xfrm>
            <a:off x="6568806" y="3079091"/>
            <a:ext cx="17145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i="1" dirty="0">
                <a:solidFill>
                  <a:schemeClr val="accent1"/>
                </a:solidFill>
              </a:rPr>
              <a:t>Xilinx </a:t>
            </a:r>
            <a:r>
              <a:rPr lang="en-US" altLang="en-US" i="1" dirty="0" err="1">
                <a:solidFill>
                  <a:schemeClr val="accent1"/>
                </a:solidFill>
              </a:rPr>
              <a:t>Vivado</a:t>
            </a:r>
            <a:endParaRPr lang="en-US" altLang="en-US" i="1" dirty="0">
              <a:solidFill>
                <a:schemeClr val="accent1"/>
              </a:solidFill>
            </a:endParaRPr>
          </a:p>
          <a:p>
            <a:r>
              <a:rPr lang="en-US" altLang="en-US" i="1" dirty="0">
                <a:solidFill>
                  <a:schemeClr val="accent1"/>
                </a:solidFill>
              </a:rPr>
              <a:t>Intel Quartus</a:t>
            </a:r>
          </a:p>
        </p:txBody>
      </p:sp>
      <p:sp>
        <p:nvSpPr>
          <p:cNvPr id="23" name="Rectangle: Rounded Corners 3">
            <a:extLst>
              <a:ext uri="{FF2B5EF4-FFF2-40B4-BE49-F238E27FC236}">
                <a16:creationId xmlns:a16="http://schemas.microsoft.com/office/drawing/2014/main" id="{43FCF010-6BD3-423E-8350-D8C4F49A7F0E}"/>
              </a:ext>
            </a:extLst>
          </p:cNvPr>
          <p:cNvSpPr>
            <a:spLocks noChangeArrowheads="1"/>
          </p:cNvSpPr>
          <p:nvPr/>
        </p:nvSpPr>
        <p:spPr bwMode="auto">
          <a:xfrm>
            <a:off x="457200" y="2263524"/>
            <a:ext cx="2228850" cy="511969"/>
          </a:xfrm>
          <a:prstGeom prst="roundRect">
            <a:avLst>
              <a:gd name="adj" fmla="val 16667"/>
            </a:avLst>
          </a:prstGeom>
          <a:solidFill>
            <a:schemeClr val="bg1"/>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1350" b="1" dirty="0"/>
              <a:t>High-level Synthesis (HLS)</a:t>
            </a:r>
          </a:p>
        </p:txBody>
      </p:sp>
      <p:sp>
        <p:nvSpPr>
          <p:cNvPr id="2" name="TextBox 1">
            <a:extLst>
              <a:ext uri="{FF2B5EF4-FFF2-40B4-BE49-F238E27FC236}">
                <a16:creationId xmlns:a16="http://schemas.microsoft.com/office/drawing/2014/main" id="{9455C17A-90C1-4D21-A074-5268A0AEC981}"/>
              </a:ext>
            </a:extLst>
          </p:cNvPr>
          <p:cNvSpPr txBox="1"/>
          <p:nvPr/>
        </p:nvSpPr>
        <p:spPr>
          <a:xfrm>
            <a:off x="762375" y="3354423"/>
            <a:ext cx="1618500" cy="1477328"/>
          </a:xfrm>
          <a:prstGeom prst="rect">
            <a:avLst/>
          </a:prstGeom>
          <a:noFill/>
        </p:spPr>
        <p:txBody>
          <a:bodyPr wrap="square" rtlCol="0">
            <a:spAutoFit/>
          </a:bodyPr>
          <a:lstStyle/>
          <a:p>
            <a:r>
              <a:rPr lang="en-US" dirty="0">
                <a:hlinkClick r:id="rId2"/>
              </a:rPr>
              <a:t>Google XLS</a:t>
            </a:r>
            <a:r>
              <a:rPr lang="en-US" dirty="0"/>
              <a:t> </a:t>
            </a:r>
            <a:r>
              <a:rPr lang="en-US" dirty="0" err="1">
                <a:hlinkClick r:id="rId3"/>
              </a:rPr>
              <a:t>MaxCompiler</a:t>
            </a:r>
            <a:r>
              <a:rPr lang="en-US" dirty="0"/>
              <a:t> </a:t>
            </a:r>
          </a:p>
          <a:p>
            <a:r>
              <a:rPr lang="en-US" dirty="0" err="1">
                <a:hlinkClick r:id="rId4"/>
              </a:rPr>
              <a:t>Vivado</a:t>
            </a:r>
            <a:r>
              <a:rPr lang="en-US" dirty="0">
                <a:hlinkClick r:id="rId4"/>
              </a:rPr>
              <a:t> HLS</a:t>
            </a:r>
            <a:r>
              <a:rPr lang="en-US" dirty="0"/>
              <a:t> </a:t>
            </a:r>
          </a:p>
          <a:p>
            <a:r>
              <a:rPr lang="en-US" dirty="0" err="1">
                <a:hlinkClick r:id="rId5"/>
              </a:rPr>
              <a:t>oneAPI</a:t>
            </a:r>
            <a:endParaRPr lang="en-US" dirty="0"/>
          </a:p>
          <a:p>
            <a:r>
              <a:rPr lang="en-US" dirty="0"/>
              <a:t> </a:t>
            </a:r>
            <a:endParaRPr lang="en-GB" dirty="0"/>
          </a:p>
        </p:txBody>
      </p:sp>
      <p:cxnSp>
        <p:nvCxnSpPr>
          <p:cNvPr id="4" name="Straight Arrow Connector 3">
            <a:extLst>
              <a:ext uri="{FF2B5EF4-FFF2-40B4-BE49-F238E27FC236}">
                <a16:creationId xmlns:a16="http://schemas.microsoft.com/office/drawing/2014/main" id="{8BC223D3-F2F9-49FF-855F-D0393CAD20F6}"/>
              </a:ext>
            </a:extLst>
          </p:cNvPr>
          <p:cNvCxnSpPr>
            <a:stCxn id="49156" idx="2"/>
            <a:endCxn id="23" idx="0"/>
          </p:cNvCxnSpPr>
          <p:nvPr/>
        </p:nvCxnSpPr>
        <p:spPr>
          <a:xfrm>
            <a:off x="1571625" y="1962736"/>
            <a:ext cx="0" cy="30078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623AD8EA-149F-4174-AD5E-AF5304B688A2}"/>
              </a:ext>
            </a:extLst>
          </p:cNvPr>
          <p:cNvCxnSpPr>
            <a:stCxn id="23" idx="3"/>
            <a:endCxn id="8" idx="1"/>
          </p:cNvCxnSpPr>
          <p:nvPr/>
        </p:nvCxnSpPr>
        <p:spPr>
          <a:xfrm>
            <a:off x="2686050" y="2519509"/>
            <a:ext cx="90853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95486AC8-3D6A-44A9-B348-2439F2EA9640}"/>
              </a:ext>
            </a:extLst>
          </p:cNvPr>
          <p:cNvCxnSpPr>
            <a:stCxn id="8" idx="2"/>
            <a:endCxn id="14" idx="0"/>
          </p:cNvCxnSpPr>
          <p:nvPr/>
        </p:nvCxnSpPr>
        <p:spPr>
          <a:xfrm>
            <a:off x="4709013" y="2775493"/>
            <a:ext cx="0" cy="27646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F6063F87-EDE7-44E1-AA56-23C5860D8449}"/>
              </a:ext>
            </a:extLst>
          </p:cNvPr>
          <p:cNvCxnSpPr>
            <a:stCxn id="14" idx="2"/>
            <a:endCxn id="16" idx="0"/>
          </p:cNvCxnSpPr>
          <p:nvPr/>
        </p:nvCxnSpPr>
        <p:spPr>
          <a:xfrm>
            <a:off x="4709013" y="3337705"/>
            <a:ext cx="0" cy="2764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E5ED6C7E-07D5-4821-B628-233106A3102D}"/>
              </a:ext>
            </a:extLst>
          </p:cNvPr>
          <p:cNvCxnSpPr>
            <a:stCxn id="16" idx="2"/>
            <a:endCxn id="12" idx="0"/>
          </p:cNvCxnSpPr>
          <p:nvPr/>
        </p:nvCxnSpPr>
        <p:spPr>
          <a:xfrm>
            <a:off x="4709013" y="3899918"/>
            <a:ext cx="0" cy="28575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AC08C966-5373-4A90-BDB8-244C3963FD78}"/>
              </a:ext>
            </a:extLst>
          </p:cNvPr>
          <p:cNvCxnSpPr>
            <a:stCxn id="12" idx="3"/>
            <a:endCxn id="18" idx="1"/>
          </p:cNvCxnSpPr>
          <p:nvPr/>
        </p:nvCxnSpPr>
        <p:spPr>
          <a:xfrm>
            <a:off x="5823438" y="4328543"/>
            <a:ext cx="515669"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9482D8C7-EFB6-486A-B47C-7D2D8CD27606}"/>
              </a:ext>
            </a:extLst>
          </p:cNvPr>
          <p:cNvCxnSpPr>
            <a:cxnSpLocks/>
            <a:stCxn id="23" idx="2"/>
            <a:endCxn id="2" idx="0"/>
          </p:cNvCxnSpPr>
          <p:nvPr/>
        </p:nvCxnSpPr>
        <p:spPr>
          <a:xfrm>
            <a:off x="1571625" y="2775493"/>
            <a:ext cx="0" cy="578930"/>
          </a:xfrm>
          <a:prstGeom prst="straightConnector1">
            <a:avLst/>
          </a:prstGeom>
          <a:ln>
            <a:solidFill>
              <a:srgbClr val="9D9D9D"/>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C3B1ABCD-1787-462D-A3EE-35499C866CEC}"/>
              </a:ext>
            </a:extLst>
          </p:cNvPr>
          <p:cNvCxnSpPr>
            <a:endCxn id="6" idx="1"/>
          </p:cNvCxnSpPr>
          <p:nvPr/>
        </p:nvCxnSpPr>
        <p:spPr>
          <a:xfrm flipV="1">
            <a:off x="5861538" y="2519508"/>
            <a:ext cx="640227" cy="1"/>
          </a:xfrm>
          <a:prstGeom prst="straightConnector1">
            <a:avLst/>
          </a:prstGeom>
          <a:ln>
            <a:solidFill>
              <a:srgbClr val="9D9D9D"/>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44" name="Straight Arrow Connector 43">
            <a:extLst>
              <a:ext uri="{FF2B5EF4-FFF2-40B4-BE49-F238E27FC236}">
                <a16:creationId xmlns:a16="http://schemas.microsoft.com/office/drawing/2014/main" id="{84BCD00D-9343-4D6E-80F5-230430DC8F5C}"/>
              </a:ext>
            </a:extLst>
          </p:cNvPr>
          <p:cNvCxnSpPr>
            <a:cxnSpLocks/>
            <a:stCxn id="14" idx="3"/>
          </p:cNvCxnSpPr>
          <p:nvPr/>
        </p:nvCxnSpPr>
        <p:spPr>
          <a:xfrm>
            <a:off x="5823438" y="3194830"/>
            <a:ext cx="745368" cy="71438"/>
          </a:xfrm>
          <a:prstGeom prst="straightConnector1">
            <a:avLst/>
          </a:prstGeom>
          <a:ln>
            <a:solidFill>
              <a:srgbClr val="9D9D9D"/>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46" name="Straight Arrow Connector 45">
            <a:extLst>
              <a:ext uri="{FF2B5EF4-FFF2-40B4-BE49-F238E27FC236}">
                <a16:creationId xmlns:a16="http://schemas.microsoft.com/office/drawing/2014/main" id="{FE4CDE1A-5BE2-41C5-A721-1BCCE0D0D2FB}"/>
              </a:ext>
            </a:extLst>
          </p:cNvPr>
          <p:cNvCxnSpPr>
            <a:cxnSpLocks/>
            <a:stCxn id="16" idx="3"/>
            <a:endCxn id="19" idx="1"/>
          </p:cNvCxnSpPr>
          <p:nvPr/>
        </p:nvCxnSpPr>
        <p:spPr>
          <a:xfrm flipV="1">
            <a:off x="5823438" y="3402257"/>
            <a:ext cx="745368" cy="354786"/>
          </a:xfrm>
          <a:prstGeom prst="straightConnector1">
            <a:avLst/>
          </a:prstGeom>
          <a:ln>
            <a:solidFill>
              <a:srgbClr val="9D9D9D"/>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BFB2E6DA-1D5A-4D2D-B33C-503D57185A5C}"/>
              </a:ext>
            </a:extLst>
          </p:cNvPr>
          <p:cNvCxnSpPr>
            <a:cxnSpLocks/>
            <a:stCxn id="12" idx="3"/>
          </p:cNvCxnSpPr>
          <p:nvPr/>
        </p:nvCxnSpPr>
        <p:spPr>
          <a:xfrm flipV="1">
            <a:off x="5823438" y="3633550"/>
            <a:ext cx="801309" cy="694993"/>
          </a:xfrm>
          <a:prstGeom prst="straightConnector1">
            <a:avLst/>
          </a:prstGeom>
          <a:ln>
            <a:solidFill>
              <a:srgbClr val="9D9D9D"/>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10FFE5F0-E97C-4B2F-AE64-A71132974E98}"/>
              </a:ext>
            </a:extLst>
          </p:cNvPr>
          <p:cNvCxnSpPr>
            <a:stCxn id="18" idx="0"/>
            <a:endCxn id="19" idx="2"/>
          </p:cNvCxnSpPr>
          <p:nvPr/>
        </p:nvCxnSpPr>
        <p:spPr>
          <a:xfrm flipH="1" flipV="1">
            <a:off x="7426056" y="3725422"/>
            <a:ext cx="27476" cy="460246"/>
          </a:xfrm>
          <a:prstGeom prst="straightConnector1">
            <a:avLst/>
          </a:prstGeom>
          <a:ln>
            <a:solidFill>
              <a:srgbClr val="9D9D9D"/>
            </a:solidFill>
            <a:prstDash val="dash"/>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57" name="Rectangle 56">
            <a:extLst>
              <a:ext uri="{FF2B5EF4-FFF2-40B4-BE49-F238E27FC236}">
                <a16:creationId xmlns:a16="http://schemas.microsoft.com/office/drawing/2014/main" id="{1C3B9F80-6518-4D90-AAEA-0F15A0646C51}"/>
              </a:ext>
            </a:extLst>
          </p:cNvPr>
          <p:cNvSpPr/>
          <p:nvPr/>
        </p:nvSpPr>
        <p:spPr>
          <a:xfrm>
            <a:off x="3374411" y="3501059"/>
            <a:ext cx="2719744" cy="511966"/>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1" name="TextBox 60">
            <a:extLst>
              <a:ext uri="{FF2B5EF4-FFF2-40B4-BE49-F238E27FC236}">
                <a16:creationId xmlns:a16="http://schemas.microsoft.com/office/drawing/2014/main" id="{4B524F7C-89A8-4F0C-A198-BA3219952B83}"/>
              </a:ext>
            </a:extLst>
          </p:cNvPr>
          <p:cNvSpPr txBox="1"/>
          <p:nvPr/>
        </p:nvSpPr>
        <p:spPr>
          <a:xfrm>
            <a:off x="3842828" y="661145"/>
            <a:ext cx="3544560" cy="1200329"/>
          </a:xfrm>
          <a:prstGeom prst="rect">
            <a:avLst/>
          </a:prstGeom>
          <a:solidFill>
            <a:schemeClr val="accent1"/>
          </a:solidFill>
          <a:ln>
            <a:solidFill>
              <a:schemeClr val="tx1"/>
            </a:solidFill>
          </a:ln>
        </p:spPr>
        <p:txBody>
          <a:bodyPr wrap="none" rtlCol="0">
            <a:spAutoFit/>
          </a:bodyPr>
          <a:lstStyle/>
          <a:p>
            <a:r>
              <a:rPr lang="en-US" sz="3600" dirty="0"/>
              <a:t>Place &amp; Route </a:t>
            </a:r>
          </a:p>
          <a:p>
            <a:r>
              <a:rPr lang="en-US" sz="3600" dirty="0"/>
              <a:t>might take days!</a:t>
            </a:r>
            <a:endParaRPr lang="en-GB" sz="36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6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AA026-6449-4EB3-B73D-1BC82925C0B9}"/>
              </a:ext>
            </a:extLst>
          </p:cNvPr>
          <p:cNvSpPr>
            <a:spLocks noGrp="1"/>
          </p:cNvSpPr>
          <p:nvPr>
            <p:ph type="title"/>
          </p:nvPr>
        </p:nvSpPr>
        <p:spPr/>
        <p:txBody>
          <a:bodyPr/>
          <a:lstStyle/>
          <a:p>
            <a:endParaRPr lang="en-GB"/>
          </a:p>
        </p:txBody>
      </p:sp>
      <p:sp>
        <p:nvSpPr>
          <p:cNvPr id="4" name="Footer Placeholder 3">
            <a:extLst>
              <a:ext uri="{FF2B5EF4-FFF2-40B4-BE49-F238E27FC236}">
                <a16:creationId xmlns:a16="http://schemas.microsoft.com/office/drawing/2014/main" id="{9F1C2B07-69B9-40C3-828D-184C9301B264}"/>
              </a:ext>
            </a:extLst>
          </p:cNvPr>
          <p:cNvSpPr>
            <a:spLocks noGrp="1"/>
          </p:cNvSpPr>
          <p:nvPr>
            <p:ph type="ftr" sz="quarter" idx="10"/>
          </p:nvPr>
        </p:nvSpPr>
        <p:spPr/>
        <p:txBody>
          <a:bodyPr/>
          <a:lstStyle/>
          <a:p>
            <a:pPr>
              <a:defRPr/>
            </a:pPr>
            <a:endParaRPr lang="en-US" altLang="en-US"/>
          </a:p>
        </p:txBody>
      </p:sp>
      <p:sp>
        <p:nvSpPr>
          <p:cNvPr id="5" name="Slide Number Placeholder 4">
            <a:extLst>
              <a:ext uri="{FF2B5EF4-FFF2-40B4-BE49-F238E27FC236}">
                <a16:creationId xmlns:a16="http://schemas.microsoft.com/office/drawing/2014/main" id="{C29E115D-5405-432F-95AE-285A788068D2}"/>
              </a:ext>
            </a:extLst>
          </p:cNvPr>
          <p:cNvSpPr>
            <a:spLocks noGrp="1"/>
          </p:cNvSpPr>
          <p:nvPr>
            <p:ph type="sldNum" sz="quarter" idx="11"/>
          </p:nvPr>
        </p:nvSpPr>
        <p:spPr/>
        <p:txBody>
          <a:bodyPr/>
          <a:lstStyle/>
          <a:p>
            <a:fld id="{F3CE6F14-2909-4EE1-9DA8-62676638E053}" type="slidenum">
              <a:rPr lang="en-US" altLang="en-US" smtClean="0"/>
              <a:pPr/>
              <a:t>26</a:t>
            </a:fld>
            <a:endParaRPr lang="en-US" altLang="en-US"/>
          </a:p>
        </p:txBody>
      </p:sp>
      <p:graphicFrame>
        <p:nvGraphicFramePr>
          <p:cNvPr id="6" name="Table 6">
            <a:extLst>
              <a:ext uri="{FF2B5EF4-FFF2-40B4-BE49-F238E27FC236}">
                <a16:creationId xmlns:a16="http://schemas.microsoft.com/office/drawing/2014/main" id="{860EB5B9-810A-4841-89D2-B1A585B63156}"/>
              </a:ext>
            </a:extLst>
          </p:cNvPr>
          <p:cNvGraphicFramePr>
            <a:graphicFrameLocks noGrp="1"/>
          </p:cNvGraphicFramePr>
          <p:nvPr>
            <p:extLst>
              <p:ext uri="{D42A27DB-BD31-4B8C-83A1-F6EECF244321}">
                <p14:modId xmlns:p14="http://schemas.microsoft.com/office/powerpoint/2010/main" val="4174657147"/>
              </p:ext>
            </p:extLst>
          </p:nvPr>
        </p:nvGraphicFramePr>
        <p:xfrm>
          <a:off x="457200" y="2067471"/>
          <a:ext cx="7713784" cy="2102319"/>
        </p:xfrm>
        <a:graphic>
          <a:graphicData uri="http://schemas.openxmlformats.org/drawingml/2006/table">
            <a:tbl>
              <a:tblPr firstRow="1" bandRow="1">
                <a:tableStyleId>{5C22544A-7EE6-4342-B048-85BDC9FD1C3A}</a:tableStyleId>
              </a:tblPr>
              <a:tblGrid>
                <a:gridCol w="1928446">
                  <a:extLst>
                    <a:ext uri="{9D8B030D-6E8A-4147-A177-3AD203B41FA5}">
                      <a16:colId xmlns:a16="http://schemas.microsoft.com/office/drawing/2014/main" val="1744595199"/>
                    </a:ext>
                  </a:extLst>
                </a:gridCol>
                <a:gridCol w="1928446">
                  <a:extLst>
                    <a:ext uri="{9D8B030D-6E8A-4147-A177-3AD203B41FA5}">
                      <a16:colId xmlns:a16="http://schemas.microsoft.com/office/drawing/2014/main" val="2291859730"/>
                    </a:ext>
                  </a:extLst>
                </a:gridCol>
                <a:gridCol w="1928446">
                  <a:extLst>
                    <a:ext uri="{9D8B030D-6E8A-4147-A177-3AD203B41FA5}">
                      <a16:colId xmlns:a16="http://schemas.microsoft.com/office/drawing/2014/main" val="2433845133"/>
                    </a:ext>
                  </a:extLst>
                </a:gridCol>
                <a:gridCol w="1928446">
                  <a:extLst>
                    <a:ext uri="{9D8B030D-6E8A-4147-A177-3AD203B41FA5}">
                      <a16:colId xmlns:a16="http://schemas.microsoft.com/office/drawing/2014/main" val="1433470103"/>
                    </a:ext>
                  </a:extLst>
                </a:gridCol>
              </a:tblGrid>
              <a:tr h="419087">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r>
                        <a:rPr lang="en-US" dirty="0">
                          <a:solidFill>
                            <a:schemeClr val="tx1"/>
                          </a:solidFill>
                        </a:rPr>
                        <a:t>CPU</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r>
                        <a:rPr lang="en-US" dirty="0">
                          <a:solidFill>
                            <a:schemeClr val="tx1"/>
                          </a:solidFill>
                        </a:rPr>
                        <a:t>GPU</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r>
                        <a:rPr lang="en-US" dirty="0">
                          <a:solidFill>
                            <a:schemeClr val="tx1"/>
                          </a:solidFill>
                        </a:rPr>
                        <a:t>FPGA</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2341235478"/>
                  </a:ext>
                </a:extLst>
              </a:tr>
              <a:tr h="424907">
                <a:tc>
                  <a:txBody>
                    <a:bodyPr/>
                    <a:lstStyle/>
                    <a:p>
                      <a:r>
                        <a:rPr lang="en-US" dirty="0">
                          <a:solidFill>
                            <a:schemeClr val="tx1"/>
                          </a:solidFill>
                        </a:rPr>
                        <a:t>Engineering time</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r>
                        <a:rPr lang="en-US" dirty="0">
                          <a:solidFill>
                            <a:schemeClr val="tx1"/>
                          </a:solidFill>
                        </a:rPr>
                        <a:t>short</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US" dirty="0">
                          <a:solidFill>
                            <a:schemeClr val="tx1"/>
                          </a:solidFill>
                        </a:rPr>
                        <a:t>medium</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US" dirty="0">
                          <a:solidFill>
                            <a:schemeClr val="tx1"/>
                          </a:solidFill>
                        </a:rPr>
                        <a:t>very long</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1933604086"/>
                  </a:ext>
                </a:extLst>
              </a:tr>
              <a:tr h="408511">
                <a:tc>
                  <a:txBody>
                    <a:bodyPr/>
                    <a:lstStyle/>
                    <a:p>
                      <a:r>
                        <a:rPr lang="en-US" dirty="0">
                          <a:solidFill>
                            <a:schemeClr val="tx1"/>
                          </a:solidFill>
                        </a:rPr>
                        <a:t>Compilation time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r>
                        <a:rPr lang="en-US" dirty="0">
                          <a:solidFill>
                            <a:schemeClr val="tx1"/>
                          </a:solidFill>
                        </a:rPr>
                        <a:t>short</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US" dirty="0">
                          <a:solidFill>
                            <a:schemeClr val="tx1"/>
                          </a:solidFill>
                        </a:rPr>
                        <a:t>short</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US" dirty="0">
                          <a:solidFill>
                            <a:schemeClr val="tx1"/>
                          </a:solidFill>
                        </a:rPr>
                        <a:t>very long</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80860823"/>
                  </a:ext>
                </a:extLst>
              </a:tr>
              <a:tr h="424907">
                <a:tc>
                  <a:txBody>
                    <a:bodyPr/>
                    <a:lstStyle/>
                    <a:p>
                      <a:r>
                        <a:rPr lang="en-US" dirty="0">
                          <a:solidFill>
                            <a:schemeClr val="tx1"/>
                          </a:solidFill>
                        </a:rPr>
                        <a:t>Debugging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r>
                        <a:rPr lang="en-US" dirty="0">
                          <a:solidFill>
                            <a:schemeClr val="tx1"/>
                          </a:solidFill>
                        </a:rPr>
                        <a:t>easy</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US" dirty="0">
                          <a:solidFill>
                            <a:schemeClr val="tx1"/>
                          </a:solidFill>
                        </a:rPr>
                        <a:t>medium</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US" dirty="0">
                          <a:solidFill>
                            <a:schemeClr val="tx1"/>
                          </a:solidFill>
                        </a:rPr>
                        <a:t>hard</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793356126"/>
                  </a:ext>
                </a:extLst>
              </a:tr>
              <a:tr h="424907">
                <a:tc>
                  <a:txBody>
                    <a:bodyPr/>
                    <a:lstStyle/>
                    <a:p>
                      <a:r>
                        <a:rPr lang="en-US" dirty="0">
                          <a:solidFill>
                            <a:schemeClr val="tx1"/>
                          </a:solidFill>
                        </a:rPr>
                        <a:t>Maintainability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r>
                        <a:rPr lang="en-US" dirty="0">
                          <a:solidFill>
                            <a:schemeClr val="tx1"/>
                          </a:solidFill>
                        </a:rPr>
                        <a:t>easy</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US" dirty="0">
                          <a:solidFill>
                            <a:schemeClr val="tx1"/>
                          </a:solidFill>
                        </a:rPr>
                        <a:t>medium</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US" dirty="0">
                          <a:solidFill>
                            <a:schemeClr val="tx1"/>
                          </a:solidFill>
                        </a:rPr>
                        <a:t>hard</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747096176"/>
                  </a:ext>
                </a:extLst>
              </a:tr>
            </a:tbl>
          </a:graphicData>
        </a:graphic>
      </p:graphicFrame>
    </p:spTree>
    <p:extLst>
      <p:ext uri="{BB962C8B-B14F-4D97-AF65-F5344CB8AC3E}">
        <p14:creationId xmlns:p14="http://schemas.microsoft.com/office/powerpoint/2010/main" val="3966359822"/>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25B20F-D0B8-4633-B4BA-21CC1920751A}"/>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5A49A934-606D-4DA7-90D4-DA768AF0378A}"/>
              </a:ext>
            </a:extLst>
          </p:cNvPr>
          <p:cNvSpPr>
            <a:spLocks noGrp="1"/>
          </p:cNvSpPr>
          <p:nvPr>
            <p:ph idx="1"/>
          </p:nvPr>
        </p:nvSpPr>
        <p:spPr>
          <a:xfrm>
            <a:off x="457200" y="1759936"/>
            <a:ext cx="7115908" cy="2613435"/>
          </a:xfrm>
        </p:spPr>
        <p:txBody>
          <a:bodyPr/>
          <a:lstStyle/>
          <a:p>
            <a:r>
              <a:rPr lang="en-US" dirty="0"/>
              <a:t>Avoid running Place and Route</a:t>
            </a:r>
          </a:p>
          <a:p>
            <a:pPr lvl="1"/>
            <a:r>
              <a:rPr lang="en-US" dirty="0"/>
              <a:t>Simulate VHDL, Verilog using </a:t>
            </a:r>
            <a:r>
              <a:rPr lang="en-US" dirty="0" err="1">
                <a:hlinkClick r:id="rId2"/>
              </a:rPr>
              <a:t>ModelSim</a:t>
            </a:r>
            <a:endParaRPr lang="en-US" dirty="0"/>
          </a:p>
          <a:p>
            <a:pPr lvl="1"/>
            <a:endParaRPr lang="en-US" dirty="0"/>
          </a:p>
          <a:p>
            <a:r>
              <a:rPr lang="en-US" dirty="0" err="1"/>
              <a:t>ModelSim</a:t>
            </a:r>
            <a:r>
              <a:rPr lang="en-US" dirty="0"/>
              <a:t> is slow! </a:t>
            </a:r>
          </a:p>
          <a:p>
            <a:pPr lvl="1"/>
            <a:r>
              <a:rPr lang="en-US" dirty="0"/>
              <a:t>It is possible to execute very small testbenches in a reasonable amount of time</a:t>
            </a:r>
            <a:endParaRPr lang="en-GB" dirty="0"/>
          </a:p>
        </p:txBody>
      </p:sp>
      <p:sp>
        <p:nvSpPr>
          <p:cNvPr id="4" name="Text Placeholder 3">
            <a:extLst>
              <a:ext uri="{FF2B5EF4-FFF2-40B4-BE49-F238E27FC236}">
                <a16:creationId xmlns:a16="http://schemas.microsoft.com/office/drawing/2014/main" id="{D2A2B34D-EBC3-4C6D-85C1-B5311499BADD}"/>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23CB5C73-587A-4762-959F-4C4327D94C9A}"/>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21F993E7-50FB-414E-97C1-668B13C08FEB}"/>
              </a:ext>
            </a:extLst>
          </p:cNvPr>
          <p:cNvSpPr>
            <a:spLocks noGrp="1"/>
          </p:cNvSpPr>
          <p:nvPr>
            <p:ph type="sldNum" sz="quarter" idx="13"/>
          </p:nvPr>
        </p:nvSpPr>
        <p:spPr/>
        <p:txBody>
          <a:bodyPr/>
          <a:lstStyle/>
          <a:p>
            <a:fld id="{C9BEB4AE-FFC0-4AB9-B62F-194B275D3770}" type="slidenum">
              <a:rPr lang="en-GB" smtClean="0"/>
              <a:t>27</a:t>
            </a:fld>
            <a:endParaRPr lang="en-GB" dirty="0"/>
          </a:p>
        </p:txBody>
      </p:sp>
      <p:sp>
        <p:nvSpPr>
          <p:cNvPr id="7" name="Text Placeholder 6">
            <a:extLst>
              <a:ext uri="{FF2B5EF4-FFF2-40B4-BE49-F238E27FC236}">
                <a16:creationId xmlns:a16="http://schemas.microsoft.com/office/drawing/2014/main" id="{C1C415B1-B7E4-4804-91AE-3F9DA73A1808}"/>
              </a:ext>
            </a:extLst>
          </p:cNvPr>
          <p:cNvSpPr>
            <a:spLocks noGrp="1"/>
          </p:cNvSpPr>
          <p:nvPr>
            <p:ph type="body" sz="quarter" idx="14"/>
          </p:nvPr>
        </p:nvSpPr>
        <p:spPr/>
        <p:txBody>
          <a:bodyPr/>
          <a:lstStyle/>
          <a:p>
            <a:endParaRPr lang="en-GB" dirty="0"/>
          </a:p>
        </p:txBody>
      </p:sp>
    </p:spTree>
    <p:extLst>
      <p:ext uri="{BB962C8B-B14F-4D97-AF65-F5344CB8AC3E}">
        <p14:creationId xmlns:p14="http://schemas.microsoft.com/office/powerpoint/2010/main" val="18152550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a:extLst>
              <a:ext uri="{FF2B5EF4-FFF2-40B4-BE49-F238E27FC236}">
                <a16:creationId xmlns:a16="http://schemas.microsoft.com/office/drawing/2014/main" id="{114BFC5B-9615-49FF-8728-94A6BC679D54}"/>
              </a:ext>
            </a:extLst>
          </p:cNvPr>
          <p:cNvSpPr>
            <a:spLocks noGrp="1" noChangeArrowheads="1"/>
          </p:cNvSpPr>
          <p:nvPr>
            <p:ph type="title"/>
          </p:nvPr>
        </p:nvSpPr>
        <p:spPr/>
        <p:txBody>
          <a:bodyPr/>
          <a:lstStyle/>
          <a:p>
            <a:r>
              <a:rPr lang="en-US" altLang="en-US" dirty="0">
                <a:ea typeface="ＭＳ Ｐゴシック" panose="020B0600070205080204" pitchFamily="34" charset="-128"/>
              </a:rPr>
              <a:t>FPGA Design Flow</a:t>
            </a:r>
          </a:p>
        </p:txBody>
      </p:sp>
      <p:sp>
        <p:nvSpPr>
          <p:cNvPr id="49155" name="Slide Number Placeholder 1">
            <a:extLst>
              <a:ext uri="{FF2B5EF4-FFF2-40B4-BE49-F238E27FC236}">
                <a16:creationId xmlns:a16="http://schemas.microsoft.com/office/drawing/2014/main" id="{ECF3D8D4-ED49-43AA-95F2-97A0027262EC}"/>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557213" indent="-214313">
              <a:defRPr>
                <a:solidFill>
                  <a:schemeClr val="tx1"/>
                </a:solidFill>
                <a:latin typeface="Arial" panose="020B0604020202020204" pitchFamily="34" charset="0"/>
                <a:ea typeface="ＭＳ Ｐゴシック" panose="020B0600070205080204" pitchFamily="34" charset="-128"/>
              </a:defRPr>
            </a:lvl2pPr>
            <a:lvl3pPr marL="857250" indent="-171450">
              <a:defRPr>
                <a:solidFill>
                  <a:schemeClr val="tx1"/>
                </a:solidFill>
                <a:latin typeface="Arial" panose="020B0604020202020204" pitchFamily="34" charset="0"/>
                <a:ea typeface="ＭＳ Ｐゴシック" panose="020B0600070205080204" pitchFamily="34" charset="-128"/>
              </a:defRPr>
            </a:lvl3pPr>
            <a:lvl4pPr marL="1200150" indent="-171450">
              <a:defRPr>
                <a:solidFill>
                  <a:schemeClr val="tx1"/>
                </a:solidFill>
                <a:latin typeface="Arial" panose="020B0604020202020204" pitchFamily="34" charset="0"/>
                <a:ea typeface="ＭＳ Ｐゴシック" panose="020B0600070205080204" pitchFamily="34" charset="-128"/>
              </a:defRPr>
            </a:lvl4pPr>
            <a:lvl5pPr marL="1543050" indent="-171450">
              <a:defRPr>
                <a:solidFill>
                  <a:schemeClr val="tx1"/>
                </a:solidFill>
                <a:latin typeface="Arial" panose="020B0604020202020204" pitchFamily="34" charset="0"/>
                <a:ea typeface="ＭＳ Ｐゴシック" panose="020B0600070205080204" pitchFamily="34" charset="-128"/>
              </a:defRPr>
            </a:lvl5pPr>
            <a:lvl6pPr marL="18859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2288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25717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29146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8941EEC-40AF-4452-8322-BAC3DF015768}" type="slidenum">
              <a:rPr lang="en-US" altLang="en-US">
                <a:solidFill>
                  <a:srgbClr val="000000"/>
                </a:solidFill>
                <a:latin typeface="Garamond" panose="02020404030301010803" pitchFamily="18" charset="0"/>
              </a:rPr>
              <a:pPr/>
              <a:t>28</a:t>
            </a:fld>
            <a:endParaRPr lang="en-US" altLang="en-US">
              <a:solidFill>
                <a:srgbClr val="000000"/>
              </a:solidFill>
              <a:latin typeface="Garamond" panose="02020404030301010803" pitchFamily="18" charset="0"/>
            </a:endParaRPr>
          </a:p>
        </p:txBody>
      </p:sp>
      <p:sp>
        <p:nvSpPr>
          <p:cNvPr id="49156" name="Rectangle: Rounded Corners 3">
            <a:extLst>
              <a:ext uri="{FF2B5EF4-FFF2-40B4-BE49-F238E27FC236}">
                <a16:creationId xmlns:a16="http://schemas.microsoft.com/office/drawing/2014/main" id="{627BBE64-694E-4D5C-A4F7-E2CE410E4540}"/>
              </a:ext>
            </a:extLst>
          </p:cNvPr>
          <p:cNvSpPr>
            <a:spLocks noChangeArrowheads="1"/>
          </p:cNvSpPr>
          <p:nvPr/>
        </p:nvSpPr>
        <p:spPr bwMode="auto">
          <a:xfrm>
            <a:off x="457200" y="1676986"/>
            <a:ext cx="2228850" cy="285750"/>
          </a:xfrm>
          <a:prstGeom prst="roundRect">
            <a:avLst>
              <a:gd name="adj" fmla="val 16667"/>
            </a:avLst>
          </a:prstGeom>
          <a:solidFill>
            <a:schemeClr val="bg1"/>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1350" b="1" dirty="0"/>
              <a:t>Problem Definition</a:t>
            </a:r>
          </a:p>
        </p:txBody>
      </p:sp>
      <p:sp>
        <p:nvSpPr>
          <p:cNvPr id="8" name="Rectangle: Rounded Corners 7">
            <a:extLst>
              <a:ext uri="{FF2B5EF4-FFF2-40B4-BE49-F238E27FC236}">
                <a16:creationId xmlns:a16="http://schemas.microsoft.com/office/drawing/2014/main" id="{5B305CD1-CEA7-49D1-BF12-7238729A0906}"/>
              </a:ext>
            </a:extLst>
          </p:cNvPr>
          <p:cNvSpPr>
            <a:spLocks noChangeArrowheads="1"/>
          </p:cNvSpPr>
          <p:nvPr/>
        </p:nvSpPr>
        <p:spPr bwMode="auto">
          <a:xfrm>
            <a:off x="3594588" y="2263524"/>
            <a:ext cx="2228850" cy="511969"/>
          </a:xfrm>
          <a:prstGeom prst="roundRect">
            <a:avLst>
              <a:gd name="adj" fmla="val 16667"/>
            </a:avLst>
          </a:prstGeom>
          <a:solidFill>
            <a:schemeClr val="bg1"/>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1350" b="1" dirty="0"/>
              <a:t>Hardware Description Language (HDL)</a:t>
            </a:r>
          </a:p>
        </p:txBody>
      </p:sp>
      <p:sp>
        <p:nvSpPr>
          <p:cNvPr id="12" name="Rectangle: Rounded Corners 11">
            <a:extLst>
              <a:ext uri="{FF2B5EF4-FFF2-40B4-BE49-F238E27FC236}">
                <a16:creationId xmlns:a16="http://schemas.microsoft.com/office/drawing/2014/main" id="{29315818-925C-456F-9E01-DBF830898B0B}"/>
              </a:ext>
            </a:extLst>
          </p:cNvPr>
          <p:cNvSpPr>
            <a:spLocks noChangeArrowheads="1"/>
          </p:cNvSpPr>
          <p:nvPr/>
        </p:nvSpPr>
        <p:spPr bwMode="auto">
          <a:xfrm>
            <a:off x="3594588" y="4185668"/>
            <a:ext cx="2228850" cy="285750"/>
          </a:xfrm>
          <a:prstGeom prst="roundRect">
            <a:avLst>
              <a:gd name="adj" fmla="val 16667"/>
            </a:avLst>
          </a:prstGeom>
          <a:solidFill>
            <a:schemeClr val="bg1"/>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US" sz="1350" b="1"/>
              <a:t>Bitstream Generation</a:t>
            </a:r>
            <a:endParaRPr lang="en-US" altLang="en-US" sz="1350" b="1" dirty="0"/>
          </a:p>
        </p:txBody>
      </p:sp>
      <p:sp>
        <p:nvSpPr>
          <p:cNvPr id="14" name="Rectangle: Rounded Corners 13">
            <a:extLst>
              <a:ext uri="{FF2B5EF4-FFF2-40B4-BE49-F238E27FC236}">
                <a16:creationId xmlns:a16="http://schemas.microsoft.com/office/drawing/2014/main" id="{6A6FC067-6CE9-4594-92C0-EDED83A7B196}"/>
              </a:ext>
            </a:extLst>
          </p:cNvPr>
          <p:cNvSpPr>
            <a:spLocks noChangeArrowheads="1"/>
          </p:cNvSpPr>
          <p:nvPr/>
        </p:nvSpPr>
        <p:spPr bwMode="auto">
          <a:xfrm>
            <a:off x="3594588" y="3051955"/>
            <a:ext cx="2228850" cy="285750"/>
          </a:xfrm>
          <a:prstGeom prst="roundRect">
            <a:avLst>
              <a:gd name="adj" fmla="val 16667"/>
            </a:avLst>
          </a:prstGeom>
          <a:solidFill>
            <a:schemeClr val="bg1"/>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US" sz="1350" b="1" dirty="0"/>
              <a:t>Logic Synthesis</a:t>
            </a:r>
          </a:p>
        </p:txBody>
      </p:sp>
      <p:sp>
        <p:nvSpPr>
          <p:cNvPr id="16" name="Rectangle: Rounded Corners 15">
            <a:extLst>
              <a:ext uri="{FF2B5EF4-FFF2-40B4-BE49-F238E27FC236}">
                <a16:creationId xmlns:a16="http://schemas.microsoft.com/office/drawing/2014/main" id="{F457A972-F12C-4EEB-B0D0-7010DCFB90E1}"/>
              </a:ext>
            </a:extLst>
          </p:cNvPr>
          <p:cNvSpPr>
            <a:spLocks noChangeArrowheads="1"/>
          </p:cNvSpPr>
          <p:nvPr/>
        </p:nvSpPr>
        <p:spPr bwMode="auto">
          <a:xfrm>
            <a:off x="3594588" y="3614168"/>
            <a:ext cx="2228850" cy="285750"/>
          </a:xfrm>
          <a:prstGeom prst="roundRect">
            <a:avLst>
              <a:gd name="adj" fmla="val 16667"/>
            </a:avLst>
          </a:prstGeom>
          <a:solidFill>
            <a:schemeClr val="bg1"/>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US" sz="1350" b="1" dirty="0"/>
              <a:t>Placement and Routing</a:t>
            </a:r>
          </a:p>
        </p:txBody>
      </p:sp>
      <p:sp>
        <p:nvSpPr>
          <p:cNvPr id="18" name="Rectangle: Rounded Corners 17">
            <a:extLst>
              <a:ext uri="{FF2B5EF4-FFF2-40B4-BE49-F238E27FC236}">
                <a16:creationId xmlns:a16="http://schemas.microsoft.com/office/drawing/2014/main" id="{0D604D29-1AB6-421C-83AA-C27979AC7B27}"/>
              </a:ext>
            </a:extLst>
          </p:cNvPr>
          <p:cNvSpPr>
            <a:spLocks noChangeArrowheads="1"/>
          </p:cNvSpPr>
          <p:nvPr/>
        </p:nvSpPr>
        <p:spPr bwMode="auto">
          <a:xfrm>
            <a:off x="6339107" y="4185668"/>
            <a:ext cx="2228850" cy="285750"/>
          </a:xfrm>
          <a:prstGeom prst="roundRect">
            <a:avLst>
              <a:gd name="adj" fmla="val 16667"/>
            </a:avLst>
          </a:prstGeom>
          <a:solidFill>
            <a:schemeClr val="bg1"/>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1350" b="1" dirty="0"/>
              <a:t>Programming the FPGA</a:t>
            </a:r>
          </a:p>
        </p:txBody>
      </p:sp>
      <p:sp>
        <p:nvSpPr>
          <p:cNvPr id="23" name="Rectangle: Rounded Corners 3">
            <a:extLst>
              <a:ext uri="{FF2B5EF4-FFF2-40B4-BE49-F238E27FC236}">
                <a16:creationId xmlns:a16="http://schemas.microsoft.com/office/drawing/2014/main" id="{43FCF010-6BD3-423E-8350-D8C4F49A7F0E}"/>
              </a:ext>
            </a:extLst>
          </p:cNvPr>
          <p:cNvSpPr>
            <a:spLocks noChangeArrowheads="1"/>
          </p:cNvSpPr>
          <p:nvPr/>
        </p:nvSpPr>
        <p:spPr bwMode="auto">
          <a:xfrm>
            <a:off x="457200" y="2263524"/>
            <a:ext cx="2228850" cy="511969"/>
          </a:xfrm>
          <a:prstGeom prst="roundRect">
            <a:avLst>
              <a:gd name="adj" fmla="val 16667"/>
            </a:avLst>
          </a:prstGeom>
          <a:solidFill>
            <a:srgbClr val="FFFF00"/>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1350" b="1" dirty="0"/>
              <a:t>High-level Synthesis (HLS)</a:t>
            </a:r>
          </a:p>
        </p:txBody>
      </p:sp>
      <p:cxnSp>
        <p:nvCxnSpPr>
          <p:cNvPr id="4" name="Straight Arrow Connector 3">
            <a:extLst>
              <a:ext uri="{FF2B5EF4-FFF2-40B4-BE49-F238E27FC236}">
                <a16:creationId xmlns:a16="http://schemas.microsoft.com/office/drawing/2014/main" id="{8BC223D3-F2F9-49FF-855F-D0393CAD20F6}"/>
              </a:ext>
            </a:extLst>
          </p:cNvPr>
          <p:cNvCxnSpPr>
            <a:stCxn id="49156" idx="2"/>
            <a:endCxn id="23" idx="0"/>
          </p:cNvCxnSpPr>
          <p:nvPr/>
        </p:nvCxnSpPr>
        <p:spPr>
          <a:xfrm>
            <a:off x="1571625" y="1962736"/>
            <a:ext cx="0" cy="30078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9" name="Straight Arrow Connector 8">
            <a:extLst>
              <a:ext uri="{FF2B5EF4-FFF2-40B4-BE49-F238E27FC236}">
                <a16:creationId xmlns:a16="http://schemas.microsoft.com/office/drawing/2014/main" id="{623AD8EA-149F-4174-AD5E-AF5304B688A2}"/>
              </a:ext>
            </a:extLst>
          </p:cNvPr>
          <p:cNvCxnSpPr>
            <a:stCxn id="23" idx="3"/>
            <a:endCxn id="8" idx="1"/>
          </p:cNvCxnSpPr>
          <p:nvPr/>
        </p:nvCxnSpPr>
        <p:spPr>
          <a:xfrm>
            <a:off x="2686050" y="2519509"/>
            <a:ext cx="908538"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95486AC8-3D6A-44A9-B348-2439F2EA9640}"/>
              </a:ext>
            </a:extLst>
          </p:cNvPr>
          <p:cNvCxnSpPr>
            <a:stCxn id="8" idx="2"/>
            <a:endCxn id="14" idx="0"/>
          </p:cNvCxnSpPr>
          <p:nvPr/>
        </p:nvCxnSpPr>
        <p:spPr>
          <a:xfrm>
            <a:off x="4709013" y="2775493"/>
            <a:ext cx="0" cy="27646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F6063F87-EDE7-44E1-AA56-23C5860D8449}"/>
              </a:ext>
            </a:extLst>
          </p:cNvPr>
          <p:cNvCxnSpPr>
            <a:stCxn id="14" idx="2"/>
            <a:endCxn id="16" idx="0"/>
          </p:cNvCxnSpPr>
          <p:nvPr/>
        </p:nvCxnSpPr>
        <p:spPr>
          <a:xfrm>
            <a:off x="4709013" y="3337705"/>
            <a:ext cx="0" cy="2764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E5ED6C7E-07D5-4821-B628-233106A3102D}"/>
              </a:ext>
            </a:extLst>
          </p:cNvPr>
          <p:cNvCxnSpPr>
            <a:stCxn id="16" idx="2"/>
            <a:endCxn id="12" idx="0"/>
          </p:cNvCxnSpPr>
          <p:nvPr/>
        </p:nvCxnSpPr>
        <p:spPr>
          <a:xfrm>
            <a:off x="4709013" y="3899918"/>
            <a:ext cx="0" cy="28575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AC08C966-5373-4A90-BDB8-244C3963FD78}"/>
              </a:ext>
            </a:extLst>
          </p:cNvPr>
          <p:cNvCxnSpPr>
            <a:stCxn id="12" idx="3"/>
            <a:endCxn id="18" idx="1"/>
          </p:cNvCxnSpPr>
          <p:nvPr/>
        </p:nvCxnSpPr>
        <p:spPr>
          <a:xfrm>
            <a:off x="5823438" y="4328543"/>
            <a:ext cx="515669"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88522385"/>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7EE889A-C6C2-43F9-87B2-94378E79460C}"/>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5B440569-C950-4D21-A26B-41046BC2A5C3}"/>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977D11CD-3C91-4401-A98E-C926438994D5}"/>
              </a:ext>
            </a:extLst>
          </p:cNvPr>
          <p:cNvSpPr>
            <a:spLocks noGrp="1"/>
          </p:cNvSpPr>
          <p:nvPr>
            <p:ph type="sldNum" sz="quarter" idx="13"/>
          </p:nvPr>
        </p:nvSpPr>
        <p:spPr/>
        <p:txBody>
          <a:bodyPr/>
          <a:lstStyle/>
          <a:p>
            <a:fld id="{C9BEB4AE-FFC0-4AB9-B62F-194B275D3770}" type="slidenum">
              <a:rPr lang="en-GB" smtClean="0"/>
              <a:t>29</a:t>
            </a:fld>
            <a:endParaRPr lang="en-GB" dirty="0"/>
          </a:p>
        </p:txBody>
      </p:sp>
      <p:sp>
        <p:nvSpPr>
          <p:cNvPr id="7" name="Text Placeholder 6">
            <a:extLst>
              <a:ext uri="{FF2B5EF4-FFF2-40B4-BE49-F238E27FC236}">
                <a16:creationId xmlns:a16="http://schemas.microsoft.com/office/drawing/2014/main" id="{806CBBAC-64C0-44ED-A5AB-98289872B54E}"/>
              </a:ext>
            </a:extLst>
          </p:cNvPr>
          <p:cNvSpPr>
            <a:spLocks noGrp="1"/>
          </p:cNvSpPr>
          <p:nvPr>
            <p:ph type="body" sz="quarter" idx="14"/>
          </p:nvPr>
        </p:nvSpPr>
        <p:spPr/>
        <p:txBody>
          <a:bodyPr/>
          <a:lstStyle/>
          <a:p>
            <a:r>
              <a:rPr lang="en-GB" dirty="0"/>
              <a:t>https://github.com/google/xls</a:t>
            </a:r>
          </a:p>
        </p:txBody>
      </p:sp>
      <p:pic>
        <p:nvPicPr>
          <p:cNvPr id="2050" name="Picture 2" descr="XLS Stack Diagram">
            <a:extLst>
              <a:ext uri="{FF2B5EF4-FFF2-40B4-BE49-F238E27FC236}">
                <a16:creationId xmlns:a16="http://schemas.microsoft.com/office/drawing/2014/main" id="{8945F9A6-73B6-4D2F-B8BE-2A239482AF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6925" y="152400"/>
            <a:ext cx="5010150" cy="48387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DB148A86-1998-4676-B2AA-BE79EC67C004}"/>
              </a:ext>
            </a:extLst>
          </p:cNvPr>
          <p:cNvSpPr/>
          <p:nvPr/>
        </p:nvSpPr>
        <p:spPr>
          <a:xfrm>
            <a:off x="2011224" y="1410285"/>
            <a:ext cx="1451114" cy="3016527"/>
          </a:xfrm>
          <a:prstGeom prst="rect">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
        <p:nvSpPr>
          <p:cNvPr id="11" name="TextBox 10">
            <a:extLst>
              <a:ext uri="{FF2B5EF4-FFF2-40B4-BE49-F238E27FC236}">
                <a16:creationId xmlns:a16="http://schemas.microsoft.com/office/drawing/2014/main" id="{BE0D7235-EFD9-440E-9418-E66B957D0EAF}"/>
              </a:ext>
            </a:extLst>
          </p:cNvPr>
          <p:cNvSpPr txBox="1"/>
          <p:nvPr/>
        </p:nvSpPr>
        <p:spPr>
          <a:xfrm>
            <a:off x="117483" y="2318383"/>
            <a:ext cx="1826141" cy="1200329"/>
          </a:xfrm>
          <a:prstGeom prst="rect">
            <a:avLst/>
          </a:prstGeom>
          <a:noFill/>
        </p:spPr>
        <p:txBody>
          <a:bodyPr wrap="none" rtlCol="0">
            <a:spAutoFit/>
          </a:bodyPr>
          <a:lstStyle/>
          <a:p>
            <a:r>
              <a:rPr lang="en-US" dirty="0"/>
              <a:t>It generates a</a:t>
            </a:r>
          </a:p>
          <a:p>
            <a:r>
              <a:rPr lang="en-US" dirty="0"/>
              <a:t>X86-64 </a:t>
            </a:r>
          </a:p>
          <a:p>
            <a:r>
              <a:rPr lang="en-US" dirty="0"/>
              <a:t>executable from</a:t>
            </a:r>
          </a:p>
          <a:p>
            <a:r>
              <a:rPr lang="en-US" dirty="0"/>
              <a:t>source</a:t>
            </a:r>
            <a:endParaRPr lang="en-GB" dirty="0"/>
          </a:p>
        </p:txBody>
      </p:sp>
    </p:spTree>
    <p:extLst>
      <p:ext uri="{BB962C8B-B14F-4D97-AF65-F5344CB8AC3E}">
        <p14:creationId xmlns:p14="http://schemas.microsoft.com/office/powerpoint/2010/main" val="4135398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39B9FD-F035-4F22-BD8B-2710F040FBD9}"/>
              </a:ext>
            </a:extLst>
          </p:cNvPr>
          <p:cNvSpPr>
            <a:spLocks noGrp="1"/>
          </p:cNvSpPr>
          <p:nvPr>
            <p:ph type="title"/>
          </p:nvPr>
        </p:nvSpPr>
        <p:spPr/>
        <p:txBody>
          <a:bodyPr/>
          <a:lstStyle/>
          <a:p>
            <a:r>
              <a:rPr lang="en-US" dirty="0"/>
              <a:t>What is an FPGA?</a:t>
            </a:r>
            <a:endParaRPr lang="en-GB" dirty="0"/>
          </a:p>
        </p:txBody>
      </p:sp>
      <p:sp>
        <p:nvSpPr>
          <p:cNvPr id="4" name="Text Placeholder 3">
            <a:extLst>
              <a:ext uri="{FF2B5EF4-FFF2-40B4-BE49-F238E27FC236}">
                <a16:creationId xmlns:a16="http://schemas.microsoft.com/office/drawing/2014/main" id="{331B347B-D5DE-4D10-9B3E-A799B3136285}"/>
              </a:ext>
            </a:extLst>
          </p:cNvPr>
          <p:cNvSpPr>
            <a:spLocks noGrp="1"/>
          </p:cNvSpPr>
          <p:nvPr>
            <p:ph type="body" sz="quarter" idx="10"/>
          </p:nvPr>
        </p:nvSpPr>
        <p:spPr/>
        <p:txBody>
          <a:bodyPr/>
          <a:lstStyle/>
          <a:p>
            <a:endParaRPr lang="en-GB" dirty="0"/>
          </a:p>
        </p:txBody>
      </p:sp>
      <p:sp>
        <p:nvSpPr>
          <p:cNvPr id="5" name="Text Placeholder 4">
            <a:extLst>
              <a:ext uri="{FF2B5EF4-FFF2-40B4-BE49-F238E27FC236}">
                <a16:creationId xmlns:a16="http://schemas.microsoft.com/office/drawing/2014/main" id="{AD70E532-4F57-4562-8B46-AA699844BA52}"/>
              </a:ext>
            </a:extLst>
          </p:cNvPr>
          <p:cNvSpPr>
            <a:spLocks noGrp="1"/>
          </p:cNvSpPr>
          <p:nvPr>
            <p:ph type="body" sz="quarter" idx="12"/>
          </p:nvPr>
        </p:nvSpPr>
        <p:spPr/>
        <p:txBody>
          <a:bodyPr/>
          <a:lstStyle/>
          <a:p>
            <a:endParaRPr lang="en-GB" dirty="0"/>
          </a:p>
        </p:txBody>
      </p:sp>
      <p:sp>
        <p:nvSpPr>
          <p:cNvPr id="6" name="Slide Number Placeholder 5">
            <a:extLst>
              <a:ext uri="{FF2B5EF4-FFF2-40B4-BE49-F238E27FC236}">
                <a16:creationId xmlns:a16="http://schemas.microsoft.com/office/drawing/2014/main" id="{521553DA-AB31-4570-85A2-B23A72DDC976}"/>
              </a:ext>
            </a:extLst>
          </p:cNvPr>
          <p:cNvSpPr>
            <a:spLocks noGrp="1"/>
          </p:cNvSpPr>
          <p:nvPr>
            <p:ph type="sldNum" sz="quarter" idx="13"/>
          </p:nvPr>
        </p:nvSpPr>
        <p:spPr/>
        <p:txBody>
          <a:bodyPr/>
          <a:lstStyle/>
          <a:p>
            <a:fld id="{C9BEB4AE-FFC0-4AB9-B62F-194B275D3770}" type="slidenum">
              <a:rPr lang="en-GB" smtClean="0"/>
              <a:t>3</a:t>
            </a:fld>
            <a:endParaRPr lang="en-GB" dirty="0"/>
          </a:p>
        </p:txBody>
      </p:sp>
      <p:sp>
        <p:nvSpPr>
          <p:cNvPr id="7" name="Text Placeholder 6">
            <a:extLst>
              <a:ext uri="{FF2B5EF4-FFF2-40B4-BE49-F238E27FC236}">
                <a16:creationId xmlns:a16="http://schemas.microsoft.com/office/drawing/2014/main" id="{F346E774-E2D5-472D-99B5-B919915A3791}"/>
              </a:ext>
            </a:extLst>
          </p:cNvPr>
          <p:cNvSpPr>
            <a:spLocks noGrp="1"/>
          </p:cNvSpPr>
          <p:nvPr>
            <p:ph type="body" sz="quarter" idx="14"/>
          </p:nvPr>
        </p:nvSpPr>
        <p:spPr>
          <a:xfrm>
            <a:off x="457200" y="4831516"/>
            <a:ext cx="7795846" cy="214719"/>
          </a:xfrm>
        </p:spPr>
        <p:txBody>
          <a:bodyPr/>
          <a:lstStyle/>
          <a:p>
            <a:r>
              <a:rPr lang="en-GB" sz="800" dirty="0">
                <a:hlinkClick r:id="rId2"/>
              </a:rPr>
              <a:t>https://www.xilinx.com/content/dam/xilinx/imgs/kits/u200-hero-p.jpg</a:t>
            </a:r>
            <a:r>
              <a:rPr lang="en-GB" sz="800" dirty="0"/>
              <a:t> </a:t>
            </a:r>
            <a:r>
              <a:rPr lang="en-GB" sz="800" dirty="0">
                <a:hlinkClick r:id="rId3"/>
              </a:rPr>
              <a:t>https://www.intel.com/content/dam/altera-www/global/en_US/support/boards-kits/stratix10/mx_fpga/stratix10mxboardtop.jpg/_jcr_content/renditions/cq5dam.web.1920.1080.jpeg</a:t>
            </a:r>
            <a:r>
              <a:rPr lang="en-GB" sz="800" dirty="0"/>
              <a:t> </a:t>
            </a:r>
            <a:r>
              <a:rPr lang="en-GB" sz="800" dirty="0">
                <a:hlinkClick r:id="rId4"/>
              </a:rPr>
              <a:t>https://en.wikipedia.org/wiki/Field-programmable_gate_array</a:t>
            </a:r>
            <a:r>
              <a:rPr lang="en-GB" sz="800" dirty="0"/>
              <a:t> </a:t>
            </a:r>
          </a:p>
        </p:txBody>
      </p:sp>
      <p:pic>
        <p:nvPicPr>
          <p:cNvPr id="1026" name="Picture 2">
            <a:extLst>
              <a:ext uri="{FF2B5EF4-FFF2-40B4-BE49-F238E27FC236}">
                <a16:creationId xmlns:a16="http://schemas.microsoft.com/office/drawing/2014/main" id="{1563C47C-8758-4C4A-A309-2D7684ADF838}"/>
              </a:ext>
            </a:extLst>
          </p:cNvPr>
          <p:cNvPicPr>
            <a:picLocks noGrp="1" noChangeAspect="1" noChangeArrowheads="1"/>
          </p:cNvPicPr>
          <p:nvPr>
            <p:ph idx="1"/>
          </p:nvPr>
        </p:nvPicPr>
        <p:blipFill rotWithShape="1">
          <a:blip r:embed="rId5">
            <a:extLst>
              <a:ext uri="{28A0092B-C50C-407E-A947-70E740481C1C}">
                <a14:useLocalDpi xmlns:a14="http://schemas.microsoft.com/office/drawing/2010/main" val="0"/>
              </a:ext>
            </a:extLst>
          </a:blip>
          <a:srcRect t="6644" r="7303" b="-21"/>
          <a:stretch/>
        </p:blipFill>
        <p:spPr bwMode="auto">
          <a:xfrm>
            <a:off x="5813297" y="1080185"/>
            <a:ext cx="2392857" cy="198188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3A0DAAA6-CA4A-4F0C-853E-2F95C432083F}"/>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5169" t="18364" r="8546" b="14796"/>
          <a:stretch/>
        </p:blipFill>
        <p:spPr bwMode="auto">
          <a:xfrm>
            <a:off x="5261316" y="3122099"/>
            <a:ext cx="3498167" cy="1524257"/>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8E330D51-0BE5-4F8E-B64C-3BCF99FD1F46}"/>
              </a:ext>
            </a:extLst>
          </p:cNvPr>
          <p:cNvSpPr txBox="1"/>
          <p:nvPr/>
        </p:nvSpPr>
        <p:spPr>
          <a:xfrm>
            <a:off x="384517" y="1596393"/>
            <a:ext cx="4572000" cy="1477328"/>
          </a:xfrm>
          <a:prstGeom prst="rect">
            <a:avLst/>
          </a:prstGeom>
          <a:noFill/>
        </p:spPr>
        <p:txBody>
          <a:bodyPr wrap="square">
            <a:spAutoFit/>
          </a:bodyPr>
          <a:lstStyle/>
          <a:p>
            <a:r>
              <a:rPr lang="en-US" b="0" i="0" dirty="0">
                <a:solidFill>
                  <a:srgbClr val="171C2D"/>
                </a:solidFill>
                <a:effectLst/>
                <a:latin typeface="Roboto"/>
              </a:rPr>
              <a:t>A </a:t>
            </a:r>
            <a:r>
              <a:rPr lang="en-US" b="1" i="0" dirty="0">
                <a:solidFill>
                  <a:srgbClr val="171C2D"/>
                </a:solidFill>
                <a:effectLst/>
                <a:latin typeface="Roboto"/>
              </a:rPr>
              <a:t>field-programmable gate array </a:t>
            </a:r>
            <a:r>
              <a:rPr lang="en-US" b="0" i="0" dirty="0">
                <a:solidFill>
                  <a:srgbClr val="171C2D"/>
                </a:solidFill>
                <a:effectLst/>
                <a:latin typeface="Roboto"/>
              </a:rPr>
              <a:t>(</a:t>
            </a:r>
            <a:r>
              <a:rPr lang="en-US" b="1" i="0" dirty="0">
                <a:solidFill>
                  <a:srgbClr val="171C2D"/>
                </a:solidFill>
                <a:effectLst/>
                <a:latin typeface="Roboto"/>
              </a:rPr>
              <a:t>FPGA</a:t>
            </a:r>
            <a:r>
              <a:rPr lang="en-US" b="0" i="0" dirty="0">
                <a:solidFill>
                  <a:srgbClr val="171C2D"/>
                </a:solidFill>
                <a:effectLst/>
                <a:latin typeface="Roboto"/>
              </a:rPr>
              <a:t>) is an integrated circuit designed to be configured by a customer or a designer after manufacturing – hence the term "field-programmable". </a:t>
            </a:r>
          </a:p>
        </p:txBody>
      </p:sp>
    </p:spTree>
    <p:extLst>
      <p:ext uri="{BB962C8B-B14F-4D97-AF65-F5344CB8AC3E}">
        <p14:creationId xmlns:p14="http://schemas.microsoft.com/office/powerpoint/2010/main" val="6886961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842074-6C9A-441B-9037-ACC6EC3F522B}"/>
              </a:ext>
            </a:extLst>
          </p:cNvPr>
          <p:cNvSpPr>
            <a:spLocks noGrp="1"/>
          </p:cNvSpPr>
          <p:nvPr>
            <p:ph type="title"/>
          </p:nvPr>
        </p:nvSpPr>
        <p:spPr/>
        <p:txBody>
          <a:bodyPr/>
          <a:lstStyle/>
          <a:p>
            <a:r>
              <a:rPr lang="en-US" altLang="en-US" sz="2400" b="1" dirty="0"/>
              <a:t>High-level Synthesis (HLS)</a:t>
            </a:r>
            <a:endParaRPr lang="en-GB" dirty="0"/>
          </a:p>
        </p:txBody>
      </p:sp>
      <p:sp>
        <p:nvSpPr>
          <p:cNvPr id="3" name="Content Placeholder 2">
            <a:extLst>
              <a:ext uri="{FF2B5EF4-FFF2-40B4-BE49-F238E27FC236}">
                <a16:creationId xmlns:a16="http://schemas.microsoft.com/office/drawing/2014/main" id="{EF8ECF45-4446-4D6D-908A-0029A42733F7}"/>
              </a:ext>
            </a:extLst>
          </p:cNvPr>
          <p:cNvSpPr>
            <a:spLocks noGrp="1"/>
          </p:cNvSpPr>
          <p:nvPr>
            <p:ph idx="1"/>
          </p:nvPr>
        </p:nvSpPr>
        <p:spPr/>
        <p:txBody>
          <a:bodyPr/>
          <a:lstStyle/>
          <a:p>
            <a:r>
              <a:rPr lang="en-US" dirty="0"/>
              <a:t>Using HLS toolchains makes unit testing possible in a reasonable amount of time</a:t>
            </a:r>
          </a:p>
          <a:p>
            <a:r>
              <a:rPr lang="en-US" dirty="0"/>
              <a:t>It is easy to interface with a reference software implementation to compare the results</a:t>
            </a:r>
          </a:p>
          <a:p>
            <a:r>
              <a:rPr lang="en-US" dirty="0"/>
              <a:t>It makes FPGA programming much less cumbersome</a:t>
            </a:r>
          </a:p>
          <a:p>
            <a:pPr marL="0" indent="0">
              <a:buNone/>
            </a:pPr>
            <a:endParaRPr lang="en-GB" dirty="0"/>
          </a:p>
        </p:txBody>
      </p:sp>
      <p:sp>
        <p:nvSpPr>
          <p:cNvPr id="4" name="Text Placeholder 3">
            <a:extLst>
              <a:ext uri="{FF2B5EF4-FFF2-40B4-BE49-F238E27FC236}">
                <a16:creationId xmlns:a16="http://schemas.microsoft.com/office/drawing/2014/main" id="{8E93EB7B-0C2D-4974-AE4A-B51A276E045B}"/>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A813C814-5955-4CAD-B107-A7274BDCD182}"/>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C35EEB00-E27E-400D-AF26-BE76F40AA463}"/>
              </a:ext>
            </a:extLst>
          </p:cNvPr>
          <p:cNvSpPr>
            <a:spLocks noGrp="1"/>
          </p:cNvSpPr>
          <p:nvPr>
            <p:ph type="sldNum" sz="quarter" idx="13"/>
          </p:nvPr>
        </p:nvSpPr>
        <p:spPr/>
        <p:txBody>
          <a:bodyPr/>
          <a:lstStyle/>
          <a:p>
            <a:fld id="{C9BEB4AE-FFC0-4AB9-B62F-194B275D3770}" type="slidenum">
              <a:rPr lang="en-GB" smtClean="0"/>
              <a:t>30</a:t>
            </a:fld>
            <a:endParaRPr lang="en-GB" dirty="0"/>
          </a:p>
        </p:txBody>
      </p:sp>
      <p:sp>
        <p:nvSpPr>
          <p:cNvPr id="7" name="Text Placeholder 6">
            <a:extLst>
              <a:ext uri="{FF2B5EF4-FFF2-40B4-BE49-F238E27FC236}">
                <a16:creationId xmlns:a16="http://schemas.microsoft.com/office/drawing/2014/main" id="{A36A4667-D157-47B5-A5C0-6EF88E11A965}"/>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4098996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C0FC6E5-5E5B-4300-B04E-059895CED381}"/>
              </a:ext>
            </a:extLst>
          </p:cNvPr>
          <p:cNvSpPr>
            <a:spLocks noGrp="1"/>
          </p:cNvSpPr>
          <p:nvPr>
            <p:ph idx="1"/>
          </p:nvPr>
        </p:nvSpPr>
        <p:spPr>
          <a:xfrm>
            <a:off x="410308" y="1940447"/>
            <a:ext cx="8229600" cy="2613435"/>
          </a:xfrm>
        </p:spPr>
        <p:txBody>
          <a:bodyPr/>
          <a:lstStyle/>
          <a:p>
            <a:pPr>
              <a:lnSpc>
                <a:spcPts val="1100"/>
              </a:lnSpc>
              <a:buFont typeface="+mj-lt"/>
              <a:buAutoNum type="arabicPeriod"/>
            </a:pPr>
            <a:r>
              <a:rPr lang="en-GB" dirty="0">
                <a:latin typeface="Consolas" panose="020B0609020204030204" pitchFamily="49" charset="0"/>
              </a:rPr>
              <a:t> </a:t>
            </a:r>
            <a:r>
              <a:rPr lang="en-GB" dirty="0" err="1">
                <a:latin typeface="Consolas" panose="020B0609020204030204" pitchFamily="49" charset="0"/>
              </a:rPr>
              <a:t>double_multiplier</a:t>
            </a:r>
            <a:r>
              <a:rPr lang="en-GB" dirty="0">
                <a:latin typeface="Consolas" panose="020B0609020204030204" pitchFamily="49" charset="0"/>
              </a:rPr>
              <a:t> multiplier_39759952(</a:t>
            </a:r>
          </a:p>
          <a:p>
            <a:pPr>
              <a:lnSpc>
                <a:spcPts val="1100"/>
              </a:lnSpc>
              <a:buFont typeface="+mj-lt"/>
              <a:buAutoNum type="arabicPeriod"/>
            </a:pPr>
            <a:r>
              <a:rPr lang="en-GB" dirty="0">
                <a:latin typeface="Consolas" panose="020B0609020204030204" pitchFamily="49" charset="0"/>
              </a:rPr>
              <a:t>    .</a:t>
            </a:r>
            <a:r>
              <a:rPr lang="en-GB" dirty="0" err="1">
                <a:latin typeface="Consolas" panose="020B0609020204030204" pitchFamily="49" charset="0"/>
              </a:rPr>
              <a:t>clk</a:t>
            </a:r>
            <a:r>
              <a:rPr lang="en-GB" dirty="0">
                <a:latin typeface="Consolas" panose="020B0609020204030204" pitchFamily="49" charset="0"/>
              </a:rPr>
              <a:t>(</a:t>
            </a:r>
            <a:r>
              <a:rPr lang="en-GB" dirty="0" err="1">
                <a:latin typeface="Consolas" panose="020B0609020204030204" pitchFamily="49" charset="0"/>
              </a:rPr>
              <a:t>clk</a:t>
            </a:r>
            <a:r>
              <a:rPr lang="en-GB" dirty="0">
                <a:latin typeface="Consolas" panose="020B0609020204030204" pitchFamily="49" charset="0"/>
              </a:rPr>
              <a:t>),</a:t>
            </a:r>
          </a:p>
          <a:p>
            <a:pPr>
              <a:lnSpc>
                <a:spcPts val="1100"/>
              </a:lnSpc>
              <a:buFont typeface="+mj-lt"/>
              <a:buAutoNum type="arabicPeriod"/>
            </a:pPr>
            <a:r>
              <a:rPr lang="en-GB" dirty="0">
                <a:latin typeface="Consolas" panose="020B0609020204030204" pitchFamily="49" charset="0"/>
              </a:rPr>
              <a:t>    .</a:t>
            </a:r>
            <a:r>
              <a:rPr lang="en-GB" dirty="0" err="1">
                <a:latin typeface="Consolas" panose="020B0609020204030204" pitchFamily="49" charset="0"/>
              </a:rPr>
              <a:t>rst</a:t>
            </a:r>
            <a:r>
              <a:rPr lang="en-GB" dirty="0">
                <a:latin typeface="Consolas" panose="020B0609020204030204" pitchFamily="49" charset="0"/>
              </a:rPr>
              <a:t>(</a:t>
            </a:r>
            <a:r>
              <a:rPr lang="en-GB" dirty="0" err="1">
                <a:latin typeface="Consolas" panose="020B0609020204030204" pitchFamily="49" charset="0"/>
              </a:rPr>
              <a:t>rst</a:t>
            </a:r>
            <a:r>
              <a:rPr lang="en-GB" dirty="0">
                <a:latin typeface="Consolas" panose="020B0609020204030204" pitchFamily="49" charset="0"/>
              </a:rPr>
              <a:t>),</a:t>
            </a:r>
          </a:p>
          <a:p>
            <a:pPr>
              <a:lnSpc>
                <a:spcPts val="1100"/>
              </a:lnSpc>
              <a:buFont typeface="+mj-lt"/>
              <a:buAutoNum type="arabicPeriod"/>
            </a:pPr>
            <a:r>
              <a:rPr lang="en-GB" dirty="0">
                <a:latin typeface="Consolas" panose="020B0609020204030204" pitchFamily="49" charset="0"/>
              </a:rPr>
              <a:t>    .</a:t>
            </a:r>
            <a:r>
              <a:rPr lang="en-GB" dirty="0" err="1">
                <a:latin typeface="Consolas" panose="020B0609020204030204" pitchFamily="49" charset="0"/>
              </a:rPr>
              <a:t>input_a</a:t>
            </a:r>
            <a:r>
              <a:rPr lang="en-GB" dirty="0">
                <a:latin typeface="Consolas" panose="020B0609020204030204" pitchFamily="49" charset="0"/>
              </a:rPr>
              <a:t>(wire_39069600),</a:t>
            </a:r>
          </a:p>
          <a:p>
            <a:pPr>
              <a:lnSpc>
                <a:spcPts val="1100"/>
              </a:lnSpc>
              <a:buFont typeface="+mj-lt"/>
              <a:buAutoNum type="arabicPeriod"/>
            </a:pPr>
            <a:r>
              <a:rPr lang="en-GB" dirty="0">
                <a:latin typeface="Consolas" panose="020B0609020204030204" pitchFamily="49" charset="0"/>
              </a:rPr>
              <a:t>    .</a:t>
            </a:r>
            <a:r>
              <a:rPr lang="en-GB" dirty="0" err="1">
                <a:latin typeface="Consolas" panose="020B0609020204030204" pitchFamily="49" charset="0"/>
              </a:rPr>
              <a:t>input_a_stb</a:t>
            </a:r>
            <a:r>
              <a:rPr lang="en-GB" dirty="0">
                <a:latin typeface="Consolas" panose="020B0609020204030204" pitchFamily="49" charset="0"/>
              </a:rPr>
              <a:t>(wire_39069600_stb),</a:t>
            </a:r>
          </a:p>
          <a:p>
            <a:pPr>
              <a:lnSpc>
                <a:spcPts val="1100"/>
              </a:lnSpc>
              <a:buFont typeface="+mj-lt"/>
              <a:buAutoNum type="arabicPeriod"/>
            </a:pPr>
            <a:r>
              <a:rPr lang="en-GB" dirty="0">
                <a:latin typeface="Consolas" panose="020B0609020204030204" pitchFamily="49" charset="0"/>
              </a:rPr>
              <a:t>    .</a:t>
            </a:r>
            <a:r>
              <a:rPr lang="en-GB" dirty="0" err="1">
                <a:latin typeface="Consolas" panose="020B0609020204030204" pitchFamily="49" charset="0"/>
              </a:rPr>
              <a:t>input_a_ack</a:t>
            </a:r>
            <a:r>
              <a:rPr lang="en-GB" dirty="0">
                <a:latin typeface="Consolas" panose="020B0609020204030204" pitchFamily="49" charset="0"/>
              </a:rPr>
              <a:t>(wire_39069600_ack),</a:t>
            </a:r>
          </a:p>
          <a:p>
            <a:pPr>
              <a:lnSpc>
                <a:spcPts val="1100"/>
              </a:lnSpc>
              <a:buFont typeface="+mj-lt"/>
              <a:buAutoNum type="arabicPeriod"/>
            </a:pPr>
            <a:r>
              <a:rPr lang="en-GB" dirty="0">
                <a:latin typeface="Consolas" panose="020B0609020204030204" pitchFamily="49" charset="0"/>
              </a:rPr>
              <a:t>    .</a:t>
            </a:r>
            <a:r>
              <a:rPr lang="en-GB" dirty="0" err="1">
                <a:latin typeface="Consolas" panose="020B0609020204030204" pitchFamily="49" charset="0"/>
              </a:rPr>
              <a:t>input_b</a:t>
            </a:r>
            <a:r>
              <a:rPr lang="en-GB" dirty="0">
                <a:latin typeface="Consolas" panose="020B0609020204030204" pitchFamily="49" charset="0"/>
              </a:rPr>
              <a:t>(wire_39795024),</a:t>
            </a:r>
          </a:p>
          <a:p>
            <a:pPr>
              <a:lnSpc>
                <a:spcPts val="1100"/>
              </a:lnSpc>
              <a:buFont typeface="+mj-lt"/>
              <a:buAutoNum type="arabicPeriod"/>
            </a:pPr>
            <a:r>
              <a:rPr lang="en-GB" dirty="0">
                <a:latin typeface="Consolas" panose="020B0609020204030204" pitchFamily="49" charset="0"/>
              </a:rPr>
              <a:t>    .</a:t>
            </a:r>
            <a:r>
              <a:rPr lang="en-GB" dirty="0" err="1">
                <a:latin typeface="Consolas" panose="020B0609020204030204" pitchFamily="49" charset="0"/>
              </a:rPr>
              <a:t>input_b_stb</a:t>
            </a:r>
            <a:r>
              <a:rPr lang="en-GB" dirty="0">
                <a:latin typeface="Consolas" panose="020B0609020204030204" pitchFamily="49" charset="0"/>
              </a:rPr>
              <a:t>(wire_39795024_stb),</a:t>
            </a:r>
          </a:p>
          <a:p>
            <a:pPr>
              <a:lnSpc>
                <a:spcPts val="1100"/>
              </a:lnSpc>
              <a:buFont typeface="+mj-lt"/>
              <a:buAutoNum type="arabicPeriod"/>
            </a:pPr>
            <a:r>
              <a:rPr lang="en-GB" dirty="0">
                <a:latin typeface="Consolas" panose="020B0609020204030204" pitchFamily="49" charset="0"/>
              </a:rPr>
              <a:t>    .</a:t>
            </a:r>
            <a:r>
              <a:rPr lang="en-GB" dirty="0" err="1">
                <a:latin typeface="Consolas" panose="020B0609020204030204" pitchFamily="49" charset="0"/>
              </a:rPr>
              <a:t>input_b_ack</a:t>
            </a:r>
            <a:r>
              <a:rPr lang="en-GB" dirty="0">
                <a:latin typeface="Consolas" panose="020B0609020204030204" pitchFamily="49" charset="0"/>
              </a:rPr>
              <a:t>(wire_39795024_ack),</a:t>
            </a:r>
          </a:p>
          <a:p>
            <a:pPr>
              <a:lnSpc>
                <a:spcPts val="1100"/>
              </a:lnSpc>
              <a:buFont typeface="+mj-lt"/>
              <a:buAutoNum type="arabicPeriod"/>
            </a:pPr>
            <a:r>
              <a:rPr lang="en-GB" dirty="0">
                <a:latin typeface="Consolas" panose="020B0609020204030204" pitchFamily="49" charset="0"/>
              </a:rPr>
              <a:t>    .</a:t>
            </a:r>
            <a:r>
              <a:rPr lang="en-GB" dirty="0" err="1">
                <a:latin typeface="Consolas" panose="020B0609020204030204" pitchFamily="49" charset="0"/>
              </a:rPr>
              <a:t>output_z</a:t>
            </a:r>
            <a:r>
              <a:rPr lang="en-GB" dirty="0">
                <a:latin typeface="Consolas" panose="020B0609020204030204" pitchFamily="49" charset="0"/>
              </a:rPr>
              <a:t>(wire_39795168),</a:t>
            </a:r>
          </a:p>
          <a:p>
            <a:pPr>
              <a:lnSpc>
                <a:spcPts val="1100"/>
              </a:lnSpc>
              <a:buFont typeface="+mj-lt"/>
              <a:buAutoNum type="arabicPeriod"/>
            </a:pPr>
            <a:r>
              <a:rPr lang="en-GB" dirty="0">
                <a:latin typeface="Consolas" panose="020B0609020204030204" pitchFamily="49" charset="0"/>
              </a:rPr>
              <a:t>    .</a:t>
            </a:r>
            <a:r>
              <a:rPr lang="en-GB" dirty="0" err="1">
                <a:latin typeface="Consolas" panose="020B0609020204030204" pitchFamily="49" charset="0"/>
              </a:rPr>
              <a:t>output_z_stb</a:t>
            </a:r>
            <a:r>
              <a:rPr lang="en-GB" dirty="0">
                <a:latin typeface="Consolas" panose="020B0609020204030204" pitchFamily="49" charset="0"/>
              </a:rPr>
              <a:t>(wire_39795168_stb),</a:t>
            </a:r>
          </a:p>
          <a:p>
            <a:pPr>
              <a:lnSpc>
                <a:spcPts val="1100"/>
              </a:lnSpc>
              <a:buFont typeface="+mj-lt"/>
              <a:buAutoNum type="arabicPeriod"/>
            </a:pPr>
            <a:r>
              <a:rPr lang="en-GB" dirty="0">
                <a:latin typeface="Consolas" panose="020B0609020204030204" pitchFamily="49" charset="0"/>
              </a:rPr>
              <a:t>    .</a:t>
            </a:r>
            <a:r>
              <a:rPr lang="en-GB" dirty="0" err="1">
                <a:latin typeface="Consolas" panose="020B0609020204030204" pitchFamily="49" charset="0"/>
              </a:rPr>
              <a:t>output_z_ack</a:t>
            </a:r>
            <a:r>
              <a:rPr lang="en-GB" dirty="0">
                <a:latin typeface="Consolas" panose="020B0609020204030204" pitchFamily="49" charset="0"/>
              </a:rPr>
              <a:t>(wire_39795168_ack));</a:t>
            </a:r>
          </a:p>
          <a:p>
            <a:pPr>
              <a:lnSpc>
                <a:spcPts val="900"/>
              </a:lnSpc>
              <a:buFont typeface="+mj-lt"/>
              <a:buAutoNum type="arabicPeriod"/>
            </a:pPr>
            <a:endParaRPr lang="en-GB" dirty="0">
              <a:latin typeface="Consolas" panose="020B0609020204030204" pitchFamily="49" charset="0"/>
            </a:endParaRPr>
          </a:p>
        </p:txBody>
      </p:sp>
      <p:sp>
        <p:nvSpPr>
          <p:cNvPr id="4" name="Text Placeholder 3">
            <a:extLst>
              <a:ext uri="{FF2B5EF4-FFF2-40B4-BE49-F238E27FC236}">
                <a16:creationId xmlns:a16="http://schemas.microsoft.com/office/drawing/2014/main" id="{B7B821DC-2FBD-4023-BC84-ED9337A8F61D}"/>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617215A7-AFD2-4F22-848E-4D32AA06A333}"/>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BE801CF9-C6DC-4850-8A0B-D39F8A63149B}"/>
              </a:ext>
            </a:extLst>
          </p:cNvPr>
          <p:cNvSpPr>
            <a:spLocks noGrp="1"/>
          </p:cNvSpPr>
          <p:nvPr>
            <p:ph type="sldNum" sz="quarter" idx="13"/>
          </p:nvPr>
        </p:nvSpPr>
        <p:spPr/>
        <p:txBody>
          <a:bodyPr/>
          <a:lstStyle/>
          <a:p>
            <a:fld id="{C9BEB4AE-FFC0-4AB9-B62F-194B275D3770}" type="slidenum">
              <a:rPr lang="en-GB" smtClean="0"/>
              <a:t>31</a:t>
            </a:fld>
            <a:endParaRPr lang="en-GB" dirty="0"/>
          </a:p>
        </p:txBody>
      </p:sp>
      <p:sp>
        <p:nvSpPr>
          <p:cNvPr id="7" name="Text Placeholder 6">
            <a:extLst>
              <a:ext uri="{FF2B5EF4-FFF2-40B4-BE49-F238E27FC236}">
                <a16:creationId xmlns:a16="http://schemas.microsoft.com/office/drawing/2014/main" id="{1C6350AF-E67F-4072-960B-E748E7223471}"/>
              </a:ext>
            </a:extLst>
          </p:cNvPr>
          <p:cNvSpPr>
            <a:spLocks noGrp="1"/>
          </p:cNvSpPr>
          <p:nvPr>
            <p:ph type="body" sz="quarter" idx="14"/>
          </p:nvPr>
        </p:nvSpPr>
        <p:spPr/>
        <p:txBody>
          <a:bodyPr/>
          <a:lstStyle/>
          <a:p>
            <a:r>
              <a:rPr lang="en-GB" dirty="0"/>
              <a:t>https://github.com/dawsonjon/fpu/blob/master/double_multiplier/test_bench.v</a:t>
            </a:r>
          </a:p>
        </p:txBody>
      </p:sp>
      <p:sp>
        <p:nvSpPr>
          <p:cNvPr id="8" name="Title 8">
            <a:extLst>
              <a:ext uri="{FF2B5EF4-FFF2-40B4-BE49-F238E27FC236}">
                <a16:creationId xmlns:a16="http://schemas.microsoft.com/office/drawing/2014/main" id="{76F7B7F0-EE9A-4826-ADC1-311A2696CCDD}"/>
              </a:ext>
            </a:extLst>
          </p:cNvPr>
          <p:cNvSpPr>
            <a:spLocks noGrp="1"/>
          </p:cNvSpPr>
          <p:nvPr>
            <p:ph type="title"/>
          </p:nvPr>
        </p:nvSpPr>
        <p:spPr>
          <a:xfrm>
            <a:off x="457200" y="1115931"/>
            <a:ext cx="8229600" cy="380667"/>
          </a:xfrm>
        </p:spPr>
        <p:txBody>
          <a:bodyPr/>
          <a:lstStyle/>
          <a:p>
            <a:r>
              <a:rPr lang="en-US" dirty="0"/>
              <a:t>Double floating-point multiplication in Verilog</a:t>
            </a:r>
            <a:endParaRPr lang="en-GB" dirty="0"/>
          </a:p>
        </p:txBody>
      </p:sp>
      <p:sp>
        <p:nvSpPr>
          <p:cNvPr id="9" name="TextBox 8">
            <a:extLst>
              <a:ext uri="{FF2B5EF4-FFF2-40B4-BE49-F238E27FC236}">
                <a16:creationId xmlns:a16="http://schemas.microsoft.com/office/drawing/2014/main" id="{8A6CBB9B-D3A1-4985-A2D7-B1E007E99CCA}"/>
              </a:ext>
            </a:extLst>
          </p:cNvPr>
          <p:cNvSpPr txBox="1"/>
          <p:nvPr/>
        </p:nvSpPr>
        <p:spPr>
          <a:xfrm>
            <a:off x="6220919" y="2387084"/>
            <a:ext cx="2484976" cy="954107"/>
          </a:xfrm>
          <a:prstGeom prst="rect">
            <a:avLst/>
          </a:prstGeom>
          <a:noFill/>
        </p:spPr>
        <p:txBody>
          <a:bodyPr wrap="none" rtlCol="0">
            <a:spAutoFit/>
          </a:bodyPr>
          <a:lstStyle/>
          <a:p>
            <a:pPr algn="ctr"/>
            <a:r>
              <a:rPr lang="en-US" sz="2800" dirty="0">
                <a:solidFill>
                  <a:srgbClr val="FF0000"/>
                </a:solidFill>
              </a:rPr>
              <a:t>Using a library</a:t>
            </a:r>
          </a:p>
          <a:p>
            <a:pPr algn="ctr"/>
            <a:r>
              <a:rPr lang="en-US" sz="2800" dirty="0">
                <a:solidFill>
                  <a:srgbClr val="FF0000"/>
                </a:solidFill>
              </a:rPr>
              <a:t>function!</a:t>
            </a:r>
            <a:endParaRPr lang="en-GB" sz="2800" dirty="0">
              <a:solidFill>
                <a:srgbClr val="FF0000"/>
              </a:solidFill>
            </a:endParaRPr>
          </a:p>
        </p:txBody>
      </p:sp>
    </p:spTree>
    <p:extLst>
      <p:ext uri="{BB962C8B-B14F-4D97-AF65-F5344CB8AC3E}">
        <p14:creationId xmlns:p14="http://schemas.microsoft.com/office/powerpoint/2010/main" val="4056688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7EE889A-C6C2-43F9-87B2-94378E79460C}"/>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5B440569-C950-4D21-A26B-41046BC2A5C3}"/>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977D11CD-3C91-4401-A98E-C926438994D5}"/>
              </a:ext>
            </a:extLst>
          </p:cNvPr>
          <p:cNvSpPr>
            <a:spLocks noGrp="1"/>
          </p:cNvSpPr>
          <p:nvPr>
            <p:ph type="sldNum" sz="quarter" idx="13"/>
          </p:nvPr>
        </p:nvSpPr>
        <p:spPr/>
        <p:txBody>
          <a:bodyPr/>
          <a:lstStyle/>
          <a:p>
            <a:fld id="{C9BEB4AE-FFC0-4AB9-B62F-194B275D3770}" type="slidenum">
              <a:rPr lang="en-GB" smtClean="0"/>
              <a:t>32</a:t>
            </a:fld>
            <a:endParaRPr lang="en-GB" dirty="0"/>
          </a:p>
        </p:txBody>
      </p:sp>
      <p:sp>
        <p:nvSpPr>
          <p:cNvPr id="7" name="Text Placeholder 6">
            <a:extLst>
              <a:ext uri="{FF2B5EF4-FFF2-40B4-BE49-F238E27FC236}">
                <a16:creationId xmlns:a16="http://schemas.microsoft.com/office/drawing/2014/main" id="{806CBBAC-64C0-44ED-A5AB-98289872B54E}"/>
              </a:ext>
            </a:extLst>
          </p:cNvPr>
          <p:cNvSpPr>
            <a:spLocks noGrp="1"/>
          </p:cNvSpPr>
          <p:nvPr>
            <p:ph type="body" sz="quarter" idx="14"/>
          </p:nvPr>
        </p:nvSpPr>
        <p:spPr/>
        <p:txBody>
          <a:bodyPr/>
          <a:lstStyle/>
          <a:p>
            <a:r>
              <a:rPr lang="en-GB" dirty="0"/>
              <a:t>https://github.com/google/xls</a:t>
            </a:r>
          </a:p>
        </p:txBody>
      </p:sp>
      <p:pic>
        <p:nvPicPr>
          <p:cNvPr id="2050" name="Picture 2" descr="XLS Stack Diagram">
            <a:extLst>
              <a:ext uri="{FF2B5EF4-FFF2-40B4-BE49-F238E27FC236}">
                <a16:creationId xmlns:a16="http://schemas.microsoft.com/office/drawing/2014/main" id="{8945F9A6-73B6-4D2F-B8BE-2A239482AF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66925" y="152400"/>
            <a:ext cx="5010150" cy="4838700"/>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DB148A86-1998-4676-B2AA-BE79EC67C004}"/>
              </a:ext>
            </a:extLst>
          </p:cNvPr>
          <p:cNvSpPr/>
          <p:nvPr/>
        </p:nvSpPr>
        <p:spPr>
          <a:xfrm>
            <a:off x="3846443" y="2841674"/>
            <a:ext cx="1451114" cy="539261"/>
          </a:xfrm>
          <a:prstGeom prst="rect">
            <a:avLst/>
          </a:prstGeom>
          <a:noFill/>
          <a:ln w="38100" cap="flat" cmpd="sng" algn="ctr">
            <a:solidFill>
              <a:srgbClr val="FF0000"/>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n-GB"/>
          </a:p>
        </p:txBody>
      </p:sp>
    </p:spTree>
    <p:extLst>
      <p:ext uri="{BB962C8B-B14F-4D97-AF65-F5344CB8AC3E}">
        <p14:creationId xmlns:p14="http://schemas.microsoft.com/office/powerpoint/2010/main" val="212376612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6DBE4-12F2-4A8C-9510-D2C35B788DFA}"/>
              </a:ext>
            </a:extLst>
          </p:cNvPr>
          <p:cNvSpPr>
            <a:spLocks noGrp="1"/>
          </p:cNvSpPr>
          <p:nvPr>
            <p:ph type="title"/>
          </p:nvPr>
        </p:nvSpPr>
        <p:spPr/>
        <p:txBody>
          <a:bodyPr/>
          <a:lstStyle/>
          <a:p>
            <a:r>
              <a:rPr lang="en-US" dirty="0"/>
              <a:t>Scheduling</a:t>
            </a:r>
            <a:endParaRPr lang="en-GB" dirty="0"/>
          </a:p>
        </p:txBody>
      </p:sp>
      <p:sp>
        <p:nvSpPr>
          <p:cNvPr id="4" name="Text Placeholder 3">
            <a:extLst>
              <a:ext uri="{FF2B5EF4-FFF2-40B4-BE49-F238E27FC236}">
                <a16:creationId xmlns:a16="http://schemas.microsoft.com/office/drawing/2014/main" id="{0C97CFD6-D5C5-4251-8ECD-35E907D2D2C1}"/>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9511B6B5-87A1-40D1-90FC-61EA043749DD}"/>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C6DA738B-D8DB-4007-999C-EA294A673FB0}"/>
              </a:ext>
            </a:extLst>
          </p:cNvPr>
          <p:cNvSpPr>
            <a:spLocks noGrp="1"/>
          </p:cNvSpPr>
          <p:nvPr>
            <p:ph type="sldNum" sz="quarter" idx="13"/>
          </p:nvPr>
        </p:nvSpPr>
        <p:spPr/>
        <p:txBody>
          <a:bodyPr/>
          <a:lstStyle/>
          <a:p>
            <a:fld id="{C9BEB4AE-FFC0-4AB9-B62F-194B275D3770}" type="slidenum">
              <a:rPr lang="en-GB" smtClean="0"/>
              <a:t>33</a:t>
            </a:fld>
            <a:endParaRPr lang="en-GB" dirty="0"/>
          </a:p>
        </p:txBody>
      </p:sp>
      <p:sp>
        <p:nvSpPr>
          <p:cNvPr id="7" name="Text Placeholder 6">
            <a:extLst>
              <a:ext uri="{FF2B5EF4-FFF2-40B4-BE49-F238E27FC236}">
                <a16:creationId xmlns:a16="http://schemas.microsoft.com/office/drawing/2014/main" id="{952EAA1A-73DC-48F8-8EA0-C63A9B0352E9}"/>
              </a:ext>
            </a:extLst>
          </p:cNvPr>
          <p:cNvSpPr>
            <a:spLocks noGrp="1"/>
          </p:cNvSpPr>
          <p:nvPr>
            <p:ph type="body" sz="quarter" idx="14"/>
          </p:nvPr>
        </p:nvSpPr>
        <p:spPr/>
        <p:txBody>
          <a:bodyPr/>
          <a:lstStyle/>
          <a:p>
            <a:endParaRPr lang="en-GB"/>
          </a:p>
        </p:txBody>
      </p:sp>
      <p:sp>
        <p:nvSpPr>
          <p:cNvPr id="8" name="TextBox 7">
            <a:extLst>
              <a:ext uri="{FF2B5EF4-FFF2-40B4-BE49-F238E27FC236}">
                <a16:creationId xmlns:a16="http://schemas.microsoft.com/office/drawing/2014/main" id="{7AB511A0-8B5F-4096-869B-98C210CA39FF}"/>
              </a:ext>
            </a:extLst>
          </p:cNvPr>
          <p:cNvSpPr txBox="1"/>
          <p:nvPr/>
        </p:nvSpPr>
        <p:spPr>
          <a:xfrm>
            <a:off x="2541724" y="2288611"/>
            <a:ext cx="1107996" cy="369332"/>
          </a:xfrm>
          <a:prstGeom prst="rect">
            <a:avLst/>
          </a:prstGeom>
          <a:noFill/>
          <a:ln>
            <a:solidFill>
              <a:schemeClr val="tx1"/>
            </a:solidFill>
          </a:ln>
        </p:spPr>
        <p:txBody>
          <a:bodyPr wrap="none" rtlCol="0">
            <a:spAutoFit/>
          </a:bodyPr>
          <a:lstStyle/>
          <a:p>
            <a:r>
              <a:rPr lang="en-US" dirty="0"/>
              <a:t>multiplier</a:t>
            </a:r>
            <a:endParaRPr lang="en-GB" dirty="0"/>
          </a:p>
        </p:txBody>
      </p:sp>
      <p:sp>
        <p:nvSpPr>
          <p:cNvPr id="9" name="TextBox 8">
            <a:extLst>
              <a:ext uri="{FF2B5EF4-FFF2-40B4-BE49-F238E27FC236}">
                <a16:creationId xmlns:a16="http://schemas.microsoft.com/office/drawing/2014/main" id="{08A2C861-D3E9-448A-89C3-83A74CA34C5D}"/>
              </a:ext>
            </a:extLst>
          </p:cNvPr>
          <p:cNvSpPr txBox="1"/>
          <p:nvPr/>
        </p:nvSpPr>
        <p:spPr>
          <a:xfrm>
            <a:off x="1050387" y="3380567"/>
            <a:ext cx="312906" cy="369332"/>
          </a:xfrm>
          <a:prstGeom prst="rect">
            <a:avLst/>
          </a:prstGeom>
          <a:noFill/>
        </p:spPr>
        <p:txBody>
          <a:bodyPr wrap="none" rtlCol="0">
            <a:spAutoFit/>
          </a:bodyPr>
          <a:lstStyle/>
          <a:p>
            <a:r>
              <a:rPr lang="en-US" dirty="0"/>
              <a:t>a</a:t>
            </a:r>
            <a:endParaRPr lang="en-GB" dirty="0"/>
          </a:p>
        </p:txBody>
      </p:sp>
      <p:sp>
        <p:nvSpPr>
          <p:cNvPr id="10" name="TextBox 9">
            <a:extLst>
              <a:ext uri="{FF2B5EF4-FFF2-40B4-BE49-F238E27FC236}">
                <a16:creationId xmlns:a16="http://schemas.microsoft.com/office/drawing/2014/main" id="{4F629308-9C1F-4D65-8D30-3CFD755858AF}"/>
              </a:ext>
            </a:extLst>
          </p:cNvPr>
          <p:cNvSpPr txBox="1"/>
          <p:nvPr/>
        </p:nvSpPr>
        <p:spPr>
          <a:xfrm>
            <a:off x="1050387" y="2599316"/>
            <a:ext cx="312906" cy="369332"/>
          </a:xfrm>
          <a:prstGeom prst="rect">
            <a:avLst/>
          </a:prstGeom>
          <a:noFill/>
        </p:spPr>
        <p:txBody>
          <a:bodyPr wrap="none" rtlCol="0">
            <a:spAutoFit/>
          </a:bodyPr>
          <a:lstStyle/>
          <a:p>
            <a:r>
              <a:rPr lang="en-US" dirty="0"/>
              <a:t>b</a:t>
            </a:r>
            <a:endParaRPr lang="en-GB" dirty="0"/>
          </a:p>
        </p:txBody>
      </p:sp>
      <p:sp>
        <p:nvSpPr>
          <p:cNvPr id="11" name="TextBox 10">
            <a:extLst>
              <a:ext uri="{FF2B5EF4-FFF2-40B4-BE49-F238E27FC236}">
                <a16:creationId xmlns:a16="http://schemas.microsoft.com/office/drawing/2014/main" id="{76A9EC14-5F38-4105-A78D-289D1D5BDD8F}"/>
              </a:ext>
            </a:extLst>
          </p:cNvPr>
          <p:cNvSpPr txBox="1"/>
          <p:nvPr/>
        </p:nvSpPr>
        <p:spPr>
          <a:xfrm>
            <a:off x="1063211" y="2007330"/>
            <a:ext cx="300082" cy="369332"/>
          </a:xfrm>
          <a:prstGeom prst="rect">
            <a:avLst/>
          </a:prstGeom>
          <a:noFill/>
        </p:spPr>
        <p:txBody>
          <a:bodyPr wrap="none" rtlCol="0">
            <a:spAutoFit/>
          </a:bodyPr>
          <a:lstStyle/>
          <a:p>
            <a:r>
              <a:rPr lang="en-US" dirty="0"/>
              <a:t>c</a:t>
            </a:r>
            <a:endParaRPr lang="en-GB" dirty="0"/>
          </a:p>
        </p:txBody>
      </p:sp>
      <p:sp>
        <p:nvSpPr>
          <p:cNvPr id="12" name="TextBox 11">
            <a:extLst>
              <a:ext uri="{FF2B5EF4-FFF2-40B4-BE49-F238E27FC236}">
                <a16:creationId xmlns:a16="http://schemas.microsoft.com/office/drawing/2014/main" id="{13C707B4-D7AA-439B-8267-61237B512776}"/>
              </a:ext>
            </a:extLst>
          </p:cNvPr>
          <p:cNvSpPr txBox="1"/>
          <p:nvPr/>
        </p:nvSpPr>
        <p:spPr>
          <a:xfrm>
            <a:off x="4476032" y="2657943"/>
            <a:ext cx="774571" cy="369332"/>
          </a:xfrm>
          <a:prstGeom prst="rect">
            <a:avLst/>
          </a:prstGeom>
          <a:noFill/>
          <a:ln>
            <a:solidFill>
              <a:schemeClr val="tx1"/>
            </a:solidFill>
          </a:ln>
        </p:spPr>
        <p:txBody>
          <a:bodyPr wrap="none" rtlCol="0">
            <a:spAutoFit/>
          </a:bodyPr>
          <a:lstStyle/>
          <a:p>
            <a:r>
              <a:rPr lang="en-US" dirty="0"/>
              <a:t>adder</a:t>
            </a:r>
            <a:endParaRPr lang="en-GB" dirty="0"/>
          </a:p>
        </p:txBody>
      </p:sp>
      <p:cxnSp>
        <p:nvCxnSpPr>
          <p:cNvPr id="14" name="Straight Arrow Connector 13">
            <a:extLst>
              <a:ext uri="{FF2B5EF4-FFF2-40B4-BE49-F238E27FC236}">
                <a16:creationId xmlns:a16="http://schemas.microsoft.com/office/drawing/2014/main" id="{67C58311-4DB0-41A7-A44C-12EEB2E034C4}"/>
              </a:ext>
            </a:extLst>
          </p:cNvPr>
          <p:cNvCxnSpPr>
            <a:stCxn id="11" idx="3"/>
            <a:endCxn id="8" idx="1"/>
          </p:cNvCxnSpPr>
          <p:nvPr/>
        </p:nvCxnSpPr>
        <p:spPr>
          <a:xfrm>
            <a:off x="1363293" y="2191996"/>
            <a:ext cx="1178431" cy="28128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4FACA2A4-C1B9-45EE-8EDC-8B829F0AF87B}"/>
              </a:ext>
            </a:extLst>
          </p:cNvPr>
          <p:cNvCxnSpPr>
            <a:stCxn id="10" idx="3"/>
            <a:endCxn id="8" idx="1"/>
          </p:cNvCxnSpPr>
          <p:nvPr/>
        </p:nvCxnSpPr>
        <p:spPr>
          <a:xfrm flipV="1">
            <a:off x="1363293" y="2473277"/>
            <a:ext cx="1178431" cy="31070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F4C3F2E8-9DD3-4B1E-B5BF-8DFE45802C28}"/>
              </a:ext>
            </a:extLst>
          </p:cNvPr>
          <p:cNvCxnSpPr>
            <a:stCxn id="9" idx="3"/>
            <a:endCxn id="12" idx="1"/>
          </p:cNvCxnSpPr>
          <p:nvPr/>
        </p:nvCxnSpPr>
        <p:spPr>
          <a:xfrm flipV="1">
            <a:off x="1363293" y="2842609"/>
            <a:ext cx="3112739" cy="72262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77BE4F39-2167-4083-8CCE-818FFDAC2830}"/>
              </a:ext>
            </a:extLst>
          </p:cNvPr>
          <p:cNvCxnSpPr>
            <a:stCxn id="8" idx="3"/>
            <a:endCxn id="12" idx="1"/>
          </p:cNvCxnSpPr>
          <p:nvPr/>
        </p:nvCxnSpPr>
        <p:spPr>
          <a:xfrm>
            <a:off x="3649720" y="2473277"/>
            <a:ext cx="826312" cy="36933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61EA8EB0-23A6-42BD-AE97-7FA983413287}"/>
              </a:ext>
            </a:extLst>
          </p:cNvPr>
          <p:cNvCxnSpPr>
            <a:stCxn id="12" idx="3"/>
          </p:cNvCxnSpPr>
          <p:nvPr/>
        </p:nvCxnSpPr>
        <p:spPr>
          <a:xfrm>
            <a:off x="5250603" y="2842609"/>
            <a:ext cx="82631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3" name="TextBox 22">
            <a:extLst>
              <a:ext uri="{FF2B5EF4-FFF2-40B4-BE49-F238E27FC236}">
                <a16:creationId xmlns:a16="http://schemas.microsoft.com/office/drawing/2014/main" id="{571B4207-B0BE-4683-A5B5-BDBDBE365B90}"/>
              </a:ext>
            </a:extLst>
          </p:cNvPr>
          <p:cNvSpPr txBox="1"/>
          <p:nvPr/>
        </p:nvSpPr>
        <p:spPr>
          <a:xfrm>
            <a:off x="2321170" y="1801663"/>
            <a:ext cx="1672253" cy="369332"/>
          </a:xfrm>
          <a:prstGeom prst="rect">
            <a:avLst/>
          </a:prstGeom>
          <a:noFill/>
        </p:spPr>
        <p:txBody>
          <a:bodyPr wrap="none" rtlCol="0">
            <a:spAutoFit/>
          </a:bodyPr>
          <a:lstStyle/>
          <a:p>
            <a:r>
              <a:rPr lang="en-US" dirty="0">
                <a:solidFill>
                  <a:schemeClr val="accent1"/>
                </a:solidFill>
              </a:rPr>
              <a:t>7 clock cycles </a:t>
            </a:r>
            <a:endParaRPr lang="en-GB" dirty="0">
              <a:solidFill>
                <a:schemeClr val="accent1"/>
              </a:solidFill>
            </a:endParaRPr>
          </a:p>
        </p:txBody>
      </p:sp>
      <p:sp>
        <p:nvSpPr>
          <p:cNvPr id="24" name="TextBox 23">
            <a:extLst>
              <a:ext uri="{FF2B5EF4-FFF2-40B4-BE49-F238E27FC236}">
                <a16:creationId xmlns:a16="http://schemas.microsoft.com/office/drawing/2014/main" id="{88AD45E6-001D-438B-A07C-37C4C1887BBA}"/>
              </a:ext>
            </a:extLst>
          </p:cNvPr>
          <p:cNvSpPr txBox="1"/>
          <p:nvPr/>
        </p:nvSpPr>
        <p:spPr>
          <a:xfrm>
            <a:off x="2635348" y="2867864"/>
            <a:ext cx="774571" cy="646331"/>
          </a:xfrm>
          <a:prstGeom prst="rect">
            <a:avLst/>
          </a:prstGeom>
          <a:solidFill>
            <a:schemeClr val="bg2"/>
          </a:solidFill>
        </p:spPr>
        <p:txBody>
          <a:bodyPr wrap="square" rtlCol="0">
            <a:spAutoFit/>
          </a:bodyPr>
          <a:lstStyle/>
          <a:p>
            <a:pPr algn="ctr"/>
            <a:r>
              <a:rPr lang="en-US" dirty="0"/>
              <a:t>Delay here!</a:t>
            </a:r>
            <a:endParaRPr lang="en-GB" dirty="0"/>
          </a:p>
        </p:txBody>
      </p:sp>
    </p:spTree>
    <p:extLst>
      <p:ext uri="{BB962C8B-B14F-4D97-AF65-F5344CB8AC3E}">
        <p14:creationId xmlns:p14="http://schemas.microsoft.com/office/powerpoint/2010/main" val="4237788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AA026-6449-4EB3-B73D-1BC82925C0B9}"/>
              </a:ext>
            </a:extLst>
          </p:cNvPr>
          <p:cNvSpPr>
            <a:spLocks noGrp="1"/>
          </p:cNvSpPr>
          <p:nvPr>
            <p:ph type="title"/>
          </p:nvPr>
        </p:nvSpPr>
        <p:spPr/>
        <p:txBody>
          <a:bodyPr/>
          <a:lstStyle/>
          <a:p>
            <a:r>
              <a:rPr lang="en-US" dirty="0"/>
              <a:t>FPGA Programming with HLS</a:t>
            </a:r>
            <a:endParaRPr lang="en-GB" dirty="0"/>
          </a:p>
        </p:txBody>
      </p:sp>
      <p:sp>
        <p:nvSpPr>
          <p:cNvPr id="4" name="Footer Placeholder 3">
            <a:extLst>
              <a:ext uri="{FF2B5EF4-FFF2-40B4-BE49-F238E27FC236}">
                <a16:creationId xmlns:a16="http://schemas.microsoft.com/office/drawing/2014/main" id="{9F1C2B07-69B9-40C3-828D-184C9301B264}"/>
              </a:ext>
            </a:extLst>
          </p:cNvPr>
          <p:cNvSpPr>
            <a:spLocks noGrp="1"/>
          </p:cNvSpPr>
          <p:nvPr>
            <p:ph type="ftr" sz="quarter" idx="10"/>
          </p:nvPr>
        </p:nvSpPr>
        <p:spPr/>
        <p:txBody>
          <a:bodyPr/>
          <a:lstStyle/>
          <a:p>
            <a:pPr>
              <a:defRPr/>
            </a:pPr>
            <a:endParaRPr lang="en-US" altLang="en-US"/>
          </a:p>
        </p:txBody>
      </p:sp>
      <p:sp>
        <p:nvSpPr>
          <p:cNvPr id="5" name="Slide Number Placeholder 4">
            <a:extLst>
              <a:ext uri="{FF2B5EF4-FFF2-40B4-BE49-F238E27FC236}">
                <a16:creationId xmlns:a16="http://schemas.microsoft.com/office/drawing/2014/main" id="{C29E115D-5405-432F-95AE-285A788068D2}"/>
              </a:ext>
            </a:extLst>
          </p:cNvPr>
          <p:cNvSpPr>
            <a:spLocks noGrp="1"/>
          </p:cNvSpPr>
          <p:nvPr>
            <p:ph type="sldNum" sz="quarter" idx="11"/>
          </p:nvPr>
        </p:nvSpPr>
        <p:spPr/>
        <p:txBody>
          <a:bodyPr/>
          <a:lstStyle/>
          <a:p>
            <a:fld id="{F3CE6F14-2909-4EE1-9DA8-62676638E053}" type="slidenum">
              <a:rPr lang="en-US" altLang="en-US" smtClean="0"/>
              <a:pPr/>
              <a:t>34</a:t>
            </a:fld>
            <a:endParaRPr lang="en-US" altLang="en-US"/>
          </a:p>
        </p:txBody>
      </p:sp>
      <p:graphicFrame>
        <p:nvGraphicFramePr>
          <p:cNvPr id="6" name="Table 6">
            <a:extLst>
              <a:ext uri="{FF2B5EF4-FFF2-40B4-BE49-F238E27FC236}">
                <a16:creationId xmlns:a16="http://schemas.microsoft.com/office/drawing/2014/main" id="{860EB5B9-810A-4841-89D2-B1A585B63156}"/>
              </a:ext>
            </a:extLst>
          </p:cNvPr>
          <p:cNvGraphicFramePr>
            <a:graphicFrameLocks noGrp="1"/>
          </p:cNvGraphicFramePr>
          <p:nvPr>
            <p:extLst>
              <p:ext uri="{D42A27DB-BD31-4B8C-83A1-F6EECF244321}">
                <p14:modId xmlns:p14="http://schemas.microsoft.com/office/powerpoint/2010/main" val="4088895431"/>
              </p:ext>
            </p:extLst>
          </p:nvPr>
        </p:nvGraphicFramePr>
        <p:xfrm>
          <a:off x="420750" y="1744542"/>
          <a:ext cx="7509600" cy="2549061"/>
        </p:xfrm>
        <a:graphic>
          <a:graphicData uri="http://schemas.openxmlformats.org/drawingml/2006/table">
            <a:tbl>
              <a:tblPr firstRow="1" bandRow="1">
                <a:tableStyleId>{5C22544A-7EE6-4342-B048-85BDC9FD1C3A}</a:tableStyleId>
              </a:tblPr>
              <a:tblGrid>
                <a:gridCol w="1692000">
                  <a:extLst>
                    <a:ext uri="{9D8B030D-6E8A-4147-A177-3AD203B41FA5}">
                      <a16:colId xmlns:a16="http://schemas.microsoft.com/office/drawing/2014/main" val="1744595199"/>
                    </a:ext>
                  </a:extLst>
                </a:gridCol>
                <a:gridCol w="1311840">
                  <a:extLst>
                    <a:ext uri="{9D8B030D-6E8A-4147-A177-3AD203B41FA5}">
                      <a16:colId xmlns:a16="http://schemas.microsoft.com/office/drawing/2014/main" val="2291859730"/>
                    </a:ext>
                  </a:extLst>
                </a:gridCol>
                <a:gridCol w="1501920">
                  <a:extLst>
                    <a:ext uri="{9D8B030D-6E8A-4147-A177-3AD203B41FA5}">
                      <a16:colId xmlns:a16="http://schemas.microsoft.com/office/drawing/2014/main" val="2433845133"/>
                    </a:ext>
                  </a:extLst>
                </a:gridCol>
                <a:gridCol w="1501920">
                  <a:extLst>
                    <a:ext uri="{9D8B030D-6E8A-4147-A177-3AD203B41FA5}">
                      <a16:colId xmlns:a16="http://schemas.microsoft.com/office/drawing/2014/main" val="1433470103"/>
                    </a:ext>
                  </a:extLst>
                </a:gridCol>
                <a:gridCol w="1501920">
                  <a:extLst>
                    <a:ext uri="{9D8B030D-6E8A-4147-A177-3AD203B41FA5}">
                      <a16:colId xmlns:a16="http://schemas.microsoft.com/office/drawing/2014/main" val="226293022"/>
                    </a:ext>
                  </a:extLst>
                </a:gridCol>
              </a:tblGrid>
              <a:tr h="419087">
                <a:tc>
                  <a:txBody>
                    <a:bodyPr/>
                    <a:lstStyle/>
                    <a:p>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r>
                        <a:rPr lang="en-US" dirty="0">
                          <a:solidFill>
                            <a:schemeClr val="tx1"/>
                          </a:solidFill>
                        </a:rPr>
                        <a:t>CPU</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r>
                        <a:rPr lang="en-US" dirty="0">
                          <a:solidFill>
                            <a:schemeClr val="tx1"/>
                          </a:solidFill>
                        </a:rPr>
                        <a:t>GPU</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r>
                        <a:rPr lang="en-US" dirty="0">
                          <a:solidFill>
                            <a:schemeClr val="tx1"/>
                          </a:solidFill>
                        </a:rPr>
                        <a:t>FPGA Sim</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r>
                        <a:rPr lang="en-US" dirty="0">
                          <a:solidFill>
                            <a:schemeClr val="tx1"/>
                          </a:solidFill>
                        </a:rPr>
                        <a:t>FPGA </a:t>
                      </a:r>
                      <a:r>
                        <a:rPr lang="en-US" dirty="0" err="1">
                          <a:solidFill>
                            <a:schemeClr val="tx1"/>
                          </a:solidFill>
                        </a:rPr>
                        <a:t>Hw</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2341235478"/>
                  </a:ext>
                </a:extLst>
              </a:tr>
              <a:tr h="424907">
                <a:tc>
                  <a:txBody>
                    <a:bodyPr/>
                    <a:lstStyle/>
                    <a:p>
                      <a:r>
                        <a:rPr lang="en-US" dirty="0">
                          <a:solidFill>
                            <a:schemeClr val="tx1"/>
                          </a:solidFill>
                        </a:rPr>
                        <a:t>Engineering time</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r>
                        <a:rPr lang="en-US" dirty="0">
                          <a:solidFill>
                            <a:schemeClr val="tx1"/>
                          </a:solidFill>
                        </a:rPr>
                        <a:t>short</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US" dirty="0">
                          <a:solidFill>
                            <a:schemeClr val="tx1"/>
                          </a:solidFill>
                        </a:rPr>
                        <a:t>medium</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US" dirty="0">
                          <a:solidFill>
                            <a:schemeClr val="tx1"/>
                          </a:solidFill>
                        </a:rPr>
                        <a:t>medium</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US" dirty="0">
                          <a:solidFill>
                            <a:schemeClr val="tx1"/>
                          </a:solidFill>
                        </a:rPr>
                        <a:t>medium</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933604086"/>
                  </a:ext>
                </a:extLst>
              </a:tr>
              <a:tr h="408511">
                <a:tc>
                  <a:txBody>
                    <a:bodyPr/>
                    <a:lstStyle/>
                    <a:p>
                      <a:r>
                        <a:rPr lang="en-US" dirty="0">
                          <a:solidFill>
                            <a:schemeClr val="tx1"/>
                          </a:solidFill>
                        </a:rPr>
                        <a:t>Compilation time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r>
                        <a:rPr lang="en-US" dirty="0">
                          <a:solidFill>
                            <a:schemeClr val="tx1"/>
                          </a:solidFill>
                        </a:rPr>
                        <a:t>short</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US" dirty="0">
                          <a:solidFill>
                            <a:schemeClr val="tx1"/>
                          </a:solidFill>
                        </a:rPr>
                        <a:t>short</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US" dirty="0">
                          <a:solidFill>
                            <a:schemeClr val="tx1"/>
                          </a:solidFill>
                        </a:rPr>
                        <a:t>short</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US" dirty="0">
                          <a:solidFill>
                            <a:schemeClr val="tx1"/>
                          </a:solidFill>
                        </a:rPr>
                        <a:t>Very long</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80860823"/>
                  </a:ext>
                </a:extLst>
              </a:tr>
              <a:tr h="424907">
                <a:tc>
                  <a:txBody>
                    <a:bodyPr/>
                    <a:lstStyle/>
                    <a:p>
                      <a:r>
                        <a:rPr lang="en-US" dirty="0">
                          <a:solidFill>
                            <a:schemeClr val="tx1"/>
                          </a:solidFill>
                        </a:rPr>
                        <a:t>Debugging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r>
                        <a:rPr lang="en-US" dirty="0">
                          <a:solidFill>
                            <a:schemeClr val="tx1"/>
                          </a:solidFill>
                        </a:rPr>
                        <a:t>easy</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US" dirty="0">
                          <a:solidFill>
                            <a:schemeClr val="tx1"/>
                          </a:solidFill>
                        </a:rPr>
                        <a:t>medium</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US" dirty="0">
                          <a:solidFill>
                            <a:schemeClr val="tx1"/>
                          </a:solidFill>
                        </a:rPr>
                        <a:t>medium</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US" dirty="0">
                          <a:solidFill>
                            <a:schemeClr val="tx1"/>
                          </a:solidFill>
                        </a:rPr>
                        <a:t>medium</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2793356126"/>
                  </a:ext>
                </a:extLst>
              </a:tr>
              <a:tr h="424907">
                <a:tc>
                  <a:txBody>
                    <a:bodyPr/>
                    <a:lstStyle/>
                    <a:p>
                      <a:r>
                        <a:rPr lang="en-US" dirty="0">
                          <a:solidFill>
                            <a:schemeClr val="tx1"/>
                          </a:solidFill>
                        </a:rPr>
                        <a:t>Maintainability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r>
                        <a:rPr lang="en-US" dirty="0">
                          <a:solidFill>
                            <a:schemeClr val="tx1"/>
                          </a:solidFill>
                        </a:rPr>
                        <a:t>easy</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r>
                        <a:rPr lang="en-US" dirty="0">
                          <a:solidFill>
                            <a:schemeClr val="tx1"/>
                          </a:solidFill>
                        </a:rPr>
                        <a:t>medium</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US" dirty="0">
                          <a:solidFill>
                            <a:schemeClr val="tx1"/>
                          </a:solidFill>
                        </a:rPr>
                        <a:t>medium</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r>
                        <a:rPr lang="en-US" dirty="0">
                          <a:solidFill>
                            <a:schemeClr val="tx1"/>
                          </a:solidFill>
                        </a:rPr>
                        <a:t>medium</a:t>
                      </a:r>
                      <a:endParaRPr lang="en-GB"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4269660742"/>
                  </a:ext>
                </a:extLst>
              </a:tr>
            </a:tbl>
          </a:graphicData>
        </a:graphic>
      </p:graphicFrame>
    </p:spTree>
    <p:extLst>
      <p:ext uri="{BB962C8B-B14F-4D97-AF65-F5344CB8AC3E}">
        <p14:creationId xmlns:p14="http://schemas.microsoft.com/office/powerpoint/2010/main" val="1044140364"/>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6213D2-7DBB-42BA-BF14-FCF3E425D5E9}"/>
              </a:ext>
            </a:extLst>
          </p:cNvPr>
          <p:cNvSpPr>
            <a:spLocks noGrp="1"/>
          </p:cNvSpPr>
          <p:nvPr>
            <p:ph type="title"/>
          </p:nvPr>
        </p:nvSpPr>
        <p:spPr/>
        <p:txBody>
          <a:bodyPr/>
          <a:lstStyle/>
          <a:p>
            <a:r>
              <a:rPr lang="en-US" dirty="0"/>
              <a:t>HLS</a:t>
            </a:r>
            <a:endParaRPr lang="en-GB" dirty="0"/>
          </a:p>
        </p:txBody>
      </p:sp>
      <p:sp>
        <p:nvSpPr>
          <p:cNvPr id="3" name="Content Placeholder 2">
            <a:extLst>
              <a:ext uri="{FF2B5EF4-FFF2-40B4-BE49-F238E27FC236}">
                <a16:creationId xmlns:a16="http://schemas.microsoft.com/office/drawing/2014/main" id="{911BD7D0-24B2-4191-AB46-2743078B8752}"/>
              </a:ext>
            </a:extLst>
          </p:cNvPr>
          <p:cNvSpPr>
            <a:spLocks noGrp="1"/>
          </p:cNvSpPr>
          <p:nvPr>
            <p:ph idx="1"/>
          </p:nvPr>
        </p:nvSpPr>
        <p:spPr/>
        <p:txBody>
          <a:bodyPr/>
          <a:lstStyle/>
          <a:p>
            <a:r>
              <a:rPr lang="en-US" dirty="0"/>
              <a:t>Advantages:</a:t>
            </a:r>
          </a:p>
          <a:p>
            <a:pPr lvl="1"/>
            <a:r>
              <a:rPr lang="en-US" dirty="0"/>
              <a:t>simplify programming</a:t>
            </a:r>
            <a:endParaRPr lang="en-GB" dirty="0"/>
          </a:p>
          <a:p>
            <a:pPr lvl="1"/>
            <a:r>
              <a:rPr lang="en-US" dirty="0"/>
              <a:t>reduces engineering time</a:t>
            </a:r>
          </a:p>
          <a:p>
            <a:pPr lvl="1"/>
            <a:r>
              <a:rPr lang="en-US" dirty="0"/>
              <a:t>Allows “rapid prototyping”</a:t>
            </a:r>
          </a:p>
          <a:p>
            <a:r>
              <a:rPr lang="en-US" dirty="0"/>
              <a:t>Disadvantages:</a:t>
            </a:r>
          </a:p>
          <a:p>
            <a:pPr lvl="1"/>
            <a:r>
              <a:rPr lang="en-US" dirty="0"/>
              <a:t>Nowadays HLS still achieves less performance than hand-written optimized Verilog/VHDL</a:t>
            </a:r>
          </a:p>
          <a:p>
            <a:endParaRPr lang="en-GB" dirty="0"/>
          </a:p>
          <a:p>
            <a:endParaRPr lang="en-US" dirty="0"/>
          </a:p>
        </p:txBody>
      </p:sp>
      <p:sp>
        <p:nvSpPr>
          <p:cNvPr id="4" name="Text Placeholder 3">
            <a:extLst>
              <a:ext uri="{FF2B5EF4-FFF2-40B4-BE49-F238E27FC236}">
                <a16:creationId xmlns:a16="http://schemas.microsoft.com/office/drawing/2014/main" id="{D9E02EB1-62B4-4F82-8E35-0ABDAC0D95C9}"/>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FB5E39B4-B7B4-4F23-B0AD-81568D991C26}"/>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42A2CCC1-5445-4A8A-8C8A-F1B00078FE2C}"/>
              </a:ext>
            </a:extLst>
          </p:cNvPr>
          <p:cNvSpPr>
            <a:spLocks noGrp="1"/>
          </p:cNvSpPr>
          <p:nvPr>
            <p:ph type="sldNum" sz="quarter" idx="13"/>
          </p:nvPr>
        </p:nvSpPr>
        <p:spPr/>
        <p:txBody>
          <a:bodyPr/>
          <a:lstStyle/>
          <a:p>
            <a:fld id="{C9BEB4AE-FFC0-4AB9-B62F-194B275D3770}" type="slidenum">
              <a:rPr lang="en-GB" smtClean="0"/>
              <a:t>35</a:t>
            </a:fld>
            <a:endParaRPr lang="en-GB" dirty="0"/>
          </a:p>
        </p:txBody>
      </p:sp>
      <p:sp>
        <p:nvSpPr>
          <p:cNvPr id="7" name="Text Placeholder 6">
            <a:extLst>
              <a:ext uri="{FF2B5EF4-FFF2-40B4-BE49-F238E27FC236}">
                <a16:creationId xmlns:a16="http://schemas.microsoft.com/office/drawing/2014/main" id="{08F69652-E3A0-457A-A65F-EE807066BDBF}"/>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6676550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88600-84A2-4D81-93C9-DC497F869606}"/>
              </a:ext>
            </a:extLst>
          </p:cNvPr>
          <p:cNvSpPr>
            <a:spLocks noGrp="1"/>
          </p:cNvSpPr>
          <p:nvPr>
            <p:ph type="title"/>
          </p:nvPr>
        </p:nvSpPr>
        <p:spPr/>
        <p:txBody>
          <a:bodyPr/>
          <a:lstStyle/>
          <a:p>
            <a:r>
              <a:rPr lang="en-US" dirty="0"/>
              <a:t>Performance</a:t>
            </a:r>
            <a:endParaRPr lang="en-GB" dirty="0"/>
          </a:p>
        </p:txBody>
      </p:sp>
      <p:sp>
        <p:nvSpPr>
          <p:cNvPr id="3" name="Content Placeholder 2">
            <a:extLst>
              <a:ext uri="{FF2B5EF4-FFF2-40B4-BE49-F238E27FC236}">
                <a16:creationId xmlns:a16="http://schemas.microsoft.com/office/drawing/2014/main" id="{1BD158A4-1779-4400-A98B-86B04B25B6CA}"/>
              </a:ext>
            </a:extLst>
          </p:cNvPr>
          <p:cNvSpPr>
            <a:spLocks noGrp="1"/>
          </p:cNvSpPr>
          <p:nvPr>
            <p:ph idx="1"/>
          </p:nvPr>
        </p:nvSpPr>
        <p:spPr/>
        <p:txBody>
          <a:bodyPr/>
          <a:lstStyle/>
          <a:p>
            <a:r>
              <a:rPr lang="en-US" dirty="0"/>
              <a:t>HLS still requires significant engineering effort depending on the size of the problem</a:t>
            </a:r>
          </a:p>
          <a:p>
            <a:r>
              <a:rPr lang="en-US" dirty="0"/>
              <a:t>Hardware builds still take significant amount of time</a:t>
            </a:r>
          </a:p>
          <a:p>
            <a:r>
              <a:rPr lang="en-US" dirty="0">
                <a:solidFill>
                  <a:schemeClr val="accent1"/>
                </a:solidFill>
              </a:rPr>
              <a:t>What if the FPGA does not perform as hoped?</a:t>
            </a:r>
          </a:p>
          <a:p>
            <a:r>
              <a:rPr lang="en-US" dirty="0"/>
              <a:t>Reengineer the problem and start from scratch?</a:t>
            </a:r>
          </a:p>
          <a:p>
            <a:r>
              <a:rPr lang="en-US" dirty="0"/>
              <a:t>Optimize the code a build several times?</a:t>
            </a:r>
          </a:p>
        </p:txBody>
      </p:sp>
      <p:sp>
        <p:nvSpPr>
          <p:cNvPr id="4" name="Text Placeholder 3">
            <a:extLst>
              <a:ext uri="{FF2B5EF4-FFF2-40B4-BE49-F238E27FC236}">
                <a16:creationId xmlns:a16="http://schemas.microsoft.com/office/drawing/2014/main" id="{F9EDC6A4-9E22-4B93-ABD3-F91A4EC5D14D}"/>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76852105-B0C9-4B5A-B0F7-D2853AFFBA22}"/>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DE2771CE-EEE4-4001-B90B-7711065B5831}"/>
              </a:ext>
            </a:extLst>
          </p:cNvPr>
          <p:cNvSpPr>
            <a:spLocks noGrp="1"/>
          </p:cNvSpPr>
          <p:nvPr>
            <p:ph type="sldNum" sz="quarter" idx="13"/>
          </p:nvPr>
        </p:nvSpPr>
        <p:spPr/>
        <p:txBody>
          <a:bodyPr/>
          <a:lstStyle/>
          <a:p>
            <a:fld id="{C9BEB4AE-FFC0-4AB9-B62F-194B275D3770}" type="slidenum">
              <a:rPr lang="en-GB" smtClean="0"/>
              <a:t>36</a:t>
            </a:fld>
            <a:endParaRPr lang="en-GB" dirty="0"/>
          </a:p>
        </p:txBody>
      </p:sp>
      <p:sp>
        <p:nvSpPr>
          <p:cNvPr id="7" name="Text Placeholder 6">
            <a:extLst>
              <a:ext uri="{FF2B5EF4-FFF2-40B4-BE49-F238E27FC236}">
                <a16:creationId xmlns:a16="http://schemas.microsoft.com/office/drawing/2014/main" id="{0C5DF60C-27BC-4264-83F2-5EA4B8116AEF}"/>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365143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7796D53-981D-4DD5-B92A-D714B24B5220}"/>
              </a:ext>
            </a:extLst>
          </p:cNvPr>
          <p:cNvSpPr>
            <a:spLocks noGrp="1"/>
          </p:cNvSpPr>
          <p:nvPr>
            <p:ph type="title"/>
          </p:nvPr>
        </p:nvSpPr>
        <p:spPr>
          <a:xfrm>
            <a:off x="457200" y="2143125"/>
            <a:ext cx="8229600" cy="857250"/>
          </a:xfrm>
        </p:spPr>
        <p:txBody>
          <a:bodyPr/>
          <a:lstStyle/>
          <a:p>
            <a:r>
              <a:rPr lang="en-US" dirty="0"/>
              <a:t>Performance Modelling</a:t>
            </a:r>
            <a:endParaRPr lang="en-GB" dirty="0"/>
          </a:p>
        </p:txBody>
      </p:sp>
      <p:sp>
        <p:nvSpPr>
          <p:cNvPr id="5" name="Text Placeholder 4">
            <a:extLst>
              <a:ext uri="{FF2B5EF4-FFF2-40B4-BE49-F238E27FC236}">
                <a16:creationId xmlns:a16="http://schemas.microsoft.com/office/drawing/2014/main" id="{3712EA85-1F10-41C1-B241-CF1483F1B837}"/>
              </a:ext>
            </a:extLst>
          </p:cNvPr>
          <p:cNvSpPr>
            <a:spLocks noGrp="1"/>
          </p:cNvSpPr>
          <p:nvPr>
            <p:ph type="body" sz="quarter" idx="10"/>
          </p:nvPr>
        </p:nvSpPr>
        <p:spPr/>
        <p:txBody>
          <a:bodyPr/>
          <a:lstStyle/>
          <a:p>
            <a:endParaRPr lang="en-GB"/>
          </a:p>
        </p:txBody>
      </p:sp>
      <p:sp>
        <p:nvSpPr>
          <p:cNvPr id="6" name="Text Placeholder 5">
            <a:extLst>
              <a:ext uri="{FF2B5EF4-FFF2-40B4-BE49-F238E27FC236}">
                <a16:creationId xmlns:a16="http://schemas.microsoft.com/office/drawing/2014/main" id="{21AC9BFB-F168-428C-9A23-1520BC36E696}"/>
              </a:ext>
            </a:extLst>
          </p:cNvPr>
          <p:cNvSpPr>
            <a:spLocks noGrp="1"/>
          </p:cNvSpPr>
          <p:nvPr>
            <p:ph type="body" sz="quarter" idx="12"/>
          </p:nvPr>
        </p:nvSpPr>
        <p:spPr/>
        <p:txBody>
          <a:bodyPr/>
          <a:lstStyle/>
          <a:p>
            <a:endParaRPr lang="en-GB"/>
          </a:p>
        </p:txBody>
      </p:sp>
    </p:spTree>
    <p:extLst>
      <p:ext uri="{BB962C8B-B14F-4D97-AF65-F5344CB8AC3E}">
        <p14:creationId xmlns:p14="http://schemas.microsoft.com/office/powerpoint/2010/main" val="20289693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57200" y="1592281"/>
            <a:ext cx="8147539" cy="1505189"/>
          </a:xfrm>
        </p:spPr>
        <p:txBody>
          <a:bodyPr/>
          <a:lstStyle/>
          <a:p>
            <a:pPr marL="0" indent="0">
              <a:buNone/>
            </a:pPr>
            <a:r>
              <a:rPr lang="en-US" dirty="0"/>
              <a:t>Given problem P you are tasked to solve it:</a:t>
            </a:r>
          </a:p>
          <a:p>
            <a:pPr lvl="1">
              <a:buFont typeface="+mj-lt"/>
              <a:buAutoNum type="arabicPeriod"/>
            </a:pPr>
            <a:r>
              <a:rPr lang="en-US" dirty="0"/>
              <a:t>Select the “best algorithm”</a:t>
            </a:r>
          </a:p>
          <a:p>
            <a:pPr lvl="1">
              <a:buFont typeface="+mj-lt"/>
              <a:buAutoNum type="arabicPeriod"/>
            </a:pPr>
            <a:r>
              <a:rPr lang="en-US" dirty="0"/>
              <a:t>The one with lower computational complexity?</a:t>
            </a:r>
          </a:p>
          <a:p>
            <a:pPr lvl="1">
              <a:buFont typeface="+mj-lt"/>
              <a:buAutoNum type="arabicPeriod"/>
            </a:pPr>
            <a:r>
              <a:rPr lang="en-US" dirty="0"/>
              <a:t>Linearize memory accesses</a:t>
            </a:r>
          </a:p>
          <a:p>
            <a:pPr marL="457200" lvl="1" indent="0">
              <a:buNone/>
            </a:pPr>
            <a:endParaRPr lang="en-US" dirty="0"/>
          </a:p>
          <a:p>
            <a:pPr marL="457200" lvl="1" indent="0">
              <a:buNone/>
            </a:pPr>
            <a:endParaRPr lang="en-US" dirty="0"/>
          </a:p>
          <a:p>
            <a:pPr lvl="1">
              <a:buFont typeface="+mj-lt"/>
              <a:buAutoNum type="arabicPeriod"/>
            </a:pPr>
            <a:endParaRPr lang="en-US" dirty="0"/>
          </a:p>
          <a:p>
            <a:pPr lvl="1">
              <a:buFont typeface="+mj-lt"/>
              <a:buAutoNum type="arabicPeriod"/>
            </a:pPr>
            <a:endParaRPr lang="en-US" dirty="0"/>
          </a:p>
        </p:txBody>
      </p:sp>
      <p:sp>
        <p:nvSpPr>
          <p:cNvPr id="4" name="Rectangle 7">
            <a:extLst>
              <a:ext uri="{FF2B5EF4-FFF2-40B4-BE49-F238E27FC236}">
                <a16:creationId xmlns:a16="http://schemas.microsoft.com/office/drawing/2014/main" id="{E9397400-3D7A-A742-B2DA-802CA73634C1}"/>
              </a:ext>
            </a:extLst>
          </p:cNvPr>
          <p:cNvSpPr txBox="1">
            <a:spLocks noChangeArrowheads="1"/>
          </p:cNvSpPr>
          <p:nvPr/>
        </p:nvSpPr>
        <p:spPr>
          <a:xfrm>
            <a:off x="7520752" y="5498746"/>
            <a:ext cx="344354" cy="2045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1" latinLnBrk="0" hangingPunct="1">
              <a:spcBef>
                <a:spcPct val="20000"/>
              </a:spcBef>
              <a:buClr>
                <a:schemeClr val="tx2"/>
              </a:buClr>
              <a:buSzPct val="70000"/>
              <a:buFont typeface="Wingdings" pitchFamily="2" charset="2"/>
              <a:buChar char="l"/>
              <a:defRPr sz="2400" kern="1200">
                <a:solidFill>
                  <a:schemeClr val="tx1"/>
                </a:solidFill>
                <a:latin typeface="Arial" panose="020B0604020202020204" pitchFamily="34" charset="0"/>
                <a:ea typeface="ＭＳ Ｐゴシック" panose="020B0600070205080204" pitchFamily="34" charset="-128"/>
                <a:cs typeface="+mn-cs"/>
              </a:defRPr>
            </a:lvl1pPr>
            <a:lvl2pPr marL="742950" indent="-285750" algn="l" defTabSz="914400" rtl="0" eaLnBrk="1" latinLnBrk="0" hangingPunct="1">
              <a:spcBef>
                <a:spcPct val="20000"/>
              </a:spcBef>
              <a:buClr>
                <a:schemeClr val="accent2"/>
              </a:buClr>
              <a:buSzPct val="70000"/>
              <a:buFont typeface="Wingdings" pitchFamily="2" charset="2"/>
              <a:buChar char="l"/>
              <a:defRPr sz="2000" kern="1200">
                <a:solidFill>
                  <a:schemeClr val="tx1"/>
                </a:solidFill>
                <a:latin typeface="Arial" panose="020B0604020202020204" pitchFamily="34" charset="0"/>
                <a:ea typeface="ＭＳ Ｐゴシック" panose="020B0600070205080204" pitchFamily="34" charset="-128"/>
                <a:cs typeface="+mn-cs"/>
              </a:defRPr>
            </a:lvl2pPr>
            <a:lvl3pPr marL="1143000" indent="-228600" algn="l" defTabSz="914400" rtl="0" eaLnBrk="1" latinLnBrk="0" hangingPunct="1">
              <a:spcBef>
                <a:spcPct val="20000"/>
              </a:spcBef>
              <a:buClr>
                <a:schemeClr val="accent1"/>
              </a:buClr>
              <a:buSzPct val="70000"/>
              <a:buFont typeface="Wingdings" pitchFamily="2" charset="2"/>
              <a:buChar char="l"/>
              <a:defRPr sz="1800" kern="1200">
                <a:solidFill>
                  <a:schemeClr val="tx1"/>
                </a:solidFill>
                <a:latin typeface="Arial" panose="020B0604020202020204" pitchFamily="34" charset="0"/>
                <a:ea typeface="ＭＳ Ｐゴシック" panose="020B0600070205080204" pitchFamily="34" charset="-128"/>
                <a:cs typeface="+mn-cs"/>
              </a:defRPr>
            </a:lvl3pPr>
            <a:lvl4pPr marL="1600200" indent="-228600" algn="l" defTabSz="914400" rtl="0" eaLnBrk="1" latinLnBrk="0" hangingPunct="1">
              <a:spcBef>
                <a:spcPct val="20000"/>
              </a:spcBef>
              <a:buClr>
                <a:schemeClr val="tx2"/>
              </a:buClr>
              <a:buSzPct val="75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4pPr>
            <a:lvl5pPr marL="2057400" indent="-228600" algn="l" defTabSz="914400" rtl="0" eaLnBrk="1" latinLnBrk="0" hangingPunct="1">
              <a:spcBef>
                <a:spcPct val="20000"/>
              </a:spcBef>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5pPr>
            <a:lvl6pPr marL="2514600" indent="-228600" algn="l" defTabSz="914400" rtl="0" eaLnBrk="0" fontAlgn="base" latinLnBrk="0" hangingPunct="0">
              <a:spcBef>
                <a:spcPct val="20000"/>
              </a:spcBef>
              <a:spcAft>
                <a:spcPct val="0"/>
              </a:spcAft>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6pPr>
            <a:lvl7pPr marL="2971800" indent="-228600" algn="l" defTabSz="914400" rtl="0" eaLnBrk="0" fontAlgn="base" latinLnBrk="0" hangingPunct="0">
              <a:spcBef>
                <a:spcPct val="20000"/>
              </a:spcBef>
              <a:spcAft>
                <a:spcPct val="0"/>
              </a:spcAft>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7pPr>
            <a:lvl8pPr marL="3429000" indent="-228600" algn="l" defTabSz="914400" rtl="0" eaLnBrk="0" fontAlgn="base" latinLnBrk="0" hangingPunct="0">
              <a:spcBef>
                <a:spcPct val="20000"/>
              </a:spcBef>
              <a:spcAft>
                <a:spcPct val="0"/>
              </a:spcAft>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8pPr>
            <a:lvl9pPr marL="3886200" indent="-228600" algn="l" defTabSz="914400" rtl="0" eaLnBrk="0" fontAlgn="base" latinLnBrk="0" hangingPunct="0">
              <a:spcBef>
                <a:spcPct val="20000"/>
              </a:spcBef>
              <a:spcAft>
                <a:spcPct val="0"/>
              </a:spcAft>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9pPr>
          </a:lstStyle>
          <a:p>
            <a:pPr algn="r">
              <a:spcBef>
                <a:spcPct val="0"/>
              </a:spcBef>
              <a:buClrTx/>
              <a:buSzTx/>
              <a:buFontTx/>
              <a:buNone/>
            </a:pPr>
            <a:fld id="{D51A64BD-1683-244C-AB46-8AA6DFDEA418}" type="slidenum">
              <a:rPr lang="en-US" altLang="en-US" sz="953">
                <a:solidFill>
                  <a:schemeClr val="bg2"/>
                </a:solidFill>
                <a:latin typeface="+mn-lt"/>
              </a:rPr>
              <a:pPr algn="r">
                <a:spcBef>
                  <a:spcPct val="0"/>
                </a:spcBef>
                <a:buClrTx/>
                <a:buSzTx/>
                <a:buFontTx/>
                <a:buNone/>
              </a:pPr>
              <a:t>38</a:t>
            </a:fld>
            <a:endParaRPr lang="en-US" altLang="en-US" sz="953" dirty="0">
              <a:solidFill>
                <a:schemeClr val="bg2"/>
              </a:solidFill>
              <a:latin typeface="+mn-lt"/>
            </a:endParaRPr>
          </a:p>
        </p:txBody>
      </p:sp>
      <p:sp>
        <p:nvSpPr>
          <p:cNvPr id="9" name="Title 8">
            <a:extLst>
              <a:ext uri="{FF2B5EF4-FFF2-40B4-BE49-F238E27FC236}">
                <a16:creationId xmlns:a16="http://schemas.microsoft.com/office/drawing/2014/main" id="{298F06D0-C2D5-4A09-8162-618CF1E54F13}"/>
              </a:ext>
            </a:extLst>
          </p:cNvPr>
          <p:cNvSpPr>
            <a:spLocks noGrp="1"/>
          </p:cNvSpPr>
          <p:nvPr>
            <p:ph type="title"/>
          </p:nvPr>
        </p:nvSpPr>
        <p:spPr/>
        <p:txBody>
          <a:bodyPr/>
          <a:lstStyle/>
          <a:p>
            <a:r>
              <a:rPr lang="en-US" dirty="0"/>
              <a:t>Software engineering</a:t>
            </a:r>
            <a:endParaRPr lang="en-GB" dirty="0"/>
          </a:p>
        </p:txBody>
      </p:sp>
      <p:sp>
        <p:nvSpPr>
          <p:cNvPr id="11" name="Text Placeholder 6">
            <a:extLst>
              <a:ext uri="{FF2B5EF4-FFF2-40B4-BE49-F238E27FC236}">
                <a16:creationId xmlns:a16="http://schemas.microsoft.com/office/drawing/2014/main" id="{247B9500-9724-45BB-84E5-97EFAF91F0C4}"/>
              </a:ext>
            </a:extLst>
          </p:cNvPr>
          <p:cNvSpPr txBox="1">
            <a:spLocks/>
          </p:cNvSpPr>
          <p:nvPr/>
        </p:nvSpPr>
        <p:spPr>
          <a:xfrm>
            <a:off x="457200" y="4843239"/>
            <a:ext cx="7732835" cy="214719"/>
          </a:xfrm>
          <a:prstGeom prst="rect">
            <a:avLst/>
          </a:prstGeom>
        </p:spPr>
        <p:txBody>
          <a:bodyPr/>
          <a:lstStyle>
            <a:lvl1pPr marL="342900" indent="-342900" algn="l" defTabSz="457200" rtl="0" eaLnBrk="1" latinLnBrk="0" hangingPunct="1">
              <a:spcBef>
                <a:spcPct val="20000"/>
              </a:spcBef>
              <a:buClr>
                <a:srgbClr val="0085CA"/>
              </a:buClr>
              <a:buFont typeface="Arial"/>
              <a:buChar char="•"/>
              <a:defRPr sz="1800" kern="1200">
                <a:solidFill>
                  <a:schemeClr val="tx1"/>
                </a:solidFill>
                <a:latin typeface="Arial"/>
                <a:ea typeface="+mn-ea"/>
                <a:cs typeface="Arial"/>
              </a:defRPr>
            </a:lvl1pPr>
            <a:lvl2pPr marL="742950" indent="-285750" algn="l" defTabSz="457200" rtl="0" eaLnBrk="1" latinLnBrk="0" hangingPunct="1">
              <a:spcBef>
                <a:spcPct val="20000"/>
              </a:spcBef>
              <a:buClr>
                <a:srgbClr val="0085CA"/>
              </a:buClr>
              <a:buFont typeface="Arial"/>
              <a:buChar char="–"/>
              <a:defRPr sz="1800" kern="1200">
                <a:solidFill>
                  <a:schemeClr val="tx1"/>
                </a:solidFill>
                <a:latin typeface="Arial"/>
                <a:ea typeface="+mn-ea"/>
                <a:cs typeface="Arial"/>
              </a:defRPr>
            </a:lvl2pPr>
            <a:lvl3pPr marL="11430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3pPr>
            <a:lvl4pPr marL="16002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4pPr>
            <a:lvl5pPr marL="20574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GB" dirty="0">
              <a:solidFill>
                <a:schemeClr val="bg2"/>
              </a:solidFill>
            </a:endParaRPr>
          </a:p>
        </p:txBody>
      </p:sp>
      <p:sp>
        <p:nvSpPr>
          <p:cNvPr id="5" name="Rectangle 4">
            <a:extLst>
              <a:ext uri="{FF2B5EF4-FFF2-40B4-BE49-F238E27FC236}">
                <a16:creationId xmlns:a16="http://schemas.microsoft.com/office/drawing/2014/main" id="{86689F97-257B-F6B9-E76C-1EEE7F8A099E}"/>
              </a:ext>
            </a:extLst>
          </p:cNvPr>
          <p:cNvSpPr/>
          <p:nvPr/>
        </p:nvSpPr>
        <p:spPr>
          <a:xfrm>
            <a:off x="1148984" y="2157571"/>
            <a:ext cx="7291263" cy="38066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B0CD4B37-9BED-3C3B-BC0C-E948AB356547}"/>
              </a:ext>
            </a:extLst>
          </p:cNvPr>
          <p:cNvSpPr/>
          <p:nvPr/>
        </p:nvSpPr>
        <p:spPr>
          <a:xfrm>
            <a:off x="1148983" y="2538238"/>
            <a:ext cx="7291263" cy="38066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3">
            <a:extLst>
              <a:ext uri="{FF2B5EF4-FFF2-40B4-BE49-F238E27FC236}">
                <a16:creationId xmlns:a16="http://schemas.microsoft.com/office/drawing/2014/main" id="{5DA24E9C-1EF2-E1F9-F8A1-3038DC015563}"/>
              </a:ext>
            </a:extLst>
          </p:cNvPr>
          <p:cNvSpPr txBox="1">
            <a:spLocks noChangeArrowheads="1"/>
          </p:cNvSpPr>
          <p:nvPr/>
        </p:nvSpPr>
        <p:spPr>
          <a:xfrm>
            <a:off x="457199" y="2979026"/>
            <a:ext cx="8147539" cy="1505189"/>
          </a:xfrm>
          <a:prstGeom prst="rect">
            <a:avLst/>
          </a:prstGeom>
        </p:spPr>
        <p:txBody>
          <a:bodyPr vert="horz" lIns="0" tIns="0" rIns="0" bIns="0" rtlCol="0">
            <a:noAutofit/>
          </a:bodyPr>
          <a:lstStyle>
            <a:lvl1pPr marL="342900" indent="-342900" algn="l" defTabSz="457200" rtl="0" eaLnBrk="1" latinLnBrk="0" hangingPunct="1">
              <a:spcBef>
                <a:spcPct val="20000"/>
              </a:spcBef>
              <a:buClr>
                <a:srgbClr val="0085CA"/>
              </a:buClr>
              <a:buFont typeface="Arial"/>
              <a:buChar char="•"/>
              <a:defRPr sz="1800" kern="1200">
                <a:solidFill>
                  <a:schemeClr val="tx1"/>
                </a:solidFill>
                <a:latin typeface="Arial"/>
                <a:ea typeface="+mn-ea"/>
                <a:cs typeface="Arial"/>
              </a:defRPr>
            </a:lvl1pPr>
            <a:lvl2pPr marL="742950" indent="-285750" algn="l" defTabSz="457200" rtl="0" eaLnBrk="1" latinLnBrk="0" hangingPunct="1">
              <a:spcBef>
                <a:spcPct val="20000"/>
              </a:spcBef>
              <a:buClr>
                <a:srgbClr val="0085CA"/>
              </a:buClr>
              <a:buFont typeface="Arial"/>
              <a:buChar char="–"/>
              <a:defRPr sz="1800" kern="1200">
                <a:solidFill>
                  <a:schemeClr val="tx1"/>
                </a:solidFill>
                <a:latin typeface="Arial"/>
                <a:ea typeface="+mn-ea"/>
                <a:cs typeface="Arial"/>
              </a:defRPr>
            </a:lvl2pPr>
            <a:lvl3pPr marL="11430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3pPr>
            <a:lvl4pPr marL="16002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4pPr>
            <a:lvl5pPr marL="20574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dirty="0"/>
              <a:t>When using accelerators there are additional complications:</a:t>
            </a:r>
          </a:p>
          <a:p>
            <a:pPr lvl="1"/>
            <a:r>
              <a:rPr lang="en-US" dirty="0"/>
              <a:t>PCIe bandwidth is limited </a:t>
            </a:r>
          </a:p>
          <a:p>
            <a:pPr lvl="1"/>
            <a:r>
              <a:rPr lang="en-US" dirty="0"/>
              <a:t>The accelerator have on-die memory and on-chip memory</a:t>
            </a:r>
          </a:p>
          <a:p>
            <a:pPr marL="0" indent="0">
              <a:buFont typeface="Arial"/>
              <a:buNone/>
            </a:pPr>
            <a:r>
              <a:rPr lang="en-US" dirty="0"/>
              <a:t>	</a:t>
            </a:r>
          </a:p>
          <a:p>
            <a:pPr marL="457200" lvl="1" indent="0">
              <a:buFont typeface="Arial"/>
              <a:buNone/>
            </a:pPr>
            <a:endParaRPr lang="en-US" dirty="0"/>
          </a:p>
          <a:p>
            <a:pPr marL="457200" lvl="1" indent="0">
              <a:buFont typeface="Arial"/>
              <a:buNone/>
            </a:pPr>
            <a:endParaRPr lang="en-US" dirty="0"/>
          </a:p>
          <a:p>
            <a:pPr lvl="1">
              <a:buFont typeface="+mj-lt"/>
              <a:buAutoNum type="arabicPeriod"/>
            </a:pPr>
            <a:endParaRPr lang="en-US" dirty="0"/>
          </a:p>
          <a:p>
            <a:pPr lvl="1">
              <a:buFont typeface="+mj-lt"/>
              <a:buAutoNum type="arabicPeriod"/>
            </a:pPr>
            <a:endParaRPr lang="en-US" dirty="0"/>
          </a:p>
        </p:txBody>
      </p:sp>
    </p:spTree>
    <p:extLst>
      <p:ext uri="{BB962C8B-B14F-4D97-AF65-F5344CB8AC3E}">
        <p14:creationId xmlns:p14="http://schemas.microsoft.com/office/powerpoint/2010/main" val="161294596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0" grpId="0" animBg="1"/>
      <p:bldP spid="1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57200" y="1592281"/>
            <a:ext cx="8147539" cy="3427810"/>
          </a:xfrm>
        </p:spPr>
        <p:txBody>
          <a:bodyPr/>
          <a:lstStyle/>
          <a:p>
            <a:pPr marL="0" indent="0">
              <a:buNone/>
            </a:pPr>
            <a:r>
              <a:rPr lang="en-US" dirty="0"/>
              <a:t>To understand the major factors that dictate performance when using compute co-processors</a:t>
            </a:r>
          </a:p>
          <a:p>
            <a:pPr lvl="1"/>
            <a:r>
              <a:rPr lang="en-US" dirty="0"/>
              <a:t>Bandwidths and latencies of the various interconnects</a:t>
            </a:r>
          </a:p>
          <a:p>
            <a:pPr lvl="1"/>
            <a:r>
              <a:rPr lang="en-US" dirty="0"/>
              <a:t>The capacities of different memories</a:t>
            </a:r>
          </a:p>
          <a:p>
            <a:pPr lvl="1"/>
            <a:r>
              <a:rPr lang="en-US" dirty="0"/>
              <a:t>Impact of data movements </a:t>
            </a:r>
          </a:p>
          <a:p>
            <a:pPr lvl="1"/>
            <a:r>
              <a:rPr lang="en-US" dirty="0"/>
              <a:t>Accelerator specific properties, e.g., for FPGA</a:t>
            </a:r>
          </a:p>
          <a:p>
            <a:pPr lvl="2"/>
            <a:r>
              <a:rPr lang="en-US" dirty="0"/>
              <a:t>Hardware/arithmetic operations space</a:t>
            </a:r>
          </a:p>
          <a:p>
            <a:pPr lvl="2"/>
            <a:r>
              <a:rPr lang="en-US" dirty="0"/>
              <a:t>Clock frequency</a:t>
            </a:r>
          </a:p>
          <a:p>
            <a:pPr lvl="2"/>
            <a:r>
              <a:rPr lang="en-US" dirty="0"/>
              <a:t>Fine-grain tunable numeric operations and their impact</a:t>
            </a:r>
          </a:p>
          <a:p>
            <a:pPr lvl="2"/>
            <a:r>
              <a:rPr lang="en-US" dirty="0"/>
              <a:t>Other custom computing approaches, e.g., compression  </a:t>
            </a:r>
          </a:p>
        </p:txBody>
      </p:sp>
      <p:sp>
        <p:nvSpPr>
          <p:cNvPr id="4" name="Rectangle 7">
            <a:extLst>
              <a:ext uri="{FF2B5EF4-FFF2-40B4-BE49-F238E27FC236}">
                <a16:creationId xmlns:a16="http://schemas.microsoft.com/office/drawing/2014/main" id="{E9397400-3D7A-A742-B2DA-802CA73634C1}"/>
              </a:ext>
            </a:extLst>
          </p:cNvPr>
          <p:cNvSpPr txBox="1">
            <a:spLocks noChangeArrowheads="1"/>
          </p:cNvSpPr>
          <p:nvPr/>
        </p:nvSpPr>
        <p:spPr>
          <a:xfrm>
            <a:off x="7520752" y="5498746"/>
            <a:ext cx="344354" cy="2045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1" latinLnBrk="0" hangingPunct="1">
              <a:spcBef>
                <a:spcPct val="20000"/>
              </a:spcBef>
              <a:buClr>
                <a:schemeClr val="tx2"/>
              </a:buClr>
              <a:buSzPct val="70000"/>
              <a:buFont typeface="Wingdings" pitchFamily="2" charset="2"/>
              <a:buChar char="l"/>
              <a:defRPr sz="2400" kern="1200">
                <a:solidFill>
                  <a:schemeClr val="tx1"/>
                </a:solidFill>
                <a:latin typeface="Arial" panose="020B0604020202020204" pitchFamily="34" charset="0"/>
                <a:ea typeface="ＭＳ Ｐゴシック" panose="020B0600070205080204" pitchFamily="34" charset="-128"/>
                <a:cs typeface="+mn-cs"/>
              </a:defRPr>
            </a:lvl1pPr>
            <a:lvl2pPr marL="742950" indent="-285750" algn="l" defTabSz="914400" rtl="0" eaLnBrk="1" latinLnBrk="0" hangingPunct="1">
              <a:spcBef>
                <a:spcPct val="20000"/>
              </a:spcBef>
              <a:buClr>
                <a:schemeClr val="accent2"/>
              </a:buClr>
              <a:buSzPct val="70000"/>
              <a:buFont typeface="Wingdings" pitchFamily="2" charset="2"/>
              <a:buChar char="l"/>
              <a:defRPr sz="2000" kern="1200">
                <a:solidFill>
                  <a:schemeClr val="tx1"/>
                </a:solidFill>
                <a:latin typeface="Arial" panose="020B0604020202020204" pitchFamily="34" charset="0"/>
                <a:ea typeface="ＭＳ Ｐゴシック" panose="020B0600070205080204" pitchFamily="34" charset="-128"/>
                <a:cs typeface="+mn-cs"/>
              </a:defRPr>
            </a:lvl2pPr>
            <a:lvl3pPr marL="1143000" indent="-228600" algn="l" defTabSz="914400" rtl="0" eaLnBrk="1" latinLnBrk="0" hangingPunct="1">
              <a:spcBef>
                <a:spcPct val="20000"/>
              </a:spcBef>
              <a:buClr>
                <a:schemeClr val="accent1"/>
              </a:buClr>
              <a:buSzPct val="70000"/>
              <a:buFont typeface="Wingdings" pitchFamily="2" charset="2"/>
              <a:buChar char="l"/>
              <a:defRPr sz="1800" kern="1200">
                <a:solidFill>
                  <a:schemeClr val="tx1"/>
                </a:solidFill>
                <a:latin typeface="Arial" panose="020B0604020202020204" pitchFamily="34" charset="0"/>
                <a:ea typeface="ＭＳ Ｐゴシック" panose="020B0600070205080204" pitchFamily="34" charset="-128"/>
                <a:cs typeface="+mn-cs"/>
              </a:defRPr>
            </a:lvl3pPr>
            <a:lvl4pPr marL="1600200" indent="-228600" algn="l" defTabSz="914400" rtl="0" eaLnBrk="1" latinLnBrk="0" hangingPunct="1">
              <a:spcBef>
                <a:spcPct val="20000"/>
              </a:spcBef>
              <a:buClr>
                <a:schemeClr val="tx2"/>
              </a:buClr>
              <a:buSzPct val="75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4pPr>
            <a:lvl5pPr marL="2057400" indent="-228600" algn="l" defTabSz="914400" rtl="0" eaLnBrk="1" latinLnBrk="0" hangingPunct="1">
              <a:spcBef>
                <a:spcPct val="20000"/>
              </a:spcBef>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5pPr>
            <a:lvl6pPr marL="2514600" indent="-228600" algn="l" defTabSz="914400" rtl="0" eaLnBrk="0" fontAlgn="base" latinLnBrk="0" hangingPunct="0">
              <a:spcBef>
                <a:spcPct val="20000"/>
              </a:spcBef>
              <a:spcAft>
                <a:spcPct val="0"/>
              </a:spcAft>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6pPr>
            <a:lvl7pPr marL="2971800" indent="-228600" algn="l" defTabSz="914400" rtl="0" eaLnBrk="0" fontAlgn="base" latinLnBrk="0" hangingPunct="0">
              <a:spcBef>
                <a:spcPct val="20000"/>
              </a:spcBef>
              <a:spcAft>
                <a:spcPct val="0"/>
              </a:spcAft>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7pPr>
            <a:lvl8pPr marL="3429000" indent="-228600" algn="l" defTabSz="914400" rtl="0" eaLnBrk="0" fontAlgn="base" latinLnBrk="0" hangingPunct="0">
              <a:spcBef>
                <a:spcPct val="20000"/>
              </a:spcBef>
              <a:spcAft>
                <a:spcPct val="0"/>
              </a:spcAft>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8pPr>
            <a:lvl9pPr marL="3886200" indent="-228600" algn="l" defTabSz="914400" rtl="0" eaLnBrk="0" fontAlgn="base" latinLnBrk="0" hangingPunct="0">
              <a:spcBef>
                <a:spcPct val="20000"/>
              </a:spcBef>
              <a:spcAft>
                <a:spcPct val="0"/>
              </a:spcAft>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9pPr>
          </a:lstStyle>
          <a:p>
            <a:pPr algn="r">
              <a:spcBef>
                <a:spcPct val="0"/>
              </a:spcBef>
              <a:buClrTx/>
              <a:buSzTx/>
              <a:buFontTx/>
              <a:buNone/>
            </a:pPr>
            <a:fld id="{D51A64BD-1683-244C-AB46-8AA6DFDEA418}" type="slidenum">
              <a:rPr lang="en-US" altLang="en-US" sz="953">
                <a:solidFill>
                  <a:schemeClr val="bg2"/>
                </a:solidFill>
                <a:latin typeface="+mn-lt"/>
              </a:rPr>
              <a:pPr algn="r">
                <a:spcBef>
                  <a:spcPct val="0"/>
                </a:spcBef>
                <a:buClrTx/>
                <a:buSzTx/>
                <a:buFontTx/>
                <a:buNone/>
              </a:pPr>
              <a:t>39</a:t>
            </a:fld>
            <a:endParaRPr lang="en-US" altLang="en-US" sz="953" dirty="0">
              <a:solidFill>
                <a:schemeClr val="bg2"/>
              </a:solidFill>
              <a:latin typeface="+mn-lt"/>
            </a:endParaRPr>
          </a:p>
        </p:txBody>
      </p:sp>
      <p:sp>
        <p:nvSpPr>
          <p:cNvPr id="2" name="Rectangle 1">
            <a:extLst>
              <a:ext uri="{FF2B5EF4-FFF2-40B4-BE49-F238E27FC236}">
                <a16:creationId xmlns:a16="http://schemas.microsoft.com/office/drawing/2014/main" id="{54A3D921-062E-4378-87A5-8711FA682111}"/>
              </a:ext>
            </a:extLst>
          </p:cNvPr>
          <p:cNvSpPr/>
          <p:nvPr/>
        </p:nvSpPr>
        <p:spPr>
          <a:xfrm>
            <a:off x="1078522" y="3176627"/>
            <a:ext cx="4886178" cy="1359877"/>
          </a:xfrm>
          <a:prstGeom prst="rect">
            <a:avLst/>
          </a:pr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83EAE582-9C6B-4DA2-A5C1-DFA79ADEC90E}"/>
              </a:ext>
            </a:extLst>
          </p:cNvPr>
          <p:cNvSpPr txBox="1"/>
          <p:nvPr/>
        </p:nvSpPr>
        <p:spPr>
          <a:xfrm>
            <a:off x="5676314" y="3263248"/>
            <a:ext cx="1960097" cy="923330"/>
          </a:xfrm>
          <a:prstGeom prst="rect">
            <a:avLst/>
          </a:prstGeom>
          <a:noFill/>
        </p:spPr>
        <p:txBody>
          <a:bodyPr wrap="square" rtlCol="0">
            <a:spAutoFit/>
          </a:bodyPr>
          <a:lstStyle/>
          <a:p>
            <a:pPr algn="ctr"/>
            <a:r>
              <a:rPr lang="en-US" dirty="0">
                <a:solidFill>
                  <a:schemeClr val="accent1"/>
                </a:solidFill>
              </a:rPr>
              <a:t>Accelerator compute capabilities</a:t>
            </a:r>
            <a:endParaRPr lang="en-GB" dirty="0">
              <a:solidFill>
                <a:schemeClr val="accent1"/>
              </a:solidFill>
            </a:endParaRPr>
          </a:p>
        </p:txBody>
      </p:sp>
      <p:sp>
        <p:nvSpPr>
          <p:cNvPr id="9" name="Title 8">
            <a:extLst>
              <a:ext uri="{FF2B5EF4-FFF2-40B4-BE49-F238E27FC236}">
                <a16:creationId xmlns:a16="http://schemas.microsoft.com/office/drawing/2014/main" id="{298F06D0-C2D5-4A09-8162-618CF1E54F13}"/>
              </a:ext>
            </a:extLst>
          </p:cNvPr>
          <p:cNvSpPr>
            <a:spLocks noGrp="1"/>
          </p:cNvSpPr>
          <p:nvPr>
            <p:ph type="title"/>
          </p:nvPr>
        </p:nvSpPr>
        <p:spPr/>
        <p:txBody>
          <a:bodyPr/>
          <a:lstStyle/>
          <a:p>
            <a:r>
              <a:rPr lang="en-US" dirty="0"/>
              <a:t>Performance Modelling Objective</a:t>
            </a:r>
            <a:endParaRPr lang="en-GB" dirty="0"/>
          </a:p>
        </p:txBody>
      </p:sp>
      <p:sp>
        <p:nvSpPr>
          <p:cNvPr id="11" name="Text Placeholder 6">
            <a:extLst>
              <a:ext uri="{FF2B5EF4-FFF2-40B4-BE49-F238E27FC236}">
                <a16:creationId xmlns:a16="http://schemas.microsoft.com/office/drawing/2014/main" id="{247B9500-9724-45BB-84E5-97EFAF91F0C4}"/>
              </a:ext>
            </a:extLst>
          </p:cNvPr>
          <p:cNvSpPr txBox="1">
            <a:spLocks/>
          </p:cNvSpPr>
          <p:nvPr/>
        </p:nvSpPr>
        <p:spPr>
          <a:xfrm>
            <a:off x="457200" y="4843239"/>
            <a:ext cx="7732835" cy="214719"/>
          </a:xfrm>
          <a:prstGeom prst="rect">
            <a:avLst/>
          </a:prstGeom>
        </p:spPr>
        <p:txBody>
          <a:bodyPr/>
          <a:lstStyle>
            <a:lvl1pPr marL="342900" indent="-342900" algn="l" defTabSz="457200" rtl="0" eaLnBrk="1" latinLnBrk="0" hangingPunct="1">
              <a:spcBef>
                <a:spcPct val="20000"/>
              </a:spcBef>
              <a:buClr>
                <a:srgbClr val="0085CA"/>
              </a:buClr>
              <a:buFont typeface="Arial"/>
              <a:buChar char="•"/>
              <a:defRPr sz="1800" kern="1200">
                <a:solidFill>
                  <a:schemeClr val="tx1"/>
                </a:solidFill>
                <a:latin typeface="Arial"/>
                <a:ea typeface="+mn-ea"/>
                <a:cs typeface="Arial"/>
              </a:defRPr>
            </a:lvl1pPr>
            <a:lvl2pPr marL="742950" indent="-285750" algn="l" defTabSz="457200" rtl="0" eaLnBrk="1" latinLnBrk="0" hangingPunct="1">
              <a:spcBef>
                <a:spcPct val="20000"/>
              </a:spcBef>
              <a:buClr>
                <a:srgbClr val="0085CA"/>
              </a:buClr>
              <a:buFont typeface="Arial"/>
              <a:buChar char="–"/>
              <a:defRPr sz="1800" kern="1200">
                <a:solidFill>
                  <a:schemeClr val="tx1"/>
                </a:solidFill>
                <a:latin typeface="Arial"/>
                <a:ea typeface="+mn-ea"/>
                <a:cs typeface="Arial"/>
              </a:defRPr>
            </a:lvl2pPr>
            <a:lvl3pPr marL="11430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3pPr>
            <a:lvl4pPr marL="16002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4pPr>
            <a:lvl5pPr marL="20574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800" dirty="0">
                <a:solidFill>
                  <a:schemeClr val="bg2"/>
                </a:solidFill>
              </a:rPr>
              <a:t>Georgi Gaydadjiev, Advanced Parallel Programming 2019-20 </a:t>
            </a:r>
            <a:endParaRPr lang="en-GB" dirty="0">
              <a:solidFill>
                <a:schemeClr val="bg2"/>
              </a:solidFill>
            </a:endParaRPr>
          </a:p>
        </p:txBody>
      </p:sp>
    </p:spTree>
    <p:extLst>
      <p:ext uri="{BB962C8B-B14F-4D97-AF65-F5344CB8AC3E}">
        <p14:creationId xmlns:p14="http://schemas.microsoft.com/office/powerpoint/2010/main" val="73300811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D7FAD39-CCB6-4721-959B-81EAA4F2281D}"/>
              </a:ext>
            </a:extLst>
          </p:cNvPr>
          <p:cNvSpPr>
            <a:spLocks noGrp="1"/>
          </p:cNvSpPr>
          <p:nvPr>
            <p:ph type="title"/>
          </p:nvPr>
        </p:nvSpPr>
        <p:spPr>
          <a:xfrm>
            <a:off x="457200" y="1115931"/>
            <a:ext cx="8229600" cy="380667"/>
          </a:xfrm>
        </p:spPr>
        <p:txBody>
          <a:bodyPr vert="horz" lIns="0" tIns="45720" rIns="0" bIns="0" rtlCol="0" anchor="ctr">
            <a:normAutofit/>
          </a:bodyPr>
          <a:lstStyle/>
          <a:p>
            <a:pPr>
              <a:lnSpc>
                <a:spcPct val="90000"/>
              </a:lnSpc>
            </a:pPr>
            <a:r>
              <a:rPr lang="en-US" dirty="0"/>
              <a:t>Microsoft’s </a:t>
            </a:r>
            <a:r>
              <a:rPr lang="en-US" altLang="en-US" dirty="0"/>
              <a:t>Project Brainwave</a:t>
            </a:r>
            <a:endParaRPr lang="en-GB" dirty="0"/>
          </a:p>
        </p:txBody>
      </p:sp>
      <p:sp>
        <p:nvSpPr>
          <p:cNvPr id="15363" name="Content Placeholder 2">
            <a:extLst>
              <a:ext uri="{FF2B5EF4-FFF2-40B4-BE49-F238E27FC236}">
                <a16:creationId xmlns:a16="http://schemas.microsoft.com/office/drawing/2014/main" id="{2ACF9D25-D92B-4679-AC7C-D05D9877D7C3}"/>
              </a:ext>
            </a:extLst>
          </p:cNvPr>
          <p:cNvSpPr>
            <a:spLocks noGrp="1" noChangeArrowheads="1"/>
          </p:cNvSpPr>
          <p:nvPr>
            <p:ph idx="1"/>
          </p:nvPr>
        </p:nvSpPr>
        <p:spPr>
          <a:xfrm>
            <a:off x="457200" y="1759936"/>
            <a:ext cx="8229600" cy="2613435"/>
          </a:xfrm>
        </p:spPr>
        <p:txBody>
          <a:bodyPr vert="horz" lIns="0" tIns="0" rIns="0" bIns="0" rtlCol="0">
            <a:normAutofit/>
          </a:bodyPr>
          <a:lstStyle/>
          <a:p>
            <a:pPr marL="0" indent="0">
              <a:buFont typeface="Arial"/>
              <a:buNone/>
            </a:pPr>
            <a:r>
              <a:rPr lang="en-GB" altLang="en-US" dirty="0"/>
              <a:t>“Microsoft’s </a:t>
            </a:r>
            <a:r>
              <a:rPr lang="en-GB" altLang="en-US" i="1" dirty="0"/>
              <a:t>Project Brainwave</a:t>
            </a:r>
            <a:r>
              <a:rPr lang="en-GB" altLang="en-US" dirty="0"/>
              <a:t> is a </a:t>
            </a:r>
            <a:r>
              <a:rPr lang="en-GB" altLang="en-US" b="1" dirty="0"/>
              <a:t>deep learning platform </a:t>
            </a:r>
            <a:r>
              <a:rPr lang="en-GB" altLang="en-US" dirty="0"/>
              <a:t>for real-time AI inference in the cloud and on the edge. A soft Neural Processing Unit (NPU), based on a high-performance </a:t>
            </a:r>
            <a:r>
              <a:rPr lang="en-GB" altLang="en-US" b="1" dirty="0"/>
              <a:t>field-programmable gate array (FPGA), </a:t>
            </a:r>
            <a:r>
              <a:rPr lang="en-GB" altLang="en-US" dirty="0"/>
              <a:t>accelerates deep neural network (DNN) inferencing, with applications in computer vision and natural language processing. Project Brainwave is transforming computing by augmenting CPUs with an interconnected and configurable compute layer composed of programmable silicon.”</a:t>
            </a:r>
          </a:p>
          <a:p>
            <a:pPr marL="457200" lvl="1" indent="0">
              <a:buFont typeface="Arial"/>
              <a:buNone/>
            </a:pPr>
            <a:endParaRPr lang="en-GB" altLang="en-US" dirty="0"/>
          </a:p>
          <a:p>
            <a:pPr marL="457200" lvl="1" indent="0">
              <a:buFont typeface="Arial"/>
              <a:buNone/>
            </a:pPr>
            <a:endParaRPr lang="en-GB" altLang="en-US" dirty="0"/>
          </a:p>
        </p:txBody>
      </p:sp>
      <p:sp>
        <p:nvSpPr>
          <p:cNvPr id="74" name="Text Placeholder 3">
            <a:extLst>
              <a:ext uri="{FF2B5EF4-FFF2-40B4-BE49-F238E27FC236}">
                <a16:creationId xmlns:a16="http://schemas.microsoft.com/office/drawing/2014/main" id="{E6EF53D2-8080-4CA4-B6BE-341D77B749E1}"/>
              </a:ext>
            </a:extLst>
          </p:cNvPr>
          <p:cNvSpPr>
            <a:spLocks noGrp="1"/>
          </p:cNvSpPr>
          <p:nvPr>
            <p:ph type="body" sz="quarter" idx="10"/>
          </p:nvPr>
        </p:nvSpPr>
        <p:spPr>
          <a:xfrm>
            <a:off x="6553925" y="497144"/>
            <a:ext cx="2132875" cy="234218"/>
          </a:xfrm>
        </p:spPr>
        <p:txBody>
          <a:bodyPr/>
          <a:lstStyle/>
          <a:p>
            <a:endParaRPr lang="en-US"/>
          </a:p>
        </p:txBody>
      </p:sp>
      <p:sp>
        <p:nvSpPr>
          <p:cNvPr id="76" name="Text Placeholder 4">
            <a:extLst>
              <a:ext uri="{FF2B5EF4-FFF2-40B4-BE49-F238E27FC236}">
                <a16:creationId xmlns:a16="http://schemas.microsoft.com/office/drawing/2014/main" id="{237A32A8-7A19-4F1B-876D-7C12B3DE7DB5}"/>
              </a:ext>
            </a:extLst>
          </p:cNvPr>
          <p:cNvSpPr>
            <a:spLocks noGrp="1"/>
          </p:cNvSpPr>
          <p:nvPr>
            <p:ph type="body" sz="quarter" idx="12"/>
          </p:nvPr>
        </p:nvSpPr>
        <p:spPr>
          <a:xfrm>
            <a:off x="7239941" y="738262"/>
            <a:ext cx="1446859" cy="192881"/>
          </a:xfrm>
        </p:spPr>
        <p:txBody>
          <a:bodyPr/>
          <a:lstStyle/>
          <a:p>
            <a:endParaRPr lang="en-US"/>
          </a:p>
        </p:txBody>
      </p:sp>
      <p:sp>
        <p:nvSpPr>
          <p:cNvPr id="15364" name="Slide Number Placeholder 3">
            <a:extLst>
              <a:ext uri="{FF2B5EF4-FFF2-40B4-BE49-F238E27FC236}">
                <a16:creationId xmlns:a16="http://schemas.microsoft.com/office/drawing/2014/main" id="{09E80AB0-4044-4BC1-AF1F-7593CCCF9859}"/>
              </a:ext>
            </a:extLst>
          </p:cNvPr>
          <p:cNvSpPr>
            <a:spLocks noGrp="1" noChangeArrowheads="1"/>
          </p:cNvSpPr>
          <p:nvPr>
            <p:ph type="sldNum" sz="quarter" idx="13"/>
          </p:nvPr>
        </p:nvSpPr>
        <p:spPr>
          <a:xfrm>
            <a:off x="6457950" y="4767263"/>
            <a:ext cx="2057400" cy="27463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defRPr>
                <a:solidFill>
                  <a:schemeClr val="tx1"/>
                </a:solidFill>
                <a:latin typeface="Arial" panose="020B0604020202020204" pitchFamily="34" charset="0"/>
                <a:ea typeface="ＭＳ Ｐゴシック" panose="020B0600070205080204" pitchFamily="34" charset="-128"/>
              </a:defRPr>
            </a:lvl1pPr>
            <a:lvl2pPr marL="557213" indent="-214313">
              <a:defRPr>
                <a:solidFill>
                  <a:schemeClr val="tx1"/>
                </a:solidFill>
                <a:latin typeface="Arial" panose="020B0604020202020204" pitchFamily="34" charset="0"/>
                <a:ea typeface="ＭＳ Ｐゴシック" panose="020B0600070205080204" pitchFamily="34" charset="-128"/>
              </a:defRPr>
            </a:lvl2pPr>
            <a:lvl3pPr marL="857250" indent="-171450">
              <a:defRPr>
                <a:solidFill>
                  <a:schemeClr val="tx1"/>
                </a:solidFill>
                <a:latin typeface="Arial" panose="020B0604020202020204" pitchFamily="34" charset="0"/>
                <a:ea typeface="ＭＳ Ｐゴシック" panose="020B0600070205080204" pitchFamily="34" charset="-128"/>
              </a:defRPr>
            </a:lvl3pPr>
            <a:lvl4pPr marL="1200150" indent="-171450">
              <a:defRPr>
                <a:solidFill>
                  <a:schemeClr val="tx1"/>
                </a:solidFill>
                <a:latin typeface="Arial" panose="020B0604020202020204" pitchFamily="34" charset="0"/>
                <a:ea typeface="ＭＳ Ｐゴシック" panose="020B0600070205080204" pitchFamily="34" charset="-128"/>
              </a:defRPr>
            </a:lvl4pPr>
            <a:lvl5pPr marL="1543050" indent="-171450">
              <a:defRPr>
                <a:solidFill>
                  <a:schemeClr val="tx1"/>
                </a:solidFill>
                <a:latin typeface="Arial" panose="020B0604020202020204" pitchFamily="34" charset="0"/>
                <a:ea typeface="ＭＳ Ｐゴシック" panose="020B0600070205080204" pitchFamily="34" charset="-128"/>
              </a:defRPr>
            </a:lvl5pPr>
            <a:lvl6pPr marL="18859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2288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25717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29146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spcAft>
                <a:spcPts val="600"/>
              </a:spcAft>
            </a:pPr>
            <a:fld id="{F8C9B2E9-A7AA-4DBA-A931-8BEC0D2CF43E}" type="slidenum">
              <a:rPr lang="en-GB" altLang="en-US">
                <a:solidFill>
                  <a:schemeClr val="tx1">
                    <a:tint val="75000"/>
                  </a:schemeClr>
                </a:solidFill>
                <a:latin typeface="+mn-lt"/>
                <a:ea typeface="+mn-ea"/>
              </a:rPr>
              <a:pPr>
                <a:spcAft>
                  <a:spcPts val="600"/>
                </a:spcAft>
              </a:pPr>
              <a:t>4</a:t>
            </a:fld>
            <a:endParaRPr lang="en-GB" altLang="en-US">
              <a:solidFill>
                <a:schemeClr val="tx1">
                  <a:tint val="75000"/>
                </a:schemeClr>
              </a:solidFill>
              <a:latin typeface="+mn-lt"/>
              <a:ea typeface="+mn-ea"/>
            </a:endParaRPr>
          </a:p>
        </p:txBody>
      </p:sp>
      <p:sp>
        <p:nvSpPr>
          <p:cNvPr id="15365" name="TextBox 5">
            <a:extLst>
              <a:ext uri="{FF2B5EF4-FFF2-40B4-BE49-F238E27FC236}">
                <a16:creationId xmlns:a16="http://schemas.microsoft.com/office/drawing/2014/main" id="{89FA6CA4-F3EE-4312-A1A1-A3202E4C7EA1}"/>
              </a:ext>
            </a:extLst>
          </p:cNvPr>
          <p:cNvSpPr txBox="1">
            <a:spLocks noChangeArrowheads="1"/>
          </p:cNvSpPr>
          <p:nvPr/>
        </p:nvSpPr>
        <p:spPr bwMode="auto">
          <a:xfrm>
            <a:off x="457200" y="4843239"/>
            <a:ext cx="7732835" cy="21471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0" tIns="0" rIns="0" bIns="0" rtlCol="0">
            <a:norm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20000"/>
              </a:spcBef>
              <a:buClr>
                <a:srgbClr val="0085CA"/>
              </a:buClr>
            </a:pPr>
            <a:r>
              <a:rPr lang="en-US" altLang="en-US" sz="700" dirty="0">
                <a:solidFill>
                  <a:srgbClr val="9D9D9D"/>
                </a:solidFill>
                <a:latin typeface="Arial"/>
                <a:ea typeface="+mn-ea"/>
                <a:cs typeface="Arial"/>
                <a:hlinkClick r:id="rId2"/>
              </a:rPr>
              <a:t>https://www.microsoft.com/en-us/research/project/project-brainwave/</a:t>
            </a:r>
            <a:endParaRPr lang="en-US" altLang="en-US" sz="700" dirty="0">
              <a:solidFill>
                <a:srgbClr val="9D9D9D"/>
              </a:solidFill>
              <a:latin typeface="Arial"/>
              <a:ea typeface="+mn-ea"/>
              <a:cs typeface="Arial"/>
            </a:endParaRPr>
          </a:p>
          <a:p>
            <a:pPr>
              <a:lnSpc>
                <a:spcPct val="90000"/>
              </a:lnSpc>
              <a:spcBef>
                <a:spcPct val="20000"/>
              </a:spcBef>
              <a:buClr>
                <a:srgbClr val="0085CA"/>
              </a:buClr>
            </a:pPr>
            <a:r>
              <a:rPr lang="en-US" altLang="en-US" sz="700" dirty="0">
                <a:solidFill>
                  <a:srgbClr val="9D9D9D"/>
                </a:solidFill>
                <a:latin typeface="Arial"/>
                <a:ea typeface="+mn-ea"/>
                <a:cs typeface="Arial"/>
                <a:hlinkClick r:id="rId3"/>
              </a:rPr>
              <a:t>https://www.microsoft.com/en-us/research/blog/microsoft-unveils-project-brainwave/</a:t>
            </a:r>
            <a:endParaRPr lang="en-US" altLang="en-US" sz="700" dirty="0">
              <a:solidFill>
                <a:srgbClr val="9D9D9D"/>
              </a:solidFill>
              <a:latin typeface="Arial"/>
              <a:ea typeface="+mn-ea"/>
              <a:cs typeface="Arial"/>
            </a:endParaRPr>
          </a:p>
        </p:txBody>
      </p:sp>
    </p:spTree>
    <p:extLst>
      <p:ext uri="{BB962C8B-B14F-4D97-AF65-F5344CB8AC3E}">
        <p14:creationId xmlns:p14="http://schemas.microsoft.com/office/powerpoint/2010/main" val="35592898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CED51-1B69-40D7-BF8D-B02D0CC1B88E}"/>
              </a:ext>
            </a:extLst>
          </p:cNvPr>
          <p:cNvSpPr>
            <a:spLocks noGrp="1"/>
          </p:cNvSpPr>
          <p:nvPr>
            <p:ph type="title"/>
          </p:nvPr>
        </p:nvSpPr>
        <p:spPr/>
        <p:txBody>
          <a:bodyPr/>
          <a:lstStyle/>
          <a:p>
            <a:r>
              <a:rPr lang="en-US" dirty="0"/>
              <a:t>FPGA Performance</a:t>
            </a:r>
            <a:endParaRPr lang="en-GB" dirty="0"/>
          </a:p>
        </p:txBody>
      </p:sp>
      <p:sp>
        <p:nvSpPr>
          <p:cNvPr id="3" name="Content Placeholder 2">
            <a:extLst>
              <a:ext uri="{FF2B5EF4-FFF2-40B4-BE49-F238E27FC236}">
                <a16:creationId xmlns:a16="http://schemas.microsoft.com/office/drawing/2014/main" id="{80394FB5-12D8-4C4D-8787-C2D17F053D58}"/>
              </a:ext>
            </a:extLst>
          </p:cNvPr>
          <p:cNvSpPr>
            <a:spLocks noGrp="1"/>
          </p:cNvSpPr>
          <p:nvPr>
            <p:ph idx="1"/>
          </p:nvPr>
        </p:nvSpPr>
        <p:spPr/>
        <p:txBody>
          <a:bodyPr/>
          <a:lstStyle/>
          <a:p>
            <a:r>
              <a:rPr lang="en-US" dirty="0"/>
              <a:t>FPGA Performance is predictable</a:t>
            </a:r>
          </a:p>
          <a:p>
            <a:r>
              <a:rPr lang="en-US" dirty="0"/>
              <a:t>There is no context switch, garbage collector or any background process</a:t>
            </a:r>
          </a:p>
          <a:p>
            <a:r>
              <a:rPr lang="en-US" dirty="0"/>
              <a:t>The bitstream will be executed the same number of clock cycles every time</a:t>
            </a:r>
          </a:p>
          <a:p>
            <a:r>
              <a:rPr lang="en-US" dirty="0"/>
              <a:t>The number of clock cycles needed can be computed easily </a:t>
            </a:r>
          </a:p>
          <a:p>
            <a:endParaRPr lang="en-GB" dirty="0"/>
          </a:p>
          <a:p>
            <a:pPr marL="0" indent="0">
              <a:buNone/>
            </a:pPr>
            <a:r>
              <a:rPr lang="en-GB" dirty="0"/>
              <a:t>Further read: </a:t>
            </a:r>
            <a:r>
              <a:rPr lang="en-GB" dirty="0">
                <a:hlinkClick r:id="rId2"/>
              </a:rPr>
              <a:t>Nils Voss et al. (2021), On Predictable Reconfigurable System Design</a:t>
            </a:r>
            <a:r>
              <a:rPr lang="en-GB" dirty="0"/>
              <a:t> </a:t>
            </a:r>
          </a:p>
        </p:txBody>
      </p:sp>
      <p:sp>
        <p:nvSpPr>
          <p:cNvPr id="4" name="Text Placeholder 3">
            <a:extLst>
              <a:ext uri="{FF2B5EF4-FFF2-40B4-BE49-F238E27FC236}">
                <a16:creationId xmlns:a16="http://schemas.microsoft.com/office/drawing/2014/main" id="{B6947D39-D636-4F86-92BC-13AAC5E4C0B5}"/>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ED771ADF-44BC-400B-AC0D-29DE55F4A638}"/>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961A3506-9EA9-40DA-8B29-B3EF607C9F5A}"/>
              </a:ext>
            </a:extLst>
          </p:cNvPr>
          <p:cNvSpPr>
            <a:spLocks noGrp="1"/>
          </p:cNvSpPr>
          <p:nvPr>
            <p:ph type="sldNum" sz="quarter" idx="13"/>
          </p:nvPr>
        </p:nvSpPr>
        <p:spPr/>
        <p:txBody>
          <a:bodyPr/>
          <a:lstStyle/>
          <a:p>
            <a:fld id="{C9BEB4AE-FFC0-4AB9-B62F-194B275D3770}" type="slidenum">
              <a:rPr lang="en-GB" smtClean="0"/>
              <a:t>40</a:t>
            </a:fld>
            <a:endParaRPr lang="en-GB" dirty="0"/>
          </a:p>
        </p:txBody>
      </p:sp>
      <p:sp>
        <p:nvSpPr>
          <p:cNvPr id="7" name="Text Placeholder 6">
            <a:extLst>
              <a:ext uri="{FF2B5EF4-FFF2-40B4-BE49-F238E27FC236}">
                <a16:creationId xmlns:a16="http://schemas.microsoft.com/office/drawing/2014/main" id="{553263FF-8130-4822-AEEF-CF589AA51393}"/>
              </a:ext>
            </a:extLst>
          </p:cNvPr>
          <p:cNvSpPr>
            <a:spLocks noGrp="1"/>
          </p:cNvSpPr>
          <p:nvPr>
            <p:ph type="body" sz="quarter" idx="14"/>
          </p:nvPr>
        </p:nvSpPr>
        <p:spPr/>
        <p:txBody>
          <a:bodyPr/>
          <a:lstStyle/>
          <a:p>
            <a:r>
              <a:rPr lang="en-GB" b="0" i="0" u="none" strike="noStrike">
                <a:effectLst/>
                <a:latin typeface="Merriweather Sans"/>
                <a:hlinkClick r:id="rId3"/>
              </a:rPr>
              <a:t>https://doi.org/10.1145/3436995</a:t>
            </a:r>
            <a:endParaRPr lang="en-GB" dirty="0"/>
          </a:p>
        </p:txBody>
      </p:sp>
    </p:spTree>
    <p:extLst>
      <p:ext uri="{BB962C8B-B14F-4D97-AF65-F5344CB8AC3E}">
        <p14:creationId xmlns:p14="http://schemas.microsoft.com/office/powerpoint/2010/main" val="9977630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1DF9B5-CF92-4710-80A7-B05BD4184B6A}"/>
              </a:ext>
            </a:extLst>
          </p:cNvPr>
          <p:cNvSpPr>
            <a:spLocks noGrp="1"/>
          </p:cNvSpPr>
          <p:nvPr>
            <p:ph type="title"/>
          </p:nvPr>
        </p:nvSpPr>
        <p:spPr/>
        <p:txBody>
          <a:bodyPr/>
          <a:lstStyle/>
          <a:p>
            <a:r>
              <a:rPr lang="en-US" dirty="0"/>
              <a:t>Modern Intel </a:t>
            </a:r>
            <a:br>
              <a:rPr lang="en-US" dirty="0"/>
            </a:br>
            <a:r>
              <a:rPr lang="en-US" dirty="0"/>
              <a:t>PC Architecture</a:t>
            </a:r>
            <a:endParaRPr lang="en-GB" dirty="0"/>
          </a:p>
        </p:txBody>
      </p:sp>
      <p:sp>
        <p:nvSpPr>
          <p:cNvPr id="4" name="Text Placeholder 3">
            <a:extLst>
              <a:ext uri="{FF2B5EF4-FFF2-40B4-BE49-F238E27FC236}">
                <a16:creationId xmlns:a16="http://schemas.microsoft.com/office/drawing/2014/main" id="{4D6A3164-17D4-4682-9A39-37B473AD7CC6}"/>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EE6C36DF-4DD2-483F-A27D-DE3D126E1491}"/>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2C02482E-5F70-4845-8C5E-EB6F2850200E}"/>
              </a:ext>
            </a:extLst>
          </p:cNvPr>
          <p:cNvSpPr>
            <a:spLocks noGrp="1"/>
          </p:cNvSpPr>
          <p:nvPr>
            <p:ph type="sldNum" sz="quarter" idx="13"/>
          </p:nvPr>
        </p:nvSpPr>
        <p:spPr/>
        <p:txBody>
          <a:bodyPr/>
          <a:lstStyle/>
          <a:p>
            <a:fld id="{C9BEB4AE-FFC0-4AB9-B62F-194B275D3770}" type="slidenum">
              <a:rPr lang="en-GB" smtClean="0"/>
              <a:t>41</a:t>
            </a:fld>
            <a:endParaRPr lang="en-GB" dirty="0"/>
          </a:p>
        </p:txBody>
      </p:sp>
      <p:sp>
        <p:nvSpPr>
          <p:cNvPr id="7" name="Text Placeholder 6">
            <a:extLst>
              <a:ext uri="{FF2B5EF4-FFF2-40B4-BE49-F238E27FC236}">
                <a16:creationId xmlns:a16="http://schemas.microsoft.com/office/drawing/2014/main" id="{8BD9D417-C1F1-41B3-9DAB-3DC1DE2062DD}"/>
              </a:ext>
            </a:extLst>
          </p:cNvPr>
          <p:cNvSpPr>
            <a:spLocks noGrp="1"/>
          </p:cNvSpPr>
          <p:nvPr>
            <p:ph type="body" sz="quarter" idx="14"/>
          </p:nvPr>
        </p:nvSpPr>
        <p:spPr/>
        <p:txBody>
          <a:bodyPr/>
          <a:lstStyle/>
          <a:p>
            <a:r>
              <a:rPr lang="en-US" dirty="0"/>
              <a:t>https://www.notebookcheck.net/fileadmin/Notebooks/News/_nc3/Intel_12th_gen_alder_lake_architecture_z690_block_diagram.png</a:t>
            </a:r>
            <a:endParaRPr lang="en-GB" dirty="0"/>
          </a:p>
        </p:txBody>
      </p:sp>
      <p:pic>
        <p:nvPicPr>
          <p:cNvPr id="1026" name="Picture 2" descr="Intel Alder Lake architecture overview: Heterogeneous ISA, dynamic Thread  Director, shared 30 MB L3 cache, and more - NotebookCheck.net News">
            <a:extLst>
              <a:ext uri="{FF2B5EF4-FFF2-40B4-BE49-F238E27FC236}">
                <a16:creationId xmlns:a16="http://schemas.microsoft.com/office/drawing/2014/main" id="{BE6933B5-754C-327D-C149-CD4FDBEF70E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179" t="1346" r="3815" b="4430"/>
          <a:stretch/>
        </p:blipFill>
        <p:spPr bwMode="auto">
          <a:xfrm>
            <a:off x="3697096" y="0"/>
            <a:ext cx="4594741" cy="4767264"/>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4CED662F-ED13-4D92-A547-403246AECA13}"/>
              </a:ext>
            </a:extLst>
          </p:cNvPr>
          <p:cNvSpPr/>
          <p:nvPr/>
        </p:nvSpPr>
        <p:spPr>
          <a:xfrm>
            <a:off x="3697096" y="1943054"/>
            <a:ext cx="1749808" cy="627925"/>
          </a:xfrm>
          <a:prstGeom prst="rect">
            <a:avLst/>
          </a:prstGeom>
          <a:noFill/>
          <a:ln w="3810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A6187FFD-67D8-DB88-ECA7-128686A5B305}"/>
              </a:ext>
            </a:extLst>
          </p:cNvPr>
          <p:cNvSpPr/>
          <p:nvPr/>
        </p:nvSpPr>
        <p:spPr>
          <a:xfrm>
            <a:off x="3665451" y="295721"/>
            <a:ext cx="1634239" cy="1070323"/>
          </a:xfrm>
          <a:prstGeom prst="rect">
            <a:avLst/>
          </a:prstGeom>
          <a:noFill/>
          <a:ln w="38100">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96179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5C0BCDB-C41F-5744-B02C-483D4DA9A6CA}"/>
              </a:ext>
            </a:extLst>
          </p:cNvPr>
          <p:cNvPicPr>
            <a:picLocks noChangeAspect="1"/>
          </p:cNvPicPr>
          <p:nvPr/>
        </p:nvPicPr>
        <p:blipFill rotWithShape="1">
          <a:blip r:embed="rId2"/>
          <a:srcRect b="1439"/>
          <a:stretch/>
        </p:blipFill>
        <p:spPr>
          <a:xfrm>
            <a:off x="3184816" y="1484551"/>
            <a:ext cx="4475990" cy="3176658"/>
          </a:xfrm>
          <a:prstGeom prst="rect">
            <a:avLst/>
          </a:prstGeom>
        </p:spPr>
      </p:pic>
      <p:sp>
        <p:nvSpPr>
          <p:cNvPr id="5" name="Title 4"/>
          <p:cNvSpPr>
            <a:spLocks noGrp="1"/>
          </p:cNvSpPr>
          <p:nvPr>
            <p:ph type="title"/>
          </p:nvPr>
        </p:nvSpPr>
        <p:spPr/>
        <p:txBody>
          <a:bodyPr/>
          <a:lstStyle/>
          <a:p>
            <a:r>
              <a:rPr lang="en-US" dirty="0"/>
              <a:t>Xilinx </a:t>
            </a:r>
            <a:r>
              <a:rPr lang="en-US" dirty="0" err="1"/>
              <a:t>Alveo</a:t>
            </a:r>
            <a:r>
              <a:rPr lang="en-US" dirty="0"/>
              <a:t> U250 Data Center Accelerator Card</a:t>
            </a:r>
          </a:p>
        </p:txBody>
      </p:sp>
      <p:sp>
        <p:nvSpPr>
          <p:cNvPr id="4" name="Rectangle 7">
            <a:extLst>
              <a:ext uri="{FF2B5EF4-FFF2-40B4-BE49-F238E27FC236}">
                <a16:creationId xmlns:a16="http://schemas.microsoft.com/office/drawing/2014/main" id="{7B000E35-7AB6-424F-A95C-B367ACF388E4}"/>
              </a:ext>
            </a:extLst>
          </p:cNvPr>
          <p:cNvSpPr txBox="1">
            <a:spLocks noChangeArrowheads="1"/>
          </p:cNvSpPr>
          <p:nvPr/>
        </p:nvSpPr>
        <p:spPr>
          <a:xfrm>
            <a:off x="7591092" y="4938922"/>
            <a:ext cx="344354" cy="2045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1" latinLnBrk="0" hangingPunct="1">
              <a:spcBef>
                <a:spcPct val="20000"/>
              </a:spcBef>
              <a:buClr>
                <a:schemeClr val="tx2"/>
              </a:buClr>
              <a:buSzPct val="70000"/>
              <a:buFont typeface="Wingdings" pitchFamily="2" charset="2"/>
              <a:buChar char="l"/>
              <a:defRPr sz="2400" kern="1200">
                <a:solidFill>
                  <a:schemeClr val="tx1"/>
                </a:solidFill>
                <a:latin typeface="Arial" panose="020B0604020202020204" pitchFamily="34" charset="0"/>
                <a:ea typeface="ＭＳ Ｐゴシック" panose="020B0600070205080204" pitchFamily="34" charset="-128"/>
                <a:cs typeface="+mn-cs"/>
              </a:defRPr>
            </a:lvl1pPr>
            <a:lvl2pPr marL="742950" indent="-285750" algn="l" defTabSz="914400" rtl="0" eaLnBrk="1" latinLnBrk="0" hangingPunct="1">
              <a:spcBef>
                <a:spcPct val="20000"/>
              </a:spcBef>
              <a:buClr>
                <a:schemeClr val="accent2"/>
              </a:buClr>
              <a:buSzPct val="70000"/>
              <a:buFont typeface="Wingdings" pitchFamily="2" charset="2"/>
              <a:buChar char="l"/>
              <a:defRPr sz="2000" kern="1200">
                <a:solidFill>
                  <a:schemeClr val="tx1"/>
                </a:solidFill>
                <a:latin typeface="Arial" panose="020B0604020202020204" pitchFamily="34" charset="0"/>
                <a:ea typeface="ＭＳ Ｐゴシック" panose="020B0600070205080204" pitchFamily="34" charset="-128"/>
                <a:cs typeface="+mn-cs"/>
              </a:defRPr>
            </a:lvl2pPr>
            <a:lvl3pPr marL="1143000" indent="-228600" algn="l" defTabSz="914400" rtl="0" eaLnBrk="1" latinLnBrk="0" hangingPunct="1">
              <a:spcBef>
                <a:spcPct val="20000"/>
              </a:spcBef>
              <a:buClr>
                <a:schemeClr val="accent1"/>
              </a:buClr>
              <a:buSzPct val="70000"/>
              <a:buFont typeface="Wingdings" pitchFamily="2" charset="2"/>
              <a:buChar char="l"/>
              <a:defRPr sz="1800" kern="1200">
                <a:solidFill>
                  <a:schemeClr val="tx1"/>
                </a:solidFill>
                <a:latin typeface="Arial" panose="020B0604020202020204" pitchFamily="34" charset="0"/>
                <a:ea typeface="ＭＳ Ｐゴシック" panose="020B0600070205080204" pitchFamily="34" charset="-128"/>
                <a:cs typeface="+mn-cs"/>
              </a:defRPr>
            </a:lvl3pPr>
            <a:lvl4pPr marL="1600200" indent="-228600" algn="l" defTabSz="914400" rtl="0" eaLnBrk="1" latinLnBrk="0" hangingPunct="1">
              <a:spcBef>
                <a:spcPct val="20000"/>
              </a:spcBef>
              <a:buClr>
                <a:schemeClr val="tx2"/>
              </a:buClr>
              <a:buSzPct val="75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4pPr>
            <a:lvl5pPr marL="2057400" indent="-228600" algn="l" defTabSz="914400" rtl="0" eaLnBrk="1" latinLnBrk="0" hangingPunct="1">
              <a:spcBef>
                <a:spcPct val="20000"/>
              </a:spcBef>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5pPr>
            <a:lvl6pPr marL="2514600" indent="-228600" algn="l" defTabSz="914400" rtl="0" eaLnBrk="0" fontAlgn="base" latinLnBrk="0" hangingPunct="0">
              <a:spcBef>
                <a:spcPct val="20000"/>
              </a:spcBef>
              <a:spcAft>
                <a:spcPct val="0"/>
              </a:spcAft>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6pPr>
            <a:lvl7pPr marL="2971800" indent="-228600" algn="l" defTabSz="914400" rtl="0" eaLnBrk="0" fontAlgn="base" latinLnBrk="0" hangingPunct="0">
              <a:spcBef>
                <a:spcPct val="20000"/>
              </a:spcBef>
              <a:spcAft>
                <a:spcPct val="0"/>
              </a:spcAft>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7pPr>
            <a:lvl8pPr marL="3429000" indent="-228600" algn="l" defTabSz="914400" rtl="0" eaLnBrk="0" fontAlgn="base" latinLnBrk="0" hangingPunct="0">
              <a:spcBef>
                <a:spcPct val="20000"/>
              </a:spcBef>
              <a:spcAft>
                <a:spcPct val="0"/>
              </a:spcAft>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8pPr>
            <a:lvl9pPr marL="3886200" indent="-228600" algn="l" defTabSz="914400" rtl="0" eaLnBrk="0" fontAlgn="base" latinLnBrk="0" hangingPunct="0">
              <a:spcBef>
                <a:spcPct val="20000"/>
              </a:spcBef>
              <a:spcAft>
                <a:spcPct val="0"/>
              </a:spcAft>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9pPr>
          </a:lstStyle>
          <a:p>
            <a:pPr algn="r">
              <a:spcBef>
                <a:spcPct val="0"/>
              </a:spcBef>
              <a:buClrTx/>
              <a:buSzTx/>
              <a:buFontTx/>
              <a:buNone/>
            </a:pPr>
            <a:fld id="{D51A64BD-1683-244C-AB46-8AA6DFDEA418}" type="slidenum">
              <a:rPr lang="en-US" altLang="en-US" sz="953">
                <a:solidFill>
                  <a:schemeClr val="bg2"/>
                </a:solidFill>
                <a:latin typeface="+mn-lt"/>
              </a:rPr>
              <a:pPr algn="r">
                <a:spcBef>
                  <a:spcPct val="0"/>
                </a:spcBef>
                <a:buClrTx/>
                <a:buSzTx/>
                <a:buFontTx/>
                <a:buNone/>
              </a:pPr>
              <a:t>42</a:t>
            </a:fld>
            <a:endParaRPr lang="en-US" altLang="en-US" sz="953" dirty="0">
              <a:solidFill>
                <a:schemeClr val="bg2"/>
              </a:solidFill>
              <a:latin typeface="+mn-lt"/>
            </a:endParaRPr>
          </a:p>
        </p:txBody>
      </p:sp>
      <p:sp>
        <p:nvSpPr>
          <p:cNvPr id="8" name="Rectangle 4">
            <a:extLst>
              <a:ext uri="{FF2B5EF4-FFF2-40B4-BE49-F238E27FC236}">
                <a16:creationId xmlns:a16="http://schemas.microsoft.com/office/drawing/2014/main" id="{C37BE2D0-192F-2444-B136-BF44BF632CCE}"/>
              </a:ext>
            </a:extLst>
          </p:cNvPr>
          <p:cNvSpPr>
            <a:spLocks noChangeArrowheads="1"/>
          </p:cNvSpPr>
          <p:nvPr/>
        </p:nvSpPr>
        <p:spPr bwMode="auto">
          <a:xfrm>
            <a:off x="1742602" y="1703949"/>
            <a:ext cx="2942520" cy="846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225" b="1" dirty="0">
                <a:solidFill>
                  <a:schemeClr val="accent1"/>
                </a:solidFill>
              </a:rPr>
              <a:t>64 GB DDR4 </a:t>
            </a:r>
            <a:r>
              <a:rPr lang="en-US" sz="1225" b="1" dirty="0">
                <a:solidFill>
                  <a:schemeClr val="bg2"/>
                </a:solidFill>
              </a:rPr>
              <a:t>@</a:t>
            </a:r>
            <a:r>
              <a:rPr lang="en-US" sz="1225" dirty="0">
                <a:solidFill>
                  <a:schemeClr val="bg2"/>
                </a:solidFill>
              </a:rPr>
              <a:t>600MHz </a:t>
            </a:r>
          </a:p>
          <a:p>
            <a:r>
              <a:rPr lang="en-US" sz="1225" dirty="0">
                <a:solidFill>
                  <a:schemeClr val="bg2"/>
                </a:solidFill>
              </a:rPr>
              <a:t>4 channels of 64-bit 16G</a:t>
            </a:r>
            <a:r>
              <a:rPr lang="en-US" sz="1225" dirty="0">
                <a:solidFill>
                  <a:srgbClr val="FF0000"/>
                </a:solidFill>
              </a:rPr>
              <a:t> </a:t>
            </a:r>
            <a:r>
              <a:rPr lang="en-US" sz="1225" dirty="0">
                <a:solidFill>
                  <a:schemeClr val="bg2"/>
                </a:solidFill>
              </a:rPr>
              <a:t>RDIMMs </a:t>
            </a:r>
          </a:p>
          <a:p>
            <a:r>
              <a:rPr lang="en-GB" sz="1225" b="1" dirty="0">
                <a:solidFill>
                  <a:schemeClr val="bg2"/>
                </a:solidFill>
              </a:rPr>
              <a:t>available bandwidth: </a:t>
            </a:r>
            <a:r>
              <a:rPr lang="en-GB" sz="1225" b="1" dirty="0">
                <a:solidFill>
                  <a:schemeClr val="accent1"/>
                </a:solidFill>
              </a:rPr>
              <a:t>77 GB/s</a:t>
            </a:r>
          </a:p>
          <a:p>
            <a:r>
              <a:rPr lang="en-US" sz="1225" b="1" dirty="0">
                <a:solidFill>
                  <a:schemeClr val="bg2"/>
                </a:solidFill>
              </a:rPr>
              <a:t>or 2,400 MT/s </a:t>
            </a:r>
          </a:p>
        </p:txBody>
      </p:sp>
      <p:sp>
        <p:nvSpPr>
          <p:cNvPr id="9" name="Rectangle 5">
            <a:extLst>
              <a:ext uri="{FF2B5EF4-FFF2-40B4-BE49-F238E27FC236}">
                <a16:creationId xmlns:a16="http://schemas.microsoft.com/office/drawing/2014/main" id="{7527F934-91DF-2144-8C72-40C8A51CAF4B}"/>
              </a:ext>
            </a:extLst>
          </p:cNvPr>
          <p:cNvSpPr>
            <a:spLocks noChangeArrowheads="1"/>
          </p:cNvSpPr>
          <p:nvPr/>
        </p:nvSpPr>
        <p:spPr bwMode="auto">
          <a:xfrm>
            <a:off x="6400182" y="3843598"/>
            <a:ext cx="1540806"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sz="1350" b="1" dirty="0">
                <a:solidFill>
                  <a:schemeClr val="bg2"/>
                </a:solidFill>
              </a:rPr>
              <a:t>16x PCI-Express</a:t>
            </a:r>
          </a:p>
        </p:txBody>
      </p:sp>
      <p:sp>
        <p:nvSpPr>
          <p:cNvPr id="10" name="Rectangle 6">
            <a:extLst>
              <a:ext uri="{FF2B5EF4-FFF2-40B4-BE49-F238E27FC236}">
                <a16:creationId xmlns:a16="http://schemas.microsoft.com/office/drawing/2014/main" id="{0D17B147-68C4-8A4F-B153-730BCD65059D}"/>
              </a:ext>
            </a:extLst>
          </p:cNvPr>
          <p:cNvSpPr>
            <a:spLocks noChangeArrowheads="1"/>
          </p:cNvSpPr>
          <p:nvPr/>
        </p:nvSpPr>
        <p:spPr bwMode="auto">
          <a:xfrm>
            <a:off x="6975562" y="1663545"/>
            <a:ext cx="1353256"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350" b="1" dirty="0">
                <a:solidFill>
                  <a:schemeClr val="bg2"/>
                </a:solidFill>
              </a:rPr>
              <a:t>Power = 225W</a:t>
            </a:r>
          </a:p>
        </p:txBody>
      </p:sp>
      <p:sp>
        <p:nvSpPr>
          <p:cNvPr id="11" name="Rectangle 7">
            <a:extLst>
              <a:ext uri="{FF2B5EF4-FFF2-40B4-BE49-F238E27FC236}">
                <a16:creationId xmlns:a16="http://schemas.microsoft.com/office/drawing/2014/main" id="{5839AF93-A111-D847-9269-9E21234DC912}"/>
              </a:ext>
            </a:extLst>
          </p:cNvPr>
          <p:cNvSpPr>
            <a:spLocks noChangeArrowheads="1"/>
          </p:cNvSpPr>
          <p:nvPr/>
        </p:nvSpPr>
        <p:spPr bwMode="auto">
          <a:xfrm>
            <a:off x="1223060" y="3865576"/>
            <a:ext cx="125226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350" b="1" dirty="0">
                <a:solidFill>
                  <a:schemeClr val="accent1"/>
                </a:solidFill>
              </a:rPr>
              <a:t>100 Gbit Eth </a:t>
            </a:r>
          </a:p>
          <a:p>
            <a:r>
              <a:rPr lang="en-US" sz="1350" b="1" dirty="0">
                <a:solidFill>
                  <a:schemeClr val="bg2"/>
                </a:solidFill>
              </a:rPr>
              <a:t>(QSFP28) x 2</a:t>
            </a:r>
          </a:p>
        </p:txBody>
      </p:sp>
      <p:sp>
        <p:nvSpPr>
          <p:cNvPr id="14" name="Line 10">
            <a:extLst>
              <a:ext uri="{FF2B5EF4-FFF2-40B4-BE49-F238E27FC236}">
                <a16:creationId xmlns:a16="http://schemas.microsoft.com/office/drawing/2014/main" id="{B3868192-6F4C-B946-9F33-79D73F8F4AEB}"/>
              </a:ext>
            </a:extLst>
          </p:cNvPr>
          <p:cNvSpPr>
            <a:spLocks noChangeShapeType="1"/>
          </p:cNvSpPr>
          <p:nvPr/>
        </p:nvSpPr>
        <p:spPr bwMode="auto">
          <a:xfrm flipV="1">
            <a:off x="2516804" y="3912420"/>
            <a:ext cx="1360595" cy="98517"/>
          </a:xfrm>
          <a:prstGeom prst="line">
            <a:avLst/>
          </a:prstGeom>
          <a:noFill/>
          <a:ln w="38100">
            <a:solidFill>
              <a:srgbClr val="0053A8"/>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solidFill>
                <a:schemeClr val="bg2"/>
              </a:solidFill>
            </a:endParaRPr>
          </a:p>
        </p:txBody>
      </p:sp>
      <p:sp>
        <p:nvSpPr>
          <p:cNvPr id="15" name="Line 11">
            <a:extLst>
              <a:ext uri="{FF2B5EF4-FFF2-40B4-BE49-F238E27FC236}">
                <a16:creationId xmlns:a16="http://schemas.microsoft.com/office/drawing/2014/main" id="{F09462A6-A626-654C-BCAC-FB0EA8897F8C}"/>
              </a:ext>
            </a:extLst>
          </p:cNvPr>
          <p:cNvSpPr>
            <a:spLocks noChangeShapeType="1"/>
          </p:cNvSpPr>
          <p:nvPr/>
        </p:nvSpPr>
        <p:spPr bwMode="auto">
          <a:xfrm flipV="1">
            <a:off x="2516804" y="4114169"/>
            <a:ext cx="1677712" cy="46400"/>
          </a:xfrm>
          <a:prstGeom prst="line">
            <a:avLst/>
          </a:prstGeom>
          <a:noFill/>
          <a:ln w="38100">
            <a:solidFill>
              <a:srgbClr val="0053A8"/>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solidFill>
                <a:schemeClr val="bg2"/>
              </a:solidFill>
            </a:endParaRPr>
          </a:p>
        </p:txBody>
      </p:sp>
      <p:sp>
        <p:nvSpPr>
          <p:cNvPr id="17" name="Line 13">
            <a:extLst>
              <a:ext uri="{FF2B5EF4-FFF2-40B4-BE49-F238E27FC236}">
                <a16:creationId xmlns:a16="http://schemas.microsoft.com/office/drawing/2014/main" id="{4CCB6903-0E09-D54F-84B4-37F6C0781DCC}"/>
              </a:ext>
            </a:extLst>
          </p:cNvPr>
          <p:cNvSpPr>
            <a:spLocks noChangeShapeType="1"/>
          </p:cNvSpPr>
          <p:nvPr/>
        </p:nvSpPr>
        <p:spPr bwMode="auto">
          <a:xfrm flipH="1" flipV="1">
            <a:off x="6027322" y="3744679"/>
            <a:ext cx="372860" cy="241794"/>
          </a:xfrm>
          <a:prstGeom prst="line">
            <a:avLst/>
          </a:prstGeom>
          <a:noFill/>
          <a:ln w="38100">
            <a:solidFill>
              <a:srgbClr val="0053A8"/>
            </a:solidFill>
            <a:round/>
            <a:headEnd/>
            <a:tailEnd type="triangle" w="med" len="med"/>
          </a:ln>
          <a:extLst>
            <a:ext uri="{909E8E84-426E-40DD-AFC4-6F175D3DCCD1}">
              <a14:hiddenFill xmlns:a14="http://schemas.microsoft.com/office/drawing/2010/main">
                <a:noFill/>
              </a14:hiddenFill>
            </a:ext>
          </a:extLst>
        </p:spPr>
        <p:txBody>
          <a:bodyPr/>
          <a:lstStyle/>
          <a:p>
            <a:endParaRPr lang="en-US" sz="1350">
              <a:solidFill>
                <a:schemeClr val="bg2"/>
              </a:solidFill>
            </a:endParaRPr>
          </a:p>
        </p:txBody>
      </p:sp>
      <p:sp>
        <p:nvSpPr>
          <p:cNvPr id="21" name="TextBox 20">
            <a:extLst>
              <a:ext uri="{FF2B5EF4-FFF2-40B4-BE49-F238E27FC236}">
                <a16:creationId xmlns:a16="http://schemas.microsoft.com/office/drawing/2014/main" id="{986AAEB4-E05C-E84E-A122-FBAFFB476E84}"/>
              </a:ext>
            </a:extLst>
          </p:cNvPr>
          <p:cNvSpPr txBox="1"/>
          <p:nvPr/>
        </p:nvSpPr>
        <p:spPr>
          <a:xfrm>
            <a:off x="1408017" y="2740036"/>
            <a:ext cx="1891865" cy="469359"/>
          </a:xfrm>
          <a:prstGeom prst="rect">
            <a:avLst/>
          </a:prstGeom>
          <a:noFill/>
        </p:spPr>
        <p:txBody>
          <a:bodyPr wrap="none" rtlCol="0">
            <a:spAutoFit/>
          </a:bodyPr>
          <a:lstStyle/>
          <a:p>
            <a:r>
              <a:rPr lang="en-GB" sz="1225" b="1" dirty="0">
                <a:solidFill>
                  <a:schemeClr val="accent1"/>
                </a:solidFill>
              </a:rPr>
              <a:t>54MB</a:t>
            </a:r>
            <a:r>
              <a:rPr lang="en-GB" sz="1225" b="1" dirty="0">
                <a:solidFill>
                  <a:schemeClr val="bg2"/>
                </a:solidFill>
              </a:rPr>
              <a:t> On-chip Memory</a:t>
            </a:r>
          </a:p>
          <a:p>
            <a:r>
              <a:rPr lang="en-GB" sz="1225" b="1" dirty="0">
                <a:solidFill>
                  <a:schemeClr val="bg2"/>
                </a:solidFill>
              </a:rPr>
              <a:t>available at  </a:t>
            </a:r>
            <a:r>
              <a:rPr lang="en-GB" sz="1225" b="1" dirty="0">
                <a:solidFill>
                  <a:schemeClr val="accent1"/>
                </a:solidFill>
              </a:rPr>
              <a:t>38 TB/s</a:t>
            </a:r>
          </a:p>
        </p:txBody>
      </p:sp>
      <p:sp>
        <p:nvSpPr>
          <p:cNvPr id="25" name="Text Placeholder 6">
            <a:extLst>
              <a:ext uri="{FF2B5EF4-FFF2-40B4-BE49-F238E27FC236}">
                <a16:creationId xmlns:a16="http://schemas.microsoft.com/office/drawing/2014/main" id="{E55D90FD-769E-498B-BA28-D3247E80D035}"/>
              </a:ext>
            </a:extLst>
          </p:cNvPr>
          <p:cNvSpPr txBox="1">
            <a:spLocks/>
          </p:cNvSpPr>
          <p:nvPr/>
        </p:nvSpPr>
        <p:spPr>
          <a:xfrm>
            <a:off x="457200" y="4843239"/>
            <a:ext cx="7732835" cy="214719"/>
          </a:xfrm>
          <a:prstGeom prst="rect">
            <a:avLst/>
          </a:prstGeom>
        </p:spPr>
        <p:txBody>
          <a:bodyPr/>
          <a:lstStyle>
            <a:lvl1pPr marL="342900" indent="-342900" algn="l" defTabSz="457200" rtl="0" eaLnBrk="1" latinLnBrk="0" hangingPunct="1">
              <a:spcBef>
                <a:spcPct val="20000"/>
              </a:spcBef>
              <a:buClr>
                <a:srgbClr val="0085CA"/>
              </a:buClr>
              <a:buFont typeface="Arial"/>
              <a:buChar char="•"/>
              <a:defRPr sz="1800" kern="1200">
                <a:solidFill>
                  <a:schemeClr val="tx1"/>
                </a:solidFill>
                <a:latin typeface="Arial"/>
                <a:ea typeface="+mn-ea"/>
                <a:cs typeface="Arial"/>
              </a:defRPr>
            </a:lvl1pPr>
            <a:lvl2pPr marL="742950" indent="-285750" algn="l" defTabSz="457200" rtl="0" eaLnBrk="1" latinLnBrk="0" hangingPunct="1">
              <a:spcBef>
                <a:spcPct val="20000"/>
              </a:spcBef>
              <a:buClr>
                <a:srgbClr val="0085CA"/>
              </a:buClr>
              <a:buFont typeface="Arial"/>
              <a:buChar char="–"/>
              <a:defRPr sz="1800" kern="1200">
                <a:solidFill>
                  <a:schemeClr val="tx1"/>
                </a:solidFill>
                <a:latin typeface="Arial"/>
                <a:ea typeface="+mn-ea"/>
                <a:cs typeface="Arial"/>
              </a:defRPr>
            </a:lvl2pPr>
            <a:lvl3pPr marL="11430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3pPr>
            <a:lvl4pPr marL="16002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4pPr>
            <a:lvl5pPr marL="20574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800" dirty="0">
                <a:solidFill>
                  <a:schemeClr val="bg2"/>
                </a:solidFill>
              </a:rPr>
              <a:t>Georgi Gaydadjiev, Advanced Parallel Programming 2019-20 </a:t>
            </a:r>
            <a:endParaRPr lang="en-GB" dirty="0">
              <a:solidFill>
                <a:schemeClr val="bg2"/>
              </a:solidFill>
            </a:endParaRPr>
          </a:p>
        </p:txBody>
      </p:sp>
    </p:spTree>
    <p:extLst>
      <p:ext uri="{BB962C8B-B14F-4D97-AF65-F5344CB8AC3E}">
        <p14:creationId xmlns:p14="http://schemas.microsoft.com/office/powerpoint/2010/main" val="1635767261"/>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6" name="Picture 8" descr="Intel Core i9-10900K - Core i9 10th Gen Comet Lake 10-Core 3.7 GHz LGA 1200  125W Intel UHD Graphics 630 Desktop Processor - BX8070110900K - Newegg.com">
            <a:extLst>
              <a:ext uri="{FF2B5EF4-FFF2-40B4-BE49-F238E27FC236}">
                <a16:creationId xmlns:a16="http://schemas.microsoft.com/office/drawing/2014/main" id="{2EA01D8D-3F4A-28B1-179E-2B71861FF17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6865" y="2582747"/>
            <a:ext cx="2536274" cy="190220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3" name="Table 22">
            <a:extLst>
              <a:ext uri="{FF2B5EF4-FFF2-40B4-BE49-F238E27FC236}">
                <a16:creationId xmlns:a16="http://schemas.microsoft.com/office/drawing/2014/main" id="{A10183B6-7366-4E51-94A6-6D219336CD66}"/>
              </a:ext>
            </a:extLst>
          </p:cNvPr>
          <p:cNvGraphicFramePr>
            <a:graphicFrameLocks noGrp="1"/>
          </p:cNvGraphicFramePr>
          <p:nvPr>
            <p:extLst>
              <p:ext uri="{D42A27DB-BD31-4B8C-83A1-F6EECF244321}">
                <p14:modId xmlns:p14="http://schemas.microsoft.com/office/powerpoint/2010/main" val="1105651466"/>
              </p:ext>
            </p:extLst>
          </p:nvPr>
        </p:nvGraphicFramePr>
        <p:xfrm>
          <a:off x="2601642" y="3009032"/>
          <a:ext cx="1761877" cy="811192"/>
        </p:xfrm>
        <a:graphic>
          <a:graphicData uri="http://schemas.openxmlformats.org/drawingml/2006/table">
            <a:tbl>
              <a:tblPr firstRow="1" firstCol="1" bandRow="1">
                <a:tableStyleId>{5C22544A-7EE6-4342-B048-85BDC9FD1C3A}</a:tableStyleId>
              </a:tblPr>
              <a:tblGrid>
                <a:gridCol w="1162515">
                  <a:extLst>
                    <a:ext uri="{9D8B030D-6E8A-4147-A177-3AD203B41FA5}">
                      <a16:colId xmlns:a16="http://schemas.microsoft.com/office/drawing/2014/main" val="3106795224"/>
                    </a:ext>
                  </a:extLst>
                </a:gridCol>
                <a:gridCol w="599362">
                  <a:extLst>
                    <a:ext uri="{9D8B030D-6E8A-4147-A177-3AD203B41FA5}">
                      <a16:colId xmlns:a16="http://schemas.microsoft.com/office/drawing/2014/main" val="4016760670"/>
                    </a:ext>
                  </a:extLst>
                </a:gridCol>
              </a:tblGrid>
              <a:tr h="0">
                <a:tc>
                  <a:txBody>
                    <a:bodyPr/>
                    <a:lstStyle/>
                    <a:p>
                      <a:pPr algn="r"/>
                      <a:r>
                        <a:rPr lang="en-US" sz="1000" dirty="0">
                          <a:solidFill>
                            <a:schemeClr val="accent1"/>
                          </a:solidFill>
                        </a:rPr>
                        <a:t>PCIe 3.0 (x16)</a:t>
                      </a:r>
                    </a:p>
                  </a:txBody>
                  <a:tcPr marL="100796" marR="100796" marT="50398" marB="50398">
                    <a:solidFill>
                      <a:schemeClr val="bg1"/>
                    </a:solidFill>
                  </a:tcPr>
                </a:tc>
                <a:tc>
                  <a:txBody>
                    <a:bodyPr/>
                    <a:lstStyle/>
                    <a:p>
                      <a:pPr algn="r"/>
                      <a:r>
                        <a:rPr lang="en-US" sz="1000" b="1" dirty="0">
                          <a:solidFill>
                            <a:schemeClr val="accent1"/>
                          </a:solidFill>
                        </a:rPr>
                        <a:t>15.75 GB/s</a:t>
                      </a:r>
                    </a:p>
                  </a:txBody>
                  <a:tcPr marL="100796" marR="100796" marT="50398" marB="50398">
                    <a:solidFill>
                      <a:schemeClr val="bg1"/>
                    </a:solidFill>
                  </a:tcPr>
                </a:tc>
                <a:extLst>
                  <a:ext uri="{0D108BD9-81ED-4DB2-BD59-A6C34878D82A}">
                    <a16:rowId xmlns:a16="http://schemas.microsoft.com/office/drawing/2014/main" val="3113853555"/>
                  </a:ext>
                </a:extLst>
              </a:tr>
              <a:tr h="0">
                <a:tc>
                  <a:txBody>
                    <a:bodyPr/>
                    <a:lstStyle/>
                    <a:p>
                      <a:pPr algn="r"/>
                      <a:r>
                        <a:rPr lang="en-US" sz="1000" dirty="0">
                          <a:solidFill>
                            <a:schemeClr val="accent1"/>
                          </a:solidFill>
                        </a:rPr>
                        <a:t>PCIe 4.0 (x16)</a:t>
                      </a:r>
                    </a:p>
                  </a:txBody>
                  <a:tcPr marL="100796" marR="100796" marT="50398" marB="50398">
                    <a:solidFill>
                      <a:schemeClr val="bg1"/>
                    </a:solidFill>
                  </a:tcPr>
                </a:tc>
                <a:tc>
                  <a:txBody>
                    <a:bodyPr/>
                    <a:lstStyle/>
                    <a:p>
                      <a:pPr algn="r"/>
                      <a:r>
                        <a:rPr lang="en-US" sz="1000" b="1" dirty="0">
                          <a:solidFill>
                            <a:schemeClr val="accent1"/>
                          </a:solidFill>
                        </a:rPr>
                        <a:t>31.51 GB/s</a:t>
                      </a:r>
                    </a:p>
                  </a:txBody>
                  <a:tcPr marL="100796" marR="100796" marT="50398" marB="50398">
                    <a:solidFill>
                      <a:schemeClr val="bg1"/>
                    </a:solidFill>
                  </a:tcPr>
                </a:tc>
                <a:extLst>
                  <a:ext uri="{0D108BD9-81ED-4DB2-BD59-A6C34878D82A}">
                    <a16:rowId xmlns:a16="http://schemas.microsoft.com/office/drawing/2014/main" val="4006267858"/>
                  </a:ext>
                </a:extLst>
              </a:tr>
            </a:tbl>
          </a:graphicData>
        </a:graphic>
      </p:graphicFrame>
      <p:pic>
        <p:nvPicPr>
          <p:cNvPr id="2" name="Picture 1">
            <a:extLst>
              <a:ext uri="{FF2B5EF4-FFF2-40B4-BE49-F238E27FC236}">
                <a16:creationId xmlns:a16="http://schemas.microsoft.com/office/drawing/2014/main" id="{25C0BCDB-C41F-5744-B02C-483D4DA9A6CA}"/>
              </a:ext>
            </a:extLst>
          </p:cNvPr>
          <p:cNvPicPr>
            <a:picLocks noChangeAspect="1"/>
          </p:cNvPicPr>
          <p:nvPr/>
        </p:nvPicPr>
        <p:blipFill rotWithShape="1">
          <a:blip r:embed="rId3"/>
          <a:srcRect b="1439"/>
          <a:stretch/>
        </p:blipFill>
        <p:spPr>
          <a:xfrm>
            <a:off x="1114865" y="2777278"/>
            <a:ext cx="1109950" cy="787744"/>
          </a:xfrm>
          <a:prstGeom prst="rect">
            <a:avLst/>
          </a:prstGeom>
        </p:spPr>
      </p:pic>
      <p:sp>
        <p:nvSpPr>
          <p:cNvPr id="5" name="Title 4"/>
          <p:cNvSpPr>
            <a:spLocks noGrp="1"/>
          </p:cNvSpPr>
          <p:nvPr>
            <p:ph type="title"/>
          </p:nvPr>
        </p:nvSpPr>
        <p:spPr/>
        <p:txBody>
          <a:bodyPr/>
          <a:lstStyle/>
          <a:p>
            <a:r>
              <a:rPr lang="en-US" dirty="0"/>
              <a:t>Modern System Architecture</a:t>
            </a:r>
          </a:p>
        </p:txBody>
      </p:sp>
      <p:sp>
        <p:nvSpPr>
          <p:cNvPr id="4" name="Rectangle 7">
            <a:extLst>
              <a:ext uri="{FF2B5EF4-FFF2-40B4-BE49-F238E27FC236}">
                <a16:creationId xmlns:a16="http://schemas.microsoft.com/office/drawing/2014/main" id="{7B000E35-7AB6-424F-A95C-B367ACF388E4}"/>
              </a:ext>
            </a:extLst>
          </p:cNvPr>
          <p:cNvSpPr txBox="1">
            <a:spLocks noChangeArrowheads="1"/>
          </p:cNvSpPr>
          <p:nvPr/>
        </p:nvSpPr>
        <p:spPr>
          <a:xfrm>
            <a:off x="7591092" y="4938922"/>
            <a:ext cx="344354" cy="2045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1" latinLnBrk="0" hangingPunct="1">
              <a:spcBef>
                <a:spcPct val="20000"/>
              </a:spcBef>
              <a:buClr>
                <a:schemeClr val="tx2"/>
              </a:buClr>
              <a:buSzPct val="70000"/>
              <a:buFont typeface="Wingdings" pitchFamily="2" charset="2"/>
              <a:buChar char="l"/>
              <a:defRPr sz="2400" kern="1200">
                <a:solidFill>
                  <a:schemeClr val="tx1"/>
                </a:solidFill>
                <a:latin typeface="Arial" panose="020B0604020202020204" pitchFamily="34" charset="0"/>
                <a:ea typeface="ＭＳ Ｐゴシック" panose="020B0600070205080204" pitchFamily="34" charset="-128"/>
                <a:cs typeface="+mn-cs"/>
              </a:defRPr>
            </a:lvl1pPr>
            <a:lvl2pPr marL="742950" indent="-285750" algn="l" defTabSz="914400" rtl="0" eaLnBrk="1" latinLnBrk="0" hangingPunct="1">
              <a:spcBef>
                <a:spcPct val="20000"/>
              </a:spcBef>
              <a:buClr>
                <a:schemeClr val="accent2"/>
              </a:buClr>
              <a:buSzPct val="70000"/>
              <a:buFont typeface="Wingdings" pitchFamily="2" charset="2"/>
              <a:buChar char="l"/>
              <a:defRPr sz="2000" kern="1200">
                <a:solidFill>
                  <a:schemeClr val="tx1"/>
                </a:solidFill>
                <a:latin typeface="Arial" panose="020B0604020202020204" pitchFamily="34" charset="0"/>
                <a:ea typeface="ＭＳ Ｐゴシック" panose="020B0600070205080204" pitchFamily="34" charset="-128"/>
                <a:cs typeface="+mn-cs"/>
              </a:defRPr>
            </a:lvl2pPr>
            <a:lvl3pPr marL="1143000" indent="-228600" algn="l" defTabSz="914400" rtl="0" eaLnBrk="1" latinLnBrk="0" hangingPunct="1">
              <a:spcBef>
                <a:spcPct val="20000"/>
              </a:spcBef>
              <a:buClr>
                <a:schemeClr val="accent1"/>
              </a:buClr>
              <a:buSzPct val="70000"/>
              <a:buFont typeface="Wingdings" pitchFamily="2" charset="2"/>
              <a:buChar char="l"/>
              <a:defRPr sz="1800" kern="1200">
                <a:solidFill>
                  <a:schemeClr val="tx1"/>
                </a:solidFill>
                <a:latin typeface="Arial" panose="020B0604020202020204" pitchFamily="34" charset="0"/>
                <a:ea typeface="ＭＳ Ｐゴシック" panose="020B0600070205080204" pitchFamily="34" charset="-128"/>
                <a:cs typeface="+mn-cs"/>
              </a:defRPr>
            </a:lvl3pPr>
            <a:lvl4pPr marL="1600200" indent="-228600" algn="l" defTabSz="914400" rtl="0" eaLnBrk="1" latinLnBrk="0" hangingPunct="1">
              <a:spcBef>
                <a:spcPct val="20000"/>
              </a:spcBef>
              <a:buClr>
                <a:schemeClr val="tx2"/>
              </a:buClr>
              <a:buSzPct val="75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4pPr>
            <a:lvl5pPr marL="2057400" indent="-228600" algn="l" defTabSz="914400" rtl="0" eaLnBrk="1" latinLnBrk="0" hangingPunct="1">
              <a:spcBef>
                <a:spcPct val="20000"/>
              </a:spcBef>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5pPr>
            <a:lvl6pPr marL="2514600" indent="-228600" algn="l" defTabSz="914400" rtl="0" eaLnBrk="0" fontAlgn="base" latinLnBrk="0" hangingPunct="0">
              <a:spcBef>
                <a:spcPct val="20000"/>
              </a:spcBef>
              <a:spcAft>
                <a:spcPct val="0"/>
              </a:spcAft>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6pPr>
            <a:lvl7pPr marL="2971800" indent="-228600" algn="l" defTabSz="914400" rtl="0" eaLnBrk="0" fontAlgn="base" latinLnBrk="0" hangingPunct="0">
              <a:spcBef>
                <a:spcPct val="20000"/>
              </a:spcBef>
              <a:spcAft>
                <a:spcPct val="0"/>
              </a:spcAft>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7pPr>
            <a:lvl8pPr marL="3429000" indent="-228600" algn="l" defTabSz="914400" rtl="0" eaLnBrk="0" fontAlgn="base" latinLnBrk="0" hangingPunct="0">
              <a:spcBef>
                <a:spcPct val="20000"/>
              </a:spcBef>
              <a:spcAft>
                <a:spcPct val="0"/>
              </a:spcAft>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8pPr>
            <a:lvl9pPr marL="3886200" indent="-228600" algn="l" defTabSz="914400" rtl="0" eaLnBrk="0" fontAlgn="base" latinLnBrk="0" hangingPunct="0">
              <a:spcBef>
                <a:spcPct val="20000"/>
              </a:spcBef>
              <a:spcAft>
                <a:spcPct val="0"/>
              </a:spcAft>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9pPr>
          </a:lstStyle>
          <a:p>
            <a:pPr algn="r">
              <a:spcBef>
                <a:spcPct val="0"/>
              </a:spcBef>
              <a:buClrTx/>
              <a:buSzTx/>
              <a:buFontTx/>
              <a:buNone/>
            </a:pPr>
            <a:fld id="{D51A64BD-1683-244C-AB46-8AA6DFDEA418}" type="slidenum">
              <a:rPr lang="en-US" altLang="en-US" sz="953">
                <a:solidFill>
                  <a:schemeClr val="bg2"/>
                </a:solidFill>
                <a:latin typeface="+mn-lt"/>
              </a:rPr>
              <a:pPr algn="r">
                <a:spcBef>
                  <a:spcPct val="0"/>
                </a:spcBef>
                <a:buClrTx/>
                <a:buSzTx/>
                <a:buFontTx/>
                <a:buNone/>
              </a:pPr>
              <a:t>43</a:t>
            </a:fld>
            <a:endParaRPr lang="en-US" altLang="en-US" sz="953" dirty="0">
              <a:solidFill>
                <a:schemeClr val="bg2"/>
              </a:solidFill>
              <a:latin typeface="+mn-lt"/>
            </a:endParaRPr>
          </a:p>
        </p:txBody>
      </p:sp>
      <p:sp>
        <p:nvSpPr>
          <p:cNvPr id="8" name="Rectangle 4">
            <a:extLst>
              <a:ext uri="{FF2B5EF4-FFF2-40B4-BE49-F238E27FC236}">
                <a16:creationId xmlns:a16="http://schemas.microsoft.com/office/drawing/2014/main" id="{C37BE2D0-192F-2444-B136-BF44BF632CCE}"/>
              </a:ext>
            </a:extLst>
          </p:cNvPr>
          <p:cNvSpPr>
            <a:spLocks noChangeArrowheads="1"/>
          </p:cNvSpPr>
          <p:nvPr/>
        </p:nvSpPr>
        <p:spPr bwMode="auto">
          <a:xfrm>
            <a:off x="1779268" y="2239631"/>
            <a:ext cx="802478" cy="280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sz="1225" b="1" dirty="0">
                <a:solidFill>
                  <a:schemeClr val="accent1"/>
                </a:solidFill>
              </a:rPr>
              <a:t>77 GB/s</a:t>
            </a:r>
          </a:p>
        </p:txBody>
      </p:sp>
      <p:sp>
        <p:nvSpPr>
          <p:cNvPr id="11" name="Rectangle 7">
            <a:extLst>
              <a:ext uri="{FF2B5EF4-FFF2-40B4-BE49-F238E27FC236}">
                <a16:creationId xmlns:a16="http://schemas.microsoft.com/office/drawing/2014/main" id="{5839AF93-A111-D847-9269-9E21234DC912}"/>
              </a:ext>
            </a:extLst>
          </p:cNvPr>
          <p:cNvSpPr>
            <a:spLocks noChangeArrowheads="1"/>
          </p:cNvSpPr>
          <p:nvPr/>
        </p:nvSpPr>
        <p:spPr bwMode="auto">
          <a:xfrm>
            <a:off x="892487" y="3606360"/>
            <a:ext cx="886781"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350" b="1" dirty="0">
                <a:solidFill>
                  <a:schemeClr val="accent1"/>
                </a:solidFill>
              </a:rPr>
              <a:t>100 Gbit</a:t>
            </a:r>
          </a:p>
          <a:p>
            <a:r>
              <a:rPr lang="en-US" sz="1350" b="1" dirty="0">
                <a:solidFill>
                  <a:schemeClr val="accent1"/>
                </a:solidFill>
              </a:rPr>
              <a:t>Ethernet</a:t>
            </a:r>
          </a:p>
        </p:txBody>
      </p:sp>
      <p:sp>
        <p:nvSpPr>
          <p:cNvPr id="14" name="Line 10">
            <a:extLst>
              <a:ext uri="{FF2B5EF4-FFF2-40B4-BE49-F238E27FC236}">
                <a16:creationId xmlns:a16="http://schemas.microsoft.com/office/drawing/2014/main" id="{B3868192-6F4C-B946-9F33-79D73F8F4AEB}"/>
              </a:ext>
            </a:extLst>
          </p:cNvPr>
          <p:cNvSpPr>
            <a:spLocks noChangeShapeType="1"/>
          </p:cNvSpPr>
          <p:nvPr/>
        </p:nvSpPr>
        <p:spPr bwMode="auto">
          <a:xfrm flipH="1">
            <a:off x="738038" y="3388988"/>
            <a:ext cx="556706" cy="380667"/>
          </a:xfrm>
          <a:prstGeom prst="line">
            <a:avLst/>
          </a:prstGeom>
          <a:ln>
            <a:headEnd/>
            <a:tailEnd type="triangle" w="med" len="med"/>
          </a:ln>
          <a:extLst>
            <a:ext uri="{909E8E84-426E-40DD-AFC4-6F175D3DCCD1}">
              <a14:hiddenFill xmlns:a14="http://schemas.microsoft.com/office/drawing/2010/main">
                <a:noFill/>
              </a14:hiddenFill>
            </a:ext>
          </a:extLst>
        </p:spPr>
        <p:style>
          <a:lnRef idx="2">
            <a:schemeClr val="accent1"/>
          </a:lnRef>
          <a:fillRef idx="0">
            <a:schemeClr val="accent1"/>
          </a:fillRef>
          <a:effectRef idx="1">
            <a:schemeClr val="accent1"/>
          </a:effectRef>
          <a:fontRef idx="minor">
            <a:schemeClr val="tx1"/>
          </a:fontRef>
        </p:style>
        <p:txBody>
          <a:bodyPr/>
          <a:lstStyle/>
          <a:p>
            <a:endParaRPr lang="en-US" sz="1350">
              <a:solidFill>
                <a:schemeClr val="bg2"/>
              </a:solidFill>
            </a:endParaRPr>
          </a:p>
        </p:txBody>
      </p:sp>
      <p:sp>
        <p:nvSpPr>
          <p:cNvPr id="25" name="Text Placeholder 6">
            <a:extLst>
              <a:ext uri="{FF2B5EF4-FFF2-40B4-BE49-F238E27FC236}">
                <a16:creationId xmlns:a16="http://schemas.microsoft.com/office/drawing/2014/main" id="{E55D90FD-769E-498B-BA28-D3247E80D035}"/>
              </a:ext>
            </a:extLst>
          </p:cNvPr>
          <p:cNvSpPr txBox="1">
            <a:spLocks/>
          </p:cNvSpPr>
          <p:nvPr/>
        </p:nvSpPr>
        <p:spPr>
          <a:xfrm>
            <a:off x="330590" y="4826492"/>
            <a:ext cx="7732835" cy="214719"/>
          </a:xfrm>
          <a:prstGeom prst="rect">
            <a:avLst/>
          </a:prstGeom>
        </p:spPr>
        <p:txBody>
          <a:bodyPr/>
          <a:lstStyle>
            <a:lvl1pPr marL="342900" indent="-342900" algn="l" defTabSz="457200" rtl="0" eaLnBrk="1" latinLnBrk="0" hangingPunct="1">
              <a:spcBef>
                <a:spcPct val="20000"/>
              </a:spcBef>
              <a:buClr>
                <a:srgbClr val="0085CA"/>
              </a:buClr>
              <a:buFont typeface="Arial"/>
              <a:buChar char="•"/>
              <a:defRPr sz="1800" kern="1200">
                <a:solidFill>
                  <a:schemeClr val="tx1"/>
                </a:solidFill>
                <a:latin typeface="Arial"/>
                <a:ea typeface="+mn-ea"/>
                <a:cs typeface="Arial"/>
              </a:defRPr>
            </a:lvl1pPr>
            <a:lvl2pPr marL="742950" indent="-285750" algn="l" defTabSz="457200" rtl="0" eaLnBrk="1" latinLnBrk="0" hangingPunct="1">
              <a:spcBef>
                <a:spcPct val="20000"/>
              </a:spcBef>
              <a:buClr>
                <a:srgbClr val="0085CA"/>
              </a:buClr>
              <a:buFont typeface="Arial"/>
              <a:buChar char="–"/>
              <a:defRPr sz="1800" kern="1200">
                <a:solidFill>
                  <a:schemeClr val="tx1"/>
                </a:solidFill>
                <a:latin typeface="Arial"/>
                <a:ea typeface="+mn-ea"/>
                <a:cs typeface="Arial"/>
              </a:defRPr>
            </a:lvl2pPr>
            <a:lvl3pPr marL="11430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3pPr>
            <a:lvl4pPr marL="16002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4pPr>
            <a:lvl5pPr marL="20574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800" dirty="0">
                <a:solidFill>
                  <a:schemeClr val="bg2"/>
                </a:solidFill>
                <a:hlinkClick r:id="rId4"/>
              </a:rPr>
              <a:t>https://en.wikipedia.org/wiki/DDR4_SDRAM</a:t>
            </a:r>
            <a:r>
              <a:rPr lang="en-US" sz="800" dirty="0">
                <a:solidFill>
                  <a:schemeClr val="bg2"/>
                </a:solidFill>
              </a:rPr>
              <a:t> </a:t>
            </a:r>
            <a:r>
              <a:rPr lang="en-US" sz="800" dirty="0">
                <a:solidFill>
                  <a:schemeClr val="bg2"/>
                </a:solidFill>
                <a:hlinkClick r:id="rId5"/>
              </a:rPr>
              <a:t>https://c1.neweggimages.com/ProductImageCompressAll1280/19-118-122-V19.jpg</a:t>
            </a:r>
            <a:r>
              <a:rPr lang="en-US" sz="800" dirty="0">
                <a:solidFill>
                  <a:schemeClr val="bg2"/>
                </a:solidFill>
              </a:rPr>
              <a:t> </a:t>
            </a:r>
            <a:r>
              <a:rPr lang="en-US" sz="800" dirty="0">
                <a:solidFill>
                  <a:schemeClr val="bg2"/>
                </a:solidFill>
                <a:hlinkClick r:id="rId6"/>
              </a:rPr>
              <a:t>https://www.xilinx.com/products/boards-and-kits/alveo/u250.html</a:t>
            </a:r>
            <a:r>
              <a:rPr lang="en-US" sz="800" dirty="0">
                <a:solidFill>
                  <a:schemeClr val="bg2"/>
                </a:solidFill>
              </a:rPr>
              <a:t>   </a:t>
            </a:r>
            <a:endParaRPr lang="en-GB" dirty="0">
              <a:solidFill>
                <a:schemeClr val="bg2"/>
              </a:solidFill>
            </a:endParaRPr>
          </a:p>
        </p:txBody>
      </p:sp>
      <p:pic>
        <p:nvPicPr>
          <p:cNvPr id="1026" name="Picture 2">
            <a:extLst>
              <a:ext uri="{FF2B5EF4-FFF2-40B4-BE49-F238E27FC236}">
                <a16:creationId xmlns:a16="http://schemas.microsoft.com/office/drawing/2014/main" id="{E0EF6D05-A71A-4B4B-817B-A9D68765410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335878" y="1819546"/>
            <a:ext cx="667923" cy="17912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Arrow Connector 12">
            <a:extLst>
              <a:ext uri="{FF2B5EF4-FFF2-40B4-BE49-F238E27FC236}">
                <a16:creationId xmlns:a16="http://schemas.microsoft.com/office/drawing/2014/main" id="{6FBB01C8-AEF8-4779-88FB-C22C716B90E6}"/>
              </a:ext>
            </a:extLst>
          </p:cNvPr>
          <p:cNvCxnSpPr>
            <a:stCxn id="1026" idx="2"/>
            <a:endCxn id="2" idx="0"/>
          </p:cNvCxnSpPr>
          <p:nvPr/>
        </p:nvCxnSpPr>
        <p:spPr>
          <a:xfrm>
            <a:off x="1669840" y="1998671"/>
            <a:ext cx="0" cy="778607"/>
          </a:xfrm>
          <a:prstGeom prst="straightConnector1">
            <a:avLst/>
          </a:prstGeom>
          <a:ln>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4C17D264-AB1F-4FF2-AC07-C284B55B4E25}"/>
              </a:ext>
            </a:extLst>
          </p:cNvPr>
          <p:cNvCxnSpPr>
            <a:cxnSpLocks/>
          </p:cNvCxnSpPr>
          <p:nvPr/>
        </p:nvCxnSpPr>
        <p:spPr>
          <a:xfrm flipH="1" flipV="1">
            <a:off x="1779269" y="3381704"/>
            <a:ext cx="3298290" cy="65200"/>
          </a:xfrm>
          <a:prstGeom prst="straightConnector1">
            <a:avLst/>
          </a:prstGeom>
          <a:ln>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49277532"/>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D916452-01A5-415F-8339-ECA0F95397DB}"/>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265477E5-28BB-4CDC-8F04-5BDE77BF7C96}"/>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7A7292AC-7C32-4A9F-93A8-0E27D1A5612C}"/>
              </a:ext>
            </a:extLst>
          </p:cNvPr>
          <p:cNvSpPr>
            <a:spLocks noGrp="1"/>
          </p:cNvSpPr>
          <p:nvPr>
            <p:ph type="sldNum" sz="quarter" idx="13"/>
          </p:nvPr>
        </p:nvSpPr>
        <p:spPr/>
        <p:txBody>
          <a:bodyPr/>
          <a:lstStyle/>
          <a:p>
            <a:fld id="{C9BEB4AE-FFC0-4AB9-B62F-194B275D3770}" type="slidenum">
              <a:rPr lang="en-GB" smtClean="0"/>
              <a:t>44</a:t>
            </a:fld>
            <a:endParaRPr lang="en-GB" dirty="0"/>
          </a:p>
        </p:txBody>
      </p:sp>
      <p:sp>
        <p:nvSpPr>
          <p:cNvPr id="7" name="Text Placeholder 6">
            <a:extLst>
              <a:ext uri="{FF2B5EF4-FFF2-40B4-BE49-F238E27FC236}">
                <a16:creationId xmlns:a16="http://schemas.microsoft.com/office/drawing/2014/main" id="{D0AD21C8-22D8-4188-8BD6-8053224377BE}"/>
              </a:ext>
            </a:extLst>
          </p:cNvPr>
          <p:cNvSpPr>
            <a:spLocks noGrp="1"/>
          </p:cNvSpPr>
          <p:nvPr>
            <p:ph type="body" sz="quarter" idx="14"/>
          </p:nvPr>
        </p:nvSpPr>
        <p:spPr/>
        <p:txBody>
          <a:bodyPr/>
          <a:lstStyle/>
          <a:p>
            <a:pPr algn="l" fontAlgn="base"/>
            <a:r>
              <a:rPr lang="en-GB" b="0" i="0" dirty="0" err="1">
                <a:solidFill>
                  <a:srgbClr val="323130"/>
                </a:solidFill>
                <a:effectLst/>
                <a:latin typeface="Segoe UI" panose="020B0502040204020203" pitchFamily="34" charset="0"/>
              </a:rPr>
              <a:t>Våge</a:t>
            </a:r>
            <a:r>
              <a:rPr lang="en-GB" b="0" i="0" dirty="0">
                <a:solidFill>
                  <a:srgbClr val="323130"/>
                </a:solidFill>
                <a:effectLst/>
                <a:latin typeface="Segoe UI" panose="020B0502040204020203" pitchFamily="34" charset="0"/>
              </a:rPr>
              <a:t>, Liv H</a:t>
            </a:r>
          </a:p>
        </p:txBody>
      </p:sp>
      <p:pic>
        <p:nvPicPr>
          <p:cNvPr id="11" name="Picture 10">
            <a:extLst>
              <a:ext uri="{FF2B5EF4-FFF2-40B4-BE49-F238E27FC236}">
                <a16:creationId xmlns:a16="http://schemas.microsoft.com/office/drawing/2014/main" id="{8738018C-6C6E-4655-A005-AD021072E279}"/>
              </a:ext>
            </a:extLst>
          </p:cNvPr>
          <p:cNvPicPr>
            <a:picLocks noChangeAspect="1"/>
          </p:cNvPicPr>
          <p:nvPr/>
        </p:nvPicPr>
        <p:blipFill>
          <a:blip r:embed="rId3"/>
          <a:stretch>
            <a:fillRect/>
          </a:stretch>
        </p:blipFill>
        <p:spPr>
          <a:xfrm>
            <a:off x="0" y="-80461"/>
            <a:ext cx="9144000" cy="4726817"/>
          </a:xfrm>
          <a:prstGeom prst="rect">
            <a:avLst/>
          </a:prstGeom>
        </p:spPr>
      </p:pic>
      <p:sp>
        <p:nvSpPr>
          <p:cNvPr id="12" name="Title 4">
            <a:extLst>
              <a:ext uri="{FF2B5EF4-FFF2-40B4-BE49-F238E27FC236}">
                <a16:creationId xmlns:a16="http://schemas.microsoft.com/office/drawing/2014/main" id="{CB322C33-A310-46C6-AD7C-13F23DF17257}"/>
              </a:ext>
            </a:extLst>
          </p:cNvPr>
          <p:cNvSpPr>
            <a:spLocks noGrp="1"/>
          </p:cNvSpPr>
          <p:nvPr>
            <p:ph type="title"/>
          </p:nvPr>
        </p:nvSpPr>
        <p:spPr>
          <a:xfrm>
            <a:off x="119575" y="107832"/>
            <a:ext cx="4349262" cy="380667"/>
          </a:xfrm>
        </p:spPr>
        <p:txBody>
          <a:bodyPr/>
          <a:lstStyle/>
          <a:p>
            <a:r>
              <a:rPr lang="en-US" dirty="0"/>
              <a:t>CMS Particle Track Reconstruction </a:t>
            </a:r>
            <a:r>
              <a:rPr lang="en-US" dirty="0" err="1"/>
              <a:t>Callgraph</a:t>
            </a:r>
            <a:endParaRPr lang="en-US" dirty="0"/>
          </a:p>
        </p:txBody>
      </p:sp>
      <p:sp>
        <p:nvSpPr>
          <p:cNvPr id="2" name="Rectangle 1">
            <a:extLst>
              <a:ext uri="{FF2B5EF4-FFF2-40B4-BE49-F238E27FC236}">
                <a16:creationId xmlns:a16="http://schemas.microsoft.com/office/drawing/2014/main" id="{653E1F28-A7B8-4BCF-8C6F-81512C15BFA7}"/>
              </a:ext>
            </a:extLst>
          </p:cNvPr>
          <p:cNvSpPr/>
          <p:nvPr/>
        </p:nvSpPr>
        <p:spPr>
          <a:xfrm>
            <a:off x="4229686" y="1772530"/>
            <a:ext cx="1453662" cy="590843"/>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0189F93D-625B-456A-BC3A-A99EAE734664}"/>
              </a:ext>
            </a:extLst>
          </p:cNvPr>
          <p:cNvSpPr txBox="1"/>
          <p:nvPr/>
        </p:nvSpPr>
        <p:spPr>
          <a:xfrm>
            <a:off x="4323617" y="1435945"/>
            <a:ext cx="1261884" cy="369332"/>
          </a:xfrm>
          <a:prstGeom prst="rect">
            <a:avLst/>
          </a:prstGeom>
          <a:noFill/>
        </p:spPr>
        <p:txBody>
          <a:bodyPr wrap="none" rtlCol="0">
            <a:spAutoFit/>
          </a:bodyPr>
          <a:lstStyle/>
          <a:p>
            <a:r>
              <a:rPr lang="en-US" dirty="0">
                <a:solidFill>
                  <a:srgbClr val="FF0000"/>
                </a:solidFill>
              </a:rPr>
              <a:t>Bottleneck</a:t>
            </a:r>
            <a:endParaRPr lang="en-GB" dirty="0">
              <a:solidFill>
                <a:srgbClr val="FF0000"/>
              </a:solidFill>
            </a:endParaRPr>
          </a:p>
        </p:txBody>
      </p:sp>
    </p:spTree>
    <p:extLst>
      <p:ext uri="{BB962C8B-B14F-4D97-AF65-F5344CB8AC3E}">
        <p14:creationId xmlns:p14="http://schemas.microsoft.com/office/powerpoint/2010/main" val="1642421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F968E4-B2E2-4860-B467-470D87242ACA}"/>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A22557F7-A5F5-4B81-AC7B-40A9C9611A3B}"/>
              </a:ext>
            </a:extLst>
          </p:cNvPr>
          <p:cNvSpPr>
            <a:spLocks noGrp="1"/>
          </p:cNvSpPr>
          <p:nvPr>
            <p:ph idx="1"/>
          </p:nvPr>
        </p:nvSpPr>
        <p:spPr/>
        <p:txBody>
          <a:bodyPr/>
          <a:lstStyle/>
          <a:p>
            <a:pPr>
              <a:buFont typeface="+mj-lt"/>
              <a:buAutoNum type="arabicPeriod"/>
            </a:pPr>
            <a:r>
              <a:rPr lang="en-US" dirty="0"/>
              <a:t>If compute bound -&gt; optimize the algorithm, increase clock frequency</a:t>
            </a:r>
          </a:p>
          <a:p>
            <a:pPr>
              <a:buFont typeface="+mj-lt"/>
              <a:buAutoNum type="arabicPeriod"/>
            </a:pPr>
            <a:r>
              <a:rPr lang="en-US" dirty="0"/>
              <a:t>If I/O bound, find a strategy to reduce the I/O (caching, compression accelerate other portion of the code)</a:t>
            </a:r>
          </a:p>
          <a:p>
            <a:pPr>
              <a:buFont typeface="+mj-lt"/>
              <a:buAutoNum type="arabicPeriod"/>
            </a:pPr>
            <a:r>
              <a:rPr lang="en-US" dirty="0"/>
              <a:t>Repeat until theoretical limit reached</a:t>
            </a:r>
          </a:p>
          <a:p>
            <a:pPr marL="0" indent="0">
              <a:buNone/>
            </a:pPr>
            <a:endParaRPr lang="en-GB" dirty="0"/>
          </a:p>
        </p:txBody>
      </p:sp>
      <p:sp>
        <p:nvSpPr>
          <p:cNvPr id="4" name="Text Placeholder 3">
            <a:extLst>
              <a:ext uri="{FF2B5EF4-FFF2-40B4-BE49-F238E27FC236}">
                <a16:creationId xmlns:a16="http://schemas.microsoft.com/office/drawing/2014/main" id="{2176158C-90A9-4290-B095-0DED85E352B4}"/>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83D2CA3D-E39F-4DD2-97EB-975DF01CE8AA}"/>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DA8E5B75-EEFE-4DFB-B0B2-2D51DEFD9581}"/>
              </a:ext>
            </a:extLst>
          </p:cNvPr>
          <p:cNvSpPr>
            <a:spLocks noGrp="1"/>
          </p:cNvSpPr>
          <p:nvPr>
            <p:ph type="sldNum" sz="quarter" idx="13"/>
          </p:nvPr>
        </p:nvSpPr>
        <p:spPr/>
        <p:txBody>
          <a:bodyPr/>
          <a:lstStyle/>
          <a:p>
            <a:fld id="{C9BEB4AE-FFC0-4AB9-B62F-194B275D3770}" type="slidenum">
              <a:rPr lang="en-GB" smtClean="0"/>
              <a:t>45</a:t>
            </a:fld>
            <a:endParaRPr lang="en-GB" dirty="0"/>
          </a:p>
        </p:txBody>
      </p:sp>
      <p:sp>
        <p:nvSpPr>
          <p:cNvPr id="7" name="Text Placeholder 6">
            <a:extLst>
              <a:ext uri="{FF2B5EF4-FFF2-40B4-BE49-F238E27FC236}">
                <a16:creationId xmlns:a16="http://schemas.microsoft.com/office/drawing/2014/main" id="{2863FA52-0DED-4AA9-AB15-784E7EA62FDD}"/>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25240258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77A73-EAFF-40CE-9916-F96C970BA27A}"/>
              </a:ext>
            </a:extLst>
          </p:cNvPr>
          <p:cNvSpPr>
            <a:spLocks noGrp="1"/>
          </p:cNvSpPr>
          <p:nvPr>
            <p:ph type="title"/>
          </p:nvPr>
        </p:nvSpPr>
        <p:spPr/>
        <p:txBody>
          <a:bodyPr/>
          <a:lstStyle/>
          <a:p>
            <a:r>
              <a:rPr lang="en-US" dirty="0"/>
              <a:t>Performance Model example</a:t>
            </a:r>
            <a:endParaRPr lang="en-GB" dirty="0"/>
          </a:p>
        </p:txBody>
      </p:sp>
      <p:sp>
        <p:nvSpPr>
          <p:cNvPr id="4" name="Text Placeholder 3">
            <a:extLst>
              <a:ext uri="{FF2B5EF4-FFF2-40B4-BE49-F238E27FC236}">
                <a16:creationId xmlns:a16="http://schemas.microsoft.com/office/drawing/2014/main" id="{5DBE534C-FEC5-46E8-A141-326D469C809E}"/>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E54D719E-0B97-41A0-A585-D6D512D25BDA}"/>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1BCFBE6D-1BE2-42D1-911C-C4123DC61FDF}"/>
              </a:ext>
            </a:extLst>
          </p:cNvPr>
          <p:cNvSpPr>
            <a:spLocks noGrp="1"/>
          </p:cNvSpPr>
          <p:nvPr>
            <p:ph type="sldNum" sz="quarter" idx="13"/>
          </p:nvPr>
        </p:nvSpPr>
        <p:spPr/>
        <p:txBody>
          <a:bodyPr/>
          <a:lstStyle/>
          <a:p>
            <a:fld id="{C9BEB4AE-FFC0-4AB9-B62F-194B275D3770}" type="slidenum">
              <a:rPr lang="en-GB" smtClean="0"/>
              <a:t>46</a:t>
            </a:fld>
            <a:endParaRPr lang="en-GB" dirty="0"/>
          </a:p>
        </p:txBody>
      </p:sp>
      <p:sp>
        <p:nvSpPr>
          <p:cNvPr id="7" name="Text Placeholder 6">
            <a:extLst>
              <a:ext uri="{FF2B5EF4-FFF2-40B4-BE49-F238E27FC236}">
                <a16:creationId xmlns:a16="http://schemas.microsoft.com/office/drawing/2014/main" id="{0513CD20-D30C-42A9-8DD2-1B2AC0E1FB8E}"/>
              </a:ext>
            </a:extLst>
          </p:cNvPr>
          <p:cNvSpPr>
            <a:spLocks noGrp="1"/>
          </p:cNvSpPr>
          <p:nvPr>
            <p:ph type="body" sz="quarter" idx="14"/>
          </p:nvPr>
        </p:nvSpPr>
        <p:spPr/>
        <p:txBody>
          <a:bodyPr/>
          <a:lstStyle/>
          <a:p>
            <a:endParaRPr lang="en-GB"/>
          </a:p>
        </p:txBody>
      </p:sp>
      <p:pic>
        <p:nvPicPr>
          <p:cNvPr id="9" name="Picture 8">
            <a:extLst>
              <a:ext uri="{FF2B5EF4-FFF2-40B4-BE49-F238E27FC236}">
                <a16:creationId xmlns:a16="http://schemas.microsoft.com/office/drawing/2014/main" id="{E7B14A97-179B-46F7-A297-8A28E740849E}"/>
              </a:ext>
            </a:extLst>
          </p:cNvPr>
          <p:cNvPicPr>
            <a:picLocks noChangeAspect="1"/>
          </p:cNvPicPr>
          <p:nvPr/>
        </p:nvPicPr>
        <p:blipFill rotWithShape="1">
          <a:blip r:embed="rId2"/>
          <a:srcRect b="30376"/>
          <a:stretch/>
        </p:blipFill>
        <p:spPr>
          <a:xfrm>
            <a:off x="457200" y="1572574"/>
            <a:ext cx="5943599" cy="2392582"/>
          </a:xfrm>
          <a:prstGeom prst="rect">
            <a:avLst/>
          </a:prstGeom>
        </p:spPr>
      </p:pic>
    </p:spTree>
    <p:extLst>
      <p:ext uri="{BB962C8B-B14F-4D97-AF65-F5344CB8AC3E}">
        <p14:creationId xmlns:p14="http://schemas.microsoft.com/office/powerpoint/2010/main" val="145123102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0917C95A-6EFB-462A-9229-15EEF3C8326C}"/>
              </a:ext>
            </a:extLst>
          </p:cNvPr>
          <p:cNvPicPr>
            <a:picLocks noGrp="1" noChangeAspect="1"/>
          </p:cNvPicPr>
          <p:nvPr>
            <p:ph idx="1"/>
          </p:nvPr>
        </p:nvPicPr>
        <p:blipFill>
          <a:blip r:embed="rId2"/>
          <a:stretch>
            <a:fillRect/>
          </a:stretch>
        </p:blipFill>
        <p:spPr>
          <a:xfrm>
            <a:off x="423429" y="1681386"/>
            <a:ext cx="7434323" cy="2613025"/>
          </a:xfrm>
        </p:spPr>
      </p:pic>
      <p:sp>
        <p:nvSpPr>
          <p:cNvPr id="4" name="Text Placeholder 3">
            <a:extLst>
              <a:ext uri="{FF2B5EF4-FFF2-40B4-BE49-F238E27FC236}">
                <a16:creationId xmlns:a16="http://schemas.microsoft.com/office/drawing/2014/main" id="{4D4D56A5-3E37-4FC9-835C-66000459E51F}"/>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6474F8D9-7C52-4EC1-9863-9C4399BBBD38}"/>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B1BAE140-CB02-480D-97BA-961A179E0D84}"/>
              </a:ext>
            </a:extLst>
          </p:cNvPr>
          <p:cNvSpPr>
            <a:spLocks noGrp="1"/>
          </p:cNvSpPr>
          <p:nvPr>
            <p:ph type="sldNum" sz="quarter" idx="13"/>
          </p:nvPr>
        </p:nvSpPr>
        <p:spPr/>
        <p:txBody>
          <a:bodyPr/>
          <a:lstStyle/>
          <a:p>
            <a:fld id="{C9BEB4AE-FFC0-4AB9-B62F-194B275D3770}" type="slidenum">
              <a:rPr lang="en-GB" smtClean="0"/>
              <a:t>47</a:t>
            </a:fld>
            <a:endParaRPr lang="en-GB" dirty="0"/>
          </a:p>
        </p:txBody>
      </p:sp>
      <p:sp>
        <p:nvSpPr>
          <p:cNvPr id="7" name="Text Placeholder 6">
            <a:extLst>
              <a:ext uri="{FF2B5EF4-FFF2-40B4-BE49-F238E27FC236}">
                <a16:creationId xmlns:a16="http://schemas.microsoft.com/office/drawing/2014/main" id="{03C2858E-3BBC-433C-ABD1-7E5FDFFF1A02}"/>
              </a:ext>
            </a:extLst>
          </p:cNvPr>
          <p:cNvSpPr>
            <a:spLocks noGrp="1"/>
          </p:cNvSpPr>
          <p:nvPr>
            <p:ph type="body" sz="quarter" idx="14"/>
          </p:nvPr>
        </p:nvSpPr>
        <p:spPr/>
        <p:txBody>
          <a:bodyPr/>
          <a:lstStyle/>
          <a:p>
            <a:endParaRPr lang="en-GB"/>
          </a:p>
        </p:txBody>
      </p:sp>
      <p:sp>
        <p:nvSpPr>
          <p:cNvPr id="10" name="Title 1">
            <a:extLst>
              <a:ext uri="{FF2B5EF4-FFF2-40B4-BE49-F238E27FC236}">
                <a16:creationId xmlns:a16="http://schemas.microsoft.com/office/drawing/2014/main" id="{E6124042-F7F4-493E-8AF9-D67779A76C83}"/>
              </a:ext>
            </a:extLst>
          </p:cNvPr>
          <p:cNvSpPr txBox="1">
            <a:spLocks/>
          </p:cNvSpPr>
          <p:nvPr/>
        </p:nvSpPr>
        <p:spPr>
          <a:xfrm>
            <a:off x="457200" y="1115931"/>
            <a:ext cx="8229600" cy="380667"/>
          </a:xfrm>
          <a:prstGeom prst="rect">
            <a:avLst/>
          </a:prstGeom>
        </p:spPr>
        <p:txBody>
          <a:bodyPr vert="horz" lIns="0" tIns="45720" rIns="0" bIns="0" rtlCol="0" anchor="ctr">
            <a:noAutofit/>
          </a:bodyPr>
          <a:lstStyle>
            <a:lvl1pPr algn="l" defTabSz="457200" rtl="0" eaLnBrk="1" latinLnBrk="0" hangingPunct="1">
              <a:spcBef>
                <a:spcPct val="0"/>
              </a:spcBef>
              <a:buNone/>
              <a:defRPr sz="2400" b="1" kern="1200">
                <a:solidFill>
                  <a:srgbClr val="0085CA"/>
                </a:solidFill>
                <a:latin typeface="Arial"/>
                <a:ea typeface="+mj-ea"/>
                <a:cs typeface="Arial"/>
              </a:defRPr>
            </a:lvl1pPr>
          </a:lstStyle>
          <a:p>
            <a:r>
              <a:rPr lang="en-US" dirty="0"/>
              <a:t>Performance Model example</a:t>
            </a:r>
            <a:endParaRPr lang="en-GB" dirty="0"/>
          </a:p>
        </p:txBody>
      </p:sp>
    </p:spTree>
    <p:extLst>
      <p:ext uri="{BB962C8B-B14F-4D97-AF65-F5344CB8AC3E}">
        <p14:creationId xmlns:p14="http://schemas.microsoft.com/office/powerpoint/2010/main" val="342874149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4FDA0-FCD0-4B8C-9C81-235206A54093}"/>
              </a:ext>
            </a:extLst>
          </p:cNvPr>
          <p:cNvSpPr>
            <a:spLocks noGrp="1"/>
          </p:cNvSpPr>
          <p:nvPr>
            <p:ph type="title"/>
          </p:nvPr>
        </p:nvSpPr>
        <p:spPr/>
        <p:txBody>
          <a:bodyPr/>
          <a:lstStyle/>
          <a:p>
            <a:r>
              <a:rPr lang="en-US" dirty="0"/>
              <a:t>Performance Model example</a:t>
            </a:r>
            <a:endParaRPr lang="en-GB" dirty="0"/>
          </a:p>
        </p:txBody>
      </p:sp>
      <p:pic>
        <p:nvPicPr>
          <p:cNvPr id="9" name="Content Placeholder 8">
            <a:extLst>
              <a:ext uri="{FF2B5EF4-FFF2-40B4-BE49-F238E27FC236}">
                <a16:creationId xmlns:a16="http://schemas.microsoft.com/office/drawing/2014/main" id="{A9892324-2807-4BD2-918B-0591BE6F8DB2}"/>
              </a:ext>
            </a:extLst>
          </p:cNvPr>
          <p:cNvPicPr>
            <a:picLocks noGrp="1" noChangeAspect="1"/>
          </p:cNvPicPr>
          <p:nvPr>
            <p:ph idx="1"/>
          </p:nvPr>
        </p:nvPicPr>
        <p:blipFill>
          <a:blip r:embed="rId2"/>
          <a:stretch>
            <a:fillRect/>
          </a:stretch>
        </p:blipFill>
        <p:spPr>
          <a:xfrm>
            <a:off x="457200" y="1681386"/>
            <a:ext cx="4953431" cy="2613025"/>
          </a:xfrm>
        </p:spPr>
      </p:pic>
      <p:sp>
        <p:nvSpPr>
          <p:cNvPr id="4" name="Text Placeholder 3">
            <a:extLst>
              <a:ext uri="{FF2B5EF4-FFF2-40B4-BE49-F238E27FC236}">
                <a16:creationId xmlns:a16="http://schemas.microsoft.com/office/drawing/2014/main" id="{C8A54F2E-D6D7-44C1-9B44-E52A04B8AE24}"/>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52DBB1DC-3322-4171-946A-8FD00F64E9FE}"/>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3183A006-4AB7-454D-9DE0-09A93006BE0E}"/>
              </a:ext>
            </a:extLst>
          </p:cNvPr>
          <p:cNvSpPr>
            <a:spLocks noGrp="1"/>
          </p:cNvSpPr>
          <p:nvPr>
            <p:ph type="sldNum" sz="quarter" idx="13"/>
          </p:nvPr>
        </p:nvSpPr>
        <p:spPr/>
        <p:txBody>
          <a:bodyPr/>
          <a:lstStyle/>
          <a:p>
            <a:fld id="{C9BEB4AE-FFC0-4AB9-B62F-194B275D3770}" type="slidenum">
              <a:rPr lang="en-GB" smtClean="0"/>
              <a:t>48</a:t>
            </a:fld>
            <a:endParaRPr lang="en-GB" dirty="0"/>
          </a:p>
        </p:txBody>
      </p:sp>
      <p:sp>
        <p:nvSpPr>
          <p:cNvPr id="7" name="Text Placeholder 6">
            <a:extLst>
              <a:ext uri="{FF2B5EF4-FFF2-40B4-BE49-F238E27FC236}">
                <a16:creationId xmlns:a16="http://schemas.microsoft.com/office/drawing/2014/main" id="{47BAE968-2E01-4505-8905-5B5D0DF7E885}"/>
              </a:ext>
            </a:extLst>
          </p:cNvPr>
          <p:cNvSpPr>
            <a:spLocks noGrp="1"/>
          </p:cNvSpPr>
          <p:nvPr>
            <p:ph type="body" sz="quarter" idx="14"/>
          </p:nvPr>
        </p:nvSpPr>
        <p:spPr/>
        <p:txBody>
          <a:bodyPr/>
          <a:lstStyle/>
          <a:p>
            <a:endParaRPr lang="en-GB"/>
          </a:p>
        </p:txBody>
      </p:sp>
      <p:graphicFrame>
        <p:nvGraphicFramePr>
          <p:cNvPr id="10" name="Table 9">
            <a:extLst>
              <a:ext uri="{FF2B5EF4-FFF2-40B4-BE49-F238E27FC236}">
                <a16:creationId xmlns:a16="http://schemas.microsoft.com/office/drawing/2014/main" id="{1BA71A35-CDDC-4D22-A608-3672E1C39681}"/>
              </a:ext>
            </a:extLst>
          </p:cNvPr>
          <p:cNvGraphicFramePr>
            <a:graphicFrameLocks noGrp="1"/>
          </p:cNvGraphicFramePr>
          <p:nvPr>
            <p:extLst>
              <p:ext uri="{D42A27DB-BD31-4B8C-83A1-F6EECF244321}">
                <p14:modId xmlns:p14="http://schemas.microsoft.com/office/powerpoint/2010/main" val="3859790152"/>
              </p:ext>
            </p:extLst>
          </p:nvPr>
        </p:nvGraphicFramePr>
        <p:xfrm>
          <a:off x="5668197" y="1387148"/>
          <a:ext cx="3018603" cy="2807830"/>
        </p:xfrm>
        <a:graphic>
          <a:graphicData uri="http://schemas.openxmlformats.org/drawingml/2006/table">
            <a:tbl>
              <a:tblPr/>
              <a:tblGrid>
                <a:gridCol w="1006201">
                  <a:extLst>
                    <a:ext uri="{9D8B030D-6E8A-4147-A177-3AD203B41FA5}">
                      <a16:colId xmlns:a16="http://schemas.microsoft.com/office/drawing/2014/main" val="1412178872"/>
                    </a:ext>
                  </a:extLst>
                </a:gridCol>
                <a:gridCol w="1006201">
                  <a:extLst>
                    <a:ext uri="{9D8B030D-6E8A-4147-A177-3AD203B41FA5}">
                      <a16:colId xmlns:a16="http://schemas.microsoft.com/office/drawing/2014/main" val="703900869"/>
                    </a:ext>
                  </a:extLst>
                </a:gridCol>
                <a:gridCol w="1006201">
                  <a:extLst>
                    <a:ext uri="{9D8B030D-6E8A-4147-A177-3AD203B41FA5}">
                      <a16:colId xmlns:a16="http://schemas.microsoft.com/office/drawing/2014/main" val="2413537895"/>
                    </a:ext>
                  </a:extLst>
                </a:gridCol>
              </a:tblGrid>
              <a:tr h="176226">
                <a:tc gridSpan="2">
                  <a:txBody>
                    <a:bodyPr/>
                    <a:lstStyle/>
                    <a:p>
                      <a:pPr rtl="0" fontAlgn="b"/>
                      <a:r>
                        <a:rPr lang="en-GB" sz="1300" b="1">
                          <a:effectLst/>
                        </a:rPr>
                        <a:t>Setup</a:t>
                      </a:r>
                    </a:p>
                  </a:txBody>
                  <a:tcPr marL="20983" marR="20983" marT="13988" marB="13988"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hMerge="1">
                  <a:txBody>
                    <a:bodyPr/>
                    <a:lstStyle/>
                    <a:p>
                      <a:endParaRPr lang="en-GB"/>
                    </a:p>
                  </a:txBody>
                  <a:tcPr/>
                </a:tc>
                <a:tc>
                  <a:txBody>
                    <a:bodyPr/>
                    <a:lstStyle/>
                    <a:p>
                      <a:pPr rtl="0" fontAlgn="b"/>
                      <a:r>
                        <a:rPr lang="en-GB" sz="1300" b="1" dirty="0">
                          <a:effectLst/>
                        </a:rPr>
                        <a:t>Total time (s)</a:t>
                      </a:r>
                    </a:p>
                  </a:txBody>
                  <a:tcPr marL="20983" marR="20983" marT="13988" marB="13988"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28441271"/>
                  </a:ext>
                </a:extLst>
              </a:tr>
              <a:tr h="430841">
                <a:tc gridSpan="2">
                  <a:txBody>
                    <a:bodyPr/>
                    <a:lstStyle/>
                    <a:p>
                      <a:pPr rtl="0" fontAlgn="b"/>
                      <a:r>
                        <a:rPr lang="en-GB" sz="1300">
                          <a:effectLst/>
                        </a:rPr>
                        <a:t>DFE + NUFFT on CPU</a:t>
                      </a:r>
                    </a:p>
                  </a:txBody>
                  <a:tcPr marL="20983" marR="20983" marT="13988" marB="13988"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hMerge="1">
                  <a:txBody>
                    <a:bodyPr/>
                    <a:lstStyle/>
                    <a:p>
                      <a:endParaRPr lang="en-GB"/>
                    </a:p>
                  </a:txBody>
                  <a:tcPr/>
                </a:tc>
                <a:tc>
                  <a:txBody>
                    <a:bodyPr/>
                    <a:lstStyle/>
                    <a:p>
                      <a:pPr algn="r" rtl="0" fontAlgn="b"/>
                      <a:r>
                        <a:rPr lang="en-GB" sz="1300">
                          <a:effectLst/>
                        </a:rPr>
                        <a:t>16.07058</a:t>
                      </a:r>
                    </a:p>
                  </a:txBody>
                  <a:tcPr marL="20983" marR="20983" marT="13988" marB="13988"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4146596055"/>
                  </a:ext>
                </a:extLst>
              </a:tr>
              <a:tr h="430841">
                <a:tc gridSpan="2">
                  <a:txBody>
                    <a:bodyPr/>
                    <a:lstStyle/>
                    <a:p>
                      <a:pPr rtl="0" fontAlgn="b"/>
                      <a:r>
                        <a:rPr lang="en-GB" sz="1300" dirty="0">
                          <a:effectLst/>
                        </a:rPr>
                        <a:t>All on CPU (C++)</a:t>
                      </a:r>
                    </a:p>
                  </a:txBody>
                  <a:tcPr marL="20983" marR="20983" marT="13988" marB="13988"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hMerge="1">
                  <a:txBody>
                    <a:bodyPr/>
                    <a:lstStyle/>
                    <a:p>
                      <a:endParaRPr lang="en-GB"/>
                    </a:p>
                  </a:txBody>
                  <a:tcPr/>
                </a:tc>
                <a:tc>
                  <a:txBody>
                    <a:bodyPr/>
                    <a:lstStyle/>
                    <a:p>
                      <a:pPr algn="r" rtl="0" fontAlgn="b"/>
                      <a:r>
                        <a:rPr lang="en-GB" sz="1300">
                          <a:effectLst/>
                        </a:rPr>
                        <a:t>24.72233</a:t>
                      </a:r>
                    </a:p>
                  </a:txBody>
                  <a:tcPr marL="20983" marR="20983" marT="13988" marB="13988"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1104959266"/>
                  </a:ext>
                </a:extLst>
              </a:tr>
              <a:tr h="430841">
                <a:tc gridSpan="2">
                  <a:txBody>
                    <a:bodyPr/>
                    <a:lstStyle/>
                    <a:p>
                      <a:pPr rtl="0" fontAlgn="b"/>
                      <a:r>
                        <a:rPr lang="en-GB" sz="1300">
                          <a:effectLst/>
                        </a:rPr>
                        <a:t>All on CPU (MATLAB)</a:t>
                      </a:r>
                    </a:p>
                  </a:txBody>
                  <a:tcPr marL="20983" marR="20983" marT="13988" marB="13988"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hMerge="1">
                  <a:txBody>
                    <a:bodyPr/>
                    <a:lstStyle/>
                    <a:p>
                      <a:endParaRPr lang="en-GB"/>
                    </a:p>
                  </a:txBody>
                  <a:tcPr/>
                </a:tc>
                <a:tc>
                  <a:txBody>
                    <a:bodyPr/>
                    <a:lstStyle/>
                    <a:p>
                      <a:pPr algn="r" rtl="0" fontAlgn="b"/>
                      <a:r>
                        <a:rPr lang="en-GB" sz="1300">
                          <a:effectLst/>
                        </a:rPr>
                        <a:t>65.118</a:t>
                      </a:r>
                    </a:p>
                  </a:txBody>
                  <a:tcPr marL="20983" marR="20983" marT="13988" marB="13988"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921682269"/>
                  </a:ext>
                </a:extLst>
              </a:tr>
              <a:tr h="229409">
                <a:tc>
                  <a:txBody>
                    <a:bodyPr/>
                    <a:lstStyle/>
                    <a:p>
                      <a:pPr rtl="0" fontAlgn="b"/>
                      <a:endParaRPr lang="en-GB" sz="1300">
                        <a:effectLst/>
                      </a:endParaRPr>
                    </a:p>
                  </a:txBody>
                  <a:tcPr marL="20983" marR="20983" marT="13988" marB="13988"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en-GB" sz="1300">
                        <a:effectLst/>
                      </a:endParaRPr>
                    </a:p>
                  </a:txBody>
                  <a:tcPr marL="20983" marR="20983" marT="13988" marB="13988"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a:txBody>
                    <a:bodyPr/>
                    <a:lstStyle/>
                    <a:p>
                      <a:pPr rtl="0" fontAlgn="b"/>
                      <a:endParaRPr lang="en-GB" sz="1300">
                        <a:effectLst/>
                      </a:endParaRPr>
                    </a:p>
                  </a:txBody>
                  <a:tcPr marL="20983" marR="20983" marT="13988" marB="13988"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0062615"/>
                  </a:ext>
                </a:extLst>
              </a:tr>
              <a:tr h="430841">
                <a:tc gridSpan="2">
                  <a:txBody>
                    <a:bodyPr/>
                    <a:lstStyle/>
                    <a:p>
                      <a:pPr rtl="0" fontAlgn="b"/>
                      <a:r>
                        <a:rPr lang="en-GB" sz="1300">
                          <a:effectLst/>
                        </a:rPr>
                        <a:t>CPU + NUFFT on GPU</a:t>
                      </a:r>
                    </a:p>
                  </a:txBody>
                  <a:tcPr marL="20983" marR="20983" marT="13988" marB="13988"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hMerge="1">
                  <a:txBody>
                    <a:bodyPr/>
                    <a:lstStyle/>
                    <a:p>
                      <a:endParaRPr lang="en-GB"/>
                    </a:p>
                  </a:txBody>
                  <a:tcPr/>
                </a:tc>
                <a:tc>
                  <a:txBody>
                    <a:bodyPr/>
                    <a:lstStyle/>
                    <a:p>
                      <a:pPr algn="r" rtl="0" fontAlgn="b"/>
                      <a:r>
                        <a:rPr lang="en-GB" sz="1300">
                          <a:effectLst/>
                        </a:rPr>
                        <a:t>18.43535</a:t>
                      </a:r>
                    </a:p>
                  </a:txBody>
                  <a:tcPr marL="20983" marR="20983" marT="13988" marB="13988"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4015365920"/>
                  </a:ext>
                </a:extLst>
              </a:tr>
              <a:tr h="430841">
                <a:tc gridSpan="2">
                  <a:txBody>
                    <a:bodyPr/>
                    <a:lstStyle/>
                    <a:p>
                      <a:pPr rtl="0" fontAlgn="b"/>
                      <a:r>
                        <a:rPr lang="en-GB" sz="1300">
                          <a:effectLst/>
                        </a:rPr>
                        <a:t>DFE + NUFFT on GPU</a:t>
                      </a:r>
                    </a:p>
                  </a:txBody>
                  <a:tcPr marL="20983" marR="20983" marT="13988" marB="13988"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tc hMerge="1">
                  <a:txBody>
                    <a:bodyPr/>
                    <a:lstStyle/>
                    <a:p>
                      <a:endParaRPr lang="en-GB"/>
                    </a:p>
                  </a:txBody>
                  <a:tcPr/>
                </a:tc>
                <a:tc>
                  <a:txBody>
                    <a:bodyPr/>
                    <a:lstStyle/>
                    <a:p>
                      <a:pPr algn="r" rtl="0" fontAlgn="b"/>
                      <a:r>
                        <a:rPr lang="en-GB" sz="1300" dirty="0">
                          <a:effectLst/>
                        </a:rPr>
                        <a:t>9.78360</a:t>
                      </a:r>
                    </a:p>
                  </a:txBody>
                  <a:tcPr marL="20983" marR="20983" marT="13988" marB="13988"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401823932"/>
                  </a:ext>
                </a:extLst>
              </a:tr>
            </a:tbl>
          </a:graphicData>
        </a:graphic>
      </p:graphicFrame>
    </p:spTree>
    <p:extLst>
      <p:ext uri="{BB962C8B-B14F-4D97-AF65-F5344CB8AC3E}">
        <p14:creationId xmlns:p14="http://schemas.microsoft.com/office/powerpoint/2010/main" val="2427560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a:extLst>
              <a:ext uri="{FF2B5EF4-FFF2-40B4-BE49-F238E27FC236}">
                <a16:creationId xmlns:a16="http://schemas.microsoft.com/office/drawing/2014/main" id="{114BFC5B-9615-49FF-8728-94A6BC679D54}"/>
              </a:ext>
            </a:extLst>
          </p:cNvPr>
          <p:cNvSpPr>
            <a:spLocks noGrp="1" noChangeArrowheads="1"/>
          </p:cNvSpPr>
          <p:nvPr>
            <p:ph type="title"/>
          </p:nvPr>
        </p:nvSpPr>
        <p:spPr/>
        <p:txBody>
          <a:bodyPr/>
          <a:lstStyle/>
          <a:p>
            <a:r>
              <a:rPr lang="en-US" altLang="en-US" dirty="0">
                <a:ea typeface="ＭＳ Ｐゴシック" panose="020B0600070205080204" pitchFamily="34" charset="-128"/>
              </a:rPr>
              <a:t>FPGA Design Flow (simplified)</a:t>
            </a:r>
          </a:p>
        </p:txBody>
      </p:sp>
      <p:sp>
        <p:nvSpPr>
          <p:cNvPr id="49155" name="Slide Number Placeholder 1">
            <a:extLst>
              <a:ext uri="{FF2B5EF4-FFF2-40B4-BE49-F238E27FC236}">
                <a16:creationId xmlns:a16="http://schemas.microsoft.com/office/drawing/2014/main" id="{ECF3D8D4-ED49-43AA-95F2-97A0027262EC}"/>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557213" indent="-214313">
              <a:defRPr>
                <a:solidFill>
                  <a:schemeClr val="tx1"/>
                </a:solidFill>
                <a:latin typeface="Arial" panose="020B0604020202020204" pitchFamily="34" charset="0"/>
                <a:ea typeface="ＭＳ Ｐゴシック" panose="020B0600070205080204" pitchFamily="34" charset="-128"/>
              </a:defRPr>
            </a:lvl2pPr>
            <a:lvl3pPr marL="857250" indent="-171450">
              <a:defRPr>
                <a:solidFill>
                  <a:schemeClr val="tx1"/>
                </a:solidFill>
                <a:latin typeface="Arial" panose="020B0604020202020204" pitchFamily="34" charset="0"/>
                <a:ea typeface="ＭＳ Ｐゴシック" panose="020B0600070205080204" pitchFamily="34" charset="-128"/>
              </a:defRPr>
            </a:lvl3pPr>
            <a:lvl4pPr marL="1200150" indent="-171450">
              <a:defRPr>
                <a:solidFill>
                  <a:schemeClr val="tx1"/>
                </a:solidFill>
                <a:latin typeface="Arial" panose="020B0604020202020204" pitchFamily="34" charset="0"/>
                <a:ea typeface="ＭＳ Ｐゴシック" panose="020B0600070205080204" pitchFamily="34" charset="-128"/>
              </a:defRPr>
            </a:lvl4pPr>
            <a:lvl5pPr marL="1543050" indent="-171450">
              <a:defRPr>
                <a:solidFill>
                  <a:schemeClr val="tx1"/>
                </a:solidFill>
                <a:latin typeface="Arial" panose="020B0604020202020204" pitchFamily="34" charset="0"/>
                <a:ea typeface="ＭＳ Ｐゴシック" panose="020B0600070205080204" pitchFamily="34" charset="-128"/>
              </a:defRPr>
            </a:lvl5pPr>
            <a:lvl6pPr marL="18859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2288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25717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29146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8941EEC-40AF-4452-8322-BAC3DF015768}" type="slidenum">
              <a:rPr lang="en-US" altLang="en-US">
                <a:solidFill>
                  <a:srgbClr val="000000"/>
                </a:solidFill>
                <a:latin typeface="Garamond" panose="02020404030301010803" pitchFamily="18" charset="0"/>
              </a:rPr>
              <a:pPr/>
              <a:t>49</a:t>
            </a:fld>
            <a:endParaRPr lang="en-US" altLang="en-US">
              <a:solidFill>
                <a:srgbClr val="000000"/>
              </a:solidFill>
              <a:latin typeface="Garamond" panose="02020404030301010803" pitchFamily="18" charset="0"/>
            </a:endParaRPr>
          </a:p>
        </p:txBody>
      </p:sp>
      <p:sp>
        <p:nvSpPr>
          <p:cNvPr id="49156" name="Rectangle: Rounded Corners 3">
            <a:extLst>
              <a:ext uri="{FF2B5EF4-FFF2-40B4-BE49-F238E27FC236}">
                <a16:creationId xmlns:a16="http://schemas.microsoft.com/office/drawing/2014/main" id="{627BBE64-694E-4D5C-A4F7-E2CE410E4540}"/>
              </a:ext>
            </a:extLst>
          </p:cNvPr>
          <p:cNvSpPr>
            <a:spLocks noChangeArrowheads="1"/>
          </p:cNvSpPr>
          <p:nvPr/>
        </p:nvSpPr>
        <p:spPr bwMode="auto">
          <a:xfrm>
            <a:off x="457200" y="1676986"/>
            <a:ext cx="2228850" cy="285750"/>
          </a:xfrm>
          <a:prstGeom prst="roundRect">
            <a:avLst>
              <a:gd name="adj" fmla="val 16667"/>
            </a:avLst>
          </a:prstGeom>
          <a:solidFill>
            <a:schemeClr val="bg1"/>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1350" b="1" dirty="0"/>
              <a:t>Problem Definition</a:t>
            </a:r>
          </a:p>
        </p:txBody>
      </p:sp>
      <p:sp>
        <p:nvSpPr>
          <p:cNvPr id="8" name="Rectangle: Rounded Corners 7">
            <a:extLst>
              <a:ext uri="{FF2B5EF4-FFF2-40B4-BE49-F238E27FC236}">
                <a16:creationId xmlns:a16="http://schemas.microsoft.com/office/drawing/2014/main" id="{5B305CD1-CEA7-49D1-BF12-7238729A0906}"/>
              </a:ext>
            </a:extLst>
          </p:cNvPr>
          <p:cNvSpPr>
            <a:spLocks noChangeArrowheads="1"/>
          </p:cNvSpPr>
          <p:nvPr/>
        </p:nvSpPr>
        <p:spPr bwMode="auto">
          <a:xfrm>
            <a:off x="3594588" y="2263523"/>
            <a:ext cx="2228850" cy="511969"/>
          </a:xfrm>
          <a:prstGeom prst="roundRect">
            <a:avLst>
              <a:gd name="adj" fmla="val 16667"/>
            </a:avLst>
          </a:prstGeom>
          <a:solidFill>
            <a:schemeClr val="bg1"/>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1350" b="1" dirty="0"/>
              <a:t>Hardware Description Language (HDL)</a:t>
            </a:r>
          </a:p>
        </p:txBody>
      </p:sp>
      <p:sp>
        <p:nvSpPr>
          <p:cNvPr id="12" name="Rectangle: Rounded Corners 11">
            <a:extLst>
              <a:ext uri="{FF2B5EF4-FFF2-40B4-BE49-F238E27FC236}">
                <a16:creationId xmlns:a16="http://schemas.microsoft.com/office/drawing/2014/main" id="{29315818-925C-456F-9E01-DBF830898B0B}"/>
              </a:ext>
            </a:extLst>
          </p:cNvPr>
          <p:cNvSpPr>
            <a:spLocks noChangeArrowheads="1"/>
          </p:cNvSpPr>
          <p:nvPr/>
        </p:nvSpPr>
        <p:spPr bwMode="auto">
          <a:xfrm>
            <a:off x="3594588" y="4185668"/>
            <a:ext cx="2228850" cy="285750"/>
          </a:xfrm>
          <a:prstGeom prst="roundRect">
            <a:avLst>
              <a:gd name="adj" fmla="val 16667"/>
            </a:avLst>
          </a:prstGeom>
          <a:solidFill>
            <a:schemeClr val="bg1"/>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US" sz="1350" b="1"/>
              <a:t>Bitstream Generation</a:t>
            </a:r>
            <a:endParaRPr lang="en-US" altLang="en-US" sz="1350" b="1" dirty="0"/>
          </a:p>
        </p:txBody>
      </p:sp>
      <p:sp>
        <p:nvSpPr>
          <p:cNvPr id="14" name="Rectangle: Rounded Corners 13">
            <a:extLst>
              <a:ext uri="{FF2B5EF4-FFF2-40B4-BE49-F238E27FC236}">
                <a16:creationId xmlns:a16="http://schemas.microsoft.com/office/drawing/2014/main" id="{6A6FC067-6CE9-4594-92C0-EDED83A7B196}"/>
              </a:ext>
            </a:extLst>
          </p:cNvPr>
          <p:cNvSpPr>
            <a:spLocks noChangeArrowheads="1"/>
          </p:cNvSpPr>
          <p:nvPr/>
        </p:nvSpPr>
        <p:spPr bwMode="auto">
          <a:xfrm>
            <a:off x="3594588" y="3051955"/>
            <a:ext cx="2228850" cy="285750"/>
          </a:xfrm>
          <a:prstGeom prst="roundRect">
            <a:avLst>
              <a:gd name="adj" fmla="val 16667"/>
            </a:avLst>
          </a:prstGeom>
          <a:solidFill>
            <a:schemeClr val="bg1"/>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US" sz="1350" b="1" dirty="0"/>
              <a:t>Logic Synthesis</a:t>
            </a:r>
          </a:p>
        </p:txBody>
      </p:sp>
      <p:sp>
        <p:nvSpPr>
          <p:cNvPr id="16" name="Rectangle: Rounded Corners 15">
            <a:extLst>
              <a:ext uri="{FF2B5EF4-FFF2-40B4-BE49-F238E27FC236}">
                <a16:creationId xmlns:a16="http://schemas.microsoft.com/office/drawing/2014/main" id="{F457A972-F12C-4EEB-B0D0-7010DCFB90E1}"/>
              </a:ext>
            </a:extLst>
          </p:cNvPr>
          <p:cNvSpPr>
            <a:spLocks noChangeArrowheads="1"/>
          </p:cNvSpPr>
          <p:nvPr/>
        </p:nvSpPr>
        <p:spPr bwMode="auto">
          <a:xfrm>
            <a:off x="3594588" y="3614168"/>
            <a:ext cx="2228850" cy="285750"/>
          </a:xfrm>
          <a:prstGeom prst="roundRect">
            <a:avLst>
              <a:gd name="adj" fmla="val 16667"/>
            </a:avLst>
          </a:prstGeom>
          <a:solidFill>
            <a:schemeClr val="bg1"/>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US" sz="1350" b="1" dirty="0"/>
              <a:t>Placement and Routing</a:t>
            </a:r>
          </a:p>
        </p:txBody>
      </p:sp>
      <p:sp>
        <p:nvSpPr>
          <p:cNvPr id="18" name="Rectangle: Rounded Corners 17">
            <a:extLst>
              <a:ext uri="{FF2B5EF4-FFF2-40B4-BE49-F238E27FC236}">
                <a16:creationId xmlns:a16="http://schemas.microsoft.com/office/drawing/2014/main" id="{0D604D29-1AB6-421C-83AA-C27979AC7B27}"/>
              </a:ext>
            </a:extLst>
          </p:cNvPr>
          <p:cNvSpPr>
            <a:spLocks noChangeArrowheads="1"/>
          </p:cNvSpPr>
          <p:nvPr/>
        </p:nvSpPr>
        <p:spPr bwMode="auto">
          <a:xfrm>
            <a:off x="6339107" y="4185668"/>
            <a:ext cx="2228850" cy="285750"/>
          </a:xfrm>
          <a:prstGeom prst="roundRect">
            <a:avLst>
              <a:gd name="adj" fmla="val 16667"/>
            </a:avLst>
          </a:prstGeom>
          <a:solidFill>
            <a:schemeClr val="bg1"/>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1350" b="1" dirty="0"/>
              <a:t>Programming the FPGA</a:t>
            </a:r>
          </a:p>
        </p:txBody>
      </p:sp>
      <p:sp>
        <p:nvSpPr>
          <p:cNvPr id="23" name="Rectangle: Rounded Corners 3">
            <a:extLst>
              <a:ext uri="{FF2B5EF4-FFF2-40B4-BE49-F238E27FC236}">
                <a16:creationId xmlns:a16="http://schemas.microsoft.com/office/drawing/2014/main" id="{43FCF010-6BD3-423E-8350-D8C4F49A7F0E}"/>
              </a:ext>
            </a:extLst>
          </p:cNvPr>
          <p:cNvSpPr>
            <a:spLocks noChangeArrowheads="1"/>
          </p:cNvSpPr>
          <p:nvPr/>
        </p:nvSpPr>
        <p:spPr bwMode="auto">
          <a:xfrm>
            <a:off x="457200" y="2756986"/>
            <a:ext cx="2228850" cy="511969"/>
          </a:xfrm>
          <a:prstGeom prst="roundRect">
            <a:avLst>
              <a:gd name="adj" fmla="val 16667"/>
            </a:avLst>
          </a:prstGeom>
          <a:solidFill>
            <a:srgbClr val="FFFF00"/>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1350" b="1" dirty="0"/>
              <a:t>Modelling and performance prediction</a:t>
            </a:r>
          </a:p>
        </p:txBody>
      </p:sp>
      <p:cxnSp>
        <p:nvCxnSpPr>
          <p:cNvPr id="26" name="Straight Arrow Connector 25">
            <a:extLst>
              <a:ext uri="{FF2B5EF4-FFF2-40B4-BE49-F238E27FC236}">
                <a16:creationId xmlns:a16="http://schemas.microsoft.com/office/drawing/2014/main" id="{95486AC8-3D6A-44A9-B348-2439F2EA9640}"/>
              </a:ext>
            </a:extLst>
          </p:cNvPr>
          <p:cNvCxnSpPr>
            <a:stCxn id="8" idx="2"/>
            <a:endCxn id="14" idx="0"/>
          </p:cNvCxnSpPr>
          <p:nvPr/>
        </p:nvCxnSpPr>
        <p:spPr>
          <a:xfrm>
            <a:off x="4709013" y="2775492"/>
            <a:ext cx="0" cy="2764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F6063F87-EDE7-44E1-AA56-23C5860D8449}"/>
              </a:ext>
            </a:extLst>
          </p:cNvPr>
          <p:cNvCxnSpPr>
            <a:stCxn id="14" idx="2"/>
            <a:endCxn id="16" idx="0"/>
          </p:cNvCxnSpPr>
          <p:nvPr/>
        </p:nvCxnSpPr>
        <p:spPr>
          <a:xfrm>
            <a:off x="4709013" y="3337705"/>
            <a:ext cx="0" cy="27646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E5ED6C7E-07D5-4821-B628-233106A3102D}"/>
              </a:ext>
            </a:extLst>
          </p:cNvPr>
          <p:cNvCxnSpPr>
            <a:stCxn id="16" idx="2"/>
            <a:endCxn id="12" idx="0"/>
          </p:cNvCxnSpPr>
          <p:nvPr/>
        </p:nvCxnSpPr>
        <p:spPr>
          <a:xfrm>
            <a:off x="4709013" y="3899918"/>
            <a:ext cx="0" cy="28575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AC08C966-5373-4A90-BDB8-244C3963FD78}"/>
              </a:ext>
            </a:extLst>
          </p:cNvPr>
          <p:cNvCxnSpPr>
            <a:stCxn id="12" idx="3"/>
            <a:endCxn id="18" idx="1"/>
          </p:cNvCxnSpPr>
          <p:nvPr/>
        </p:nvCxnSpPr>
        <p:spPr>
          <a:xfrm>
            <a:off x="5823438" y="4328543"/>
            <a:ext cx="515669"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0" name="Rectangle: Rounded Corners 3">
            <a:extLst>
              <a:ext uri="{FF2B5EF4-FFF2-40B4-BE49-F238E27FC236}">
                <a16:creationId xmlns:a16="http://schemas.microsoft.com/office/drawing/2014/main" id="{7C87AF3E-43B2-42EC-9086-70925F12D1FB}"/>
              </a:ext>
            </a:extLst>
          </p:cNvPr>
          <p:cNvSpPr>
            <a:spLocks noChangeArrowheads="1"/>
          </p:cNvSpPr>
          <p:nvPr/>
        </p:nvSpPr>
        <p:spPr bwMode="auto">
          <a:xfrm>
            <a:off x="3594588" y="1563876"/>
            <a:ext cx="2228850" cy="511969"/>
          </a:xfrm>
          <a:prstGeom prst="roundRect">
            <a:avLst>
              <a:gd name="adj" fmla="val 16667"/>
            </a:avLst>
          </a:prstGeom>
          <a:solidFill>
            <a:schemeClr val="bg1"/>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1350" b="1" dirty="0"/>
              <a:t>High-level Synthesis (HLS)</a:t>
            </a:r>
          </a:p>
        </p:txBody>
      </p:sp>
      <p:cxnSp>
        <p:nvCxnSpPr>
          <p:cNvPr id="10" name="Straight Arrow Connector 9">
            <a:extLst>
              <a:ext uri="{FF2B5EF4-FFF2-40B4-BE49-F238E27FC236}">
                <a16:creationId xmlns:a16="http://schemas.microsoft.com/office/drawing/2014/main" id="{71A2C029-74E4-4D6D-94E1-600B729EEDF8}"/>
              </a:ext>
            </a:extLst>
          </p:cNvPr>
          <p:cNvCxnSpPr>
            <a:cxnSpLocks/>
            <a:stCxn id="23" idx="2"/>
            <a:endCxn id="49" idx="0"/>
          </p:cNvCxnSpPr>
          <p:nvPr/>
        </p:nvCxnSpPr>
        <p:spPr>
          <a:xfrm>
            <a:off x="1571625" y="3268955"/>
            <a:ext cx="0" cy="34521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9" name="Rectangle: Rounded Corners 3">
            <a:extLst>
              <a:ext uri="{FF2B5EF4-FFF2-40B4-BE49-F238E27FC236}">
                <a16:creationId xmlns:a16="http://schemas.microsoft.com/office/drawing/2014/main" id="{ED261FC4-7BA9-4198-BD21-075177A16784}"/>
              </a:ext>
            </a:extLst>
          </p:cNvPr>
          <p:cNvSpPr>
            <a:spLocks noChangeArrowheads="1"/>
          </p:cNvSpPr>
          <p:nvPr/>
        </p:nvSpPr>
        <p:spPr bwMode="auto">
          <a:xfrm>
            <a:off x="457200" y="3614168"/>
            <a:ext cx="2228850" cy="285750"/>
          </a:xfrm>
          <a:prstGeom prst="roundRect">
            <a:avLst>
              <a:gd name="adj" fmla="val 16667"/>
            </a:avLst>
          </a:prstGeom>
          <a:solidFill>
            <a:srgbClr val="FFFF00"/>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1350" b="1" dirty="0"/>
              <a:t>Final Architecture</a:t>
            </a:r>
          </a:p>
        </p:txBody>
      </p:sp>
      <p:cxnSp>
        <p:nvCxnSpPr>
          <p:cNvPr id="6" name="Straight Arrow Connector 5">
            <a:extLst>
              <a:ext uri="{FF2B5EF4-FFF2-40B4-BE49-F238E27FC236}">
                <a16:creationId xmlns:a16="http://schemas.microsoft.com/office/drawing/2014/main" id="{114F4B1C-7957-4898-9991-3CED512A92E2}"/>
              </a:ext>
            </a:extLst>
          </p:cNvPr>
          <p:cNvCxnSpPr>
            <a:cxnSpLocks/>
            <a:stCxn id="49" idx="3"/>
            <a:endCxn id="30" idx="1"/>
          </p:cNvCxnSpPr>
          <p:nvPr/>
        </p:nvCxnSpPr>
        <p:spPr>
          <a:xfrm flipV="1">
            <a:off x="2686050" y="1819861"/>
            <a:ext cx="908538" cy="193718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2" name="Rectangle: Rounded Corners 3">
            <a:extLst>
              <a:ext uri="{FF2B5EF4-FFF2-40B4-BE49-F238E27FC236}">
                <a16:creationId xmlns:a16="http://schemas.microsoft.com/office/drawing/2014/main" id="{19592A58-C765-44B8-BC56-C2D2565C544E}"/>
              </a:ext>
            </a:extLst>
          </p:cNvPr>
          <p:cNvSpPr>
            <a:spLocks noChangeArrowheads="1"/>
          </p:cNvSpPr>
          <p:nvPr/>
        </p:nvSpPr>
        <p:spPr bwMode="auto">
          <a:xfrm>
            <a:off x="457200" y="2163404"/>
            <a:ext cx="2228850" cy="285750"/>
          </a:xfrm>
          <a:prstGeom prst="roundRect">
            <a:avLst>
              <a:gd name="adj" fmla="val 16667"/>
            </a:avLst>
          </a:prstGeom>
          <a:solidFill>
            <a:srgbClr val="FFFF00"/>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1350" b="1" dirty="0"/>
              <a:t>Architecture</a:t>
            </a:r>
          </a:p>
        </p:txBody>
      </p:sp>
      <p:cxnSp>
        <p:nvCxnSpPr>
          <p:cNvPr id="20" name="Straight Arrow Connector 19">
            <a:extLst>
              <a:ext uri="{FF2B5EF4-FFF2-40B4-BE49-F238E27FC236}">
                <a16:creationId xmlns:a16="http://schemas.microsoft.com/office/drawing/2014/main" id="{17A23B20-F1DE-47A0-A1C6-3A98DD437B1D}"/>
              </a:ext>
            </a:extLst>
          </p:cNvPr>
          <p:cNvCxnSpPr>
            <a:stCxn id="49156" idx="2"/>
            <a:endCxn id="32" idx="0"/>
          </p:cNvCxnSpPr>
          <p:nvPr/>
        </p:nvCxnSpPr>
        <p:spPr>
          <a:xfrm>
            <a:off x="1571625" y="1962736"/>
            <a:ext cx="0" cy="20066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6308BAD0-A77A-4C96-9910-F2A122D3BF52}"/>
              </a:ext>
            </a:extLst>
          </p:cNvPr>
          <p:cNvCxnSpPr/>
          <p:nvPr/>
        </p:nvCxnSpPr>
        <p:spPr>
          <a:xfrm>
            <a:off x="2171114" y="2449154"/>
            <a:ext cx="0" cy="32633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E41A3D37-1217-47E1-9B33-30A82C5F6D6D}"/>
              </a:ext>
            </a:extLst>
          </p:cNvPr>
          <p:cNvCxnSpPr>
            <a:cxnSpLocks/>
          </p:cNvCxnSpPr>
          <p:nvPr/>
        </p:nvCxnSpPr>
        <p:spPr>
          <a:xfrm flipV="1">
            <a:off x="928468" y="2449154"/>
            <a:ext cx="0" cy="30783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8" name="Rectangle: Rounded Corners 37">
            <a:extLst>
              <a:ext uri="{FF2B5EF4-FFF2-40B4-BE49-F238E27FC236}">
                <a16:creationId xmlns:a16="http://schemas.microsoft.com/office/drawing/2014/main" id="{62674124-2695-4A5F-9AFF-F33E8F0603BD}"/>
              </a:ext>
            </a:extLst>
          </p:cNvPr>
          <p:cNvSpPr>
            <a:spLocks noChangeArrowheads="1"/>
          </p:cNvSpPr>
          <p:nvPr/>
        </p:nvSpPr>
        <p:spPr bwMode="auto">
          <a:xfrm>
            <a:off x="6339107" y="1972086"/>
            <a:ext cx="2228850" cy="285750"/>
          </a:xfrm>
          <a:prstGeom prst="roundRect">
            <a:avLst>
              <a:gd name="adj" fmla="val 16667"/>
            </a:avLst>
          </a:prstGeom>
          <a:solidFill>
            <a:schemeClr val="bg1"/>
          </a:solidFill>
          <a:ln w="9525" algn="ctr">
            <a:solidFill>
              <a:schemeClr val="tx1"/>
            </a:solidFill>
            <a:round/>
            <a:headEnd/>
            <a:tailEnd/>
          </a:ln>
        </p:spPr>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r>
              <a:rPr lang="en-US" altLang="en-US" sz="1350" b="1" dirty="0"/>
              <a:t>Benchmark</a:t>
            </a:r>
          </a:p>
        </p:txBody>
      </p:sp>
      <p:cxnSp>
        <p:nvCxnSpPr>
          <p:cNvPr id="34" name="Straight Arrow Connector 33">
            <a:extLst>
              <a:ext uri="{FF2B5EF4-FFF2-40B4-BE49-F238E27FC236}">
                <a16:creationId xmlns:a16="http://schemas.microsoft.com/office/drawing/2014/main" id="{19750DB3-1CFF-459F-85C0-F1206A6BCFDD}"/>
              </a:ext>
            </a:extLst>
          </p:cNvPr>
          <p:cNvCxnSpPr>
            <a:stCxn id="18" idx="0"/>
            <a:endCxn id="38" idx="2"/>
          </p:cNvCxnSpPr>
          <p:nvPr/>
        </p:nvCxnSpPr>
        <p:spPr>
          <a:xfrm flipV="1">
            <a:off x="7453532" y="2257836"/>
            <a:ext cx="0" cy="192783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E48AC1FD-2F7A-44A0-94BF-E0D5440428BA}"/>
              </a:ext>
            </a:extLst>
          </p:cNvPr>
          <p:cNvCxnSpPr>
            <a:stCxn id="38" idx="1"/>
            <a:endCxn id="32" idx="3"/>
          </p:cNvCxnSpPr>
          <p:nvPr/>
        </p:nvCxnSpPr>
        <p:spPr>
          <a:xfrm flipH="1">
            <a:off x="2686050" y="2114961"/>
            <a:ext cx="3653057" cy="191318"/>
          </a:xfrm>
          <a:prstGeom prst="straightConnector1">
            <a:avLst/>
          </a:prstGeom>
          <a:ln w="9525" cap="flat" cmpd="sng" algn="ctr">
            <a:solidFill>
              <a:schemeClr val="accent3"/>
            </a:solidFill>
            <a:prstDash val="dash"/>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525778208"/>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Content Placeholder 2">
            <a:extLst>
              <a:ext uri="{FF2B5EF4-FFF2-40B4-BE49-F238E27FC236}">
                <a16:creationId xmlns:a16="http://schemas.microsoft.com/office/drawing/2014/main" id="{A2F4AAA3-51F2-40B2-B475-F273B308FAEA}"/>
              </a:ext>
            </a:extLst>
          </p:cNvPr>
          <p:cNvSpPr>
            <a:spLocks noGrp="1" noChangeArrowheads="1"/>
          </p:cNvSpPr>
          <p:nvPr>
            <p:ph idx="11"/>
          </p:nvPr>
        </p:nvSpPr>
        <p:spPr>
          <a:xfrm>
            <a:off x="457200" y="1759936"/>
            <a:ext cx="7921487" cy="2645302"/>
          </a:xfrm>
        </p:spPr>
        <p:txBody>
          <a:bodyPr vert="horz" lIns="0" tIns="0" rIns="0" bIns="0" rtlCol="0">
            <a:normAutofit lnSpcReduction="10000"/>
          </a:bodyPr>
          <a:lstStyle/>
          <a:p>
            <a:pPr marL="0" indent="0">
              <a:lnSpc>
                <a:spcPct val="90000"/>
              </a:lnSpc>
              <a:buNone/>
            </a:pPr>
            <a:r>
              <a:rPr lang="en-US" b="1" i="0" dirty="0">
                <a:solidFill>
                  <a:schemeClr val="accent1"/>
                </a:solidFill>
                <a:effectLst/>
                <a:latin typeface="AmazonEmberLight"/>
              </a:rPr>
              <a:t>Amazon EC2 F1 instances use FPGAs </a:t>
            </a:r>
            <a:r>
              <a:rPr lang="en-US" b="0" i="0" dirty="0">
                <a:effectLst/>
                <a:latin typeface="AmazonEmberLight"/>
              </a:rPr>
              <a:t>to enable delivery of custom hardware accelerations. F1 instances are easy to program and come with everything you need to develop, simulate, debug, and compile your hardware acceleration code, including an FPGA Developer AMI and supporting hardware level development on the cloud. </a:t>
            </a:r>
            <a:r>
              <a:rPr lang="en-US" b="1" i="0" dirty="0">
                <a:solidFill>
                  <a:schemeClr val="accent1"/>
                </a:solidFill>
                <a:effectLst/>
                <a:latin typeface="AmazonEmberLight"/>
              </a:rPr>
              <a:t>Using F1 instances to deploy hardware accelerations can be useful in many applications to solve complex science, engineering, and business problems </a:t>
            </a:r>
            <a:r>
              <a:rPr lang="en-US" b="0" i="0" dirty="0">
                <a:effectLst/>
                <a:latin typeface="AmazonEmberLight"/>
              </a:rPr>
              <a:t>that require high bandwidth, enhanced networking, and very high compute capabilities. </a:t>
            </a:r>
            <a:r>
              <a:rPr lang="en-US" b="1" i="0" dirty="0">
                <a:solidFill>
                  <a:schemeClr val="accent1"/>
                </a:solidFill>
                <a:effectLst/>
                <a:latin typeface="AmazonEmberLight"/>
              </a:rPr>
              <a:t>Examples of target applications that can benefit from F1 instance acceleration are genomics, search/analytics,</a:t>
            </a:r>
            <a:r>
              <a:rPr lang="en-US" b="0" i="0" dirty="0">
                <a:effectLst/>
                <a:latin typeface="AmazonEmberLight"/>
              </a:rPr>
              <a:t> </a:t>
            </a:r>
            <a:r>
              <a:rPr lang="en-US" b="1" i="0" dirty="0">
                <a:solidFill>
                  <a:schemeClr val="accent1"/>
                </a:solidFill>
                <a:effectLst/>
                <a:latin typeface="AmazonEmberLight"/>
              </a:rPr>
              <a:t>image and video processing, network security, electronic design automation (EDA), image and file compression and big data analytics.</a:t>
            </a:r>
            <a:endParaRPr lang="en-US" altLang="en-US" b="1" dirty="0">
              <a:solidFill>
                <a:schemeClr val="accent1"/>
              </a:solidFill>
            </a:endParaRPr>
          </a:p>
        </p:txBody>
      </p:sp>
      <p:sp>
        <p:nvSpPr>
          <p:cNvPr id="16387" name="Title 1">
            <a:extLst>
              <a:ext uri="{FF2B5EF4-FFF2-40B4-BE49-F238E27FC236}">
                <a16:creationId xmlns:a16="http://schemas.microsoft.com/office/drawing/2014/main" id="{E314AADD-7FFE-4FC5-BE73-108E0EC1E942}"/>
              </a:ext>
            </a:extLst>
          </p:cNvPr>
          <p:cNvSpPr>
            <a:spLocks noGrp="1" noChangeArrowheads="1"/>
          </p:cNvSpPr>
          <p:nvPr>
            <p:ph type="title"/>
          </p:nvPr>
        </p:nvSpPr>
        <p:spPr>
          <a:xfrm>
            <a:off x="457200" y="1115931"/>
            <a:ext cx="8229600" cy="380667"/>
          </a:xfrm>
        </p:spPr>
        <p:txBody>
          <a:bodyPr vert="horz" lIns="0" tIns="45720" rIns="0" bIns="0" rtlCol="0" anchor="ctr">
            <a:normAutofit/>
          </a:bodyPr>
          <a:lstStyle/>
          <a:p>
            <a:pPr>
              <a:lnSpc>
                <a:spcPct val="90000"/>
              </a:lnSpc>
            </a:pPr>
            <a:r>
              <a:rPr lang="en-US" altLang="en-US" dirty="0"/>
              <a:t>Amazon EC2 F1 </a:t>
            </a:r>
          </a:p>
        </p:txBody>
      </p:sp>
      <p:sp>
        <p:nvSpPr>
          <p:cNvPr id="16390" name="TextBox 6">
            <a:extLst>
              <a:ext uri="{FF2B5EF4-FFF2-40B4-BE49-F238E27FC236}">
                <a16:creationId xmlns:a16="http://schemas.microsoft.com/office/drawing/2014/main" id="{D502DFA1-618B-425B-BCA1-AD3AEBA52A61}"/>
              </a:ext>
            </a:extLst>
          </p:cNvPr>
          <p:cNvSpPr txBox="1">
            <a:spLocks noChangeArrowheads="1"/>
          </p:cNvSpPr>
          <p:nvPr/>
        </p:nvSpPr>
        <p:spPr bwMode="auto">
          <a:xfrm>
            <a:off x="103429" y="4904581"/>
            <a:ext cx="2644741" cy="234218"/>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0" tIns="0" rIns="0" bIns="0" rtlCol="0">
            <a:norm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r">
              <a:lnSpc>
                <a:spcPct val="90000"/>
              </a:lnSpc>
              <a:spcBef>
                <a:spcPct val="20000"/>
              </a:spcBef>
              <a:buClr>
                <a:srgbClr val="0085CA"/>
              </a:buClr>
            </a:pPr>
            <a:r>
              <a:rPr lang="en-US" altLang="en-US" sz="800" b="1" dirty="0">
                <a:solidFill>
                  <a:srgbClr val="003E74"/>
                </a:solidFill>
                <a:latin typeface="Arial"/>
                <a:ea typeface="+mn-ea"/>
                <a:cs typeface="Arial"/>
                <a:hlinkClick r:id="rId2"/>
              </a:rPr>
              <a:t>https://aws.amazon.com/ec2/instance-types/f1/</a:t>
            </a:r>
            <a:endParaRPr lang="en-US" altLang="en-US" sz="800" b="1" dirty="0">
              <a:solidFill>
                <a:srgbClr val="003E74"/>
              </a:solidFill>
              <a:latin typeface="Arial"/>
              <a:ea typeface="+mn-ea"/>
              <a:cs typeface="Arial"/>
            </a:endParaRPr>
          </a:p>
        </p:txBody>
      </p:sp>
      <p:sp>
        <p:nvSpPr>
          <p:cNvPr id="75" name="Text Placeholder 5">
            <a:extLst>
              <a:ext uri="{FF2B5EF4-FFF2-40B4-BE49-F238E27FC236}">
                <a16:creationId xmlns:a16="http://schemas.microsoft.com/office/drawing/2014/main" id="{E61247F3-5DC6-4AE8-B14B-917163059BF9}"/>
              </a:ext>
            </a:extLst>
          </p:cNvPr>
          <p:cNvSpPr>
            <a:spLocks noGrp="1"/>
          </p:cNvSpPr>
          <p:nvPr>
            <p:ph type="body" sz="quarter" idx="13"/>
          </p:nvPr>
        </p:nvSpPr>
        <p:spPr>
          <a:xfrm>
            <a:off x="7239941" y="738262"/>
            <a:ext cx="1446859" cy="192881"/>
          </a:xfrm>
        </p:spPr>
        <p:txBody>
          <a:bodyPr/>
          <a:lstStyle/>
          <a:p>
            <a:endParaRPr lang="en-US"/>
          </a:p>
        </p:txBody>
      </p:sp>
      <p:sp>
        <p:nvSpPr>
          <p:cNvPr id="16389" name="Slide Number Placeholder 3">
            <a:extLst>
              <a:ext uri="{FF2B5EF4-FFF2-40B4-BE49-F238E27FC236}">
                <a16:creationId xmlns:a16="http://schemas.microsoft.com/office/drawing/2014/main" id="{C078190C-69A9-463D-A63C-FEBEB0582836}"/>
              </a:ext>
            </a:extLst>
          </p:cNvPr>
          <p:cNvSpPr>
            <a:spLocks noGrp="1" noChangeArrowheads="1"/>
          </p:cNvSpPr>
          <p:nvPr>
            <p:ph type="sldNum" sz="quarter" idx="14"/>
          </p:nvPr>
        </p:nvSpPr>
        <p:spPr>
          <a:xfrm>
            <a:off x="6457950" y="4767263"/>
            <a:ext cx="2057400" cy="27463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defRPr>
                <a:solidFill>
                  <a:schemeClr val="tx1"/>
                </a:solidFill>
                <a:latin typeface="Arial" panose="020B0604020202020204" pitchFamily="34" charset="0"/>
                <a:ea typeface="ＭＳ Ｐゴシック" panose="020B0600070205080204" pitchFamily="34" charset="-128"/>
              </a:defRPr>
            </a:lvl1pPr>
            <a:lvl2pPr marL="557213" indent="-214313">
              <a:defRPr>
                <a:solidFill>
                  <a:schemeClr val="tx1"/>
                </a:solidFill>
                <a:latin typeface="Arial" panose="020B0604020202020204" pitchFamily="34" charset="0"/>
                <a:ea typeface="ＭＳ Ｐゴシック" panose="020B0600070205080204" pitchFamily="34" charset="-128"/>
              </a:defRPr>
            </a:lvl2pPr>
            <a:lvl3pPr marL="857250" indent="-171450">
              <a:defRPr>
                <a:solidFill>
                  <a:schemeClr val="tx1"/>
                </a:solidFill>
                <a:latin typeface="Arial" panose="020B0604020202020204" pitchFamily="34" charset="0"/>
                <a:ea typeface="ＭＳ Ｐゴシック" panose="020B0600070205080204" pitchFamily="34" charset="-128"/>
              </a:defRPr>
            </a:lvl3pPr>
            <a:lvl4pPr marL="1200150" indent="-171450">
              <a:defRPr>
                <a:solidFill>
                  <a:schemeClr val="tx1"/>
                </a:solidFill>
                <a:latin typeface="Arial" panose="020B0604020202020204" pitchFamily="34" charset="0"/>
                <a:ea typeface="ＭＳ Ｐゴシック" panose="020B0600070205080204" pitchFamily="34" charset="-128"/>
              </a:defRPr>
            </a:lvl4pPr>
            <a:lvl5pPr marL="1543050" indent="-171450">
              <a:defRPr>
                <a:solidFill>
                  <a:schemeClr val="tx1"/>
                </a:solidFill>
                <a:latin typeface="Arial" panose="020B0604020202020204" pitchFamily="34" charset="0"/>
                <a:ea typeface="ＭＳ Ｐゴシック" panose="020B0600070205080204" pitchFamily="34" charset="-128"/>
              </a:defRPr>
            </a:lvl5pPr>
            <a:lvl6pPr marL="18859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2288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25717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29146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spcAft>
                <a:spcPts val="600"/>
              </a:spcAft>
            </a:pPr>
            <a:fld id="{444B8A49-FC2A-4BB5-8D52-B5496FB14FC2}" type="slidenum">
              <a:rPr lang="en-GB" altLang="en-US">
                <a:solidFill>
                  <a:schemeClr val="tx1">
                    <a:tint val="75000"/>
                  </a:schemeClr>
                </a:solidFill>
                <a:latin typeface="+mn-lt"/>
                <a:ea typeface="+mn-ea"/>
              </a:rPr>
              <a:pPr>
                <a:spcAft>
                  <a:spcPts val="600"/>
                </a:spcAft>
              </a:pPr>
              <a:t>5</a:t>
            </a:fld>
            <a:endParaRPr lang="en-GB" altLang="en-US">
              <a:solidFill>
                <a:schemeClr val="tx1">
                  <a:tint val="75000"/>
                </a:schemeClr>
              </a:solidFill>
              <a:latin typeface="+mn-lt"/>
              <a:ea typeface="+mn-ea"/>
            </a:endParaRPr>
          </a:p>
        </p:txBody>
      </p:sp>
    </p:spTree>
    <p:extLst>
      <p:ext uri="{BB962C8B-B14F-4D97-AF65-F5344CB8AC3E}">
        <p14:creationId xmlns:p14="http://schemas.microsoft.com/office/powerpoint/2010/main" val="326954490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D7FAD39-CCB6-4721-959B-81EAA4F2281D}"/>
              </a:ext>
            </a:extLst>
          </p:cNvPr>
          <p:cNvSpPr>
            <a:spLocks noGrp="1"/>
          </p:cNvSpPr>
          <p:nvPr>
            <p:ph type="title"/>
          </p:nvPr>
        </p:nvSpPr>
        <p:spPr>
          <a:xfrm>
            <a:off x="391551" y="1330650"/>
            <a:ext cx="8229600" cy="2663589"/>
          </a:xfrm>
        </p:spPr>
        <p:txBody>
          <a:bodyPr vert="horz" lIns="0" tIns="45720" rIns="0" bIns="0" rtlCol="0" anchor="ctr">
            <a:normAutofit/>
          </a:bodyPr>
          <a:lstStyle/>
          <a:p>
            <a:pPr>
              <a:lnSpc>
                <a:spcPct val="90000"/>
              </a:lnSpc>
            </a:pPr>
            <a:r>
              <a:rPr lang="en-US" sz="4400" dirty="0"/>
              <a:t>Monte Carlo example</a:t>
            </a:r>
            <a:endParaRPr lang="en-GB" sz="4400" dirty="0"/>
          </a:p>
        </p:txBody>
      </p:sp>
      <p:sp>
        <p:nvSpPr>
          <p:cNvPr id="74" name="Text Placeholder 3">
            <a:extLst>
              <a:ext uri="{FF2B5EF4-FFF2-40B4-BE49-F238E27FC236}">
                <a16:creationId xmlns:a16="http://schemas.microsoft.com/office/drawing/2014/main" id="{E6EF53D2-8080-4CA4-B6BE-341D77B749E1}"/>
              </a:ext>
            </a:extLst>
          </p:cNvPr>
          <p:cNvSpPr>
            <a:spLocks noGrp="1"/>
          </p:cNvSpPr>
          <p:nvPr>
            <p:ph type="body" sz="quarter" idx="10"/>
          </p:nvPr>
        </p:nvSpPr>
        <p:spPr>
          <a:xfrm>
            <a:off x="6553925" y="497144"/>
            <a:ext cx="2132875" cy="234218"/>
          </a:xfrm>
        </p:spPr>
        <p:txBody>
          <a:bodyPr/>
          <a:lstStyle/>
          <a:p>
            <a:endParaRPr lang="en-US"/>
          </a:p>
        </p:txBody>
      </p:sp>
      <p:sp>
        <p:nvSpPr>
          <p:cNvPr id="76" name="Text Placeholder 4">
            <a:extLst>
              <a:ext uri="{FF2B5EF4-FFF2-40B4-BE49-F238E27FC236}">
                <a16:creationId xmlns:a16="http://schemas.microsoft.com/office/drawing/2014/main" id="{237A32A8-7A19-4F1B-876D-7C12B3DE7DB5}"/>
              </a:ext>
            </a:extLst>
          </p:cNvPr>
          <p:cNvSpPr>
            <a:spLocks noGrp="1"/>
          </p:cNvSpPr>
          <p:nvPr>
            <p:ph type="body" sz="quarter" idx="12"/>
          </p:nvPr>
        </p:nvSpPr>
        <p:spPr>
          <a:xfrm>
            <a:off x="7239941" y="738262"/>
            <a:ext cx="1446859" cy="192881"/>
          </a:xfrm>
        </p:spPr>
        <p:txBody>
          <a:bodyPr/>
          <a:lstStyle/>
          <a:p>
            <a:endParaRPr lang="en-US"/>
          </a:p>
        </p:txBody>
      </p:sp>
      <p:sp>
        <p:nvSpPr>
          <p:cNvPr id="15364" name="Slide Number Placeholder 3">
            <a:extLst>
              <a:ext uri="{FF2B5EF4-FFF2-40B4-BE49-F238E27FC236}">
                <a16:creationId xmlns:a16="http://schemas.microsoft.com/office/drawing/2014/main" id="{09E80AB0-4044-4BC1-AF1F-7593CCCF9859}"/>
              </a:ext>
            </a:extLst>
          </p:cNvPr>
          <p:cNvSpPr>
            <a:spLocks noGrp="1" noChangeArrowheads="1"/>
          </p:cNvSpPr>
          <p:nvPr>
            <p:ph type="sldNum" sz="quarter" idx="13"/>
          </p:nvPr>
        </p:nvSpPr>
        <p:spPr>
          <a:xfrm>
            <a:off x="6457950" y="4767263"/>
            <a:ext cx="2057400" cy="27463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defRPr>
                <a:solidFill>
                  <a:schemeClr val="tx1"/>
                </a:solidFill>
                <a:latin typeface="Arial" panose="020B0604020202020204" pitchFamily="34" charset="0"/>
                <a:ea typeface="ＭＳ Ｐゴシック" panose="020B0600070205080204" pitchFamily="34" charset="-128"/>
              </a:defRPr>
            </a:lvl1pPr>
            <a:lvl2pPr marL="557213" indent="-214313">
              <a:defRPr>
                <a:solidFill>
                  <a:schemeClr val="tx1"/>
                </a:solidFill>
                <a:latin typeface="Arial" panose="020B0604020202020204" pitchFamily="34" charset="0"/>
                <a:ea typeface="ＭＳ Ｐゴシック" panose="020B0600070205080204" pitchFamily="34" charset="-128"/>
              </a:defRPr>
            </a:lvl2pPr>
            <a:lvl3pPr marL="857250" indent="-171450">
              <a:defRPr>
                <a:solidFill>
                  <a:schemeClr val="tx1"/>
                </a:solidFill>
                <a:latin typeface="Arial" panose="020B0604020202020204" pitchFamily="34" charset="0"/>
                <a:ea typeface="ＭＳ Ｐゴシック" panose="020B0600070205080204" pitchFamily="34" charset="-128"/>
              </a:defRPr>
            </a:lvl3pPr>
            <a:lvl4pPr marL="1200150" indent="-171450">
              <a:defRPr>
                <a:solidFill>
                  <a:schemeClr val="tx1"/>
                </a:solidFill>
                <a:latin typeface="Arial" panose="020B0604020202020204" pitchFamily="34" charset="0"/>
                <a:ea typeface="ＭＳ Ｐゴシック" panose="020B0600070205080204" pitchFamily="34" charset="-128"/>
              </a:defRPr>
            </a:lvl4pPr>
            <a:lvl5pPr marL="1543050" indent="-171450">
              <a:defRPr>
                <a:solidFill>
                  <a:schemeClr val="tx1"/>
                </a:solidFill>
                <a:latin typeface="Arial" panose="020B0604020202020204" pitchFamily="34" charset="0"/>
                <a:ea typeface="ＭＳ Ｐゴシック" panose="020B0600070205080204" pitchFamily="34" charset="-128"/>
              </a:defRPr>
            </a:lvl5pPr>
            <a:lvl6pPr marL="18859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2288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25717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29146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spcAft>
                <a:spcPts val="600"/>
              </a:spcAft>
            </a:pPr>
            <a:fld id="{F8C9B2E9-A7AA-4DBA-A931-8BEC0D2CF43E}" type="slidenum">
              <a:rPr lang="en-GB" altLang="en-US">
                <a:solidFill>
                  <a:schemeClr val="tx1">
                    <a:tint val="75000"/>
                  </a:schemeClr>
                </a:solidFill>
                <a:latin typeface="+mn-lt"/>
                <a:ea typeface="+mn-ea"/>
              </a:rPr>
              <a:pPr>
                <a:spcAft>
                  <a:spcPts val="600"/>
                </a:spcAft>
              </a:pPr>
              <a:t>50</a:t>
            </a:fld>
            <a:endParaRPr lang="en-GB" altLang="en-US">
              <a:solidFill>
                <a:schemeClr val="tx1">
                  <a:tint val="75000"/>
                </a:schemeClr>
              </a:solidFill>
              <a:latin typeface="+mn-lt"/>
              <a:ea typeface="+mn-ea"/>
            </a:endParaRPr>
          </a:p>
        </p:txBody>
      </p:sp>
      <p:sp>
        <p:nvSpPr>
          <p:cNvPr id="15365" name="TextBox 5">
            <a:extLst>
              <a:ext uri="{FF2B5EF4-FFF2-40B4-BE49-F238E27FC236}">
                <a16:creationId xmlns:a16="http://schemas.microsoft.com/office/drawing/2014/main" id="{89FA6CA4-F3EE-4312-A1A1-A3202E4C7EA1}"/>
              </a:ext>
            </a:extLst>
          </p:cNvPr>
          <p:cNvSpPr txBox="1">
            <a:spLocks noChangeArrowheads="1"/>
          </p:cNvSpPr>
          <p:nvPr/>
        </p:nvSpPr>
        <p:spPr bwMode="auto">
          <a:xfrm>
            <a:off x="457200" y="4843239"/>
            <a:ext cx="7732835" cy="21471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0" tIns="0" rIns="0" bIns="0" rtlCol="0">
            <a:norm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20000"/>
              </a:spcBef>
              <a:buClr>
                <a:srgbClr val="0085CA"/>
              </a:buClr>
            </a:pPr>
            <a:endParaRPr lang="en-US" altLang="en-US" sz="700" dirty="0">
              <a:solidFill>
                <a:srgbClr val="9D9D9D"/>
              </a:solidFill>
              <a:latin typeface="Arial"/>
              <a:ea typeface="+mn-ea"/>
              <a:cs typeface="Arial"/>
            </a:endParaRPr>
          </a:p>
        </p:txBody>
      </p:sp>
    </p:spTree>
    <p:extLst>
      <p:ext uri="{BB962C8B-B14F-4D97-AF65-F5344CB8AC3E}">
        <p14:creationId xmlns:p14="http://schemas.microsoft.com/office/powerpoint/2010/main" val="3906400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D7FAD39-CCB6-4721-959B-81EAA4F2281D}"/>
              </a:ext>
            </a:extLst>
          </p:cNvPr>
          <p:cNvSpPr>
            <a:spLocks noGrp="1"/>
          </p:cNvSpPr>
          <p:nvPr>
            <p:ph type="title"/>
          </p:nvPr>
        </p:nvSpPr>
        <p:spPr>
          <a:xfrm>
            <a:off x="457200" y="1115931"/>
            <a:ext cx="8229600" cy="380667"/>
          </a:xfrm>
        </p:spPr>
        <p:txBody>
          <a:bodyPr vert="horz" lIns="0" tIns="45720" rIns="0" bIns="0" rtlCol="0" anchor="ctr">
            <a:normAutofit/>
          </a:bodyPr>
          <a:lstStyle/>
          <a:p>
            <a:pPr>
              <a:lnSpc>
                <a:spcPct val="90000"/>
              </a:lnSpc>
            </a:pPr>
            <a:r>
              <a:rPr lang="en-US" dirty="0"/>
              <a:t>Elastic scattering</a:t>
            </a:r>
            <a:endParaRPr lang="en-GB" dirty="0"/>
          </a:p>
        </p:txBody>
      </p:sp>
      <p:sp>
        <p:nvSpPr>
          <p:cNvPr id="15363" name="Content Placeholder 2">
            <a:extLst>
              <a:ext uri="{FF2B5EF4-FFF2-40B4-BE49-F238E27FC236}">
                <a16:creationId xmlns:a16="http://schemas.microsoft.com/office/drawing/2014/main" id="{2ACF9D25-D92B-4679-AC7C-D05D9877D7C3}"/>
              </a:ext>
            </a:extLst>
          </p:cNvPr>
          <p:cNvSpPr>
            <a:spLocks noGrp="1" noChangeArrowheads="1"/>
          </p:cNvSpPr>
          <p:nvPr>
            <p:ph idx="1"/>
          </p:nvPr>
        </p:nvSpPr>
        <p:spPr>
          <a:xfrm>
            <a:off x="457200" y="1759936"/>
            <a:ext cx="4063218" cy="2613435"/>
          </a:xfrm>
        </p:spPr>
        <p:txBody>
          <a:bodyPr vert="horz" lIns="0" tIns="0" rIns="0" bIns="0" rtlCol="0">
            <a:normAutofit/>
          </a:bodyPr>
          <a:lstStyle/>
          <a:p>
            <a:pPr marL="57150" indent="0">
              <a:buNone/>
            </a:pPr>
            <a:r>
              <a:rPr lang="en-US" altLang="en-US" dirty="0"/>
              <a:t>A simulation of e-/e+ transport considering only elastic scattering as possible interactions described by scattering of spin-less e-/e+ on an exponentially screened Coulomb potential</a:t>
            </a:r>
          </a:p>
        </p:txBody>
      </p:sp>
      <p:sp>
        <p:nvSpPr>
          <p:cNvPr id="74" name="Text Placeholder 3">
            <a:extLst>
              <a:ext uri="{FF2B5EF4-FFF2-40B4-BE49-F238E27FC236}">
                <a16:creationId xmlns:a16="http://schemas.microsoft.com/office/drawing/2014/main" id="{E6EF53D2-8080-4CA4-B6BE-341D77B749E1}"/>
              </a:ext>
            </a:extLst>
          </p:cNvPr>
          <p:cNvSpPr>
            <a:spLocks noGrp="1"/>
          </p:cNvSpPr>
          <p:nvPr>
            <p:ph type="body" sz="quarter" idx="10"/>
          </p:nvPr>
        </p:nvSpPr>
        <p:spPr>
          <a:xfrm>
            <a:off x="6553925" y="497144"/>
            <a:ext cx="2132875" cy="234218"/>
          </a:xfrm>
        </p:spPr>
        <p:txBody>
          <a:bodyPr/>
          <a:lstStyle/>
          <a:p>
            <a:endParaRPr lang="en-US"/>
          </a:p>
        </p:txBody>
      </p:sp>
      <p:sp>
        <p:nvSpPr>
          <p:cNvPr id="76" name="Text Placeholder 4">
            <a:extLst>
              <a:ext uri="{FF2B5EF4-FFF2-40B4-BE49-F238E27FC236}">
                <a16:creationId xmlns:a16="http://schemas.microsoft.com/office/drawing/2014/main" id="{237A32A8-7A19-4F1B-876D-7C12B3DE7DB5}"/>
              </a:ext>
            </a:extLst>
          </p:cNvPr>
          <p:cNvSpPr>
            <a:spLocks noGrp="1"/>
          </p:cNvSpPr>
          <p:nvPr>
            <p:ph type="body" sz="quarter" idx="12"/>
          </p:nvPr>
        </p:nvSpPr>
        <p:spPr>
          <a:xfrm>
            <a:off x="7239941" y="738262"/>
            <a:ext cx="1446859" cy="192881"/>
          </a:xfrm>
        </p:spPr>
        <p:txBody>
          <a:bodyPr/>
          <a:lstStyle/>
          <a:p>
            <a:endParaRPr lang="en-US"/>
          </a:p>
        </p:txBody>
      </p:sp>
      <p:sp>
        <p:nvSpPr>
          <p:cNvPr id="15364" name="Slide Number Placeholder 3">
            <a:extLst>
              <a:ext uri="{FF2B5EF4-FFF2-40B4-BE49-F238E27FC236}">
                <a16:creationId xmlns:a16="http://schemas.microsoft.com/office/drawing/2014/main" id="{09E80AB0-4044-4BC1-AF1F-7593CCCF9859}"/>
              </a:ext>
            </a:extLst>
          </p:cNvPr>
          <p:cNvSpPr>
            <a:spLocks noGrp="1" noChangeArrowheads="1"/>
          </p:cNvSpPr>
          <p:nvPr>
            <p:ph type="sldNum" sz="quarter" idx="13"/>
          </p:nvPr>
        </p:nvSpPr>
        <p:spPr>
          <a:xfrm>
            <a:off x="6457950" y="4767263"/>
            <a:ext cx="2057400" cy="27463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defRPr>
                <a:solidFill>
                  <a:schemeClr val="tx1"/>
                </a:solidFill>
                <a:latin typeface="Arial" panose="020B0604020202020204" pitchFamily="34" charset="0"/>
                <a:ea typeface="ＭＳ Ｐゴシック" panose="020B0600070205080204" pitchFamily="34" charset="-128"/>
              </a:defRPr>
            </a:lvl1pPr>
            <a:lvl2pPr marL="557213" indent="-214313">
              <a:defRPr>
                <a:solidFill>
                  <a:schemeClr val="tx1"/>
                </a:solidFill>
                <a:latin typeface="Arial" panose="020B0604020202020204" pitchFamily="34" charset="0"/>
                <a:ea typeface="ＭＳ Ｐゴシック" panose="020B0600070205080204" pitchFamily="34" charset="-128"/>
              </a:defRPr>
            </a:lvl2pPr>
            <a:lvl3pPr marL="857250" indent="-171450">
              <a:defRPr>
                <a:solidFill>
                  <a:schemeClr val="tx1"/>
                </a:solidFill>
                <a:latin typeface="Arial" panose="020B0604020202020204" pitchFamily="34" charset="0"/>
                <a:ea typeface="ＭＳ Ｐゴシック" panose="020B0600070205080204" pitchFamily="34" charset="-128"/>
              </a:defRPr>
            </a:lvl3pPr>
            <a:lvl4pPr marL="1200150" indent="-171450">
              <a:defRPr>
                <a:solidFill>
                  <a:schemeClr val="tx1"/>
                </a:solidFill>
                <a:latin typeface="Arial" panose="020B0604020202020204" pitchFamily="34" charset="0"/>
                <a:ea typeface="ＭＳ Ｐゴシック" panose="020B0600070205080204" pitchFamily="34" charset="-128"/>
              </a:defRPr>
            </a:lvl4pPr>
            <a:lvl5pPr marL="1543050" indent="-171450">
              <a:defRPr>
                <a:solidFill>
                  <a:schemeClr val="tx1"/>
                </a:solidFill>
                <a:latin typeface="Arial" panose="020B0604020202020204" pitchFamily="34" charset="0"/>
                <a:ea typeface="ＭＳ Ｐゴシック" panose="020B0600070205080204" pitchFamily="34" charset="-128"/>
              </a:defRPr>
            </a:lvl5pPr>
            <a:lvl6pPr marL="18859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2288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25717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29146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spcAft>
                <a:spcPts val="600"/>
              </a:spcAft>
            </a:pPr>
            <a:fld id="{F8C9B2E9-A7AA-4DBA-A931-8BEC0D2CF43E}" type="slidenum">
              <a:rPr lang="en-GB" altLang="en-US">
                <a:solidFill>
                  <a:schemeClr val="tx1">
                    <a:tint val="75000"/>
                  </a:schemeClr>
                </a:solidFill>
                <a:latin typeface="+mn-lt"/>
                <a:ea typeface="+mn-ea"/>
              </a:rPr>
              <a:pPr>
                <a:spcAft>
                  <a:spcPts val="600"/>
                </a:spcAft>
              </a:pPr>
              <a:t>51</a:t>
            </a:fld>
            <a:endParaRPr lang="en-GB" altLang="en-US">
              <a:solidFill>
                <a:schemeClr val="tx1">
                  <a:tint val="75000"/>
                </a:schemeClr>
              </a:solidFill>
              <a:latin typeface="+mn-lt"/>
              <a:ea typeface="+mn-ea"/>
            </a:endParaRPr>
          </a:p>
        </p:txBody>
      </p:sp>
      <p:sp>
        <p:nvSpPr>
          <p:cNvPr id="15365" name="TextBox 5">
            <a:extLst>
              <a:ext uri="{FF2B5EF4-FFF2-40B4-BE49-F238E27FC236}">
                <a16:creationId xmlns:a16="http://schemas.microsoft.com/office/drawing/2014/main" id="{89FA6CA4-F3EE-4312-A1A1-A3202E4C7EA1}"/>
              </a:ext>
            </a:extLst>
          </p:cNvPr>
          <p:cNvSpPr txBox="1">
            <a:spLocks noChangeArrowheads="1"/>
          </p:cNvSpPr>
          <p:nvPr/>
        </p:nvSpPr>
        <p:spPr bwMode="auto">
          <a:xfrm>
            <a:off x="457200" y="4843239"/>
            <a:ext cx="7732835" cy="21471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0" tIns="0" rIns="0" bIns="0" rtlCol="0">
            <a:norm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20000"/>
              </a:spcBef>
              <a:buClr>
                <a:srgbClr val="0085CA"/>
              </a:buClr>
            </a:pPr>
            <a:r>
              <a:rPr lang="en-US" altLang="en-US" sz="700" dirty="0">
                <a:solidFill>
                  <a:srgbClr val="9D9D9D"/>
                </a:solidFill>
                <a:latin typeface="Arial"/>
                <a:ea typeface="+mn-ea"/>
                <a:cs typeface="Arial"/>
              </a:rPr>
              <a:t>Source:  </a:t>
            </a:r>
            <a:r>
              <a:rPr lang="en-US" altLang="en-US" sz="700" dirty="0" err="1">
                <a:solidFill>
                  <a:srgbClr val="9D9D9D"/>
                </a:solidFill>
                <a:latin typeface="Arial"/>
                <a:ea typeface="+mn-ea"/>
                <a:cs typeface="Arial"/>
              </a:rPr>
              <a:t>Kotlarchyk</a:t>
            </a:r>
            <a:r>
              <a:rPr lang="en-US" altLang="en-US" sz="700" dirty="0">
                <a:solidFill>
                  <a:srgbClr val="9D9D9D"/>
                </a:solidFill>
                <a:latin typeface="Arial"/>
                <a:ea typeface="+mn-ea"/>
                <a:cs typeface="Arial"/>
              </a:rPr>
              <a:t> M. Scattering theory. Encyclopedia of Spectroscopy and Spectrometry, 1999.</a:t>
            </a:r>
          </a:p>
          <a:p>
            <a:pPr>
              <a:lnSpc>
                <a:spcPct val="90000"/>
              </a:lnSpc>
              <a:spcBef>
                <a:spcPct val="20000"/>
              </a:spcBef>
              <a:buClr>
                <a:srgbClr val="0085CA"/>
              </a:buClr>
            </a:pPr>
            <a:endParaRPr lang="en-US" altLang="en-US" sz="700" dirty="0">
              <a:solidFill>
                <a:srgbClr val="9D9D9D"/>
              </a:solidFill>
              <a:latin typeface="Arial"/>
              <a:ea typeface="+mn-ea"/>
              <a:cs typeface="Arial"/>
            </a:endParaRPr>
          </a:p>
        </p:txBody>
      </p:sp>
      <p:pic>
        <p:nvPicPr>
          <p:cNvPr id="6" name="Picture 5">
            <a:extLst>
              <a:ext uri="{FF2B5EF4-FFF2-40B4-BE49-F238E27FC236}">
                <a16:creationId xmlns:a16="http://schemas.microsoft.com/office/drawing/2014/main" id="{F9C6F3EC-2C62-4042-9C70-2CFD0CA7A730}"/>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4565138" y="1803551"/>
            <a:ext cx="4121663" cy="2569819"/>
          </a:xfrm>
          <a:prstGeom prst="rect">
            <a:avLst/>
          </a:prstGeom>
        </p:spPr>
      </p:pic>
    </p:spTree>
    <p:extLst>
      <p:ext uri="{BB962C8B-B14F-4D97-AF65-F5344CB8AC3E}">
        <p14:creationId xmlns:p14="http://schemas.microsoft.com/office/powerpoint/2010/main" val="42838489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D7FAD39-CCB6-4721-959B-81EAA4F2281D}"/>
              </a:ext>
            </a:extLst>
          </p:cNvPr>
          <p:cNvSpPr>
            <a:spLocks noGrp="1"/>
          </p:cNvSpPr>
          <p:nvPr>
            <p:ph type="title"/>
          </p:nvPr>
        </p:nvSpPr>
        <p:spPr>
          <a:xfrm>
            <a:off x="457200" y="1115931"/>
            <a:ext cx="8229600" cy="380667"/>
          </a:xfrm>
        </p:spPr>
        <p:txBody>
          <a:bodyPr vert="horz" lIns="0" tIns="45720" rIns="0" bIns="0" rtlCol="0" anchor="ctr">
            <a:normAutofit/>
          </a:bodyPr>
          <a:lstStyle/>
          <a:p>
            <a:pPr>
              <a:lnSpc>
                <a:spcPct val="90000"/>
              </a:lnSpc>
            </a:pPr>
            <a:r>
              <a:rPr lang="en-US" dirty="0"/>
              <a:t>Monte Carlo Simulation</a:t>
            </a:r>
            <a:endParaRPr lang="en-GB" dirty="0"/>
          </a:p>
        </p:txBody>
      </p:sp>
      <p:sp>
        <p:nvSpPr>
          <p:cNvPr id="15363" name="Content Placeholder 2">
            <a:extLst>
              <a:ext uri="{FF2B5EF4-FFF2-40B4-BE49-F238E27FC236}">
                <a16:creationId xmlns:a16="http://schemas.microsoft.com/office/drawing/2014/main" id="{2ACF9D25-D92B-4679-AC7C-D05D9877D7C3}"/>
              </a:ext>
            </a:extLst>
          </p:cNvPr>
          <p:cNvSpPr>
            <a:spLocks noGrp="1" noChangeArrowheads="1"/>
          </p:cNvSpPr>
          <p:nvPr>
            <p:ph idx="1"/>
          </p:nvPr>
        </p:nvSpPr>
        <p:spPr>
          <a:xfrm>
            <a:off x="4445479" y="3098521"/>
            <a:ext cx="3877906" cy="917778"/>
          </a:xfrm>
        </p:spPr>
        <p:txBody>
          <a:bodyPr vert="horz" lIns="0" tIns="0" rIns="0" bIns="0" rtlCol="0">
            <a:normAutofit/>
          </a:bodyPr>
          <a:lstStyle/>
          <a:p>
            <a:pPr marL="57150" indent="0">
              <a:buNone/>
            </a:pPr>
            <a:r>
              <a:rPr lang="en-US" altLang="en-US" dirty="0"/>
              <a:t>Many particles are simulated to achieve statistical significance</a:t>
            </a:r>
          </a:p>
        </p:txBody>
      </p:sp>
      <p:sp>
        <p:nvSpPr>
          <p:cNvPr id="74" name="Text Placeholder 3">
            <a:extLst>
              <a:ext uri="{FF2B5EF4-FFF2-40B4-BE49-F238E27FC236}">
                <a16:creationId xmlns:a16="http://schemas.microsoft.com/office/drawing/2014/main" id="{E6EF53D2-8080-4CA4-B6BE-341D77B749E1}"/>
              </a:ext>
            </a:extLst>
          </p:cNvPr>
          <p:cNvSpPr>
            <a:spLocks noGrp="1"/>
          </p:cNvSpPr>
          <p:nvPr>
            <p:ph type="body" sz="quarter" idx="10"/>
          </p:nvPr>
        </p:nvSpPr>
        <p:spPr>
          <a:xfrm>
            <a:off x="6553925" y="497144"/>
            <a:ext cx="2132875" cy="234218"/>
          </a:xfrm>
        </p:spPr>
        <p:txBody>
          <a:bodyPr/>
          <a:lstStyle/>
          <a:p>
            <a:endParaRPr lang="en-US"/>
          </a:p>
        </p:txBody>
      </p:sp>
      <p:sp>
        <p:nvSpPr>
          <p:cNvPr id="76" name="Text Placeholder 4">
            <a:extLst>
              <a:ext uri="{FF2B5EF4-FFF2-40B4-BE49-F238E27FC236}">
                <a16:creationId xmlns:a16="http://schemas.microsoft.com/office/drawing/2014/main" id="{237A32A8-7A19-4F1B-876D-7C12B3DE7DB5}"/>
              </a:ext>
            </a:extLst>
          </p:cNvPr>
          <p:cNvSpPr>
            <a:spLocks noGrp="1"/>
          </p:cNvSpPr>
          <p:nvPr>
            <p:ph type="body" sz="quarter" idx="12"/>
          </p:nvPr>
        </p:nvSpPr>
        <p:spPr>
          <a:xfrm>
            <a:off x="7239941" y="738262"/>
            <a:ext cx="1446859" cy="192881"/>
          </a:xfrm>
        </p:spPr>
        <p:txBody>
          <a:bodyPr/>
          <a:lstStyle/>
          <a:p>
            <a:endParaRPr lang="en-US"/>
          </a:p>
        </p:txBody>
      </p:sp>
      <p:sp>
        <p:nvSpPr>
          <p:cNvPr id="15364" name="Slide Number Placeholder 3">
            <a:extLst>
              <a:ext uri="{FF2B5EF4-FFF2-40B4-BE49-F238E27FC236}">
                <a16:creationId xmlns:a16="http://schemas.microsoft.com/office/drawing/2014/main" id="{09E80AB0-4044-4BC1-AF1F-7593CCCF9859}"/>
              </a:ext>
            </a:extLst>
          </p:cNvPr>
          <p:cNvSpPr>
            <a:spLocks noGrp="1" noChangeArrowheads="1"/>
          </p:cNvSpPr>
          <p:nvPr>
            <p:ph type="sldNum" sz="quarter" idx="13"/>
          </p:nvPr>
        </p:nvSpPr>
        <p:spPr>
          <a:xfrm>
            <a:off x="6457950" y="4767263"/>
            <a:ext cx="2057400" cy="27463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defRPr>
                <a:solidFill>
                  <a:schemeClr val="tx1"/>
                </a:solidFill>
                <a:latin typeface="Arial" panose="020B0604020202020204" pitchFamily="34" charset="0"/>
                <a:ea typeface="ＭＳ Ｐゴシック" panose="020B0600070205080204" pitchFamily="34" charset="-128"/>
              </a:defRPr>
            </a:lvl1pPr>
            <a:lvl2pPr marL="557213" indent="-214313">
              <a:defRPr>
                <a:solidFill>
                  <a:schemeClr val="tx1"/>
                </a:solidFill>
                <a:latin typeface="Arial" panose="020B0604020202020204" pitchFamily="34" charset="0"/>
                <a:ea typeface="ＭＳ Ｐゴシック" panose="020B0600070205080204" pitchFamily="34" charset="-128"/>
              </a:defRPr>
            </a:lvl2pPr>
            <a:lvl3pPr marL="857250" indent="-171450">
              <a:defRPr>
                <a:solidFill>
                  <a:schemeClr val="tx1"/>
                </a:solidFill>
                <a:latin typeface="Arial" panose="020B0604020202020204" pitchFamily="34" charset="0"/>
                <a:ea typeface="ＭＳ Ｐゴシック" panose="020B0600070205080204" pitchFamily="34" charset="-128"/>
              </a:defRPr>
            </a:lvl3pPr>
            <a:lvl4pPr marL="1200150" indent="-171450">
              <a:defRPr>
                <a:solidFill>
                  <a:schemeClr val="tx1"/>
                </a:solidFill>
                <a:latin typeface="Arial" panose="020B0604020202020204" pitchFamily="34" charset="0"/>
                <a:ea typeface="ＭＳ Ｐゴシック" panose="020B0600070205080204" pitchFamily="34" charset="-128"/>
              </a:defRPr>
            </a:lvl4pPr>
            <a:lvl5pPr marL="1543050" indent="-171450">
              <a:defRPr>
                <a:solidFill>
                  <a:schemeClr val="tx1"/>
                </a:solidFill>
                <a:latin typeface="Arial" panose="020B0604020202020204" pitchFamily="34" charset="0"/>
                <a:ea typeface="ＭＳ Ｐゴシック" panose="020B0600070205080204" pitchFamily="34" charset="-128"/>
              </a:defRPr>
            </a:lvl5pPr>
            <a:lvl6pPr marL="18859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2288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25717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29146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spcAft>
                <a:spcPts val="600"/>
              </a:spcAft>
            </a:pPr>
            <a:fld id="{F8C9B2E9-A7AA-4DBA-A931-8BEC0D2CF43E}" type="slidenum">
              <a:rPr lang="en-GB" altLang="en-US">
                <a:solidFill>
                  <a:schemeClr val="tx1">
                    <a:tint val="75000"/>
                  </a:schemeClr>
                </a:solidFill>
                <a:latin typeface="+mn-lt"/>
                <a:ea typeface="+mn-ea"/>
              </a:rPr>
              <a:pPr>
                <a:spcAft>
                  <a:spcPts val="600"/>
                </a:spcAft>
              </a:pPr>
              <a:t>52</a:t>
            </a:fld>
            <a:endParaRPr lang="en-GB" altLang="en-US">
              <a:solidFill>
                <a:schemeClr val="tx1">
                  <a:tint val="75000"/>
                </a:schemeClr>
              </a:solidFill>
              <a:latin typeface="+mn-lt"/>
              <a:ea typeface="+mn-ea"/>
            </a:endParaRPr>
          </a:p>
        </p:txBody>
      </p:sp>
      <p:sp>
        <p:nvSpPr>
          <p:cNvPr id="15365" name="TextBox 5">
            <a:extLst>
              <a:ext uri="{FF2B5EF4-FFF2-40B4-BE49-F238E27FC236}">
                <a16:creationId xmlns:a16="http://schemas.microsoft.com/office/drawing/2014/main" id="{89FA6CA4-F3EE-4312-A1A1-A3202E4C7EA1}"/>
              </a:ext>
            </a:extLst>
          </p:cNvPr>
          <p:cNvSpPr txBox="1">
            <a:spLocks noChangeArrowheads="1"/>
          </p:cNvSpPr>
          <p:nvPr/>
        </p:nvSpPr>
        <p:spPr bwMode="auto">
          <a:xfrm>
            <a:off x="457200" y="4843239"/>
            <a:ext cx="7732835" cy="21471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0" tIns="0" rIns="0" bIns="0" rtlCol="0">
            <a:norm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20000"/>
              </a:spcBef>
              <a:buClr>
                <a:srgbClr val="0085CA"/>
              </a:buClr>
            </a:pPr>
            <a:r>
              <a:rPr lang="en-US" altLang="en-US" sz="700" dirty="0">
                <a:solidFill>
                  <a:srgbClr val="9D9D9D"/>
                </a:solidFill>
                <a:latin typeface="Arial"/>
                <a:ea typeface="+mn-ea"/>
                <a:cs typeface="Arial"/>
              </a:rPr>
              <a:t>Source:  </a:t>
            </a:r>
            <a:r>
              <a:rPr lang="en-US" altLang="en-US" sz="700" dirty="0" err="1">
                <a:solidFill>
                  <a:srgbClr val="9D9D9D"/>
                </a:solidFill>
                <a:latin typeface="Arial"/>
                <a:ea typeface="+mn-ea"/>
                <a:cs typeface="Arial"/>
              </a:rPr>
              <a:t>Kotlarchyk</a:t>
            </a:r>
            <a:r>
              <a:rPr lang="en-US" altLang="en-US" sz="700" dirty="0">
                <a:solidFill>
                  <a:srgbClr val="9D9D9D"/>
                </a:solidFill>
                <a:latin typeface="Arial"/>
                <a:ea typeface="+mn-ea"/>
                <a:cs typeface="Arial"/>
              </a:rPr>
              <a:t> M. Scattering theory. Encyclopedia of Spectroscopy and Spectrometry, 1999.</a:t>
            </a:r>
          </a:p>
          <a:p>
            <a:pPr>
              <a:lnSpc>
                <a:spcPct val="90000"/>
              </a:lnSpc>
              <a:spcBef>
                <a:spcPct val="20000"/>
              </a:spcBef>
              <a:buClr>
                <a:srgbClr val="0085CA"/>
              </a:buClr>
            </a:pPr>
            <a:endParaRPr lang="en-US" altLang="en-US" sz="700" dirty="0">
              <a:solidFill>
                <a:srgbClr val="9D9D9D"/>
              </a:solidFill>
              <a:latin typeface="Arial"/>
              <a:ea typeface="+mn-ea"/>
              <a:cs typeface="Arial"/>
            </a:endParaRPr>
          </a:p>
        </p:txBody>
      </p:sp>
      <p:pic>
        <p:nvPicPr>
          <p:cNvPr id="13" name="Picture 12">
            <a:extLst>
              <a:ext uri="{FF2B5EF4-FFF2-40B4-BE49-F238E27FC236}">
                <a16:creationId xmlns:a16="http://schemas.microsoft.com/office/drawing/2014/main" id="{3A7F2201-9545-4169-9D34-D6076FC50055}"/>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0" y="1784537"/>
            <a:ext cx="4121663" cy="2569819"/>
          </a:xfrm>
          <a:prstGeom prst="rect">
            <a:avLst/>
          </a:prstGeom>
        </p:spPr>
      </p:pic>
      <p:sp>
        <p:nvSpPr>
          <p:cNvPr id="14" name="TextBox 13">
            <a:extLst>
              <a:ext uri="{FF2B5EF4-FFF2-40B4-BE49-F238E27FC236}">
                <a16:creationId xmlns:a16="http://schemas.microsoft.com/office/drawing/2014/main" id="{C90BE2CB-947A-4F38-B1F7-26A8E8198A76}"/>
              </a:ext>
            </a:extLst>
          </p:cNvPr>
          <p:cNvSpPr txBox="1"/>
          <p:nvPr/>
        </p:nvSpPr>
        <p:spPr>
          <a:xfrm>
            <a:off x="4291874" y="2000373"/>
            <a:ext cx="2185214" cy="646331"/>
          </a:xfrm>
          <a:prstGeom prst="rect">
            <a:avLst/>
          </a:prstGeom>
          <a:noFill/>
        </p:spPr>
        <p:txBody>
          <a:bodyPr wrap="none" rtlCol="0">
            <a:spAutoFit/>
          </a:bodyPr>
          <a:lstStyle/>
          <a:p>
            <a:r>
              <a:rPr lang="en-US" dirty="0"/>
              <a:t>Scattered radiation </a:t>
            </a:r>
          </a:p>
          <a:p>
            <a:pPr algn="ctr"/>
            <a:r>
              <a:rPr lang="en-US" dirty="0"/>
              <a:t>final position</a:t>
            </a:r>
            <a:endParaRPr lang="en-GB" dirty="0"/>
          </a:p>
        </p:txBody>
      </p:sp>
      <p:cxnSp>
        <p:nvCxnSpPr>
          <p:cNvPr id="15" name="Straight Arrow Connector 14">
            <a:extLst>
              <a:ext uri="{FF2B5EF4-FFF2-40B4-BE49-F238E27FC236}">
                <a16:creationId xmlns:a16="http://schemas.microsoft.com/office/drawing/2014/main" id="{9B64EF1F-B2CF-410E-AAF9-5AEBE3D342F2}"/>
              </a:ext>
            </a:extLst>
          </p:cNvPr>
          <p:cNvCxnSpPr>
            <a:cxnSpLocks/>
            <a:endCxn id="14" idx="1"/>
          </p:cNvCxnSpPr>
          <p:nvPr/>
        </p:nvCxnSpPr>
        <p:spPr>
          <a:xfrm>
            <a:off x="3470829" y="2323538"/>
            <a:ext cx="821045"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Cube 15">
            <a:extLst>
              <a:ext uri="{FF2B5EF4-FFF2-40B4-BE49-F238E27FC236}">
                <a16:creationId xmlns:a16="http://schemas.microsoft.com/office/drawing/2014/main" id="{6A1670D3-5666-49CA-AFEE-5BE0222ED5AF}"/>
              </a:ext>
            </a:extLst>
          </p:cNvPr>
          <p:cNvSpPr/>
          <p:nvPr/>
        </p:nvSpPr>
        <p:spPr>
          <a:xfrm>
            <a:off x="2494168" y="1619706"/>
            <a:ext cx="981424" cy="2734650"/>
          </a:xfrm>
          <a:prstGeom prst="cub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303071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D7FAD39-CCB6-4721-959B-81EAA4F2281D}"/>
              </a:ext>
            </a:extLst>
          </p:cNvPr>
          <p:cNvSpPr>
            <a:spLocks noGrp="1"/>
          </p:cNvSpPr>
          <p:nvPr>
            <p:ph type="title"/>
          </p:nvPr>
        </p:nvSpPr>
        <p:spPr>
          <a:xfrm>
            <a:off x="457200" y="1115931"/>
            <a:ext cx="8229600" cy="380667"/>
          </a:xfrm>
        </p:spPr>
        <p:txBody>
          <a:bodyPr vert="horz" lIns="0" tIns="45720" rIns="0" bIns="0" rtlCol="0" anchor="ctr">
            <a:normAutofit/>
          </a:bodyPr>
          <a:lstStyle/>
          <a:p>
            <a:pPr>
              <a:lnSpc>
                <a:spcPct val="90000"/>
              </a:lnSpc>
            </a:pPr>
            <a:r>
              <a:rPr lang="en-US" dirty="0"/>
              <a:t>Workload selection</a:t>
            </a:r>
            <a:endParaRPr lang="en-GB" dirty="0"/>
          </a:p>
        </p:txBody>
      </p:sp>
      <p:sp>
        <p:nvSpPr>
          <p:cNvPr id="15363" name="Content Placeholder 2">
            <a:extLst>
              <a:ext uri="{FF2B5EF4-FFF2-40B4-BE49-F238E27FC236}">
                <a16:creationId xmlns:a16="http://schemas.microsoft.com/office/drawing/2014/main" id="{2ACF9D25-D92B-4679-AC7C-D05D9877D7C3}"/>
              </a:ext>
            </a:extLst>
          </p:cNvPr>
          <p:cNvSpPr>
            <a:spLocks noGrp="1" noChangeArrowheads="1"/>
          </p:cNvSpPr>
          <p:nvPr>
            <p:ph idx="1"/>
          </p:nvPr>
        </p:nvSpPr>
        <p:spPr>
          <a:xfrm>
            <a:off x="457199" y="1759936"/>
            <a:ext cx="7662289" cy="2613435"/>
          </a:xfrm>
        </p:spPr>
        <p:txBody>
          <a:bodyPr vert="horz" lIns="0" tIns="0" rIns="0" bIns="0" rtlCol="0">
            <a:normAutofit/>
          </a:bodyPr>
          <a:lstStyle/>
          <a:p>
            <a:pPr marL="57150" indent="0">
              <a:buNone/>
            </a:pPr>
            <a:r>
              <a:rPr lang="en-US" altLang="en-US" dirty="0"/>
              <a:t>Not all workloads benefits from FPGA acceleration!</a:t>
            </a:r>
          </a:p>
          <a:p>
            <a:endParaRPr lang="en-US" dirty="0"/>
          </a:p>
          <a:p>
            <a:pPr marL="0" indent="0">
              <a:buNone/>
            </a:pPr>
            <a:r>
              <a:rPr lang="en-US" dirty="0"/>
              <a:t> FPGA have higher throughput than CPUs (and GPUs) if the workload:</a:t>
            </a:r>
          </a:p>
          <a:p>
            <a:pPr lvl="1"/>
            <a:r>
              <a:rPr lang="en-US" dirty="0"/>
              <a:t>Has many branch mispredictions</a:t>
            </a:r>
          </a:p>
          <a:p>
            <a:pPr lvl="1"/>
            <a:r>
              <a:rPr lang="en-US" dirty="0"/>
              <a:t>Has many cache misses</a:t>
            </a:r>
          </a:p>
          <a:p>
            <a:pPr lvl="1"/>
            <a:r>
              <a:rPr lang="en-US" dirty="0"/>
              <a:t>(optional) Embarrassingly parallel</a:t>
            </a:r>
          </a:p>
          <a:p>
            <a:pPr lvl="1"/>
            <a:r>
              <a:rPr lang="en-US" dirty="0"/>
              <a:t>(optional) Independency</a:t>
            </a:r>
          </a:p>
          <a:p>
            <a:pPr marL="457200" lvl="1" indent="0">
              <a:buNone/>
            </a:pPr>
            <a:endParaRPr lang="en-US" altLang="en-US" dirty="0"/>
          </a:p>
        </p:txBody>
      </p:sp>
      <p:sp>
        <p:nvSpPr>
          <p:cNvPr id="74" name="Text Placeholder 3">
            <a:extLst>
              <a:ext uri="{FF2B5EF4-FFF2-40B4-BE49-F238E27FC236}">
                <a16:creationId xmlns:a16="http://schemas.microsoft.com/office/drawing/2014/main" id="{E6EF53D2-8080-4CA4-B6BE-341D77B749E1}"/>
              </a:ext>
            </a:extLst>
          </p:cNvPr>
          <p:cNvSpPr>
            <a:spLocks noGrp="1"/>
          </p:cNvSpPr>
          <p:nvPr>
            <p:ph type="body" sz="quarter" idx="10"/>
          </p:nvPr>
        </p:nvSpPr>
        <p:spPr>
          <a:xfrm>
            <a:off x="6553925" y="497144"/>
            <a:ext cx="2132875" cy="234218"/>
          </a:xfrm>
        </p:spPr>
        <p:txBody>
          <a:bodyPr/>
          <a:lstStyle/>
          <a:p>
            <a:endParaRPr lang="en-US"/>
          </a:p>
        </p:txBody>
      </p:sp>
      <p:sp>
        <p:nvSpPr>
          <p:cNvPr id="76" name="Text Placeholder 4">
            <a:extLst>
              <a:ext uri="{FF2B5EF4-FFF2-40B4-BE49-F238E27FC236}">
                <a16:creationId xmlns:a16="http://schemas.microsoft.com/office/drawing/2014/main" id="{237A32A8-7A19-4F1B-876D-7C12B3DE7DB5}"/>
              </a:ext>
            </a:extLst>
          </p:cNvPr>
          <p:cNvSpPr>
            <a:spLocks noGrp="1"/>
          </p:cNvSpPr>
          <p:nvPr>
            <p:ph type="body" sz="quarter" idx="12"/>
          </p:nvPr>
        </p:nvSpPr>
        <p:spPr>
          <a:xfrm>
            <a:off x="7239941" y="738262"/>
            <a:ext cx="1446859" cy="192881"/>
          </a:xfrm>
        </p:spPr>
        <p:txBody>
          <a:bodyPr/>
          <a:lstStyle/>
          <a:p>
            <a:endParaRPr lang="en-US"/>
          </a:p>
        </p:txBody>
      </p:sp>
      <p:sp>
        <p:nvSpPr>
          <p:cNvPr id="15364" name="Slide Number Placeholder 3">
            <a:extLst>
              <a:ext uri="{FF2B5EF4-FFF2-40B4-BE49-F238E27FC236}">
                <a16:creationId xmlns:a16="http://schemas.microsoft.com/office/drawing/2014/main" id="{09E80AB0-4044-4BC1-AF1F-7593CCCF9859}"/>
              </a:ext>
            </a:extLst>
          </p:cNvPr>
          <p:cNvSpPr>
            <a:spLocks noGrp="1" noChangeArrowheads="1"/>
          </p:cNvSpPr>
          <p:nvPr>
            <p:ph type="sldNum" sz="quarter" idx="13"/>
          </p:nvPr>
        </p:nvSpPr>
        <p:spPr>
          <a:xfrm>
            <a:off x="6457950" y="4767263"/>
            <a:ext cx="2057400" cy="27463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defRPr>
                <a:solidFill>
                  <a:schemeClr val="tx1"/>
                </a:solidFill>
                <a:latin typeface="Arial" panose="020B0604020202020204" pitchFamily="34" charset="0"/>
                <a:ea typeface="ＭＳ Ｐゴシック" panose="020B0600070205080204" pitchFamily="34" charset="-128"/>
              </a:defRPr>
            </a:lvl1pPr>
            <a:lvl2pPr marL="557213" indent="-214313">
              <a:defRPr>
                <a:solidFill>
                  <a:schemeClr val="tx1"/>
                </a:solidFill>
                <a:latin typeface="Arial" panose="020B0604020202020204" pitchFamily="34" charset="0"/>
                <a:ea typeface="ＭＳ Ｐゴシック" panose="020B0600070205080204" pitchFamily="34" charset="-128"/>
              </a:defRPr>
            </a:lvl2pPr>
            <a:lvl3pPr marL="857250" indent="-171450">
              <a:defRPr>
                <a:solidFill>
                  <a:schemeClr val="tx1"/>
                </a:solidFill>
                <a:latin typeface="Arial" panose="020B0604020202020204" pitchFamily="34" charset="0"/>
                <a:ea typeface="ＭＳ Ｐゴシック" panose="020B0600070205080204" pitchFamily="34" charset="-128"/>
              </a:defRPr>
            </a:lvl3pPr>
            <a:lvl4pPr marL="1200150" indent="-171450">
              <a:defRPr>
                <a:solidFill>
                  <a:schemeClr val="tx1"/>
                </a:solidFill>
                <a:latin typeface="Arial" panose="020B0604020202020204" pitchFamily="34" charset="0"/>
                <a:ea typeface="ＭＳ Ｐゴシック" panose="020B0600070205080204" pitchFamily="34" charset="-128"/>
              </a:defRPr>
            </a:lvl4pPr>
            <a:lvl5pPr marL="1543050" indent="-171450">
              <a:defRPr>
                <a:solidFill>
                  <a:schemeClr val="tx1"/>
                </a:solidFill>
                <a:latin typeface="Arial" panose="020B0604020202020204" pitchFamily="34" charset="0"/>
                <a:ea typeface="ＭＳ Ｐゴシック" panose="020B0600070205080204" pitchFamily="34" charset="-128"/>
              </a:defRPr>
            </a:lvl5pPr>
            <a:lvl6pPr marL="18859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2288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25717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29146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spcAft>
                <a:spcPts val="600"/>
              </a:spcAft>
            </a:pPr>
            <a:fld id="{F8C9B2E9-A7AA-4DBA-A931-8BEC0D2CF43E}" type="slidenum">
              <a:rPr lang="en-GB" altLang="en-US">
                <a:solidFill>
                  <a:schemeClr val="tx1">
                    <a:tint val="75000"/>
                  </a:schemeClr>
                </a:solidFill>
                <a:latin typeface="+mn-lt"/>
                <a:ea typeface="+mn-ea"/>
              </a:rPr>
              <a:pPr>
                <a:spcAft>
                  <a:spcPts val="600"/>
                </a:spcAft>
              </a:pPr>
              <a:t>53</a:t>
            </a:fld>
            <a:endParaRPr lang="en-GB" altLang="en-US">
              <a:solidFill>
                <a:schemeClr val="tx1">
                  <a:tint val="75000"/>
                </a:schemeClr>
              </a:solidFill>
              <a:latin typeface="+mn-lt"/>
              <a:ea typeface="+mn-ea"/>
            </a:endParaRPr>
          </a:p>
        </p:txBody>
      </p:sp>
      <p:sp>
        <p:nvSpPr>
          <p:cNvPr id="15365" name="TextBox 5">
            <a:extLst>
              <a:ext uri="{FF2B5EF4-FFF2-40B4-BE49-F238E27FC236}">
                <a16:creationId xmlns:a16="http://schemas.microsoft.com/office/drawing/2014/main" id="{89FA6CA4-F3EE-4312-A1A1-A3202E4C7EA1}"/>
              </a:ext>
            </a:extLst>
          </p:cNvPr>
          <p:cNvSpPr txBox="1">
            <a:spLocks noChangeArrowheads="1"/>
          </p:cNvSpPr>
          <p:nvPr/>
        </p:nvSpPr>
        <p:spPr bwMode="auto">
          <a:xfrm>
            <a:off x="457200" y="4843239"/>
            <a:ext cx="7732835" cy="21471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0" tIns="0" rIns="0" bIns="0" rtlCol="0">
            <a:norm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20000"/>
              </a:spcBef>
              <a:buClr>
                <a:srgbClr val="0085CA"/>
              </a:buClr>
            </a:pPr>
            <a:endParaRPr lang="en-US" altLang="en-US" sz="700" dirty="0">
              <a:solidFill>
                <a:srgbClr val="9D9D9D"/>
              </a:solidFill>
              <a:latin typeface="Arial"/>
              <a:ea typeface="+mn-ea"/>
              <a:cs typeface="Arial"/>
            </a:endParaRPr>
          </a:p>
        </p:txBody>
      </p:sp>
      <p:sp>
        <p:nvSpPr>
          <p:cNvPr id="2" name="Rectangle 1">
            <a:extLst>
              <a:ext uri="{FF2B5EF4-FFF2-40B4-BE49-F238E27FC236}">
                <a16:creationId xmlns:a16="http://schemas.microsoft.com/office/drawing/2014/main" id="{EC8614E2-2A13-4A4B-BD62-8700FC2755C2}"/>
              </a:ext>
            </a:extLst>
          </p:cNvPr>
          <p:cNvSpPr/>
          <p:nvPr/>
        </p:nvSpPr>
        <p:spPr>
          <a:xfrm>
            <a:off x="1130105" y="2821967"/>
            <a:ext cx="3484098" cy="1165567"/>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6A1E42FF-B286-42E9-ACE2-D828A7BB7965}"/>
              </a:ext>
            </a:extLst>
          </p:cNvPr>
          <p:cNvSpPr txBox="1"/>
          <p:nvPr/>
        </p:nvSpPr>
        <p:spPr>
          <a:xfrm>
            <a:off x="5214424" y="3220084"/>
            <a:ext cx="2159566" cy="369332"/>
          </a:xfrm>
          <a:prstGeom prst="rect">
            <a:avLst/>
          </a:prstGeom>
          <a:noFill/>
          <a:ln>
            <a:solidFill>
              <a:schemeClr val="accent1"/>
            </a:solidFill>
          </a:ln>
        </p:spPr>
        <p:txBody>
          <a:bodyPr wrap="none" rtlCol="0">
            <a:spAutoFit/>
          </a:bodyPr>
          <a:lstStyle/>
          <a:p>
            <a:r>
              <a:rPr lang="en-US" dirty="0">
                <a:solidFill>
                  <a:srgbClr val="0085CA"/>
                </a:solidFill>
              </a:rPr>
              <a:t>Monte Carlo fits all!</a:t>
            </a:r>
            <a:endParaRPr lang="en-GB" dirty="0">
              <a:solidFill>
                <a:srgbClr val="0085CA"/>
              </a:solidFill>
            </a:endParaRPr>
          </a:p>
        </p:txBody>
      </p:sp>
      <p:cxnSp>
        <p:nvCxnSpPr>
          <p:cNvPr id="8" name="Straight Arrow Connector 7">
            <a:extLst>
              <a:ext uri="{FF2B5EF4-FFF2-40B4-BE49-F238E27FC236}">
                <a16:creationId xmlns:a16="http://schemas.microsoft.com/office/drawing/2014/main" id="{46A28AB0-1603-49AC-91FF-8F3BDB107C27}"/>
              </a:ext>
            </a:extLst>
          </p:cNvPr>
          <p:cNvCxnSpPr>
            <a:stCxn id="2" idx="3"/>
          </p:cNvCxnSpPr>
          <p:nvPr/>
        </p:nvCxnSpPr>
        <p:spPr>
          <a:xfrm flipV="1">
            <a:off x="4614203" y="3404750"/>
            <a:ext cx="600221"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63172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idx="1"/>
          </p:nvPr>
        </p:nvSpPr>
        <p:spPr>
          <a:xfrm>
            <a:off x="457200" y="1592281"/>
            <a:ext cx="8147539" cy="3427810"/>
          </a:xfrm>
        </p:spPr>
        <p:txBody>
          <a:bodyPr/>
          <a:lstStyle/>
          <a:p>
            <a:pPr marL="0" indent="0">
              <a:buNone/>
            </a:pPr>
            <a:r>
              <a:rPr lang="en-US" dirty="0"/>
              <a:t>Determine the acceleration potential accounting for the major factors that dictate performance when using compute co-processors:</a:t>
            </a:r>
          </a:p>
          <a:p>
            <a:pPr lvl="1"/>
            <a:r>
              <a:rPr lang="en-US" dirty="0"/>
              <a:t>Bandwidths and latencies of the various interconnects</a:t>
            </a:r>
          </a:p>
          <a:p>
            <a:pPr lvl="1"/>
            <a:r>
              <a:rPr lang="en-US" dirty="0"/>
              <a:t>The capacities of different memories</a:t>
            </a:r>
          </a:p>
          <a:p>
            <a:pPr lvl="1"/>
            <a:r>
              <a:rPr lang="en-US" dirty="0"/>
              <a:t>Impact of data movements </a:t>
            </a:r>
          </a:p>
          <a:p>
            <a:pPr lvl="1"/>
            <a:r>
              <a:rPr lang="en-US" dirty="0"/>
              <a:t>Accelerator specific properties, e.g., for FPGA</a:t>
            </a:r>
          </a:p>
          <a:p>
            <a:pPr lvl="2"/>
            <a:r>
              <a:rPr lang="en-US" dirty="0"/>
              <a:t>Hardware/arithmetic operations space</a:t>
            </a:r>
          </a:p>
          <a:p>
            <a:pPr lvl="2"/>
            <a:r>
              <a:rPr lang="en-US" dirty="0"/>
              <a:t>Clock frequency</a:t>
            </a:r>
          </a:p>
          <a:p>
            <a:pPr lvl="2"/>
            <a:r>
              <a:rPr lang="en-US" dirty="0"/>
              <a:t>Fine-grain tunable numeric operations and their impact</a:t>
            </a:r>
          </a:p>
          <a:p>
            <a:pPr lvl="2"/>
            <a:r>
              <a:rPr lang="en-US" dirty="0"/>
              <a:t>Other custom computing approaches, e.g., compression  </a:t>
            </a:r>
          </a:p>
        </p:txBody>
      </p:sp>
      <p:sp>
        <p:nvSpPr>
          <p:cNvPr id="4" name="Rectangle 7">
            <a:extLst>
              <a:ext uri="{FF2B5EF4-FFF2-40B4-BE49-F238E27FC236}">
                <a16:creationId xmlns:a16="http://schemas.microsoft.com/office/drawing/2014/main" id="{E9397400-3D7A-A742-B2DA-802CA73634C1}"/>
              </a:ext>
            </a:extLst>
          </p:cNvPr>
          <p:cNvSpPr txBox="1">
            <a:spLocks noChangeArrowheads="1"/>
          </p:cNvSpPr>
          <p:nvPr/>
        </p:nvSpPr>
        <p:spPr>
          <a:xfrm>
            <a:off x="7520752" y="5498746"/>
            <a:ext cx="344354" cy="20457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defPPr>
              <a:defRPr lang="en-US"/>
            </a:defPPr>
            <a:lvl1pPr marL="0" algn="l" defTabSz="914400" rtl="0" eaLnBrk="1" latinLnBrk="0" hangingPunct="1">
              <a:spcBef>
                <a:spcPct val="20000"/>
              </a:spcBef>
              <a:buClr>
                <a:schemeClr val="tx2"/>
              </a:buClr>
              <a:buSzPct val="70000"/>
              <a:buFont typeface="Wingdings" pitchFamily="2" charset="2"/>
              <a:buChar char="l"/>
              <a:defRPr sz="2400" kern="1200">
                <a:solidFill>
                  <a:schemeClr val="tx1"/>
                </a:solidFill>
                <a:latin typeface="Arial" panose="020B0604020202020204" pitchFamily="34" charset="0"/>
                <a:ea typeface="ＭＳ Ｐゴシック" panose="020B0600070205080204" pitchFamily="34" charset="-128"/>
                <a:cs typeface="+mn-cs"/>
              </a:defRPr>
            </a:lvl1pPr>
            <a:lvl2pPr marL="742950" indent="-285750" algn="l" defTabSz="914400" rtl="0" eaLnBrk="1" latinLnBrk="0" hangingPunct="1">
              <a:spcBef>
                <a:spcPct val="20000"/>
              </a:spcBef>
              <a:buClr>
                <a:schemeClr val="accent2"/>
              </a:buClr>
              <a:buSzPct val="70000"/>
              <a:buFont typeface="Wingdings" pitchFamily="2" charset="2"/>
              <a:buChar char="l"/>
              <a:defRPr sz="2000" kern="1200">
                <a:solidFill>
                  <a:schemeClr val="tx1"/>
                </a:solidFill>
                <a:latin typeface="Arial" panose="020B0604020202020204" pitchFamily="34" charset="0"/>
                <a:ea typeface="ＭＳ Ｐゴシック" panose="020B0600070205080204" pitchFamily="34" charset="-128"/>
                <a:cs typeface="+mn-cs"/>
              </a:defRPr>
            </a:lvl2pPr>
            <a:lvl3pPr marL="1143000" indent="-228600" algn="l" defTabSz="914400" rtl="0" eaLnBrk="1" latinLnBrk="0" hangingPunct="1">
              <a:spcBef>
                <a:spcPct val="20000"/>
              </a:spcBef>
              <a:buClr>
                <a:schemeClr val="accent1"/>
              </a:buClr>
              <a:buSzPct val="70000"/>
              <a:buFont typeface="Wingdings" pitchFamily="2" charset="2"/>
              <a:buChar char="l"/>
              <a:defRPr sz="1800" kern="1200">
                <a:solidFill>
                  <a:schemeClr val="tx1"/>
                </a:solidFill>
                <a:latin typeface="Arial" panose="020B0604020202020204" pitchFamily="34" charset="0"/>
                <a:ea typeface="ＭＳ Ｐゴシック" panose="020B0600070205080204" pitchFamily="34" charset="-128"/>
                <a:cs typeface="+mn-cs"/>
              </a:defRPr>
            </a:lvl3pPr>
            <a:lvl4pPr marL="1600200" indent="-228600" algn="l" defTabSz="914400" rtl="0" eaLnBrk="1" latinLnBrk="0" hangingPunct="1">
              <a:spcBef>
                <a:spcPct val="20000"/>
              </a:spcBef>
              <a:buClr>
                <a:schemeClr val="tx2"/>
              </a:buClr>
              <a:buSzPct val="75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4pPr>
            <a:lvl5pPr marL="2057400" indent="-228600" algn="l" defTabSz="914400" rtl="0" eaLnBrk="1" latinLnBrk="0" hangingPunct="1">
              <a:spcBef>
                <a:spcPct val="20000"/>
              </a:spcBef>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5pPr>
            <a:lvl6pPr marL="2514600" indent="-228600" algn="l" defTabSz="914400" rtl="0" eaLnBrk="0" fontAlgn="base" latinLnBrk="0" hangingPunct="0">
              <a:spcBef>
                <a:spcPct val="20000"/>
              </a:spcBef>
              <a:spcAft>
                <a:spcPct val="0"/>
              </a:spcAft>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6pPr>
            <a:lvl7pPr marL="2971800" indent="-228600" algn="l" defTabSz="914400" rtl="0" eaLnBrk="0" fontAlgn="base" latinLnBrk="0" hangingPunct="0">
              <a:spcBef>
                <a:spcPct val="20000"/>
              </a:spcBef>
              <a:spcAft>
                <a:spcPct val="0"/>
              </a:spcAft>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7pPr>
            <a:lvl8pPr marL="3429000" indent="-228600" algn="l" defTabSz="914400" rtl="0" eaLnBrk="0" fontAlgn="base" latinLnBrk="0" hangingPunct="0">
              <a:spcBef>
                <a:spcPct val="20000"/>
              </a:spcBef>
              <a:spcAft>
                <a:spcPct val="0"/>
              </a:spcAft>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8pPr>
            <a:lvl9pPr marL="3886200" indent="-228600" algn="l" defTabSz="914400" rtl="0" eaLnBrk="0" fontAlgn="base" latinLnBrk="0" hangingPunct="0">
              <a:spcBef>
                <a:spcPct val="20000"/>
              </a:spcBef>
              <a:spcAft>
                <a:spcPct val="0"/>
              </a:spcAft>
              <a:buClr>
                <a:schemeClr val="folHlink"/>
              </a:buClr>
              <a:buSzPct val="80000"/>
              <a:buFont typeface="Wingdings" pitchFamily="2" charset="2"/>
              <a:buChar char="§"/>
              <a:defRPr sz="1600" kern="1200">
                <a:solidFill>
                  <a:schemeClr val="tx1"/>
                </a:solidFill>
                <a:latin typeface="Arial" panose="020B0604020202020204" pitchFamily="34" charset="0"/>
                <a:ea typeface="ＭＳ Ｐゴシック" panose="020B0600070205080204" pitchFamily="34" charset="-128"/>
                <a:cs typeface="+mn-cs"/>
              </a:defRPr>
            </a:lvl9pPr>
          </a:lstStyle>
          <a:p>
            <a:pPr algn="r">
              <a:spcBef>
                <a:spcPct val="0"/>
              </a:spcBef>
              <a:buClrTx/>
              <a:buSzTx/>
              <a:buFontTx/>
              <a:buNone/>
            </a:pPr>
            <a:fld id="{D51A64BD-1683-244C-AB46-8AA6DFDEA418}" type="slidenum">
              <a:rPr lang="en-US" altLang="en-US" sz="953">
                <a:solidFill>
                  <a:schemeClr val="bg2"/>
                </a:solidFill>
                <a:latin typeface="+mn-lt"/>
              </a:rPr>
              <a:pPr algn="r">
                <a:spcBef>
                  <a:spcPct val="0"/>
                </a:spcBef>
                <a:buClrTx/>
                <a:buSzTx/>
                <a:buFontTx/>
                <a:buNone/>
              </a:pPr>
              <a:t>54</a:t>
            </a:fld>
            <a:endParaRPr lang="en-US" altLang="en-US" sz="953" dirty="0">
              <a:solidFill>
                <a:schemeClr val="bg2"/>
              </a:solidFill>
              <a:latin typeface="+mn-lt"/>
            </a:endParaRPr>
          </a:p>
        </p:txBody>
      </p:sp>
      <p:sp>
        <p:nvSpPr>
          <p:cNvPr id="2" name="Rectangle 1">
            <a:extLst>
              <a:ext uri="{FF2B5EF4-FFF2-40B4-BE49-F238E27FC236}">
                <a16:creationId xmlns:a16="http://schemas.microsoft.com/office/drawing/2014/main" id="{54A3D921-062E-4378-87A5-8711FA682111}"/>
              </a:ext>
            </a:extLst>
          </p:cNvPr>
          <p:cNvSpPr/>
          <p:nvPr/>
        </p:nvSpPr>
        <p:spPr>
          <a:xfrm>
            <a:off x="1078522" y="3176628"/>
            <a:ext cx="4886178" cy="1225824"/>
          </a:xfrm>
          <a:prstGeom prst="rect">
            <a:avLst/>
          </a:pr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83EAE582-9C6B-4DA2-A5C1-DFA79ADEC90E}"/>
              </a:ext>
            </a:extLst>
          </p:cNvPr>
          <p:cNvSpPr txBox="1"/>
          <p:nvPr/>
        </p:nvSpPr>
        <p:spPr>
          <a:xfrm>
            <a:off x="5676314" y="3263248"/>
            <a:ext cx="1960097" cy="923330"/>
          </a:xfrm>
          <a:prstGeom prst="rect">
            <a:avLst/>
          </a:prstGeom>
          <a:noFill/>
        </p:spPr>
        <p:txBody>
          <a:bodyPr wrap="square" rtlCol="0">
            <a:spAutoFit/>
          </a:bodyPr>
          <a:lstStyle/>
          <a:p>
            <a:pPr algn="ctr"/>
            <a:r>
              <a:rPr lang="en-US" dirty="0">
                <a:solidFill>
                  <a:schemeClr val="accent1"/>
                </a:solidFill>
              </a:rPr>
              <a:t>Accelerator compute capabilities</a:t>
            </a:r>
            <a:endParaRPr lang="en-GB" dirty="0">
              <a:solidFill>
                <a:schemeClr val="accent1"/>
              </a:solidFill>
            </a:endParaRPr>
          </a:p>
        </p:txBody>
      </p:sp>
      <p:sp>
        <p:nvSpPr>
          <p:cNvPr id="9" name="Title 8">
            <a:extLst>
              <a:ext uri="{FF2B5EF4-FFF2-40B4-BE49-F238E27FC236}">
                <a16:creationId xmlns:a16="http://schemas.microsoft.com/office/drawing/2014/main" id="{298F06D0-C2D5-4A09-8162-618CF1E54F13}"/>
              </a:ext>
            </a:extLst>
          </p:cNvPr>
          <p:cNvSpPr>
            <a:spLocks noGrp="1"/>
          </p:cNvSpPr>
          <p:nvPr>
            <p:ph type="title"/>
          </p:nvPr>
        </p:nvSpPr>
        <p:spPr/>
        <p:txBody>
          <a:bodyPr/>
          <a:lstStyle/>
          <a:p>
            <a:r>
              <a:rPr lang="en-US" dirty="0"/>
              <a:t>Workload partitioning -- Decide the acceleration target</a:t>
            </a:r>
            <a:endParaRPr lang="en-GB" dirty="0"/>
          </a:p>
        </p:txBody>
      </p:sp>
      <p:sp>
        <p:nvSpPr>
          <p:cNvPr id="11" name="Text Placeholder 6">
            <a:extLst>
              <a:ext uri="{FF2B5EF4-FFF2-40B4-BE49-F238E27FC236}">
                <a16:creationId xmlns:a16="http://schemas.microsoft.com/office/drawing/2014/main" id="{247B9500-9724-45BB-84E5-97EFAF91F0C4}"/>
              </a:ext>
            </a:extLst>
          </p:cNvPr>
          <p:cNvSpPr txBox="1">
            <a:spLocks/>
          </p:cNvSpPr>
          <p:nvPr/>
        </p:nvSpPr>
        <p:spPr>
          <a:xfrm>
            <a:off x="457200" y="4843239"/>
            <a:ext cx="7732835" cy="214719"/>
          </a:xfrm>
          <a:prstGeom prst="rect">
            <a:avLst/>
          </a:prstGeom>
        </p:spPr>
        <p:txBody>
          <a:bodyPr/>
          <a:lstStyle>
            <a:lvl1pPr marL="342900" indent="-342900" algn="l" defTabSz="457200" rtl="0" eaLnBrk="1" latinLnBrk="0" hangingPunct="1">
              <a:spcBef>
                <a:spcPct val="20000"/>
              </a:spcBef>
              <a:buClr>
                <a:srgbClr val="0085CA"/>
              </a:buClr>
              <a:buFont typeface="Arial"/>
              <a:buChar char="•"/>
              <a:defRPr sz="1800" kern="1200">
                <a:solidFill>
                  <a:schemeClr val="tx1"/>
                </a:solidFill>
                <a:latin typeface="Arial"/>
                <a:ea typeface="+mn-ea"/>
                <a:cs typeface="Arial"/>
              </a:defRPr>
            </a:lvl1pPr>
            <a:lvl2pPr marL="742950" indent="-285750" algn="l" defTabSz="457200" rtl="0" eaLnBrk="1" latinLnBrk="0" hangingPunct="1">
              <a:spcBef>
                <a:spcPct val="20000"/>
              </a:spcBef>
              <a:buClr>
                <a:srgbClr val="0085CA"/>
              </a:buClr>
              <a:buFont typeface="Arial"/>
              <a:buChar char="–"/>
              <a:defRPr sz="1800" kern="1200">
                <a:solidFill>
                  <a:schemeClr val="tx1"/>
                </a:solidFill>
                <a:latin typeface="Arial"/>
                <a:ea typeface="+mn-ea"/>
                <a:cs typeface="Arial"/>
              </a:defRPr>
            </a:lvl2pPr>
            <a:lvl3pPr marL="11430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3pPr>
            <a:lvl4pPr marL="16002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4pPr>
            <a:lvl5pPr marL="20574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800" dirty="0">
                <a:solidFill>
                  <a:schemeClr val="bg2"/>
                </a:solidFill>
              </a:rPr>
              <a:t>Courtesy of Georgi Gaydadjiev, Advanced Parallel Programming 2019-20 </a:t>
            </a:r>
            <a:endParaRPr lang="en-GB" dirty="0">
              <a:solidFill>
                <a:schemeClr val="bg2"/>
              </a:solidFill>
            </a:endParaRPr>
          </a:p>
        </p:txBody>
      </p:sp>
    </p:spTree>
    <p:extLst>
      <p:ext uri="{BB962C8B-B14F-4D97-AF65-F5344CB8AC3E}">
        <p14:creationId xmlns:p14="http://schemas.microsoft.com/office/powerpoint/2010/main" val="267134496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ECF598-EF80-410E-8D94-7ACD168E6DB9}"/>
              </a:ext>
            </a:extLst>
          </p:cNvPr>
          <p:cNvSpPr>
            <a:spLocks noGrp="1"/>
          </p:cNvSpPr>
          <p:nvPr>
            <p:ph type="title"/>
          </p:nvPr>
        </p:nvSpPr>
        <p:spPr/>
        <p:txBody>
          <a:bodyPr/>
          <a:lstStyle/>
          <a:p>
            <a:r>
              <a:rPr lang="en-US" dirty="0"/>
              <a:t>Requirements</a:t>
            </a:r>
            <a:endParaRPr lang="it-IT" dirty="0"/>
          </a:p>
        </p:txBody>
      </p:sp>
      <p:sp>
        <p:nvSpPr>
          <p:cNvPr id="3" name="Segnaposto contenuto 2">
            <a:extLst>
              <a:ext uri="{FF2B5EF4-FFF2-40B4-BE49-F238E27FC236}">
                <a16:creationId xmlns:a16="http://schemas.microsoft.com/office/drawing/2014/main" id="{4FF41FBD-DA98-40F0-BA03-5688C1D2F3AB}"/>
              </a:ext>
            </a:extLst>
          </p:cNvPr>
          <p:cNvSpPr>
            <a:spLocks noGrp="1"/>
          </p:cNvSpPr>
          <p:nvPr>
            <p:ph idx="1"/>
          </p:nvPr>
        </p:nvSpPr>
        <p:spPr/>
        <p:txBody>
          <a:bodyPr vert="horz" lIns="0" tIns="0" rIns="0" bIns="0" rtlCol="0" anchor="t">
            <a:noAutofit/>
          </a:bodyPr>
          <a:lstStyle/>
          <a:p>
            <a:pPr marL="0" indent="0">
              <a:buNone/>
            </a:pPr>
            <a:r>
              <a:rPr lang="en-US" dirty="0"/>
              <a:t>We assume that FPGA should achieve 10x speed-up (over a modern parallel CPU) to be worth the engineering-effort</a:t>
            </a:r>
          </a:p>
          <a:p>
            <a:pPr marL="0" indent="0">
              <a:buNone/>
            </a:pPr>
            <a:endParaRPr lang="it-IT" dirty="0"/>
          </a:p>
          <a:p>
            <a:r>
              <a:rPr lang="en-US" dirty="0"/>
              <a:t>The simulation of one particle requires 34.5 iterations on average</a:t>
            </a:r>
          </a:p>
          <a:p>
            <a:r>
              <a:rPr lang="en-US" dirty="0"/>
              <a:t>Assuming an FPGA architecture capable of computing 1 iteration per clock cycle to achieve a 10x speed-up the FGPA clock frequency should be 250Mhz </a:t>
            </a:r>
          </a:p>
          <a:p>
            <a:r>
              <a:rPr lang="en-US" dirty="0"/>
              <a:t>Alternatively, a parallelism &gt; 1 at a lower clock frequency</a:t>
            </a:r>
          </a:p>
        </p:txBody>
      </p:sp>
      <p:sp>
        <p:nvSpPr>
          <p:cNvPr id="4" name="Segnaposto testo 3">
            <a:extLst>
              <a:ext uri="{FF2B5EF4-FFF2-40B4-BE49-F238E27FC236}">
                <a16:creationId xmlns:a16="http://schemas.microsoft.com/office/drawing/2014/main" id="{2A1E688B-8546-494F-B605-7D6BA0059E1E}"/>
              </a:ext>
            </a:extLst>
          </p:cNvPr>
          <p:cNvSpPr>
            <a:spLocks noGrp="1"/>
          </p:cNvSpPr>
          <p:nvPr>
            <p:ph type="body" sz="quarter" idx="10"/>
          </p:nvPr>
        </p:nvSpPr>
        <p:spPr/>
        <p:txBody>
          <a:bodyPr/>
          <a:lstStyle/>
          <a:p>
            <a:endParaRPr lang="it-IT"/>
          </a:p>
        </p:txBody>
      </p:sp>
      <p:sp>
        <p:nvSpPr>
          <p:cNvPr id="5" name="Segnaposto testo 4">
            <a:extLst>
              <a:ext uri="{FF2B5EF4-FFF2-40B4-BE49-F238E27FC236}">
                <a16:creationId xmlns:a16="http://schemas.microsoft.com/office/drawing/2014/main" id="{B7BDA4AB-4362-4B09-86CD-9468063DF912}"/>
              </a:ext>
            </a:extLst>
          </p:cNvPr>
          <p:cNvSpPr>
            <a:spLocks noGrp="1"/>
          </p:cNvSpPr>
          <p:nvPr>
            <p:ph type="body" sz="quarter" idx="12"/>
          </p:nvPr>
        </p:nvSpPr>
        <p:spPr/>
        <p:txBody>
          <a:bodyPr/>
          <a:lstStyle/>
          <a:p>
            <a:endParaRPr lang="it-IT"/>
          </a:p>
        </p:txBody>
      </p:sp>
      <p:sp>
        <p:nvSpPr>
          <p:cNvPr id="6" name="Segnaposto numero diapositiva 5">
            <a:extLst>
              <a:ext uri="{FF2B5EF4-FFF2-40B4-BE49-F238E27FC236}">
                <a16:creationId xmlns:a16="http://schemas.microsoft.com/office/drawing/2014/main" id="{070D2C05-E139-4AA6-8800-6FF57F42C55B}"/>
              </a:ext>
            </a:extLst>
          </p:cNvPr>
          <p:cNvSpPr>
            <a:spLocks noGrp="1"/>
          </p:cNvSpPr>
          <p:nvPr>
            <p:ph type="sldNum" sz="quarter" idx="13"/>
          </p:nvPr>
        </p:nvSpPr>
        <p:spPr/>
        <p:txBody>
          <a:bodyPr/>
          <a:lstStyle/>
          <a:p>
            <a:fld id="{C9BEB4AE-FFC0-4AB9-B62F-194B275D3770}" type="slidenum">
              <a:rPr lang="en-GB" smtClean="0"/>
              <a:t>55</a:t>
            </a:fld>
            <a:endParaRPr lang="en-GB" dirty="0"/>
          </a:p>
        </p:txBody>
      </p:sp>
      <p:sp>
        <p:nvSpPr>
          <p:cNvPr id="7" name="Segnaposto testo 6">
            <a:extLst>
              <a:ext uri="{FF2B5EF4-FFF2-40B4-BE49-F238E27FC236}">
                <a16:creationId xmlns:a16="http://schemas.microsoft.com/office/drawing/2014/main" id="{357269B3-3311-4390-B04C-F8DF3E61E003}"/>
              </a:ext>
            </a:extLst>
          </p:cNvPr>
          <p:cNvSpPr>
            <a:spLocks noGrp="1"/>
          </p:cNvSpPr>
          <p:nvPr>
            <p:ph type="body" sz="quarter" idx="14"/>
          </p:nvPr>
        </p:nvSpPr>
        <p:spPr/>
        <p:txBody>
          <a:bodyPr/>
          <a:lstStyle/>
          <a:p>
            <a:endParaRPr lang="it-IT"/>
          </a:p>
        </p:txBody>
      </p:sp>
    </p:spTree>
    <p:extLst>
      <p:ext uri="{BB962C8B-B14F-4D97-AF65-F5344CB8AC3E}">
        <p14:creationId xmlns:p14="http://schemas.microsoft.com/office/powerpoint/2010/main" val="380112478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D7FAD39-CCB6-4721-959B-81EAA4F2281D}"/>
              </a:ext>
            </a:extLst>
          </p:cNvPr>
          <p:cNvSpPr>
            <a:spLocks noGrp="1"/>
          </p:cNvSpPr>
          <p:nvPr>
            <p:ph type="title"/>
          </p:nvPr>
        </p:nvSpPr>
        <p:spPr>
          <a:xfrm>
            <a:off x="457200" y="1115931"/>
            <a:ext cx="8229600" cy="380667"/>
          </a:xfrm>
        </p:spPr>
        <p:txBody>
          <a:bodyPr vert="horz" lIns="0" tIns="45720" rIns="0" bIns="0" rtlCol="0" anchor="ctr">
            <a:normAutofit/>
          </a:bodyPr>
          <a:lstStyle/>
          <a:p>
            <a:pPr>
              <a:lnSpc>
                <a:spcPct val="90000"/>
              </a:lnSpc>
            </a:pPr>
            <a:r>
              <a:rPr lang="en-US" dirty="0"/>
              <a:t>Modelling</a:t>
            </a:r>
            <a:endParaRPr lang="en-GB" dirty="0"/>
          </a:p>
        </p:txBody>
      </p:sp>
      <p:sp>
        <p:nvSpPr>
          <p:cNvPr id="74" name="Text Placeholder 3">
            <a:extLst>
              <a:ext uri="{FF2B5EF4-FFF2-40B4-BE49-F238E27FC236}">
                <a16:creationId xmlns:a16="http://schemas.microsoft.com/office/drawing/2014/main" id="{E6EF53D2-8080-4CA4-B6BE-341D77B749E1}"/>
              </a:ext>
            </a:extLst>
          </p:cNvPr>
          <p:cNvSpPr>
            <a:spLocks noGrp="1"/>
          </p:cNvSpPr>
          <p:nvPr>
            <p:ph type="body" sz="quarter" idx="10"/>
          </p:nvPr>
        </p:nvSpPr>
        <p:spPr>
          <a:xfrm>
            <a:off x="6553925" y="497144"/>
            <a:ext cx="2132875" cy="234218"/>
          </a:xfrm>
        </p:spPr>
        <p:txBody>
          <a:bodyPr/>
          <a:lstStyle/>
          <a:p>
            <a:endParaRPr lang="en-US"/>
          </a:p>
        </p:txBody>
      </p:sp>
      <p:sp>
        <p:nvSpPr>
          <p:cNvPr id="76" name="Text Placeholder 4">
            <a:extLst>
              <a:ext uri="{FF2B5EF4-FFF2-40B4-BE49-F238E27FC236}">
                <a16:creationId xmlns:a16="http://schemas.microsoft.com/office/drawing/2014/main" id="{237A32A8-7A19-4F1B-876D-7C12B3DE7DB5}"/>
              </a:ext>
            </a:extLst>
          </p:cNvPr>
          <p:cNvSpPr>
            <a:spLocks noGrp="1"/>
          </p:cNvSpPr>
          <p:nvPr>
            <p:ph type="body" sz="quarter" idx="12"/>
          </p:nvPr>
        </p:nvSpPr>
        <p:spPr>
          <a:xfrm>
            <a:off x="7239941" y="738262"/>
            <a:ext cx="1446859" cy="192881"/>
          </a:xfrm>
        </p:spPr>
        <p:txBody>
          <a:bodyPr/>
          <a:lstStyle/>
          <a:p>
            <a:endParaRPr lang="en-US"/>
          </a:p>
        </p:txBody>
      </p:sp>
      <p:sp>
        <p:nvSpPr>
          <p:cNvPr id="15364" name="Slide Number Placeholder 3">
            <a:extLst>
              <a:ext uri="{FF2B5EF4-FFF2-40B4-BE49-F238E27FC236}">
                <a16:creationId xmlns:a16="http://schemas.microsoft.com/office/drawing/2014/main" id="{09E80AB0-4044-4BC1-AF1F-7593CCCF9859}"/>
              </a:ext>
            </a:extLst>
          </p:cNvPr>
          <p:cNvSpPr>
            <a:spLocks noGrp="1" noChangeArrowheads="1"/>
          </p:cNvSpPr>
          <p:nvPr>
            <p:ph type="sldNum" sz="quarter" idx="13"/>
          </p:nvPr>
        </p:nvSpPr>
        <p:spPr>
          <a:xfrm>
            <a:off x="6457950" y="4767263"/>
            <a:ext cx="2057400" cy="27463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defRPr>
                <a:solidFill>
                  <a:schemeClr val="tx1"/>
                </a:solidFill>
                <a:latin typeface="Arial" panose="020B0604020202020204" pitchFamily="34" charset="0"/>
                <a:ea typeface="ＭＳ Ｐゴシック" panose="020B0600070205080204" pitchFamily="34" charset="-128"/>
              </a:defRPr>
            </a:lvl1pPr>
            <a:lvl2pPr marL="557213" indent="-214313">
              <a:defRPr>
                <a:solidFill>
                  <a:schemeClr val="tx1"/>
                </a:solidFill>
                <a:latin typeface="Arial" panose="020B0604020202020204" pitchFamily="34" charset="0"/>
                <a:ea typeface="ＭＳ Ｐゴシック" panose="020B0600070205080204" pitchFamily="34" charset="-128"/>
              </a:defRPr>
            </a:lvl2pPr>
            <a:lvl3pPr marL="857250" indent="-171450">
              <a:defRPr>
                <a:solidFill>
                  <a:schemeClr val="tx1"/>
                </a:solidFill>
                <a:latin typeface="Arial" panose="020B0604020202020204" pitchFamily="34" charset="0"/>
                <a:ea typeface="ＭＳ Ｐゴシック" panose="020B0600070205080204" pitchFamily="34" charset="-128"/>
              </a:defRPr>
            </a:lvl3pPr>
            <a:lvl4pPr marL="1200150" indent="-171450">
              <a:defRPr>
                <a:solidFill>
                  <a:schemeClr val="tx1"/>
                </a:solidFill>
                <a:latin typeface="Arial" panose="020B0604020202020204" pitchFamily="34" charset="0"/>
                <a:ea typeface="ＭＳ Ｐゴシック" panose="020B0600070205080204" pitchFamily="34" charset="-128"/>
              </a:defRPr>
            </a:lvl4pPr>
            <a:lvl5pPr marL="1543050" indent="-171450">
              <a:defRPr>
                <a:solidFill>
                  <a:schemeClr val="tx1"/>
                </a:solidFill>
                <a:latin typeface="Arial" panose="020B0604020202020204" pitchFamily="34" charset="0"/>
                <a:ea typeface="ＭＳ Ｐゴシック" panose="020B0600070205080204" pitchFamily="34" charset="-128"/>
              </a:defRPr>
            </a:lvl5pPr>
            <a:lvl6pPr marL="18859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2288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25717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29146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spcAft>
                <a:spcPts val="600"/>
              </a:spcAft>
            </a:pPr>
            <a:fld id="{F8C9B2E9-A7AA-4DBA-A931-8BEC0D2CF43E}" type="slidenum">
              <a:rPr lang="en-GB" altLang="en-US">
                <a:solidFill>
                  <a:schemeClr val="tx1">
                    <a:tint val="75000"/>
                  </a:schemeClr>
                </a:solidFill>
                <a:latin typeface="+mn-lt"/>
                <a:ea typeface="+mn-ea"/>
              </a:rPr>
              <a:pPr>
                <a:spcAft>
                  <a:spcPts val="600"/>
                </a:spcAft>
              </a:pPr>
              <a:t>56</a:t>
            </a:fld>
            <a:endParaRPr lang="en-GB" altLang="en-US">
              <a:solidFill>
                <a:schemeClr val="tx1">
                  <a:tint val="75000"/>
                </a:schemeClr>
              </a:solidFill>
              <a:latin typeface="+mn-lt"/>
              <a:ea typeface="+mn-ea"/>
            </a:endParaRPr>
          </a:p>
        </p:txBody>
      </p:sp>
      <p:sp>
        <p:nvSpPr>
          <p:cNvPr id="15365" name="TextBox 5">
            <a:extLst>
              <a:ext uri="{FF2B5EF4-FFF2-40B4-BE49-F238E27FC236}">
                <a16:creationId xmlns:a16="http://schemas.microsoft.com/office/drawing/2014/main" id="{89FA6CA4-F3EE-4312-A1A1-A3202E4C7EA1}"/>
              </a:ext>
            </a:extLst>
          </p:cNvPr>
          <p:cNvSpPr txBox="1">
            <a:spLocks noChangeArrowheads="1"/>
          </p:cNvSpPr>
          <p:nvPr/>
        </p:nvSpPr>
        <p:spPr bwMode="auto">
          <a:xfrm>
            <a:off x="457200" y="4843239"/>
            <a:ext cx="7732835" cy="21471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0" tIns="0" rIns="0" bIns="0" rtlCol="0">
            <a:norm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20000"/>
              </a:spcBef>
              <a:buClr>
                <a:srgbClr val="0085CA"/>
              </a:buClr>
            </a:pPr>
            <a:endParaRPr lang="en-US" altLang="en-US" sz="700" dirty="0">
              <a:solidFill>
                <a:srgbClr val="9D9D9D"/>
              </a:solidFill>
              <a:latin typeface="Arial"/>
              <a:ea typeface="+mn-ea"/>
              <a:cs typeface="Arial"/>
            </a:endParaRPr>
          </a:p>
          <a:p>
            <a:pPr>
              <a:lnSpc>
                <a:spcPct val="90000"/>
              </a:lnSpc>
              <a:spcBef>
                <a:spcPct val="20000"/>
              </a:spcBef>
              <a:buClr>
                <a:srgbClr val="0085CA"/>
              </a:buClr>
            </a:pPr>
            <a:endParaRPr lang="en-US" altLang="en-US" sz="700" dirty="0">
              <a:solidFill>
                <a:srgbClr val="9D9D9D"/>
              </a:solidFill>
              <a:latin typeface="Arial"/>
              <a:ea typeface="+mn-ea"/>
              <a:cs typeface="Arial"/>
            </a:endParaRPr>
          </a:p>
        </p:txBody>
      </p:sp>
      <p:sp>
        <p:nvSpPr>
          <p:cNvPr id="4" name="Content Placeholder 3">
            <a:extLst>
              <a:ext uri="{FF2B5EF4-FFF2-40B4-BE49-F238E27FC236}">
                <a16:creationId xmlns:a16="http://schemas.microsoft.com/office/drawing/2014/main" id="{7FAD1483-01A3-47CF-9C35-C7C444ABB996}"/>
              </a:ext>
            </a:extLst>
          </p:cNvPr>
          <p:cNvSpPr>
            <a:spLocks noGrp="1"/>
          </p:cNvSpPr>
          <p:nvPr>
            <p:ph idx="1"/>
          </p:nvPr>
        </p:nvSpPr>
        <p:spPr>
          <a:xfrm>
            <a:off x="2147668" y="1968453"/>
            <a:ext cx="1430216" cy="574133"/>
          </a:xfrm>
        </p:spPr>
        <p:txBody>
          <a:bodyPr numCol="1"/>
          <a:lstStyle/>
          <a:p>
            <a:pPr marL="0" indent="0" algn="ctr">
              <a:buNone/>
            </a:pPr>
            <a:r>
              <a:rPr lang="en-US" dirty="0"/>
              <a:t>Data requirements </a:t>
            </a:r>
            <a:endParaRPr lang="en-GB" dirty="0"/>
          </a:p>
        </p:txBody>
      </p:sp>
      <p:sp>
        <p:nvSpPr>
          <p:cNvPr id="12" name="Content Placeholder 3">
            <a:extLst>
              <a:ext uri="{FF2B5EF4-FFF2-40B4-BE49-F238E27FC236}">
                <a16:creationId xmlns:a16="http://schemas.microsoft.com/office/drawing/2014/main" id="{74704C4E-A252-439F-9456-0B07597A162B}"/>
              </a:ext>
            </a:extLst>
          </p:cNvPr>
          <p:cNvSpPr txBox="1">
            <a:spLocks/>
          </p:cNvSpPr>
          <p:nvPr/>
        </p:nvSpPr>
        <p:spPr>
          <a:xfrm>
            <a:off x="1919507" y="2964330"/>
            <a:ext cx="1968598" cy="728582"/>
          </a:xfrm>
          <a:prstGeom prst="rect">
            <a:avLst/>
          </a:prstGeom>
        </p:spPr>
        <p:txBody>
          <a:bodyPr vert="horz" lIns="0" tIns="0" rIns="0" bIns="0" numCol="1" rtlCol="0">
            <a:noAutofit/>
          </a:bodyPr>
          <a:lstStyle>
            <a:lvl1pPr marL="342900" indent="-342900" algn="l" defTabSz="457200" rtl="0" eaLnBrk="1" latinLnBrk="0" hangingPunct="1">
              <a:spcBef>
                <a:spcPct val="20000"/>
              </a:spcBef>
              <a:buClr>
                <a:srgbClr val="0085CA"/>
              </a:buClr>
              <a:buFont typeface="Arial"/>
              <a:buChar char="•"/>
              <a:defRPr sz="1800" kern="1200">
                <a:solidFill>
                  <a:schemeClr val="tx1"/>
                </a:solidFill>
                <a:latin typeface="Arial"/>
                <a:ea typeface="+mn-ea"/>
                <a:cs typeface="Arial"/>
              </a:defRPr>
            </a:lvl1pPr>
            <a:lvl2pPr marL="742950" indent="-285750" algn="l" defTabSz="457200" rtl="0" eaLnBrk="1" latinLnBrk="0" hangingPunct="1">
              <a:spcBef>
                <a:spcPct val="20000"/>
              </a:spcBef>
              <a:buClr>
                <a:srgbClr val="0085CA"/>
              </a:buClr>
              <a:buFont typeface="Arial"/>
              <a:buChar char="–"/>
              <a:defRPr sz="1800" kern="1200">
                <a:solidFill>
                  <a:schemeClr val="tx1"/>
                </a:solidFill>
                <a:latin typeface="Arial"/>
                <a:ea typeface="+mn-ea"/>
                <a:cs typeface="Arial"/>
              </a:defRPr>
            </a:lvl2pPr>
            <a:lvl3pPr marL="11430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3pPr>
            <a:lvl4pPr marL="1600200" indent="-228600" algn="l" defTabSz="457200" rtl="0" eaLnBrk="1" latinLnBrk="0" hangingPunct="1">
              <a:spcBef>
                <a:spcPct val="20000"/>
              </a:spcBef>
              <a:buClr>
                <a:srgbClr val="0085CA"/>
              </a:buClr>
              <a:buFont typeface="Arial"/>
              <a:buChar char="–"/>
              <a:defRPr sz="1200" kern="1200">
                <a:solidFill>
                  <a:schemeClr val="tx1"/>
                </a:solidFill>
                <a:latin typeface="Arial"/>
                <a:ea typeface="+mn-ea"/>
                <a:cs typeface="Arial"/>
              </a:defRPr>
            </a:lvl4pPr>
            <a:lvl5pPr marL="2057400" indent="-228600" algn="l" defTabSz="457200" rtl="0" eaLnBrk="1" latinLnBrk="0" hangingPunct="1">
              <a:spcBef>
                <a:spcPct val="20000"/>
              </a:spcBef>
              <a:buClr>
                <a:srgbClr val="0085CA"/>
              </a:buClr>
              <a:buFont typeface="Arial"/>
              <a:buChar char="»"/>
              <a:defRPr sz="1200" kern="1200">
                <a:solidFill>
                  <a:schemeClr val="tx1"/>
                </a:solidFill>
                <a:latin typeface="+mn-lt"/>
                <a:ea typeface="+mn-ea"/>
                <a:cs typeface="Arial"/>
              </a:defRPr>
            </a:lvl5pPr>
            <a:lvl6pPr marL="2286000" indent="0" algn="l" defTabSz="457200" rtl="0" eaLnBrk="1" latinLnBrk="0" hangingPunct="1">
              <a:spcBef>
                <a:spcPct val="20000"/>
              </a:spcBef>
              <a:buFont typeface="Arial"/>
              <a:buNone/>
              <a:defRPr sz="1400" kern="1200" baseline="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Font typeface="Arial"/>
              <a:buNone/>
            </a:pPr>
            <a:r>
              <a:rPr lang="en-US" dirty="0"/>
              <a:t>Arithmetic operations</a:t>
            </a:r>
            <a:endParaRPr lang="en-GB" dirty="0"/>
          </a:p>
        </p:txBody>
      </p:sp>
      <p:sp>
        <p:nvSpPr>
          <p:cNvPr id="5" name="TextBox 4">
            <a:extLst>
              <a:ext uri="{FF2B5EF4-FFF2-40B4-BE49-F238E27FC236}">
                <a16:creationId xmlns:a16="http://schemas.microsoft.com/office/drawing/2014/main" id="{F2DEA373-5505-44A7-850B-FBD46CF3E749}"/>
              </a:ext>
            </a:extLst>
          </p:cNvPr>
          <p:cNvSpPr txBox="1"/>
          <p:nvPr/>
        </p:nvSpPr>
        <p:spPr>
          <a:xfrm>
            <a:off x="516581" y="2646693"/>
            <a:ext cx="1210588" cy="369332"/>
          </a:xfrm>
          <a:prstGeom prst="rect">
            <a:avLst/>
          </a:prstGeom>
          <a:noFill/>
          <a:ln>
            <a:solidFill>
              <a:srgbClr val="0085CA"/>
            </a:solidFill>
          </a:ln>
        </p:spPr>
        <p:txBody>
          <a:bodyPr wrap="none" rtlCol="0">
            <a:spAutoFit/>
          </a:bodyPr>
          <a:lstStyle/>
          <a:p>
            <a:r>
              <a:rPr lang="en-US" dirty="0"/>
              <a:t>Measured</a:t>
            </a:r>
            <a:endParaRPr lang="en-GB" dirty="0"/>
          </a:p>
        </p:txBody>
      </p:sp>
      <p:sp>
        <p:nvSpPr>
          <p:cNvPr id="7" name="Rectangle 6">
            <a:extLst>
              <a:ext uri="{FF2B5EF4-FFF2-40B4-BE49-F238E27FC236}">
                <a16:creationId xmlns:a16="http://schemas.microsoft.com/office/drawing/2014/main" id="{96091FB3-65A4-44F4-ADA3-2C634ADF9BE0}"/>
              </a:ext>
            </a:extLst>
          </p:cNvPr>
          <p:cNvSpPr/>
          <p:nvPr/>
        </p:nvSpPr>
        <p:spPr>
          <a:xfrm>
            <a:off x="2044505" y="1835834"/>
            <a:ext cx="1744393" cy="1988233"/>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0" name="Straight Arrow Connector 9">
            <a:extLst>
              <a:ext uri="{FF2B5EF4-FFF2-40B4-BE49-F238E27FC236}">
                <a16:creationId xmlns:a16="http://schemas.microsoft.com/office/drawing/2014/main" id="{520703FD-CD65-4CE9-8AF0-CBA9D747A459}"/>
              </a:ext>
            </a:extLst>
          </p:cNvPr>
          <p:cNvCxnSpPr>
            <a:stCxn id="5" idx="3"/>
            <a:endCxn id="7" idx="1"/>
          </p:cNvCxnSpPr>
          <p:nvPr/>
        </p:nvCxnSpPr>
        <p:spPr>
          <a:xfrm flipV="1">
            <a:off x="1727169" y="2829951"/>
            <a:ext cx="317336" cy="140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A1D3C622-EB40-488D-82F4-4DA6181722EF}"/>
              </a:ext>
            </a:extLst>
          </p:cNvPr>
          <p:cNvSpPr txBox="1"/>
          <p:nvPr/>
        </p:nvSpPr>
        <p:spPr>
          <a:xfrm>
            <a:off x="4419012" y="1759407"/>
            <a:ext cx="1877502" cy="369332"/>
          </a:xfrm>
          <a:prstGeom prst="rect">
            <a:avLst/>
          </a:prstGeom>
          <a:noFill/>
          <a:ln>
            <a:solidFill>
              <a:srgbClr val="0085CA"/>
            </a:solidFill>
          </a:ln>
        </p:spPr>
        <p:txBody>
          <a:bodyPr wrap="none" rtlCol="0">
            <a:spAutoFit/>
          </a:bodyPr>
          <a:lstStyle/>
          <a:p>
            <a:r>
              <a:rPr lang="en-US" dirty="0"/>
              <a:t>FPGA resources</a:t>
            </a:r>
            <a:endParaRPr lang="en-GB" dirty="0"/>
          </a:p>
        </p:txBody>
      </p:sp>
      <p:sp>
        <p:nvSpPr>
          <p:cNvPr id="20" name="TextBox 19">
            <a:extLst>
              <a:ext uri="{FF2B5EF4-FFF2-40B4-BE49-F238E27FC236}">
                <a16:creationId xmlns:a16="http://schemas.microsoft.com/office/drawing/2014/main" id="{D57C39A7-D474-4D53-B654-87CB324E0062}"/>
              </a:ext>
            </a:extLst>
          </p:cNvPr>
          <p:cNvSpPr txBox="1"/>
          <p:nvPr/>
        </p:nvSpPr>
        <p:spPr>
          <a:xfrm>
            <a:off x="4327132" y="2655571"/>
            <a:ext cx="2057399" cy="369332"/>
          </a:xfrm>
          <a:prstGeom prst="rect">
            <a:avLst/>
          </a:prstGeom>
          <a:noFill/>
          <a:ln>
            <a:solidFill>
              <a:srgbClr val="0085CA"/>
            </a:solidFill>
          </a:ln>
        </p:spPr>
        <p:txBody>
          <a:bodyPr wrap="square" lIns="91440" tIns="45720" rIns="91440" bIns="45720" rtlCol="0" anchor="t">
            <a:spAutoFit/>
          </a:bodyPr>
          <a:lstStyle/>
          <a:p>
            <a:pPr algn="ctr"/>
            <a:r>
              <a:rPr lang="en-US" dirty="0"/>
              <a:t>limiting factor</a:t>
            </a:r>
          </a:p>
        </p:txBody>
      </p:sp>
      <p:cxnSp>
        <p:nvCxnSpPr>
          <p:cNvPr id="14" name="Straight Arrow Connector 13">
            <a:extLst>
              <a:ext uri="{FF2B5EF4-FFF2-40B4-BE49-F238E27FC236}">
                <a16:creationId xmlns:a16="http://schemas.microsoft.com/office/drawing/2014/main" id="{19510836-49C9-4C4A-A2B9-A12187478512}"/>
              </a:ext>
            </a:extLst>
          </p:cNvPr>
          <p:cNvCxnSpPr>
            <a:stCxn id="7" idx="3"/>
            <a:endCxn id="20" idx="1"/>
          </p:cNvCxnSpPr>
          <p:nvPr/>
        </p:nvCxnSpPr>
        <p:spPr>
          <a:xfrm>
            <a:off x="3788898" y="2829951"/>
            <a:ext cx="538234" cy="1028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E60460B2-BFCA-4647-B1E9-CB83509495F2}"/>
              </a:ext>
            </a:extLst>
          </p:cNvPr>
          <p:cNvCxnSpPr>
            <a:stCxn id="19" idx="2"/>
            <a:endCxn id="20" idx="0"/>
          </p:cNvCxnSpPr>
          <p:nvPr/>
        </p:nvCxnSpPr>
        <p:spPr>
          <a:xfrm flipH="1">
            <a:off x="5355832" y="2128739"/>
            <a:ext cx="1931" cy="52683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9F7C41EE-52C3-4CBA-A116-6439676D2228}"/>
              </a:ext>
            </a:extLst>
          </p:cNvPr>
          <p:cNvSpPr txBox="1"/>
          <p:nvPr/>
        </p:nvSpPr>
        <p:spPr>
          <a:xfrm>
            <a:off x="7241735" y="2633632"/>
            <a:ext cx="1313180" cy="369332"/>
          </a:xfrm>
          <a:prstGeom prst="rect">
            <a:avLst/>
          </a:prstGeom>
          <a:noFill/>
          <a:ln>
            <a:solidFill>
              <a:srgbClr val="0085CA"/>
            </a:solidFill>
          </a:ln>
        </p:spPr>
        <p:txBody>
          <a:bodyPr wrap="none" rtlCol="0">
            <a:spAutoFit/>
          </a:bodyPr>
          <a:lstStyle/>
          <a:p>
            <a:r>
              <a:rPr lang="en-US" dirty="0"/>
              <a:t>Parallelism</a:t>
            </a:r>
            <a:endParaRPr lang="en-GB" dirty="0"/>
          </a:p>
        </p:txBody>
      </p:sp>
      <p:cxnSp>
        <p:nvCxnSpPr>
          <p:cNvPr id="23" name="Straight Arrow Connector 22">
            <a:extLst>
              <a:ext uri="{FF2B5EF4-FFF2-40B4-BE49-F238E27FC236}">
                <a16:creationId xmlns:a16="http://schemas.microsoft.com/office/drawing/2014/main" id="{C7C73D4A-2765-44A7-BABC-CA6320485268}"/>
              </a:ext>
            </a:extLst>
          </p:cNvPr>
          <p:cNvCxnSpPr>
            <a:stCxn id="20" idx="3"/>
            <a:endCxn id="27" idx="1"/>
          </p:cNvCxnSpPr>
          <p:nvPr/>
        </p:nvCxnSpPr>
        <p:spPr>
          <a:xfrm flipV="1">
            <a:off x="6384531" y="2818298"/>
            <a:ext cx="852808" cy="219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6587068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C84D4F-627B-464F-B7D9-D773E12CFDEB}"/>
              </a:ext>
            </a:extLst>
          </p:cNvPr>
          <p:cNvSpPr>
            <a:spLocks noGrp="1"/>
          </p:cNvSpPr>
          <p:nvPr>
            <p:ph type="title"/>
          </p:nvPr>
        </p:nvSpPr>
        <p:spPr/>
        <p:txBody>
          <a:bodyPr/>
          <a:lstStyle/>
          <a:p>
            <a:r>
              <a:rPr lang="en-US" dirty="0"/>
              <a:t>Resource measurements</a:t>
            </a:r>
          </a:p>
        </p:txBody>
      </p:sp>
      <p:pic>
        <p:nvPicPr>
          <p:cNvPr id="9" name="Content Placeholder 8">
            <a:extLst>
              <a:ext uri="{FF2B5EF4-FFF2-40B4-BE49-F238E27FC236}">
                <a16:creationId xmlns:a16="http://schemas.microsoft.com/office/drawing/2014/main" id="{2A43CCAD-DF4D-48C0-A230-00AC1D972CEC}"/>
              </a:ext>
            </a:extLst>
          </p:cNvPr>
          <p:cNvPicPr>
            <a:picLocks noGrp="1" noChangeAspect="1"/>
          </p:cNvPicPr>
          <p:nvPr>
            <p:ph idx="1"/>
          </p:nvPr>
        </p:nvPicPr>
        <p:blipFill>
          <a:blip r:embed="rId2"/>
          <a:stretch>
            <a:fillRect/>
          </a:stretch>
        </p:blipFill>
        <p:spPr>
          <a:xfrm>
            <a:off x="457200" y="1607836"/>
            <a:ext cx="6735115" cy="990738"/>
          </a:xfrm>
        </p:spPr>
      </p:pic>
      <p:sp>
        <p:nvSpPr>
          <p:cNvPr id="4" name="Text Placeholder 3">
            <a:extLst>
              <a:ext uri="{FF2B5EF4-FFF2-40B4-BE49-F238E27FC236}">
                <a16:creationId xmlns:a16="http://schemas.microsoft.com/office/drawing/2014/main" id="{AF3DBCAF-CBD0-43AC-AD25-3ABD40606F62}"/>
              </a:ext>
            </a:extLst>
          </p:cNvPr>
          <p:cNvSpPr>
            <a:spLocks noGrp="1"/>
          </p:cNvSpPr>
          <p:nvPr>
            <p:ph type="body" sz="quarter" idx="10"/>
          </p:nvPr>
        </p:nvSpPr>
        <p:spPr/>
        <p:txBody>
          <a:bodyPr/>
          <a:lstStyle/>
          <a:p>
            <a:endParaRPr lang="en-US"/>
          </a:p>
        </p:txBody>
      </p:sp>
      <p:sp>
        <p:nvSpPr>
          <p:cNvPr id="5" name="Text Placeholder 4">
            <a:extLst>
              <a:ext uri="{FF2B5EF4-FFF2-40B4-BE49-F238E27FC236}">
                <a16:creationId xmlns:a16="http://schemas.microsoft.com/office/drawing/2014/main" id="{E1AC8867-96A9-4E51-8DF0-A8E0BBF8F22F}"/>
              </a:ext>
            </a:extLst>
          </p:cNvPr>
          <p:cNvSpPr>
            <a:spLocks noGrp="1"/>
          </p:cNvSpPr>
          <p:nvPr>
            <p:ph type="body" sz="quarter" idx="12"/>
          </p:nvPr>
        </p:nvSpPr>
        <p:spPr/>
        <p:txBody>
          <a:bodyPr/>
          <a:lstStyle/>
          <a:p>
            <a:endParaRPr lang="en-US"/>
          </a:p>
        </p:txBody>
      </p:sp>
      <p:sp>
        <p:nvSpPr>
          <p:cNvPr id="6" name="Slide Number Placeholder 5">
            <a:extLst>
              <a:ext uri="{FF2B5EF4-FFF2-40B4-BE49-F238E27FC236}">
                <a16:creationId xmlns:a16="http://schemas.microsoft.com/office/drawing/2014/main" id="{0356B8A3-3CB7-4505-B3FD-6C6F2CFBBFFD}"/>
              </a:ext>
            </a:extLst>
          </p:cNvPr>
          <p:cNvSpPr>
            <a:spLocks noGrp="1"/>
          </p:cNvSpPr>
          <p:nvPr>
            <p:ph type="sldNum" sz="quarter" idx="13"/>
          </p:nvPr>
        </p:nvSpPr>
        <p:spPr/>
        <p:txBody>
          <a:bodyPr/>
          <a:lstStyle/>
          <a:p>
            <a:fld id="{C9BEB4AE-FFC0-4AB9-B62F-194B275D3770}" type="slidenum">
              <a:rPr lang="en-GB" smtClean="0"/>
              <a:t>57</a:t>
            </a:fld>
            <a:endParaRPr lang="en-GB" dirty="0"/>
          </a:p>
        </p:txBody>
      </p:sp>
      <p:sp>
        <p:nvSpPr>
          <p:cNvPr id="7" name="Text Placeholder 6">
            <a:extLst>
              <a:ext uri="{FF2B5EF4-FFF2-40B4-BE49-F238E27FC236}">
                <a16:creationId xmlns:a16="http://schemas.microsoft.com/office/drawing/2014/main" id="{00991128-EA80-4272-B0C7-2A576D2222BF}"/>
              </a:ext>
            </a:extLst>
          </p:cNvPr>
          <p:cNvSpPr>
            <a:spLocks noGrp="1"/>
          </p:cNvSpPr>
          <p:nvPr>
            <p:ph type="body" sz="quarter" idx="14"/>
          </p:nvPr>
        </p:nvSpPr>
        <p:spPr/>
        <p:txBody>
          <a:bodyPr/>
          <a:lstStyle/>
          <a:p>
            <a:endParaRPr lang="en-US"/>
          </a:p>
        </p:txBody>
      </p:sp>
      <p:sp>
        <p:nvSpPr>
          <p:cNvPr id="10" name="TextBox 9">
            <a:extLst>
              <a:ext uri="{FF2B5EF4-FFF2-40B4-BE49-F238E27FC236}">
                <a16:creationId xmlns:a16="http://schemas.microsoft.com/office/drawing/2014/main" id="{25EE8551-5286-4DB6-BD30-25AAF3216864}"/>
              </a:ext>
            </a:extLst>
          </p:cNvPr>
          <p:cNvSpPr txBox="1"/>
          <p:nvPr/>
        </p:nvSpPr>
        <p:spPr>
          <a:xfrm>
            <a:off x="387783" y="2578780"/>
            <a:ext cx="8162812" cy="1200329"/>
          </a:xfrm>
          <a:prstGeom prst="rect">
            <a:avLst/>
          </a:prstGeom>
          <a:noFill/>
        </p:spPr>
        <p:txBody>
          <a:bodyPr wrap="none" rtlCol="0">
            <a:spAutoFit/>
          </a:bodyPr>
          <a:lstStyle/>
          <a:p>
            <a:endParaRPr lang="en-US" dirty="0"/>
          </a:p>
          <a:p>
            <a:r>
              <a:rPr lang="en-US" dirty="0"/>
              <a:t>Memory requirements for line 14-15:</a:t>
            </a:r>
          </a:p>
          <a:p>
            <a:r>
              <a:rPr lang="en-US" b="0" dirty="0" err="1">
                <a:solidFill>
                  <a:srgbClr val="569CD6"/>
                </a:solidFill>
                <a:effectLst/>
                <a:highlight>
                  <a:srgbClr val="000000"/>
                </a:highlight>
                <a:latin typeface="Consolas" panose="020B0609020204030204" pitchFamily="49" charset="0"/>
              </a:rPr>
              <a:t>sizeof</a:t>
            </a:r>
            <a:r>
              <a:rPr lang="en-US" b="0" dirty="0">
                <a:solidFill>
                  <a:srgbClr val="D4D4D4"/>
                </a:solidFill>
                <a:effectLst/>
                <a:highlight>
                  <a:srgbClr val="000000"/>
                </a:highlight>
                <a:latin typeface="Consolas" panose="020B0609020204030204" pitchFamily="49" charset="0"/>
              </a:rPr>
              <a:t>(</a:t>
            </a:r>
            <a:r>
              <a:rPr lang="en-US" b="0" dirty="0">
                <a:solidFill>
                  <a:srgbClr val="ED5F52"/>
                </a:solidFill>
                <a:effectLst/>
                <a:highlight>
                  <a:srgbClr val="000000"/>
                </a:highlight>
                <a:latin typeface="Consolas" panose="020B0609020204030204" pitchFamily="49" charset="0"/>
              </a:rPr>
              <a:t>double</a:t>
            </a:r>
            <a:r>
              <a:rPr lang="en-US" b="0" dirty="0">
                <a:solidFill>
                  <a:srgbClr val="D4D4D4"/>
                </a:solidFill>
                <a:effectLst/>
                <a:highlight>
                  <a:srgbClr val="000000"/>
                </a:highlight>
                <a:latin typeface="Consolas" panose="020B0609020204030204" pitchFamily="49" charset="0"/>
              </a:rPr>
              <a:t>)*</a:t>
            </a:r>
            <a:r>
              <a:rPr lang="en-US" b="0" dirty="0" err="1">
                <a:solidFill>
                  <a:srgbClr val="D4D4D4"/>
                </a:solidFill>
                <a:effectLst/>
                <a:highlight>
                  <a:srgbClr val="000000"/>
                </a:highlight>
                <a:latin typeface="Consolas" panose="020B0609020204030204" pitchFamily="49" charset="0"/>
              </a:rPr>
              <a:t>longiDistNumBin</a:t>
            </a:r>
            <a:r>
              <a:rPr lang="en-US" b="0" dirty="0">
                <a:solidFill>
                  <a:srgbClr val="D4D4D4"/>
                </a:solidFill>
                <a:effectLst/>
                <a:highlight>
                  <a:srgbClr val="000000"/>
                </a:highlight>
                <a:latin typeface="Consolas" panose="020B0609020204030204" pitchFamily="49" charset="0"/>
              </a:rPr>
              <a:t> + </a:t>
            </a:r>
            <a:r>
              <a:rPr lang="en-US" b="0" dirty="0" err="1">
                <a:solidFill>
                  <a:srgbClr val="569CD6"/>
                </a:solidFill>
                <a:effectLst/>
                <a:highlight>
                  <a:srgbClr val="000000"/>
                </a:highlight>
                <a:latin typeface="Consolas" panose="020B0609020204030204" pitchFamily="49" charset="0"/>
              </a:rPr>
              <a:t>sizeof</a:t>
            </a:r>
            <a:r>
              <a:rPr lang="en-US" b="0" dirty="0">
                <a:solidFill>
                  <a:srgbClr val="D4D4D4"/>
                </a:solidFill>
                <a:effectLst/>
                <a:highlight>
                  <a:srgbClr val="000000"/>
                </a:highlight>
                <a:latin typeface="Consolas" panose="020B0609020204030204" pitchFamily="49" charset="0"/>
              </a:rPr>
              <a:t>(</a:t>
            </a:r>
            <a:r>
              <a:rPr lang="en-US" b="0" dirty="0">
                <a:solidFill>
                  <a:srgbClr val="ED5F52"/>
                </a:solidFill>
                <a:effectLst/>
                <a:highlight>
                  <a:srgbClr val="000000"/>
                </a:highlight>
                <a:latin typeface="Consolas" panose="020B0609020204030204" pitchFamily="49" charset="0"/>
              </a:rPr>
              <a:t>double</a:t>
            </a:r>
            <a:r>
              <a:rPr lang="en-US" b="0" dirty="0">
                <a:solidFill>
                  <a:srgbClr val="D4D4D4"/>
                </a:solidFill>
                <a:effectLst/>
                <a:highlight>
                  <a:srgbClr val="000000"/>
                </a:highlight>
                <a:latin typeface="Consolas" panose="020B0609020204030204" pitchFamily="49" charset="0"/>
              </a:rPr>
              <a:t>)*</a:t>
            </a:r>
            <a:r>
              <a:rPr lang="en-US" b="0" dirty="0" err="1">
                <a:solidFill>
                  <a:srgbClr val="D4D4D4"/>
                </a:solidFill>
                <a:effectLst/>
                <a:highlight>
                  <a:srgbClr val="000000"/>
                </a:highlight>
                <a:latin typeface="Consolas" panose="020B0609020204030204" pitchFamily="49" charset="0"/>
              </a:rPr>
              <a:t>transDistNumBin</a:t>
            </a:r>
            <a:endParaRPr lang="en-US" b="0" dirty="0">
              <a:solidFill>
                <a:srgbClr val="D4D4D4"/>
              </a:solidFill>
              <a:effectLst/>
              <a:highlight>
                <a:srgbClr val="000000"/>
              </a:highlight>
              <a:latin typeface="Consolas" panose="020B0609020204030204" pitchFamily="49" charset="0"/>
            </a:endParaRPr>
          </a:p>
          <a:p>
            <a:endParaRPr lang="en-US" b="0" dirty="0">
              <a:solidFill>
                <a:srgbClr val="D4D4D4"/>
              </a:solidFill>
              <a:effectLst/>
              <a:highlight>
                <a:srgbClr val="000000"/>
              </a:highlight>
              <a:latin typeface="Consolas" panose="020B0609020204030204" pitchFamily="49" charset="0"/>
            </a:endParaRPr>
          </a:p>
        </p:txBody>
      </p:sp>
    </p:spTree>
    <p:extLst>
      <p:ext uri="{BB962C8B-B14F-4D97-AF65-F5344CB8AC3E}">
        <p14:creationId xmlns:p14="http://schemas.microsoft.com/office/powerpoint/2010/main" val="41664216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26EE00-C0B3-4A40-8258-ECC30CB9A058}"/>
              </a:ext>
            </a:extLst>
          </p:cNvPr>
          <p:cNvSpPr>
            <a:spLocks noGrp="1"/>
          </p:cNvSpPr>
          <p:nvPr>
            <p:ph type="title"/>
          </p:nvPr>
        </p:nvSpPr>
        <p:spPr/>
        <p:txBody>
          <a:bodyPr/>
          <a:lstStyle/>
          <a:p>
            <a:r>
              <a:rPr lang="en-US" dirty="0"/>
              <a:t>Resource measurements (continued)</a:t>
            </a:r>
          </a:p>
        </p:txBody>
      </p:sp>
      <p:pic>
        <p:nvPicPr>
          <p:cNvPr id="9" name="Content Placeholder 8">
            <a:extLst>
              <a:ext uri="{FF2B5EF4-FFF2-40B4-BE49-F238E27FC236}">
                <a16:creationId xmlns:a16="http://schemas.microsoft.com/office/drawing/2014/main" id="{D0DC3591-2D62-4986-B62A-74D2A7A35D30}"/>
              </a:ext>
            </a:extLst>
          </p:cNvPr>
          <p:cNvPicPr>
            <a:picLocks noGrp="1" noChangeAspect="1"/>
          </p:cNvPicPr>
          <p:nvPr>
            <p:ph idx="1"/>
          </p:nvPr>
        </p:nvPicPr>
        <p:blipFill rotWithShape="1">
          <a:blip r:embed="rId2"/>
          <a:srcRect l="23008" r="-873"/>
          <a:stretch/>
        </p:blipFill>
        <p:spPr>
          <a:xfrm>
            <a:off x="457200" y="1681386"/>
            <a:ext cx="6407981" cy="890123"/>
          </a:xfrm>
        </p:spPr>
      </p:pic>
      <p:sp>
        <p:nvSpPr>
          <p:cNvPr id="4" name="Text Placeholder 3">
            <a:extLst>
              <a:ext uri="{FF2B5EF4-FFF2-40B4-BE49-F238E27FC236}">
                <a16:creationId xmlns:a16="http://schemas.microsoft.com/office/drawing/2014/main" id="{3728FE14-FD04-4FA7-A0FE-E61A0EA6394F}"/>
              </a:ext>
            </a:extLst>
          </p:cNvPr>
          <p:cNvSpPr>
            <a:spLocks noGrp="1"/>
          </p:cNvSpPr>
          <p:nvPr>
            <p:ph type="body" sz="quarter" idx="10"/>
          </p:nvPr>
        </p:nvSpPr>
        <p:spPr/>
        <p:txBody>
          <a:bodyPr/>
          <a:lstStyle/>
          <a:p>
            <a:endParaRPr lang="en-US"/>
          </a:p>
        </p:txBody>
      </p:sp>
      <p:sp>
        <p:nvSpPr>
          <p:cNvPr id="5" name="Text Placeholder 4">
            <a:extLst>
              <a:ext uri="{FF2B5EF4-FFF2-40B4-BE49-F238E27FC236}">
                <a16:creationId xmlns:a16="http://schemas.microsoft.com/office/drawing/2014/main" id="{B2B4FB14-67B3-42DB-8470-ACA5AED23431}"/>
              </a:ext>
            </a:extLst>
          </p:cNvPr>
          <p:cNvSpPr>
            <a:spLocks noGrp="1"/>
          </p:cNvSpPr>
          <p:nvPr>
            <p:ph type="body" sz="quarter" idx="12"/>
          </p:nvPr>
        </p:nvSpPr>
        <p:spPr/>
        <p:txBody>
          <a:bodyPr/>
          <a:lstStyle/>
          <a:p>
            <a:endParaRPr lang="en-US"/>
          </a:p>
        </p:txBody>
      </p:sp>
      <p:sp>
        <p:nvSpPr>
          <p:cNvPr id="6" name="Slide Number Placeholder 5">
            <a:extLst>
              <a:ext uri="{FF2B5EF4-FFF2-40B4-BE49-F238E27FC236}">
                <a16:creationId xmlns:a16="http://schemas.microsoft.com/office/drawing/2014/main" id="{C5CD188F-B39F-40FF-B8AF-692D6E08F710}"/>
              </a:ext>
            </a:extLst>
          </p:cNvPr>
          <p:cNvSpPr>
            <a:spLocks noGrp="1"/>
          </p:cNvSpPr>
          <p:nvPr>
            <p:ph type="sldNum" sz="quarter" idx="13"/>
          </p:nvPr>
        </p:nvSpPr>
        <p:spPr/>
        <p:txBody>
          <a:bodyPr/>
          <a:lstStyle/>
          <a:p>
            <a:fld id="{C9BEB4AE-FFC0-4AB9-B62F-194B275D3770}" type="slidenum">
              <a:rPr lang="en-GB" smtClean="0"/>
              <a:t>58</a:t>
            </a:fld>
            <a:endParaRPr lang="en-GB" dirty="0"/>
          </a:p>
        </p:txBody>
      </p:sp>
      <p:sp>
        <p:nvSpPr>
          <p:cNvPr id="7" name="Text Placeholder 6">
            <a:extLst>
              <a:ext uri="{FF2B5EF4-FFF2-40B4-BE49-F238E27FC236}">
                <a16:creationId xmlns:a16="http://schemas.microsoft.com/office/drawing/2014/main" id="{959CA73F-FDD3-4C4F-9DDF-FD1FE4510C5F}"/>
              </a:ext>
            </a:extLst>
          </p:cNvPr>
          <p:cNvSpPr>
            <a:spLocks noGrp="1"/>
          </p:cNvSpPr>
          <p:nvPr>
            <p:ph type="body" sz="quarter" idx="14"/>
          </p:nvPr>
        </p:nvSpPr>
        <p:spPr/>
        <p:txBody>
          <a:bodyPr/>
          <a:lstStyle/>
          <a:p>
            <a:endParaRPr lang="en-US"/>
          </a:p>
        </p:txBody>
      </p:sp>
      <p:sp>
        <p:nvSpPr>
          <p:cNvPr id="10" name="TextBox 9">
            <a:extLst>
              <a:ext uri="{FF2B5EF4-FFF2-40B4-BE49-F238E27FC236}">
                <a16:creationId xmlns:a16="http://schemas.microsoft.com/office/drawing/2014/main" id="{B7B30D46-47FB-4B31-A1B3-EAE3FBE02466}"/>
              </a:ext>
            </a:extLst>
          </p:cNvPr>
          <p:cNvSpPr txBox="1"/>
          <p:nvPr/>
        </p:nvSpPr>
        <p:spPr>
          <a:xfrm>
            <a:off x="457200" y="2762598"/>
            <a:ext cx="7651725" cy="1477328"/>
          </a:xfrm>
          <a:prstGeom prst="rect">
            <a:avLst/>
          </a:prstGeom>
          <a:noFill/>
        </p:spPr>
        <p:txBody>
          <a:bodyPr wrap="square" rtlCol="0">
            <a:spAutoFit/>
          </a:bodyPr>
          <a:lstStyle/>
          <a:p>
            <a:r>
              <a:rPr lang="en-US" dirty="0"/>
              <a:t>2 single-precision floating-point additions</a:t>
            </a:r>
          </a:p>
          <a:p>
            <a:r>
              <a:rPr lang="en-US" dirty="0"/>
              <a:t>2 single-precision floating-point multiplications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Check the resource table: </a:t>
            </a:r>
            <a:r>
              <a:rPr lang="en-US" sz="900" dirty="0">
                <a:hlinkClick r:id="rId3"/>
              </a:rPr>
              <a:t>https://www.xilinx.com/html_docs/ip_docs/pru_files/floating-point.html#virtexu</a:t>
            </a:r>
            <a:endParaRPr lang="en-US" sz="900" dirty="0"/>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2 DSPs for addition + 3 DSPs for multiplication = 10 DSPs</a:t>
            </a:r>
            <a:endParaRPr kumimoji="0" lang="en-US" sz="900" b="0" i="0" u="none" strike="noStrike" kern="1200" cap="none" spc="0" normalizeH="0" baseline="0" noProof="0" dirty="0">
              <a:ln>
                <a:noFill/>
              </a:ln>
              <a:solidFill>
                <a:srgbClr val="000000"/>
              </a:solidFill>
              <a:effectLst/>
              <a:uLnTx/>
              <a:uFillTx/>
              <a:latin typeface="Arial"/>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425997319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CED51-1B69-40D7-BF8D-B02D0CC1B88E}"/>
              </a:ext>
            </a:extLst>
          </p:cNvPr>
          <p:cNvSpPr>
            <a:spLocks noGrp="1"/>
          </p:cNvSpPr>
          <p:nvPr>
            <p:ph type="title"/>
          </p:nvPr>
        </p:nvSpPr>
        <p:spPr/>
        <p:txBody>
          <a:bodyPr/>
          <a:lstStyle/>
          <a:p>
            <a:r>
              <a:rPr lang="en-US" dirty="0"/>
              <a:t>Model findings</a:t>
            </a:r>
          </a:p>
        </p:txBody>
      </p:sp>
      <p:sp>
        <p:nvSpPr>
          <p:cNvPr id="3" name="Content Placeholder 2">
            <a:extLst>
              <a:ext uri="{FF2B5EF4-FFF2-40B4-BE49-F238E27FC236}">
                <a16:creationId xmlns:a16="http://schemas.microsoft.com/office/drawing/2014/main" id="{80394FB5-12D8-4C4D-8787-C2D17F053D58}"/>
              </a:ext>
            </a:extLst>
          </p:cNvPr>
          <p:cNvSpPr>
            <a:spLocks noGrp="1"/>
          </p:cNvSpPr>
          <p:nvPr>
            <p:ph idx="1"/>
          </p:nvPr>
        </p:nvSpPr>
        <p:spPr>
          <a:xfrm>
            <a:off x="457200" y="1654428"/>
            <a:ext cx="8229600" cy="2613435"/>
          </a:xfrm>
        </p:spPr>
        <p:txBody>
          <a:bodyPr vert="horz" lIns="0" tIns="0" rIns="0" bIns="0" rtlCol="0" anchor="t">
            <a:noAutofit/>
          </a:bodyPr>
          <a:lstStyle/>
          <a:p>
            <a:pPr>
              <a:buNone/>
            </a:pPr>
            <a:r>
              <a:rPr lang="en-US" dirty="0"/>
              <a:t>Parallelism = 1</a:t>
            </a:r>
          </a:p>
          <a:p>
            <a:pPr marL="400050" lvl="1" indent="0">
              <a:buNone/>
            </a:pPr>
            <a:r>
              <a:rPr lang="en-US" dirty="0"/>
              <a:t>DSP utilization = 127</a:t>
            </a:r>
          </a:p>
          <a:p>
            <a:pPr marL="400050" lvl="1" indent="0">
              <a:buNone/>
            </a:pPr>
            <a:r>
              <a:rPr lang="en-US" dirty="0"/>
              <a:t>On-chip memory requirement = 10Mb</a:t>
            </a:r>
          </a:p>
          <a:p>
            <a:pPr marL="0">
              <a:buNone/>
            </a:pPr>
            <a:r>
              <a:rPr lang="en-US" dirty="0"/>
              <a:t>The VU9P FPGA used in this study has 6840 DSP and 345Mb on-chip memory</a:t>
            </a:r>
          </a:p>
          <a:p>
            <a:pPr marL="0">
              <a:buNone/>
            </a:pPr>
            <a:r>
              <a:rPr lang="en-US" dirty="0"/>
              <a:t>The architecture requires 1.86% DSPs and 3.35% on-chip memory resources</a:t>
            </a:r>
          </a:p>
          <a:p>
            <a:pPr marL="0">
              <a:buNone/>
            </a:pPr>
            <a:endParaRPr lang="en-US" dirty="0"/>
          </a:p>
          <a:p>
            <a:pPr marL="0">
              <a:buNone/>
            </a:pPr>
            <a:r>
              <a:rPr lang="en-US" dirty="0"/>
              <a:t>Theoretical parallelism while aiming at consuming at most 50% of the on-chip memory resources is 15</a:t>
            </a:r>
          </a:p>
          <a:p>
            <a:pPr marL="0" indent="0">
              <a:buNone/>
            </a:pPr>
            <a:endParaRPr lang="en-US" dirty="0"/>
          </a:p>
        </p:txBody>
      </p:sp>
      <p:sp>
        <p:nvSpPr>
          <p:cNvPr id="4" name="Text Placeholder 3">
            <a:extLst>
              <a:ext uri="{FF2B5EF4-FFF2-40B4-BE49-F238E27FC236}">
                <a16:creationId xmlns:a16="http://schemas.microsoft.com/office/drawing/2014/main" id="{B6947D39-D636-4F86-92BC-13AAC5E4C0B5}"/>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ED771ADF-44BC-400B-AC0D-29DE55F4A638}"/>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961A3506-9EA9-40DA-8B29-B3EF607C9F5A}"/>
              </a:ext>
            </a:extLst>
          </p:cNvPr>
          <p:cNvSpPr>
            <a:spLocks noGrp="1"/>
          </p:cNvSpPr>
          <p:nvPr>
            <p:ph type="sldNum" sz="quarter" idx="13"/>
          </p:nvPr>
        </p:nvSpPr>
        <p:spPr/>
        <p:txBody>
          <a:bodyPr/>
          <a:lstStyle/>
          <a:p>
            <a:fld id="{C9BEB4AE-FFC0-4AB9-B62F-194B275D3770}" type="slidenum">
              <a:rPr lang="en-GB" smtClean="0"/>
              <a:t>59</a:t>
            </a:fld>
            <a:endParaRPr lang="en-GB" dirty="0"/>
          </a:p>
        </p:txBody>
      </p:sp>
      <p:sp>
        <p:nvSpPr>
          <p:cNvPr id="7" name="Text Placeholder 6">
            <a:extLst>
              <a:ext uri="{FF2B5EF4-FFF2-40B4-BE49-F238E27FC236}">
                <a16:creationId xmlns:a16="http://schemas.microsoft.com/office/drawing/2014/main" id="{553263FF-8130-4822-AEEF-CF589AA51393}"/>
              </a:ext>
            </a:extLst>
          </p:cNvPr>
          <p:cNvSpPr>
            <a:spLocks noGrp="1"/>
          </p:cNvSpPr>
          <p:nvPr>
            <p:ph type="body" sz="quarter" idx="14"/>
          </p:nvPr>
        </p:nvSpPr>
        <p:spPr/>
        <p:txBody>
          <a:bodyPr vert="horz" lIns="0" tIns="0" rIns="0" bIns="0" rtlCol="0" anchor="t">
            <a:noAutofit/>
          </a:bodyPr>
          <a:lstStyle/>
          <a:p>
            <a:endParaRPr lang="en-GB" dirty="0">
              <a:latin typeface="Merriweather Sans"/>
            </a:endParaRPr>
          </a:p>
        </p:txBody>
      </p:sp>
      <p:sp>
        <p:nvSpPr>
          <p:cNvPr id="8" name="Rectangle 7">
            <a:extLst>
              <a:ext uri="{FF2B5EF4-FFF2-40B4-BE49-F238E27FC236}">
                <a16:creationId xmlns:a16="http://schemas.microsoft.com/office/drawing/2014/main" id="{8B71F965-47DC-4D13-AB78-41A48BFE12C3}"/>
              </a:ext>
            </a:extLst>
          </p:cNvPr>
          <p:cNvSpPr/>
          <p:nvPr/>
        </p:nvSpPr>
        <p:spPr>
          <a:xfrm>
            <a:off x="4816158" y="2929910"/>
            <a:ext cx="3523553" cy="373420"/>
          </a:xfrm>
          <a:prstGeom prst="rect">
            <a:avLst/>
          </a:prstGeom>
          <a:noFill/>
          <a:ln w="28575">
            <a:solidFill>
              <a:schemeClr val="accent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F5806FC3-D71E-436C-B973-4899AD25572A}"/>
              </a:ext>
            </a:extLst>
          </p:cNvPr>
          <p:cNvSpPr txBox="1"/>
          <p:nvPr/>
        </p:nvSpPr>
        <p:spPr>
          <a:xfrm>
            <a:off x="5647471" y="3221686"/>
            <a:ext cx="1620957" cy="369332"/>
          </a:xfrm>
          <a:prstGeom prst="rect">
            <a:avLst/>
          </a:prstGeom>
          <a:noFill/>
        </p:spPr>
        <p:txBody>
          <a:bodyPr wrap="none" rtlCol="0">
            <a:spAutoFit/>
          </a:bodyPr>
          <a:lstStyle/>
          <a:p>
            <a:r>
              <a:rPr lang="en-US" dirty="0">
                <a:solidFill>
                  <a:schemeClr val="tx2"/>
                </a:solidFill>
              </a:rPr>
              <a:t>Limiting factor</a:t>
            </a:r>
          </a:p>
        </p:txBody>
      </p:sp>
    </p:spTree>
    <p:extLst>
      <p:ext uri="{BB962C8B-B14F-4D97-AF65-F5344CB8AC3E}">
        <p14:creationId xmlns:p14="http://schemas.microsoft.com/office/powerpoint/2010/main" val="1162293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812D029-56BB-473B-8CA3-7ADF54AE25DB}"/>
              </a:ext>
            </a:extLst>
          </p:cNvPr>
          <p:cNvSpPr>
            <a:spLocks noGrp="1"/>
          </p:cNvSpPr>
          <p:nvPr>
            <p:ph idx="11"/>
          </p:nvPr>
        </p:nvSpPr>
        <p:spPr>
          <a:xfrm>
            <a:off x="457200" y="1759936"/>
            <a:ext cx="7664548" cy="2613435"/>
          </a:xfrm>
        </p:spPr>
        <p:txBody>
          <a:bodyPr/>
          <a:lstStyle/>
          <a:p>
            <a:pPr marL="0" indent="0">
              <a:buNone/>
            </a:pPr>
            <a:r>
              <a:rPr lang="en-GB" b="0" i="0" dirty="0">
                <a:effectLst/>
                <a:latin typeface="Inter"/>
              </a:rPr>
              <a:t>The DRAGEN Platform enables labs of all sizes and disciplines to do more with their genomic data. The </a:t>
            </a:r>
            <a:r>
              <a:rPr lang="en-GB" b="1" i="0" dirty="0">
                <a:solidFill>
                  <a:schemeClr val="accent1"/>
                </a:solidFill>
                <a:effectLst/>
                <a:latin typeface="Inter"/>
              </a:rPr>
              <a:t>DRAGEN Platform uses highly reconfigurable field-programmable gate array technology (FPGA) to provide hardware-accelerated implementations of genomic analysis algorithms</a:t>
            </a:r>
            <a:r>
              <a:rPr lang="en-GB" b="0" i="0" dirty="0">
                <a:effectLst/>
                <a:latin typeface="Inter"/>
              </a:rPr>
              <a:t>, such as BCL conversion, mapping, alignment, sorting, duplicate marking, and haplotype variant calling. </a:t>
            </a:r>
            <a:endParaRPr lang="en-GB" dirty="0"/>
          </a:p>
        </p:txBody>
      </p:sp>
      <p:sp>
        <p:nvSpPr>
          <p:cNvPr id="3" name="Title 2">
            <a:extLst>
              <a:ext uri="{FF2B5EF4-FFF2-40B4-BE49-F238E27FC236}">
                <a16:creationId xmlns:a16="http://schemas.microsoft.com/office/drawing/2014/main" id="{3E9DFC9D-90B6-4138-9470-E9C0E5207FAC}"/>
              </a:ext>
            </a:extLst>
          </p:cNvPr>
          <p:cNvSpPr>
            <a:spLocks noGrp="1"/>
          </p:cNvSpPr>
          <p:nvPr>
            <p:ph type="title"/>
          </p:nvPr>
        </p:nvSpPr>
        <p:spPr/>
        <p:txBody>
          <a:bodyPr/>
          <a:lstStyle/>
          <a:p>
            <a:r>
              <a:rPr lang="en-US" altLang="en-US" dirty="0">
                <a:ea typeface="ＭＳ Ｐゴシック" panose="020B0600070205080204" pitchFamily="34" charset="-128"/>
              </a:rPr>
              <a:t>DNA Sequencing: DRAGEN Platform</a:t>
            </a:r>
            <a:endParaRPr lang="en-GB" dirty="0"/>
          </a:p>
        </p:txBody>
      </p:sp>
      <p:sp>
        <p:nvSpPr>
          <p:cNvPr id="5" name="Text Placeholder 4">
            <a:extLst>
              <a:ext uri="{FF2B5EF4-FFF2-40B4-BE49-F238E27FC236}">
                <a16:creationId xmlns:a16="http://schemas.microsoft.com/office/drawing/2014/main" id="{306F6891-3851-4161-81A5-C4F275B96E29}"/>
              </a:ext>
            </a:extLst>
          </p:cNvPr>
          <p:cNvSpPr>
            <a:spLocks noGrp="1"/>
          </p:cNvSpPr>
          <p:nvPr>
            <p:ph type="body" sz="quarter" idx="10"/>
          </p:nvPr>
        </p:nvSpPr>
        <p:spPr/>
        <p:txBody>
          <a:bodyPr/>
          <a:lstStyle/>
          <a:p>
            <a:endParaRPr lang="en-GB"/>
          </a:p>
        </p:txBody>
      </p:sp>
      <p:sp>
        <p:nvSpPr>
          <p:cNvPr id="6" name="Text Placeholder 5">
            <a:extLst>
              <a:ext uri="{FF2B5EF4-FFF2-40B4-BE49-F238E27FC236}">
                <a16:creationId xmlns:a16="http://schemas.microsoft.com/office/drawing/2014/main" id="{EDA564CD-DC33-4FA1-B8AF-0C8361C51D7D}"/>
              </a:ext>
            </a:extLst>
          </p:cNvPr>
          <p:cNvSpPr>
            <a:spLocks noGrp="1"/>
          </p:cNvSpPr>
          <p:nvPr>
            <p:ph type="body" sz="quarter" idx="13"/>
          </p:nvPr>
        </p:nvSpPr>
        <p:spPr/>
        <p:txBody>
          <a:bodyPr/>
          <a:lstStyle/>
          <a:p>
            <a:endParaRPr lang="en-GB"/>
          </a:p>
        </p:txBody>
      </p:sp>
      <p:sp>
        <p:nvSpPr>
          <p:cNvPr id="7" name="Slide Number Placeholder 6">
            <a:extLst>
              <a:ext uri="{FF2B5EF4-FFF2-40B4-BE49-F238E27FC236}">
                <a16:creationId xmlns:a16="http://schemas.microsoft.com/office/drawing/2014/main" id="{AFD4C61F-E462-451E-9E86-7FDE04840CDA}"/>
              </a:ext>
            </a:extLst>
          </p:cNvPr>
          <p:cNvSpPr>
            <a:spLocks noGrp="1"/>
          </p:cNvSpPr>
          <p:nvPr>
            <p:ph type="sldNum" sz="quarter" idx="14"/>
          </p:nvPr>
        </p:nvSpPr>
        <p:spPr/>
        <p:txBody>
          <a:bodyPr/>
          <a:lstStyle/>
          <a:p>
            <a:fld id="{C9BEB4AE-FFC0-4AB9-B62F-194B275D3770}" type="slidenum">
              <a:rPr lang="en-GB" smtClean="0"/>
              <a:t>6</a:t>
            </a:fld>
            <a:endParaRPr lang="en-GB" dirty="0"/>
          </a:p>
        </p:txBody>
      </p:sp>
      <p:sp>
        <p:nvSpPr>
          <p:cNvPr id="8" name="TextBox 5">
            <a:extLst>
              <a:ext uri="{FF2B5EF4-FFF2-40B4-BE49-F238E27FC236}">
                <a16:creationId xmlns:a16="http://schemas.microsoft.com/office/drawing/2014/main" id="{3E09507D-A3F5-40F2-8716-6DB22E338C88}"/>
              </a:ext>
            </a:extLst>
          </p:cNvPr>
          <p:cNvSpPr txBox="1">
            <a:spLocks noChangeArrowheads="1"/>
          </p:cNvSpPr>
          <p:nvPr/>
        </p:nvSpPr>
        <p:spPr bwMode="auto">
          <a:xfrm>
            <a:off x="457200" y="4843239"/>
            <a:ext cx="7732835" cy="21471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0" tIns="0" rIns="0" bIns="0" rtlCol="0">
            <a:norm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20000"/>
              </a:spcBef>
              <a:buClr>
                <a:srgbClr val="0085CA"/>
              </a:buClr>
            </a:pPr>
            <a:r>
              <a:rPr lang="en-US" altLang="en-US" sz="700" dirty="0">
                <a:solidFill>
                  <a:srgbClr val="9D9D9D"/>
                </a:solidFill>
                <a:latin typeface="Arial"/>
                <a:ea typeface="+mn-ea"/>
                <a:cs typeface="Arial"/>
                <a:hlinkClick r:id="rId2"/>
              </a:rPr>
              <a:t>https://www.illumina.com/products/by-type/informatics-products/dragen-bio-it-platform.html</a:t>
            </a:r>
            <a:r>
              <a:rPr lang="en-US" altLang="en-US" sz="700" dirty="0">
                <a:solidFill>
                  <a:srgbClr val="9D9D9D"/>
                </a:solidFill>
                <a:latin typeface="Arial"/>
                <a:ea typeface="+mn-ea"/>
                <a:cs typeface="Arial"/>
              </a:rPr>
              <a:t> </a:t>
            </a:r>
          </a:p>
        </p:txBody>
      </p:sp>
    </p:spTree>
    <p:extLst>
      <p:ext uri="{BB962C8B-B14F-4D97-AF65-F5344CB8AC3E}">
        <p14:creationId xmlns:p14="http://schemas.microsoft.com/office/powerpoint/2010/main" val="104276581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a:extLst>
              <a:ext uri="{FF2B5EF4-FFF2-40B4-BE49-F238E27FC236}">
                <a16:creationId xmlns:a16="http://schemas.microsoft.com/office/drawing/2014/main" id="{FF432090-C31D-4019-B955-AA26C9D3AE84}"/>
              </a:ext>
            </a:extLst>
          </p:cNvPr>
          <p:cNvSpPr/>
          <p:nvPr/>
        </p:nvSpPr>
        <p:spPr>
          <a:xfrm>
            <a:off x="909525" y="3388420"/>
            <a:ext cx="5350598" cy="1296253"/>
          </a:xfrm>
          <a:prstGeom prst="rect">
            <a:avLst/>
          </a:prstGeom>
          <a:noFill/>
          <a:ln w="12700">
            <a:solidFill>
              <a:srgbClr val="9D9D9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 name="Rectangle 42">
            <a:extLst>
              <a:ext uri="{FF2B5EF4-FFF2-40B4-BE49-F238E27FC236}">
                <a16:creationId xmlns:a16="http://schemas.microsoft.com/office/drawing/2014/main" id="{5BB49222-742F-4BF0-AF5E-E55E8CF576BD}"/>
              </a:ext>
            </a:extLst>
          </p:cNvPr>
          <p:cNvSpPr/>
          <p:nvPr/>
        </p:nvSpPr>
        <p:spPr>
          <a:xfrm>
            <a:off x="942534" y="1519912"/>
            <a:ext cx="5167531" cy="1276348"/>
          </a:xfrm>
          <a:prstGeom prst="rect">
            <a:avLst/>
          </a:prstGeom>
          <a:noFill/>
          <a:ln w="12700">
            <a:solidFill>
              <a:srgbClr val="9D9D9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AD7FAD39-CCB6-4721-959B-81EAA4F2281D}"/>
              </a:ext>
            </a:extLst>
          </p:cNvPr>
          <p:cNvSpPr>
            <a:spLocks noGrp="1"/>
          </p:cNvSpPr>
          <p:nvPr>
            <p:ph type="title"/>
          </p:nvPr>
        </p:nvSpPr>
        <p:spPr>
          <a:xfrm>
            <a:off x="457200" y="1115931"/>
            <a:ext cx="8229600" cy="380667"/>
          </a:xfrm>
        </p:spPr>
        <p:txBody>
          <a:bodyPr vert="horz" lIns="0" tIns="45720" rIns="0" bIns="0" rtlCol="0" anchor="ctr">
            <a:normAutofit/>
          </a:bodyPr>
          <a:lstStyle/>
          <a:p>
            <a:pPr>
              <a:lnSpc>
                <a:spcPct val="90000"/>
              </a:lnSpc>
            </a:pPr>
            <a:r>
              <a:rPr lang="en-US" dirty="0"/>
              <a:t>Resulting architecture</a:t>
            </a:r>
            <a:endParaRPr lang="en-GB" dirty="0"/>
          </a:p>
        </p:txBody>
      </p:sp>
      <p:sp>
        <p:nvSpPr>
          <p:cNvPr id="74" name="Text Placeholder 3">
            <a:extLst>
              <a:ext uri="{FF2B5EF4-FFF2-40B4-BE49-F238E27FC236}">
                <a16:creationId xmlns:a16="http://schemas.microsoft.com/office/drawing/2014/main" id="{E6EF53D2-8080-4CA4-B6BE-341D77B749E1}"/>
              </a:ext>
            </a:extLst>
          </p:cNvPr>
          <p:cNvSpPr>
            <a:spLocks noGrp="1"/>
          </p:cNvSpPr>
          <p:nvPr>
            <p:ph type="body" sz="quarter" idx="10"/>
          </p:nvPr>
        </p:nvSpPr>
        <p:spPr>
          <a:xfrm>
            <a:off x="6553925" y="497144"/>
            <a:ext cx="2132875" cy="234218"/>
          </a:xfrm>
        </p:spPr>
        <p:txBody>
          <a:bodyPr/>
          <a:lstStyle/>
          <a:p>
            <a:endParaRPr lang="en-US"/>
          </a:p>
        </p:txBody>
      </p:sp>
      <p:sp>
        <p:nvSpPr>
          <p:cNvPr id="76" name="Text Placeholder 4">
            <a:extLst>
              <a:ext uri="{FF2B5EF4-FFF2-40B4-BE49-F238E27FC236}">
                <a16:creationId xmlns:a16="http://schemas.microsoft.com/office/drawing/2014/main" id="{237A32A8-7A19-4F1B-876D-7C12B3DE7DB5}"/>
              </a:ext>
            </a:extLst>
          </p:cNvPr>
          <p:cNvSpPr>
            <a:spLocks noGrp="1"/>
          </p:cNvSpPr>
          <p:nvPr>
            <p:ph type="body" sz="quarter" idx="12"/>
          </p:nvPr>
        </p:nvSpPr>
        <p:spPr>
          <a:xfrm>
            <a:off x="7239941" y="738262"/>
            <a:ext cx="1446859" cy="192881"/>
          </a:xfrm>
        </p:spPr>
        <p:txBody>
          <a:bodyPr/>
          <a:lstStyle/>
          <a:p>
            <a:endParaRPr lang="en-US"/>
          </a:p>
        </p:txBody>
      </p:sp>
      <p:sp>
        <p:nvSpPr>
          <p:cNvPr id="15364" name="Slide Number Placeholder 3">
            <a:extLst>
              <a:ext uri="{FF2B5EF4-FFF2-40B4-BE49-F238E27FC236}">
                <a16:creationId xmlns:a16="http://schemas.microsoft.com/office/drawing/2014/main" id="{09E80AB0-4044-4BC1-AF1F-7593CCCF9859}"/>
              </a:ext>
            </a:extLst>
          </p:cNvPr>
          <p:cNvSpPr>
            <a:spLocks noGrp="1" noChangeArrowheads="1"/>
          </p:cNvSpPr>
          <p:nvPr>
            <p:ph type="sldNum" sz="quarter" idx="13"/>
          </p:nvPr>
        </p:nvSpPr>
        <p:spPr>
          <a:xfrm>
            <a:off x="6457950" y="4767263"/>
            <a:ext cx="2057400" cy="27463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defRPr>
                <a:solidFill>
                  <a:schemeClr val="tx1"/>
                </a:solidFill>
                <a:latin typeface="Arial" panose="020B0604020202020204" pitchFamily="34" charset="0"/>
                <a:ea typeface="ＭＳ Ｐゴシック" panose="020B0600070205080204" pitchFamily="34" charset="-128"/>
              </a:defRPr>
            </a:lvl1pPr>
            <a:lvl2pPr marL="557213" indent="-214313">
              <a:defRPr>
                <a:solidFill>
                  <a:schemeClr val="tx1"/>
                </a:solidFill>
                <a:latin typeface="Arial" panose="020B0604020202020204" pitchFamily="34" charset="0"/>
                <a:ea typeface="ＭＳ Ｐゴシック" panose="020B0600070205080204" pitchFamily="34" charset="-128"/>
              </a:defRPr>
            </a:lvl2pPr>
            <a:lvl3pPr marL="857250" indent="-171450">
              <a:defRPr>
                <a:solidFill>
                  <a:schemeClr val="tx1"/>
                </a:solidFill>
                <a:latin typeface="Arial" panose="020B0604020202020204" pitchFamily="34" charset="0"/>
                <a:ea typeface="ＭＳ Ｐゴシック" panose="020B0600070205080204" pitchFamily="34" charset="-128"/>
              </a:defRPr>
            </a:lvl3pPr>
            <a:lvl4pPr marL="1200150" indent="-171450">
              <a:defRPr>
                <a:solidFill>
                  <a:schemeClr val="tx1"/>
                </a:solidFill>
                <a:latin typeface="Arial" panose="020B0604020202020204" pitchFamily="34" charset="0"/>
                <a:ea typeface="ＭＳ Ｐゴシック" panose="020B0600070205080204" pitchFamily="34" charset="-128"/>
              </a:defRPr>
            </a:lvl4pPr>
            <a:lvl5pPr marL="1543050" indent="-171450">
              <a:defRPr>
                <a:solidFill>
                  <a:schemeClr val="tx1"/>
                </a:solidFill>
                <a:latin typeface="Arial" panose="020B0604020202020204" pitchFamily="34" charset="0"/>
                <a:ea typeface="ＭＳ Ｐゴシック" panose="020B0600070205080204" pitchFamily="34" charset="-128"/>
              </a:defRPr>
            </a:lvl5pPr>
            <a:lvl6pPr marL="18859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2288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25717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29146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spcAft>
                <a:spcPts val="600"/>
              </a:spcAft>
            </a:pPr>
            <a:fld id="{F8C9B2E9-A7AA-4DBA-A931-8BEC0D2CF43E}" type="slidenum">
              <a:rPr lang="en-GB" altLang="en-US">
                <a:solidFill>
                  <a:schemeClr val="tx1">
                    <a:tint val="75000"/>
                  </a:schemeClr>
                </a:solidFill>
                <a:latin typeface="+mn-lt"/>
                <a:ea typeface="+mn-ea"/>
              </a:rPr>
              <a:pPr>
                <a:spcAft>
                  <a:spcPts val="600"/>
                </a:spcAft>
              </a:pPr>
              <a:t>60</a:t>
            </a:fld>
            <a:endParaRPr lang="en-GB" altLang="en-US">
              <a:solidFill>
                <a:schemeClr val="tx1">
                  <a:tint val="75000"/>
                </a:schemeClr>
              </a:solidFill>
              <a:latin typeface="+mn-lt"/>
              <a:ea typeface="+mn-ea"/>
            </a:endParaRPr>
          </a:p>
        </p:txBody>
      </p:sp>
      <p:sp>
        <p:nvSpPr>
          <p:cNvPr id="15365" name="TextBox 5">
            <a:extLst>
              <a:ext uri="{FF2B5EF4-FFF2-40B4-BE49-F238E27FC236}">
                <a16:creationId xmlns:a16="http://schemas.microsoft.com/office/drawing/2014/main" id="{89FA6CA4-F3EE-4312-A1A1-A3202E4C7EA1}"/>
              </a:ext>
            </a:extLst>
          </p:cNvPr>
          <p:cNvSpPr txBox="1">
            <a:spLocks noChangeArrowheads="1"/>
          </p:cNvSpPr>
          <p:nvPr/>
        </p:nvSpPr>
        <p:spPr bwMode="auto">
          <a:xfrm>
            <a:off x="457200" y="4843239"/>
            <a:ext cx="7732835" cy="21471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0" tIns="0" rIns="0" bIns="0" rtlCol="0">
            <a:norm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20000"/>
              </a:spcBef>
              <a:buClr>
                <a:srgbClr val="0085CA"/>
              </a:buClr>
            </a:pPr>
            <a:endParaRPr lang="en-US" altLang="en-US" sz="700" dirty="0">
              <a:solidFill>
                <a:srgbClr val="9D9D9D"/>
              </a:solidFill>
              <a:latin typeface="Arial"/>
              <a:ea typeface="+mn-ea"/>
              <a:cs typeface="Arial"/>
            </a:endParaRPr>
          </a:p>
        </p:txBody>
      </p:sp>
      <p:sp>
        <p:nvSpPr>
          <p:cNvPr id="4" name="TextBox 3">
            <a:extLst>
              <a:ext uri="{FF2B5EF4-FFF2-40B4-BE49-F238E27FC236}">
                <a16:creationId xmlns:a16="http://schemas.microsoft.com/office/drawing/2014/main" id="{02FC18C6-A3D2-4D31-8A01-981549E7F46C}"/>
              </a:ext>
            </a:extLst>
          </p:cNvPr>
          <p:cNvSpPr txBox="1"/>
          <p:nvPr/>
        </p:nvSpPr>
        <p:spPr>
          <a:xfrm>
            <a:off x="976210" y="2306267"/>
            <a:ext cx="954107" cy="369332"/>
          </a:xfrm>
          <a:prstGeom prst="rect">
            <a:avLst/>
          </a:prstGeom>
          <a:noFill/>
          <a:ln>
            <a:solidFill>
              <a:srgbClr val="0085CA"/>
            </a:solidFill>
          </a:ln>
        </p:spPr>
        <p:txBody>
          <a:bodyPr wrap="none" rtlCol="0">
            <a:spAutoFit/>
          </a:bodyPr>
          <a:lstStyle/>
          <a:p>
            <a:r>
              <a:rPr lang="en-US" dirty="0"/>
              <a:t>Particle</a:t>
            </a:r>
            <a:endParaRPr lang="en-GB" dirty="0"/>
          </a:p>
        </p:txBody>
      </p:sp>
      <p:sp>
        <p:nvSpPr>
          <p:cNvPr id="5" name="TextBox 4">
            <a:extLst>
              <a:ext uri="{FF2B5EF4-FFF2-40B4-BE49-F238E27FC236}">
                <a16:creationId xmlns:a16="http://schemas.microsoft.com/office/drawing/2014/main" id="{1B2E8E95-E361-4A44-BD74-E12A99DBC089}"/>
              </a:ext>
            </a:extLst>
          </p:cNvPr>
          <p:cNvSpPr txBox="1"/>
          <p:nvPr/>
        </p:nvSpPr>
        <p:spPr>
          <a:xfrm>
            <a:off x="2369869" y="1597669"/>
            <a:ext cx="1877437" cy="369332"/>
          </a:xfrm>
          <a:prstGeom prst="rect">
            <a:avLst/>
          </a:prstGeom>
          <a:noFill/>
          <a:ln>
            <a:solidFill>
              <a:srgbClr val="0085CA"/>
            </a:solidFill>
          </a:ln>
        </p:spPr>
        <p:txBody>
          <a:bodyPr wrap="none" rtlCol="0">
            <a:spAutoFit/>
          </a:bodyPr>
          <a:lstStyle/>
          <a:p>
            <a:r>
              <a:rPr lang="en-US" dirty="0"/>
              <a:t>RNG (96bits/</a:t>
            </a:r>
            <a:r>
              <a:rPr lang="en-US" dirty="0" err="1"/>
              <a:t>clk</a:t>
            </a:r>
            <a:r>
              <a:rPr lang="en-US" dirty="0"/>
              <a:t>)</a:t>
            </a:r>
            <a:endParaRPr lang="en-GB" dirty="0"/>
          </a:p>
        </p:txBody>
      </p:sp>
      <p:sp>
        <p:nvSpPr>
          <p:cNvPr id="6" name="TextBox 5">
            <a:extLst>
              <a:ext uri="{FF2B5EF4-FFF2-40B4-BE49-F238E27FC236}">
                <a16:creationId xmlns:a16="http://schemas.microsoft.com/office/drawing/2014/main" id="{391DF580-9AE7-4C9A-9AA5-E05558B86A32}"/>
              </a:ext>
            </a:extLst>
          </p:cNvPr>
          <p:cNvSpPr txBox="1"/>
          <p:nvPr/>
        </p:nvSpPr>
        <p:spPr>
          <a:xfrm>
            <a:off x="2331398" y="2306267"/>
            <a:ext cx="1954381" cy="369332"/>
          </a:xfrm>
          <a:prstGeom prst="rect">
            <a:avLst/>
          </a:prstGeom>
          <a:noFill/>
          <a:ln>
            <a:solidFill>
              <a:srgbClr val="0085CA"/>
            </a:solidFill>
          </a:ln>
        </p:spPr>
        <p:txBody>
          <a:bodyPr wrap="none" rtlCol="0">
            <a:spAutoFit/>
          </a:bodyPr>
          <a:lstStyle/>
          <a:p>
            <a:r>
              <a:rPr lang="en-US" dirty="0"/>
              <a:t>Particle simulator</a:t>
            </a:r>
            <a:endParaRPr lang="en-GB" dirty="0"/>
          </a:p>
        </p:txBody>
      </p:sp>
      <p:sp>
        <p:nvSpPr>
          <p:cNvPr id="12" name="TextBox 11">
            <a:extLst>
              <a:ext uri="{FF2B5EF4-FFF2-40B4-BE49-F238E27FC236}">
                <a16:creationId xmlns:a16="http://schemas.microsoft.com/office/drawing/2014/main" id="{68921ED8-9F69-4DE3-B160-8A98991B6B0C}"/>
              </a:ext>
            </a:extLst>
          </p:cNvPr>
          <p:cNvSpPr txBox="1"/>
          <p:nvPr/>
        </p:nvSpPr>
        <p:spPr>
          <a:xfrm>
            <a:off x="4850545" y="2306267"/>
            <a:ext cx="1159292" cy="369332"/>
          </a:xfrm>
          <a:prstGeom prst="rect">
            <a:avLst/>
          </a:prstGeom>
          <a:noFill/>
          <a:ln>
            <a:solidFill>
              <a:srgbClr val="0085CA"/>
            </a:solidFill>
          </a:ln>
        </p:spPr>
        <p:txBody>
          <a:bodyPr wrap="none" rtlCol="0">
            <a:spAutoFit/>
          </a:bodyPr>
          <a:lstStyle/>
          <a:p>
            <a:r>
              <a:rPr lang="en-US" dirty="0"/>
              <a:t>Raw data</a:t>
            </a:r>
            <a:endParaRPr lang="en-GB" dirty="0"/>
          </a:p>
        </p:txBody>
      </p:sp>
      <p:sp>
        <p:nvSpPr>
          <p:cNvPr id="7" name="TextBox 6">
            <a:extLst>
              <a:ext uri="{FF2B5EF4-FFF2-40B4-BE49-F238E27FC236}">
                <a16:creationId xmlns:a16="http://schemas.microsoft.com/office/drawing/2014/main" id="{028841DF-8ECC-4A00-B653-12F9801F7326}"/>
              </a:ext>
            </a:extLst>
          </p:cNvPr>
          <p:cNvSpPr txBox="1"/>
          <p:nvPr/>
        </p:nvSpPr>
        <p:spPr>
          <a:xfrm>
            <a:off x="7163055" y="2999951"/>
            <a:ext cx="1428596" cy="369332"/>
          </a:xfrm>
          <a:prstGeom prst="rect">
            <a:avLst/>
          </a:prstGeom>
          <a:noFill/>
          <a:ln>
            <a:solidFill>
              <a:srgbClr val="0085CA"/>
            </a:solidFill>
          </a:ln>
        </p:spPr>
        <p:txBody>
          <a:bodyPr wrap="none" rtlCol="0">
            <a:spAutoFit/>
          </a:bodyPr>
          <a:lstStyle/>
          <a:p>
            <a:r>
              <a:rPr lang="en-US" dirty="0"/>
              <a:t>Aggregation</a:t>
            </a:r>
            <a:endParaRPr lang="en-GB" dirty="0"/>
          </a:p>
        </p:txBody>
      </p:sp>
      <p:cxnSp>
        <p:nvCxnSpPr>
          <p:cNvPr id="9" name="Straight Connector 8">
            <a:extLst>
              <a:ext uri="{FF2B5EF4-FFF2-40B4-BE49-F238E27FC236}">
                <a16:creationId xmlns:a16="http://schemas.microsoft.com/office/drawing/2014/main" id="{2D13FE01-8C3C-4977-B317-558772FA3360}"/>
              </a:ext>
            </a:extLst>
          </p:cNvPr>
          <p:cNvCxnSpPr>
            <a:cxnSpLocks/>
          </p:cNvCxnSpPr>
          <p:nvPr/>
        </p:nvCxnSpPr>
        <p:spPr>
          <a:xfrm>
            <a:off x="6457950" y="1496598"/>
            <a:ext cx="0" cy="3070713"/>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6876B41E-8198-441A-A3CD-89E35EA857D8}"/>
              </a:ext>
            </a:extLst>
          </p:cNvPr>
          <p:cNvCxnSpPr>
            <a:stCxn id="4" idx="3"/>
            <a:endCxn id="6" idx="1"/>
          </p:cNvCxnSpPr>
          <p:nvPr/>
        </p:nvCxnSpPr>
        <p:spPr>
          <a:xfrm>
            <a:off x="1930317" y="2490933"/>
            <a:ext cx="40108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8E7C77AB-D089-4850-9542-25D5D1941CB7}"/>
              </a:ext>
            </a:extLst>
          </p:cNvPr>
          <p:cNvCxnSpPr>
            <a:stCxn id="5" idx="2"/>
            <a:endCxn id="6" idx="0"/>
          </p:cNvCxnSpPr>
          <p:nvPr/>
        </p:nvCxnSpPr>
        <p:spPr>
          <a:xfrm>
            <a:off x="3308588" y="1967001"/>
            <a:ext cx="1" cy="33926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66040018-BE9B-4323-BCF4-3A3DFBE1F3FD}"/>
              </a:ext>
            </a:extLst>
          </p:cNvPr>
          <p:cNvCxnSpPr>
            <a:stCxn id="6" idx="3"/>
            <a:endCxn id="12" idx="1"/>
          </p:cNvCxnSpPr>
          <p:nvPr/>
        </p:nvCxnSpPr>
        <p:spPr>
          <a:xfrm>
            <a:off x="4285779" y="2490933"/>
            <a:ext cx="56476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D548C9B5-1B73-4603-B9F3-819CB388E35E}"/>
              </a:ext>
            </a:extLst>
          </p:cNvPr>
          <p:cNvCxnSpPr>
            <a:stCxn id="12" idx="3"/>
            <a:endCxn id="7" idx="1"/>
          </p:cNvCxnSpPr>
          <p:nvPr/>
        </p:nvCxnSpPr>
        <p:spPr>
          <a:xfrm>
            <a:off x="6009837" y="2490933"/>
            <a:ext cx="1153218" cy="69368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217D71D4-CAD0-43E4-949F-BC1234B5C8BC}"/>
              </a:ext>
            </a:extLst>
          </p:cNvPr>
          <p:cNvSpPr txBox="1"/>
          <p:nvPr/>
        </p:nvSpPr>
        <p:spPr>
          <a:xfrm>
            <a:off x="991327" y="4204012"/>
            <a:ext cx="954107" cy="369332"/>
          </a:xfrm>
          <a:prstGeom prst="rect">
            <a:avLst/>
          </a:prstGeom>
          <a:noFill/>
          <a:ln>
            <a:solidFill>
              <a:srgbClr val="0085CA"/>
            </a:solidFill>
          </a:ln>
        </p:spPr>
        <p:txBody>
          <a:bodyPr wrap="none" rtlCol="0">
            <a:spAutoFit/>
          </a:bodyPr>
          <a:lstStyle/>
          <a:p>
            <a:r>
              <a:rPr lang="en-US" dirty="0"/>
              <a:t>Particle</a:t>
            </a:r>
            <a:endParaRPr lang="en-GB" dirty="0"/>
          </a:p>
        </p:txBody>
      </p:sp>
      <p:sp>
        <p:nvSpPr>
          <p:cNvPr id="30" name="TextBox 29">
            <a:extLst>
              <a:ext uri="{FF2B5EF4-FFF2-40B4-BE49-F238E27FC236}">
                <a16:creationId xmlns:a16="http://schemas.microsoft.com/office/drawing/2014/main" id="{118CAF90-B58F-4FB5-97B7-0D5599A0448F}"/>
              </a:ext>
            </a:extLst>
          </p:cNvPr>
          <p:cNvSpPr txBox="1"/>
          <p:nvPr/>
        </p:nvSpPr>
        <p:spPr>
          <a:xfrm>
            <a:off x="2384986" y="3495414"/>
            <a:ext cx="1877437" cy="369332"/>
          </a:xfrm>
          <a:prstGeom prst="rect">
            <a:avLst/>
          </a:prstGeom>
          <a:noFill/>
          <a:ln>
            <a:solidFill>
              <a:srgbClr val="0085CA"/>
            </a:solidFill>
          </a:ln>
        </p:spPr>
        <p:txBody>
          <a:bodyPr wrap="none" rtlCol="0">
            <a:spAutoFit/>
          </a:bodyPr>
          <a:lstStyle/>
          <a:p>
            <a:r>
              <a:rPr lang="en-US" dirty="0"/>
              <a:t>RNG (96bits/</a:t>
            </a:r>
            <a:r>
              <a:rPr lang="en-US" dirty="0" err="1"/>
              <a:t>clk</a:t>
            </a:r>
            <a:r>
              <a:rPr lang="en-US" dirty="0"/>
              <a:t>)</a:t>
            </a:r>
            <a:endParaRPr lang="en-GB" dirty="0"/>
          </a:p>
        </p:txBody>
      </p:sp>
      <p:sp>
        <p:nvSpPr>
          <p:cNvPr id="31" name="TextBox 30">
            <a:extLst>
              <a:ext uri="{FF2B5EF4-FFF2-40B4-BE49-F238E27FC236}">
                <a16:creationId xmlns:a16="http://schemas.microsoft.com/office/drawing/2014/main" id="{E9DA5AE5-B39F-4606-AF22-C1DD58D5BC0C}"/>
              </a:ext>
            </a:extLst>
          </p:cNvPr>
          <p:cNvSpPr txBox="1"/>
          <p:nvPr/>
        </p:nvSpPr>
        <p:spPr>
          <a:xfrm>
            <a:off x="2346515" y="4204012"/>
            <a:ext cx="1954381" cy="369332"/>
          </a:xfrm>
          <a:prstGeom prst="rect">
            <a:avLst/>
          </a:prstGeom>
          <a:noFill/>
          <a:ln>
            <a:solidFill>
              <a:srgbClr val="0085CA"/>
            </a:solidFill>
          </a:ln>
        </p:spPr>
        <p:txBody>
          <a:bodyPr wrap="none" rtlCol="0">
            <a:spAutoFit/>
          </a:bodyPr>
          <a:lstStyle/>
          <a:p>
            <a:r>
              <a:rPr lang="en-US" dirty="0"/>
              <a:t>Particle simulator</a:t>
            </a:r>
            <a:endParaRPr lang="en-GB" dirty="0"/>
          </a:p>
        </p:txBody>
      </p:sp>
      <p:sp>
        <p:nvSpPr>
          <p:cNvPr id="32" name="TextBox 31">
            <a:extLst>
              <a:ext uri="{FF2B5EF4-FFF2-40B4-BE49-F238E27FC236}">
                <a16:creationId xmlns:a16="http://schemas.microsoft.com/office/drawing/2014/main" id="{1C50D8D0-6757-4179-9D6A-0D203B4EC662}"/>
              </a:ext>
            </a:extLst>
          </p:cNvPr>
          <p:cNvSpPr txBox="1"/>
          <p:nvPr/>
        </p:nvSpPr>
        <p:spPr>
          <a:xfrm>
            <a:off x="4865662" y="4204012"/>
            <a:ext cx="1159292" cy="369332"/>
          </a:xfrm>
          <a:prstGeom prst="rect">
            <a:avLst/>
          </a:prstGeom>
          <a:noFill/>
          <a:ln>
            <a:solidFill>
              <a:srgbClr val="0085CA"/>
            </a:solidFill>
          </a:ln>
        </p:spPr>
        <p:txBody>
          <a:bodyPr wrap="none" rtlCol="0">
            <a:spAutoFit/>
          </a:bodyPr>
          <a:lstStyle/>
          <a:p>
            <a:r>
              <a:rPr lang="en-US" dirty="0"/>
              <a:t>Raw data</a:t>
            </a:r>
            <a:endParaRPr lang="en-GB" dirty="0"/>
          </a:p>
        </p:txBody>
      </p:sp>
      <p:cxnSp>
        <p:nvCxnSpPr>
          <p:cNvPr id="33" name="Straight Arrow Connector 32">
            <a:extLst>
              <a:ext uri="{FF2B5EF4-FFF2-40B4-BE49-F238E27FC236}">
                <a16:creationId xmlns:a16="http://schemas.microsoft.com/office/drawing/2014/main" id="{D6DC828E-E297-47E8-A05F-0BA4FA859B8E}"/>
              </a:ext>
            </a:extLst>
          </p:cNvPr>
          <p:cNvCxnSpPr>
            <a:stCxn id="29" idx="3"/>
            <a:endCxn id="31" idx="1"/>
          </p:cNvCxnSpPr>
          <p:nvPr/>
        </p:nvCxnSpPr>
        <p:spPr>
          <a:xfrm>
            <a:off x="1945434" y="4388678"/>
            <a:ext cx="40108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2F5FA777-DF03-4C0F-B2A3-AEA472AD0597}"/>
              </a:ext>
            </a:extLst>
          </p:cNvPr>
          <p:cNvCxnSpPr>
            <a:stCxn id="30" idx="2"/>
            <a:endCxn id="31" idx="0"/>
          </p:cNvCxnSpPr>
          <p:nvPr/>
        </p:nvCxnSpPr>
        <p:spPr>
          <a:xfrm>
            <a:off x="3323705" y="3864746"/>
            <a:ext cx="1" cy="339266"/>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8D9EC00F-84BB-4544-A60E-B3E91C7BEF02}"/>
              </a:ext>
            </a:extLst>
          </p:cNvPr>
          <p:cNvCxnSpPr>
            <a:stCxn id="31" idx="3"/>
            <a:endCxn id="32" idx="1"/>
          </p:cNvCxnSpPr>
          <p:nvPr/>
        </p:nvCxnSpPr>
        <p:spPr>
          <a:xfrm>
            <a:off x="4300896" y="4388678"/>
            <a:ext cx="56476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E5A60492-D60F-4551-8202-BF29F9EE231A}"/>
              </a:ext>
            </a:extLst>
          </p:cNvPr>
          <p:cNvCxnSpPr>
            <a:stCxn id="32" idx="3"/>
            <a:endCxn id="7" idx="1"/>
          </p:cNvCxnSpPr>
          <p:nvPr/>
        </p:nvCxnSpPr>
        <p:spPr>
          <a:xfrm flipV="1">
            <a:off x="6024954" y="3184617"/>
            <a:ext cx="1138101" cy="120406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8" name="TextBox 27">
            <a:extLst>
              <a:ext uri="{FF2B5EF4-FFF2-40B4-BE49-F238E27FC236}">
                <a16:creationId xmlns:a16="http://schemas.microsoft.com/office/drawing/2014/main" id="{84516603-73BA-4EE0-AE13-D55E00B081BE}"/>
              </a:ext>
            </a:extLst>
          </p:cNvPr>
          <p:cNvSpPr txBox="1"/>
          <p:nvPr/>
        </p:nvSpPr>
        <p:spPr>
          <a:xfrm>
            <a:off x="6472469" y="1414919"/>
            <a:ext cx="671979" cy="369332"/>
          </a:xfrm>
          <a:prstGeom prst="rect">
            <a:avLst/>
          </a:prstGeom>
          <a:noFill/>
        </p:spPr>
        <p:txBody>
          <a:bodyPr wrap="none" rtlCol="0">
            <a:spAutoFit/>
          </a:bodyPr>
          <a:lstStyle/>
          <a:p>
            <a:r>
              <a:rPr lang="en-US" dirty="0"/>
              <a:t>CPU</a:t>
            </a:r>
            <a:endParaRPr lang="en-GB" dirty="0"/>
          </a:p>
        </p:txBody>
      </p:sp>
      <p:sp>
        <p:nvSpPr>
          <p:cNvPr id="37" name="TextBox 36">
            <a:extLst>
              <a:ext uri="{FF2B5EF4-FFF2-40B4-BE49-F238E27FC236}">
                <a16:creationId xmlns:a16="http://schemas.microsoft.com/office/drawing/2014/main" id="{F4AC0B51-ACED-40F4-9DFC-EF28FCE4CDF5}"/>
              </a:ext>
            </a:extLst>
          </p:cNvPr>
          <p:cNvSpPr txBox="1"/>
          <p:nvPr/>
        </p:nvSpPr>
        <p:spPr>
          <a:xfrm>
            <a:off x="5685622" y="1426670"/>
            <a:ext cx="813043" cy="369332"/>
          </a:xfrm>
          <a:prstGeom prst="rect">
            <a:avLst/>
          </a:prstGeom>
          <a:noFill/>
        </p:spPr>
        <p:txBody>
          <a:bodyPr wrap="none" rtlCol="0">
            <a:spAutoFit/>
          </a:bodyPr>
          <a:lstStyle/>
          <a:p>
            <a:r>
              <a:rPr lang="en-US" dirty="0"/>
              <a:t>FPGA</a:t>
            </a:r>
            <a:endParaRPr lang="en-GB" dirty="0"/>
          </a:p>
        </p:txBody>
      </p:sp>
      <p:sp>
        <p:nvSpPr>
          <p:cNvPr id="39" name="Left Brace 38">
            <a:extLst>
              <a:ext uri="{FF2B5EF4-FFF2-40B4-BE49-F238E27FC236}">
                <a16:creationId xmlns:a16="http://schemas.microsoft.com/office/drawing/2014/main" id="{B76B91DF-AA9C-487B-A71D-993237627F9F}"/>
              </a:ext>
            </a:extLst>
          </p:cNvPr>
          <p:cNvSpPr/>
          <p:nvPr/>
        </p:nvSpPr>
        <p:spPr>
          <a:xfrm>
            <a:off x="540192" y="1566936"/>
            <a:ext cx="572869" cy="3070713"/>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0" name="TextBox 39">
            <a:extLst>
              <a:ext uri="{FF2B5EF4-FFF2-40B4-BE49-F238E27FC236}">
                <a16:creationId xmlns:a16="http://schemas.microsoft.com/office/drawing/2014/main" id="{12682B6F-FC67-4FD8-8927-1D3C5BDA9F89}"/>
              </a:ext>
            </a:extLst>
          </p:cNvPr>
          <p:cNvSpPr txBox="1"/>
          <p:nvPr/>
        </p:nvSpPr>
        <p:spPr>
          <a:xfrm rot="16200000">
            <a:off x="-609811" y="2853286"/>
            <a:ext cx="1992853" cy="369332"/>
          </a:xfrm>
          <a:prstGeom prst="rect">
            <a:avLst/>
          </a:prstGeom>
          <a:noFill/>
        </p:spPr>
        <p:txBody>
          <a:bodyPr wrap="none" rtlCol="0">
            <a:spAutoFit/>
          </a:bodyPr>
          <a:lstStyle/>
          <a:p>
            <a:r>
              <a:rPr lang="en-US" dirty="0"/>
              <a:t>Parallel instances</a:t>
            </a:r>
            <a:endParaRPr lang="en-GB" dirty="0"/>
          </a:p>
        </p:txBody>
      </p:sp>
      <p:sp>
        <p:nvSpPr>
          <p:cNvPr id="42" name="Oval 41">
            <a:extLst>
              <a:ext uri="{FF2B5EF4-FFF2-40B4-BE49-F238E27FC236}">
                <a16:creationId xmlns:a16="http://schemas.microsoft.com/office/drawing/2014/main" id="{A8DE412A-503F-4D94-BA9F-B0D4C1D174C7}"/>
              </a:ext>
            </a:extLst>
          </p:cNvPr>
          <p:cNvSpPr/>
          <p:nvPr/>
        </p:nvSpPr>
        <p:spPr>
          <a:xfrm>
            <a:off x="3267013" y="2831790"/>
            <a:ext cx="89137" cy="8053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 name="Oval 47">
            <a:extLst>
              <a:ext uri="{FF2B5EF4-FFF2-40B4-BE49-F238E27FC236}">
                <a16:creationId xmlns:a16="http://schemas.microsoft.com/office/drawing/2014/main" id="{9FFE3DCC-2681-490F-A79C-214B3B90241D}"/>
              </a:ext>
            </a:extLst>
          </p:cNvPr>
          <p:cNvSpPr/>
          <p:nvPr/>
        </p:nvSpPr>
        <p:spPr>
          <a:xfrm>
            <a:off x="3267013" y="3031954"/>
            <a:ext cx="89137" cy="8053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 name="Oval 48">
            <a:extLst>
              <a:ext uri="{FF2B5EF4-FFF2-40B4-BE49-F238E27FC236}">
                <a16:creationId xmlns:a16="http://schemas.microsoft.com/office/drawing/2014/main" id="{9981AB59-6B7C-478B-8553-18F22D426481}"/>
              </a:ext>
            </a:extLst>
          </p:cNvPr>
          <p:cNvSpPr/>
          <p:nvPr/>
        </p:nvSpPr>
        <p:spPr>
          <a:xfrm>
            <a:off x="3264018" y="3225519"/>
            <a:ext cx="89137" cy="8053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 name="Rectangle 51">
            <a:extLst>
              <a:ext uri="{FF2B5EF4-FFF2-40B4-BE49-F238E27FC236}">
                <a16:creationId xmlns:a16="http://schemas.microsoft.com/office/drawing/2014/main" id="{3840C968-0216-427F-86A7-56C444D38BD6}"/>
              </a:ext>
            </a:extLst>
          </p:cNvPr>
          <p:cNvSpPr/>
          <p:nvPr/>
        </p:nvSpPr>
        <p:spPr>
          <a:xfrm>
            <a:off x="883296" y="1479297"/>
            <a:ext cx="5350598" cy="1434285"/>
          </a:xfrm>
          <a:prstGeom prst="rect">
            <a:avLst/>
          </a:prstGeom>
          <a:noFill/>
          <a:ln w="12700">
            <a:solidFill>
              <a:srgbClr val="9D9D9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15418015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55E61C-3FA6-4D26-801E-B57D38FEF5D3}"/>
              </a:ext>
            </a:extLst>
          </p:cNvPr>
          <p:cNvSpPr>
            <a:spLocks noGrp="1"/>
          </p:cNvSpPr>
          <p:nvPr>
            <p:ph type="title"/>
          </p:nvPr>
        </p:nvSpPr>
        <p:spPr/>
        <p:txBody>
          <a:bodyPr/>
          <a:lstStyle/>
          <a:p>
            <a:r>
              <a:rPr lang="en-US" dirty="0">
                <a:solidFill>
                  <a:schemeClr val="accent2"/>
                </a:solidFill>
              </a:rPr>
              <a:t>Final design</a:t>
            </a:r>
            <a:endParaRPr lang="en-GB" dirty="0"/>
          </a:p>
        </p:txBody>
      </p:sp>
      <p:pic>
        <p:nvPicPr>
          <p:cNvPr id="9" name="Content Placeholder 8" descr="A computer screen capture&#10;&#10;Description automatically generated with medium confidence">
            <a:extLst>
              <a:ext uri="{FF2B5EF4-FFF2-40B4-BE49-F238E27FC236}">
                <a16:creationId xmlns:a16="http://schemas.microsoft.com/office/drawing/2014/main" id="{9005EFF4-1D2A-45EF-9AB7-234C7DEF4BE9}"/>
              </a:ext>
            </a:extLst>
          </p:cNvPr>
          <p:cNvPicPr>
            <a:picLocks noGrp="1" noChangeAspect="1"/>
          </p:cNvPicPr>
          <p:nvPr>
            <p:ph idx="1"/>
          </p:nvPr>
        </p:nvPicPr>
        <p:blipFill rotWithShape="1">
          <a:blip r:embed="rId2"/>
          <a:srcRect b="22375"/>
          <a:stretch/>
        </p:blipFill>
        <p:spPr>
          <a:xfrm>
            <a:off x="1537613" y="1507732"/>
            <a:ext cx="5572005" cy="2902864"/>
          </a:xfrm>
        </p:spPr>
      </p:pic>
      <p:sp>
        <p:nvSpPr>
          <p:cNvPr id="4" name="Text Placeholder 3">
            <a:extLst>
              <a:ext uri="{FF2B5EF4-FFF2-40B4-BE49-F238E27FC236}">
                <a16:creationId xmlns:a16="http://schemas.microsoft.com/office/drawing/2014/main" id="{FA2A5B7C-9987-487B-8DAF-6955A567D74A}"/>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1D824DFF-A878-404A-8781-F7C41F17D00E}"/>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ADDBA3B3-5EB9-4246-B461-03E4B750A520}"/>
              </a:ext>
            </a:extLst>
          </p:cNvPr>
          <p:cNvSpPr>
            <a:spLocks noGrp="1"/>
          </p:cNvSpPr>
          <p:nvPr>
            <p:ph type="sldNum" sz="quarter" idx="13"/>
          </p:nvPr>
        </p:nvSpPr>
        <p:spPr/>
        <p:txBody>
          <a:bodyPr/>
          <a:lstStyle/>
          <a:p>
            <a:fld id="{C9BEB4AE-FFC0-4AB9-B62F-194B275D3770}" type="slidenum">
              <a:rPr lang="en-GB" smtClean="0"/>
              <a:t>61</a:t>
            </a:fld>
            <a:endParaRPr lang="en-GB" dirty="0"/>
          </a:p>
        </p:txBody>
      </p:sp>
      <p:sp>
        <p:nvSpPr>
          <p:cNvPr id="7" name="Text Placeholder 6">
            <a:extLst>
              <a:ext uri="{FF2B5EF4-FFF2-40B4-BE49-F238E27FC236}">
                <a16:creationId xmlns:a16="http://schemas.microsoft.com/office/drawing/2014/main" id="{FC5509FB-094F-41DC-B9E9-6E5F8D7EE75D}"/>
              </a:ext>
            </a:extLst>
          </p:cNvPr>
          <p:cNvSpPr>
            <a:spLocks noGrp="1"/>
          </p:cNvSpPr>
          <p:nvPr>
            <p:ph type="body" sz="quarter" idx="14"/>
          </p:nvPr>
        </p:nvSpPr>
        <p:spPr/>
        <p:txBody>
          <a:bodyPr/>
          <a:lstStyle/>
          <a:p>
            <a:r>
              <a:rPr lang="en-US" dirty="0" err="1"/>
              <a:t>Maxeler</a:t>
            </a:r>
            <a:r>
              <a:rPr lang="en-US" dirty="0"/>
              <a:t> </a:t>
            </a:r>
            <a:r>
              <a:rPr lang="en-US" dirty="0" err="1"/>
              <a:t>MaxCompiler</a:t>
            </a:r>
            <a:endParaRPr lang="en-GB"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6DF00E95-7EB1-44B8-A35F-AB31224649CA}"/>
                  </a:ext>
                </a:extLst>
              </p:cNvPr>
              <p:cNvSpPr txBox="1"/>
              <p:nvPr/>
            </p:nvSpPr>
            <p:spPr>
              <a:xfrm>
                <a:off x="1537614" y="1507730"/>
                <a:ext cx="1789653" cy="523220"/>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2800" b="1" i="1" smtClean="0">
                          <a:solidFill>
                            <a:srgbClr val="FFFF00"/>
                          </a:solidFill>
                          <a:latin typeface="Cambria Math" panose="02040503050406030204" pitchFamily="18" charset="0"/>
                        </a:rPr>
                        <m:t>  </m:t>
                      </m:r>
                      <m:r>
                        <a:rPr lang="en-US" sz="2800" b="1" i="1" smtClean="0">
                          <a:solidFill>
                            <a:srgbClr val="FFFF00"/>
                          </a:solidFill>
                          <a:latin typeface="Cambria Math" panose="02040503050406030204" pitchFamily="18" charset="0"/>
                        </a:rPr>
                        <m:t>𝑰𝒏𝒔𝒕𝒂𝒏𝒄𝒆</m:t>
                      </m:r>
                    </m:oMath>
                  </m:oMathPara>
                </a14:m>
                <a:endParaRPr lang="en-GB" sz="1050" dirty="0">
                  <a:solidFill>
                    <a:srgbClr val="FFFF00"/>
                  </a:solidFill>
                </a:endParaRPr>
              </a:p>
            </p:txBody>
          </p:sp>
        </mc:Choice>
        <mc:Fallback xmlns="">
          <p:sp>
            <p:nvSpPr>
              <p:cNvPr id="3" name="TextBox 2">
                <a:extLst>
                  <a:ext uri="{FF2B5EF4-FFF2-40B4-BE49-F238E27FC236}">
                    <a16:creationId xmlns:a16="http://schemas.microsoft.com/office/drawing/2014/main" id="{6DF00E95-7EB1-44B8-A35F-AB31224649CA}"/>
                  </a:ext>
                </a:extLst>
              </p:cNvPr>
              <p:cNvSpPr txBox="1">
                <a:spLocks noRot="1" noChangeAspect="1" noMove="1" noResize="1" noEditPoints="1" noAdjustHandles="1" noChangeArrowheads="1" noChangeShapeType="1" noTextEdit="1"/>
              </p:cNvSpPr>
              <p:nvPr/>
            </p:nvSpPr>
            <p:spPr>
              <a:xfrm>
                <a:off x="1537614" y="1507730"/>
                <a:ext cx="1789653" cy="523220"/>
              </a:xfrm>
              <a:prstGeom prst="rect">
                <a:avLst/>
              </a:prstGeom>
              <a:blipFill>
                <a:blip r:embed="rId3"/>
                <a:stretch>
                  <a:fillRect/>
                </a:stretch>
              </a:blipFill>
              <a:ln w="12700">
                <a:solidFill>
                  <a:srgbClr val="FFFF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BBDFB66-1F14-4FC6-AA69-8517E3B7CB30}"/>
                  </a:ext>
                </a:extLst>
              </p:cNvPr>
              <p:cNvSpPr txBox="1"/>
              <p:nvPr/>
            </p:nvSpPr>
            <p:spPr>
              <a:xfrm>
                <a:off x="1534165" y="3100662"/>
                <a:ext cx="1793102" cy="523220"/>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2800" b="1" i="1">
                          <a:solidFill>
                            <a:srgbClr val="FFFF00"/>
                          </a:solidFill>
                          <a:latin typeface="Cambria Math" panose="02040503050406030204" pitchFamily="18" charset="0"/>
                        </a:rPr>
                        <m:t>𝑰𝒏𝒔𝒕𝒂𝒏𝒄𝒆</m:t>
                      </m:r>
                    </m:oMath>
                  </m:oMathPara>
                </a14:m>
                <a:endParaRPr lang="en-GB" sz="1050" dirty="0">
                  <a:solidFill>
                    <a:srgbClr val="FFFF00"/>
                  </a:solidFill>
                </a:endParaRPr>
              </a:p>
            </p:txBody>
          </p:sp>
        </mc:Choice>
        <mc:Fallback xmlns="">
          <p:sp>
            <p:nvSpPr>
              <p:cNvPr id="10" name="TextBox 9">
                <a:extLst>
                  <a:ext uri="{FF2B5EF4-FFF2-40B4-BE49-F238E27FC236}">
                    <a16:creationId xmlns:a16="http://schemas.microsoft.com/office/drawing/2014/main" id="{9BBDFB66-1F14-4FC6-AA69-8517E3B7CB30}"/>
                  </a:ext>
                </a:extLst>
              </p:cNvPr>
              <p:cNvSpPr txBox="1">
                <a:spLocks noRot="1" noChangeAspect="1" noMove="1" noResize="1" noEditPoints="1" noAdjustHandles="1" noChangeArrowheads="1" noChangeShapeType="1" noTextEdit="1"/>
              </p:cNvSpPr>
              <p:nvPr/>
            </p:nvSpPr>
            <p:spPr>
              <a:xfrm>
                <a:off x="1534165" y="3100662"/>
                <a:ext cx="1793102" cy="523220"/>
              </a:xfrm>
              <a:prstGeom prst="rect">
                <a:avLst/>
              </a:prstGeom>
              <a:blipFill>
                <a:blip r:embed="rId4"/>
                <a:stretch>
                  <a:fillRect/>
                </a:stretch>
              </a:blipFill>
              <a:ln w="12700">
                <a:solidFill>
                  <a:srgbClr val="FFFF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6F14646-4554-40B2-94C7-B4D25BD2023F}"/>
                  </a:ext>
                </a:extLst>
              </p:cNvPr>
              <p:cNvSpPr txBox="1"/>
              <p:nvPr/>
            </p:nvSpPr>
            <p:spPr>
              <a:xfrm>
                <a:off x="1534166" y="2566310"/>
                <a:ext cx="1793101" cy="523220"/>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2800" b="1" i="1">
                          <a:solidFill>
                            <a:srgbClr val="FFFF00"/>
                          </a:solidFill>
                          <a:latin typeface="Cambria Math" panose="02040503050406030204" pitchFamily="18" charset="0"/>
                        </a:rPr>
                        <m:t>𝑰𝒏𝒔𝒕𝒂𝒏𝒄𝒆</m:t>
                      </m:r>
                    </m:oMath>
                  </m:oMathPara>
                </a14:m>
                <a:endParaRPr lang="en-GB" sz="1050" dirty="0">
                  <a:solidFill>
                    <a:srgbClr val="FFFF00"/>
                  </a:solidFill>
                </a:endParaRPr>
              </a:p>
            </p:txBody>
          </p:sp>
        </mc:Choice>
        <mc:Fallback xmlns="">
          <p:sp>
            <p:nvSpPr>
              <p:cNvPr id="11" name="TextBox 10">
                <a:extLst>
                  <a:ext uri="{FF2B5EF4-FFF2-40B4-BE49-F238E27FC236}">
                    <a16:creationId xmlns:a16="http://schemas.microsoft.com/office/drawing/2014/main" id="{D6F14646-4554-40B2-94C7-B4D25BD2023F}"/>
                  </a:ext>
                </a:extLst>
              </p:cNvPr>
              <p:cNvSpPr txBox="1">
                <a:spLocks noRot="1" noChangeAspect="1" noMove="1" noResize="1" noEditPoints="1" noAdjustHandles="1" noChangeArrowheads="1" noChangeShapeType="1" noTextEdit="1"/>
              </p:cNvSpPr>
              <p:nvPr/>
            </p:nvSpPr>
            <p:spPr>
              <a:xfrm>
                <a:off x="1534166" y="2566310"/>
                <a:ext cx="1793101" cy="523220"/>
              </a:xfrm>
              <a:prstGeom prst="rect">
                <a:avLst/>
              </a:prstGeom>
              <a:blipFill>
                <a:blip r:embed="rId5"/>
                <a:stretch>
                  <a:fillRect/>
                </a:stretch>
              </a:blipFill>
              <a:ln w="12700">
                <a:solidFill>
                  <a:srgbClr val="FFFF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484F42C0-A0E9-4486-AD00-E4C4960A7E44}"/>
                  </a:ext>
                </a:extLst>
              </p:cNvPr>
              <p:cNvSpPr txBox="1"/>
              <p:nvPr/>
            </p:nvSpPr>
            <p:spPr>
              <a:xfrm>
                <a:off x="1537613" y="2037021"/>
                <a:ext cx="1789653" cy="523220"/>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2800" b="1" i="1">
                          <a:solidFill>
                            <a:srgbClr val="FFFF00"/>
                          </a:solidFill>
                          <a:latin typeface="Cambria Math" panose="02040503050406030204" pitchFamily="18" charset="0"/>
                        </a:rPr>
                        <m:t>𝑰𝒏𝒔𝒕𝒂𝒏𝒄𝒆</m:t>
                      </m:r>
                    </m:oMath>
                  </m:oMathPara>
                </a14:m>
                <a:endParaRPr lang="en-GB" sz="1050" dirty="0">
                  <a:solidFill>
                    <a:srgbClr val="FFFF00"/>
                  </a:solidFill>
                </a:endParaRPr>
              </a:p>
            </p:txBody>
          </p:sp>
        </mc:Choice>
        <mc:Fallback xmlns="">
          <p:sp>
            <p:nvSpPr>
              <p:cNvPr id="12" name="TextBox 11">
                <a:extLst>
                  <a:ext uri="{FF2B5EF4-FFF2-40B4-BE49-F238E27FC236}">
                    <a16:creationId xmlns:a16="http://schemas.microsoft.com/office/drawing/2014/main" id="{484F42C0-A0E9-4486-AD00-E4C4960A7E44}"/>
                  </a:ext>
                </a:extLst>
              </p:cNvPr>
              <p:cNvSpPr txBox="1">
                <a:spLocks noRot="1" noChangeAspect="1" noMove="1" noResize="1" noEditPoints="1" noAdjustHandles="1" noChangeArrowheads="1" noChangeShapeType="1" noTextEdit="1"/>
              </p:cNvSpPr>
              <p:nvPr/>
            </p:nvSpPr>
            <p:spPr>
              <a:xfrm>
                <a:off x="1537613" y="2037021"/>
                <a:ext cx="1789653" cy="523220"/>
              </a:xfrm>
              <a:prstGeom prst="rect">
                <a:avLst/>
              </a:prstGeom>
              <a:blipFill>
                <a:blip r:embed="rId6"/>
                <a:stretch>
                  <a:fillRect/>
                </a:stretch>
              </a:blipFill>
              <a:ln w="12700">
                <a:solidFill>
                  <a:srgbClr val="FFFF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307B67C0-411A-4C8C-9BFC-C35C7809913B}"/>
                  </a:ext>
                </a:extLst>
              </p:cNvPr>
              <p:cNvSpPr txBox="1"/>
              <p:nvPr/>
            </p:nvSpPr>
            <p:spPr>
              <a:xfrm>
                <a:off x="1534165" y="3618819"/>
                <a:ext cx="1793101" cy="523220"/>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2800" b="1" i="1">
                          <a:solidFill>
                            <a:srgbClr val="FFFF00"/>
                          </a:solidFill>
                          <a:latin typeface="Cambria Math" panose="02040503050406030204" pitchFamily="18" charset="0"/>
                        </a:rPr>
                        <m:t>𝑰𝒏𝒔𝒕𝒂𝒏𝒄𝒆</m:t>
                      </m:r>
                    </m:oMath>
                  </m:oMathPara>
                </a14:m>
                <a:endParaRPr lang="en-GB" sz="1050" dirty="0">
                  <a:solidFill>
                    <a:srgbClr val="FFFF00"/>
                  </a:solidFill>
                </a:endParaRPr>
              </a:p>
            </p:txBody>
          </p:sp>
        </mc:Choice>
        <mc:Fallback xmlns="">
          <p:sp>
            <p:nvSpPr>
              <p:cNvPr id="13" name="TextBox 12">
                <a:extLst>
                  <a:ext uri="{FF2B5EF4-FFF2-40B4-BE49-F238E27FC236}">
                    <a16:creationId xmlns:a16="http://schemas.microsoft.com/office/drawing/2014/main" id="{307B67C0-411A-4C8C-9BFC-C35C7809913B}"/>
                  </a:ext>
                </a:extLst>
              </p:cNvPr>
              <p:cNvSpPr txBox="1">
                <a:spLocks noRot="1" noChangeAspect="1" noMove="1" noResize="1" noEditPoints="1" noAdjustHandles="1" noChangeArrowheads="1" noChangeShapeType="1" noTextEdit="1"/>
              </p:cNvSpPr>
              <p:nvPr/>
            </p:nvSpPr>
            <p:spPr>
              <a:xfrm>
                <a:off x="1534165" y="3618819"/>
                <a:ext cx="1793101" cy="523220"/>
              </a:xfrm>
              <a:prstGeom prst="rect">
                <a:avLst/>
              </a:prstGeom>
              <a:blipFill>
                <a:blip r:embed="rId7"/>
                <a:stretch>
                  <a:fillRect/>
                </a:stretch>
              </a:blipFill>
              <a:ln w="12700">
                <a:solidFill>
                  <a:srgbClr val="FFFF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6E992982-46A1-4C9D-84A4-9660CABC9BAB}"/>
                  </a:ext>
                </a:extLst>
              </p:cNvPr>
              <p:cNvSpPr txBox="1"/>
              <p:nvPr/>
            </p:nvSpPr>
            <p:spPr>
              <a:xfrm>
                <a:off x="3427064" y="1513799"/>
                <a:ext cx="1789653" cy="523220"/>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2800" b="1" i="1" smtClean="0">
                          <a:solidFill>
                            <a:srgbClr val="FFFF00"/>
                          </a:solidFill>
                          <a:latin typeface="Cambria Math" panose="02040503050406030204" pitchFamily="18" charset="0"/>
                        </a:rPr>
                        <m:t>  </m:t>
                      </m:r>
                      <m:r>
                        <a:rPr lang="en-US" sz="2800" b="1" i="1" smtClean="0">
                          <a:solidFill>
                            <a:srgbClr val="FFFF00"/>
                          </a:solidFill>
                          <a:latin typeface="Cambria Math" panose="02040503050406030204" pitchFamily="18" charset="0"/>
                        </a:rPr>
                        <m:t>𝑰𝒏𝒔𝒕𝒂𝒏𝒄𝒆</m:t>
                      </m:r>
                    </m:oMath>
                  </m:oMathPara>
                </a14:m>
                <a:endParaRPr lang="en-GB" sz="1050" dirty="0">
                  <a:solidFill>
                    <a:srgbClr val="FFFF00"/>
                  </a:solidFill>
                </a:endParaRPr>
              </a:p>
            </p:txBody>
          </p:sp>
        </mc:Choice>
        <mc:Fallback xmlns="">
          <p:sp>
            <p:nvSpPr>
              <p:cNvPr id="48" name="TextBox 47">
                <a:extLst>
                  <a:ext uri="{FF2B5EF4-FFF2-40B4-BE49-F238E27FC236}">
                    <a16:creationId xmlns:a16="http://schemas.microsoft.com/office/drawing/2014/main" id="{6E992982-46A1-4C9D-84A4-9660CABC9BAB}"/>
                  </a:ext>
                </a:extLst>
              </p:cNvPr>
              <p:cNvSpPr txBox="1">
                <a:spLocks noRot="1" noChangeAspect="1" noMove="1" noResize="1" noEditPoints="1" noAdjustHandles="1" noChangeArrowheads="1" noChangeShapeType="1" noTextEdit="1"/>
              </p:cNvSpPr>
              <p:nvPr/>
            </p:nvSpPr>
            <p:spPr>
              <a:xfrm>
                <a:off x="3427064" y="1513799"/>
                <a:ext cx="1789653" cy="523220"/>
              </a:xfrm>
              <a:prstGeom prst="rect">
                <a:avLst/>
              </a:prstGeom>
              <a:blipFill>
                <a:blip r:embed="rId8"/>
                <a:stretch>
                  <a:fillRect/>
                </a:stretch>
              </a:blipFill>
              <a:ln w="12700">
                <a:solidFill>
                  <a:srgbClr val="FFFF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B13DAEAA-8223-4649-A4FF-177FD7031810}"/>
                  </a:ext>
                </a:extLst>
              </p:cNvPr>
              <p:cNvSpPr txBox="1"/>
              <p:nvPr/>
            </p:nvSpPr>
            <p:spPr>
              <a:xfrm>
                <a:off x="3423615" y="3106731"/>
                <a:ext cx="1793102" cy="523220"/>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2800" b="1" i="1">
                          <a:solidFill>
                            <a:srgbClr val="FFFF00"/>
                          </a:solidFill>
                          <a:latin typeface="Cambria Math" panose="02040503050406030204" pitchFamily="18" charset="0"/>
                        </a:rPr>
                        <m:t>𝑰𝒏𝒔𝒕𝒂𝒏𝒄𝒆</m:t>
                      </m:r>
                    </m:oMath>
                  </m:oMathPara>
                </a14:m>
                <a:endParaRPr lang="en-GB" sz="1050" dirty="0">
                  <a:solidFill>
                    <a:srgbClr val="FFFF00"/>
                  </a:solidFill>
                </a:endParaRPr>
              </a:p>
            </p:txBody>
          </p:sp>
        </mc:Choice>
        <mc:Fallback xmlns="">
          <p:sp>
            <p:nvSpPr>
              <p:cNvPr id="49" name="TextBox 48">
                <a:extLst>
                  <a:ext uri="{FF2B5EF4-FFF2-40B4-BE49-F238E27FC236}">
                    <a16:creationId xmlns:a16="http://schemas.microsoft.com/office/drawing/2014/main" id="{B13DAEAA-8223-4649-A4FF-177FD7031810}"/>
                  </a:ext>
                </a:extLst>
              </p:cNvPr>
              <p:cNvSpPr txBox="1">
                <a:spLocks noRot="1" noChangeAspect="1" noMove="1" noResize="1" noEditPoints="1" noAdjustHandles="1" noChangeArrowheads="1" noChangeShapeType="1" noTextEdit="1"/>
              </p:cNvSpPr>
              <p:nvPr/>
            </p:nvSpPr>
            <p:spPr>
              <a:xfrm>
                <a:off x="3423615" y="3106731"/>
                <a:ext cx="1793102" cy="523220"/>
              </a:xfrm>
              <a:prstGeom prst="rect">
                <a:avLst/>
              </a:prstGeom>
              <a:blipFill>
                <a:blip r:embed="rId9"/>
                <a:stretch>
                  <a:fillRect/>
                </a:stretch>
              </a:blipFill>
              <a:ln w="12700">
                <a:solidFill>
                  <a:srgbClr val="FFFF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03836CF8-31F8-453A-A25D-7C8C4CC0F86F}"/>
                  </a:ext>
                </a:extLst>
              </p:cNvPr>
              <p:cNvSpPr txBox="1"/>
              <p:nvPr/>
            </p:nvSpPr>
            <p:spPr>
              <a:xfrm>
                <a:off x="3423616" y="2572379"/>
                <a:ext cx="1793101" cy="523220"/>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2800" b="1" i="1">
                          <a:solidFill>
                            <a:srgbClr val="FFFF00"/>
                          </a:solidFill>
                          <a:latin typeface="Cambria Math" panose="02040503050406030204" pitchFamily="18" charset="0"/>
                        </a:rPr>
                        <m:t>𝑰𝒏𝒔𝒕𝒂𝒏𝒄𝒆</m:t>
                      </m:r>
                    </m:oMath>
                  </m:oMathPara>
                </a14:m>
                <a:endParaRPr lang="en-GB" sz="1050" dirty="0">
                  <a:solidFill>
                    <a:srgbClr val="FFFF00"/>
                  </a:solidFill>
                </a:endParaRPr>
              </a:p>
            </p:txBody>
          </p:sp>
        </mc:Choice>
        <mc:Fallback xmlns="">
          <p:sp>
            <p:nvSpPr>
              <p:cNvPr id="50" name="TextBox 49">
                <a:extLst>
                  <a:ext uri="{FF2B5EF4-FFF2-40B4-BE49-F238E27FC236}">
                    <a16:creationId xmlns:a16="http://schemas.microsoft.com/office/drawing/2014/main" id="{03836CF8-31F8-453A-A25D-7C8C4CC0F86F}"/>
                  </a:ext>
                </a:extLst>
              </p:cNvPr>
              <p:cNvSpPr txBox="1">
                <a:spLocks noRot="1" noChangeAspect="1" noMove="1" noResize="1" noEditPoints="1" noAdjustHandles="1" noChangeArrowheads="1" noChangeShapeType="1" noTextEdit="1"/>
              </p:cNvSpPr>
              <p:nvPr/>
            </p:nvSpPr>
            <p:spPr>
              <a:xfrm>
                <a:off x="3423616" y="2572379"/>
                <a:ext cx="1793101" cy="523220"/>
              </a:xfrm>
              <a:prstGeom prst="rect">
                <a:avLst/>
              </a:prstGeom>
              <a:blipFill>
                <a:blip r:embed="rId10"/>
                <a:stretch>
                  <a:fillRect/>
                </a:stretch>
              </a:blipFill>
              <a:ln w="12700">
                <a:solidFill>
                  <a:srgbClr val="FFFF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TextBox 50">
                <a:extLst>
                  <a:ext uri="{FF2B5EF4-FFF2-40B4-BE49-F238E27FC236}">
                    <a16:creationId xmlns:a16="http://schemas.microsoft.com/office/drawing/2014/main" id="{0967FC2B-41DF-4628-8AEE-86B0011D1E75}"/>
                  </a:ext>
                </a:extLst>
              </p:cNvPr>
              <p:cNvSpPr txBox="1"/>
              <p:nvPr/>
            </p:nvSpPr>
            <p:spPr>
              <a:xfrm>
                <a:off x="3427063" y="2043090"/>
                <a:ext cx="1789653" cy="523220"/>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2800" b="1" i="1">
                          <a:solidFill>
                            <a:srgbClr val="FFFF00"/>
                          </a:solidFill>
                          <a:latin typeface="Cambria Math" panose="02040503050406030204" pitchFamily="18" charset="0"/>
                        </a:rPr>
                        <m:t>𝑰𝒏𝒔𝒕𝒂𝒏𝒄𝒆</m:t>
                      </m:r>
                    </m:oMath>
                  </m:oMathPara>
                </a14:m>
                <a:endParaRPr lang="en-GB" sz="1050" dirty="0">
                  <a:solidFill>
                    <a:srgbClr val="FFFF00"/>
                  </a:solidFill>
                </a:endParaRPr>
              </a:p>
            </p:txBody>
          </p:sp>
        </mc:Choice>
        <mc:Fallback xmlns="">
          <p:sp>
            <p:nvSpPr>
              <p:cNvPr id="51" name="TextBox 50">
                <a:extLst>
                  <a:ext uri="{FF2B5EF4-FFF2-40B4-BE49-F238E27FC236}">
                    <a16:creationId xmlns:a16="http://schemas.microsoft.com/office/drawing/2014/main" id="{0967FC2B-41DF-4628-8AEE-86B0011D1E75}"/>
                  </a:ext>
                </a:extLst>
              </p:cNvPr>
              <p:cNvSpPr txBox="1">
                <a:spLocks noRot="1" noChangeAspect="1" noMove="1" noResize="1" noEditPoints="1" noAdjustHandles="1" noChangeArrowheads="1" noChangeShapeType="1" noTextEdit="1"/>
              </p:cNvSpPr>
              <p:nvPr/>
            </p:nvSpPr>
            <p:spPr>
              <a:xfrm>
                <a:off x="3427063" y="2043090"/>
                <a:ext cx="1789653" cy="523220"/>
              </a:xfrm>
              <a:prstGeom prst="rect">
                <a:avLst/>
              </a:prstGeom>
              <a:blipFill>
                <a:blip r:embed="rId11"/>
                <a:stretch>
                  <a:fillRect/>
                </a:stretch>
              </a:blipFill>
              <a:ln w="12700">
                <a:solidFill>
                  <a:srgbClr val="FFFF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2" name="TextBox 51">
                <a:extLst>
                  <a:ext uri="{FF2B5EF4-FFF2-40B4-BE49-F238E27FC236}">
                    <a16:creationId xmlns:a16="http://schemas.microsoft.com/office/drawing/2014/main" id="{1BBC8E66-AFBC-43AB-BD13-49FAB1D50244}"/>
                  </a:ext>
                </a:extLst>
              </p:cNvPr>
              <p:cNvSpPr txBox="1"/>
              <p:nvPr/>
            </p:nvSpPr>
            <p:spPr>
              <a:xfrm>
                <a:off x="3423615" y="3624888"/>
                <a:ext cx="1793101" cy="523220"/>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2800" b="1" i="1">
                          <a:solidFill>
                            <a:srgbClr val="FFFF00"/>
                          </a:solidFill>
                          <a:latin typeface="Cambria Math" panose="02040503050406030204" pitchFamily="18" charset="0"/>
                        </a:rPr>
                        <m:t>𝑰𝒏𝒔𝒕𝒂𝒏𝒄𝒆</m:t>
                      </m:r>
                    </m:oMath>
                  </m:oMathPara>
                </a14:m>
                <a:endParaRPr lang="en-GB" sz="1050" dirty="0">
                  <a:solidFill>
                    <a:srgbClr val="FFFF00"/>
                  </a:solidFill>
                </a:endParaRPr>
              </a:p>
            </p:txBody>
          </p:sp>
        </mc:Choice>
        <mc:Fallback xmlns="">
          <p:sp>
            <p:nvSpPr>
              <p:cNvPr id="52" name="TextBox 51">
                <a:extLst>
                  <a:ext uri="{FF2B5EF4-FFF2-40B4-BE49-F238E27FC236}">
                    <a16:creationId xmlns:a16="http://schemas.microsoft.com/office/drawing/2014/main" id="{1BBC8E66-AFBC-43AB-BD13-49FAB1D50244}"/>
                  </a:ext>
                </a:extLst>
              </p:cNvPr>
              <p:cNvSpPr txBox="1">
                <a:spLocks noRot="1" noChangeAspect="1" noMove="1" noResize="1" noEditPoints="1" noAdjustHandles="1" noChangeArrowheads="1" noChangeShapeType="1" noTextEdit="1"/>
              </p:cNvSpPr>
              <p:nvPr/>
            </p:nvSpPr>
            <p:spPr>
              <a:xfrm>
                <a:off x="3423615" y="3624888"/>
                <a:ext cx="1793101" cy="523220"/>
              </a:xfrm>
              <a:prstGeom prst="rect">
                <a:avLst/>
              </a:prstGeom>
              <a:blipFill>
                <a:blip r:embed="rId12"/>
                <a:stretch>
                  <a:fillRect/>
                </a:stretch>
              </a:blipFill>
              <a:ln w="12700">
                <a:solidFill>
                  <a:srgbClr val="FFFF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2AF7A4C9-DB02-4F2F-B25B-70E4B3AB9CE5}"/>
                  </a:ext>
                </a:extLst>
              </p:cNvPr>
              <p:cNvSpPr txBox="1"/>
              <p:nvPr/>
            </p:nvSpPr>
            <p:spPr>
              <a:xfrm>
                <a:off x="5319965" y="1513799"/>
                <a:ext cx="1789653" cy="523220"/>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2800" b="1" i="1" smtClean="0">
                          <a:solidFill>
                            <a:srgbClr val="FFFF00"/>
                          </a:solidFill>
                          <a:latin typeface="Cambria Math" panose="02040503050406030204" pitchFamily="18" charset="0"/>
                        </a:rPr>
                        <m:t>  </m:t>
                      </m:r>
                      <m:r>
                        <a:rPr lang="en-US" sz="2800" b="1" i="1" smtClean="0">
                          <a:solidFill>
                            <a:srgbClr val="FFFF00"/>
                          </a:solidFill>
                          <a:latin typeface="Cambria Math" panose="02040503050406030204" pitchFamily="18" charset="0"/>
                        </a:rPr>
                        <m:t>𝑰𝒏𝒔𝒕𝒂𝒏𝒄𝒆</m:t>
                      </m:r>
                    </m:oMath>
                  </m:oMathPara>
                </a14:m>
                <a:endParaRPr lang="en-GB" sz="1050" dirty="0">
                  <a:solidFill>
                    <a:srgbClr val="FFFF00"/>
                  </a:solidFill>
                </a:endParaRPr>
              </a:p>
            </p:txBody>
          </p:sp>
        </mc:Choice>
        <mc:Fallback xmlns="">
          <p:sp>
            <p:nvSpPr>
              <p:cNvPr id="53" name="TextBox 52">
                <a:extLst>
                  <a:ext uri="{FF2B5EF4-FFF2-40B4-BE49-F238E27FC236}">
                    <a16:creationId xmlns:a16="http://schemas.microsoft.com/office/drawing/2014/main" id="{2AF7A4C9-DB02-4F2F-B25B-70E4B3AB9CE5}"/>
                  </a:ext>
                </a:extLst>
              </p:cNvPr>
              <p:cNvSpPr txBox="1">
                <a:spLocks noRot="1" noChangeAspect="1" noMove="1" noResize="1" noEditPoints="1" noAdjustHandles="1" noChangeArrowheads="1" noChangeShapeType="1" noTextEdit="1"/>
              </p:cNvSpPr>
              <p:nvPr/>
            </p:nvSpPr>
            <p:spPr>
              <a:xfrm>
                <a:off x="5319965" y="1513799"/>
                <a:ext cx="1789653" cy="523220"/>
              </a:xfrm>
              <a:prstGeom prst="rect">
                <a:avLst/>
              </a:prstGeom>
              <a:blipFill>
                <a:blip r:embed="rId13"/>
                <a:stretch>
                  <a:fillRect/>
                </a:stretch>
              </a:blipFill>
              <a:ln w="12700">
                <a:solidFill>
                  <a:srgbClr val="FFFF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54EA0121-26D7-4753-882D-F6176007B2BE}"/>
                  </a:ext>
                </a:extLst>
              </p:cNvPr>
              <p:cNvSpPr txBox="1"/>
              <p:nvPr/>
            </p:nvSpPr>
            <p:spPr>
              <a:xfrm>
                <a:off x="5316516" y="3106731"/>
                <a:ext cx="1793102" cy="523220"/>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2800" b="1" i="1">
                          <a:solidFill>
                            <a:srgbClr val="FFFF00"/>
                          </a:solidFill>
                          <a:latin typeface="Cambria Math" panose="02040503050406030204" pitchFamily="18" charset="0"/>
                        </a:rPr>
                        <m:t>𝑰𝒏𝒔𝒕𝒂𝒏𝒄𝒆</m:t>
                      </m:r>
                    </m:oMath>
                  </m:oMathPara>
                </a14:m>
                <a:endParaRPr lang="en-GB" sz="1050" dirty="0">
                  <a:solidFill>
                    <a:srgbClr val="FFFF00"/>
                  </a:solidFill>
                </a:endParaRPr>
              </a:p>
            </p:txBody>
          </p:sp>
        </mc:Choice>
        <mc:Fallback xmlns="">
          <p:sp>
            <p:nvSpPr>
              <p:cNvPr id="54" name="TextBox 53">
                <a:extLst>
                  <a:ext uri="{FF2B5EF4-FFF2-40B4-BE49-F238E27FC236}">
                    <a16:creationId xmlns:a16="http://schemas.microsoft.com/office/drawing/2014/main" id="{54EA0121-26D7-4753-882D-F6176007B2BE}"/>
                  </a:ext>
                </a:extLst>
              </p:cNvPr>
              <p:cNvSpPr txBox="1">
                <a:spLocks noRot="1" noChangeAspect="1" noMove="1" noResize="1" noEditPoints="1" noAdjustHandles="1" noChangeArrowheads="1" noChangeShapeType="1" noTextEdit="1"/>
              </p:cNvSpPr>
              <p:nvPr/>
            </p:nvSpPr>
            <p:spPr>
              <a:xfrm>
                <a:off x="5316516" y="3106731"/>
                <a:ext cx="1793102" cy="523220"/>
              </a:xfrm>
              <a:prstGeom prst="rect">
                <a:avLst/>
              </a:prstGeom>
              <a:blipFill>
                <a:blip r:embed="rId14"/>
                <a:stretch>
                  <a:fillRect/>
                </a:stretch>
              </a:blipFill>
              <a:ln w="12700">
                <a:solidFill>
                  <a:srgbClr val="FFFF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C1B968D7-A421-4737-AC5F-0D5FE71CEA8E}"/>
                  </a:ext>
                </a:extLst>
              </p:cNvPr>
              <p:cNvSpPr txBox="1"/>
              <p:nvPr/>
            </p:nvSpPr>
            <p:spPr>
              <a:xfrm>
                <a:off x="5316517" y="2572379"/>
                <a:ext cx="1793101" cy="523220"/>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2800" b="1" i="1">
                          <a:solidFill>
                            <a:srgbClr val="FFFF00"/>
                          </a:solidFill>
                          <a:latin typeface="Cambria Math" panose="02040503050406030204" pitchFamily="18" charset="0"/>
                        </a:rPr>
                        <m:t>𝑰𝒏𝒔𝒕𝒂𝒏𝒄𝒆</m:t>
                      </m:r>
                    </m:oMath>
                  </m:oMathPara>
                </a14:m>
                <a:endParaRPr lang="en-GB" sz="1050" dirty="0">
                  <a:solidFill>
                    <a:srgbClr val="FFFF00"/>
                  </a:solidFill>
                </a:endParaRPr>
              </a:p>
            </p:txBody>
          </p:sp>
        </mc:Choice>
        <mc:Fallback xmlns="">
          <p:sp>
            <p:nvSpPr>
              <p:cNvPr id="55" name="TextBox 54">
                <a:extLst>
                  <a:ext uri="{FF2B5EF4-FFF2-40B4-BE49-F238E27FC236}">
                    <a16:creationId xmlns:a16="http://schemas.microsoft.com/office/drawing/2014/main" id="{C1B968D7-A421-4737-AC5F-0D5FE71CEA8E}"/>
                  </a:ext>
                </a:extLst>
              </p:cNvPr>
              <p:cNvSpPr txBox="1">
                <a:spLocks noRot="1" noChangeAspect="1" noMove="1" noResize="1" noEditPoints="1" noAdjustHandles="1" noChangeArrowheads="1" noChangeShapeType="1" noTextEdit="1"/>
              </p:cNvSpPr>
              <p:nvPr/>
            </p:nvSpPr>
            <p:spPr>
              <a:xfrm>
                <a:off x="5316517" y="2572379"/>
                <a:ext cx="1793101" cy="523220"/>
              </a:xfrm>
              <a:prstGeom prst="rect">
                <a:avLst/>
              </a:prstGeom>
              <a:blipFill>
                <a:blip r:embed="rId15"/>
                <a:stretch>
                  <a:fillRect/>
                </a:stretch>
              </a:blipFill>
              <a:ln w="12700">
                <a:solidFill>
                  <a:srgbClr val="FFFF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449C2CFB-9BCB-43FD-9BED-24810BB9233F}"/>
                  </a:ext>
                </a:extLst>
              </p:cNvPr>
              <p:cNvSpPr txBox="1"/>
              <p:nvPr/>
            </p:nvSpPr>
            <p:spPr>
              <a:xfrm>
                <a:off x="5319964" y="2043090"/>
                <a:ext cx="1789653" cy="523220"/>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2800" b="1" i="1">
                          <a:solidFill>
                            <a:srgbClr val="FFFF00"/>
                          </a:solidFill>
                          <a:latin typeface="Cambria Math" panose="02040503050406030204" pitchFamily="18" charset="0"/>
                        </a:rPr>
                        <m:t>𝑰𝒏𝒔𝒕𝒂𝒏𝒄𝒆</m:t>
                      </m:r>
                    </m:oMath>
                  </m:oMathPara>
                </a14:m>
                <a:endParaRPr lang="en-GB" sz="1050" dirty="0">
                  <a:solidFill>
                    <a:srgbClr val="FFFF00"/>
                  </a:solidFill>
                </a:endParaRPr>
              </a:p>
            </p:txBody>
          </p:sp>
        </mc:Choice>
        <mc:Fallback xmlns="">
          <p:sp>
            <p:nvSpPr>
              <p:cNvPr id="56" name="TextBox 55">
                <a:extLst>
                  <a:ext uri="{FF2B5EF4-FFF2-40B4-BE49-F238E27FC236}">
                    <a16:creationId xmlns:a16="http://schemas.microsoft.com/office/drawing/2014/main" id="{449C2CFB-9BCB-43FD-9BED-24810BB9233F}"/>
                  </a:ext>
                </a:extLst>
              </p:cNvPr>
              <p:cNvSpPr txBox="1">
                <a:spLocks noRot="1" noChangeAspect="1" noMove="1" noResize="1" noEditPoints="1" noAdjustHandles="1" noChangeArrowheads="1" noChangeShapeType="1" noTextEdit="1"/>
              </p:cNvSpPr>
              <p:nvPr/>
            </p:nvSpPr>
            <p:spPr>
              <a:xfrm>
                <a:off x="5319964" y="2043090"/>
                <a:ext cx="1789653" cy="523220"/>
              </a:xfrm>
              <a:prstGeom prst="rect">
                <a:avLst/>
              </a:prstGeom>
              <a:blipFill>
                <a:blip r:embed="rId16"/>
                <a:stretch>
                  <a:fillRect/>
                </a:stretch>
              </a:blipFill>
              <a:ln w="12700">
                <a:solidFill>
                  <a:srgbClr val="FFFF00"/>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CEA98E7A-B901-4AE5-BE87-AE17F9327EF9}"/>
                  </a:ext>
                </a:extLst>
              </p:cNvPr>
              <p:cNvSpPr txBox="1"/>
              <p:nvPr/>
            </p:nvSpPr>
            <p:spPr>
              <a:xfrm>
                <a:off x="5316516" y="3624888"/>
                <a:ext cx="1793101" cy="523220"/>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2800" b="1" i="1">
                          <a:solidFill>
                            <a:srgbClr val="FFFF00"/>
                          </a:solidFill>
                          <a:latin typeface="Cambria Math" panose="02040503050406030204" pitchFamily="18" charset="0"/>
                        </a:rPr>
                        <m:t>𝑰𝒏𝒔𝒕𝒂𝒏𝒄𝒆</m:t>
                      </m:r>
                    </m:oMath>
                  </m:oMathPara>
                </a14:m>
                <a:endParaRPr lang="en-GB" sz="1050" dirty="0">
                  <a:solidFill>
                    <a:srgbClr val="FFFF00"/>
                  </a:solidFill>
                </a:endParaRPr>
              </a:p>
            </p:txBody>
          </p:sp>
        </mc:Choice>
        <mc:Fallback xmlns="">
          <p:sp>
            <p:nvSpPr>
              <p:cNvPr id="57" name="TextBox 56">
                <a:extLst>
                  <a:ext uri="{FF2B5EF4-FFF2-40B4-BE49-F238E27FC236}">
                    <a16:creationId xmlns:a16="http://schemas.microsoft.com/office/drawing/2014/main" id="{CEA98E7A-B901-4AE5-BE87-AE17F9327EF9}"/>
                  </a:ext>
                </a:extLst>
              </p:cNvPr>
              <p:cNvSpPr txBox="1">
                <a:spLocks noRot="1" noChangeAspect="1" noMove="1" noResize="1" noEditPoints="1" noAdjustHandles="1" noChangeArrowheads="1" noChangeShapeType="1" noTextEdit="1"/>
              </p:cNvSpPr>
              <p:nvPr/>
            </p:nvSpPr>
            <p:spPr>
              <a:xfrm>
                <a:off x="5316516" y="3624888"/>
                <a:ext cx="1793101" cy="523220"/>
              </a:xfrm>
              <a:prstGeom prst="rect">
                <a:avLst/>
              </a:prstGeom>
              <a:blipFill>
                <a:blip r:embed="rId17"/>
                <a:stretch>
                  <a:fillRect/>
                </a:stretch>
              </a:blipFill>
              <a:ln w="12700">
                <a:solidFill>
                  <a:srgbClr val="FFFF00"/>
                </a:solidFill>
              </a:ln>
            </p:spPr>
            <p:txBody>
              <a:bodyPr/>
              <a:lstStyle/>
              <a:p>
                <a:r>
                  <a:rPr lang="en-US">
                    <a:noFill/>
                  </a:rPr>
                  <a:t> </a:t>
                </a:r>
              </a:p>
            </p:txBody>
          </p:sp>
        </mc:Fallback>
      </mc:AlternateContent>
    </p:spTree>
    <p:extLst>
      <p:ext uri="{BB962C8B-B14F-4D97-AF65-F5344CB8AC3E}">
        <p14:creationId xmlns:p14="http://schemas.microsoft.com/office/powerpoint/2010/main" val="8398224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CED51-1B69-40D7-BF8D-B02D0CC1B88E}"/>
              </a:ext>
            </a:extLst>
          </p:cNvPr>
          <p:cNvSpPr>
            <a:spLocks noGrp="1"/>
          </p:cNvSpPr>
          <p:nvPr>
            <p:ph type="title"/>
          </p:nvPr>
        </p:nvSpPr>
        <p:spPr/>
        <p:txBody>
          <a:bodyPr/>
          <a:lstStyle/>
          <a:p>
            <a:r>
              <a:rPr lang="en-US"/>
              <a:t>Measurement results</a:t>
            </a:r>
            <a:endParaRPr lang="en-US" dirty="0"/>
          </a:p>
        </p:txBody>
      </p:sp>
      <p:sp>
        <p:nvSpPr>
          <p:cNvPr id="3" name="Content Placeholder 2">
            <a:extLst>
              <a:ext uri="{FF2B5EF4-FFF2-40B4-BE49-F238E27FC236}">
                <a16:creationId xmlns:a16="http://schemas.microsoft.com/office/drawing/2014/main" id="{80394FB5-12D8-4C4D-8787-C2D17F053D58}"/>
              </a:ext>
            </a:extLst>
          </p:cNvPr>
          <p:cNvSpPr>
            <a:spLocks noGrp="1"/>
          </p:cNvSpPr>
          <p:nvPr>
            <p:ph idx="1"/>
          </p:nvPr>
        </p:nvSpPr>
        <p:spPr>
          <a:xfrm>
            <a:off x="457200" y="1654428"/>
            <a:ext cx="8229600" cy="2613435"/>
          </a:xfrm>
        </p:spPr>
        <p:txBody>
          <a:bodyPr vert="horz" lIns="0" tIns="0" rIns="0" bIns="0" rtlCol="0" anchor="t">
            <a:noAutofit/>
          </a:bodyPr>
          <a:lstStyle/>
          <a:p>
            <a:pPr>
              <a:buNone/>
            </a:pPr>
            <a:r>
              <a:rPr lang="en-US" dirty="0"/>
              <a:t>Parallelism = 15</a:t>
            </a:r>
          </a:p>
          <a:p>
            <a:pPr marL="400050" lvl="1" indent="0">
              <a:buNone/>
            </a:pPr>
            <a:r>
              <a:rPr lang="en-US" dirty="0"/>
              <a:t>DSP utilization = 1904 (27%)</a:t>
            </a:r>
          </a:p>
          <a:p>
            <a:pPr marL="400050" lvl="1" indent="0">
              <a:buNone/>
            </a:pPr>
            <a:r>
              <a:rPr lang="en-US" dirty="0"/>
              <a:t>On-chip memory requirement = 300Mb (86%) (scheduling overhead)</a:t>
            </a:r>
          </a:p>
          <a:p>
            <a:pPr marL="0" indent="0">
              <a:buNone/>
            </a:pPr>
            <a:endParaRPr lang="en-US" dirty="0"/>
          </a:p>
          <a:p>
            <a:pPr marL="0" indent="0">
              <a:buNone/>
            </a:pPr>
            <a:endParaRPr lang="en-US" dirty="0"/>
          </a:p>
          <a:p>
            <a:pPr marL="0" indent="0">
              <a:buNone/>
            </a:pPr>
            <a:r>
              <a:rPr lang="en-US" dirty="0"/>
              <a:t>Higher parallelism could limit the achievable clock frequency</a:t>
            </a:r>
          </a:p>
        </p:txBody>
      </p:sp>
      <p:sp>
        <p:nvSpPr>
          <p:cNvPr id="4" name="Text Placeholder 3">
            <a:extLst>
              <a:ext uri="{FF2B5EF4-FFF2-40B4-BE49-F238E27FC236}">
                <a16:creationId xmlns:a16="http://schemas.microsoft.com/office/drawing/2014/main" id="{B6947D39-D636-4F86-92BC-13AAC5E4C0B5}"/>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ED771ADF-44BC-400B-AC0D-29DE55F4A638}"/>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961A3506-9EA9-40DA-8B29-B3EF607C9F5A}"/>
              </a:ext>
            </a:extLst>
          </p:cNvPr>
          <p:cNvSpPr>
            <a:spLocks noGrp="1"/>
          </p:cNvSpPr>
          <p:nvPr>
            <p:ph type="sldNum" sz="quarter" idx="13"/>
          </p:nvPr>
        </p:nvSpPr>
        <p:spPr/>
        <p:txBody>
          <a:bodyPr/>
          <a:lstStyle/>
          <a:p>
            <a:fld id="{C9BEB4AE-FFC0-4AB9-B62F-194B275D3770}" type="slidenum">
              <a:rPr lang="en-GB" smtClean="0"/>
              <a:t>62</a:t>
            </a:fld>
            <a:endParaRPr lang="en-GB" dirty="0"/>
          </a:p>
        </p:txBody>
      </p:sp>
      <p:sp>
        <p:nvSpPr>
          <p:cNvPr id="7" name="Text Placeholder 6">
            <a:extLst>
              <a:ext uri="{FF2B5EF4-FFF2-40B4-BE49-F238E27FC236}">
                <a16:creationId xmlns:a16="http://schemas.microsoft.com/office/drawing/2014/main" id="{553263FF-8130-4822-AEEF-CF589AA51393}"/>
              </a:ext>
            </a:extLst>
          </p:cNvPr>
          <p:cNvSpPr>
            <a:spLocks noGrp="1"/>
          </p:cNvSpPr>
          <p:nvPr>
            <p:ph type="body" sz="quarter" idx="14"/>
          </p:nvPr>
        </p:nvSpPr>
        <p:spPr/>
        <p:txBody>
          <a:bodyPr vert="horz" lIns="0" tIns="0" rIns="0" bIns="0" rtlCol="0" anchor="t">
            <a:noAutofit/>
          </a:bodyPr>
          <a:lstStyle/>
          <a:p>
            <a:endParaRPr lang="en-GB" dirty="0">
              <a:latin typeface="Merriweather Sans"/>
            </a:endParaRPr>
          </a:p>
        </p:txBody>
      </p:sp>
    </p:spTree>
    <p:extLst>
      <p:ext uri="{BB962C8B-B14F-4D97-AF65-F5344CB8AC3E}">
        <p14:creationId xmlns:p14="http://schemas.microsoft.com/office/powerpoint/2010/main" val="359495108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D7FAD39-CCB6-4721-959B-81EAA4F2281D}"/>
              </a:ext>
            </a:extLst>
          </p:cNvPr>
          <p:cNvSpPr>
            <a:spLocks noGrp="1"/>
          </p:cNvSpPr>
          <p:nvPr>
            <p:ph type="title"/>
          </p:nvPr>
        </p:nvSpPr>
        <p:spPr>
          <a:xfrm>
            <a:off x="457200" y="1115931"/>
            <a:ext cx="8229600" cy="380667"/>
          </a:xfrm>
        </p:spPr>
        <p:txBody>
          <a:bodyPr vert="horz" lIns="0" tIns="45720" rIns="0" bIns="0" rtlCol="0" anchor="ctr">
            <a:normAutofit/>
          </a:bodyPr>
          <a:lstStyle/>
          <a:p>
            <a:pPr>
              <a:lnSpc>
                <a:spcPct val="90000"/>
              </a:lnSpc>
            </a:pPr>
            <a:r>
              <a:rPr lang="en-US" dirty="0"/>
              <a:t>Test configurations</a:t>
            </a:r>
            <a:endParaRPr lang="en-GB" dirty="0"/>
          </a:p>
        </p:txBody>
      </p:sp>
      <p:sp>
        <p:nvSpPr>
          <p:cNvPr id="15363" name="Content Placeholder 2">
            <a:extLst>
              <a:ext uri="{FF2B5EF4-FFF2-40B4-BE49-F238E27FC236}">
                <a16:creationId xmlns:a16="http://schemas.microsoft.com/office/drawing/2014/main" id="{2ACF9D25-D92B-4679-AC7C-D05D9877D7C3}"/>
              </a:ext>
            </a:extLst>
          </p:cNvPr>
          <p:cNvSpPr>
            <a:spLocks noGrp="1" noChangeArrowheads="1"/>
          </p:cNvSpPr>
          <p:nvPr>
            <p:ph idx="1"/>
          </p:nvPr>
        </p:nvSpPr>
        <p:spPr>
          <a:xfrm>
            <a:off x="457199" y="1759936"/>
            <a:ext cx="7662289" cy="2613435"/>
          </a:xfrm>
        </p:spPr>
        <p:txBody>
          <a:bodyPr vert="horz" lIns="0" tIns="0" rIns="0" bIns="0" rtlCol="0">
            <a:normAutofit/>
          </a:bodyPr>
          <a:lstStyle/>
          <a:p>
            <a:pPr marL="57150" indent="0">
              <a:buNone/>
            </a:pPr>
            <a:r>
              <a:rPr lang="en-US" altLang="en-US" dirty="0"/>
              <a:t>Hardware:</a:t>
            </a:r>
          </a:p>
          <a:p>
            <a:pPr indent="-285750"/>
            <a:r>
              <a:rPr lang="en-US" altLang="en-US" dirty="0"/>
              <a:t>AMD Ryzen 5900x 12-cores 3.7GHz (4.8GHz) CPU</a:t>
            </a:r>
          </a:p>
          <a:p>
            <a:pPr indent="-285750"/>
            <a:r>
              <a:rPr lang="en-US" altLang="en-US" dirty="0"/>
              <a:t>Xilinx's </a:t>
            </a:r>
            <a:r>
              <a:rPr lang="en-US" altLang="en-US" dirty="0" err="1"/>
              <a:t>Alveo</a:t>
            </a:r>
            <a:r>
              <a:rPr lang="en-US" altLang="en-US" dirty="0"/>
              <a:t> U200 Data Center accelerator card Xilinx VU9P FPGA</a:t>
            </a:r>
          </a:p>
          <a:p>
            <a:pPr indent="-285750"/>
            <a:endParaRPr lang="en-US" altLang="en-US" dirty="0"/>
          </a:p>
          <a:p>
            <a:pPr marL="57150" indent="0">
              <a:buNone/>
            </a:pPr>
            <a:r>
              <a:rPr lang="en-US" altLang="en-US" dirty="0"/>
              <a:t>Toolchain:</a:t>
            </a:r>
          </a:p>
          <a:p>
            <a:pPr indent="-285750"/>
            <a:r>
              <a:rPr lang="en-US" altLang="en-US" dirty="0" err="1"/>
              <a:t>MaxCompiler</a:t>
            </a:r>
            <a:r>
              <a:rPr lang="en-US" altLang="en-US" dirty="0"/>
              <a:t> 2021.1</a:t>
            </a:r>
          </a:p>
          <a:p>
            <a:pPr indent="-285750"/>
            <a:r>
              <a:rPr lang="en-US" altLang="en-US" dirty="0" err="1"/>
              <a:t>Vivado</a:t>
            </a:r>
            <a:r>
              <a:rPr lang="en-US" altLang="en-US" dirty="0"/>
              <a:t> 2019.2</a:t>
            </a:r>
          </a:p>
          <a:p>
            <a:pPr indent="-285750"/>
            <a:r>
              <a:rPr lang="en-US" altLang="en-US" dirty="0"/>
              <a:t>OpenMP</a:t>
            </a:r>
          </a:p>
          <a:p>
            <a:pPr marL="57150" indent="0">
              <a:buNone/>
            </a:pPr>
            <a:endParaRPr lang="en-US" altLang="en-US" dirty="0"/>
          </a:p>
        </p:txBody>
      </p:sp>
      <p:sp>
        <p:nvSpPr>
          <p:cNvPr id="74" name="Text Placeholder 3">
            <a:extLst>
              <a:ext uri="{FF2B5EF4-FFF2-40B4-BE49-F238E27FC236}">
                <a16:creationId xmlns:a16="http://schemas.microsoft.com/office/drawing/2014/main" id="{E6EF53D2-8080-4CA4-B6BE-341D77B749E1}"/>
              </a:ext>
            </a:extLst>
          </p:cNvPr>
          <p:cNvSpPr>
            <a:spLocks noGrp="1"/>
          </p:cNvSpPr>
          <p:nvPr>
            <p:ph type="body" sz="quarter" idx="10"/>
          </p:nvPr>
        </p:nvSpPr>
        <p:spPr>
          <a:xfrm>
            <a:off x="6553925" y="497144"/>
            <a:ext cx="2132875" cy="234218"/>
          </a:xfrm>
        </p:spPr>
        <p:txBody>
          <a:bodyPr/>
          <a:lstStyle/>
          <a:p>
            <a:endParaRPr lang="en-US"/>
          </a:p>
        </p:txBody>
      </p:sp>
      <p:sp>
        <p:nvSpPr>
          <p:cNvPr id="76" name="Text Placeholder 4">
            <a:extLst>
              <a:ext uri="{FF2B5EF4-FFF2-40B4-BE49-F238E27FC236}">
                <a16:creationId xmlns:a16="http://schemas.microsoft.com/office/drawing/2014/main" id="{237A32A8-7A19-4F1B-876D-7C12B3DE7DB5}"/>
              </a:ext>
            </a:extLst>
          </p:cNvPr>
          <p:cNvSpPr>
            <a:spLocks noGrp="1"/>
          </p:cNvSpPr>
          <p:nvPr>
            <p:ph type="body" sz="quarter" idx="12"/>
          </p:nvPr>
        </p:nvSpPr>
        <p:spPr>
          <a:xfrm>
            <a:off x="7239941" y="738262"/>
            <a:ext cx="1446859" cy="192881"/>
          </a:xfrm>
        </p:spPr>
        <p:txBody>
          <a:bodyPr/>
          <a:lstStyle/>
          <a:p>
            <a:endParaRPr lang="en-US"/>
          </a:p>
        </p:txBody>
      </p:sp>
      <p:sp>
        <p:nvSpPr>
          <p:cNvPr id="15364" name="Slide Number Placeholder 3">
            <a:extLst>
              <a:ext uri="{FF2B5EF4-FFF2-40B4-BE49-F238E27FC236}">
                <a16:creationId xmlns:a16="http://schemas.microsoft.com/office/drawing/2014/main" id="{09E80AB0-4044-4BC1-AF1F-7593CCCF9859}"/>
              </a:ext>
            </a:extLst>
          </p:cNvPr>
          <p:cNvSpPr>
            <a:spLocks noGrp="1" noChangeArrowheads="1"/>
          </p:cNvSpPr>
          <p:nvPr>
            <p:ph type="sldNum" sz="quarter" idx="13"/>
          </p:nvPr>
        </p:nvSpPr>
        <p:spPr>
          <a:xfrm>
            <a:off x="6457950" y="4767263"/>
            <a:ext cx="2057400" cy="27463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defRPr>
                <a:solidFill>
                  <a:schemeClr val="tx1"/>
                </a:solidFill>
                <a:latin typeface="Arial" panose="020B0604020202020204" pitchFamily="34" charset="0"/>
                <a:ea typeface="ＭＳ Ｐゴシック" panose="020B0600070205080204" pitchFamily="34" charset="-128"/>
              </a:defRPr>
            </a:lvl1pPr>
            <a:lvl2pPr marL="557213" indent="-214313">
              <a:defRPr>
                <a:solidFill>
                  <a:schemeClr val="tx1"/>
                </a:solidFill>
                <a:latin typeface="Arial" panose="020B0604020202020204" pitchFamily="34" charset="0"/>
                <a:ea typeface="ＭＳ Ｐゴシック" panose="020B0600070205080204" pitchFamily="34" charset="-128"/>
              </a:defRPr>
            </a:lvl2pPr>
            <a:lvl3pPr marL="857250" indent="-171450">
              <a:defRPr>
                <a:solidFill>
                  <a:schemeClr val="tx1"/>
                </a:solidFill>
                <a:latin typeface="Arial" panose="020B0604020202020204" pitchFamily="34" charset="0"/>
                <a:ea typeface="ＭＳ Ｐゴシック" panose="020B0600070205080204" pitchFamily="34" charset="-128"/>
              </a:defRPr>
            </a:lvl3pPr>
            <a:lvl4pPr marL="1200150" indent="-171450">
              <a:defRPr>
                <a:solidFill>
                  <a:schemeClr val="tx1"/>
                </a:solidFill>
                <a:latin typeface="Arial" panose="020B0604020202020204" pitchFamily="34" charset="0"/>
                <a:ea typeface="ＭＳ Ｐゴシック" panose="020B0600070205080204" pitchFamily="34" charset="-128"/>
              </a:defRPr>
            </a:lvl4pPr>
            <a:lvl5pPr marL="1543050" indent="-171450">
              <a:defRPr>
                <a:solidFill>
                  <a:schemeClr val="tx1"/>
                </a:solidFill>
                <a:latin typeface="Arial" panose="020B0604020202020204" pitchFamily="34" charset="0"/>
                <a:ea typeface="ＭＳ Ｐゴシック" panose="020B0600070205080204" pitchFamily="34" charset="-128"/>
              </a:defRPr>
            </a:lvl5pPr>
            <a:lvl6pPr marL="18859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2288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25717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29146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spcAft>
                <a:spcPts val="600"/>
              </a:spcAft>
            </a:pPr>
            <a:fld id="{F8C9B2E9-A7AA-4DBA-A931-8BEC0D2CF43E}" type="slidenum">
              <a:rPr lang="en-GB" altLang="en-US">
                <a:solidFill>
                  <a:schemeClr val="tx1">
                    <a:tint val="75000"/>
                  </a:schemeClr>
                </a:solidFill>
                <a:latin typeface="+mn-lt"/>
                <a:ea typeface="+mn-ea"/>
              </a:rPr>
              <a:pPr>
                <a:spcAft>
                  <a:spcPts val="600"/>
                </a:spcAft>
              </a:pPr>
              <a:t>63</a:t>
            </a:fld>
            <a:endParaRPr lang="en-GB" altLang="en-US">
              <a:solidFill>
                <a:schemeClr val="tx1">
                  <a:tint val="75000"/>
                </a:schemeClr>
              </a:solidFill>
              <a:latin typeface="+mn-lt"/>
              <a:ea typeface="+mn-ea"/>
            </a:endParaRPr>
          </a:p>
        </p:txBody>
      </p:sp>
      <p:sp>
        <p:nvSpPr>
          <p:cNvPr id="15365" name="TextBox 5">
            <a:extLst>
              <a:ext uri="{FF2B5EF4-FFF2-40B4-BE49-F238E27FC236}">
                <a16:creationId xmlns:a16="http://schemas.microsoft.com/office/drawing/2014/main" id="{89FA6CA4-F3EE-4312-A1A1-A3202E4C7EA1}"/>
              </a:ext>
            </a:extLst>
          </p:cNvPr>
          <p:cNvSpPr txBox="1">
            <a:spLocks noChangeArrowheads="1"/>
          </p:cNvSpPr>
          <p:nvPr/>
        </p:nvSpPr>
        <p:spPr bwMode="auto">
          <a:xfrm>
            <a:off x="457200" y="4843239"/>
            <a:ext cx="7732835" cy="21471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0" tIns="0" rIns="0" bIns="0" rtlCol="0">
            <a:norm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20000"/>
              </a:spcBef>
              <a:buClr>
                <a:srgbClr val="0085CA"/>
              </a:buClr>
            </a:pPr>
            <a:endParaRPr lang="en-US" altLang="en-US" sz="700" dirty="0">
              <a:solidFill>
                <a:srgbClr val="9D9D9D"/>
              </a:solidFill>
              <a:latin typeface="Arial"/>
              <a:ea typeface="+mn-ea"/>
              <a:cs typeface="Arial"/>
            </a:endParaRPr>
          </a:p>
        </p:txBody>
      </p:sp>
    </p:spTree>
    <p:extLst>
      <p:ext uri="{BB962C8B-B14F-4D97-AF65-F5344CB8AC3E}">
        <p14:creationId xmlns:p14="http://schemas.microsoft.com/office/powerpoint/2010/main" val="104146903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D7FAD39-CCB6-4721-959B-81EAA4F2281D}"/>
              </a:ext>
            </a:extLst>
          </p:cNvPr>
          <p:cNvSpPr>
            <a:spLocks noGrp="1"/>
          </p:cNvSpPr>
          <p:nvPr>
            <p:ph type="title"/>
          </p:nvPr>
        </p:nvSpPr>
        <p:spPr>
          <a:xfrm>
            <a:off x="457200" y="1115931"/>
            <a:ext cx="8229600" cy="380667"/>
          </a:xfrm>
        </p:spPr>
        <p:txBody>
          <a:bodyPr vert="horz" lIns="0" tIns="45720" rIns="0" bIns="0" rtlCol="0" anchor="ctr">
            <a:normAutofit/>
          </a:bodyPr>
          <a:lstStyle/>
          <a:p>
            <a:pPr>
              <a:lnSpc>
                <a:spcPct val="90000"/>
              </a:lnSpc>
            </a:pPr>
            <a:r>
              <a:rPr lang="en-US" dirty="0"/>
              <a:t>Test configurations (continued)</a:t>
            </a:r>
            <a:endParaRPr lang="en-GB" dirty="0"/>
          </a:p>
        </p:txBody>
      </p:sp>
      <p:sp>
        <p:nvSpPr>
          <p:cNvPr id="15363" name="Content Placeholder 2">
            <a:extLst>
              <a:ext uri="{FF2B5EF4-FFF2-40B4-BE49-F238E27FC236}">
                <a16:creationId xmlns:a16="http://schemas.microsoft.com/office/drawing/2014/main" id="{2ACF9D25-D92B-4679-AC7C-D05D9877D7C3}"/>
              </a:ext>
            </a:extLst>
          </p:cNvPr>
          <p:cNvSpPr>
            <a:spLocks noGrp="1" noChangeArrowheads="1"/>
          </p:cNvSpPr>
          <p:nvPr>
            <p:ph idx="1"/>
          </p:nvPr>
        </p:nvSpPr>
        <p:spPr>
          <a:xfrm>
            <a:off x="457199" y="1759936"/>
            <a:ext cx="7662289" cy="2613435"/>
          </a:xfrm>
        </p:spPr>
        <p:txBody>
          <a:bodyPr vert="horz" lIns="0" tIns="0" rIns="0" bIns="0" rtlCol="0" anchor="t">
            <a:normAutofit/>
          </a:bodyPr>
          <a:lstStyle/>
          <a:p>
            <a:pPr marL="57150" indent="0">
              <a:buNone/>
            </a:pPr>
            <a:r>
              <a:rPr lang="en-US" altLang="en-US" dirty="0"/>
              <a:t>Simulation configuration:</a:t>
            </a:r>
          </a:p>
          <a:p>
            <a:pPr indent="-285750"/>
            <a:r>
              <a:rPr lang="en-US" altLang="en-US" dirty="0"/>
              <a:t>100M histories</a:t>
            </a:r>
          </a:p>
          <a:p>
            <a:pPr indent="-285750"/>
            <a:r>
              <a:rPr lang="en-US" altLang="en-US" dirty="0"/>
              <a:t>6 MeV beam</a:t>
            </a:r>
          </a:p>
          <a:p>
            <a:pPr indent="-285750"/>
            <a:r>
              <a:rPr lang="en-US" altLang="en-US" dirty="0"/>
              <a:t>Water</a:t>
            </a:r>
          </a:p>
          <a:p>
            <a:pPr marL="57150" indent="0">
              <a:buNone/>
            </a:pPr>
            <a:endParaRPr lang="en-US" altLang="en-US" dirty="0"/>
          </a:p>
          <a:p>
            <a:pPr marL="57150" indent="0">
              <a:buNone/>
            </a:pPr>
            <a:r>
              <a:rPr lang="en-US" altLang="en-US"/>
              <a:t>The FPGA clock frequency was limited to 200MHz</a:t>
            </a:r>
          </a:p>
        </p:txBody>
      </p:sp>
      <p:sp>
        <p:nvSpPr>
          <p:cNvPr id="74" name="Text Placeholder 3">
            <a:extLst>
              <a:ext uri="{FF2B5EF4-FFF2-40B4-BE49-F238E27FC236}">
                <a16:creationId xmlns:a16="http://schemas.microsoft.com/office/drawing/2014/main" id="{E6EF53D2-8080-4CA4-B6BE-341D77B749E1}"/>
              </a:ext>
            </a:extLst>
          </p:cNvPr>
          <p:cNvSpPr>
            <a:spLocks noGrp="1"/>
          </p:cNvSpPr>
          <p:nvPr>
            <p:ph type="body" sz="quarter" idx="10"/>
          </p:nvPr>
        </p:nvSpPr>
        <p:spPr>
          <a:xfrm>
            <a:off x="6553925" y="497144"/>
            <a:ext cx="2132875" cy="234218"/>
          </a:xfrm>
        </p:spPr>
        <p:txBody>
          <a:bodyPr/>
          <a:lstStyle/>
          <a:p>
            <a:endParaRPr lang="en-US"/>
          </a:p>
        </p:txBody>
      </p:sp>
      <p:sp>
        <p:nvSpPr>
          <p:cNvPr id="76" name="Text Placeholder 4">
            <a:extLst>
              <a:ext uri="{FF2B5EF4-FFF2-40B4-BE49-F238E27FC236}">
                <a16:creationId xmlns:a16="http://schemas.microsoft.com/office/drawing/2014/main" id="{237A32A8-7A19-4F1B-876D-7C12B3DE7DB5}"/>
              </a:ext>
            </a:extLst>
          </p:cNvPr>
          <p:cNvSpPr>
            <a:spLocks noGrp="1"/>
          </p:cNvSpPr>
          <p:nvPr>
            <p:ph type="body" sz="quarter" idx="12"/>
          </p:nvPr>
        </p:nvSpPr>
        <p:spPr>
          <a:xfrm>
            <a:off x="7239941" y="738262"/>
            <a:ext cx="1446859" cy="192881"/>
          </a:xfrm>
        </p:spPr>
        <p:txBody>
          <a:bodyPr/>
          <a:lstStyle/>
          <a:p>
            <a:endParaRPr lang="en-US"/>
          </a:p>
        </p:txBody>
      </p:sp>
      <p:sp>
        <p:nvSpPr>
          <p:cNvPr id="15364" name="Slide Number Placeholder 3">
            <a:extLst>
              <a:ext uri="{FF2B5EF4-FFF2-40B4-BE49-F238E27FC236}">
                <a16:creationId xmlns:a16="http://schemas.microsoft.com/office/drawing/2014/main" id="{09E80AB0-4044-4BC1-AF1F-7593CCCF9859}"/>
              </a:ext>
            </a:extLst>
          </p:cNvPr>
          <p:cNvSpPr>
            <a:spLocks noGrp="1" noChangeArrowheads="1"/>
          </p:cNvSpPr>
          <p:nvPr>
            <p:ph type="sldNum" sz="quarter" idx="13"/>
          </p:nvPr>
        </p:nvSpPr>
        <p:spPr>
          <a:xfrm>
            <a:off x="6457950" y="4767263"/>
            <a:ext cx="2057400" cy="27463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defRPr>
                <a:solidFill>
                  <a:schemeClr val="tx1"/>
                </a:solidFill>
                <a:latin typeface="Arial" panose="020B0604020202020204" pitchFamily="34" charset="0"/>
                <a:ea typeface="ＭＳ Ｐゴシック" panose="020B0600070205080204" pitchFamily="34" charset="-128"/>
              </a:defRPr>
            </a:lvl1pPr>
            <a:lvl2pPr marL="557213" indent="-214313">
              <a:defRPr>
                <a:solidFill>
                  <a:schemeClr val="tx1"/>
                </a:solidFill>
                <a:latin typeface="Arial" panose="020B0604020202020204" pitchFamily="34" charset="0"/>
                <a:ea typeface="ＭＳ Ｐゴシック" panose="020B0600070205080204" pitchFamily="34" charset="-128"/>
              </a:defRPr>
            </a:lvl2pPr>
            <a:lvl3pPr marL="857250" indent="-171450">
              <a:defRPr>
                <a:solidFill>
                  <a:schemeClr val="tx1"/>
                </a:solidFill>
                <a:latin typeface="Arial" panose="020B0604020202020204" pitchFamily="34" charset="0"/>
                <a:ea typeface="ＭＳ Ｐゴシック" panose="020B0600070205080204" pitchFamily="34" charset="-128"/>
              </a:defRPr>
            </a:lvl3pPr>
            <a:lvl4pPr marL="1200150" indent="-171450">
              <a:defRPr>
                <a:solidFill>
                  <a:schemeClr val="tx1"/>
                </a:solidFill>
                <a:latin typeface="Arial" panose="020B0604020202020204" pitchFamily="34" charset="0"/>
                <a:ea typeface="ＭＳ Ｐゴシック" panose="020B0600070205080204" pitchFamily="34" charset="-128"/>
              </a:defRPr>
            </a:lvl4pPr>
            <a:lvl5pPr marL="1543050" indent="-171450">
              <a:defRPr>
                <a:solidFill>
                  <a:schemeClr val="tx1"/>
                </a:solidFill>
                <a:latin typeface="Arial" panose="020B0604020202020204" pitchFamily="34" charset="0"/>
                <a:ea typeface="ＭＳ Ｐゴシック" panose="020B0600070205080204" pitchFamily="34" charset="-128"/>
              </a:defRPr>
            </a:lvl5pPr>
            <a:lvl6pPr marL="18859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2288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25717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29146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spcAft>
                <a:spcPts val="600"/>
              </a:spcAft>
            </a:pPr>
            <a:fld id="{F8C9B2E9-A7AA-4DBA-A931-8BEC0D2CF43E}" type="slidenum">
              <a:rPr lang="en-GB" altLang="en-US">
                <a:solidFill>
                  <a:schemeClr val="tx1">
                    <a:tint val="75000"/>
                  </a:schemeClr>
                </a:solidFill>
                <a:latin typeface="+mn-lt"/>
                <a:ea typeface="+mn-ea"/>
              </a:rPr>
              <a:pPr>
                <a:spcAft>
                  <a:spcPts val="600"/>
                </a:spcAft>
              </a:pPr>
              <a:t>64</a:t>
            </a:fld>
            <a:endParaRPr lang="en-GB" altLang="en-US">
              <a:solidFill>
                <a:schemeClr val="tx1">
                  <a:tint val="75000"/>
                </a:schemeClr>
              </a:solidFill>
              <a:latin typeface="+mn-lt"/>
              <a:ea typeface="+mn-ea"/>
            </a:endParaRPr>
          </a:p>
        </p:txBody>
      </p:sp>
      <p:sp>
        <p:nvSpPr>
          <p:cNvPr id="15365" name="TextBox 5">
            <a:extLst>
              <a:ext uri="{FF2B5EF4-FFF2-40B4-BE49-F238E27FC236}">
                <a16:creationId xmlns:a16="http://schemas.microsoft.com/office/drawing/2014/main" id="{89FA6CA4-F3EE-4312-A1A1-A3202E4C7EA1}"/>
              </a:ext>
            </a:extLst>
          </p:cNvPr>
          <p:cNvSpPr txBox="1">
            <a:spLocks noChangeArrowheads="1"/>
          </p:cNvSpPr>
          <p:nvPr/>
        </p:nvSpPr>
        <p:spPr bwMode="auto">
          <a:xfrm>
            <a:off x="457200" y="4843239"/>
            <a:ext cx="7732835" cy="21471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0" tIns="0" rIns="0" bIns="0" rtlCol="0">
            <a:norm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20000"/>
              </a:spcBef>
              <a:buClr>
                <a:srgbClr val="0085CA"/>
              </a:buClr>
            </a:pPr>
            <a:endParaRPr lang="en-US" altLang="en-US" sz="700" dirty="0">
              <a:solidFill>
                <a:srgbClr val="9D9D9D"/>
              </a:solidFill>
              <a:latin typeface="Arial"/>
              <a:ea typeface="+mn-ea"/>
              <a:cs typeface="Arial"/>
            </a:endParaRPr>
          </a:p>
        </p:txBody>
      </p:sp>
    </p:spTree>
    <p:extLst>
      <p:ext uri="{BB962C8B-B14F-4D97-AF65-F5344CB8AC3E}">
        <p14:creationId xmlns:p14="http://schemas.microsoft.com/office/powerpoint/2010/main" val="338558541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D7FAD39-CCB6-4721-959B-81EAA4F2281D}"/>
              </a:ext>
            </a:extLst>
          </p:cNvPr>
          <p:cNvSpPr>
            <a:spLocks noGrp="1"/>
          </p:cNvSpPr>
          <p:nvPr>
            <p:ph type="title"/>
          </p:nvPr>
        </p:nvSpPr>
        <p:spPr>
          <a:xfrm>
            <a:off x="457200" y="1115931"/>
            <a:ext cx="8229600" cy="380667"/>
          </a:xfrm>
        </p:spPr>
        <p:txBody>
          <a:bodyPr vert="horz" lIns="0" tIns="45720" rIns="0" bIns="0" rtlCol="0" anchor="ctr">
            <a:normAutofit/>
          </a:bodyPr>
          <a:lstStyle/>
          <a:p>
            <a:pPr>
              <a:lnSpc>
                <a:spcPct val="90000"/>
              </a:lnSpc>
            </a:pPr>
            <a:r>
              <a:rPr lang="en-US" dirty="0"/>
              <a:t>Performance measurements</a:t>
            </a:r>
            <a:endParaRPr lang="en-GB" dirty="0"/>
          </a:p>
        </p:txBody>
      </p:sp>
      <p:sp>
        <p:nvSpPr>
          <p:cNvPr id="15363" name="Content Placeholder 2">
            <a:extLst>
              <a:ext uri="{FF2B5EF4-FFF2-40B4-BE49-F238E27FC236}">
                <a16:creationId xmlns:a16="http://schemas.microsoft.com/office/drawing/2014/main" id="{2ACF9D25-D92B-4679-AC7C-D05D9877D7C3}"/>
              </a:ext>
            </a:extLst>
          </p:cNvPr>
          <p:cNvSpPr>
            <a:spLocks noGrp="1" noChangeArrowheads="1"/>
          </p:cNvSpPr>
          <p:nvPr>
            <p:ph idx="1"/>
          </p:nvPr>
        </p:nvSpPr>
        <p:spPr>
          <a:xfrm>
            <a:off x="457199" y="1759936"/>
            <a:ext cx="8145865" cy="2613435"/>
          </a:xfrm>
        </p:spPr>
        <p:txBody>
          <a:bodyPr vert="horz" lIns="0" tIns="0" rIns="0" bIns="0" rtlCol="0" anchor="t">
            <a:normAutofit/>
          </a:bodyPr>
          <a:lstStyle/>
          <a:p>
            <a:pPr marL="57150" indent="0">
              <a:buNone/>
            </a:pPr>
            <a:r>
              <a:rPr lang="en-US" altLang="en-US" dirty="0"/>
              <a:t>The FPGA accelerated version is:</a:t>
            </a:r>
          </a:p>
          <a:p>
            <a:pPr indent="-285750"/>
            <a:r>
              <a:rPr lang="en-US" altLang="en-US" dirty="0">
                <a:solidFill>
                  <a:schemeClr val="accent1"/>
                </a:solidFill>
              </a:rPr>
              <a:t>110x</a:t>
            </a:r>
            <a:r>
              <a:rPr lang="en-US" altLang="en-US" dirty="0"/>
              <a:t> faster than multi-core implementation (12-cores)</a:t>
            </a:r>
            <a:endParaRPr lang="en-US" dirty="0"/>
          </a:p>
          <a:p>
            <a:pPr indent="-285750"/>
            <a:r>
              <a:rPr lang="en-US" altLang="en-US" dirty="0">
                <a:solidFill>
                  <a:schemeClr val="accent1"/>
                </a:solidFill>
              </a:rPr>
              <a:t>10x</a:t>
            </a:r>
            <a:r>
              <a:rPr lang="en-US" altLang="en-US" dirty="0"/>
              <a:t> cost-equivalent speedup</a:t>
            </a:r>
          </a:p>
          <a:p>
            <a:pPr indent="-285750"/>
            <a:endParaRPr lang="en-US" altLang="en-US" dirty="0"/>
          </a:p>
          <a:p>
            <a:pPr marL="57150" indent="0">
              <a:buNone/>
            </a:pPr>
            <a:r>
              <a:rPr lang="en-US" altLang="en-US" dirty="0"/>
              <a:t>The theoretical 128x does not account for overhead and CPU data aggregation </a:t>
            </a:r>
          </a:p>
          <a:p>
            <a:pPr marL="57150" indent="0">
              <a:buNone/>
            </a:pPr>
            <a:endParaRPr lang="en-US" altLang="en-US" dirty="0"/>
          </a:p>
          <a:p>
            <a:pPr marL="57150" indent="0">
              <a:buNone/>
            </a:pPr>
            <a:r>
              <a:rPr lang="en-US" altLang="en-US" dirty="0"/>
              <a:t>Using </a:t>
            </a:r>
            <a:r>
              <a:rPr lang="en-US" altLang="en-US" dirty="0" err="1"/>
              <a:t>MaxCompiler</a:t>
            </a:r>
            <a:r>
              <a:rPr lang="en-US" altLang="en-US" dirty="0"/>
              <a:t> the architecture achieves 300Mhz resulting in a </a:t>
            </a:r>
          </a:p>
          <a:p>
            <a:pPr marL="57150" indent="0">
              <a:buNone/>
            </a:pPr>
            <a:r>
              <a:rPr lang="en-US" altLang="en-US" dirty="0"/>
              <a:t>160x speedup</a:t>
            </a:r>
            <a:endParaRPr lang="en-US" dirty="0"/>
          </a:p>
        </p:txBody>
      </p:sp>
      <p:sp>
        <p:nvSpPr>
          <p:cNvPr id="74" name="Text Placeholder 3">
            <a:extLst>
              <a:ext uri="{FF2B5EF4-FFF2-40B4-BE49-F238E27FC236}">
                <a16:creationId xmlns:a16="http://schemas.microsoft.com/office/drawing/2014/main" id="{E6EF53D2-8080-4CA4-B6BE-341D77B749E1}"/>
              </a:ext>
            </a:extLst>
          </p:cNvPr>
          <p:cNvSpPr>
            <a:spLocks noGrp="1"/>
          </p:cNvSpPr>
          <p:nvPr>
            <p:ph type="body" sz="quarter" idx="10"/>
          </p:nvPr>
        </p:nvSpPr>
        <p:spPr>
          <a:xfrm>
            <a:off x="6553925" y="497144"/>
            <a:ext cx="2132875" cy="234218"/>
          </a:xfrm>
        </p:spPr>
        <p:txBody>
          <a:bodyPr/>
          <a:lstStyle/>
          <a:p>
            <a:endParaRPr lang="en-US"/>
          </a:p>
        </p:txBody>
      </p:sp>
      <p:sp>
        <p:nvSpPr>
          <p:cNvPr id="76" name="Text Placeholder 4">
            <a:extLst>
              <a:ext uri="{FF2B5EF4-FFF2-40B4-BE49-F238E27FC236}">
                <a16:creationId xmlns:a16="http://schemas.microsoft.com/office/drawing/2014/main" id="{237A32A8-7A19-4F1B-876D-7C12B3DE7DB5}"/>
              </a:ext>
            </a:extLst>
          </p:cNvPr>
          <p:cNvSpPr>
            <a:spLocks noGrp="1"/>
          </p:cNvSpPr>
          <p:nvPr>
            <p:ph type="body" sz="quarter" idx="12"/>
          </p:nvPr>
        </p:nvSpPr>
        <p:spPr>
          <a:xfrm>
            <a:off x="7239941" y="738262"/>
            <a:ext cx="1446859" cy="192881"/>
          </a:xfrm>
        </p:spPr>
        <p:txBody>
          <a:bodyPr/>
          <a:lstStyle/>
          <a:p>
            <a:endParaRPr lang="en-US"/>
          </a:p>
        </p:txBody>
      </p:sp>
      <p:sp>
        <p:nvSpPr>
          <p:cNvPr id="15364" name="Slide Number Placeholder 3">
            <a:extLst>
              <a:ext uri="{FF2B5EF4-FFF2-40B4-BE49-F238E27FC236}">
                <a16:creationId xmlns:a16="http://schemas.microsoft.com/office/drawing/2014/main" id="{09E80AB0-4044-4BC1-AF1F-7593CCCF9859}"/>
              </a:ext>
            </a:extLst>
          </p:cNvPr>
          <p:cNvSpPr>
            <a:spLocks noGrp="1" noChangeArrowheads="1"/>
          </p:cNvSpPr>
          <p:nvPr>
            <p:ph type="sldNum" sz="quarter" idx="13"/>
          </p:nvPr>
        </p:nvSpPr>
        <p:spPr>
          <a:xfrm>
            <a:off x="6457950" y="4767263"/>
            <a:ext cx="2057400" cy="27463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defRPr>
                <a:solidFill>
                  <a:schemeClr val="tx1"/>
                </a:solidFill>
                <a:latin typeface="Arial" panose="020B0604020202020204" pitchFamily="34" charset="0"/>
                <a:ea typeface="ＭＳ Ｐゴシック" panose="020B0600070205080204" pitchFamily="34" charset="-128"/>
              </a:defRPr>
            </a:lvl1pPr>
            <a:lvl2pPr marL="557213" indent="-214313">
              <a:defRPr>
                <a:solidFill>
                  <a:schemeClr val="tx1"/>
                </a:solidFill>
                <a:latin typeface="Arial" panose="020B0604020202020204" pitchFamily="34" charset="0"/>
                <a:ea typeface="ＭＳ Ｐゴシック" panose="020B0600070205080204" pitchFamily="34" charset="-128"/>
              </a:defRPr>
            </a:lvl2pPr>
            <a:lvl3pPr marL="857250" indent="-171450">
              <a:defRPr>
                <a:solidFill>
                  <a:schemeClr val="tx1"/>
                </a:solidFill>
                <a:latin typeface="Arial" panose="020B0604020202020204" pitchFamily="34" charset="0"/>
                <a:ea typeface="ＭＳ Ｐゴシック" panose="020B0600070205080204" pitchFamily="34" charset="-128"/>
              </a:defRPr>
            </a:lvl3pPr>
            <a:lvl4pPr marL="1200150" indent="-171450">
              <a:defRPr>
                <a:solidFill>
                  <a:schemeClr val="tx1"/>
                </a:solidFill>
                <a:latin typeface="Arial" panose="020B0604020202020204" pitchFamily="34" charset="0"/>
                <a:ea typeface="ＭＳ Ｐゴシック" panose="020B0600070205080204" pitchFamily="34" charset="-128"/>
              </a:defRPr>
            </a:lvl4pPr>
            <a:lvl5pPr marL="1543050" indent="-171450">
              <a:defRPr>
                <a:solidFill>
                  <a:schemeClr val="tx1"/>
                </a:solidFill>
                <a:latin typeface="Arial" panose="020B0604020202020204" pitchFamily="34" charset="0"/>
                <a:ea typeface="ＭＳ Ｐゴシック" panose="020B0600070205080204" pitchFamily="34" charset="-128"/>
              </a:defRPr>
            </a:lvl5pPr>
            <a:lvl6pPr marL="18859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2288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25717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29146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spcAft>
                <a:spcPts val="600"/>
              </a:spcAft>
            </a:pPr>
            <a:fld id="{F8C9B2E9-A7AA-4DBA-A931-8BEC0D2CF43E}" type="slidenum">
              <a:rPr lang="en-GB" altLang="en-US">
                <a:solidFill>
                  <a:schemeClr val="tx1">
                    <a:tint val="75000"/>
                  </a:schemeClr>
                </a:solidFill>
                <a:latin typeface="+mn-lt"/>
                <a:ea typeface="+mn-ea"/>
              </a:rPr>
              <a:pPr>
                <a:spcAft>
                  <a:spcPts val="600"/>
                </a:spcAft>
              </a:pPr>
              <a:t>65</a:t>
            </a:fld>
            <a:endParaRPr lang="en-GB" altLang="en-US">
              <a:solidFill>
                <a:schemeClr val="tx1">
                  <a:tint val="75000"/>
                </a:schemeClr>
              </a:solidFill>
              <a:latin typeface="+mn-lt"/>
              <a:ea typeface="+mn-ea"/>
            </a:endParaRPr>
          </a:p>
        </p:txBody>
      </p:sp>
      <p:sp>
        <p:nvSpPr>
          <p:cNvPr id="15365" name="TextBox 5">
            <a:extLst>
              <a:ext uri="{FF2B5EF4-FFF2-40B4-BE49-F238E27FC236}">
                <a16:creationId xmlns:a16="http://schemas.microsoft.com/office/drawing/2014/main" id="{89FA6CA4-F3EE-4312-A1A1-A3202E4C7EA1}"/>
              </a:ext>
            </a:extLst>
          </p:cNvPr>
          <p:cNvSpPr txBox="1">
            <a:spLocks noChangeArrowheads="1"/>
          </p:cNvSpPr>
          <p:nvPr/>
        </p:nvSpPr>
        <p:spPr bwMode="auto">
          <a:xfrm>
            <a:off x="457200" y="4843239"/>
            <a:ext cx="7732835" cy="21471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0" tIns="0" rIns="0" bIns="0" rtlCol="0">
            <a:norm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20000"/>
              </a:spcBef>
              <a:buClr>
                <a:srgbClr val="0085CA"/>
              </a:buClr>
            </a:pPr>
            <a:endParaRPr lang="en-US" altLang="en-US" sz="700" dirty="0">
              <a:solidFill>
                <a:srgbClr val="9D9D9D"/>
              </a:solidFill>
              <a:latin typeface="Arial"/>
              <a:ea typeface="+mn-ea"/>
              <a:cs typeface="Arial"/>
            </a:endParaRPr>
          </a:p>
        </p:txBody>
      </p:sp>
    </p:spTree>
    <p:extLst>
      <p:ext uri="{BB962C8B-B14F-4D97-AF65-F5344CB8AC3E}">
        <p14:creationId xmlns:p14="http://schemas.microsoft.com/office/powerpoint/2010/main" val="24748377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D7FAD39-CCB6-4721-959B-81EAA4F2281D}"/>
              </a:ext>
            </a:extLst>
          </p:cNvPr>
          <p:cNvSpPr>
            <a:spLocks noGrp="1"/>
          </p:cNvSpPr>
          <p:nvPr>
            <p:ph type="title"/>
          </p:nvPr>
        </p:nvSpPr>
        <p:spPr>
          <a:xfrm>
            <a:off x="457200" y="1115931"/>
            <a:ext cx="8229600" cy="380667"/>
          </a:xfrm>
        </p:spPr>
        <p:txBody>
          <a:bodyPr vert="horz" lIns="0" tIns="45720" rIns="0" bIns="0" rtlCol="0" anchor="ctr">
            <a:normAutofit/>
          </a:bodyPr>
          <a:lstStyle/>
          <a:p>
            <a:pPr>
              <a:lnSpc>
                <a:spcPct val="90000"/>
              </a:lnSpc>
            </a:pPr>
            <a:r>
              <a:rPr lang="en-US" dirty="0"/>
              <a:t>Performance measurements</a:t>
            </a:r>
            <a:endParaRPr lang="en-GB" dirty="0"/>
          </a:p>
        </p:txBody>
      </p:sp>
      <p:graphicFrame>
        <p:nvGraphicFramePr>
          <p:cNvPr id="7" name="Content Placeholder 6">
            <a:extLst>
              <a:ext uri="{FF2B5EF4-FFF2-40B4-BE49-F238E27FC236}">
                <a16:creationId xmlns:a16="http://schemas.microsoft.com/office/drawing/2014/main" id="{2C7F6ACF-6CC5-49B8-8EBD-4C8C4BA65CB7}"/>
              </a:ext>
            </a:extLst>
          </p:cNvPr>
          <p:cNvGraphicFramePr>
            <a:graphicFrameLocks noGrp="1"/>
          </p:cNvGraphicFramePr>
          <p:nvPr>
            <p:ph idx="1"/>
          </p:nvPr>
        </p:nvGraphicFramePr>
        <p:xfrm>
          <a:off x="3700686" y="1681386"/>
          <a:ext cx="4814663" cy="2770928"/>
        </p:xfrm>
        <a:graphic>
          <a:graphicData uri="http://schemas.openxmlformats.org/drawingml/2006/chart">
            <c:chart xmlns:c="http://schemas.openxmlformats.org/drawingml/2006/chart" xmlns:r="http://schemas.openxmlformats.org/officeDocument/2006/relationships" r:id="rId2"/>
          </a:graphicData>
        </a:graphic>
      </p:graphicFrame>
      <p:sp>
        <p:nvSpPr>
          <p:cNvPr id="74" name="Text Placeholder 3">
            <a:extLst>
              <a:ext uri="{FF2B5EF4-FFF2-40B4-BE49-F238E27FC236}">
                <a16:creationId xmlns:a16="http://schemas.microsoft.com/office/drawing/2014/main" id="{E6EF53D2-8080-4CA4-B6BE-341D77B749E1}"/>
              </a:ext>
            </a:extLst>
          </p:cNvPr>
          <p:cNvSpPr>
            <a:spLocks noGrp="1"/>
          </p:cNvSpPr>
          <p:nvPr>
            <p:ph type="body" sz="quarter" idx="10"/>
          </p:nvPr>
        </p:nvSpPr>
        <p:spPr>
          <a:xfrm>
            <a:off x="6553925" y="497144"/>
            <a:ext cx="2132875" cy="234218"/>
          </a:xfrm>
        </p:spPr>
        <p:txBody>
          <a:bodyPr/>
          <a:lstStyle/>
          <a:p>
            <a:endParaRPr lang="en-US"/>
          </a:p>
        </p:txBody>
      </p:sp>
      <p:sp>
        <p:nvSpPr>
          <p:cNvPr id="76" name="Text Placeholder 4">
            <a:extLst>
              <a:ext uri="{FF2B5EF4-FFF2-40B4-BE49-F238E27FC236}">
                <a16:creationId xmlns:a16="http://schemas.microsoft.com/office/drawing/2014/main" id="{237A32A8-7A19-4F1B-876D-7C12B3DE7DB5}"/>
              </a:ext>
            </a:extLst>
          </p:cNvPr>
          <p:cNvSpPr>
            <a:spLocks noGrp="1"/>
          </p:cNvSpPr>
          <p:nvPr>
            <p:ph type="body" sz="quarter" idx="12"/>
          </p:nvPr>
        </p:nvSpPr>
        <p:spPr>
          <a:xfrm>
            <a:off x="7239941" y="738262"/>
            <a:ext cx="1446859" cy="192881"/>
          </a:xfrm>
        </p:spPr>
        <p:txBody>
          <a:bodyPr/>
          <a:lstStyle/>
          <a:p>
            <a:endParaRPr lang="en-US"/>
          </a:p>
        </p:txBody>
      </p:sp>
      <p:sp>
        <p:nvSpPr>
          <p:cNvPr id="15364" name="Slide Number Placeholder 3">
            <a:extLst>
              <a:ext uri="{FF2B5EF4-FFF2-40B4-BE49-F238E27FC236}">
                <a16:creationId xmlns:a16="http://schemas.microsoft.com/office/drawing/2014/main" id="{09E80AB0-4044-4BC1-AF1F-7593CCCF9859}"/>
              </a:ext>
            </a:extLst>
          </p:cNvPr>
          <p:cNvSpPr>
            <a:spLocks noGrp="1" noChangeArrowheads="1"/>
          </p:cNvSpPr>
          <p:nvPr>
            <p:ph type="sldNum" sz="quarter" idx="13"/>
          </p:nvPr>
        </p:nvSpPr>
        <p:spPr>
          <a:xfrm>
            <a:off x="6457950" y="4767263"/>
            <a:ext cx="2057400" cy="274637"/>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normAutofit/>
          </a:bodyPr>
          <a:lstStyle>
            <a:lvl1pPr>
              <a:defRPr>
                <a:solidFill>
                  <a:schemeClr val="tx1"/>
                </a:solidFill>
                <a:latin typeface="Arial" panose="020B0604020202020204" pitchFamily="34" charset="0"/>
                <a:ea typeface="ＭＳ Ｐゴシック" panose="020B0600070205080204" pitchFamily="34" charset="-128"/>
              </a:defRPr>
            </a:lvl1pPr>
            <a:lvl2pPr marL="557213" indent="-214313">
              <a:defRPr>
                <a:solidFill>
                  <a:schemeClr val="tx1"/>
                </a:solidFill>
                <a:latin typeface="Arial" panose="020B0604020202020204" pitchFamily="34" charset="0"/>
                <a:ea typeface="ＭＳ Ｐゴシック" panose="020B0600070205080204" pitchFamily="34" charset="-128"/>
              </a:defRPr>
            </a:lvl2pPr>
            <a:lvl3pPr marL="857250" indent="-171450">
              <a:defRPr>
                <a:solidFill>
                  <a:schemeClr val="tx1"/>
                </a:solidFill>
                <a:latin typeface="Arial" panose="020B0604020202020204" pitchFamily="34" charset="0"/>
                <a:ea typeface="ＭＳ Ｐゴシック" panose="020B0600070205080204" pitchFamily="34" charset="-128"/>
              </a:defRPr>
            </a:lvl3pPr>
            <a:lvl4pPr marL="1200150" indent="-171450">
              <a:defRPr>
                <a:solidFill>
                  <a:schemeClr val="tx1"/>
                </a:solidFill>
                <a:latin typeface="Arial" panose="020B0604020202020204" pitchFamily="34" charset="0"/>
                <a:ea typeface="ＭＳ Ｐゴシック" panose="020B0600070205080204" pitchFamily="34" charset="-128"/>
              </a:defRPr>
            </a:lvl4pPr>
            <a:lvl5pPr marL="1543050" indent="-171450">
              <a:defRPr>
                <a:solidFill>
                  <a:schemeClr val="tx1"/>
                </a:solidFill>
                <a:latin typeface="Arial" panose="020B0604020202020204" pitchFamily="34" charset="0"/>
                <a:ea typeface="ＭＳ Ｐゴシック" panose="020B0600070205080204" pitchFamily="34" charset="-128"/>
              </a:defRPr>
            </a:lvl5pPr>
            <a:lvl6pPr marL="18859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2288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25717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29146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spcAft>
                <a:spcPts val="600"/>
              </a:spcAft>
            </a:pPr>
            <a:fld id="{F8C9B2E9-A7AA-4DBA-A931-8BEC0D2CF43E}" type="slidenum">
              <a:rPr lang="en-GB" altLang="en-US">
                <a:solidFill>
                  <a:schemeClr val="tx1">
                    <a:tint val="75000"/>
                  </a:schemeClr>
                </a:solidFill>
                <a:latin typeface="+mn-lt"/>
                <a:ea typeface="+mn-ea"/>
              </a:rPr>
              <a:pPr>
                <a:spcAft>
                  <a:spcPts val="600"/>
                </a:spcAft>
              </a:pPr>
              <a:t>66</a:t>
            </a:fld>
            <a:endParaRPr lang="en-GB" altLang="en-US">
              <a:solidFill>
                <a:schemeClr val="tx1">
                  <a:tint val="75000"/>
                </a:schemeClr>
              </a:solidFill>
              <a:latin typeface="+mn-lt"/>
              <a:ea typeface="+mn-ea"/>
            </a:endParaRPr>
          </a:p>
        </p:txBody>
      </p:sp>
      <p:sp>
        <p:nvSpPr>
          <p:cNvPr id="15365" name="TextBox 5">
            <a:extLst>
              <a:ext uri="{FF2B5EF4-FFF2-40B4-BE49-F238E27FC236}">
                <a16:creationId xmlns:a16="http://schemas.microsoft.com/office/drawing/2014/main" id="{89FA6CA4-F3EE-4312-A1A1-A3202E4C7EA1}"/>
              </a:ext>
            </a:extLst>
          </p:cNvPr>
          <p:cNvSpPr txBox="1">
            <a:spLocks noChangeArrowheads="1"/>
          </p:cNvSpPr>
          <p:nvPr/>
        </p:nvSpPr>
        <p:spPr bwMode="auto">
          <a:xfrm>
            <a:off x="457200" y="4843239"/>
            <a:ext cx="7732835" cy="214719"/>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0" tIns="0" rIns="0" bIns="0" rtlCol="0">
            <a:norm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nSpc>
                <a:spcPct val="90000"/>
              </a:lnSpc>
              <a:spcBef>
                <a:spcPct val="20000"/>
              </a:spcBef>
              <a:buClr>
                <a:srgbClr val="0085CA"/>
              </a:buClr>
            </a:pPr>
            <a:endParaRPr lang="en-US" altLang="en-US" sz="700" dirty="0">
              <a:solidFill>
                <a:srgbClr val="9D9D9D"/>
              </a:solidFill>
              <a:latin typeface="Arial"/>
              <a:ea typeface="+mn-ea"/>
              <a:cs typeface="Arial"/>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136322AD-40C3-4F05-88EF-12E1F2F5ACFE}"/>
                  </a:ext>
                </a:extLst>
              </p:cNvPr>
              <p:cNvSpPr txBox="1"/>
              <p:nvPr/>
            </p:nvSpPr>
            <p:spPr>
              <a:xfrm>
                <a:off x="373420" y="2192644"/>
                <a:ext cx="3198006" cy="895310"/>
              </a:xfrm>
              <a:prstGeom prst="rect">
                <a:avLst/>
              </a:prstGeom>
              <a:noFill/>
            </p:spPr>
            <p:txBody>
              <a:bodyPr wrap="square" rtlCol="0">
                <a:spAutoFit/>
              </a:bodyPr>
              <a:lstStyle/>
              <a:p>
                <a:endParaRPr lang="en-GB" dirty="0"/>
              </a:p>
              <a:p>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FPGA</m:t>
                      </m:r>
                      <m:r>
                        <a:rPr lang="en-US" b="0" i="0"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𝑝𝑎𝑟𝑎𝑙𝑙𝑒𝑙</m:t>
                          </m:r>
                          <m:r>
                            <a:rPr lang="en-US" b="0" i="1" smtClean="0">
                              <a:latin typeface="Cambria Math" panose="02040503050406030204" pitchFamily="18" charset="0"/>
                            </a:rPr>
                            <m:t> </m:t>
                          </m:r>
                          <m:r>
                            <a:rPr lang="en-US" b="0" i="1" smtClean="0">
                              <a:latin typeface="Cambria Math" panose="02040503050406030204" pitchFamily="18" charset="0"/>
                            </a:rPr>
                            <m:t>𝑡𝑖𝑚𝑒</m:t>
                          </m:r>
                        </m:num>
                        <m:den>
                          <m:r>
                            <a:rPr lang="en-US" b="0" i="1" smtClean="0">
                              <a:latin typeface="Cambria Math" panose="02040503050406030204" pitchFamily="18" charset="0"/>
                            </a:rPr>
                            <m:t>𝐹𝑃𝐺𝐴</m:t>
                          </m:r>
                          <m:r>
                            <a:rPr lang="en-US" b="0" i="1" smtClean="0">
                              <a:latin typeface="Cambria Math" panose="02040503050406030204" pitchFamily="18" charset="0"/>
                            </a:rPr>
                            <m:t> </m:t>
                          </m:r>
                          <m:r>
                            <a:rPr lang="en-US" b="0" i="1" smtClean="0">
                              <a:latin typeface="Cambria Math" panose="02040503050406030204" pitchFamily="18" charset="0"/>
                            </a:rPr>
                            <m:t>𝑡𝑖𝑚𝑒</m:t>
                          </m:r>
                        </m:den>
                      </m:f>
                    </m:oMath>
                  </m:oMathPara>
                </a14:m>
                <a:endParaRPr lang="en-GB" dirty="0"/>
              </a:p>
            </p:txBody>
          </p:sp>
        </mc:Choice>
        <mc:Fallback xmlns="">
          <p:sp>
            <p:nvSpPr>
              <p:cNvPr id="8" name="TextBox 7">
                <a:extLst>
                  <a:ext uri="{FF2B5EF4-FFF2-40B4-BE49-F238E27FC236}">
                    <a16:creationId xmlns:a16="http://schemas.microsoft.com/office/drawing/2014/main" id="{136322AD-40C3-4F05-88EF-12E1F2F5ACFE}"/>
                  </a:ext>
                </a:extLst>
              </p:cNvPr>
              <p:cNvSpPr txBox="1">
                <a:spLocks noRot="1" noChangeAspect="1" noMove="1" noResize="1" noEditPoints="1" noAdjustHandles="1" noChangeArrowheads="1" noChangeShapeType="1" noTextEdit="1"/>
              </p:cNvSpPr>
              <p:nvPr/>
            </p:nvSpPr>
            <p:spPr>
              <a:xfrm>
                <a:off x="373420" y="2192644"/>
                <a:ext cx="3198006" cy="895310"/>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5672352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CE01A-010A-494D-8524-1E66E13DF001}"/>
              </a:ext>
            </a:extLst>
          </p:cNvPr>
          <p:cNvSpPr>
            <a:spLocks noGrp="1"/>
          </p:cNvSpPr>
          <p:nvPr>
            <p:ph type="title"/>
          </p:nvPr>
        </p:nvSpPr>
        <p:spPr/>
        <p:txBody>
          <a:bodyPr/>
          <a:lstStyle/>
          <a:p>
            <a:r>
              <a:rPr lang="en-US" dirty="0"/>
              <a:t>Summary</a:t>
            </a:r>
            <a:endParaRPr lang="en-GB" dirty="0"/>
          </a:p>
        </p:txBody>
      </p:sp>
      <p:sp>
        <p:nvSpPr>
          <p:cNvPr id="3" name="Content Placeholder 2">
            <a:extLst>
              <a:ext uri="{FF2B5EF4-FFF2-40B4-BE49-F238E27FC236}">
                <a16:creationId xmlns:a16="http://schemas.microsoft.com/office/drawing/2014/main" id="{6C454B8E-C4A5-4B80-8F0C-F5B1E675D29E}"/>
              </a:ext>
            </a:extLst>
          </p:cNvPr>
          <p:cNvSpPr>
            <a:spLocks noGrp="1"/>
          </p:cNvSpPr>
          <p:nvPr>
            <p:ph idx="1"/>
          </p:nvPr>
        </p:nvSpPr>
        <p:spPr/>
        <p:txBody>
          <a:bodyPr/>
          <a:lstStyle/>
          <a:p>
            <a:r>
              <a:rPr lang="en-US" b="0" i="0" dirty="0">
                <a:effectLst/>
                <a:latin typeface="+mn-lt"/>
              </a:rPr>
              <a:t>FPGAs are becoming widely used in industry as accelerators for suitable challenges (ultr</a:t>
            </a:r>
            <a:r>
              <a:rPr lang="en-US" dirty="0">
                <a:latin typeface="+mn-lt"/>
              </a:rPr>
              <a:t>a low latency inference, graph processing and genomics)</a:t>
            </a:r>
          </a:p>
          <a:p>
            <a:r>
              <a:rPr lang="en-US" b="0" i="0" dirty="0">
                <a:effectLst/>
                <a:latin typeface="+mn-lt"/>
              </a:rPr>
              <a:t>Recent toolchain developments making programming FPGAs more accessible</a:t>
            </a:r>
          </a:p>
          <a:p>
            <a:r>
              <a:rPr lang="en-US" dirty="0">
                <a:latin typeface="+mn-lt"/>
              </a:rPr>
              <a:t>FPGAs can be multiple orders of magnitude faster than CPUs and GPUs when accelerating suitable workloads</a:t>
            </a:r>
            <a:endParaRPr lang="it-IT" dirty="0">
              <a:latin typeface="+mn-lt"/>
            </a:endParaRPr>
          </a:p>
          <a:p>
            <a:r>
              <a:rPr lang="en-US" dirty="0">
                <a:latin typeface="+mn-lt"/>
              </a:rPr>
              <a:t>Following a formal methodology and HLS toolchains high performance can be achieved with no previous FPGA programming experience</a:t>
            </a:r>
          </a:p>
        </p:txBody>
      </p:sp>
      <p:sp>
        <p:nvSpPr>
          <p:cNvPr id="4" name="Text Placeholder 3">
            <a:extLst>
              <a:ext uri="{FF2B5EF4-FFF2-40B4-BE49-F238E27FC236}">
                <a16:creationId xmlns:a16="http://schemas.microsoft.com/office/drawing/2014/main" id="{F18B71F7-F58C-4C57-A3F2-9AE4231DF6BA}"/>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AAEC7F2D-DBF3-418F-A0BF-02CBCF99D68C}"/>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E952D661-B284-453A-82B3-7EBFC62B35AA}"/>
              </a:ext>
            </a:extLst>
          </p:cNvPr>
          <p:cNvSpPr>
            <a:spLocks noGrp="1"/>
          </p:cNvSpPr>
          <p:nvPr>
            <p:ph type="sldNum" sz="quarter" idx="13"/>
          </p:nvPr>
        </p:nvSpPr>
        <p:spPr/>
        <p:txBody>
          <a:bodyPr/>
          <a:lstStyle/>
          <a:p>
            <a:fld id="{C9BEB4AE-FFC0-4AB9-B62F-194B275D3770}" type="slidenum">
              <a:rPr lang="en-GB" smtClean="0"/>
              <a:t>67</a:t>
            </a:fld>
            <a:endParaRPr lang="en-GB" dirty="0"/>
          </a:p>
        </p:txBody>
      </p:sp>
      <p:sp>
        <p:nvSpPr>
          <p:cNvPr id="7" name="Text Placeholder 6">
            <a:extLst>
              <a:ext uri="{FF2B5EF4-FFF2-40B4-BE49-F238E27FC236}">
                <a16:creationId xmlns:a16="http://schemas.microsoft.com/office/drawing/2014/main" id="{54239ECB-F2F4-456D-BC0B-167B2C26049B}"/>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34780624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045A84B0-C5FD-420C-B250-A05BDA375F8C}"/>
              </a:ext>
            </a:extLst>
          </p:cNvPr>
          <p:cNvSpPr>
            <a:spLocks noGrp="1"/>
          </p:cNvSpPr>
          <p:nvPr>
            <p:ph type="subTitle" idx="1"/>
          </p:nvPr>
        </p:nvSpPr>
        <p:spPr/>
        <p:txBody>
          <a:bodyPr/>
          <a:lstStyle/>
          <a:p>
            <a:endParaRPr lang="en-GB"/>
          </a:p>
        </p:txBody>
      </p:sp>
      <p:sp>
        <p:nvSpPr>
          <p:cNvPr id="3" name="Title 2">
            <a:extLst>
              <a:ext uri="{FF2B5EF4-FFF2-40B4-BE49-F238E27FC236}">
                <a16:creationId xmlns:a16="http://schemas.microsoft.com/office/drawing/2014/main" id="{E2B62A66-161B-41A5-AC2C-AE54EB961FC9}"/>
              </a:ext>
            </a:extLst>
          </p:cNvPr>
          <p:cNvSpPr>
            <a:spLocks noGrp="1"/>
          </p:cNvSpPr>
          <p:nvPr>
            <p:ph type="title"/>
          </p:nvPr>
        </p:nvSpPr>
        <p:spPr/>
        <p:txBody>
          <a:bodyPr/>
          <a:lstStyle/>
          <a:p>
            <a:r>
              <a:rPr lang="en-US" dirty="0"/>
              <a:t>Current projects</a:t>
            </a:r>
            <a:endParaRPr lang="en-GB" dirty="0"/>
          </a:p>
        </p:txBody>
      </p:sp>
      <p:sp>
        <p:nvSpPr>
          <p:cNvPr id="4" name="Text Placeholder 3">
            <a:extLst>
              <a:ext uri="{FF2B5EF4-FFF2-40B4-BE49-F238E27FC236}">
                <a16:creationId xmlns:a16="http://schemas.microsoft.com/office/drawing/2014/main" id="{5D2DA57A-7741-411D-B597-3DE211843980}"/>
              </a:ext>
            </a:extLst>
          </p:cNvPr>
          <p:cNvSpPr>
            <a:spLocks noGrp="1"/>
          </p:cNvSpPr>
          <p:nvPr>
            <p:ph type="body" sz="quarter" idx="11"/>
          </p:nvPr>
        </p:nvSpPr>
        <p:spPr/>
        <p:txBody>
          <a:bodyPr/>
          <a:lstStyle/>
          <a:p>
            <a:endParaRPr lang="en-GB"/>
          </a:p>
        </p:txBody>
      </p:sp>
      <p:sp>
        <p:nvSpPr>
          <p:cNvPr id="5" name="Text Placeholder 4">
            <a:extLst>
              <a:ext uri="{FF2B5EF4-FFF2-40B4-BE49-F238E27FC236}">
                <a16:creationId xmlns:a16="http://schemas.microsoft.com/office/drawing/2014/main" id="{9C99715E-04E6-4FE3-B4C6-5B05F58D6BE1}"/>
              </a:ext>
            </a:extLst>
          </p:cNvPr>
          <p:cNvSpPr>
            <a:spLocks noGrp="1"/>
          </p:cNvSpPr>
          <p:nvPr>
            <p:ph type="body" sz="quarter" idx="10"/>
          </p:nvPr>
        </p:nvSpPr>
        <p:spPr/>
        <p:txBody>
          <a:bodyPr/>
          <a:lstStyle/>
          <a:p>
            <a:endParaRPr lang="en-GB"/>
          </a:p>
        </p:txBody>
      </p:sp>
      <p:sp>
        <p:nvSpPr>
          <p:cNvPr id="6" name="Text Placeholder 5">
            <a:extLst>
              <a:ext uri="{FF2B5EF4-FFF2-40B4-BE49-F238E27FC236}">
                <a16:creationId xmlns:a16="http://schemas.microsoft.com/office/drawing/2014/main" id="{897929C2-DAAE-4D7D-AF79-BBD1DCC64CCC}"/>
              </a:ext>
            </a:extLst>
          </p:cNvPr>
          <p:cNvSpPr>
            <a:spLocks noGrp="1"/>
          </p:cNvSpPr>
          <p:nvPr>
            <p:ph type="body" sz="quarter" idx="12"/>
          </p:nvPr>
        </p:nvSpPr>
        <p:spPr/>
        <p:txBody>
          <a:bodyPr/>
          <a:lstStyle/>
          <a:p>
            <a:endParaRPr lang="en-GB"/>
          </a:p>
        </p:txBody>
      </p:sp>
    </p:spTree>
    <p:extLst>
      <p:ext uri="{BB962C8B-B14F-4D97-AF65-F5344CB8AC3E}">
        <p14:creationId xmlns:p14="http://schemas.microsoft.com/office/powerpoint/2010/main" val="32366640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CE01A-010A-494D-8524-1E66E13DF001}"/>
              </a:ext>
            </a:extLst>
          </p:cNvPr>
          <p:cNvSpPr>
            <a:spLocks noGrp="1"/>
          </p:cNvSpPr>
          <p:nvPr>
            <p:ph type="title"/>
          </p:nvPr>
        </p:nvSpPr>
        <p:spPr/>
        <p:txBody>
          <a:bodyPr/>
          <a:lstStyle/>
          <a:p>
            <a:r>
              <a:rPr lang="en-US" dirty="0"/>
              <a:t>Training AI on FPGA</a:t>
            </a:r>
            <a:endParaRPr lang="en-GB" dirty="0"/>
          </a:p>
        </p:txBody>
      </p:sp>
      <p:sp>
        <p:nvSpPr>
          <p:cNvPr id="3" name="Content Placeholder 2">
            <a:extLst>
              <a:ext uri="{FF2B5EF4-FFF2-40B4-BE49-F238E27FC236}">
                <a16:creationId xmlns:a16="http://schemas.microsoft.com/office/drawing/2014/main" id="{6C454B8E-C4A5-4B80-8F0C-F5B1E675D29E}"/>
              </a:ext>
            </a:extLst>
          </p:cNvPr>
          <p:cNvSpPr>
            <a:spLocks noGrp="1"/>
          </p:cNvSpPr>
          <p:nvPr>
            <p:ph idx="1"/>
          </p:nvPr>
        </p:nvSpPr>
        <p:spPr/>
        <p:txBody>
          <a:bodyPr/>
          <a:lstStyle/>
          <a:p>
            <a:pPr marL="0" indent="0">
              <a:buNone/>
            </a:pPr>
            <a:r>
              <a:rPr lang="en-US" dirty="0">
                <a:latin typeface="+mn-lt"/>
              </a:rPr>
              <a:t>Collaboration between:</a:t>
            </a:r>
          </a:p>
          <a:p>
            <a:pPr lvl="1"/>
            <a:r>
              <a:rPr lang="en-US" dirty="0">
                <a:latin typeface="+mn-lt"/>
              </a:rPr>
              <a:t>Imperial College London</a:t>
            </a:r>
          </a:p>
          <a:p>
            <a:pPr lvl="1"/>
            <a:r>
              <a:rPr lang="en-US" dirty="0">
                <a:latin typeface="+mn-lt"/>
              </a:rPr>
              <a:t>University of Pisa (Avalanche developers)</a:t>
            </a:r>
          </a:p>
          <a:p>
            <a:pPr lvl="1"/>
            <a:r>
              <a:rPr lang="en-US" dirty="0">
                <a:latin typeface="+mn-lt"/>
              </a:rPr>
              <a:t>CERN (hls4ml)</a:t>
            </a:r>
          </a:p>
          <a:p>
            <a:r>
              <a:rPr lang="en-US" dirty="0">
                <a:latin typeface="+mn-lt"/>
              </a:rPr>
              <a:t>Part 1: select training algorithms suitable for FPGA</a:t>
            </a:r>
          </a:p>
          <a:p>
            <a:r>
              <a:rPr lang="en-US" dirty="0">
                <a:latin typeface="+mn-lt"/>
              </a:rPr>
              <a:t>Part 2: integrate the training algorithm into hls4ml</a:t>
            </a:r>
          </a:p>
        </p:txBody>
      </p:sp>
      <p:sp>
        <p:nvSpPr>
          <p:cNvPr id="4" name="Text Placeholder 3">
            <a:extLst>
              <a:ext uri="{FF2B5EF4-FFF2-40B4-BE49-F238E27FC236}">
                <a16:creationId xmlns:a16="http://schemas.microsoft.com/office/drawing/2014/main" id="{F18B71F7-F58C-4C57-A3F2-9AE4231DF6BA}"/>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AAEC7F2D-DBF3-418F-A0BF-02CBCF99D68C}"/>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E952D661-B284-453A-82B3-7EBFC62B35AA}"/>
              </a:ext>
            </a:extLst>
          </p:cNvPr>
          <p:cNvSpPr>
            <a:spLocks noGrp="1"/>
          </p:cNvSpPr>
          <p:nvPr>
            <p:ph type="sldNum" sz="quarter" idx="13"/>
          </p:nvPr>
        </p:nvSpPr>
        <p:spPr/>
        <p:txBody>
          <a:bodyPr/>
          <a:lstStyle/>
          <a:p>
            <a:fld id="{C9BEB4AE-FFC0-4AB9-B62F-194B275D3770}" type="slidenum">
              <a:rPr lang="en-GB" smtClean="0"/>
              <a:t>69</a:t>
            </a:fld>
            <a:endParaRPr lang="en-GB" dirty="0"/>
          </a:p>
        </p:txBody>
      </p:sp>
      <p:sp>
        <p:nvSpPr>
          <p:cNvPr id="7" name="Text Placeholder 6">
            <a:extLst>
              <a:ext uri="{FF2B5EF4-FFF2-40B4-BE49-F238E27FC236}">
                <a16:creationId xmlns:a16="http://schemas.microsoft.com/office/drawing/2014/main" id="{54239ECB-F2F4-456D-BC0B-167B2C26049B}"/>
              </a:ext>
            </a:extLst>
          </p:cNvPr>
          <p:cNvSpPr>
            <a:spLocks noGrp="1"/>
          </p:cNvSpPr>
          <p:nvPr>
            <p:ph type="body" sz="quarter" idx="14"/>
          </p:nvPr>
        </p:nvSpPr>
        <p:spPr/>
        <p:txBody>
          <a:bodyPr/>
          <a:lstStyle/>
          <a:p>
            <a:endParaRPr lang="en-GB"/>
          </a:p>
        </p:txBody>
      </p:sp>
      <p:pic>
        <p:nvPicPr>
          <p:cNvPr id="9" name="Picture 8">
            <a:extLst>
              <a:ext uri="{FF2B5EF4-FFF2-40B4-BE49-F238E27FC236}">
                <a16:creationId xmlns:a16="http://schemas.microsoft.com/office/drawing/2014/main" id="{336207F7-F580-31CC-844C-48CD3FEA0B38}"/>
              </a:ext>
            </a:extLst>
          </p:cNvPr>
          <p:cNvPicPr>
            <a:picLocks noChangeAspect="1"/>
          </p:cNvPicPr>
          <p:nvPr/>
        </p:nvPicPr>
        <p:blipFill>
          <a:blip r:embed="rId2"/>
          <a:stretch>
            <a:fillRect/>
          </a:stretch>
        </p:blipFill>
        <p:spPr>
          <a:xfrm>
            <a:off x="457200" y="3715820"/>
            <a:ext cx="8297433" cy="476316"/>
          </a:xfrm>
          <a:prstGeom prst="rect">
            <a:avLst/>
          </a:prstGeom>
        </p:spPr>
      </p:pic>
      <p:pic>
        <p:nvPicPr>
          <p:cNvPr id="15" name="Picture 14">
            <a:extLst>
              <a:ext uri="{FF2B5EF4-FFF2-40B4-BE49-F238E27FC236}">
                <a16:creationId xmlns:a16="http://schemas.microsoft.com/office/drawing/2014/main" id="{D541E6CE-348A-4BF6-9B7C-FF90065C2518}"/>
              </a:ext>
            </a:extLst>
          </p:cNvPr>
          <p:cNvPicPr>
            <a:picLocks noChangeAspect="1"/>
          </p:cNvPicPr>
          <p:nvPr/>
        </p:nvPicPr>
        <p:blipFill rotWithShape="1">
          <a:blip r:embed="rId3"/>
          <a:srcRect l="-1" r="1023"/>
          <a:stretch/>
        </p:blipFill>
        <p:spPr>
          <a:xfrm>
            <a:off x="457200" y="4192136"/>
            <a:ext cx="8297433" cy="514422"/>
          </a:xfrm>
          <a:prstGeom prst="rect">
            <a:avLst/>
          </a:prstGeom>
        </p:spPr>
      </p:pic>
    </p:spTree>
    <p:extLst>
      <p:ext uri="{BB962C8B-B14F-4D97-AF65-F5344CB8AC3E}">
        <p14:creationId xmlns:p14="http://schemas.microsoft.com/office/powerpoint/2010/main" val="1300112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
            <a:extLst>
              <a:ext uri="{FF2B5EF4-FFF2-40B4-BE49-F238E27FC236}">
                <a16:creationId xmlns:a16="http://schemas.microsoft.com/office/drawing/2014/main" id="{4688ED25-6700-4C0A-A723-AB07A7B46DA4}"/>
              </a:ext>
            </a:extLst>
          </p:cNvPr>
          <p:cNvSpPr>
            <a:spLocks noGrp="1"/>
          </p:cNvSpPr>
          <p:nvPr>
            <p:ph idx="11"/>
          </p:nvPr>
        </p:nvSpPr>
        <p:spPr>
          <a:xfrm>
            <a:off x="307143" y="2982660"/>
            <a:ext cx="7073703" cy="1503574"/>
          </a:xfrm>
        </p:spPr>
        <p:txBody>
          <a:bodyPr/>
          <a:lstStyle/>
          <a:p>
            <a:pPr marL="0" indent="0">
              <a:buNone/>
            </a:pPr>
            <a:r>
              <a:rPr lang="en-US" dirty="0"/>
              <a:t>The dataflow architecture for Smith-Waterman Matrix-fill and Traceback alignment stages, to perform short-read alignment on NGS data that </a:t>
            </a:r>
            <a:r>
              <a:rPr lang="en-US" b="1" dirty="0">
                <a:solidFill>
                  <a:schemeClr val="accent1"/>
                </a:solidFill>
              </a:rPr>
              <a:t>delivers ×18 speedup</a:t>
            </a:r>
            <a:r>
              <a:rPr lang="en-US" dirty="0"/>
              <a:t> over the respective Bowtie2 standalone components, while our codesigned </a:t>
            </a:r>
            <a:r>
              <a:rPr lang="en-US" b="1" dirty="0">
                <a:solidFill>
                  <a:schemeClr val="accent1"/>
                </a:solidFill>
              </a:rPr>
              <a:t>Bowtie2 demonstrates a 35% boost in performance.</a:t>
            </a:r>
          </a:p>
        </p:txBody>
      </p:sp>
      <p:sp>
        <p:nvSpPr>
          <p:cNvPr id="3" name="Title 2">
            <a:extLst>
              <a:ext uri="{FF2B5EF4-FFF2-40B4-BE49-F238E27FC236}">
                <a16:creationId xmlns:a16="http://schemas.microsoft.com/office/drawing/2014/main" id="{D024A9DA-4D93-444C-A284-50CE0FAF1E8B}"/>
              </a:ext>
            </a:extLst>
          </p:cNvPr>
          <p:cNvSpPr>
            <a:spLocks noGrp="1"/>
          </p:cNvSpPr>
          <p:nvPr>
            <p:ph type="title"/>
          </p:nvPr>
        </p:nvSpPr>
        <p:spPr>
          <a:xfrm>
            <a:off x="457200" y="1115931"/>
            <a:ext cx="8229600" cy="380667"/>
          </a:xfrm>
        </p:spPr>
        <p:txBody>
          <a:bodyPr anchor="ctr">
            <a:normAutofit/>
          </a:bodyPr>
          <a:lstStyle/>
          <a:p>
            <a:pPr>
              <a:lnSpc>
                <a:spcPct val="90000"/>
              </a:lnSpc>
            </a:pPr>
            <a:r>
              <a:rPr lang="en-US" dirty="0"/>
              <a:t>Genomics DNA sequencing </a:t>
            </a:r>
            <a:endParaRPr lang="en-GB"/>
          </a:p>
        </p:txBody>
      </p:sp>
      <p:sp>
        <p:nvSpPr>
          <p:cNvPr id="16" name="Text Placeholder 4">
            <a:extLst>
              <a:ext uri="{FF2B5EF4-FFF2-40B4-BE49-F238E27FC236}">
                <a16:creationId xmlns:a16="http://schemas.microsoft.com/office/drawing/2014/main" id="{1BD7869E-B67C-4D0D-8568-17E3154868A1}"/>
              </a:ext>
            </a:extLst>
          </p:cNvPr>
          <p:cNvSpPr>
            <a:spLocks noGrp="1"/>
          </p:cNvSpPr>
          <p:nvPr>
            <p:ph type="body" sz="quarter" idx="10"/>
          </p:nvPr>
        </p:nvSpPr>
        <p:spPr>
          <a:xfrm>
            <a:off x="6553925" y="497144"/>
            <a:ext cx="2132875" cy="234218"/>
          </a:xfrm>
        </p:spPr>
        <p:txBody>
          <a:bodyPr/>
          <a:lstStyle/>
          <a:p>
            <a:endParaRPr lang="en-US"/>
          </a:p>
        </p:txBody>
      </p:sp>
      <p:sp>
        <p:nvSpPr>
          <p:cNvPr id="18" name="Text Placeholder 5">
            <a:extLst>
              <a:ext uri="{FF2B5EF4-FFF2-40B4-BE49-F238E27FC236}">
                <a16:creationId xmlns:a16="http://schemas.microsoft.com/office/drawing/2014/main" id="{2CA06D45-74DE-4AC3-A890-B75301B8F980}"/>
              </a:ext>
            </a:extLst>
          </p:cNvPr>
          <p:cNvSpPr>
            <a:spLocks noGrp="1"/>
          </p:cNvSpPr>
          <p:nvPr>
            <p:ph type="body" sz="quarter" idx="13"/>
          </p:nvPr>
        </p:nvSpPr>
        <p:spPr>
          <a:xfrm>
            <a:off x="7239941" y="738262"/>
            <a:ext cx="1446859" cy="192881"/>
          </a:xfrm>
        </p:spPr>
        <p:txBody>
          <a:bodyPr/>
          <a:lstStyle/>
          <a:p>
            <a:endParaRPr lang="en-US"/>
          </a:p>
        </p:txBody>
      </p:sp>
      <p:sp>
        <p:nvSpPr>
          <p:cNvPr id="7" name="Slide Number Placeholder 6">
            <a:extLst>
              <a:ext uri="{FF2B5EF4-FFF2-40B4-BE49-F238E27FC236}">
                <a16:creationId xmlns:a16="http://schemas.microsoft.com/office/drawing/2014/main" id="{EA461740-EA90-4B60-A3ED-1437EB0187EC}"/>
              </a:ext>
            </a:extLst>
          </p:cNvPr>
          <p:cNvSpPr>
            <a:spLocks noGrp="1"/>
          </p:cNvSpPr>
          <p:nvPr>
            <p:ph type="sldNum" sz="quarter" idx="14"/>
          </p:nvPr>
        </p:nvSpPr>
        <p:spPr>
          <a:xfrm>
            <a:off x="6457950" y="4767263"/>
            <a:ext cx="2057400" cy="274637"/>
          </a:xfrm>
        </p:spPr>
        <p:txBody>
          <a:bodyPr anchor="ctr">
            <a:normAutofit/>
          </a:bodyPr>
          <a:lstStyle/>
          <a:p>
            <a:pPr>
              <a:spcAft>
                <a:spcPts val="600"/>
              </a:spcAft>
            </a:pPr>
            <a:fld id="{C9BEB4AE-FFC0-4AB9-B62F-194B275D3770}" type="slidenum">
              <a:rPr lang="en-GB" smtClean="0"/>
              <a:pPr>
                <a:spcAft>
                  <a:spcPts val="600"/>
                </a:spcAft>
              </a:pPr>
              <a:t>7</a:t>
            </a:fld>
            <a:endParaRPr lang="en-GB"/>
          </a:p>
        </p:txBody>
      </p:sp>
      <p:pic>
        <p:nvPicPr>
          <p:cNvPr id="11" name="Picture 10">
            <a:extLst>
              <a:ext uri="{FF2B5EF4-FFF2-40B4-BE49-F238E27FC236}">
                <a16:creationId xmlns:a16="http://schemas.microsoft.com/office/drawing/2014/main" id="{48ABF7E2-1B9B-4634-8A99-44C0CBDCC119}"/>
              </a:ext>
            </a:extLst>
          </p:cNvPr>
          <p:cNvPicPr>
            <a:picLocks noChangeAspect="1"/>
          </p:cNvPicPr>
          <p:nvPr/>
        </p:nvPicPr>
        <p:blipFill>
          <a:blip r:embed="rId2"/>
          <a:stretch>
            <a:fillRect/>
          </a:stretch>
        </p:blipFill>
        <p:spPr>
          <a:xfrm>
            <a:off x="255563" y="420102"/>
            <a:ext cx="6782742" cy="2474467"/>
          </a:xfrm>
          <a:prstGeom prst="rect">
            <a:avLst/>
          </a:prstGeom>
        </p:spPr>
      </p:pic>
      <p:sp>
        <p:nvSpPr>
          <p:cNvPr id="17" name="TextBox 16">
            <a:extLst>
              <a:ext uri="{FF2B5EF4-FFF2-40B4-BE49-F238E27FC236}">
                <a16:creationId xmlns:a16="http://schemas.microsoft.com/office/drawing/2014/main" id="{93475577-3117-45A1-9FB2-54639F3C9497}"/>
              </a:ext>
            </a:extLst>
          </p:cNvPr>
          <p:cNvSpPr txBox="1"/>
          <p:nvPr/>
        </p:nvSpPr>
        <p:spPr>
          <a:xfrm>
            <a:off x="307143" y="4846320"/>
            <a:ext cx="7373816" cy="215444"/>
          </a:xfrm>
          <a:prstGeom prst="rect">
            <a:avLst/>
          </a:prstGeom>
          <a:noFill/>
        </p:spPr>
        <p:txBody>
          <a:bodyPr wrap="square">
            <a:spAutoFit/>
          </a:bodyPr>
          <a:lstStyle/>
          <a:p>
            <a:r>
              <a:rPr lang="en-GB" sz="800" dirty="0">
                <a:hlinkClick r:id="rId3"/>
              </a:rPr>
              <a:t>https://ieeexplore.ieee.org/document/8892144</a:t>
            </a:r>
            <a:r>
              <a:rPr lang="en-GB" sz="800" dirty="0"/>
              <a:t> </a:t>
            </a:r>
          </a:p>
        </p:txBody>
      </p:sp>
    </p:spTree>
    <p:extLst>
      <p:ext uri="{BB962C8B-B14F-4D97-AF65-F5344CB8AC3E}">
        <p14:creationId xmlns:p14="http://schemas.microsoft.com/office/powerpoint/2010/main" val="74192562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CE01A-010A-494D-8524-1E66E13DF001}"/>
              </a:ext>
            </a:extLst>
          </p:cNvPr>
          <p:cNvSpPr>
            <a:spLocks noGrp="1"/>
          </p:cNvSpPr>
          <p:nvPr>
            <p:ph type="title"/>
          </p:nvPr>
        </p:nvSpPr>
        <p:spPr/>
        <p:txBody>
          <a:bodyPr/>
          <a:lstStyle/>
          <a:p>
            <a:r>
              <a:rPr lang="en-US" dirty="0"/>
              <a:t>Continual AI on FPGA</a:t>
            </a:r>
            <a:endParaRPr lang="en-GB" dirty="0"/>
          </a:p>
        </p:txBody>
      </p:sp>
      <p:sp>
        <p:nvSpPr>
          <p:cNvPr id="3" name="Content Placeholder 2">
            <a:extLst>
              <a:ext uri="{FF2B5EF4-FFF2-40B4-BE49-F238E27FC236}">
                <a16:creationId xmlns:a16="http://schemas.microsoft.com/office/drawing/2014/main" id="{6C454B8E-C4A5-4B80-8F0C-F5B1E675D29E}"/>
              </a:ext>
            </a:extLst>
          </p:cNvPr>
          <p:cNvSpPr>
            <a:spLocks noGrp="1"/>
          </p:cNvSpPr>
          <p:nvPr>
            <p:ph idx="1"/>
          </p:nvPr>
        </p:nvSpPr>
        <p:spPr/>
        <p:txBody>
          <a:bodyPr/>
          <a:lstStyle/>
          <a:p>
            <a:pPr marL="0" indent="0">
              <a:buNone/>
            </a:pPr>
            <a:r>
              <a:rPr lang="en-US" dirty="0">
                <a:latin typeface="+mn-lt"/>
              </a:rPr>
              <a:t>Collaboration between:</a:t>
            </a:r>
          </a:p>
          <a:p>
            <a:pPr lvl="1"/>
            <a:r>
              <a:rPr lang="en-US" dirty="0">
                <a:latin typeface="+mn-lt"/>
              </a:rPr>
              <a:t>Imperial College London</a:t>
            </a:r>
          </a:p>
          <a:p>
            <a:pPr lvl="1"/>
            <a:r>
              <a:rPr lang="en-US" dirty="0">
                <a:latin typeface="+mn-lt"/>
              </a:rPr>
              <a:t>University of Pisa (Avalanche developers)</a:t>
            </a:r>
          </a:p>
          <a:p>
            <a:pPr lvl="1"/>
            <a:r>
              <a:rPr lang="en-US" dirty="0">
                <a:latin typeface="+mn-lt"/>
              </a:rPr>
              <a:t>CERN (hls4ml)</a:t>
            </a:r>
          </a:p>
          <a:p>
            <a:r>
              <a:rPr lang="en-US" dirty="0">
                <a:latin typeface="+mn-lt"/>
              </a:rPr>
              <a:t>Part 1: investigate FPGA-compatible continual AI strategies</a:t>
            </a:r>
          </a:p>
          <a:p>
            <a:r>
              <a:rPr lang="en-US" dirty="0">
                <a:latin typeface="+mn-lt"/>
              </a:rPr>
              <a:t>Part 2: FPGA design and implementation</a:t>
            </a:r>
          </a:p>
        </p:txBody>
      </p:sp>
      <p:sp>
        <p:nvSpPr>
          <p:cNvPr id="4" name="Text Placeholder 3">
            <a:extLst>
              <a:ext uri="{FF2B5EF4-FFF2-40B4-BE49-F238E27FC236}">
                <a16:creationId xmlns:a16="http://schemas.microsoft.com/office/drawing/2014/main" id="{F18B71F7-F58C-4C57-A3F2-9AE4231DF6BA}"/>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AAEC7F2D-DBF3-418F-A0BF-02CBCF99D68C}"/>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E952D661-B284-453A-82B3-7EBFC62B35AA}"/>
              </a:ext>
            </a:extLst>
          </p:cNvPr>
          <p:cNvSpPr>
            <a:spLocks noGrp="1"/>
          </p:cNvSpPr>
          <p:nvPr>
            <p:ph type="sldNum" sz="quarter" idx="13"/>
          </p:nvPr>
        </p:nvSpPr>
        <p:spPr/>
        <p:txBody>
          <a:bodyPr/>
          <a:lstStyle/>
          <a:p>
            <a:fld id="{C9BEB4AE-FFC0-4AB9-B62F-194B275D3770}" type="slidenum">
              <a:rPr lang="en-GB" smtClean="0"/>
              <a:t>70</a:t>
            </a:fld>
            <a:endParaRPr lang="en-GB" dirty="0"/>
          </a:p>
        </p:txBody>
      </p:sp>
      <p:sp>
        <p:nvSpPr>
          <p:cNvPr id="7" name="Text Placeholder 6">
            <a:extLst>
              <a:ext uri="{FF2B5EF4-FFF2-40B4-BE49-F238E27FC236}">
                <a16:creationId xmlns:a16="http://schemas.microsoft.com/office/drawing/2014/main" id="{54239ECB-F2F4-456D-BC0B-167B2C26049B}"/>
              </a:ext>
            </a:extLst>
          </p:cNvPr>
          <p:cNvSpPr>
            <a:spLocks noGrp="1"/>
          </p:cNvSpPr>
          <p:nvPr>
            <p:ph type="body" sz="quarter" idx="14"/>
          </p:nvPr>
        </p:nvSpPr>
        <p:spPr/>
        <p:txBody>
          <a:bodyPr/>
          <a:lstStyle/>
          <a:p>
            <a:endParaRPr lang="en-GB"/>
          </a:p>
        </p:txBody>
      </p:sp>
      <p:pic>
        <p:nvPicPr>
          <p:cNvPr id="9" name="Picture 8">
            <a:extLst>
              <a:ext uri="{FF2B5EF4-FFF2-40B4-BE49-F238E27FC236}">
                <a16:creationId xmlns:a16="http://schemas.microsoft.com/office/drawing/2014/main" id="{336207F7-F580-31CC-844C-48CD3FEA0B38}"/>
              </a:ext>
            </a:extLst>
          </p:cNvPr>
          <p:cNvPicPr>
            <a:picLocks noChangeAspect="1"/>
          </p:cNvPicPr>
          <p:nvPr/>
        </p:nvPicPr>
        <p:blipFill>
          <a:blip r:embed="rId2"/>
          <a:stretch>
            <a:fillRect/>
          </a:stretch>
        </p:blipFill>
        <p:spPr>
          <a:xfrm>
            <a:off x="457200" y="3716138"/>
            <a:ext cx="8297433" cy="476316"/>
          </a:xfrm>
          <a:prstGeom prst="rect">
            <a:avLst/>
          </a:prstGeom>
        </p:spPr>
      </p:pic>
      <p:pic>
        <p:nvPicPr>
          <p:cNvPr id="15" name="Picture 14">
            <a:extLst>
              <a:ext uri="{FF2B5EF4-FFF2-40B4-BE49-F238E27FC236}">
                <a16:creationId xmlns:a16="http://schemas.microsoft.com/office/drawing/2014/main" id="{D541E6CE-348A-4BF6-9B7C-FF90065C2518}"/>
              </a:ext>
            </a:extLst>
          </p:cNvPr>
          <p:cNvPicPr>
            <a:picLocks noChangeAspect="1"/>
          </p:cNvPicPr>
          <p:nvPr/>
        </p:nvPicPr>
        <p:blipFill rotWithShape="1">
          <a:blip r:embed="rId3"/>
          <a:srcRect l="-1" r="1023"/>
          <a:stretch/>
        </p:blipFill>
        <p:spPr>
          <a:xfrm>
            <a:off x="457200" y="4192136"/>
            <a:ext cx="8297433" cy="514422"/>
          </a:xfrm>
          <a:prstGeom prst="rect">
            <a:avLst/>
          </a:prstGeom>
        </p:spPr>
      </p:pic>
    </p:spTree>
    <p:extLst>
      <p:ext uri="{BB962C8B-B14F-4D97-AF65-F5344CB8AC3E}">
        <p14:creationId xmlns:p14="http://schemas.microsoft.com/office/powerpoint/2010/main" val="311816283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CE01A-010A-494D-8524-1E66E13DF001}"/>
              </a:ext>
            </a:extLst>
          </p:cNvPr>
          <p:cNvSpPr>
            <a:spLocks noGrp="1"/>
          </p:cNvSpPr>
          <p:nvPr>
            <p:ph type="title"/>
          </p:nvPr>
        </p:nvSpPr>
        <p:spPr/>
        <p:txBody>
          <a:bodyPr/>
          <a:lstStyle/>
          <a:p>
            <a:r>
              <a:rPr lang="en-US" dirty="0"/>
              <a:t>Neutrino Energy Reconstruction with GNN at Hyper-K</a:t>
            </a:r>
          </a:p>
        </p:txBody>
      </p:sp>
      <p:sp>
        <p:nvSpPr>
          <p:cNvPr id="3" name="Content Placeholder 2">
            <a:extLst>
              <a:ext uri="{FF2B5EF4-FFF2-40B4-BE49-F238E27FC236}">
                <a16:creationId xmlns:a16="http://schemas.microsoft.com/office/drawing/2014/main" id="{6C454B8E-C4A5-4B80-8F0C-F5B1E675D29E}"/>
              </a:ext>
            </a:extLst>
          </p:cNvPr>
          <p:cNvSpPr>
            <a:spLocks noGrp="1"/>
          </p:cNvSpPr>
          <p:nvPr>
            <p:ph idx="1"/>
          </p:nvPr>
        </p:nvSpPr>
        <p:spPr/>
        <p:txBody>
          <a:bodyPr/>
          <a:lstStyle/>
          <a:p>
            <a:pPr marL="0" indent="0">
              <a:buNone/>
            </a:pPr>
            <a:r>
              <a:rPr lang="en-US" dirty="0">
                <a:latin typeface="+mn-lt"/>
              </a:rPr>
              <a:t>Collaboration between:</a:t>
            </a:r>
          </a:p>
          <a:p>
            <a:pPr lvl="1"/>
            <a:r>
              <a:rPr lang="en-US" dirty="0">
                <a:latin typeface="+mn-lt"/>
              </a:rPr>
              <a:t>Imperial College London</a:t>
            </a:r>
          </a:p>
          <a:p>
            <a:pPr lvl="1"/>
            <a:r>
              <a:rPr lang="en-US" sz="1800" b="0" i="0" u="none" strike="noStrike" dirty="0">
                <a:solidFill>
                  <a:srgbClr val="000000"/>
                </a:solidFill>
                <a:effectLst/>
                <a:latin typeface="Arial" panose="020B0604020202020204" pitchFamily="34" charset="0"/>
              </a:rPr>
              <a:t>The </a:t>
            </a:r>
            <a:r>
              <a:rPr lang="en-US" sz="1800" b="0" i="0" u="sng" strike="noStrike" dirty="0">
                <a:solidFill>
                  <a:srgbClr val="1155CC"/>
                </a:solidFill>
                <a:effectLst/>
                <a:latin typeface="Arial" panose="020B0604020202020204" pitchFamily="34" charset="0"/>
                <a:hlinkClick r:id="rId2"/>
              </a:rPr>
              <a:t>Hyper-</a:t>
            </a:r>
            <a:r>
              <a:rPr lang="en-US" sz="1800" b="0" i="0" u="sng" strike="noStrike" dirty="0" err="1">
                <a:solidFill>
                  <a:srgbClr val="1155CC"/>
                </a:solidFill>
                <a:effectLst/>
                <a:latin typeface="Arial" panose="020B0604020202020204" pitchFamily="34" charset="0"/>
                <a:hlinkClick r:id="rId2"/>
              </a:rPr>
              <a:t>Kamiokande</a:t>
            </a:r>
            <a:r>
              <a:rPr lang="en-US" sz="1800" b="0" i="0" u="none" strike="noStrike" dirty="0">
                <a:solidFill>
                  <a:srgbClr val="000000"/>
                </a:solidFill>
                <a:effectLst/>
                <a:latin typeface="Arial" panose="020B0604020202020204" pitchFamily="34" charset="0"/>
              </a:rPr>
              <a:t> experiment</a:t>
            </a:r>
          </a:p>
          <a:p>
            <a:pPr lvl="1"/>
            <a:endParaRPr lang="en-US" dirty="0">
              <a:solidFill>
                <a:srgbClr val="000000"/>
              </a:solidFill>
              <a:latin typeface="Arial" panose="020B0604020202020204" pitchFamily="34" charset="0"/>
            </a:endParaRPr>
          </a:p>
          <a:p>
            <a:r>
              <a:rPr lang="en-US" b="0" i="0" u="none" strike="noStrike" dirty="0">
                <a:solidFill>
                  <a:srgbClr val="000000"/>
                </a:solidFill>
                <a:effectLst/>
                <a:latin typeface="Arial" panose="020B0604020202020204" pitchFamily="34" charset="0"/>
              </a:rPr>
              <a:t>Pure Machine Learning project that requires to design and optimize a GNN </a:t>
            </a:r>
          </a:p>
        </p:txBody>
      </p:sp>
      <p:sp>
        <p:nvSpPr>
          <p:cNvPr id="4" name="Text Placeholder 3">
            <a:extLst>
              <a:ext uri="{FF2B5EF4-FFF2-40B4-BE49-F238E27FC236}">
                <a16:creationId xmlns:a16="http://schemas.microsoft.com/office/drawing/2014/main" id="{F18B71F7-F58C-4C57-A3F2-9AE4231DF6BA}"/>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AAEC7F2D-DBF3-418F-A0BF-02CBCF99D68C}"/>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E952D661-B284-453A-82B3-7EBFC62B35AA}"/>
              </a:ext>
            </a:extLst>
          </p:cNvPr>
          <p:cNvSpPr>
            <a:spLocks noGrp="1"/>
          </p:cNvSpPr>
          <p:nvPr>
            <p:ph type="sldNum" sz="quarter" idx="13"/>
          </p:nvPr>
        </p:nvSpPr>
        <p:spPr/>
        <p:txBody>
          <a:bodyPr/>
          <a:lstStyle/>
          <a:p>
            <a:fld id="{C9BEB4AE-FFC0-4AB9-B62F-194B275D3770}" type="slidenum">
              <a:rPr lang="en-GB" smtClean="0"/>
              <a:t>71</a:t>
            </a:fld>
            <a:endParaRPr lang="en-GB" dirty="0"/>
          </a:p>
        </p:txBody>
      </p:sp>
      <p:sp>
        <p:nvSpPr>
          <p:cNvPr id="7" name="Text Placeholder 6">
            <a:extLst>
              <a:ext uri="{FF2B5EF4-FFF2-40B4-BE49-F238E27FC236}">
                <a16:creationId xmlns:a16="http://schemas.microsoft.com/office/drawing/2014/main" id="{54239ECB-F2F4-456D-BC0B-167B2C26049B}"/>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36013372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9CE01A-010A-494D-8524-1E66E13DF001}"/>
              </a:ext>
            </a:extLst>
          </p:cNvPr>
          <p:cNvSpPr>
            <a:spLocks noGrp="1"/>
          </p:cNvSpPr>
          <p:nvPr>
            <p:ph type="title"/>
          </p:nvPr>
        </p:nvSpPr>
        <p:spPr/>
        <p:txBody>
          <a:bodyPr/>
          <a:lstStyle/>
          <a:p>
            <a:r>
              <a:rPr lang="en-US" dirty="0"/>
              <a:t>Contact us</a:t>
            </a:r>
          </a:p>
        </p:txBody>
      </p:sp>
      <p:sp>
        <p:nvSpPr>
          <p:cNvPr id="3" name="Content Placeholder 2">
            <a:extLst>
              <a:ext uri="{FF2B5EF4-FFF2-40B4-BE49-F238E27FC236}">
                <a16:creationId xmlns:a16="http://schemas.microsoft.com/office/drawing/2014/main" id="{6C454B8E-C4A5-4B80-8F0C-F5B1E675D29E}"/>
              </a:ext>
            </a:extLst>
          </p:cNvPr>
          <p:cNvSpPr>
            <a:spLocks noGrp="1"/>
          </p:cNvSpPr>
          <p:nvPr>
            <p:ph idx="1"/>
          </p:nvPr>
        </p:nvSpPr>
        <p:spPr/>
        <p:txBody>
          <a:bodyPr/>
          <a:lstStyle/>
          <a:p>
            <a:pPr marL="0" indent="0">
              <a:buNone/>
            </a:pPr>
            <a:r>
              <a:rPr lang="en-US" b="0" i="0" u="none" strike="noStrike" dirty="0">
                <a:solidFill>
                  <a:srgbClr val="000000"/>
                </a:solidFill>
                <a:effectLst/>
                <a:latin typeface="Arial" panose="020B0604020202020204" pitchFamily="34" charset="0"/>
              </a:rPr>
              <a:t>If interested send an email to:</a:t>
            </a:r>
          </a:p>
          <a:p>
            <a:r>
              <a:rPr lang="en-US" dirty="0">
                <a:solidFill>
                  <a:srgbClr val="000000"/>
                </a:solidFill>
                <a:latin typeface="Arial" panose="020B0604020202020204" pitchFamily="34" charset="0"/>
                <a:hlinkClick r:id="rId2"/>
              </a:rPr>
              <a:t>m.barbone19@imperial.ac.uk</a:t>
            </a:r>
            <a:endParaRPr lang="en-US" dirty="0">
              <a:solidFill>
                <a:srgbClr val="000000"/>
              </a:solidFill>
              <a:latin typeface="Arial" panose="020B0604020202020204" pitchFamily="34" charset="0"/>
            </a:endParaRPr>
          </a:p>
          <a:p>
            <a:r>
              <a:rPr lang="en-US" b="0" i="0" u="none" strike="noStrike" dirty="0">
                <a:solidFill>
                  <a:srgbClr val="000000"/>
                </a:solidFill>
                <a:effectLst/>
                <a:latin typeface="Arial" panose="020B0604020202020204" pitchFamily="34" charset="0"/>
              </a:rPr>
              <a:t>subject: [Info-Application] [Project name]</a:t>
            </a:r>
          </a:p>
          <a:p>
            <a:r>
              <a:rPr lang="en-US" dirty="0">
                <a:solidFill>
                  <a:srgbClr val="000000"/>
                </a:solidFill>
                <a:latin typeface="Arial" panose="020B0604020202020204" pitchFamily="34" charset="0"/>
              </a:rPr>
              <a:t>Details such as: start-end date</a:t>
            </a:r>
          </a:p>
          <a:p>
            <a:r>
              <a:rPr lang="en-US" dirty="0">
                <a:solidFill>
                  <a:srgbClr val="000000"/>
                </a:solidFill>
                <a:latin typeface="Arial" panose="020B0604020202020204" pitchFamily="34" charset="0"/>
              </a:rPr>
              <a:t>If you will be working full-time or part-time during that period</a:t>
            </a:r>
          </a:p>
          <a:p>
            <a:r>
              <a:rPr lang="en-US" dirty="0">
                <a:solidFill>
                  <a:srgbClr val="000000"/>
                </a:solidFill>
                <a:latin typeface="Arial" panose="020B0604020202020204" pitchFamily="34" charset="0"/>
              </a:rPr>
              <a:t>Logistics with your home institution will be left to you! (e.g., finding a home institution supervisor</a:t>
            </a:r>
          </a:p>
          <a:p>
            <a:r>
              <a:rPr lang="en-US" dirty="0">
                <a:solidFill>
                  <a:srgbClr val="000000"/>
                </a:solidFill>
                <a:latin typeface="Arial" panose="020B0604020202020204" pitchFamily="34" charset="0"/>
              </a:rPr>
              <a:t>Attach your CV!</a:t>
            </a:r>
          </a:p>
          <a:p>
            <a:pPr marL="0" indent="0">
              <a:buNone/>
            </a:pPr>
            <a:r>
              <a:rPr lang="en-US" b="0" i="0" u="none" strike="noStrike" dirty="0">
                <a:solidFill>
                  <a:srgbClr val="000000"/>
                </a:solidFill>
                <a:effectLst/>
                <a:latin typeface="Arial" panose="020B0604020202020204" pitchFamily="34" charset="0"/>
              </a:rPr>
              <a:t>		</a:t>
            </a:r>
          </a:p>
        </p:txBody>
      </p:sp>
      <p:sp>
        <p:nvSpPr>
          <p:cNvPr id="4" name="Text Placeholder 3">
            <a:extLst>
              <a:ext uri="{FF2B5EF4-FFF2-40B4-BE49-F238E27FC236}">
                <a16:creationId xmlns:a16="http://schemas.microsoft.com/office/drawing/2014/main" id="{F18B71F7-F58C-4C57-A3F2-9AE4231DF6BA}"/>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AAEC7F2D-DBF3-418F-A0BF-02CBCF99D68C}"/>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E952D661-B284-453A-82B3-7EBFC62B35AA}"/>
              </a:ext>
            </a:extLst>
          </p:cNvPr>
          <p:cNvSpPr>
            <a:spLocks noGrp="1"/>
          </p:cNvSpPr>
          <p:nvPr>
            <p:ph type="sldNum" sz="quarter" idx="13"/>
          </p:nvPr>
        </p:nvSpPr>
        <p:spPr/>
        <p:txBody>
          <a:bodyPr/>
          <a:lstStyle/>
          <a:p>
            <a:fld id="{C9BEB4AE-FFC0-4AB9-B62F-194B275D3770}" type="slidenum">
              <a:rPr lang="en-GB" smtClean="0"/>
              <a:t>72</a:t>
            </a:fld>
            <a:endParaRPr lang="en-GB" dirty="0"/>
          </a:p>
        </p:txBody>
      </p:sp>
      <p:sp>
        <p:nvSpPr>
          <p:cNvPr id="7" name="Text Placeholder 6">
            <a:extLst>
              <a:ext uri="{FF2B5EF4-FFF2-40B4-BE49-F238E27FC236}">
                <a16:creationId xmlns:a16="http://schemas.microsoft.com/office/drawing/2014/main" id="{54239ECB-F2F4-456D-BC0B-167B2C26049B}"/>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55837117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177854E-7D5D-45F3-AAD1-6EA40C6C93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7926" y="589061"/>
            <a:ext cx="5638678" cy="3835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8" name="Title 1">
            <a:extLst>
              <a:ext uri="{FF2B5EF4-FFF2-40B4-BE49-F238E27FC236}">
                <a16:creationId xmlns:a16="http://schemas.microsoft.com/office/drawing/2014/main" id="{B0C907A8-1685-4380-A950-C70D3EE833EF}"/>
              </a:ext>
            </a:extLst>
          </p:cNvPr>
          <p:cNvSpPr>
            <a:spLocks noGrp="1" noChangeArrowheads="1"/>
          </p:cNvSpPr>
          <p:nvPr>
            <p:ph type="title"/>
          </p:nvPr>
        </p:nvSpPr>
        <p:spPr>
          <a:xfrm>
            <a:off x="2243137" y="413123"/>
            <a:ext cx="8229600" cy="380667"/>
          </a:xfrm>
        </p:spPr>
        <p:txBody>
          <a:bodyPr/>
          <a:lstStyle/>
          <a:p>
            <a:r>
              <a:rPr lang="en-US" altLang="en-US" sz="2700" dirty="0">
                <a:ea typeface="ＭＳ Ｐゴシック" panose="020B0600070205080204" pitchFamily="34" charset="-128"/>
              </a:rPr>
              <a:t>FPGA Architecture (Backup)</a:t>
            </a:r>
          </a:p>
        </p:txBody>
      </p:sp>
      <p:sp>
        <p:nvSpPr>
          <p:cNvPr id="39939" name="Slide Number Placeholder 1">
            <a:extLst>
              <a:ext uri="{FF2B5EF4-FFF2-40B4-BE49-F238E27FC236}">
                <a16:creationId xmlns:a16="http://schemas.microsoft.com/office/drawing/2014/main" id="{764D1BE4-061C-4F7D-8951-A3C83B4F16EF}"/>
              </a:ext>
            </a:extLst>
          </p:cNvPr>
          <p:cNvSpPr>
            <a:spLocks noGrp="1" noChangeArrowheads="1"/>
          </p:cNvSpPr>
          <p:nvPr>
            <p:ph type="sldNum"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557213" indent="-214313">
              <a:defRPr>
                <a:solidFill>
                  <a:schemeClr val="tx1"/>
                </a:solidFill>
                <a:latin typeface="Arial" panose="020B0604020202020204" pitchFamily="34" charset="0"/>
                <a:ea typeface="ＭＳ Ｐゴシック" panose="020B0600070205080204" pitchFamily="34" charset="-128"/>
              </a:defRPr>
            </a:lvl2pPr>
            <a:lvl3pPr marL="857250" indent="-171450">
              <a:defRPr>
                <a:solidFill>
                  <a:schemeClr val="tx1"/>
                </a:solidFill>
                <a:latin typeface="Arial" panose="020B0604020202020204" pitchFamily="34" charset="0"/>
                <a:ea typeface="ＭＳ Ｐゴシック" panose="020B0600070205080204" pitchFamily="34" charset="-128"/>
              </a:defRPr>
            </a:lvl3pPr>
            <a:lvl4pPr marL="1200150" indent="-171450">
              <a:defRPr>
                <a:solidFill>
                  <a:schemeClr val="tx1"/>
                </a:solidFill>
                <a:latin typeface="Arial" panose="020B0604020202020204" pitchFamily="34" charset="0"/>
                <a:ea typeface="ＭＳ Ｐゴシック" panose="020B0600070205080204" pitchFamily="34" charset="-128"/>
              </a:defRPr>
            </a:lvl4pPr>
            <a:lvl5pPr marL="1543050" indent="-171450">
              <a:defRPr>
                <a:solidFill>
                  <a:schemeClr val="tx1"/>
                </a:solidFill>
                <a:latin typeface="Arial" panose="020B0604020202020204" pitchFamily="34" charset="0"/>
                <a:ea typeface="ＭＳ Ｐゴシック" panose="020B0600070205080204" pitchFamily="34" charset="-128"/>
              </a:defRPr>
            </a:lvl5pPr>
            <a:lvl6pPr marL="18859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2288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25717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29146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D187813-D178-44A3-ADB0-B383BD127801}" type="slidenum">
              <a:rPr lang="en-US" altLang="en-US">
                <a:solidFill>
                  <a:srgbClr val="000000"/>
                </a:solidFill>
                <a:latin typeface="Garamond" panose="02020404030301010803" pitchFamily="18" charset="0"/>
              </a:rPr>
              <a:pPr/>
              <a:t>73</a:t>
            </a:fld>
            <a:endParaRPr lang="en-US" altLang="en-US">
              <a:solidFill>
                <a:srgbClr val="000000"/>
              </a:solidFill>
              <a:latin typeface="Garamond" panose="02020404030301010803" pitchFamily="18" charset="0"/>
            </a:endParaRPr>
          </a:p>
        </p:txBody>
      </p:sp>
      <p:sp>
        <p:nvSpPr>
          <p:cNvPr id="39941" name="Content Placeholder 2">
            <a:extLst>
              <a:ext uri="{FF2B5EF4-FFF2-40B4-BE49-F238E27FC236}">
                <a16:creationId xmlns:a16="http://schemas.microsoft.com/office/drawing/2014/main" id="{7AA9E5CF-A9D8-42D0-A7C2-811BB3A5BE3A}"/>
              </a:ext>
            </a:extLst>
          </p:cNvPr>
          <p:cNvSpPr>
            <a:spLocks noGrp="1" noChangeArrowheads="1"/>
          </p:cNvSpPr>
          <p:nvPr>
            <p:ph idx="1"/>
          </p:nvPr>
        </p:nvSpPr>
        <p:spPr>
          <a:xfrm>
            <a:off x="412909" y="1496597"/>
            <a:ext cx="2714625" cy="2859381"/>
          </a:xfrm>
        </p:spPr>
        <p:txBody>
          <a:bodyPr/>
          <a:lstStyle/>
          <a:p>
            <a:pPr marL="0" indent="0">
              <a:buNone/>
            </a:pPr>
            <a:r>
              <a:rPr lang="en-US" altLang="en-US" dirty="0">
                <a:solidFill>
                  <a:srgbClr val="0085CA"/>
                </a:solidFill>
                <a:ea typeface="ＭＳ Ｐゴシック" panose="020B0600070205080204" pitchFamily="34" charset="-128"/>
              </a:rPr>
              <a:t>Look-Up Tables (LUT) </a:t>
            </a:r>
            <a:r>
              <a:rPr lang="en-US" altLang="en-US" dirty="0">
                <a:ea typeface="ＭＳ Ｐゴシック" panose="020B0600070205080204" pitchFamily="34" charset="-128"/>
              </a:rPr>
              <a:t>and</a:t>
            </a:r>
            <a:r>
              <a:rPr lang="en-US" altLang="en-US" dirty="0">
                <a:solidFill>
                  <a:srgbClr val="0000FF"/>
                </a:solidFill>
                <a:ea typeface="ＭＳ Ｐゴシック" panose="020B0600070205080204" pitchFamily="34" charset="-128"/>
              </a:rPr>
              <a:t> </a:t>
            </a:r>
            <a:r>
              <a:rPr lang="en-US" altLang="en-US" dirty="0">
                <a:solidFill>
                  <a:srgbClr val="0085CA"/>
                </a:solidFill>
                <a:ea typeface="ＭＳ Ｐゴシック" panose="020B0600070205080204" pitchFamily="34" charset="-128"/>
              </a:rPr>
              <a:t>Switches</a:t>
            </a:r>
          </a:p>
          <a:p>
            <a:pPr marL="0" indent="0">
              <a:buNone/>
            </a:pPr>
            <a:endParaRPr lang="en-US" altLang="en-US" dirty="0">
              <a:solidFill>
                <a:srgbClr val="0000FF"/>
              </a:solidFill>
              <a:ea typeface="ＭＳ Ｐゴシック" panose="020B0600070205080204" pitchFamily="34" charset="-128"/>
            </a:endParaRPr>
          </a:p>
        </p:txBody>
      </p:sp>
      <p:sp>
        <p:nvSpPr>
          <p:cNvPr id="22" name="TextBox 21">
            <a:extLst>
              <a:ext uri="{FF2B5EF4-FFF2-40B4-BE49-F238E27FC236}">
                <a16:creationId xmlns:a16="http://schemas.microsoft.com/office/drawing/2014/main" id="{ED9E20A1-1C92-43A0-93D1-67D170B1AE3F}"/>
              </a:ext>
            </a:extLst>
          </p:cNvPr>
          <p:cNvSpPr txBox="1"/>
          <p:nvPr/>
        </p:nvSpPr>
        <p:spPr>
          <a:xfrm>
            <a:off x="1771650" y="4848225"/>
            <a:ext cx="6000750" cy="253916"/>
          </a:xfrm>
          <a:prstGeom prst="rect">
            <a:avLst/>
          </a:prstGeom>
          <a:noFill/>
        </p:spPr>
        <p:txBody>
          <a:bodyPr>
            <a:spAutoFit/>
          </a:bodyPr>
          <a:lstStyle/>
          <a:p>
            <a:pPr>
              <a:defRPr/>
            </a:pPr>
            <a:r>
              <a:rPr lang="en-US" sz="1050" dirty="0">
                <a:solidFill>
                  <a:schemeClr val="tx1">
                    <a:lumMod val="75000"/>
                    <a:lumOff val="25000"/>
                  </a:schemeClr>
                </a:solidFill>
              </a:rPr>
              <a:t>Andre DeHon, “The Density Advantage of Configurable Computing”, </a:t>
            </a:r>
            <a:r>
              <a:rPr lang="en-US" sz="1050" i="1" dirty="0">
                <a:solidFill>
                  <a:schemeClr val="tx1">
                    <a:lumMod val="75000"/>
                    <a:lumOff val="25000"/>
                  </a:schemeClr>
                </a:solidFill>
              </a:rPr>
              <a:t>Computer</a:t>
            </a:r>
            <a:r>
              <a:rPr lang="en-US" sz="1050" dirty="0">
                <a:solidFill>
                  <a:schemeClr val="tx1">
                    <a:lumMod val="75000"/>
                    <a:lumOff val="25000"/>
                  </a:schemeClr>
                </a:solidFill>
              </a:rPr>
              <a:t>, 2000</a:t>
            </a:r>
          </a:p>
        </p:txBody>
      </p:sp>
    </p:spTree>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angle: Rounded Corners 47">
            <a:extLst>
              <a:ext uri="{FF2B5EF4-FFF2-40B4-BE49-F238E27FC236}">
                <a16:creationId xmlns:a16="http://schemas.microsoft.com/office/drawing/2014/main" id="{D73FF6FA-2BB1-41C5-B7AD-F1A2DB541E6F}"/>
              </a:ext>
            </a:extLst>
          </p:cNvPr>
          <p:cNvSpPr/>
          <p:nvPr/>
        </p:nvSpPr>
        <p:spPr bwMode="auto">
          <a:xfrm>
            <a:off x="5013722" y="3879741"/>
            <a:ext cx="1994297" cy="608410"/>
          </a:xfrm>
          <a:prstGeom prst="roundRect">
            <a:avLst/>
          </a:prstGeom>
          <a:solidFill>
            <a:schemeClr val="bg1">
              <a:lumMod val="75000"/>
            </a:schemeClr>
          </a:solidFill>
          <a:ln w="9525" cap="flat" cmpd="sng" algn="ctr">
            <a:noFill/>
            <a:prstDash val="solid"/>
            <a:round/>
            <a:headEnd type="none" w="med" len="med"/>
            <a:tailEnd type="none" w="med" len="med"/>
          </a:ln>
          <a:effectLst/>
        </p:spPr>
        <p:txBody>
          <a:bodyPr/>
          <a:lstStyle/>
          <a:p>
            <a:pPr eaLnBrk="1" hangingPunct="1">
              <a:defRPr/>
            </a:pPr>
            <a:endParaRPr lang="en-US" sz="1350" dirty="0"/>
          </a:p>
        </p:txBody>
      </p:sp>
      <p:sp>
        <p:nvSpPr>
          <p:cNvPr id="40963" name="Content Placeholder 2">
            <a:extLst>
              <a:ext uri="{FF2B5EF4-FFF2-40B4-BE49-F238E27FC236}">
                <a16:creationId xmlns:a16="http://schemas.microsoft.com/office/drawing/2014/main" id="{42F259C9-A89B-4396-8354-883D83C3076A}"/>
              </a:ext>
            </a:extLst>
          </p:cNvPr>
          <p:cNvSpPr>
            <a:spLocks noGrp="1" noChangeArrowheads="1"/>
          </p:cNvSpPr>
          <p:nvPr>
            <p:ph idx="1"/>
          </p:nvPr>
        </p:nvSpPr>
        <p:spPr>
          <a:xfrm>
            <a:off x="146148" y="1126830"/>
            <a:ext cx="2635152" cy="480625"/>
          </a:xfrm>
        </p:spPr>
        <p:txBody>
          <a:bodyPr/>
          <a:lstStyle/>
          <a:p>
            <a:pPr marL="0" indent="0">
              <a:buNone/>
            </a:pPr>
            <a:r>
              <a:rPr lang="en-US" altLang="en-US" b="1" dirty="0">
                <a:ea typeface="ＭＳ Ｐゴシック" panose="020B0600070205080204" pitchFamily="34" charset="-128"/>
              </a:rPr>
              <a:t>3-bit input LUT (3-LUT)</a:t>
            </a:r>
            <a:endParaRPr lang="en-US" altLang="en-US" b="1" dirty="0">
              <a:solidFill>
                <a:srgbClr val="0000FF"/>
              </a:solidFill>
              <a:ea typeface="ＭＳ Ｐゴシック" panose="020B0600070205080204" pitchFamily="34" charset="-128"/>
            </a:endParaRPr>
          </a:p>
        </p:txBody>
      </p:sp>
      <p:sp>
        <p:nvSpPr>
          <p:cNvPr id="29" name="Rectangle: Rounded Corners 28">
            <a:extLst>
              <a:ext uri="{FF2B5EF4-FFF2-40B4-BE49-F238E27FC236}">
                <a16:creationId xmlns:a16="http://schemas.microsoft.com/office/drawing/2014/main" id="{655DDDA4-F212-42BD-88FB-B6B906C81B41}"/>
              </a:ext>
            </a:extLst>
          </p:cNvPr>
          <p:cNvSpPr/>
          <p:nvPr/>
        </p:nvSpPr>
        <p:spPr bwMode="auto">
          <a:xfrm>
            <a:off x="3426619" y="753160"/>
            <a:ext cx="1145381" cy="3399235"/>
          </a:xfrm>
          <a:prstGeom prst="roundRect">
            <a:avLst/>
          </a:prstGeom>
          <a:solidFill>
            <a:schemeClr val="bg1">
              <a:lumMod val="75000"/>
            </a:schemeClr>
          </a:solidFill>
          <a:ln w="9525" cap="flat" cmpd="sng" algn="ctr">
            <a:noFill/>
            <a:prstDash val="solid"/>
            <a:round/>
            <a:headEnd type="none" w="med" len="med"/>
            <a:tailEnd type="none" w="med" len="med"/>
          </a:ln>
          <a:effectLst/>
        </p:spPr>
        <p:txBody>
          <a:bodyPr/>
          <a:lstStyle/>
          <a:p>
            <a:pPr eaLnBrk="1" hangingPunct="1">
              <a:defRPr/>
            </a:pPr>
            <a:endParaRPr lang="en-US" sz="1350" dirty="0"/>
          </a:p>
        </p:txBody>
      </p:sp>
      <p:sp>
        <p:nvSpPr>
          <p:cNvPr id="40966" name="Slide Number Placeholder 1">
            <a:extLst>
              <a:ext uri="{FF2B5EF4-FFF2-40B4-BE49-F238E27FC236}">
                <a16:creationId xmlns:a16="http://schemas.microsoft.com/office/drawing/2014/main" id="{082DDD4F-54F0-40F2-AF64-EADD2585A786}"/>
              </a:ext>
            </a:extLst>
          </p:cNvPr>
          <p:cNvSpPr>
            <a:spLocks noGrp="1" noChangeArrowheads="1"/>
          </p:cNvSpPr>
          <p:nvPr>
            <p:ph type="sldNum" sz="quarter" idx="11"/>
          </p:nvPr>
        </p:nvSpPr>
        <p:spPr>
          <a:xfrm>
            <a:off x="6742510" y="4825683"/>
            <a:ext cx="2057400" cy="274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557213" indent="-214313">
              <a:defRPr>
                <a:solidFill>
                  <a:schemeClr val="tx1"/>
                </a:solidFill>
                <a:latin typeface="Arial" panose="020B0604020202020204" pitchFamily="34" charset="0"/>
                <a:ea typeface="ＭＳ Ｐゴシック" panose="020B0600070205080204" pitchFamily="34" charset="-128"/>
              </a:defRPr>
            </a:lvl2pPr>
            <a:lvl3pPr marL="857250" indent="-171450">
              <a:defRPr>
                <a:solidFill>
                  <a:schemeClr val="tx1"/>
                </a:solidFill>
                <a:latin typeface="Arial" panose="020B0604020202020204" pitchFamily="34" charset="0"/>
                <a:ea typeface="ＭＳ Ｐゴシック" panose="020B0600070205080204" pitchFamily="34" charset="-128"/>
              </a:defRPr>
            </a:lvl3pPr>
            <a:lvl4pPr marL="1200150" indent="-171450">
              <a:defRPr>
                <a:solidFill>
                  <a:schemeClr val="tx1"/>
                </a:solidFill>
                <a:latin typeface="Arial" panose="020B0604020202020204" pitchFamily="34" charset="0"/>
                <a:ea typeface="ＭＳ Ｐゴシック" panose="020B0600070205080204" pitchFamily="34" charset="-128"/>
              </a:defRPr>
            </a:lvl4pPr>
            <a:lvl5pPr marL="1543050" indent="-171450">
              <a:defRPr>
                <a:solidFill>
                  <a:schemeClr val="tx1"/>
                </a:solidFill>
                <a:latin typeface="Arial" panose="020B0604020202020204" pitchFamily="34" charset="0"/>
                <a:ea typeface="ＭＳ Ｐゴシック" panose="020B0600070205080204" pitchFamily="34" charset="-128"/>
              </a:defRPr>
            </a:lvl5pPr>
            <a:lvl6pPr marL="18859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2288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25717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2914650" indent="-17145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C490AEB3-D425-4424-9244-4EE70D35B62A}" type="slidenum">
              <a:rPr lang="en-US" altLang="en-US">
                <a:solidFill>
                  <a:srgbClr val="000000"/>
                </a:solidFill>
                <a:latin typeface="Garamond" panose="02020404030301010803" pitchFamily="18" charset="0"/>
              </a:rPr>
              <a:pPr/>
              <a:t>74</a:t>
            </a:fld>
            <a:endParaRPr lang="en-US" altLang="en-US">
              <a:solidFill>
                <a:srgbClr val="000000"/>
              </a:solidFill>
              <a:latin typeface="Garamond" panose="02020404030301010803" pitchFamily="18" charset="0"/>
            </a:endParaRPr>
          </a:p>
        </p:txBody>
      </p:sp>
      <p:sp>
        <p:nvSpPr>
          <p:cNvPr id="5" name="Rectangle: Top Corners Snipped 4">
            <a:extLst>
              <a:ext uri="{FF2B5EF4-FFF2-40B4-BE49-F238E27FC236}">
                <a16:creationId xmlns:a16="http://schemas.microsoft.com/office/drawing/2014/main" id="{BCB4FFA5-0F1A-4A36-8D39-F0B778D8D061}"/>
              </a:ext>
            </a:extLst>
          </p:cNvPr>
          <p:cNvSpPr/>
          <p:nvPr/>
        </p:nvSpPr>
        <p:spPr bwMode="auto">
          <a:xfrm rot="5400000">
            <a:off x="3587948" y="2221796"/>
            <a:ext cx="3032522" cy="342900"/>
          </a:xfrm>
          <a:prstGeom prst="snip2SameRect">
            <a:avLst>
              <a:gd name="adj1" fmla="val 50000"/>
              <a:gd name="adj2" fmla="val 0"/>
            </a:avLst>
          </a:prstGeom>
          <a:solidFill>
            <a:srgbClr val="002060"/>
          </a:solidFill>
          <a:ln w="9525" cap="flat" cmpd="sng" algn="ctr">
            <a:solidFill>
              <a:schemeClr val="tx1"/>
            </a:solidFill>
            <a:prstDash val="solid"/>
            <a:round/>
            <a:headEnd type="none" w="med" len="med"/>
            <a:tailEnd type="none" w="med" len="med"/>
          </a:ln>
          <a:effectLst/>
        </p:spPr>
        <p:txBody>
          <a:bodyPr/>
          <a:lstStyle/>
          <a:p>
            <a:pPr eaLnBrk="1" hangingPunct="1">
              <a:defRPr/>
            </a:pPr>
            <a:endParaRPr lang="en-US" sz="1350" dirty="0"/>
          </a:p>
        </p:txBody>
      </p:sp>
      <p:sp>
        <p:nvSpPr>
          <p:cNvPr id="6" name="Rectangle 5">
            <a:extLst>
              <a:ext uri="{FF2B5EF4-FFF2-40B4-BE49-F238E27FC236}">
                <a16:creationId xmlns:a16="http://schemas.microsoft.com/office/drawing/2014/main" id="{6C31E220-3AD1-4699-AD06-F2AA726213A2}"/>
              </a:ext>
            </a:extLst>
          </p:cNvPr>
          <p:cNvSpPr/>
          <p:nvPr/>
        </p:nvSpPr>
        <p:spPr bwMode="auto">
          <a:xfrm>
            <a:off x="3732609" y="876985"/>
            <a:ext cx="514350" cy="285750"/>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a:lstStyle/>
          <a:p>
            <a:pPr eaLnBrk="1" hangingPunct="1">
              <a:defRPr/>
            </a:pPr>
            <a:endParaRPr lang="en-US" sz="1350" dirty="0"/>
          </a:p>
        </p:txBody>
      </p:sp>
      <p:sp>
        <p:nvSpPr>
          <p:cNvPr id="9" name="Rectangle 8">
            <a:extLst>
              <a:ext uri="{FF2B5EF4-FFF2-40B4-BE49-F238E27FC236}">
                <a16:creationId xmlns:a16="http://schemas.microsoft.com/office/drawing/2014/main" id="{6A147829-D2F8-48E9-810F-AF7CE7B40CC2}"/>
              </a:ext>
            </a:extLst>
          </p:cNvPr>
          <p:cNvSpPr/>
          <p:nvPr/>
        </p:nvSpPr>
        <p:spPr bwMode="auto">
          <a:xfrm>
            <a:off x="3732609" y="1277035"/>
            <a:ext cx="514350" cy="285750"/>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a:lstStyle/>
          <a:p>
            <a:pPr eaLnBrk="1" hangingPunct="1">
              <a:defRPr/>
            </a:pPr>
            <a:endParaRPr lang="en-US" sz="1350" dirty="0"/>
          </a:p>
        </p:txBody>
      </p:sp>
      <p:sp>
        <p:nvSpPr>
          <p:cNvPr id="10" name="Rectangle 9">
            <a:extLst>
              <a:ext uri="{FF2B5EF4-FFF2-40B4-BE49-F238E27FC236}">
                <a16:creationId xmlns:a16="http://schemas.microsoft.com/office/drawing/2014/main" id="{A6D84EBC-A13E-4262-9A81-D5C6B0EE7798}"/>
              </a:ext>
            </a:extLst>
          </p:cNvPr>
          <p:cNvSpPr/>
          <p:nvPr/>
        </p:nvSpPr>
        <p:spPr bwMode="auto">
          <a:xfrm>
            <a:off x="3732609" y="1663988"/>
            <a:ext cx="514350" cy="285750"/>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a:lstStyle/>
          <a:p>
            <a:pPr eaLnBrk="1" hangingPunct="1">
              <a:defRPr/>
            </a:pPr>
            <a:endParaRPr lang="en-US" sz="1350" dirty="0"/>
          </a:p>
        </p:txBody>
      </p:sp>
      <p:sp>
        <p:nvSpPr>
          <p:cNvPr id="11" name="Rectangle 10">
            <a:extLst>
              <a:ext uri="{FF2B5EF4-FFF2-40B4-BE49-F238E27FC236}">
                <a16:creationId xmlns:a16="http://schemas.microsoft.com/office/drawing/2014/main" id="{6979A369-8B9C-4047-B4D9-7BC4E64DB8AE}"/>
              </a:ext>
            </a:extLst>
          </p:cNvPr>
          <p:cNvSpPr/>
          <p:nvPr/>
        </p:nvSpPr>
        <p:spPr bwMode="auto">
          <a:xfrm>
            <a:off x="3732609" y="2052132"/>
            <a:ext cx="514350" cy="285750"/>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a:lstStyle/>
          <a:p>
            <a:pPr eaLnBrk="1" hangingPunct="1">
              <a:defRPr/>
            </a:pPr>
            <a:endParaRPr lang="en-US" sz="1350" dirty="0"/>
          </a:p>
        </p:txBody>
      </p:sp>
      <p:sp>
        <p:nvSpPr>
          <p:cNvPr id="12" name="Rectangle 11">
            <a:extLst>
              <a:ext uri="{FF2B5EF4-FFF2-40B4-BE49-F238E27FC236}">
                <a16:creationId xmlns:a16="http://schemas.microsoft.com/office/drawing/2014/main" id="{8C9036C5-6FD2-4189-A5CE-409D1F318296}"/>
              </a:ext>
            </a:extLst>
          </p:cNvPr>
          <p:cNvSpPr/>
          <p:nvPr/>
        </p:nvSpPr>
        <p:spPr bwMode="auto">
          <a:xfrm>
            <a:off x="3732609" y="2448610"/>
            <a:ext cx="514350" cy="285750"/>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a:lstStyle/>
          <a:p>
            <a:pPr eaLnBrk="1" hangingPunct="1">
              <a:defRPr/>
            </a:pPr>
            <a:endParaRPr lang="en-US" sz="1350" dirty="0"/>
          </a:p>
        </p:txBody>
      </p:sp>
      <p:sp>
        <p:nvSpPr>
          <p:cNvPr id="13" name="Rectangle 12">
            <a:extLst>
              <a:ext uri="{FF2B5EF4-FFF2-40B4-BE49-F238E27FC236}">
                <a16:creationId xmlns:a16="http://schemas.microsoft.com/office/drawing/2014/main" id="{3394EB84-9619-46A4-B67C-3EE6DC936B7D}"/>
              </a:ext>
            </a:extLst>
          </p:cNvPr>
          <p:cNvSpPr/>
          <p:nvPr/>
        </p:nvSpPr>
        <p:spPr bwMode="auto">
          <a:xfrm>
            <a:off x="3732609" y="2848660"/>
            <a:ext cx="514350" cy="285750"/>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a:lstStyle/>
          <a:p>
            <a:pPr eaLnBrk="1" hangingPunct="1">
              <a:defRPr/>
            </a:pPr>
            <a:endParaRPr lang="en-US" sz="1350" dirty="0"/>
          </a:p>
        </p:txBody>
      </p:sp>
      <p:sp>
        <p:nvSpPr>
          <p:cNvPr id="14" name="Rectangle 13">
            <a:extLst>
              <a:ext uri="{FF2B5EF4-FFF2-40B4-BE49-F238E27FC236}">
                <a16:creationId xmlns:a16="http://schemas.microsoft.com/office/drawing/2014/main" id="{AEB20C3E-AABA-4470-8CC4-B55A459DEDA9}"/>
              </a:ext>
            </a:extLst>
          </p:cNvPr>
          <p:cNvSpPr/>
          <p:nvPr/>
        </p:nvSpPr>
        <p:spPr bwMode="auto">
          <a:xfrm>
            <a:off x="3732609" y="3235613"/>
            <a:ext cx="514350" cy="285750"/>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a:lstStyle/>
          <a:p>
            <a:pPr eaLnBrk="1" hangingPunct="1">
              <a:defRPr/>
            </a:pPr>
            <a:endParaRPr lang="en-US" sz="1350" dirty="0"/>
          </a:p>
        </p:txBody>
      </p:sp>
      <p:sp>
        <p:nvSpPr>
          <p:cNvPr id="15" name="Rectangle 14">
            <a:extLst>
              <a:ext uri="{FF2B5EF4-FFF2-40B4-BE49-F238E27FC236}">
                <a16:creationId xmlns:a16="http://schemas.microsoft.com/office/drawing/2014/main" id="{CFF02DFD-FDD2-4D7E-BB3B-D69EEAFB4775}"/>
              </a:ext>
            </a:extLst>
          </p:cNvPr>
          <p:cNvSpPr/>
          <p:nvPr/>
        </p:nvSpPr>
        <p:spPr bwMode="auto">
          <a:xfrm>
            <a:off x="3732609" y="3623757"/>
            <a:ext cx="514350" cy="285750"/>
          </a:xfrm>
          <a:prstGeom prst="rect">
            <a:avLst/>
          </a:prstGeom>
          <a:solidFill>
            <a:schemeClr val="accent1">
              <a:lumMod val="20000"/>
              <a:lumOff val="80000"/>
            </a:schemeClr>
          </a:solidFill>
          <a:ln w="9525" cap="flat" cmpd="sng" algn="ctr">
            <a:solidFill>
              <a:schemeClr val="tx1"/>
            </a:solidFill>
            <a:prstDash val="solid"/>
            <a:round/>
            <a:headEnd type="none" w="med" len="med"/>
            <a:tailEnd type="none" w="med" len="med"/>
          </a:ln>
          <a:effectLst/>
        </p:spPr>
        <p:txBody>
          <a:bodyPr/>
          <a:lstStyle/>
          <a:p>
            <a:pPr eaLnBrk="1" hangingPunct="1">
              <a:defRPr/>
            </a:pPr>
            <a:endParaRPr lang="en-US" sz="1350" dirty="0"/>
          </a:p>
        </p:txBody>
      </p:sp>
      <p:cxnSp>
        <p:nvCxnSpPr>
          <p:cNvPr id="40976" name="Straight Connector 7">
            <a:extLst>
              <a:ext uri="{FF2B5EF4-FFF2-40B4-BE49-F238E27FC236}">
                <a16:creationId xmlns:a16="http://schemas.microsoft.com/office/drawing/2014/main" id="{F75EC63F-7960-47DD-8571-8D2329E5B1FC}"/>
              </a:ext>
            </a:extLst>
          </p:cNvPr>
          <p:cNvCxnSpPr>
            <a:cxnSpLocks/>
            <a:stCxn id="6" idx="3"/>
          </p:cNvCxnSpPr>
          <p:nvPr/>
        </p:nvCxnSpPr>
        <p:spPr bwMode="auto">
          <a:xfrm>
            <a:off x="4246959" y="1019860"/>
            <a:ext cx="685800" cy="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40977" name="Straight Connector 18">
            <a:extLst>
              <a:ext uri="{FF2B5EF4-FFF2-40B4-BE49-F238E27FC236}">
                <a16:creationId xmlns:a16="http://schemas.microsoft.com/office/drawing/2014/main" id="{DE88722A-2C18-412A-9990-F73E2D2F4AC0}"/>
              </a:ext>
            </a:extLst>
          </p:cNvPr>
          <p:cNvCxnSpPr>
            <a:cxnSpLocks/>
          </p:cNvCxnSpPr>
          <p:nvPr/>
        </p:nvCxnSpPr>
        <p:spPr bwMode="auto">
          <a:xfrm>
            <a:off x="4246959" y="1421101"/>
            <a:ext cx="685800" cy="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40978" name="Straight Connector 19">
            <a:extLst>
              <a:ext uri="{FF2B5EF4-FFF2-40B4-BE49-F238E27FC236}">
                <a16:creationId xmlns:a16="http://schemas.microsoft.com/office/drawing/2014/main" id="{24A0FB9C-87DA-4297-A02E-59380EB98645}"/>
              </a:ext>
            </a:extLst>
          </p:cNvPr>
          <p:cNvCxnSpPr>
            <a:cxnSpLocks/>
          </p:cNvCxnSpPr>
          <p:nvPr/>
        </p:nvCxnSpPr>
        <p:spPr bwMode="auto">
          <a:xfrm>
            <a:off x="4246959" y="1799720"/>
            <a:ext cx="685800" cy="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40979" name="Straight Connector 20">
            <a:extLst>
              <a:ext uri="{FF2B5EF4-FFF2-40B4-BE49-F238E27FC236}">
                <a16:creationId xmlns:a16="http://schemas.microsoft.com/office/drawing/2014/main" id="{6FC5D6B5-774A-4E8D-B993-CEC380807CC1}"/>
              </a:ext>
            </a:extLst>
          </p:cNvPr>
          <p:cNvCxnSpPr>
            <a:cxnSpLocks/>
          </p:cNvCxnSpPr>
          <p:nvPr/>
        </p:nvCxnSpPr>
        <p:spPr bwMode="auto">
          <a:xfrm>
            <a:off x="4246959" y="2200960"/>
            <a:ext cx="685800" cy="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40980" name="Straight Connector 21">
            <a:extLst>
              <a:ext uri="{FF2B5EF4-FFF2-40B4-BE49-F238E27FC236}">
                <a16:creationId xmlns:a16="http://schemas.microsoft.com/office/drawing/2014/main" id="{A4373AD7-A9EF-449E-92B9-B0FDF8CD4A6A}"/>
              </a:ext>
            </a:extLst>
          </p:cNvPr>
          <p:cNvCxnSpPr>
            <a:cxnSpLocks/>
          </p:cNvCxnSpPr>
          <p:nvPr/>
        </p:nvCxnSpPr>
        <p:spPr bwMode="auto">
          <a:xfrm>
            <a:off x="4246959" y="2591485"/>
            <a:ext cx="685800" cy="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40981" name="Straight Connector 22">
            <a:extLst>
              <a:ext uri="{FF2B5EF4-FFF2-40B4-BE49-F238E27FC236}">
                <a16:creationId xmlns:a16="http://schemas.microsoft.com/office/drawing/2014/main" id="{E95BF0CE-0FF1-4A8C-AF3A-87A689E2D2D8}"/>
              </a:ext>
            </a:extLst>
          </p:cNvPr>
          <p:cNvCxnSpPr>
            <a:cxnSpLocks/>
          </p:cNvCxnSpPr>
          <p:nvPr/>
        </p:nvCxnSpPr>
        <p:spPr bwMode="auto">
          <a:xfrm>
            <a:off x="4246959" y="2992726"/>
            <a:ext cx="685800" cy="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40982" name="Straight Connector 23">
            <a:extLst>
              <a:ext uri="{FF2B5EF4-FFF2-40B4-BE49-F238E27FC236}">
                <a16:creationId xmlns:a16="http://schemas.microsoft.com/office/drawing/2014/main" id="{98D5854B-39E1-4285-B385-47DDF652107E}"/>
              </a:ext>
            </a:extLst>
          </p:cNvPr>
          <p:cNvCxnSpPr>
            <a:cxnSpLocks/>
          </p:cNvCxnSpPr>
          <p:nvPr/>
        </p:nvCxnSpPr>
        <p:spPr bwMode="auto">
          <a:xfrm>
            <a:off x="4246959" y="3371345"/>
            <a:ext cx="685800" cy="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40983" name="Straight Connector 24">
            <a:extLst>
              <a:ext uri="{FF2B5EF4-FFF2-40B4-BE49-F238E27FC236}">
                <a16:creationId xmlns:a16="http://schemas.microsoft.com/office/drawing/2014/main" id="{90A26706-D52E-45B8-AB07-937340B64E41}"/>
              </a:ext>
            </a:extLst>
          </p:cNvPr>
          <p:cNvCxnSpPr>
            <a:cxnSpLocks/>
          </p:cNvCxnSpPr>
          <p:nvPr/>
        </p:nvCxnSpPr>
        <p:spPr bwMode="auto">
          <a:xfrm>
            <a:off x="4246959" y="3772585"/>
            <a:ext cx="685800" cy="0"/>
          </a:xfrm>
          <a:prstGeom prst="line">
            <a:avLst/>
          </a:prstGeom>
          <a:noFill/>
          <a:ln w="28575" algn="ctr">
            <a:solidFill>
              <a:schemeClr val="tx1"/>
            </a:solidFill>
            <a:round/>
            <a:headEnd/>
            <a:tailEnd/>
          </a:ln>
          <a:extLst>
            <a:ext uri="{909E8E84-426E-40DD-AFC4-6F175D3DCCD1}">
              <a14:hiddenFill xmlns:a14="http://schemas.microsoft.com/office/drawing/2010/main">
                <a:noFill/>
              </a14:hiddenFill>
            </a:ext>
          </a:extLst>
        </p:spPr>
      </p:cxnSp>
      <p:cxnSp>
        <p:nvCxnSpPr>
          <p:cNvPr id="40984" name="Straight Arrow Connector 17">
            <a:extLst>
              <a:ext uri="{FF2B5EF4-FFF2-40B4-BE49-F238E27FC236}">
                <a16:creationId xmlns:a16="http://schemas.microsoft.com/office/drawing/2014/main" id="{34F65FF3-CF21-45A7-92C9-C518F7420B38}"/>
              </a:ext>
            </a:extLst>
          </p:cNvPr>
          <p:cNvCxnSpPr>
            <a:cxnSpLocks noChangeShapeType="1"/>
          </p:cNvCxnSpPr>
          <p:nvPr/>
        </p:nvCxnSpPr>
        <p:spPr bwMode="auto">
          <a:xfrm flipV="1">
            <a:off x="5104209" y="3909507"/>
            <a:ext cx="0" cy="417909"/>
          </a:xfrm>
          <a:prstGeom prst="straightConnector1">
            <a:avLst/>
          </a:prstGeom>
          <a:noFill/>
          <a:ln w="57150" algn="ctr">
            <a:solidFill>
              <a:srgbClr val="FF0000"/>
            </a:solidFill>
            <a:round/>
            <a:headEnd/>
            <a:tailEnd type="triangle" w="med" len="med"/>
          </a:ln>
          <a:extLst>
            <a:ext uri="{909E8E84-426E-40DD-AFC4-6F175D3DCCD1}">
              <a14:hiddenFill xmlns:a14="http://schemas.microsoft.com/office/drawing/2010/main">
                <a:noFill/>
              </a14:hiddenFill>
            </a:ext>
          </a:extLst>
        </p:spPr>
      </p:cxnSp>
      <p:cxnSp>
        <p:nvCxnSpPr>
          <p:cNvPr id="40985" name="Straight Arrow Connector 27">
            <a:extLst>
              <a:ext uri="{FF2B5EF4-FFF2-40B4-BE49-F238E27FC236}">
                <a16:creationId xmlns:a16="http://schemas.microsoft.com/office/drawing/2014/main" id="{5DEAC799-9F82-4153-B8E1-560A324F9D50}"/>
              </a:ext>
            </a:extLst>
          </p:cNvPr>
          <p:cNvCxnSpPr>
            <a:cxnSpLocks/>
          </p:cNvCxnSpPr>
          <p:nvPr/>
        </p:nvCxnSpPr>
        <p:spPr bwMode="auto">
          <a:xfrm flipH="1">
            <a:off x="5086350" y="4327416"/>
            <a:ext cx="628650" cy="0"/>
          </a:xfrm>
          <a:prstGeom prst="straightConnector1">
            <a:avLst/>
          </a:prstGeom>
          <a:noFill/>
          <a:ln w="57150" algn="ctr">
            <a:solidFill>
              <a:srgbClr val="FF0000"/>
            </a:solidFill>
            <a:round/>
            <a:headEnd/>
            <a:tailEnd/>
          </a:ln>
          <a:extLst>
            <a:ext uri="{909E8E84-426E-40DD-AFC4-6F175D3DCCD1}">
              <a14:hiddenFill xmlns:a14="http://schemas.microsoft.com/office/drawing/2010/main">
                <a:noFill/>
              </a14:hiddenFill>
            </a:ext>
          </a:extLst>
        </p:spPr>
      </p:cxnSp>
      <p:sp>
        <p:nvSpPr>
          <p:cNvPr id="40986" name="TextBox 26">
            <a:extLst>
              <a:ext uri="{FF2B5EF4-FFF2-40B4-BE49-F238E27FC236}">
                <a16:creationId xmlns:a16="http://schemas.microsoft.com/office/drawing/2014/main" id="{518105FD-1B28-4C60-87BC-6C13582EBB10}"/>
              </a:ext>
            </a:extLst>
          </p:cNvPr>
          <p:cNvSpPr txBox="1">
            <a:spLocks noChangeArrowheads="1"/>
          </p:cNvSpPr>
          <p:nvPr/>
        </p:nvSpPr>
        <p:spPr bwMode="auto">
          <a:xfrm>
            <a:off x="5735241" y="4170254"/>
            <a:ext cx="136921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sz="1500" b="1">
                <a:solidFill>
                  <a:srgbClr val="FF0000"/>
                </a:solidFill>
              </a:rPr>
              <a:t>input (3 bits)</a:t>
            </a:r>
          </a:p>
        </p:txBody>
      </p:sp>
      <p:cxnSp>
        <p:nvCxnSpPr>
          <p:cNvPr id="40987" name="Straight Connector 30">
            <a:extLst>
              <a:ext uri="{FF2B5EF4-FFF2-40B4-BE49-F238E27FC236}">
                <a16:creationId xmlns:a16="http://schemas.microsoft.com/office/drawing/2014/main" id="{579461AA-D620-4346-9CCF-293E9E7DBBF5}"/>
              </a:ext>
            </a:extLst>
          </p:cNvPr>
          <p:cNvCxnSpPr>
            <a:cxnSpLocks/>
          </p:cNvCxnSpPr>
          <p:nvPr/>
        </p:nvCxnSpPr>
        <p:spPr bwMode="auto">
          <a:xfrm>
            <a:off x="5275659" y="2334310"/>
            <a:ext cx="685800" cy="0"/>
          </a:xfrm>
          <a:prstGeom prst="line">
            <a:avLst/>
          </a:prstGeom>
          <a:noFill/>
          <a:ln w="57150"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40988" name="TextBox 31">
            <a:extLst>
              <a:ext uri="{FF2B5EF4-FFF2-40B4-BE49-F238E27FC236}">
                <a16:creationId xmlns:a16="http://schemas.microsoft.com/office/drawing/2014/main" id="{090430C5-BA01-4C0E-95C1-79AB50B5B190}"/>
              </a:ext>
            </a:extLst>
          </p:cNvPr>
          <p:cNvSpPr txBox="1">
            <a:spLocks noChangeArrowheads="1"/>
          </p:cNvSpPr>
          <p:nvPr/>
        </p:nvSpPr>
        <p:spPr bwMode="auto">
          <a:xfrm>
            <a:off x="5957888" y="2184291"/>
            <a:ext cx="136921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sz="1500" b="1">
                <a:solidFill>
                  <a:srgbClr val="0000FF"/>
                </a:solidFill>
              </a:rPr>
              <a:t>output (1 bit)</a:t>
            </a:r>
          </a:p>
        </p:txBody>
      </p:sp>
      <p:cxnSp>
        <p:nvCxnSpPr>
          <p:cNvPr id="23552" name="Straight Arrow Connector 23551">
            <a:extLst>
              <a:ext uri="{FF2B5EF4-FFF2-40B4-BE49-F238E27FC236}">
                <a16:creationId xmlns:a16="http://schemas.microsoft.com/office/drawing/2014/main" id="{B541EFE6-B02D-4851-9A11-E09D84C6D50B}"/>
              </a:ext>
            </a:extLst>
          </p:cNvPr>
          <p:cNvCxnSpPr>
            <a:cxnSpLocks/>
          </p:cNvCxnSpPr>
          <p:nvPr/>
        </p:nvCxnSpPr>
        <p:spPr bwMode="auto">
          <a:xfrm flipV="1">
            <a:off x="4493419" y="761495"/>
            <a:ext cx="1926431" cy="115490"/>
          </a:xfrm>
          <a:prstGeom prst="straightConnector1">
            <a:avLst/>
          </a:prstGeom>
          <a:noFill/>
          <a:ln w="28575" algn="ctr">
            <a:solidFill>
              <a:schemeClr val="tx1"/>
            </a:solidFill>
            <a:prstDash val="sysDash"/>
            <a:round/>
            <a:headEnd/>
            <a:tailEnd type="triangle" w="med" len="med"/>
          </a:ln>
          <a:extLst>
            <a:ext uri="{909E8E84-426E-40DD-AFC4-6F175D3DCCD1}">
              <a14:hiddenFill xmlns:a14="http://schemas.microsoft.com/office/drawing/2010/main">
                <a:noFill/>
              </a14:hiddenFill>
            </a:ext>
          </a:extLst>
        </p:spPr>
      </p:cxnSp>
      <p:sp>
        <p:nvSpPr>
          <p:cNvPr id="38" name="TextBox 37">
            <a:extLst>
              <a:ext uri="{FF2B5EF4-FFF2-40B4-BE49-F238E27FC236}">
                <a16:creationId xmlns:a16="http://schemas.microsoft.com/office/drawing/2014/main" id="{BDC4DC0E-4F21-45ED-8DFA-694779557472}"/>
              </a:ext>
            </a:extLst>
          </p:cNvPr>
          <p:cNvSpPr txBox="1">
            <a:spLocks noChangeArrowheads="1"/>
          </p:cNvSpPr>
          <p:nvPr/>
        </p:nvSpPr>
        <p:spPr bwMode="auto">
          <a:xfrm>
            <a:off x="6411516" y="611476"/>
            <a:ext cx="223599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sz="1500" b="1" i="1"/>
              <a:t>Data Input</a:t>
            </a:r>
          </a:p>
        </p:txBody>
      </p:sp>
      <p:cxnSp>
        <p:nvCxnSpPr>
          <p:cNvPr id="40" name="Straight Arrow Connector 39">
            <a:extLst>
              <a:ext uri="{FF2B5EF4-FFF2-40B4-BE49-F238E27FC236}">
                <a16:creationId xmlns:a16="http://schemas.microsoft.com/office/drawing/2014/main" id="{C128ABBB-869B-4D69-9ECE-789EBC8C45F0}"/>
              </a:ext>
            </a:extLst>
          </p:cNvPr>
          <p:cNvCxnSpPr>
            <a:cxnSpLocks/>
          </p:cNvCxnSpPr>
          <p:nvPr/>
        </p:nvCxnSpPr>
        <p:spPr bwMode="auto">
          <a:xfrm flipV="1">
            <a:off x="5357813" y="2977247"/>
            <a:ext cx="867965" cy="258366"/>
          </a:xfrm>
          <a:prstGeom prst="straightConnector1">
            <a:avLst/>
          </a:prstGeom>
          <a:noFill/>
          <a:ln w="28575" algn="ctr">
            <a:solidFill>
              <a:schemeClr val="tx1"/>
            </a:solidFill>
            <a:prstDash val="sysDash"/>
            <a:round/>
            <a:headEnd/>
            <a:tailEnd type="triangle" w="med" len="med"/>
          </a:ln>
          <a:extLst>
            <a:ext uri="{909E8E84-426E-40DD-AFC4-6F175D3DCCD1}">
              <a14:hiddenFill xmlns:a14="http://schemas.microsoft.com/office/drawing/2010/main">
                <a:noFill/>
              </a14:hiddenFill>
            </a:ext>
          </a:extLst>
        </p:spPr>
      </p:cxnSp>
      <p:sp>
        <p:nvSpPr>
          <p:cNvPr id="41" name="TextBox 40">
            <a:extLst>
              <a:ext uri="{FF2B5EF4-FFF2-40B4-BE49-F238E27FC236}">
                <a16:creationId xmlns:a16="http://schemas.microsoft.com/office/drawing/2014/main" id="{49029194-9A67-4389-B68F-96F263798AE2}"/>
              </a:ext>
            </a:extLst>
          </p:cNvPr>
          <p:cNvSpPr txBox="1">
            <a:spLocks noChangeArrowheads="1"/>
          </p:cNvSpPr>
          <p:nvPr/>
        </p:nvSpPr>
        <p:spPr bwMode="auto">
          <a:xfrm>
            <a:off x="6225778" y="2620060"/>
            <a:ext cx="2893219"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sz="1500" b="1"/>
              <a:t>Multiplexer (Mux): </a:t>
            </a:r>
            <a:br>
              <a:rPr lang="en-US" altLang="en-US" sz="1500" b="1" i="1"/>
            </a:br>
            <a:r>
              <a:rPr lang="en-US" altLang="en-US" sz="1500"/>
              <a:t>Selects one of the </a:t>
            </a:r>
            <a:r>
              <a:rPr lang="en-US" altLang="en-US" sz="1500">
                <a:solidFill>
                  <a:srgbClr val="FF0000"/>
                </a:solidFill>
              </a:rPr>
              <a:t>data</a:t>
            </a:r>
            <a:r>
              <a:rPr lang="en-US" altLang="en-US" sz="1500"/>
              <a:t> input corresponding to </a:t>
            </a:r>
            <a:r>
              <a:rPr lang="en-US" altLang="en-US" sz="1500">
                <a:solidFill>
                  <a:srgbClr val="FF0000"/>
                </a:solidFill>
              </a:rPr>
              <a:t>select</a:t>
            </a:r>
            <a:r>
              <a:rPr lang="en-US" altLang="en-US" sz="1500"/>
              <a:t> input</a:t>
            </a:r>
          </a:p>
        </p:txBody>
      </p:sp>
      <p:cxnSp>
        <p:nvCxnSpPr>
          <p:cNvPr id="40993" name="Straight Arrow Connector 42">
            <a:extLst>
              <a:ext uri="{FF2B5EF4-FFF2-40B4-BE49-F238E27FC236}">
                <a16:creationId xmlns:a16="http://schemas.microsoft.com/office/drawing/2014/main" id="{E93FFA41-DF15-49C8-B739-84C9FEE2D6D7}"/>
              </a:ext>
            </a:extLst>
          </p:cNvPr>
          <p:cNvCxnSpPr>
            <a:cxnSpLocks/>
          </p:cNvCxnSpPr>
          <p:nvPr/>
        </p:nvCxnSpPr>
        <p:spPr bwMode="auto">
          <a:xfrm flipH="1">
            <a:off x="5261372" y="4250026"/>
            <a:ext cx="194072" cy="164306"/>
          </a:xfrm>
          <a:prstGeom prst="straightConnector1">
            <a:avLst/>
          </a:prstGeom>
          <a:noFill/>
          <a:ln w="57150" algn="ctr">
            <a:solidFill>
              <a:srgbClr val="FF0000"/>
            </a:solidFill>
            <a:round/>
            <a:headEnd/>
            <a:tailEnd/>
          </a:ln>
          <a:extLst>
            <a:ext uri="{909E8E84-426E-40DD-AFC4-6F175D3DCCD1}">
              <a14:hiddenFill xmlns:a14="http://schemas.microsoft.com/office/drawing/2010/main">
                <a:noFill/>
              </a14:hiddenFill>
            </a:ext>
          </a:extLst>
        </p:spPr>
      </p:cxnSp>
      <p:sp>
        <p:nvSpPr>
          <p:cNvPr id="40994" name="TextBox 44">
            <a:extLst>
              <a:ext uri="{FF2B5EF4-FFF2-40B4-BE49-F238E27FC236}">
                <a16:creationId xmlns:a16="http://schemas.microsoft.com/office/drawing/2014/main" id="{B19F064E-31C3-49A0-95CF-06F701EC8DC5}"/>
              </a:ext>
            </a:extLst>
          </p:cNvPr>
          <p:cNvSpPr txBox="1">
            <a:spLocks noChangeArrowheads="1"/>
          </p:cNvSpPr>
          <p:nvPr/>
        </p:nvSpPr>
        <p:spPr bwMode="auto">
          <a:xfrm>
            <a:off x="5285184" y="4005948"/>
            <a:ext cx="1368029"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sz="1500" b="1">
                <a:solidFill>
                  <a:srgbClr val="FF0000"/>
                </a:solidFill>
              </a:rPr>
              <a:t>3</a:t>
            </a:r>
          </a:p>
        </p:txBody>
      </p:sp>
      <p:cxnSp>
        <p:nvCxnSpPr>
          <p:cNvPr id="49" name="Straight Arrow Connector 48">
            <a:extLst>
              <a:ext uri="{FF2B5EF4-FFF2-40B4-BE49-F238E27FC236}">
                <a16:creationId xmlns:a16="http://schemas.microsoft.com/office/drawing/2014/main" id="{3B01ED65-EFEC-4871-B42E-005149CDA862}"/>
              </a:ext>
            </a:extLst>
          </p:cNvPr>
          <p:cNvCxnSpPr>
            <a:cxnSpLocks/>
          </p:cNvCxnSpPr>
          <p:nvPr/>
        </p:nvCxnSpPr>
        <p:spPr bwMode="auto">
          <a:xfrm flipV="1">
            <a:off x="6987778" y="3909508"/>
            <a:ext cx="541735" cy="202406"/>
          </a:xfrm>
          <a:prstGeom prst="straightConnector1">
            <a:avLst/>
          </a:prstGeom>
          <a:noFill/>
          <a:ln w="28575" algn="ctr">
            <a:solidFill>
              <a:schemeClr val="tx1"/>
            </a:solidFill>
            <a:prstDash val="sysDash"/>
            <a:round/>
            <a:headEnd/>
            <a:tailEnd type="triangle" w="med" len="med"/>
          </a:ln>
          <a:extLst>
            <a:ext uri="{909E8E84-426E-40DD-AFC4-6F175D3DCCD1}">
              <a14:hiddenFill xmlns:a14="http://schemas.microsoft.com/office/drawing/2010/main">
                <a:noFill/>
              </a14:hiddenFill>
            </a:ext>
          </a:extLst>
        </p:spPr>
      </p:cxnSp>
      <p:sp>
        <p:nvSpPr>
          <p:cNvPr id="50" name="TextBox 49">
            <a:extLst>
              <a:ext uri="{FF2B5EF4-FFF2-40B4-BE49-F238E27FC236}">
                <a16:creationId xmlns:a16="http://schemas.microsoft.com/office/drawing/2014/main" id="{09A91E17-39D3-4F91-9F1D-6A75C7801531}"/>
              </a:ext>
            </a:extLst>
          </p:cNvPr>
          <p:cNvSpPr txBox="1">
            <a:spLocks noChangeArrowheads="1"/>
          </p:cNvSpPr>
          <p:nvPr/>
        </p:nvSpPr>
        <p:spPr bwMode="auto">
          <a:xfrm>
            <a:off x="7449741" y="3730661"/>
            <a:ext cx="2235994" cy="323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sz="1500" b="1" i="1"/>
              <a:t>Select Input</a:t>
            </a:r>
          </a:p>
        </p:txBody>
      </p:sp>
      <p:sp>
        <p:nvSpPr>
          <p:cNvPr id="23563" name="TextBox 23562">
            <a:extLst>
              <a:ext uri="{FF2B5EF4-FFF2-40B4-BE49-F238E27FC236}">
                <a16:creationId xmlns:a16="http://schemas.microsoft.com/office/drawing/2014/main" id="{BCE0197F-D33D-4CCC-A32A-EF7A848F47FF}"/>
              </a:ext>
            </a:extLst>
          </p:cNvPr>
          <p:cNvSpPr txBox="1">
            <a:spLocks noChangeArrowheads="1"/>
          </p:cNvSpPr>
          <p:nvPr/>
        </p:nvSpPr>
        <p:spPr bwMode="auto">
          <a:xfrm>
            <a:off x="2788444" y="886510"/>
            <a:ext cx="59412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US" sz="1350" b="1">
                <a:solidFill>
                  <a:srgbClr val="FF0000"/>
                </a:solidFill>
              </a:rPr>
              <a:t>0 0 0</a:t>
            </a:r>
          </a:p>
        </p:txBody>
      </p:sp>
      <p:sp>
        <p:nvSpPr>
          <p:cNvPr id="54" name="TextBox 53">
            <a:extLst>
              <a:ext uri="{FF2B5EF4-FFF2-40B4-BE49-F238E27FC236}">
                <a16:creationId xmlns:a16="http://schemas.microsoft.com/office/drawing/2014/main" id="{D8E77DC0-5C5F-4019-9A61-E70A58B0A94B}"/>
              </a:ext>
            </a:extLst>
          </p:cNvPr>
          <p:cNvSpPr txBox="1">
            <a:spLocks noChangeArrowheads="1"/>
          </p:cNvSpPr>
          <p:nvPr/>
        </p:nvSpPr>
        <p:spPr bwMode="auto">
          <a:xfrm>
            <a:off x="2796778" y="1269891"/>
            <a:ext cx="59293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US" sz="1350" b="1">
                <a:solidFill>
                  <a:srgbClr val="FF0000"/>
                </a:solidFill>
              </a:rPr>
              <a:t>0 0 1</a:t>
            </a:r>
          </a:p>
        </p:txBody>
      </p:sp>
      <p:sp>
        <p:nvSpPr>
          <p:cNvPr id="56" name="TextBox 55">
            <a:extLst>
              <a:ext uri="{FF2B5EF4-FFF2-40B4-BE49-F238E27FC236}">
                <a16:creationId xmlns:a16="http://schemas.microsoft.com/office/drawing/2014/main" id="{5E6A404D-0F18-44E2-8E7D-551C3DFA6806}"/>
              </a:ext>
            </a:extLst>
          </p:cNvPr>
          <p:cNvSpPr txBox="1">
            <a:spLocks noChangeArrowheads="1"/>
          </p:cNvSpPr>
          <p:nvPr/>
        </p:nvSpPr>
        <p:spPr bwMode="auto">
          <a:xfrm>
            <a:off x="2788444" y="1681847"/>
            <a:ext cx="59293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US" sz="1350" b="1">
                <a:solidFill>
                  <a:srgbClr val="FF0000"/>
                </a:solidFill>
              </a:rPr>
              <a:t>0 1 0</a:t>
            </a:r>
          </a:p>
        </p:txBody>
      </p:sp>
      <p:sp>
        <p:nvSpPr>
          <p:cNvPr id="57" name="TextBox 56">
            <a:extLst>
              <a:ext uri="{FF2B5EF4-FFF2-40B4-BE49-F238E27FC236}">
                <a16:creationId xmlns:a16="http://schemas.microsoft.com/office/drawing/2014/main" id="{92EF49FD-5487-4805-89B6-B929EBF16785}"/>
              </a:ext>
            </a:extLst>
          </p:cNvPr>
          <p:cNvSpPr txBox="1">
            <a:spLocks noChangeArrowheads="1"/>
          </p:cNvSpPr>
          <p:nvPr/>
        </p:nvSpPr>
        <p:spPr bwMode="auto">
          <a:xfrm>
            <a:off x="2795588" y="2065228"/>
            <a:ext cx="59293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US" sz="1350" b="1">
                <a:solidFill>
                  <a:srgbClr val="FF0000"/>
                </a:solidFill>
              </a:rPr>
              <a:t>0 1 1</a:t>
            </a:r>
          </a:p>
        </p:txBody>
      </p:sp>
      <p:sp>
        <p:nvSpPr>
          <p:cNvPr id="58" name="TextBox 57">
            <a:extLst>
              <a:ext uri="{FF2B5EF4-FFF2-40B4-BE49-F238E27FC236}">
                <a16:creationId xmlns:a16="http://schemas.microsoft.com/office/drawing/2014/main" id="{DD4F6599-40B1-45C9-9CA6-2E9BFF9AE657}"/>
              </a:ext>
            </a:extLst>
          </p:cNvPr>
          <p:cNvSpPr txBox="1">
            <a:spLocks noChangeArrowheads="1"/>
          </p:cNvSpPr>
          <p:nvPr/>
        </p:nvSpPr>
        <p:spPr bwMode="auto">
          <a:xfrm>
            <a:off x="2788444" y="2446228"/>
            <a:ext cx="59293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US" sz="1350" b="1">
                <a:solidFill>
                  <a:srgbClr val="FF0000"/>
                </a:solidFill>
              </a:rPr>
              <a:t>1 0 0</a:t>
            </a:r>
          </a:p>
        </p:txBody>
      </p:sp>
      <p:sp>
        <p:nvSpPr>
          <p:cNvPr id="59" name="TextBox 58">
            <a:extLst>
              <a:ext uri="{FF2B5EF4-FFF2-40B4-BE49-F238E27FC236}">
                <a16:creationId xmlns:a16="http://schemas.microsoft.com/office/drawing/2014/main" id="{A7C94C35-BA66-4520-9132-95A099954000}"/>
              </a:ext>
            </a:extLst>
          </p:cNvPr>
          <p:cNvSpPr txBox="1">
            <a:spLocks noChangeArrowheads="1"/>
          </p:cNvSpPr>
          <p:nvPr/>
        </p:nvSpPr>
        <p:spPr bwMode="auto">
          <a:xfrm>
            <a:off x="2795587" y="2828419"/>
            <a:ext cx="59412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US" sz="1350" b="1">
                <a:solidFill>
                  <a:srgbClr val="FF0000"/>
                </a:solidFill>
              </a:rPr>
              <a:t>1 0 1</a:t>
            </a:r>
          </a:p>
        </p:txBody>
      </p:sp>
      <p:sp>
        <p:nvSpPr>
          <p:cNvPr id="60" name="TextBox 59">
            <a:extLst>
              <a:ext uri="{FF2B5EF4-FFF2-40B4-BE49-F238E27FC236}">
                <a16:creationId xmlns:a16="http://schemas.microsoft.com/office/drawing/2014/main" id="{6DC8D3B4-318D-4316-9B61-BA9EAA3386A4}"/>
              </a:ext>
            </a:extLst>
          </p:cNvPr>
          <p:cNvSpPr txBox="1">
            <a:spLocks noChangeArrowheads="1"/>
          </p:cNvSpPr>
          <p:nvPr/>
        </p:nvSpPr>
        <p:spPr bwMode="auto">
          <a:xfrm>
            <a:off x="2778919" y="3241566"/>
            <a:ext cx="592931"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US" sz="1350" b="1">
                <a:solidFill>
                  <a:srgbClr val="FF0000"/>
                </a:solidFill>
              </a:rPr>
              <a:t>1 1 0</a:t>
            </a:r>
          </a:p>
        </p:txBody>
      </p:sp>
      <p:sp>
        <p:nvSpPr>
          <p:cNvPr id="61" name="TextBox 60">
            <a:extLst>
              <a:ext uri="{FF2B5EF4-FFF2-40B4-BE49-F238E27FC236}">
                <a16:creationId xmlns:a16="http://schemas.microsoft.com/office/drawing/2014/main" id="{8D0F2784-4503-45F6-A285-BBC3ECACED41}"/>
              </a:ext>
            </a:extLst>
          </p:cNvPr>
          <p:cNvSpPr txBox="1">
            <a:spLocks noChangeArrowheads="1"/>
          </p:cNvSpPr>
          <p:nvPr/>
        </p:nvSpPr>
        <p:spPr bwMode="auto">
          <a:xfrm>
            <a:off x="2786062" y="3624947"/>
            <a:ext cx="594122"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a:r>
              <a:rPr lang="en-US" altLang="en-US" sz="1350" b="1">
                <a:solidFill>
                  <a:srgbClr val="FF0000"/>
                </a:solidFill>
              </a:rPr>
              <a:t>1 1 1</a:t>
            </a:r>
          </a:p>
        </p:txBody>
      </p:sp>
      <p:sp>
        <p:nvSpPr>
          <p:cNvPr id="23556" name="TextBox 23555">
            <a:extLst>
              <a:ext uri="{FF2B5EF4-FFF2-40B4-BE49-F238E27FC236}">
                <a16:creationId xmlns:a16="http://schemas.microsoft.com/office/drawing/2014/main" id="{3DA31E68-B6EF-4F6A-B690-C6E76C17C5C6}"/>
              </a:ext>
            </a:extLst>
          </p:cNvPr>
          <p:cNvSpPr txBox="1"/>
          <p:nvPr/>
        </p:nvSpPr>
        <p:spPr>
          <a:xfrm>
            <a:off x="375646" y="1539740"/>
            <a:ext cx="2181223" cy="1612266"/>
          </a:xfrm>
          <a:prstGeom prst="rect">
            <a:avLst/>
          </a:prstGeom>
          <a:solidFill>
            <a:schemeClr val="accent1">
              <a:lumMod val="20000"/>
              <a:lumOff val="80000"/>
            </a:schemeClr>
          </a:solidFill>
          <a:ln w="57150">
            <a:solidFill>
              <a:schemeClr val="accent2"/>
            </a:solidFill>
          </a:ln>
        </p:spPr>
        <p:txBody>
          <a:bodyPr wrap="square" anchor="ctr">
            <a:spAutoFit/>
          </a:bodyPr>
          <a:lstStyle/>
          <a:p>
            <a:pPr algn="ctr">
              <a:defRPr/>
            </a:pPr>
            <a:r>
              <a:rPr lang="en-US" sz="2400" dirty="0"/>
              <a:t>3-LUT can implement </a:t>
            </a:r>
            <a:br>
              <a:rPr lang="en-US" sz="2400" dirty="0"/>
            </a:br>
            <a:r>
              <a:rPr lang="en-US" sz="2400" b="1" dirty="0">
                <a:solidFill>
                  <a:schemeClr val="accent2"/>
                </a:solidFill>
              </a:rPr>
              <a:t>any</a:t>
            </a:r>
            <a:r>
              <a:rPr lang="en-US" sz="2400" dirty="0"/>
              <a:t> 3-bit input function</a:t>
            </a:r>
          </a:p>
        </p:txBody>
      </p:sp>
      <p:sp>
        <p:nvSpPr>
          <p:cNvPr id="51" name="TextBox 50">
            <a:extLst>
              <a:ext uri="{FF2B5EF4-FFF2-40B4-BE49-F238E27FC236}">
                <a16:creationId xmlns:a16="http://schemas.microsoft.com/office/drawing/2014/main" id="{7BF983FD-90F3-4038-987F-9CE1108F2F91}"/>
              </a:ext>
            </a:extLst>
          </p:cNvPr>
          <p:cNvSpPr txBox="1"/>
          <p:nvPr/>
        </p:nvSpPr>
        <p:spPr>
          <a:xfrm>
            <a:off x="342897" y="4866164"/>
            <a:ext cx="8259366" cy="230832"/>
          </a:xfrm>
          <a:prstGeom prst="rect">
            <a:avLst/>
          </a:prstGeom>
          <a:noFill/>
        </p:spPr>
        <p:txBody>
          <a:bodyPr wrap="square">
            <a:spAutoFit/>
          </a:bodyPr>
          <a:lstStyle/>
          <a:p>
            <a:pPr algn="l"/>
            <a:r>
              <a:rPr lang="en-US" sz="900" b="1" i="0" dirty="0" err="1">
                <a:solidFill>
                  <a:srgbClr val="9D9D9D"/>
                </a:solidFill>
                <a:effectLst/>
                <a:latin typeface="Arial" panose="020B0604020202020204" pitchFamily="34" charset="0"/>
              </a:rPr>
              <a:t>Onur</a:t>
            </a:r>
            <a:r>
              <a:rPr lang="en-US" sz="900" b="1" i="0" dirty="0">
                <a:solidFill>
                  <a:srgbClr val="9D9D9D"/>
                </a:solidFill>
                <a:effectLst/>
                <a:latin typeface="Arial" panose="020B0604020202020204" pitchFamily="34" charset="0"/>
              </a:rPr>
              <a:t> </a:t>
            </a:r>
            <a:r>
              <a:rPr lang="en-US" sz="900" b="1" i="0" dirty="0" err="1">
                <a:solidFill>
                  <a:srgbClr val="9D9D9D"/>
                </a:solidFill>
                <a:effectLst/>
                <a:latin typeface="Arial" panose="020B0604020202020204" pitchFamily="34" charset="0"/>
              </a:rPr>
              <a:t>Mutlu</a:t>
            </a:r>
            <a:r>
              <a:rPr lang="en-US" sz="900" b="1" dirty="0">
                <a:solidFill>
                  <a:srgbClr val="9D9D9D"/>
                </a:solidFill>
                <a:latin typeface="Arial" panose="020B0604020202020204" pitchFamily="34" charset="0"/>
              </a:rPr>
              <a:t>, </a:t>
            </a:r>
            <a:r>
              <a:rPr lang="en-US" sz="900" b="1" i="0" dirty="0">
                <a:solidFill>
                  <a:srgbClr val="9D9D9D"/>
                </a:solidFill>
                <a:effectLst/>
                <a:latin typeface="Arial" panose="020B0604020202020204" pitchFamily="34" charset="0"/>
              </a:rPr>
              <a:t>Digital Design and Computer Architecture,</a:t>
            </a:r>
            <a:r>
              <a:rPr lang="en-US" sz="900" b="1" dirty="0">
                <a:solidFill>
                  <a:srgbClr val="9D9D9D"/>
                </a:solidFill>
                <a:latin typeface="Arial" panose="020B0604020202020204" pitchFamily="34" charset="0"/>
              </a:rPr>
              <a:t> </a:t>
            </a:r>
            <a:r>
              <a:rPr lang="en-US" sz="900" b="1" i="0" dirty="0">
                <a:solidFill>
                  <a:srgbClr val="9D9D9D"/>
                </a:solidFill>
                <a:effectLst/>
                <a:latin typeface="Arial" panose="020B0604020202020204" pitchFamily="34" charset="0"/>
              </a:rPr>
              <a:t>Spring 2020</a:t>
            </a:r>
          </a:p>
        </p:txBody>
      </p:sp>
    </p:spTree>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503E90-1AEC-4777-96F4-D30C1500DB88}"/>
              </a:ext>
            </a:extLst>
          </p:cNvPr>
          <p:cNvSpPr>
            <a:spLocks noGrp="1"/>
          </p:cNvSpPr>
          <p:nvPr>
            <p:ph type="title"/>
          </p:nvPr>
        </p:nvSpPr>
        <p:spPr/>
        <p:txBody>
          <a:bodyPr/>
          <a:lstStyle/>
          <a:p>
            <a:r>
              <a:rPr lang="en-US" dirty="0"/>
              <a:t>DSP block</a:t>
            </a:r>
            <a:endParaRPr lang="en-GB" dirty="0"/>
          </a:p>
        </p:txBody>
      </p:sp>
      <p:pic>
        <p:nvPicPr>
          <p:cNvPr id="9" name="Content Placeholder 8">
            <a:extLst>
              <a:ext uri="{FF2B5EF4-FFF2-40B4-BE49-F238E27FC236}">
                <a16:creationId xmlns:a16="http://schemas.microsoft.com/office/drawing/2014/main" id="{5373C778-D7B8-4EDB-A80D-750814BC4081}"/>
              </a:ext>
            </a:extLst>
          </p:cNvPr>
          <p:cNvPicPr>
            <a:picLocks noGrp="1" noChangeAspect="1"/>
          </p:cNvPicPr>
          <p:nvPr>
            <p:ph idx="1"/>
          </p:nvPr>
        </p:nvPicPr>
        <p:blipFill>
          <a:blip r:embed="rId2"/>
          <a:stretch>
            <a:fillRect/>
          </a:stretch>
        </p:blipFill>
        <p:spPr>
          <a:xfrm>
            <a:off x="396164" y="1496598"/>
            <a:ext cx="5895305" cy="3123009"/>
          </a:xfrm>
        </p:spPr>
      </p:pic>
      <p:sp>
        <p:nvSpPr>
          <p:cNvPr id="4" name="Text Placeholder 3">
            <a:extLst>
              <a:ext uri="{FF2B5EF4-FFF2-40B4-BE49-F238E27FC236}">
                <a16:creationId xmlns:a16="http://schemas.microsoft.com/office/drawing/2014/main" id="{E81852EA-1036-49FD-A667-803F6DEC0815}"/>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AB13FC54-8E12-4FC2-9BA4-31F2D7112D26}"/>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8A976B63-A073-47DC-9DB8-60C8716C9FC0}"/>
              </a:ext>
            </a:extLst>
          </p:cNvPr>
          <p:cNvSpPr>
            <a:spLocks noGrp="1"/>
          </p:cNvSpPr>
          <p:nvPr>
            <p:ph type="sldNum" sz="quarter" idx="13"/>
          </p:nvPr>
        </p:nvSpPr>
        <p:spPr/>
        <p:txBody>
          <a:bodyPr/>
          <a:lstStyle/>
          <a:p>
            <a:fld id="{C9BEB4AE-FFC0-4AB9-B62F-194B275D3770}" type="slidenum">
              <a:rPr lang="en-GB" smtClean="0"/>
              <a:t>75</a:t>
            </a:fld>
            <a:endParaRPr lang="en-GB" dirty="0"/>
          </a:p>
        </p:txBody>
      </p:sp>
      <p:sp>
        <p:nvSpPr>
          <p:cNvPr id="7" name="Text Placeholder 6">
            <a:extLst>
              <a:ext uri="{FF2B5EF4-FFF2-40B4-BE49-F238E27FC236}">
                <a16:creationId xmlns:a16="http://schemas.microsoft.com/office/drawing/2014/main" id="{F40AA9B4-E59C-44AB-9907-64364999B891}"/>
              </a:ext>
            </a:extLst>
          </p:cNvPr>
          <p:cNvSpPr>
            <a:spLocks noGrp="1"/>
          </p:cNvSpPr>
          <p:nvPr>
            <p:ph type="body" sz="quarter" idx="14"/>
          </p:nvPr>
        </p:nvSpPr>
        <p:spPr/>
        <p:txBody>
          <a:bodyPr/>
          <a:lstStyle/>
          <a:p>
            <a:r>
              <a:rPr lang="en-GB" dirty="0"/>
              <a:t>https://www.xilinx.com/support/documentation/user_guides/ug579-ultrascale-dsp.pdf</a:t>
            </a:r>
          </a:p>
        </p:txBody>
      </p:sp>
    </p:spTree>
    <p:extLst>
      <p:ext uri="{BB962C8B-B14F-4D97-AF65-F5344CB8AC3E}">
        <p14:creationId xmlns:p14="http://schemas.microsoft.com/office/powerpoint/2010/main" val="119407920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55E61C-3FA6-4D26-801E-B57D38FEF5D3}"/>
              </a:ext>
            </a:extLst>
          </p:cNvPr>
          <p:cNvSpPr>
            <a:spLocks noGrp="1"/>
          </p:cNvSpPr>
          <p:nvPr>
            <p:ph type="title"/>
          </p:nvPr>
        </p:nvSpPr>
        <p:spPr/>
        <p:txBody>
          <a:bodyPr/>
          <a:lstStyle/>
          <a:p>
            <a:r>
              <a:rPr lang="en-US" dirty="0">
                <a:solidFill>
                  <a:schemeClr val="accent2"/>
                </a:solidFill>
              </a:rPr>
              <a:t>Example</a:t>
            </a:r>
            <a:endParaRPr lang="en-GB" dirty="0"/>
          </a:p>
        </p:txBody>
      </p:sp>
      <p:pic>
        <p:nvPicPr>
          <p:cNvPr id="9" name="Content Placeholder 8" descr="A computer screen capture&#10;&#10;Description automatically generated with medium confidence">
            <a:extLst>
              <a:ext uri="{FF2B5EF4-FFF2-40B4-BE49-F238E27FC236}">
                <a16:creationId xmlns:a16="http://schemas.microsoft.com/office/drawing/2014/main" id="{9005EFF4-1D2A-45EF-9AB7-234C7DEF4BE9}"/>
              </a:ext>
            </a:extLst>
          </p:cNvPr>
          <p:cNvPicPr>
            <a:picLocks noGrp="1" noChangeAspect="1"/>
          </p:cNvPicPr>
          <p:nvPr>
            <p:ph idx="1"/>
          </p:nvPr>
        </p:nvPicPr>
        <p:blipFill rotWithShape="1">
          <a:blip r:embed="rId2"/>
          <a:srcRect b="22375"/>
          <a:stretch/>
        </p:blipFill>
        <p:spPr>
          <a:xfrm>
            <a:off x="1537614" y="1507732"/>
            <a:ext cx="5572005" cy="2902864"/>
          </a:xfrm>
        </p:spPr>
      </p:pic>
      <p:sp>
        <p:nvSpPr>
          <p:cNvPr id="4" name="Text Placeholder 3">
            <a:extLst>
              <a:ext uri="{FF2B5EF4-FFF2-40B4-BE49-F238E27FC236}">
                <a16:creationId xmlns:a16="http://schemas.microsoft.com/office/drawing/2014/main" id="{FA2A5B7C-9987-487B-8DAF-6955A567D74A}"/>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1D824DFF-A878-404A-8781-F7C41F17D00E}"/>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ADDBA3B3-5EB9-4246-B461-03E4B750A520}"/>
              </a:ext>
            </a:extLst>
          </p:cNvPr>
          <p:cNvSpPr>
            <a:spLocks noGrp="1"/>
          </p:cNvSpPr>
          <p:nvPr>
            <p:ph type="sldNum" sz="quarter" idx="13"/>
          </p:nvPr>
        </p:nvSpPr>
        <p:spPr/>
        <p:txBody>
          <a:bodyPr/>
          <a:lstStyle/>
          <a:p>
            <a:fld id="{C9BEB4AE-FFC0-4AB9-B62F-194B275D3770}" type="slidenum">
              <a:rPr lang="en-GB" smtClean="0"/>
              <a:t>76</a:t>
            </a:fld>
            <a:endParaRPr lang="en-GB" dirty="0"/>
          </a:p>
        </p:txBody>
      </p:sp>
      <p:sp>
        <p:nvSpPr>
          <p:cNvPr id="7" name="Text Placeholder 6">
            <a:extLst>
              <a:ext uri="{FF2B5EF4-FFF2-40B4-BE49-F238E27FC236}">
                <a16:creationId xmlns:a16="http://schemas.microsoft.com/office/drawing/2014/main" id="{FC5509FB-094F-41DC-B9E9-6E5F8D7EE75D}"/>
              </a:ext>
            </a:extLst>
          </p:cNvPr>
          <p:cNvSpPr>
            <a:spLocks noGrp="1"/>
          </p:cNvSpPr>
          <p:nvPr>
            <p:ph type="body" sz="quarter" idx="14"/>
          </p:nvPr>
        </p:nvSpPr>
        <p:spPr/>
        <p:txBody>
          <a:bodyPr/>
          <a:lstStyle/>
          <a:p>
            <a:r>
              <a:rPr lang="en-US" dirty="0" err="1"/>
              <a:t>Maxeler</a:t>
            </a:r>
            <a:r>
              <a:rPr lang="en-US" dirty="0"/>
              <a:t> </a:t>
            </a:r>
            <a:r>
              <a:rPr lang="en-US" dirty="0" err="1"/>
              <a:t>MaxCompiler</a:t>
            </a:r>
            <a:endParaRPr lang="en-GB"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6DF00E95-7EB1-44B8-A35F-AB31224649CA}"/>
                  </a:ext>
                </a:extLst>
              </p:cNvPr>
              <p:cNvSpPr txBox="1"/>
              <p:nvPr/>
            </p:nvSpPr>
            <p:spPr>
              <a:xfrm>
                <a:off x="1537614" y="1507730"/>
                <a:ext cx="1781907"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𝒈</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3" name="TextBox 2">
                <a:extLst>
                  <a:ext uri="{FF2B5EF4-FFF2-40B4-BE49-F238E27FC236}">
                    <a16:creationId xmlns:a16="http://schemas.microsoft.com/office/drawing/2014/main" id="{6DF00E95-7EB1-44B8-A35F-AB31224649CA}"/>
                  </a:ext>
                </a:extLst>
              </p:cNvPr>
              <p:cNvSpPr txBox="1">
                <a:spLocks noRot="1" noChangeAspect="1" noMove="1" noResize="1" noEditPoints="1" noAdjustHandles="1" noChangeArrowheads="1" noChangeShapeType="1" noTextEdit="1"/>
              </p:cNvSpPr>
              <p:nvPr/>
            </p:nvSpPr>
            <p:spPr>
              <a:xfrm>
                <a:off x="1537614" y="1507730"/>
                <a:ext cx="1781907" cy="830997"/>
              </a:xfrm>
              <a:prstGeom prst="rect">
                <a:avLst/>
              </a:prstGeom>
              <a:blipFill>
                <a:blip r:embed="rId3"/>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D6F14646-4554-40B2-94C7-B4D25BD2023F}"/>
                  </a:ext>
                </a:extLst>
              </p:cNvPr>
              <p:cNvSpPr txBox="1"/>
              <p:nvPr/>
            </p:nvSpPr>
            <p:spPr>
              <a:xfrm>
                <a:off x="1527781" y="2338728"/>
                <a:ext cx="890953"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11" name="TextBox 10">
                <a:extLst>
                  <a:ext uri="{FF2B5EF4-FFF2-40B4-BE49-F238E27FC236}">
                    <a16:creationId xmlns:a16="http://schemas.microsoft.com/office/drawing/2014/main" id="{D6F14646-4554-40B2-94C7-B4D25BD2023F}"/>
                  </a:ext>
                </a:extLst>
              </p:cNvPr>
              <p:cNvSpPr txBox="1">
                <a:spLocks noRot="1" noChangeAspect="1" noMove="1" noResize="1" noEditPoints="1" noAdjustHandles="1" noChangeArrowheads="1" noChangeShapeType="1" noTextEdit="1"/>
              </p:cNvSpPr>
              <p:nvPr/>
            </p:nvSpPr>
            <p:spPr>
              <a:xfrm>
                <a:off x="1527781" y="2338728"/>
                <a:ext cx="890953" cy="830997"/>
              </a:xfrm>
              <a:prstGeom prst="rect">
                <a:avLst/>
              </a:prstGeom>
              <a:blipFill>
                <a:blip r:embed="rId5"/>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484F42C0-A0E9-4486-AD00-E4C4960A7E44}"/>
                  </a:ext>
                </a:extLst>
              </p:cNvPr>
              <p:cNvSpPr txBox="1"/>
              <p:nvPr/>
            </p:nvSpPr>
            <p:spPr>
              <a:xfrm>
                <a:off x="2428567" y="2338727"/>
                <a:ext cx="890954"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12" name="TextBox 11">
                <a:extLst>
                  <a:ext uri="{FF2B5EF4-FFF2-40B4-BE49-F238E27FC236}">
                    <a16:creationId xmlns:a16="http://schemas.microsoft.com/office/drawing/2014/main" id="{484F42C0-A0E9-4486-AD00-E4C4960A7E44}"/>
                  </a:ext>
                </a:extLst>
              </p:cNvPr>
              <p:cNvSpPr txBox="1">
                <a:spLocks noRot="1" noChangeAspect="1" noMove="1" noResize="1" noEditPoints="1" noAdjustHandles="1" noChangeArrowheads="1" noChangeShapeType="1" noTextEdit="1"/>
              </p:cNvSpPr>
              <p:nvPr/>
            </p:nvSpPr>
            <p:spPr>
              <a:xfrm>
                <a:off x="2428567" y="2338727"/>
                <a:ext cx="890954" cy="830997"/>
              </a:xfrm>
              <a:prstGeom prst="rect">
                <a:avLst/>
              </a:prstGeom>
              <a:blipFill>
                <a:blip r:embed="rId6"/>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307B67C0-411A-4C8C-9BFC-C35C7809913B}"/>
                  </a:ext>
                </a:extLst>
              </p:cNvPr>
              <p:cNvSpPr txBox="1"/>
              <p:nvPr/>
            </p:nvSpPr>
            <p:spPr>
              <a:xfrm>
                <a:off x="1527781" y="3169725"/>
                <a:ext cx="890953"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13" name="TextBox 12">
                <a:extLst>
                  <a:ext uri="{FF2B5EF4-FFF2-40B4-BE49-F238E27FC236}">
                    <a16:creationId xmlns:a16="http://schemas.microsoft.com/office/drawing/2014/main" id="{307B67C0-411A-4C8C-9BFC-C35C7809913B}"/>
                  </a:ext>
                </a:extLst>
              </p:cNvPr>
              <p:cNvSpPr txBox="1">
                <a:spLocks noRot="1" noChangeAspect="1" noMove="1" noResize="1" noEditPoints="1" noAdjustHandles="1" noChangeArrowheads="1" noChangeShapeType="1" noTextEdit="1"/>
              </p:cNvSpPr>
              <p:nvPr/>
            </p:nvSpPr>
            <p:spPr>
              <a:xfrm>
                <a:off x="1527781" y="3169725"/>
                <a:ext cx="890953" cy="830997"/>
              </a:xfrm>
              <a:prstGeom prst="rect">
                <a:avLst/>
              </a:prstGeom>
              <a:blipFill>
                <a:blip r:embed="rId7"/>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C0ED3871-51E9-455B-AEC4-33EFED9AC4C9}"/>
                  </a:ext>
                </a:extLst>
              </p:cNvPr>
              <p:cNvSpPr txBox="1"/>
              <p:nvPr/>
            </p:nvSpPr>
            <p:spPr>
              <a:xfrm>
                <a:off x="2428567" y="3169724"/>
                <a:ext cx="890954"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chemeClr val="accent1"/>
                          </a:solidFill>
                          <a:latin typeface="Cambria Math" panose="02040503050406030204" pitchFamily="18" charset="0"/>
                        </a:rPr>
                        <m:t>  </m:t>
                      </m:r>
                      <m:r>
                        <a:rPr lang="en-US" sz="4800" b="1" i="1" smtClean="0">
                          <a:solidFill>
                            <a:schemeClr val="bg1"/>
                          </a:solidFill>
                          <a:latin typeface="Cambria Math" panose="02040503050406030204" pitchFamily="18" charset="0"/>
                        </a:rPr>
                        <m:t>𝒉</m:t>
                      </m:r>
                      <m:r>
                        <a:rPr lang="en-US" sz="4800" b="1" i="1" smtClean="0">
                          <a:solidFill>
                            <a:schemeClr val="bg1"/>
                          </a:solidFill>
                          <a:latin typeface="Cambria Math" panose="02040503050406030204" pitchFamily="18" charset="0"/>
                        </a:rPr>
                        <m:t>()</m:t>
                      </m:r>
                    </m:oMath>
                  </m:oMathPara>
                </a14:m>
                <a:endParaRPr lang="en-GB" dirty="0">
                  <a:solidFill>
                    <a:schemeClr val="accent1"/>
                  </a:solidFill>
                </a:endParaRPr>
              </a:p>
            </p:txBody>
          </p:sp>
        </mc:Choice>
        <mc:Fallback xmlns="">
          <p:sp>
            <p:nvSpPr>
              <p:cNvPr id="14" name="TextBox 13">
                <a:extLst>
                  <a:ext uri="{FF2B5EF4-FFF2-40B4-BE49-F238E27FC236}">
                    <a16:creationId xmlns:a16="http://schemas.microsoft.com/office/drawing/2014/main" id="{C0ED3871-51E9-455B-AEC4-33EFED9AC4C9}"/>
                  </a:ext>
                </a:extLst>
              </p:cNvPr>
              <p:cNvSpPr txBox="1">
                <a:spLocks noRot="1" noChangeAspect="1" noMove="1" noResize="1" noEditPoints="1" noAdjustHandles="1" noChangeArrowheads="1" noChangeShapeType="1" noTextEdit="1"/>
              </p:cNvSpPr>
              <p:nvPr/>
            </p:nvSpPr>
            <p:spPr>
              <a:xfrm>
                <a:off x="2428567" y="3169724"/>
                <a:ext cx="890954" cy="830997"/>
              </a:xfrm>
              <a:prstGeom prst="rect">
                <a:avLst/>
              </a:prstGeom>
              <a:blipFill>
                <a:blip r:embed="rId8"/>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538489FC-C4A6-4B73-99DB-F0C04C3A5DD0}"/>
                  </a:ext>
                </a:extLst>
              </p:cNvPr>
              <p:cNvSpPr txBox="1"/>
              <p:nvPr/>
            </p:nvSpPr>
            <p:spPr>
              <a:xfrm>
                <a:off x="3408080" y="1507731"/>
                <a:ext cx="1801573"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𝒈</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30" name="TextBox 29">
                <a:extLst>
                  <a:ext uri="{FF2B5EF4-FFF2-40B4-BE49-F238E27FC236}">
                    <a16:creationId xmlns:a16="http://schemas.microsoft.com/office/drawing/2014/main" id="{538489FC-C4A6-4B73-99DB-F0C04C3A5DD0}"/>
                  </a:ext>
                </a:extLst>
              </p:cNvPr>
              <p:cNvSpPr txBox="1">
                <a:spLocks noRot="1" noChangeAspect="1" noMove="1" noResize="1" noEditPoints="1" noAdjustHandles="1" noChangeArrowheads="1" noChangeShapeType="1" noTextEdit="1"/>
              </p:cNvSpPr>
              <p:nvPr/>
            </p:nvSpPr>
            <p:spPr>
              <a:xfrm>
                <a:off x="3408080" y="1507731"/>
                <a:ext cx="1801573" cy="830997"/>
              </a:xfrm>
              <a:prstGeom prst="rect">
                <a:avLst/>
              </a:prstGeom>
              <a:blipFill>
                <a:blip r:embed="rId9"/>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254B49B3-F5B3-4677-A27A-3AE567F09274}"/>
                  </a:ext>
                </a:extLst>
              </p:cNvPr>
              <p:cNvSpPr txBox="1"/>
              <p:nvPr/>
            </p:nvSpPr>
            <p:spPr>
              <a:xfrm>
                <a:off x="3408080" y="2338730"/>
                <a:ext cx="890953"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31" name="TextBox 30">
                <a:extLst>
                  <a:ext uri="{FF2B5EF4-FFF2-40B4-BE49-F238E27FC236}">
                    <a16:creationId xmlns:a16="http://schemas.microsoft.com/office/drawing/2014/main" id="{254B49B3-F5B3-4677-A27A-3AE567F09274}"/>
                  </a:ext>
                </a:extLst>
              </p:cNvPr>
              <p:cNvSpPr txBox="1">
                <a:spLocks noRot="1" noChangeAspect="1" noMove="1" noResize="1" noEditPoints="1" noAdjustHandles="1" noChangeArrowheads="1" noChangeShapeType="1" noTextEdit="1"/>
              </p:cNvSpPr>
              <p:nvPr/>
            </p:nvSpPr>
            <p:spPr>
              <a:xfrm>
                <a:off x="3408080" y="2338730"/>
                <a:ext cx="890953" cy="830997"/>
              </a:xfrm>
              <a:prstGeom prst="rect">
                <a:avLst/>
              </a:prstGeom>
              <a:blipFill>
                <a:blip r:embed="rId11"/>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6A8FCE43-E2F6-448D-8292-98AAF06BD076}"/>
                  </a:ext>
                </a:extLst>
              </p:cNvPr>
              <p:cNvSpPr txBox="1"/>
              <p:nvPr/>
            </p:nvSpPr>
            <p:spPr>
              <a:xfrm>
                <a:off x="4308866" y="2338729"/>
                <a:ext cx="890954"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32" name="TextBox 31">
                <a:extLst>
                  <a:ext uri="{FF2B5EF4-FFF2-40B4-BE49-F238E27FC236}">
                    <a16:creationId xmlns:a16="http://schemas.microsoft.com/office/drawing/2014/main" id="{6A8FCE43-E2F6-448D-8292-98AAF06BD076}"/>
                  </a:ext>
                </a:extLst>
              </p:cNvPr>
              <p:cNvSpPr txBox="1">
                <a:spLocks noRot="1" noChangeAspect="1" noMove="1" noResize="1" noEditPoints="1" noAdjustHandles="1" noChangeArrowheads="1" noChangeShapeType="1" noTextEdit="1"/>
              </p:cNvSpPr>
              <p:nvPr/>
            </p:nvSpPr>
            <p:spPr>
              <a:xfrm>
                <a:off x="4308866" y="2338729"/>
                <a:ext cx="890954" cy="830997"/>
              </a:xfrm>
              <a:prstGeom prst="rect">
                <a:avLst/>
              </a:prstGeom>
              <a:blipFill>
                <a:blip r:embed="rId12"/>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59042978-B9EC-4C3B-BA35-0B4952F03933}"/>
                  </a:ext>
                </a:extLst>
              </p:cNvPr>
              <p:cNvSpPr txBox="1"/>
              <p:nvPr/>
            </p:nvSpPr>
            <p:spPr>
              <a:xfrm>
                <a:off x="3408080" y="3169727"/>
                <a:ext cx="890953"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33" name="TextBox 32">
                <a:extLst>
                  <a:ext uri="{FF2B5EF4-FFF2-40B4-BE49-F238E27FC236}">
                    <a16:creationId xmlns:a16="http://schemas.microsoft.com/office/drawing/2014/main" id="{59042978-B9EC-4C3B-BA35-0B4952F03933}"/>
                  </a:ext>
                </a:extLst>
              </p:cNvPr>
              <p:cNvSpPr txBox="1">
                <a:spLocks noRot="1" noChangeAspect="1" noMove="1" noResize="1" noEditPoints="1" noAdjustHandles="1" noChangeArrowheads="1" noChangeShapeType="1" noTextEdit="1"/>
              </p:cNvSpPr>
              <p:nvPr/>
            </p:nvSpPr>
            <p:spPr>
              <a:xfrm>
                <a:off x="3408080" y="3169727"/>
                <a:ext cx="890953" cy="830997"/>
              </a:xfrm>
              <a:prstGeom prst="rect">
                <a:avLst/>
              </a:prstGeom>
              <a:blipFill>
                <a:blip r:embed="rId13"/>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E9EF227B-133A-423B-A521-825E920D72E0}"/>
                  </a:ext>
                </a:extLst>
              </p:cNvPr>
              <p:cNvSpPr txBox="1"/>
              <p:nvPr/>
            </p:nvSpPr>
            <p:spPr>
              <a:xfrm>
                <a:off x="4308866" y="3169726"/>
                <a:ext cx="890954"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chemeClr val="bg1"/>
                          </a:solidFill>
                          <a:latin typeface="Cambria Math" panose="02040503050406030204" pitchFamily="18" charset="0"/>
                        </a:rPr>
                        <m:t>  </m:t>
                      </m:r>
                      <m:r>
                        <a:rPr lang="en-US" sz="4800" b="1" i="1" smtClean="0">
                          <a:solidFill>
                            <a:schemeClr val="bg1"/>
                          </a:solidFill>
                          <a:latin typeface="Cambria Math" panose="02040503050406030204" pitchFamily="18" charset="0"/>
                        </a:rPr>
                        <m:t>𝒉</m:t>
                      </m:r>
                      <m:r>
                        <a:rPr lang="en-US" sz="4800" b="1" i="1" smtClean="0">
                          <a:solidFill>
                            <a:schemeClr val="bg1"/>
                          </a:solidFill>
                          <a:latin typeface="Cambria Math" panose="02040503050406030204" pitchFamily="18" charset="0"/>
                        </a:rPr>
                        <m:t>()</m:t>
                      </m:r>
                    </m:oMath>
                  </m:oMathPara>
                </a14:m>
                <a:endParaRPr lang="en-GB" dirty="0">
                  <a:solidFill>
                    <a:schemeClr val="bg1"/>
                  </a:solidFill>
                </a:endParaRPr>
              </a:p>
            </p:txBody>
          </p:sp>
        </mc:Choice>
        <mc:Fallback xmlns="">
          <p:sp>
            <p:nvSpPr>
              <p:cNvPr id="34" name="TextBox 33">
                <a:extLst>
                  <a:ext uri="{FF2B5EF4-FFF2-40B4-BE49-F238E27FC236}">
                    <a16:creationId xmlns:a16="http://schemas.microsoft.com/office/drawing/2014/main" id="{E9EF227B-133A-423B-A521-825E920D72E0}"/>
                  </a:ext>
                </a:extLst>
              </p:cNvPr>
              <p:cNvSpPr txBox="1">
                <a:spLocks noRot="1" noChangeAspect="1" noMove="1" noResize="1" noEditPoints="1" noAdjustHandles="1" noChangeArrowheads="1" noChangeShapeType="1" noTextEdit="1"/>
              </p:cNvSpPr>
              <p:nvPr/>
            </p:nvSpPr>
            <p:spPr>
              <a:xfrm>
                <a:off x="4308866" y="3169726"/>
                <a:ext cx="890954" cy="830997"/>
              </a:xfrm>
              <a:prstGeom prst="rect">
                <a:avLst/>
              </a:prstGeom>
              <a:blipFill>
                <a:blip r:embed="rId14"/>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0B686664-4167-4117-B375-F4EBB2FD3720}"/>
                  </a:ext>
                </a:extLst>
              </p:cNvPr>
              <p:cNvSpPr txBox="1"/>
              <p:nvPr/>
            </p:nvSpPr>
            <p:spPr>
              <a:xfrm>
                <a:off x="5317879" y="1507730"/>
                <a:ext cx="1801573"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𝒈</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35" name="TextBox 34">
                <a:extLst>
                  <a:ext uri="{FF2B5EF4-FFF2-40B4-BE49-F238E27FC236}">
                    <a16:creationId xmlns:a16="http://schemas.microsoft.com/office/drawing/2014/main" id="{0B686664-4167-4117-B375-F4EBB2FD3720}"/>
                  </a:ext>
                </a:extLst>
              </p:cNvPr>
              <p:cNvSpPr txBox="1">
                <a:spLocks noRot="1" noChangeAspect="1" noMove="1" noResize="1" noEditPoints="1" noAdjustHandles="1" noChangeArrowheads="1" noChangeShapeType="1" noTextEdit="1"/>
              </p:cNvSpPr>
              <p:nvPr/>
            </p:nvSpPr>
            <p:spPr>
              <a:xfrm>
                <a:off x="5317879" y="1507730"/>
                <a:ext cx="1801573" cy="830997"/>
              </a:xfrm>
              <a:prstGeom prst="rect">
                <a:avLst/>
              </a:prstGeom>
              <a:blipFill>
                <a:blip r:embed="rId15"/>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181BCA10-B488-4CC1-AE28-AFA2E850EB0E}"/>
                  </a:ext>
                </a:extLst>
              </p:cNvPr>
              <p:cNvSpPr txBox="1"/>
              <p:nvPr/>
            </p:nvSpPr>
            <p:spPr>
              <a:xfrm>
                <a:off x="5308046" y="2338728"/>
                <a:ext cx="890953"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37" name="TextBox 36">
                <a:extLst>
                  <a:ext uri="{FF2B5EF4-FFF2-40B4-BE49-F238E27FC236}">
                    <a16:creationId xmlns:a16="http://schemas.microsoft.com/office/drawing/2014/main" id="{181BCA10-B488-4CC1-AE28-AFA2E850EB0E}"/>
                  </a:ext>
                </a:extLst>
              </p:cNvPr>
              <p:cNvSpPr txBox="1">
                <a:spLocks noRot="1" noChangeAspect="1" noMove="1" noResize="1" noEditPoints="1" noAdjustHandles="1" noChangeArrowheads="1" noChangeShapeType="1" noTextEdit="1"/>
              </p:cNvSpPr>
              <p:nvPr/>
            </p:nvSpPr>
            <p:spPr>
              <a:xfrm>
                <a:off x="5308046" y="2338728"/>
                <a:ext cx="890953" cy="830997"/>
              </a:xfrm>
              <a:prstGeom prst="rect">
                <a:avLst/>
              </a:prstGeom>
              <a:blipFill>
                <a:blip r:embed="rId17"/>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1A15D564-B922-42B8-A4F6-313849EE1831}"/>
                  </a:ext>
                </a:extLst>
              </p:cNvPr>
              <p:cNvSpPr txBox="1"/>
              <p:nvPr/>
            </p:nvSpPr>
            <p:spPr>
              <a:xfrm>
                <a:off x="6208832" y="2338727"/>
                <a:ext cx="890954"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38" name="TextBox 37">
                <a:extLst>
                  <a:ext uri="{FF2B5EF4-FFF2-40B4-BE49-F238E27FC236}">
                    <a16:creationId xmlns:a16="http://schemas.microsoft.com/office/drawing/2014/main" id="{1A15D564-B922-42B8-A4F6-313849EE1831}"/>
                  </a:ext>
                </a:extLst>
              </p:cNvPr>
              <p:cNvSpPr txBox="1">
                <a:spLocks noRot="1" noChangeAspect="1" noMove="1" noResize="1" noEditPoints="1" noAdjustHandles="1" noChangeArrowheads="1" noChangeShapeType="1" noTextEdit="1"/>
              </p:cNvSpPr>
              <p:nvPr/>
            </p:nvSpPr>
            <p:spPr>
              <a:xfrm>
                <a:off x="6208832" y="2338727"/>
                <a:ext cx="890954" cy="830997"/>
              </a:xfrm>
              <a:prstGeom prst="rect">
                <a:avLst/>
              </a:prstGeom>
              <a:blipFill>
                <a:blip r:embed="rId18"/>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E7B8EF05-D2A7-496B-B1C7-46B4DBC32C40}"/>
                  </a:ext>
                </a:extLst>
              </p:cNvPr>
              <p:cNvSpPr txBox="1"/>
              <p:nvPr/>
            </p:nvSpPr>
            <p:spPr>
              <a:xfrm>
                <a:off x="5308046" y="3169725"/>
                <a:ext cx="890953"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rgbClr val="FFFF00"/>
                          </a:solidFill>
                          <a:latin typeface="Cambria Math" panose="02040503050406030204" pitchFamily="18" charset="0"/>
                        </a:rPr>
                        <m:t>  </m:t>
                      </m:r>
                      <m:r>
                        <a:rPr lang="en-US" sz="4800" b="1" i="1" smtClean="0">
                          <a:solidFill>
                            <a:srgbClr val="FFFF00"/>
                          </a:solidFill>
                          <a:latin typeface="Cambria Math" panose="02040503050406030204" pitchFamily="18" charset="0"/>
                        </a:rPr>
                        <m:t>𝒇</m:t>
                      </m:r>
                      <m:r>
                        <a:rPr lang="en-US" sz="4800" b="1" i="1" smtClean="0">
                          <a:solidFill>
                            <a:srgbClr val="FFFF00"/>
                          </a:solidFill>
                          <a:latin typeface="Cambria Math" panose="02040503050406030204" pitchFamily="18" charset="0"/>
                        </a:rPr>
                        <m:t>()</m:t>
                      </m:r>
                    </m:oMath>
                  </m:oMathPara>
                </a14:m>
                <a:endParaRPr lang="en-GB" dirty="0">
                  <a:solidFill>
                    <a:srgbClr val="FFFF00"/>
                  </a:solidFill>
                </a:endParaRPr>
              </a:p>
            </p:txBody>
          </p:sp>
        </mc:Choice>
        <mc:Fallback xmlns="">
          <p:sp>
            <p:nvSpPr>
              <p:cNvPr id="39" name="TextBox 38">
                <a:extLst>
                  <a:ext uri="{FF2B5EF4-FFF2-40B4-BE49-F238E27FC236}">
                    <a16:creationId xmlns:a16="http://schemas.microsoft.com/office/drawing/2014/main" id="{E7B8EF05-D2A7-496B-B1C7-46B4DBC32C40}"/>
                  </a:ext>
                </a:extLst>
              </p:cNvPr>
              <p:cNvSpPr txBox="1">
                <a:spLocks noRot="1" noChangeAspect="1" noMove="1" noResize="1" noEditPoints="1" noAdjustHandles="1" noChangeArrowheads="1" noChangeShapeType="1" noTextEdit="1"/>
              </p:cNvSpPr>
              <p:nvPr/>
            </p:nvSpPr>
            <p:spPr>
              <a:xfrm>
                <a:off x="5308046" y="3169725"/>
                <a:ext cx="890953" cy="830997"/>
              </a:xfrm>
              <a:prstGeom prst="rect">
                <a:avLst/>
              </a:prstGeom>
              <a:blipFill>
                <a:blip r:embed="rId19"/>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0" name="TextBox 39">
                <a:extLst>
                  <a:ext uri="{FF2B5EF4-FFF2-40B4-BE49-F238E27FC236}">
                    <a16:creationId xmlns:a16="http://schemas.microsoft.com/office/drawing/2014/main" id="{62C30C78-3E0D-4DFF-AC79-E6129FEB872D}"/>
                  </a:ext>
                </a:extLst>
              </p:cNvPr>
              <p:cNvSpPr txBox="1"/>
              <p:nvPr/>
            </p:nvSpPr>
            <p:spPr>
              <a:xfrm>
                <a:off x="6208832" y="3169724"/>
                <a:ext cx="890954" cy="830997"/>
              </a:xfrm>
              <a:prstGeom prst="rect">
                <a:avLst/>
              </a:prstGeom>
              <a:solidFill>
                <a:srgbClr val="9D9D9D">
                  <a:alpha val="27059"/>
                </a:srgbClr>
              </a:solidFill>
              <a:ln w="12700">
                <a:solidFill>
                  <a:srgbClr val="FFFF00"/>
                </a:solidFill>
              </a:ln>
            </p:spPr>
            <p:txBody>
              <a:bodyPr wrap="square" rtlCol="0">
                <a:spAutoFit/>
              </a:bodyPr>
              <a:lstStyle/>
              <a:p>
                <a:pPr algn="ctr"/>
                <a14:m>
                  <m:oMathPara xmlns:m="http://schemas.openxmlformats.org/officeDocument/2006/math">
                    <m:oMathParaPr>
                      <m:jc m:val="center"/>
                    </m:oMathParaPr>
                    <m:oMath xmlns:m="http://schemas.openxmlformats.org/officeDocument/2006/math">
                      <m:r>
                        <a:rPr lang="en-US" sz="4800" b="1" i="1" smtClean="0">
                          <a:solidFill>
                            <a:schemeClr val="bg1"/>
                          </a:solidFill>
                          <a:latin typeface="Cambria Math" panose="02040503050406030204" pitchFamily="18" charset="0"/>
                        </a:rPr>
                        <m:t>  </m:t>
                      </m:r>
                      <m:r>
                        <a:rPr lang="en-US" sz="4800" b="1" i="1" smtClean="0">
                          <a:solidFill>
                            <a:schemeClr val="bg1"/>
                          </a:solidFill>
                          <a:latin typeface="Cambria Math" panose="02040503050406030204" pitchFamily="18" charset="0"/>
                        </a:rPr>
                        <m:t>𝒍</m:t>
                      </m:r>
                      <m:r>
                        <a:rPr lang="en-US" sz="4800" b="1" i="1" smtClean="0">
                          <a:solidFill>
                            <a:schemeClr val="bg1"/>
                          </a:solidFill>
                          <a:latin typeface="Cambria Math" panose="02040503050406030204" pitchFamily="18" charset="0"/>
                        </a:rPr>
                        <m:t>()</m:t>
                      </m:r>
                    </m:oMath>
                  </m:oMathPara>
                </a14:m>
                <a:endParaRPr lang="en-GB" dirty="0">
                  <a:solidFill>
                    <a:schemeClr val="bg1"/>
                  </a:solidFill>
                </a:endParaRPr>
              </a:p>
            </p:txBody>
          </p:sp>
        </mc:Choice>
        <mc:Fallback xmlns="">
          <p:sp>
            <p:nvSpPr>
              <p:cNvPr id="40" name="TextBox 39">
                <a:extLst>
                  <a:ext uri="{FF2B5EF4-FFF2-40B4-BE49-F238E27FC236}">
                    <a16:creationId xmlns:a16="http://schemas.microsoft.com/office/drawing/2014/main" id="{62C30C78-3E0D-4DFF-AC79-E6129FEB872D}"/>
                  </a:ext>
                </a:extLst>
              </p:cNvPr>
              <p:cNvSpPr txBox="1">
                <a:spLocks noRot="1" noChangeAspect="1" noMove="1" noResize="1" noEditPoints="1" noAdjustHandles="1" noChangeArrowheads="1" noChangeShapeType="1" noTextEdit="1"/>
              </p:cNvSpPr>
              <p:nvPr/>
            </p:nvSpPr>
            <p:spPr>
              <a:xfrm>
                <a:off x="6208832" y="3169724"/>
                <a:ext cx="890954" cy="830997"/>
              </a:xfrm>
              <a:prstGeom prst="rect">
                <a:avLst/>
              </a:prstGeom>
              <a:blipFill>
                <a:blip r:embed="rId20"/>
                <a:stretch>
                  <a:fillRect/>
                </a:stretch>
              </a:blipFill>
              <a:ln w="12700">
                <a:solidFill>
                  <a:srgbClr val="FFFF00"/>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53A43E49-BC6F-4E6D-B783-F96CBDCE811D}"/>
                  </a:ext>
                </a:extLst>
              </p:cNvPr>
              <p:cNvSpPr txBox="1"/>
              <p:nvPr/>
            </p:nvSpPr>
            <p:spPr>
              <a:xfrm>
                <a:off x="302041" y="1833489"/>
                <a:ext cx="108790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800" b="1" i="1" smtClean="0">
                          <a:solidFill>
                            <a:schemeClr val="accent1"/>
                          </a:solidFill>
                          <a:latin typeface="Cambria Math" panose="02040503050406030204" pitchFamily="18" charset="0"/>
                        </a:rPr>
                        <m:t>𝒇</m:t>
                      </m:r>
                      <m:r>
                        <a:rPr lang="en-US" sz="1800" b="1" i="1" smtClean="0">
                          <a:solidFill>
                            <a:schemeClr val="accent1"/>
                          </a:solidFill>
                          <a:latin typeface="Cambria Math" panose="02040503050406030204" pitchFamily="18" charset="0"/>
                        </a:rPr>
                        <m:t>(</m:t>
                      </m:r>
                      <m:r>
                        <a:rPr lang="en-US" sz="1800" b="1" i="1" smtClean="0">
                          <a:solidFill>
                            <a:schemeClr val="accent1"/>
                          </a:solidFill>
                          <a:latin typeface="Cambria Math" panose="02040503050406030204" pitchFamily="18" charset="0"/>
                        </a:rPr>
                        <m:t>𝒈</m:t>
                      </m:r>
                      <m:r>
                        <a:rPr lang="en-US" sz="1800" b="1" i="1" smtClean="0">
                          <a:solidFill>
                            <a:schemeClr val="accent1"/>
                          </a:solidFill>
                          <a:latin typeface="Cambria Math" panose="02040503050406030204" pitchFamily="18" charset="0"/>
                        </a:rPr>
                        <m:t>())</m:t>
                      </m:r>
                    </m:oMath>
                  </m:oMathPara>
                </a14:m>
                <a:endParaRPr lang="en-GB" dirty="0">
                  <a:solidFill>
                    <a:schemeClr val="accent1"/>
                  </a:solidFill>
                </a:endParaRPr>
              </a:p>
            </p:txBody>
          </p:sp>
        </mc:Choice>
        <mc:Fallback xmlns="">
          <p:sp>
            <p:nvSpPr>
              <p:cNvPr id="8" name="TextBox 7">
                <a:extLst>
                  <a:ext uri="{FF2B5EF4-FFF2-40B4-BE49-F238E27FC236}">
                    <a16:creationId xmlns:a16="http://schemas.microsoft.com/office/drawing/2014/main" id="{53A43E49-BC6F-4E6D-B783-F96CBDCE811D}"/>
                  </a:ext>
                </a:extLst>
              </p:cNvPr>
              <p:cNvSpPr txBox="1">
                <a:spLocks noRot="1" noChangeAspect="1" noMove="1" noResize="1" noEditPoints="1" noAdjustHandles="1" noChangeArrowheads="1" noChangeShapeType="1" noTextEdit="1"/>
              </p:cNvSpPr>
              <p:nvPr/>
            </p:nvSpPr>
            <p:spPr>
              <a:xfrm>
                <a:off x="302041" y="1833489"/>
                <a:ext cx="1087902" cy="369332"/>
              </a:xfrm>
              <a:prstGeom prst="rect">
                <a:avLst/>
              </a:prstGeom>
              <a:blipFill>
                <a:blip r:embed="rId21"/>
                <a:stretch>
                  <a:fillRect b="-15000"/>
                </a:stretch>
              </a:blipFill>
            </p:spPr>
            <p:txBody>
              <a:bodyPr/>
              <a:lstStyle/>
              <a:p>
                <a:r>
                  <a:rPr lang="en-GB">
                    <a:noFill/>
                  </a:rPr>
                  <a:t> </a:t>
                </a:r>
              </a:p>
            </p:txBody>
          </p:sp>
        </mc:Fallback>
      </mc:AlternateContent>
    </p:spTree>
    <p:extLst>
      <p:ext uri="{BB962C8B-B14F-4D97-AF65-F5344CB8AC3E}">
        <p14:creationId xmlns:p14="http://schemas.microsoft.com/office/powerpoint/2010/main" val="97153991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B754F9-53E5-4A19-8A60-15804A82F4A2}"/>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92B039C7-B308-4DB2-A3FA-369720ABEE42}"/>
              </a:ext>
            </a:extLst>
          </p:cNvPr>
          <p:cNvSpPr>
            <a:spLocks noGrp="1"/>
          </p:cNvSpPr>
          <p:nvPr>
            <p:ph idx="1"/>
          </p:nvPr>
        </p:nvSpPr>
        <p:spPr/>
        <p:txBody>
          <a:bodyPr/>
          <a:lstStyle/>
          <a:p>
            <a:endParaRPr lang="en-GB"/>
          </a:p>
        </p:txBody>
      </p:sp>
      <p:sp>
        <p:nvSpPr>
          <p:cNvPr id="4" name="Text Placeholder 3">
            <a:extLst>
              <a:ext uri="{FF2B5EF4-FFF2-40B4-BE49-F238E27FC236}">
                <a16:creationId xmlns:a16="http://schemas.microsoft.com/office/drawing/2014/main" id="{74F5573E-07E2-46F3-8186-2EFB35636B7F}"/>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F1BAA1FA-8656-4590-B2C7-A4A872D8D2FE}"/>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F582BF6E-2B08-441D-AEC5-4D9F326AAFBE}"/>
              </a:ext>
            </a:extLst>
          </p:cNvPr>
          <p:cNvSpPr>
            <a:spLocks noGrp="1"/>
          </p:cNvSpPr>
          <p:nvPr>
            <p:ph type="sldNum" sz="quarter" idx="13"/>
          </p:nvPr>
        </p:nvSpPr>
        <p:spPr/>
        <p:txBody>
          <a:bodyPr/>
          <a:lstStyle/>
          <a:p>
            <a:fld id="{C9BEB4AE-FFC0-4AB9-B62F-194B275D3770}" type="slidenum">
              <a:rPr lang="en-GB" smtClean="0"/>
              <a:t>77</a:t>
            </a:fld>
            <a:endParaRPr lang="en-GB" dirty="0"/>
          </a:p>
        </p:txBody>
      </p:sp>
      <p:sp>
        <p:nvSpPr>
          <p:cNvPr id="7" name="Text Placeholder 6">
            <a:extLst>
              <a:ext uri="{FF2B5EF4-FFF2-40B4-BE49-F238E27FC236}">
                <a16:creationId xmlns:a16="http://schemas.microsoft.com/office/drawing/2014/main" id="{EDC0C1B2-8F06-4EB1-A1F3-E82CA0083F2C}"/>
              </a:ext>
            </a:extLst>
          </p:cNvPr>
          <p:cNvSpPr>
            <a:spLocks noGrp="1"/>
          </p:cNvSpPr>
          <p:nvPr>
            <p:ph type="body" sz="quarter" idx="14"/>
          </p:nvPr>
        </p:nvSpPr>
        <p:spPr/>
        <p:txBody>
          <a:bodyPr/>
          <a:lstStyle/>
          <a:p>
            <a:endParaRPr lang="en-GB"/>
          </a:p>
        </p:txBody>
      </p:sp>
      <p:pic>
        <p:nvPicPr>
          <p:cNvPr id="9" name="Picture 8">
            <a:extLst>
              <a:ext uri="{FF2B5EF4-FFF2-40B4-BE49-F238E27FC236}">
                <a16:creationId xmlns:a16="http://schemas.microsoft.com/office/drawing/2014/main" id="{BBD9B973-6098-47CF-8FBE-477253FA0948}"/>
              </a:ext>
            </a:extLst>
          </p:cNvPr>
          <p:cNvPicPr>
            <a:picLocks noChangeAspect="1"/>
          </p:cNvPicPr>
          <p:nvPr/>
        </p:nvPicPr>
        <p:blipFill>
          <a:blip r:embed="rId2"/>
          <a:stretch>
            <a:fillRect/>
          </a:stretch>
        </p:blipFill>
        <p:spPr>
          <a:xfrm>
            <a:off x="0" y="997377"/>
            <a:ext cx="9144000" cy="3148745"/>
          </a:xfrm>
          <a:prstGeom prst="rect">
            <a:avLst/>
          </a:prstGeom>
        </p:spPr>
      </p:pic>
    </p:spTree>
    <p:extLst>
      <p:ext uri="{BB962C8B-B14F-4D97-AF65-F5344CB8AC3E}">
        <p14:creationId xmlns:p14="http://schemas.microsoft.com/office/powerpoint/2010/main" val="27743670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CF9510-3074-4545-BFA6-9DA72ECB784F}"/>
              </a:ext>
            </a:extLst>
          </p:cNvPr>
          <p:cNvSpPr>
            <a:spLocks noGrp="1"/>
          </p:cNvSpPr>
          <p:nvPr>
            <p:ph idx="11"/>
          </p:nvPr>
        </p:nvSpPr>
        <p:spPr/>
        <p:txBody>
          <a:bodyPr/>
          <a:lstStyle/>
          <a:p>
            <a:r>
              <a:rPr lang="en-US" dirty="0"/>
              <a:t>Rejection sampling</a:t>
            </a:r>
            <a:endParaRPr lang="en-GB" dirty="0"/>
          </a:p>
        </p:txBody>
      </p:sp>
      <p:sp>
        <p:nvSpPr>
          <p:cNvPr id="3" name="Title 2">
            <a:extLst>
              <a:ext uri="{FF2B5EF4-FFF2-40B4-BE49-F238E27FC236}">
                <a16:creationId xmlns:a16="http://schemas.microsoft.com/office/drawing/2014/main" id="{39FA4480-272A-4DE1-8F97-B22D8B7F8546}"/>
              </a:ext>
            </a:extLst>
          </p:cNvPr>
          <p:cNvSpPr>
            <a:spLocks noGrp="1"/>
          </p:cNvSpPr>
          <p:nvPr>
            <p:ph type="title"/>
          </p:nvPr>
        </p:nvSpPr>
        <p:spPr/>
        <p:txBody>
          <a:bodyPr/>
          <a:lstStyle/>
          <a:p>
            <a:endParaRPr lang="en-GB"/>
          </a:p>
        </p:txBody>
      </p:sp>
      <p:sp>
        <p:nvSpPr>
          <p:cNvPr id="4" name="Content Placeholder 3">
            <a:extLst>
              <a:ext uri="{FF2B5EF4-FFF2-40B4-BE49-F238E27FC236}">
                <a16:creationId xmlns:a16="http://schemas.microsoft.com/office/drawing/2014/main" id="{577A6C9C-755B-46BB-9638-DF5CFCF0CEB4}"/>
              </a:ext>
            </a:extLst>
          </p:cNvPr>
          <p:cNvSpPr>
            <a:spLocks noGrp="1"/>
          </p:cNvSpPr>
          <p:nvPr>
            <p:ph idx="12"/>
          </p:nvPr>
        </p:nvSpPr>
        <p:spPr/>
        <p:txBody>
          <a:bodyPr/>
          <a:lstStyle/>
          <a:p>
            <a:r>
              <a:rPr lang="en-US" dirty="0"/>
              <a:t>Inversion method</a:t>
            </a:r>
            <a:endParaRPr lang="en-GB" dirty="0"/>
          </a:p>
        </p:txBody>
      </p:sp>
      <p:sp>
        <p:nvSpPr>
          <p:cNvPr id="5" name="Text Placeholder 4">
            <a:extLst>
              <a:ext uri="{FF2B5EF4-FFF2-40B4-BE49-F238E27FC236}">
                <a16:creationId xmlns:a16="http://schemas.microsoft.com/office/drawing/2014/main" id="{BF34038A-F7F7-42D7-826C-854272B52828}"/>
              </a:ext>
            </a:extLst>
          </p:cNvPr>
          <p:cNvSpPr>
            <a:spLocks noGrp="1"/>
          </p:cNvSpPr>
          <p:nvPr>
            <p:ph type="body" sz="quarter" idx="10"/>
          </p:nvPr>
        </p:nvSpPr>
        <p:spPr/>
        <p:txBody>
          <a:bodyPr/>
          <a:lstStyle/>
          <a:p>
            <a:endParaRPr lang="en-GB"/>
          </a:p>
        </p:txBody>
      </p:sp>
      <p:sp>
        <p:nvSpPr>
          <p:cNvPr id="6" name="Text Placeholder 5">
            <a:extLst>
              <a:ext uri="{FF2B5EF4-FFF2-40B4-BE49-F238E27FC236}">
                <a16:creationId xmlns:a16="http://schemas.microsoft.com/office/drawing/2014/main" id="{CB05270A-17B1-48CC-90C0-9B0349854DA4}"/>
              </a:ext>
            </a:extLst>
          </p:cNvPr>
          <p:cNvSpPr>
            <a:spLocks noGrp="1"/>
          </p:cNvSpPr>
          <p:nvPr>
            <p:ph type="body" sz="quarter" idx="13"/>
          </p:nvPr>
        </p:nvSpPr>
        <p:spPr/>
        <p:txBody>
          <a:bodyPr/>
          <a:lstStyle/>
          <a:p>
            <a:endParaRPr lang="en-GB"/>
          </a:p>
        </p:txBody>
      </p:sp>
      <p:sp>
        <p:nvSpPr>
          <p:cNvPr id="7" name="Slide Number Placeholder 6">
            <a:extLst>
              <a:ext uri="{FF2B5EF4-FFF2-40B4-BE49-F238E27FC236}">
                <a16:creationId xmlns:a16="http://schemas.microsoft.com/office/drawing/2014/main" id="{878CA154-4BCD-45F4-9AF5-E77EC6E1F155}"/>
              </a:ext>
            </a:extLst>
          </p:cNvPr>
          <p:cNvSpPr>
            <a:spLocks noGrp="1"/>
          </p:cNvSpPr>
          <p:nvPr>
            <p:ph type="sldNum" sz="quarter" idx="14"/>
          </p:nvPr>
        </p:nvSpPr>
        <p:spPr/>
        <p:txBody>
          <a:bodyPr/>
          <a:lstStyle/>
          <a:p>
            <a:fld id="{4B9679F6-36C0-43D5-B2E8-C34DF80151C5}" type="slidenum">
              <a:rPr lang="en-US" smtClean="0"/>
              <a:t>78</a:t>
            </a:fld>
            <a:endParaRPr lang="en-US"/>
          </a:p>
        </p:txBody>
      </p:sp>
      <p:sp>
        <p:nvSpPr>
          <p:cNvPr id="9" name="TextBox 8">
            <a:extLst>
              <a:ext uri="{FF2B5EF4-FFF2-40B4-BE49-F238E27FC236}">
                <a16:creationId xmlns:a16="http://schemas.microsoft.com/office/drawing/2014/main" id="{112B2CC3-0F85-48B6-9F8D-A158F7CAEAB8}"/>
              </a:ext>
            </a:extLst>
          </p:cNvPr>
          <p:cNvSpPr txBox="1"/>
          <p:nvPr/>
        </p:nvSpPr>
        <p:spPr>
          <a:xfrm>
            <a:off x="883627" y="2762983"/>
            <a:ext cx="2908055" cy="1131079"/>
          </a:xfrm>
          <a:prstGeom prst="rect">
            <a:avLst/>
          </a:prstGeom>
          <a:noFill/>
        </p:spPr>
        <p:txBody>
          <a:bodyPr wrap="square" rtlCol="0">
            <a:spAutoFit/>
          </a:bodyPr>
          <a:lstStyle/>
          <a:p>
            <a:r>
              <a:rPr lang="en-US" sz="1350" dirty="0">
                <a:solidFill>
                  <a:schemeClr val="accent2"/>
                </a:solidFill>
              </a:rPr>
              <a:t>F(u) </a:t>
            </a:r>
            <a:r>
              <a:rPr lang="en-US" sz="1350" dirty="0"/>
              <a:t>{ </a:t>
            </a:r>
          </a:p>
          <a:p>
            <a:pPr lvl="1"/>
            <a:r>
              <a:rPr lang="en-US" sz="1350" dirty="0">
                <a:solidFill>
                  <a:schemeClr val="accent1"/>
                </a:solidFill>
              </a:rPr>
              <a:t>do</a:t>
            </a:r>
            <a:r>
              <a:rPr lang="en-US" sz="1350" dirty="0"/>
              <a:t> { </a:t>
            </a:r>
            <a:r>
              <a:rPr lang="en-US" sz="1350" dirty="0">
                <a:solidFill>
                  <a:schemeClr val="tx2"/>
                </a:solidFill>
              </a:rPr>
              <a:t>generate</a:t>
            </a:r>
            <a:r>
              <a:rPr lang="en-US" sz="1350" dirty="0"/>
              <a:t> (U) }</a:t>
            </a:r>
          </a:p>
          <a:p>
            <a:pPr lvl="1"/>
            <a:r>
              <a:rPr lang="en-US" sz="1350" dirty="0"/>
              <a:t>	</a:t>
            </a:r>
            <a:r>
              <a:rPr lang="en-US" sz="1350" dirty="0">
                <a:solidFill>
                  <a:schemeClr val="accent1"/>
                </a:solidFill>
              </a:rPr>
              <a:t>while</a:t>
            </a:r>
            <a:r>
              <a:rPr lang="en-US" sz="1350" dirty="0"/>
              <a:t> ( U &gt; threshold);</a:t>
            </a:r>
          </a:p>
          <a:p>
            <a:pPr lvl="1"/>
            <a:r>
              <a:rPr lang="en-US" sz="1350" dirty="0">
                <a:solidFill>
                  <a:schemeClr val="accent1"/>
                </a:solidFill>
              </a:rPr>
              <a:t>Return</a:t>
            </a:r>
            <a:r>
              <a:rPr lang="en-US" sz="1350" dirty="0"/>
              <a:t> U;</a:t>
            </a:r>
          </a:p>
          <a:p>
            <a:r>
              <a:rPr lang="en-US" sz="1350" dirty="0"/>
              <a:t>}</a:t>
            </a:r>
            <a:endParaRPr lang="en-GB" sz="1350" dirty="0"/>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3269DD21-FA62-4598-B64A-24132217D78B}"/>
                  </a:ext>
                </a:extLst>
              </p:cNvPr>
              <p:cNvSpPr txBox="1"/>
              <p:nvPr/>
            </p:nvSpPr>
            <p:spPr>
              <a:xfrm>
                <a:off x="4735924" y="2509805"/>
                <a:ext cx="2908055" cy="1338828"/>
              </a:xfrm>
              <a:prstGeom prst="rect">
                <a:avLst/>
              </a:prstGeom>
              <a:noFill/>
            </p:spPr>
            <p:txBody>
              <a:bodyPr wrap="square" rtlCol="0">
                <a:spAutoFit/>
              </a:bodyPr>
              <a:lstStyle/>
              <a:p>
                <a:r>
                  <a:rPr lang="en-US" sz="1350" dirty="0"/>
                  <a:t>At compile time invert F</a:t>
                </a:r>
              </a:p>
              <a:p>
                <a:endParaRPr lang="en-US" sz="1350" dirty="0"/>
              </a:p>
              <a:p>
                <a:r>
                  <a:rPr lang="en-US" sz="1350" dirty="0"/>
                  <a:t>F(u) {</a:t>
                </a:r>
              </a:p>
              <a:p>
                <a:pPr lvl="1"/>
                <a:r>
                  <a:rPr lang="en-US" sz="1350" dirty="0"/>
                  <a:t>u = </a:t>
                </a:r>
                <a:r>
                  <a:rPr lang="en-US" sz="1350" dirty="0">
                    <a:solidFill>
                      <a:schemeClr val="tx2"/>
                    </a:solidFill>
                  </a:rPr>
                  <a:t>generate</a:t>
                </a:r>
                <a:r>
                  <a:rPr lang="en-US" sz="1350" dirty="0"/>
                  <a:t> (U);</a:t>
                </a:r>
              </a:p>
              <a:p>
                <a:pPr lvl="1"/>
                <a:r>
                  <a:rPr lang="en-US" sz="1350" dirty="0">
                    <a:solidFill>
                      <a:schemeClr val="accent1"/>
                    </a:solidFill>
                  </a:rPr>
                  <a:t>Return</a:t>
                </a:r>
                <a:r>
                  <a:rPr lang="en-US" sz="1350" dirty="0"/>
                  <a:t> </a:t>
                </a:r>
                <a14:m>
                  <m:oMath xmlns:m="http://schemas.openxmlformats.org/officeDocument/2006/math">
                    <m:sSup>
                      <m:sSupPr>
                        <m:ctrlPr>
                          <a:rPr lang="en-US" sz="1350" i="1">
                            <a:latin typeface="Cambria Math" panose="02040503050406030204" pitchFamily="18" charset="0"/>
                          </a:rPr>
                        </m:ctrlPr>
                      </m:sSupPr>
                      <m:e>
                        <m:r>
                          <a:rPr lang="en-US" sz="1350" i="1">
                            <a:latin typeface="Cambria Math" panose="02040503050406030204" pitchFamily="18" charset="0"/>
                          </a:rPr>
                          <m:t>𝐹</m:t>
                        </m:r>
                      </m:e>
                      <m:sup>
                        <m:r>
                          <a:rPr lang="en-US" sz="1350" i="1">
                            <a:latin typeface="Cambria Math" panose="02040503050406030204" pitchFamily="18" charset="0"/>
                          </a:rPr>
                          <m:t>−1</m:t>
                        </m:r>
                      </m:sup>
                    </m:sSup>
                    <m:d>
                      <m:dPr>
                        <m:ctrlPr>
                          <a:rPr lang="en-US" sz="1350" i="1">
                            <a:latin typeface="Cambria Math" panose="02040503050406030204" pitchFamily="18" charset="0"/>
                          </a:rPr>
                        </m:ctrlPr>
                      </m:dPr>
                      <m:e>
                        <m:r>
                          <m:rPr>
                            <m:sty m:val="p"/>
                          </m:rPr>
                          <a:rPr lang="en-US" sz="1350">
                            <a:latin typeface="Cambria Math" panose="02040503050406030204" pitchFamily="18" charset="0"/>
                          </a:rPr>
                          <m:t>u</m:t>
                        </m:r>
                      </m:e>
                    </m:d>
                    <m:r>
                      <a:rPr lang="en-US" sz="1350">
                        <a:latin typeface="Cambria Math" panose="02040503050406030204" pitchFamily="18" charset="0"/>
                      </a:rPr>
                      <m:t>;</m:t>
                    </m:r>
                  </m:oMath>
                </a14:m>
                <a:endParaRPr lang="en-US" sz="1350" dirty="0"/>
              </a:p>
              <a:p>
                <a:r>
                  <a:rPr lang="en-GB" sz="1350" dirty="0"/>
                  <a:t>}</a:t>
                </a:r>
              </a:p>
            </p:txBody>
          </p:sp>
        </mc:Choice>
        <mc:Fallback xmlns="">
          <p:sp>
            <p:nvSpPr>
              <p:cNvPr id="11" name="TextBox 10">
                <a:extLst>
                  <a:ext uri="{FF2B5EF4-FFF2-40B4-BE49-F238E27FC236}">
                    <a16:creationId xmlns:a16="http://schemas.microsoft.com/office/drawing/2014/main" id="{3269DD21-FA62-4598-B64A-24132217D78B}"/>
                  </a:ext>
                </a:extLst>
              </p:cNvPr>
              <p:cNvSpPr txBox="1">
                <a:spLocks noRot="1" noChangeAspect="1" noMove="1" noResize="1" noEditPoints="1" noAdjustHandles="1" noChangeArrowheads="1" noChangeShapeType="1" noTextEdit="1"/>
              </p:cNvSpPr>
              <p:nvPr/>
            </p:nvSpPr>
            <p:spPr>
              <a:xfrm>
                <a:off x="4735924" y="2509805"/>
                <a:ext cx="2908055" cy="1338828"/>
              </a:xfrm>
              <a:prstGeom prst="rect">
                <a:avLst/>
              </a:prstGeom>
              <a:blipFill>
                <a:blip r:embed="rId2"/>
                <a:stretch>
                  <a:fillRect l="-629" t="-913" b="-4110"/>
                </a:stretch>
              </a:blipFill>
            </p:spPr>
            <p:txBody>
              <a:bodyPr/>
              <a:lstStyle/>
              <a:p>
                <a:r>
                  <a:rPr lang="en-GB">
                    <a:noFill/>
                  </a:rPr>
                  <a:t> </a:t>
                </a:r>
              </a:p>
            </p:txBody>
          </p:sp>
        </mc:Fallback>
      </mc:AlternateContent>
      <p:sp>
        <p:nvSpPr>
          <p:cNvPr id="12" name="TextBox 11">
            <a:extLst>
              <a:ext uri="{FF2B5EF4-FFF2-40B4-BE49-F238E27FC236}">
                <a16:creationId xmlns:a16="http://schemas.microsoft.com/office/drawing/2014/main" id="{B7914B22-5202-419C-A88C-81DB00D5B33B}"/>
              </a:ext>
            </a:extLst>
          </p:cNvPr>
          <p:cNvSpPr txBox="1"/>
          <p:nvPr/>
        </p:nvSpPr>
        <p:spPr>
          <a:xfrm>
            <a:off x="7239942" y="3687050"/>
            <a:ext cx="1271502" cy="300082"/>
          </a:xfrm>
          <a:prstGeom prst="rect">
            <a:avLst/>
          </a:prstGeom>
          <a:noFill/>
        </p:spPr>
        <p:txBody>
          <a:bodyPr wrap="none" rtlCol="0">
            <a:spAutoFit/>
          </a:bodyPr>
          <a:lstStyle/>
          <a:p>
            <a:r>
              <a:rPr lang="en-US" sz="1350" dirty="0"/>
              <a:t>No while loop!</a:t>
            </a:r>
            <a:endParaRPr lang="en-GB" sz="1350" dirty="0"/>
          </a:p>
        </p:txBody>
      </p:sp>
      <p:cxnSp>
        <p:nvCxnSpPr>
          <p:cNvPr id="19" name="Straight Arrow Connector 18">
            <a:extLst>
              <a:ext uri="{FF2B5EF4-FFF2-40B4-BE49-F238E27FC236}">
                <a16:creationId xmlns:a16="http://schemas.microsoft.com/office/drawing/2014/main" id="{E5ACB098-3E9C-4328-BDCC-53DA5ED9CC2C}"/>
              </a:ext>
            </a:extLst>
          </p:cNvPr>
          <p:cNvCxnSpPr>
            <a:stCxn id="12" idx="1"/>
          </p:cNvCxnSpPr>
          <p:nvPr/>
        </p:nvCxnSpPr>
        <p:spPr>
          <a:xfrm flipH="1" flipV="1">
            <a:off x="6457950" y="3402624"/>
            <a:ext cx="781992" cy="43446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23857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CF9510-3074-4545-BFA6-9DA72ECB784F}"/>
              </a:ext>
            </a:extLst>
          </p:cNvPr>
          <p:cNvSpPr>
            <a:spLocks noGrp="1"/>
          </p:cNvSpPr>
          <p:nvPr>
            <p:ph idx="11"/>
          </p:nvPr>
        </p:nvSpPr>
        <p:spPr/>
        <p:txBody>
          <a:bodyPr/>
          <a:lstStyle/>
          <a:p>
            <a:r>
              <a:rPr lang="en-US" dirty="0"/>
              <a:t>Rejection sampling</a:t>
            </a:r>
            <a:endParaRPr lang="en-GB" dirty="0"/>
          </a:p>
        </p:txBody>
      </p:sp>
      <p:sp>
        <p:nvSpPr>
          <p:cNvPr id="3" name="Title 2">
            <a:extLst>
              <a:ext uri="{FF2B5EF4-FFF2-40B4-BE49-F238E27FC236}">
                <a16:creationId xmlns:a16="http://schemas.microsoft.com/office/drawing/2014/main" id="{39FA4480-272A-4DE1-8F97-B22D8B7F8546}"/>
              </a:ext>
            </a:extLst>
          </p:cNvPr>
          <p:cNvSpPr>
            <a:spLocks noGrp="1"/>
          </p:cNvSpPr>
          <p:nvPr>
            <p:ph type="title"/>
          </p:nvPr>
        </p:nvSpPr>
        <p:spPr/>
        <p:txBody>
          <a:bodyPr/>
          <a:lstStyle/>
          <a:p>
            <a:endParaRPr lang="en-GB" dirty="0"/>
          </a:p>
        </p:txBody>
      </p:sp>
      <p:sp>
        <p:nvSpPr>
          <p:cNvPr id="4" name="Content Placeholder 3">
            <a:extLst>
              <a:ext uri="{FF2B5EF4-FFF2-40B4-BE49-F238E27FC236}">
                <a16:creationId xmlns:a16="http://schemas.microsoft.com/office/drawing/2014/main" id="{577A6C9C-755B-46BB-9638-DF5CFCF0CEB4}"/>
              </a:ext>
            </a:extLst>
          </p:cNvPr>
          <p:cNvSpPr>
            <a:spLocks noGrp="1"/>
          </p:cNvSpPr>
          <p:nvPr>
            <p:ph idx="12"/>
          </p:nvPr>
        </p:nvSpPr>
        <p:spPr/>
        <p:txBody>
          <a:bodyPr/>
          <a:lstStyle/>
          <a:p>
            <a:r>
              <a:rPr lang="en-US" dirty="0"/>
              <a:t>Inversion method</a:t>
            </a:r>
            <a:endParaRPr lang="en-GB" dirty="0"/>
          </a:p>
        </p:txBody>
      </p:sp>
      <p:sp>
        <p:nvSpPr>
          <p:cNvPr id="5" name="Text Placeholder 4">
            <a:extLst>
              <a:ext uri="{FF2B5EF4-FFF2-40B4-BE49-F238E27FC236}">
                <a16:creationId xmlns:a16="http://schemas.microsoft.com/office/drawing/2014/main" id="{BF34038A-F7F7-42D7-826C-854272B52828}"/>
              </a:ext>
            </a:extLst>
          </p:cNvPr>
          <p:cNvSpPr>
            <a:spLocks noGrp="1"/>
          </p:cNvSpPr>
          <p:nvPr>
            <p:ph type="body" sz="quarter" idx="10"/>
          </p:nvPr>
        </p:nvSpPr>
        <p:spPr/>
        <p:txBody>
          <a:bodyPr/>
          <a:lstStyle/>
          <a:p>
            <a:endParaRPr lang="en-GB"/>
          </a:p>
        </p:txBody>
      </p:sp>
      <p:sp>
        <p:nvSpPr>
          <p:cNvPr id="6" name="Text Placeholder 5">
            <a:extLst>
              <a:ext uri="{FF2B5EF4-FFF2-40B4-BE49-F238E27FC236}">
                <a16:creationId xmlns:a16="http://schemas.microsoft.com/office/drawing/2014/main" id="{CB05270A-17B1-48CC-90C0-9B0349854DA4}"/>
              </a:ext>
            </a:extLst>
          </p:cNvPr>
          <p:cNvSpPr>
            <a:spLocks noGrp="1"/>
          </p:cNvSpPr>
          <p:nvPr>
            <p:ph type="body" sz="quarter" idx="13"/>
          </p:nvPr>
        </p:nvSpPr>
        <p:spPr/>
        <p:txBody>
          <a:bodyPr/>
          <a:lstStyle/>
          <a:p>
            <a:endParaRPr lang="en-GB"/>
          </a:p>
        </p:txBody>
      </p:sp>
      <p:sp>
        <p:nvSpPr>
          <p:cNvPr id="7" name="Slide Number Placeholder 6">
            <a:extLst>
              <a:ext uri="{FF2B5EF4-FFF2-40B4-BE49-F238E27FC236}">
                <a16:creationId xmlns:a16="http://schemas.microsoft.com/office/drawing/2014/main" id="{878CA154-4BCD-45F4-9AF5-E77EC6E1F155}"/>
              </a:ext>
            </a:extLst>
          </p:cNvPr>
          <p:cNvSpPr>
            <a:spLocks noGrp="1"/>
          </p:cNvSpPr>
          <p:nvPr>
            <p:ph type="sldNum" sz="quarter" idx="14"/>
          </p:nvPr>
        </p:nvSpPr>
        <p:spPr/>
        <p:txBody>
          <a:bodyPr/>
          <a:lstStyle/>
          <a:p>
            <a:fld id="{4B9679F6-36C0-43D5-B2E8-C34DF80151C5}" type="slidenum">
              <a:rPr lang="en-US" smtClean="0"/>
              <a:t>79</a:t>
            </a:fld>
            <a:endParaRPr lang="en-US"/>
          </a:p>
        </p:txBody>
      </p:sp>
      <p:sp>
        <p:nvSpPr>
          <p:cNvPr id="8" name="Oval 7">
            <a:extLst>
              <a:ext uri="{FF2B5EF4-FFF2-40B4-BE49-F238E27FC236}">
                <a16:creationId xmlns:a16="http://schemas.microsoft.com/office/drawing/2014/main" id="{10805E15-FF07-49E1-88E9-FCDDD1024FEA}"/>
              </a:ext>
            </a:extLst>
          </p:cNvPr>
          <p:cNvSpPr/>
          <p:nvPr/>
        </p:nvSpPr>
        <p:spPr>
          <a:xfrm>
            <a:off x="1061672" y="2973998"/>
            <a:ext cx="832602" cy="804495"/>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tx1"/>
                </a:solidFill>
              </a:rPr>
              <a:t>RNG</a:t>
            </a:r>
            <a:endParaRPr lang="en-GB" sz="1200" dirty="0">
              <a:solidFill>
                <a:schemeClr val="tx1"/>
              </a:solidFill>
            </a:endParaRPr>
          </a:p>
        </p:txBody>
      </p:sp>
      <p:sp>
        <p:nvSpPr>
          <p:cNvPr id="10" name="Oval 9">
            <a:extLst>
              <a:ext uri="{FF2B5EF4-FFF2-40B4-BE49-F238E27FC236}">
                <a16:creationId xmlns:a16="http://schemas.microsoft.com/office/drawing/2014/main" id="{2D550D80-E12D-4683-8D56-49850AF9CBFE}"/>
              </a:ext>
            </a:extLst>
          </p:cNvPr>
          <p:cNvSpPr/>
          <p:nvPr/>
        </p:nvSpPr>
        <p:spPr>
          <a:xfrm>
            <a:off x="2734874" y="2973998"/>
            <a:ext cx="832604" cy="804496"/>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tx1"/>
                </a:solidFill>
              </a:rPr>
              <a:t>Sample</a:t>
            </a:r>
            <a:endParaRPr lang="en-GB" sz="1350" dirty="0">
              <a:solidFill>
                <a:schemeClr val="tx1"/>
              </a:solidFill>
            </a:endParaRPr>
          </a:p>
        </p:txBody>
      </p:sp>
      <p:cxnSp>
        <p:nvCxnSpPr>
          <p:cNvPr id="13" name="Straight Arrow Connector 12">
            <a:extLst>
              <a:ext uri="{FF2B5EF4-FFF2-40B4-BE49-F238E27FC236}">
                <a16:creationId xmlns:a16="http://schemas.microsoft.com/office/drawing/2014/main" id="{6FE3378D-01F9-4F51-8FD9-879AC62BC8E5}"/>
              </a:ext>
            </a:extLst>
          </p:cNvPr>
          <p:cNvCxnSpPr>
            <a:stCxn id="8" idx="6"/>
            <a:endCxn id="10" idx="2"/>
          </p:cNvCxnSpPr>
          <p:nvPr/>
        </p:nvCxnSpPr>
        <p:spPr>
          <a:xfrm>
            <a:off x="1894274" y="3376246"/>
            <a:ext cx="84060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5" name="Connector: Curved 14">
            <a:extLst>
              <a:ext uri="{FF2B5EF4-FFF2-40B4-BE49-F238E27FC236}">
                <a16:creationId xmlns:a16="http://schemas.microsoft.com/office/drawing/2014/main" id="{62AF2246-3E6C-4B59-B640-C91937D22747}"/>
              </a:ext>
            </a:extLst>
          </p:cNvPr>
          <p:cNvCxnSpPr>
            <a:stCxn id="10" idx="7"/>
            <a:endCxn id="8" idx="0"/>
          </p:cNvCxnSpPr>
          <p:nvPr/>
        </p:nvCxnSpPr>
        <p:spPr>
          <a:xfrm rot="16200000" flipV="1">
            <a:off x="2402853" y="2049120"/>
            <a:ext cx="117815" cy="1967573"/>
          </a:xfrm>
          <a:prstGeom prst="curvedConnector3">
            <a:avLst>
              <a:gd name="adj1" fmla="val 245525"/>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56E02E4E-8F3F-4F95-84C4-E8878ED222C9}"/>
              </a:ext>
            </a:extLst>
          </p:cNvPr>
          <p:cNvSpPr txBox="1"/>
          <p:nvPr/>
        </p:nvSpPr>
        <p:spPr>
          <a:xfrm>
            <a:off x="3908835" y="3237746"/>
            <a:ext cx="521297" cy="300082"/>
          </a:xfrm>
          <a:prstGeom prst="rect">
            <a:avLst/>
          </a:prstGeom>
          <a:noFill/>
        </p:spPr>
        <p:txBody>
          <a:bodyPr wrap="none" rtlCol="0">
            <a:spAutoFit/>
          </a:bodyPr>
          <a:lstStyle/>
          <a:p>
            <a:r>
              <a:rPr lang="en-US" sz="1350" dirty="0"/>
              <a:t>Stall</a:t>
            </a:r>
            <a:endParaRPr lang="en-GB" sz="1350" dirty="0"/>
          </a:p>
        </p:txBody>
      </p:sp>
      <p:sp>
        <p:nvSpPr>
          <p:cNvPr id="18" name="TextBox 17">
            <a:extLst>
              <a:ext uri="{FF2B5EF4-FFF2-40B4-BE49-F238E27FC236}">
                <a16:creationId xmlns:a16="http://schemas.microsoft.com/office/drawing/2014/main" id="{C5494BCF-5D82-4F07-9B7E-954EA3E52761}"/>
              </a:ext>
            </a:extLst>
          </p:cNvPr>
          <p:cNvSpPr txBox="1"/>
          <p:nvPr/>
        </p:nvSpPr>
        <p:spPr>
          <a:xfrm>
            <a:off x="280307" y="3237745"/>
            <a:ext cx="521297" cy="300082"/>
          </a:xfrm>
          <a:prstGeom prst="rect">
            <a:avLst/>
          </a:prstGeom>
          <a:noFill/>
        </p:spPr>
        <p:txBody>
          <a:bodyPr wrap="none" rtlCol="0">
            <a:spAutoFit/>
          </a:bodyPr>
          <a:lstStyle/>
          <a:p>
            <a:r>
              <a:rPr lang="en-US" sz="1350" dirty="0"/>
              <a:t>Stall</a:t>
            </a:r>
            <a:endParaRPr lang="en-GB" sz="1350" dirty="0"/>
          </a:p>
        </p:txBody>
      </p:sp>
      <p:cxnSp>
        <p:nvCxnSpPr>
          <p:cNvPr id="22" name="Straight Arrow Connector 21">
            <a:extLst>
              <a:ext uri="{FF2B5EF4-FFF2-40B4-BE49-F238E27FC236}">
                <a16:creationId xmlns:a16="http://schemas.microsoft.com/office/drawing/2014/main" id="{6623FA1A-10EB-42C7-8148-416847CB9602}"/>
              </a:ext>
            </a:extLst>
          </p:cNvPr>
          <p:cNvCxnSpPr>
            <a:stCxn id="10" idx="6"/>
            <a:endCxn id="16" idx="1"/>
          </p:cNvCxnSpPr>
          <p:nvPr/>
        </p:nvCxnSpPr>
        <p:spPr>
          <a:xfrm>
            <a:off x="3567478" y="3376246"/>
            <a:ext cx="341357" cy="1154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118BB88D-4A30-42C3-AA1C-F0E8E6ECFE5C}"/>
              </a:ext>
            </a:extLst>
          </p:cNvPr>
          <p:cNvCxnSpPr>
            <a:stCxn id="18" idx="3"/>
            <a:endCxn id="8" idx="2"/>
          </p:cNvCxnSpPr>
          <p:nvPr/>
        </p:nvCxnSpPr>
        <p:spPr>
          <a:xfrm flipV="1">
            <a:off x="801604" y="3376246"/>
            <a:ext cx="260068" cy="1154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6" name="Oval 25">
            <a:extLst>
              <a:ext uri="{FF2B5EF4-FFF2-40B4-BE49-F238E27FC236}">
                <a16:creationId xmlns:a16="http://schemas.microsoft.com/office/drawing/2014/main" id="{AB4907A4-5DFA-4750-A6BA-00D54D35FDA8}"/>
              </a:ext>
            </a:extLst>
          </p:cNvPr>
          <p:cNvSpPr/>
          <p:nvPr/>
        </p:nvSpPr>
        <p:spPr>
          <a:xfrm>
            <a:off x="5035524" y="2897411"/>
            <a:ext cx="832602" cy="804495"/>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tx1"/>
                </a:solidFill>
              </a:rPr>
              <a:t>RNG</a:t>
            </a:r>
            <a:endParaRPr lang="en-GB" sz="1200" dirty="0">
              <a:solidFill>
                <a:schemeClr val="tx1"/>
              </a:solidFill>
            </a:endParaRPr>
          </a:p>
        </p:txBody>
      </p:sp>
      <p:sp>
        <p:nvSpPr>
          <p:cNvPr id="30" name="TextBox 29">
            <a:extLst>
              <a:ext uri="{FF2B5EF4-FFF2-40B4-BE49-F238E27FC236}">
                <a16:creationId xmlns:a16="http://schemas.microsoft.com/office/drawing/2014/main" id="{1439110A-ADB9-4BAB-BDB7-306D7E25D6F5}"/>
              </a:ext>
            </a:extLst>
          </p:cNvPr>
          <p:cNvSpPr txBox="1"/>
          <p:nvPr/>
        </p:nvSpPr>
        <p:spPr>
          <a:xfrm>
            <a:off x="7739429" y="3161159"/>
            <a:ext cx="685800" cy="300082"/>
          </a:xfrm>
          <a:prstGeom prst="rect">
            <a:avLst/>
          </a:prstGeom>
          <a:noFill/>
        </p:spPr>
        <p:txBody>
          <a:bodyPr wrap="square" rtlCol="0">
            <a:spAutoFit/>
          </a:bodyPr>
          <a:lstStyle/>
          <a:p>
            <a:r>
              <a:rPr lang="en-US" sz="1350" dirty="0"/>
              <a:t>Value</a:t>
            </a:r>
            <a:endParaRPr lang="en-GB" sz="1350" dirty="0"/>
          </a:p>
        </p:txBody>
      </p:sp>
      <p:cxnSp>
        <p:nvCxnSpPr>
          <p:cNvPr id="32" name="Straight Arrow Connector 31">
            <a:extLst>
              <a:ext uri="{FF2B5EF4-FFF2-40B4-BE49-F238E27FC236}">
                <a16:creationId xmlns:a16="http://schemas.microsoft.com/office/drawing/2014/main" id="{FD49BC6F-8555-44C6-B5F3-1DF04F87DDDE}"/>
              </a:ext>
            </a:extLst>
          </p:cNvPr>
          <p:cNvCxnSpPr>
            <a:cxnSpLocks/>
            <a:stCxn id="26" idx="6"/>
          </p:cNvCxnSpPr>
          <p:nvPr/>
        </p:nvCxnSpPr>
        <p:spPr>
          <a:xfrm>
            <a:off x="5868126" y="3299659"/>
            <a:ext cx="685800" cy="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4" name="Straight Arrow Connector 33">
            <a:extLst>
              <a:ext uri="{FF2B5EF4-FFF2-40B4-BE49-F238E27FC236}">
                <a16:creationId xmlns:a16="http://schemas.microsoft.com/office/drawing/2014/main" id="{B3D44E75-21F9-4A59-9407-5BBCF958AD78}"/>
              </a:ext>
            </a:extLst>
          </p:cNvPr>
          <p:cNvCxnSpPr>
            <a:cxnSpLocks/>
            <a:endCxn id="30" idx="1"/>
          </p:cNvCxnSpPr>
          <p:nvPr/>
        </p:nvCxnSpPr>
        <p:spPr>
          <a:xfrm>
            <a:off x="7386528" y="3299661"/>
            <a:ext cx="352901" cy="115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8" name="Oval 37">
            <a:extLst>
              <a:ext uri="{FF2B5EF4-FFF2-40B4-BE49-F238E27FC236}">
                <a16:creationId xmlns:a16="http://schemas.microsoft.com/office/drawing/2014/main" id="{D9EABFD1-1D69-4282-8142-61E2CFA61581}"/>
              </a:ext>
            </a:extLst>
          </p:cNvPr>
          <p:cNvSpPr/>
          <p:nvPr/>
        </p:nvSpPr>
        <p:spPr>
          <a:xfrm>
            <a:off x="6553924" y="2897412"/>
            <a:ext cx="832604" cy="804496"/>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a:solidFill>
                  <a:schemeClr val="tx1"/>
                </a:solidFill>
              </a:rPr>
              <a:t>Inverse</a:t>
            </a:r>
            <a:endParaRPr lang="en-GB" sz="1350" dirty="0">
              <a:solidFill>
                <a:schemeClr val="tx1"/>
              </a:solidFill>
            </a:endParaRPr>
          </a:p>
        </p:txBody>
      </p:sp>
      <p:sp>
        <p:nvSpPr>
          <p:cNvPr id="40" name="Rectangle 39">
            <a:extLst>
              <a:ext uri="{FF2B5EF4-FFF2-40B4-BE49-F238E27FC236}">
                <a16:creationId xmlns:a16="http://schemas.microsoft.com/office/drawing/2014/main" id="{6DE5E5A8-254D-4722-973A-11D890B98DB8}"/>
              </a:ext>
            </a:extLst>
          </p:cNvPr>
          <p:cNvSpPr/>
          <p:nvPr/>
        </p:nvSpPr>
        <p:spPr>
          <a:xfrm>
            <a:off x="398720" y="4888679"/>
            <a:ext cx="3047629" cy="230832"/>
          </a:xfrm>
          <a:prstGeom prst="rect">
            <a:avLst/>
          </a:prstGeom>
        </p:spPr>
        <p:txBody>
          <a:bodyPr wrap="none">
            <a:spAutoFit/>
          </a:bodyPr>
          <a:lstStyle/>
          <a:p>
            <a:r>
              <a:rPr lang="en-GB" sz="900" dirty="0">
                <a:solidFill>
                  <a:schemeClr val="bg1">
                    <a:lumMod val="50000"/>
                  </a:schemeClr>
                </a:solidFill>
              </a:rPr>
              <a:t>Source: https://www.doc.ic.ac.uk/~wl/papers/iee07dt.pdf</a:t>
            </a:r>
          </a:p>
        </p:txBody>
      </p:sp>
      <p:sp>
        <p:nvSpPr>
          <p:cNvPr id="41" name="TextBox 40">
            <a:extLst>
              <a:ext uri="{FF2B5EF4-FFF2-40B4-BE49-F238E27FC236}">
                <a16:creationId xmlns:a16="http://schemas.microsoft.com/office/drawing/2014/main" id="{6920C705-B1D4-4903-93EA-F72A95BA234D}"/>
              </a:ext>
            </a:extLst>
          </p:cNvPr>
          <p:cNvSpPr txBox="1"/>
          <p:nvPr/>
        </p:nvSpPr>
        <p:spPr>
          <a:xfrm>
            <a:off x="457201" y="4259873"/>
            <a:ext cx="4961743" cy="300082"/>
          </a:xfrm>
          <a:prstGeom prst="rect">
            <a:avLst/>
          </a:prstGeom>
          <a:noFill/>
        </p:spPr>
        <p:txBody>
          <a:bodyPr wrap="none" rtlCol="0">
            <a:spAutoFit/>
          </a:bodyPr>
          <a:lstStyle/>
          <a:p>
            <a:r>
              <a:rPr lang="en-US" sz="1350" dirty="0"/>
              <a:t>Inversion method is the most efficient on FPGA (Thomas2006)</a:t>
            </a:r>
            <a:endParaRPr lang="en-GB" sz="1350" dirty="0"/>
          </a:p>
        </p:txBody>
      </p:sp>
    </p:spTree>
    <p:extLst>
      <p:ext uri="{BB962C8B-B14F-4D97-AF65-F5344CB8AC3E}">
        <p14:creationId xmlns:p14="http://schemas.microsoft.com/office/powerpoint/2010/main" val="4240910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18C1CBF-F5AE-4494-B71B-02C18ACA8AB7}"/>
              </a:ext>
            </a:extLst>
          </p:cNvPr>
          <p:cNvSpPr>
            <a:spLocks noGrp="1"/>
          </p:cNvSpPr>
          <p:nvPr>
            <p:ph type="body" sz="quarter" idx="10"/>
          </p:nvPr>
        </p:nvSpPr>
        <p:spPr/>
        <p:txBody>
          <a:bodyPr/>
          <a:lstStyle/>
          <a:p>
            <a:endParaRPr lang="en-GB" dirty="0"/>
          </a:p>
        </p:txBody>
      </p:sp>
      <p:sp>
        <p:nvSpPr>
          <p:cNvPr id="5" name="Text Placeholder 4">
            <a:extLst>
              <a:ext uri="{FF2B5EF4-FFF2-40B4-BE49-F238E27FC236}">
                <a16:creationId xmlns:a16="http://schemas.microsoft.com/office/drawing/2014/main" id="{4076F9BF-3586-450A-BBF8-F698C82B0522}"/>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7FC48490-0B44-444E-8425-6896FCC44E60}"/>
              </a:ext>
            </a:extLst>
          </p:cNvPr>
          <p:cNvSpPr>
            <a:spLocks noGrp="1"/>
          </p:cNvSpPr>
          <p:nvPr>
            <p:ph type="sldNum" sz="quarter" idx="13"/>
          </p:nvPr>
        </p:nvSpPr>
        <p:spPr/>
        <p:txBody>
          <a:bodyPr/>
          <a:lstStyle/>
          <a:p>
            <a:fld id="{C9BEB4AE-FFC0-4AB9-B62F-194B275D3770}" type="slidenum">
              <a:rPr lang="en-GB" smtClean="0"/>
              <a:t>8</a:t>
            </a:fld>
            <a:endParaRPr lang="en-GB" dirty="0"/>
          </a:p>
        </p:txBody>
      </p:sp>
      <p:sp>
        <p:nvSpPr>
          <p:cNvPr id="7" name="Text Placeholder 6">
            <a:extLst>
              <a:ext uri="{FF2B5EF4-FFF2-40B4-BE49-F238E27FC236}">
                <a16:creationId xmlns:a16="http://schemas.microsoft.com/office/drawing/2014/main" id="{30D018E7-B64A-4C0B-BC02-C14387B88B1A}"/>
              </a:ext>
            </a:extLst>
          </p:cNvPr>
          <p:cNvSpPr>
            <a:spLocks noGrp="1"/>
          </p:cNvSpPr>
          <p:nvPr>
            <p:ph type="body" sz="quarter" idx="14"/>
          </p:nvPr>
        </p:nvSpPr>
        <p:spPr/>
        <p:txBody>
          <a:bodyPr/>
          <a:lstStyle/>
          <a:p>
            <a:endParaRPr lang="en-GB"/>
          </a:p>
        </p:txBody>
      </p:sp>
      <p:sp>
        <p:nvSpPr>
          <p:cNvPr id="13" name="Text Box 9">
            <a:extLst>
              <a:ext uri="{FF2B5EF4-FFF2-40B4-BE49-F238E27FC236}">
                <a16:creationId xmlns:a16="http://schemas.microsoft.com/office/drawing/2014/main" id="{A0A24B71-D86F-2446-BD68-48E39564E7A4}"/>
              </a:ext>
            </a:extLst>
          </p:cNvPr>
          <p:cNvSpPr txBox="1">
            <a:spLocks noChangeAspect="1" noChangeArrowheads="1"/>
          </p:cNvSpPr>
          <p:nvPr/>
        </p:nvSpPr>
        <p:spPr bwMode="auto">
          <a:xfrm>
            <a:off x="698152" y="3289715"/>
            <a:ext cx="2073183" cy="376237"/>
          </a:xfrm>
          <a:prstGeom prst="rect">
            <a:avLst/>
          </a:prstGeom>
          <a:solidFill>
            <a:schemeClr val="bg2"/>
          </a:solidFill>
          <a:ln w="9525">
            <a:solidFill>
              <a:schemeClr val="tx1"/>
            </a:solidFill>
            <a:miter lim="800000"/>
            <a:headEnd/>
            <a:tailEnd/>
          </a:ln>
        </p:spPr>
        <p:txBody>
          <a:bodyPr wrap="none"/>
          <a:ls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ClrTx/>
              <a:buSzTx/>
              <a:buFontTx/>
              <a:buNone/>
            </a:pPr>
            <a:r>
              <a:rPr lang="en-US" altLang="en-US" sz="1800" dirty="0">
                <a:solidFill>
                  <a:srgbClr val="000000"/>
                </a:solidFill>
                <a:latin typeface="Arial" panose="020B0604020202020204" pitchFamily="34" charset="0"/>
              </a:rPr>
              <a:t>Circuits</a:t>
            </a:r>
          </a:p>
        </p:txBody>
      </p:sp>
      <p:sp>
        <p:nvSpPr>
          <p:cNvPr id="14" name="Text Box 10">
            <a:extLst>
              <a:ext uri="{FF2B5EF4-FFF2-40B4-BE49-F238E27FC236}">
                <a16:creationId xmlns:a16="http://schemas.microsoft.com/office/drawing/2014/main" id="{5C585F43-5FF6-1146-B728-70FC5A1751B2}"/>
              </a:ext>
            </a:extLst>
          </p:cNvPr>
          <p:cNvSpPr txBox="1">
            <a:spLocks noChangeAspect="1" noChangeArrowheads="1"/>
          </p:cNvSpPr>
          <p:nvPr/>
        </p:nvSpPr>
        <p:spPr bwMode="auto">
          <a:xfrm>
            <a:off x="698151" y="3652117"/>
            <a:ext cx="2073183" cy="376237"/>
          </a:xfrm>
          <a:prstGeom prst="rect">
            <a:avLst/>
          </a:prstGeom>
          <a:solidFill>
            <a:schemeClr val="bg2"/>
          </a:solidFill>
          <a:ln w="9525">
            <a:solidFill>
              <a:schemeClr val="tx1"/>
            </a:solidFill>
            <a:miter lim="800000"/>
            <a:headEnd/>
            <a:tailEnd/>
          </a:ln>
        </p:spPr>
        <p:txBody>
          <a:bodyPr wrap="none"/>
          <a:ls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ClrTx/>
              <a:buSzTx/>
              <a:buFontTx/>
              <a:buNone/>
            </a:pPr>
            <a:r>
              <a:rPr lang="en-US" altLang="en-US" sz="1800" dirty="0">
                <a:solidFill>
                  <a:srgbClr val="000000"/>
                </a:solidFill>
                <a:latin typeface="Arial" panose="020B0604020202020204" pitchFamily="34" charset="0"/>
              </a:rPr>
              <a:t>Electrons</a:t>
            </a:r>
          </a:p>
        </p:txBody>
      </p:sp>
      <p:sp>
        <p:nvSpPr>
          <p:cNvPr id="22" name="Text Box 4">
            <a:extLst>
              <a:ext uri="{FF2B5EF4-FFF2-40B4-BE49-F238E27FC236}">
                <a16:creationId xmlns:a16="http://schemas.microsoft.com/office/drawing/2014/main" id="{410C85B2-63D7-45D2-A245-61165209B5DF}"/>
              </a:ext>
            </a:extLst>
          </p:cNvPr>
          <p:cNvSpPr txBox="1">
            <a:spLocks noChangeArrowheads="1"/>
          </p:cNvSpPr>
          <p:nvPr/>
        </p:nvSpPr>
        <p:spPr bwMode="auto">
          <a:xfrm>
            <a:off x="698158" y="2918385"/>
            <a:ext cx="2073183" cy="376237"/>
          </a:xfrm>
          <a:prstGeom prst="rect">
            <a:avLst/>
          </a:prstGeom>
          <a:solidFill>
            <a:schemeClr val="bg2"/>
          </a:solidFill>
          <a:ln w="9525">
            <a:solidFill>
              <a:schemeClr val="tx1"/>
            </a:solidFill>
            <a:miter lim="800000"/>
            <a:headEnd/>
            <a:tailEnd/>
          </a:ln>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ClrTx/>
              <a:buSzTx/>
              <a:buFontTx/>
              <a:buNone/>
            </a:pPr>
            <a:r>
              <a:rPr lang="en-US" altLang="en-US" sz="1800" dirty="0">
                <a:solidFill>
                  <a:srgbClr val="000000"/>
                </a:solidFill>
                <a:latin typeface="Arial" panose="020B0604020202020204" pitchFamily="34" charset="0"/>
              </a:rPr>
              <a:t>Microarchitecture</a:t>
            </a:r>
          </a:p>
        </p:txBody>
      </p:sp>
      <p:sp>
        <p:nvSpPr>
          <p:cNvPr id="24" name="Text Box 6">
            <a:extLst>
              <a:ext uri="{FF2B5EF4-FFF2-40B4-BE49-F238E27FC236}">
                <a16:creationId xmlns:a16="http://schemas.microsoft.com/office/drawing/2014/main" id="{F258F1D0-4496-4196-AB5C-BA9980EC0E9D}"/>
              </a:ext>
            </a:extLst>
          </p:cNvPr>
          <p:cNvSpPr txBox="1">
            <a:spLocks noChangeAspect="1" noChangeArrowheads="1"/>
          </p:cNvSpPr>
          <p:nvPr/>
        </p:nvSpPr>
        <p:spPr bwMode="auto">
          <a:xfrm>
            <a:off x="698158" y="1807443"/>
            <a:ext cx="2073183" cy="376237"/>
          </a:xfrm>
          <a:prstGeom prst="rect">
            <a:avLst/>
          </a:prstGeom>
          <a:solidFill>
            <a:srgbClr val="92D050"/>
          </a:solidFill>
          <a:ln w="9525">
            <a:solidFill>
              <a:schemeClr val="tx1"/>
            </a:solidFill>
            <a:miter lim="800000"/>
            <a:headEnd/>
            <a:tailEnd/>
          </a:ln>
        </p:spPr>
        <p:txBody>
          <a:bodyPr wrap="none"/>
          <a:ls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ClrTx/>
              <a:buSzTx/>
              <a:buFontTx/>
              <a:buNone/>
            </a:pPr>
            <a:r>
              <a:rPr lang="en-US" altLang="en-US" sz="1800" dirty="0">
                <a:solidFill>
                  <a:srgbClr val="000000"/>
                </a:solidFill>
                <a:latin typeface="Arial" panose="020B0604020202020204" pitchFamily="34" charset="0"/>
              </a:rPr>
              <a:t>Program</a:t>
            </a:r>
          </a:p>
        </p:txBody>
      </p:sp>
      <p:sp>
        <p:nvSpPr>
          <p:cNvPr id="25" name="Text Box 6">
            <a:extLst>
              <a:ext uri="{FF2B5EF4-FFF2-40B4-BE49-F238E27FC236}">
                <a16:creationId xmlns:a16="http://schemas.microsoft.com/office/drawing/2014/main" id="{25AF9574-0AA9-4A3C-A41B-147BF55E035D}"/>
              </a:ext>
            </a:extLst>
          </p:cNvPr>
          <p:cNvSpPr txBox="1">
            <a:spLocks noChangeAspect="1" noChangeArrowheads="1"/>
          </p:cNvSpPr>
          <p:nvPr/>
        </p:nvSpPr>
        <p:spPr bwMode="auto">
          <a:xfrm>
            <a:off x="698155" y="2542148"/>
            <a:ext cx="2073183" cy="376237"/>
          </a:xfrm>
          <a:prstGeom prst="rect">
            <a:avLst/>
          </a:prstGeom>
          <a:solidFill>
            <a:srgbClr val="92D050"/>
          </a:solidFill>
          <a:ln w="9525">
            <a:solidFill>
              <a:schemeClr val="tx1"/>
            </a:solidFill>
            <a:miter lim="800000"/>
            <a:headEnd/>
            <a:tailEnd/>
          </a:ln>
        </p:spPr>
        <p:txBody>
          <a:bodyPr wrap="none"/>
          <a:ls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ClrTx/>
              <a:buSzTx/>
              <a:buFontTx/>
              <a:buNone/>
            </a:pPr>
            <a:r>
              <a:rPr lang="en-US" altLang="en-US" dirty="0">
                <a:solidFill>
                  <a:srgbClr val="000000"/>
                </a:solidFill>
              </a:rPr>
              <a:t>Machine Language</a:t>
            </a:r>
            <a:endParaRPr lang="en-US" altLang="en-US" sz="1800" dirty="0">
              <a:solidFill>
                <a:srgbClr val="000000"/>
              </a:solidFill>
              <a:latin typeface="Arial" panose="020B0604020202020204" pitchFamily="34" charset="0"/>
            </a:endParaRPr>
          </a:p>
        </p:txBody>
      </p:sp>
      <p:sp>
        <p:nvSpPr>
          <p:cNvPr id="26" name="Text Box 6">
            <a:extLst>
              <a:ext uri="{FF2B5EF4-FFF2-40B4-BE49-F238E27FC236}">
                <a16:creationId xmlns:a16="http://schemas.microsoft.com/office/drawing/2014/main" id="{AFAF0D70-97E9-491E-B907-E2FF56EB8363}"/>
              </a:ext>
            </a:extLst>
          </p:cNvPr>
          <p:cNvSpPr txBox="1">
            <a:spLocks noChangeAspect="1" noChangeArrowheads="1"/>
          </p:cNvSpPr>
          <p:nvPr/>
        </p:nvSpPr>
        <p:spPr bwMode="auto">
          <a:xfrm>
            <a:off x="698147" y="2179746"/>
            <a:ext cx="2073183" cy="376237"/>
          </a:xfrm>
          <a:prstGeom prst="rect">
            <a:avLst/>
          </a:prstGeom>
          <a:solidFill>
            <a:srgbClr val="92D050"/>
          </a:solidFill>
          <a:ln w="9525">
            <a:solidFill>
              <a:schemeClr val="tx1"/>
            </a:solidFill>
            <a:miter lim="800000"/>
            <a:headEnd/>
            <a:tailEnd/>
          </a:ln>
        </p:spPr>
        <p:txBody>
          <a:bodyPr wrap="none"/>
          <a:ls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ClrTx/>
              <a:buSzTx/>
              <a:buFontTx/>
              <a:buNone/>
            </a:pPr>
            <a:r>
              <a:rPr lang="en-US" altLang="en-US" sz="1800" dirty="0">
                <a:solidFill>
                  <a:srgbClr val="000000"/>
                </a:solidFill>
                <a:latin typeface="Arial" panose="020B0604020202020204" pitchFamily="34" charset="0"/>
              </a:rPr>
              <a:t>Interpreter</a:t>
            </a:r>
          </a:p>
        </p:txBody>
      </p:sp>
      <p:sp>
        <p:nvSpPr>
          <p:cNvPr id="27" name="Text Box 9">
            <a:extLst>
              <a:ext uri="{FF2B5EF4-FFF2-40B4-BE49-F238E27FC236}">
                <a16:creationId xmlns:a16="http://schemas.microsoft.com/office/drawing/2014/main" id="{E108A98E-BFDA-4A54-8B93-E538CA7EE866}"/>
              </a:ext>
            </a:extLst>
          </p:cNvPr>
          <p:cNvSpPr txBox="1">
            <a:spLocks noChangeAspect="1" noChangeArrowheads="1"/>
          </p:cNvSpPr>
          <p:nvPr/>
        </p:nvSpPr>
        <p:spPr bwMode="auto">
          <a:xfrm>
            <a:off x="3087315" y="3289715"/>
            <a:ext cx="2073183" cy="376237"/>
          </a:xfrm>
          <a:prstGeom prst="rect">
            <a:avLst/>
          </a:prstGeom>
          <a:solidFill>
            <a:schemeClr val="bg2"/>
          </a:solidFill>
          <a:ln w="9525">
            <a:solidFill>
              <a:schemeClr val="tx1"/>
            </a:solidFill>
            <a:miter lim="800000"/>
            <a:headEnd/>
            <a:tailEnd/>
          </a:ln>
        </p:spPr>
        <p:txBody>
          <a:bodyPr wrap="none"/>
          <a:ls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ClrTx/>
              <a:buSzTx/>
              <a:buFontTx/>
              <a:buNone/>
            </a:pPr>
            <a:r>
              <a:rPr lang="en-US" altLang="en-US" sz="1800" dirty="0">
                <a:solidFill>
                  <a:srgbClr val="000000"/>
                </a:solidFill>
                <a:latin typeface="Arial" panose="020B0604020202020204" pitchFamily="34" charset="0"/>
              </a:rPr>
              <a:t>Circuits</a:t>
            </a:r>
          </a:p>
        </p:txBody>
      </p:sp>
      <p:sp>
        <p:nvSpPr>
          <p:cNvPr id="28" name="Text Box 10">
            <a:extLst>
              <a:ext uri="{FF2B5EF4-FFF2-40B4-BE49-F238E27FC236}">
                <a16:creationId xmlns:a16="http://schemas.microsoft.com/office/drawing/2014/main" id="{F2545F68-9FC2-46D3-86F2-1FE105F035B9}"/>
              </a:ext>
            </a:extLst>
          </p:cNvPr>
          <p:cNvSpPr txBox="1">
            <a:spLocks noChangeAspect="1" noChangeArrowheads="1"/>
          </p:cNvSpPr>
          <p:nvPr/>
        </p:nvSpPr>
        <p:spPr bwMode="auto">
          <a:xfrm>
            <a:off x="3087314" y="3652117"/>
            <a:ext cx="2073183" cy="376237"/>
          </a:xfrm>
          <a:prstGeom prst="rect">
            <a:avLst/>
          </a:prstGeom>
          <a:solidFill>
            <a:schemeClr val="bg2"/>
          </a:solidFill>
          <a:ln w="9525">
            <a:solidFill>
              <a:schemeClr val="tx1"/>
            </a:solidFill>
            <a:miter lim="800000"/>
            <a:headEnd/>
            <a:tailEnd/>
          </a:ln>
        </p:spPr>
        <p:txBody>
          <a:bodyPr wrap="none"/>
          <a:ls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ClrTx/>
              <a:buSzTx/>
              <a:buFontTx/>
              <a:buNone/>
            </a:pPr>
            <a:r>
              <a:rPr lang="en-US" altLang="en-US" sz="1800" dirty="0">
                <a:solidFill>
                  <a:srgbClr val="000000"/>
                </a:solidFill>
                <a:latin typeface="Arial" panose="020B0604020202020204" pitchFamily="34" charset="0"/>
              </a:rPr>
              <a:t>Electrons</a:t>
            </a:r>
          </a:p>
        </p:txBody>
      </p:sp>
      <p:sp>
        <p:nvSpPr>
          <p:cNvPr id="29" name="Text Box 4">
            <a:extLst>
              <a:ext uri="{FF2B5EF4-FFF2-40B4-BE49-F238E27FC236}">
                <a16:creationId xmlns:a16="http://schemas.microsoft.com/office/drawing/2014/main" id="{3145103D-6CA8-4875-A4F1-33B24DF0E6AC}"/>
              </a:ext>
            </a:extLst>
          </p:cNvPr>
          <p:cNvSpPr txBox="1">
            <a:spLocks noChangeArrowheads="1"/>
          </p:cNvSpPr>
          <p:nvPr/>
        </p:nvSpPr>
        <p:spPr bwMode="auto">
          <a:xfrm>
            <a:off x="3087321" y="2918385"/>
            <a:ext cx="2073183" cy="376237"/>
          </a:xfrm>
          <a:prstGeom prst="rect">
            <a:avLst/>
          </a:prstGeom>
          <a:solidFill>
            <a:schemeClr val="bg2"/>
          </a:solidFill>
          <a:ln w="9525">
            <a:solidFill>
              <a:schemeClr val="tx1"/>
            </a:solidFill>
            <a:miter lim="800000"/>
            <a:headEnd/>
            <a:tailEnd/>
          </a:ln>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ClrTx/>
              <a:buSzTx/>
              <a:buFontTx/>
              <a:buNone/>
            </a:pPr>
            <a:r>
              <a:rPr lang="en-US" altLang="en-US" sz="1800" dirty="0">
                <a:solidFill>
                  <a:srgbClr val="000000"/>
                </a:solidFill>
                <a:latin typeface="Arial" panose="020B0604020202020204" pitchFamily="34" charset="0"/>
              </a:rPr>
              <a:t>Microarchitecture</a:t>
            </a:r>
          </a:p>
        </p:txBody>
      </p:sp>
      <p:sp>
        <p:nvSpPr>
          <p:cNvPr id="30" name="Text Box 6">
            <a:extLst>
              <a:ext uri="{FF2B5EF4-FFF2-40B4-BE49-F238E27FC236}">
                <a16:creationId xmlns:a16="http://schemas.microsoft.com/office/drawing/2014/main" id="{E28CE64B-770B-4E9F-992E-7174013F0E2D}"/>
              </a:ext>
            </a:extLst>
          </p:cNvPr>
          <p:cNvSpPr txBox="1">
            <a:spLocks noChangeAspect="1" noChangeArrowheads="1"/>
          </p:cNvSpPr>
          <p:nvPr/>
        </p:nvSpPr>
        <p:spPr bwMode="auto">
          <a:xfrm>
            <a:off x="3087321" y="2175282"/>
            <a:ext cx="2073183" cy="376237"/>
          </a:xfrm>
          <a:prstGeom prst="rect">
            <a:avLst/>
          </a:prstGeom>
          <a:solidFill>
            <a:srgbClr val="92D050"/>
          </a:solidFill>
          <a:ln w="9525">
            <a:solidFill>
              <a:schemeClr val="tx1"/>
            </a:solidFill>
            <a:miter lim="800000"/>
            <a:headEnd/>
            <a:tailEnd/>
          </a:ln>
        </p:spPr>
        <p:txBody>
          <a:bodyPr wrap="none"/>
          <a:ls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ClrTx/>
              <a:buSzTx/>
              <a:buFontTx/>
              <a:buNone/>
            </a:pPr>
            <a:r>
              <a:rPr lang="en-US" altLang="en-US" sz="1800" dirty="0">
                <a:solidFill>
                  <a:srgbClr val="000000"/>
                </a:solidFill>
                <a:latin typeface="Arial" panose="020B0604020202020204" pitchFamily="34" charset="0"/>
              </a:rPr>
              <a:t>Program</a:t>
            </a:r>
          </a:p>
        </p:txBody>
      </p:sp>
      <p:sp>
        <p:nvSpPr>
          <p:cNvPr id="31" name="Text Box 6">
            <a:extLst>
              <a:ext uri="{FF2B5EF4-FFF2-40B4-BE49-F238E27FC236}">
                <a16:creationId xmlns:a16="http://schemas.microsoft.com/office/drawing/2014/main" id="{6A37D1E7-9C6D-40CB-BE5E-897906128EB1}"/>
              </a:ext>
            </a:extLst>
          </p:cNvPr>
          <p:cNvSpPr txBox="1">
            <a:spLocks noChangeAspect="1" noChangeArrowheads="1"/>
          </p:cNvSpPr>
          <p:nvPr/>
        </p:nvSpPr>
        <p:spPr bwMode="auto">
          <a:xfrm>
            <a:off x="3087318" y="2542148"/>
            <a:ext cx="2073183" cy="376237"/>
          </a:xfrm>
          <a:prstGeom prst="rect">
            <a:avLst/>
          </a:prstGeom>
          <a:solidFill>
            <a:srgbClr val="92D050"/>
          </a:solidFill>
          <a:ln w="9525">
            <a:solidFill>
              <a:schemeClr val="tx1"/>
            </a:solidFill>
            <a:miter lim="800000"/>
            <a:headEnd/>
            <a:tailEnd/>
          </a:ln>
        </p:spPr>
        <p:txBody>
          <a:bodyPr wrap="none"/>
          <a:ls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ClrTx/>
              <a:buSzTx/>
              <a:buFontTx/>
              <a:buNone/>
            </a:pPr>
            <a:r>
              <a:rPr lang="en-US" altLang="en-US" dirty="0">
                <a:solidFill>
                  <a:srgbClr val="000000"/>
                </a:solidFill>
              </a:rPr>
              <a:t>Machine Language</a:t>
            </a:r>
            <a:endParaRPr lang="en-US" altLang="en-US" sz="1800" dirty="0">
              <a:solidFill>
                <a:srgbClr val="000000"/>
              </a:solidFill>
              <a:latin typeface="Arial" panose="020B0604020202020204" pitchFamily="34" charset="0"/>
            </a:endParaRPr>
          </a:p>
        </p:txBody>
      </p:sp>
      <p:sp>
        <p:nvSpPr>
          <p:cNvPr id="33" name="Text Box 9">
            <a:extLst>
              <a:ext uri="{FF2B5EF4-FFF2-40B4-BE49-F238E27FC236}">
                <a16:creationId xmlns:a16="http://schemas.microsoft.com/office/drawing/2014/main" id="{E4407E91-4F9D-45D8-99FC-B7FAE784D235}"/>
              </a:ext>
            </a:extLst>
          </p:cNvPr>
          <p:cNvSpPr txBox="1">
            <a:spLocks noChangeAspect="1" noChangeArrowheads="1"/>
          </p:cNvSpPr>
          <p:nvPr/>
        </p:nvSpPr>
        <p:spPr bwMode="auto">
          <a:xfrm>
            <a:off x="5631222" y="3294179"/>
            <a:ext cx="2073183" cy="376237"/>
          </a:xfrm>
          <a:prstGeom prst="rect">
            <a:avLst/>
          </a:prstGeom>
          <a:solidFill>
            <a:schemeClr val="bg2"/>
          </a:solidFill>
          <a:ln w="9525">
            <a:solidFill>
              <a:schemeClr val="tx1"/>
            </a:solidFill>
            <a:miter lim="800000"/>
            <a:headEnd/>
            <a:tailEnd/>
          </a:ln>
        </p:spPr>
        <p:txBody>
          <a:bodyPr wrap="none"/>
          <a:ls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ClrTx/>
              <a:buSzTx/>
              <a:buFontTx/>
              <a:buNone/>
            </a:pPr>
            <a:r>
              <a:rPr lang="en-US" altLang="en-US" sz="1800" dirty="0">
                <a:solidFill>
                  <a:srgbClr val="000000"/>
                </a:solidFill>
                <a:latin typeface="Arial" panose="020B0604020202020204" pitchFamily="34" charset="0"/>
              </a:rPr>
              <a:t>Circuits</a:t>
            </a:r>
          </a:p>
        </p:txBody>
      </p:sp>
      <p:sp>
        <p:nvSpPr>
          <p:cNvPr id="34" name="Text Box 10">
            <a:extLst>
              <a:ext uri="{FF2B5EF4-FFF2-40B4-BE49-F238E27FC236}">
                <a16:creationId xmlns:a16="http://schemas.microsoft.com/office/drawing/2014/main" id="{67EBBB5F-B63D-4D31-9C64-475C0BA408AE}"/>
              </a:ext>
            </a:extLst>
          </p:cNvPr>
          <p:cNvSpPr txBox="1">
            <a:spLocks noChangeAspect="1" noChangeArrowheads="1"/>
          </p:cNvSpPr>
          <p:nvPr/>
        </p:nvSpPr>
        <p:spPr bwMode="auto">
          <a:xfrm>
            <a:off x="5631221" y="3656581"/>
            <a:ext cx="2073183" cy="376237"/>
          </a:xfrm>
          <a:prstGeom prst="rect">
            <a:avLst/>
          </a:prstGeom>
          <a:solidFill>
            <a:schemeClr val="bg2"/>
          </a:solidFill>
          <a:ln w="9525">
            <a:solidFill>
              <a:schemeClr val="tx1"/>
            </a:solidFill>
            <a:miter lim="800000"/>
            <a:headEnd/>
            <a:tailEnd/>
          </a:ln>
        </p:spPr>
        <p:txBody>
          <a:bodyPr wrap="none"/>
          <a:ls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ClrTx/>
              <a:buSzTx/>
              <a:buFontTx/>
              <a:buNone/>
            </a:pPr>
            <a:r>
              <a:rPr lang="en-US" altLang="en-US" sz="1800" dirty="0">
                <a:solidFill>
                  <a:srgbClr val="000000"/>
                </a:solidFill>
                <a:latin typeface="Arial" panose="020B0604020202020204" pitchFamily="34" charset="0"/>
              </a:rPr>
              <a:t>Electrons</a:t>
            </a:r>
          </a:p>
        </p:txBody>
      </p:sp>
      <p:sp>
        <p:nvSpPr>
          <p:cNvPr id="36" name="Text Box 6">
            <a:extLst>
              <a:ext uri="{FF2B5EF4-FFF2-40B4-BE49-F238E27FC236}">
                <a16:creationId xmlns:a16="http://schemas.microsoft.com/office/drawing/2014/main" id="{46C58064-D281-40ED-920D-656C9FA7BE74}"/>
              </a:ext>
            </a:extLst>
          </p:cNvPr>
          <p:cNvSpPr txBox="1">
            <a:spLocks noChangeAspect="1" noChangeArrowheads="1"/>
          </p:cNvSpPr>
          <p:nvPr/>
        </p:nvSpPr>
        <p:spPr bwMode="auto">
          <a:xfrm>
            <a:off x="5631220" y="2538467"/>
            <a:ext cx="2073183" cy="376237"/>
          </a:xfrm>
          <a:prstGeom prst="rect">
            <a:avLst/>
          </a:prstGeom>
          <a:solidFill>
            <a:srgbClr val="92D050"/>
          </a:solidFill>
          <a:ln w="9525">
            <a:solidFill>
              <a:schemeClr val="tx1"/>
            </a:solidFill>
            <a:miter lim="800000"/>
            <a:headEnd/>
            <a:tailEnd/>
          </a:ln>
        </p:spPr>
        <p:txBody>
          <a:bodyPr wrap="none"/>
          <a:ls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ClrTx/>
              <a:buSzTx/>
              <a:buFontTx/>
              <a:buNone/>
            </a:pPr>
            <a:r>
              <a:rPr lang="en-US" altLang="en-US" sz="1800" dirty="0">
                <a:solidFill>
                  <a:srgbClr val="000000"/>
                </a:solidFill>
                <a:latin typeface="Arial" panose="020B0604020202020204" pitchFamily="34" charset="0"/>
              </a:rPr>
              <a:t>Program</a:t>
            </a:r>
          </a:p>
        </p:txBody>
      </p:sp>
      <p:sp>
        <p:nvSpPr>
          <p:cNvPr id="38" name="Text Box 4">
            <a:extLst>
              <a:ext uri="{FF2B5EF4-FFF2-40B4-BE49-F238E27FC236}">
                <a16:creationId xmlns:a16="http://schemas.microsoft.com/office/drawing/2014/main" id="{5A1594C7-DEDE-4E6B-A6B1-286E1295876E}"/>
              </a:ext>
            </a:extLst>
          </p:cNvPr>
          <p:cNvSpPr txBox="1">
            <a:spLocks noChangeArrowheads="1"/>
          </p:cNvSpPr>
          <p:nvPr/>
        </p:nvSpPr>
        <p:spPr bwMode="auto">
          <a:xfrm>
            <a:off x="5631228" y="2914704"/>
            <a:ext cx="2073183" cy="376237"/>
          </a:xfrm>
          <a:prstGeom prst="rect">
            <a:avLst/>
          </a:prstGeom>
          <a:solidFill>
            <a:srgbClr val="92D050"/>
          </a:solidFill>
          <a:ln w="9525">
            <a:solidFill>
              <a:schemeClr val="tx1"/>
            </a:solidFill>
            <a:miter lim="800000"/>
            <a:headEnd/>
            <a:tailEnd/>
          </a:ln>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ClrTx/>
              <a:buSzTx/>
              <a:buFontTx/>
              <a:buNone/>
            </a:pPr>
            <a:r>
              <a:rPr lang="en-US" altLang="en-US" sz="1800" dirty="0">
                <a:solidFill>
                  <a:srgbClr val="000000"/>
                </a:solidFill>
                <a:latin typeface="Arial" panose="020B0604020202020204" pitchFamily="34" charset="0"/>
              </a:rPr>
              <a:t>Microarchitecture</a:t>
            </a:r>
          </a:p>
        </p:txBody>
      </p:sp>
      <p:sp>
        <p:nvSpPr>
          <p:cNvPr id="39" name="TextBox 38">
            <a:extLst>
              <a:ext uri="{FF2B5EF4-FFF2-40B4-BE49-F238E27FC236}">
                <a16:creationId xmlns:a16="http://schemas.microsoft.com/office/drawing/2014/main" id="{8856DC9F-36FD-41DD-8368-A8E8D6E6F7FE}"/>
              </a:ext>
            </a:extLst>
          </p:cNvPr>
          <p:cNvSpPr txBox="1"/>
          <p:nvPr/>
        </p:nvSpPr>
        <p:spPr>
          <a:xfrm>
            <a:off x="614610" y="1438111"/>
            <a:ext cx="2223686" cy="369332"/>
          </a:xfrm>
          <a:prstGeom prst="rect">
            <a:avLst/>
          </a:prstGeom>
          <a:noFill/>
        </p:spPr>
        <p:txBody>
          <a:bodyPr wrap="none" rtlCol="0">
            <a:spAutoFit/>
          </a:bodyPr>
          <a:lstStyle/>
          <a:p>
            <a:r>
              <a:rPr lang="en-US" dirty="0"/>
              <a:t>Interpreted program</a:t>
            </a:r>
            <a:endParaRPr lang="en-GB" dirty="0"/>
          </a:p>
        </p:txBody>
      </p:sp>
      <p:sp>
        <p:nvSpPr>
          <p:cNvPr id="40" name="TextBox 39">
            <a:extLst>
              <a:ext uri="{FF2B5EF4-FFF2-40B4-BE49-F238E27FC236}">
                <a16:creationId xmlns:a16="http://schemas.microsoft.com/office/drawing/2014/main" id="{1B794F42-83AF-4F74-A5D9-1593AA809716}"/>
              </a:ext>
            </a:extLst>
          </p:cNvPr>
          <p:cNvSpPr txBox="1"/>
          <p:nvPr/>
        </p:nvSpPr>
        <p:spPr>
          <a:xfrm>
            <a:off x="3042802" y="1462151"/>
            <a:ext cx="2082621" cy="369332"/>
          </a:xfrm>
          <a:prstGeom prst="rect">
            <a:avLst/>
          </a:prstGeom>
          <a:noFill/>
        </p:spPr>
        <p:txBody>
          <a:bodyPr wrap="none" rtlCol="0">
            <a:spAutoFit/>
          </a:bodyPr>
          <a:lstStyle/>
          <a:p>
            <a:r>
              <a:rPr lang="en-US" dirty="0"/>
              <a:t>Compiled program</a:t>
            </a:r>
            <a:endParaRPr lang="en-GB" dirty="0"/>
          </a:p>
        </p:txBody>
      </p:sp>
      <p:sp>
        <p:nvSpPr>
          <p:cNvPr id="41" name="TextBox 40">
            <a:extLst>
              <a:ext uri="{FF2B5EF4-FFF2-40B4-BE49-F238E27FC236}">
                <a16:creationId xmlns:a16="http://schemas.microsoft.com/office/drawing/2014/main" id="{865ED7DF-41EE-442E-B2E8-AC708B4EF0F7}"/>
              </a:ext>
            </a:extLst>
          </p:cNvPr>
          <p:cNvSpPr txBox="1"/>
          <p:nvPr/>
        </p:nvSpPr>
        <p:spPr>
          <a:xfrm>
            <a:off x="5487543" y="1468777"/>
            <a:ext cx="2428935" cy="369332"/>
          </a:xfrm>
          <a:prstGeom prst="rect">
            <a:avLst/>
          </a:prstGeom>
          <a:noFill/>
        </p:spPr>
        <p:txBody>
          <a:bodyPr wrap="none" rtlCol="0">
            <a:spAutoFit/>
          </a:bodyPr>
          <a:lstStyle/>
          <a:p>
            <a:r>
              <a:rPr lang="en-US" dirty="0"/>
              <a:t>FPGA implementation</a:t>
            </a:r>
            <a:endParaRPr lang="en-GB" dirty="0"/>
          </a:p>
        </p:txBody>
      </p:sp>
      <p:cxnSp>
        <p:nvCxnSpPr>
          <p:cNvPr id="43" name="Straight Arrow Connector 42">
            <a:extLst>
              <a:ext uri="{FF2B5EF4-FFF2-40B4-BE49-F238E27FC236}">
                <a16:creationId xmlns:a16="http://schemas.microsoft.com/office/drawing/2014/main" id="{E25B09FC-E9AE-4DD2-BA99-68720022B05A}"/>
              </a:ext>
            </a:extLst>
          </p:cNvPr>
          <p:cNvCxnSpPr/>
          <p:nvPr/>
        </p:nvCxnSpPr>
        <p:spPr>
          <a:xfrm>
            <a:off x="698147" y="4496973"/>
            <a:ext cx="7066676"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4" name="TextBox 43">
            <a:extLst>
              <a:ext uri="{FF2B5EF4-FFF2-40B4-BE49-F238E27FC236}">
                <a16:creationId xmlns:a16="http://schemas.microsoft.com/office/drawing/2014/main" id="{3D102652-330D-4A40-97EA-2C4D63322816}"/>
              </a:ext>
            </a:extLst>
          </p:cNvPr>
          <p:cNvSpPr txBox="1"/>
          <p:nvPr/>
        </p:nvSpPr>
        <p:spPr>
          <a:xfrm>
            <a:off x="626407" y="4127641"/>
            <a:ext cx="1505540" cy="369332"/>
          </a:xfrm>
          <a:prstGeom prst="rect">
            <a:avLst/>
          </a:prstGeom>
          <a:noFill/>
        </p:spPr>
        <p:txBody>
          <a:bodyPr wrap="none" rtlCol="0">
            <a:spAutoFit/>
          </a:bodyPr>
          <a:lstStyle/>
          <a:p>
            <a:r>
              <a:rPr lang="en-US" dirty="0"/>
              <a:t>Performance</a:t>
            </a:r>
            <a:endParaRPr lang="en-GB" dirty="0"/>
          </a:p>
        </p:txBody>
      </p:sp>
      <p:sp>
        <p:nvSpPr>
          <p:cNvPr id="45" name="Text Box 6">
            <a:extLst>
              <a:ext uri="{FF2B5EF4-FFF2-40B4-BE49-F238E27FC236}">
                <a16:creationId xmlns:a16="http://schemas.microsoft.com/office/drawing/2014/main" id="{6DC0CA6A-2F6B-4076-9DE8-8A4CAA2B5D05}"/>
              </a:ext>
            </a:extLst>
          </p:cNvPr>
          <p:cNvSpPr txBox="1">
            <a:spLocks noChangeAspect="1" noChangeArrowheads="1"/>
          </p:cNvSpPr>
          <p:nvPr/>
        </p:nvSpPr>
        <p:spPr bwMode="auto">
          <a:xfrm>
            <a:off x="8137623" y="517184"/>
            <a:ext cx="668424" cy="376237"/>
          </a:xfrm>
          <a:prstGeom prst="rect">
            <a:avLst/>
          </a:prstGeom>
          <a:solidFill>
            <a:srgbClr val="9D9D9D"/>
          </a:solidFill>
          <a:ln w="9525">
            <a:solidFill>
              <a:schemeClr val="tx1"/>
            </a:solidFill>
            <a:miter lim="800000"/>
            <a:headEnd/>
            <a:tailEnd/>
          </a:ln>
        </p:spPr>
        <p:txBody>
          <a:bodyPr wrap="none"/>
          <a:ls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lgn="ctr" eaLnBrk="1" hangingPunct="1">
              <a:spcBef>
                <a:spcPct val="0"/>
              </a:spcBef>
              <a:buClrTx/>
              <a:buSzTx/>
              <a:buFontTx/>
              <a:buNone/>
            </a:pPr>
            <a:r>
              <a:rPr lang="en-US" altLang="en-US" sz="1800" dirty="0">
                <a:solidFill>
                  <a:srgbClr val="000000"/>
                </a:solidFill>
                <a:latin typeface="Arial" panose="020B0604020202020204" pitchFamily="34" charset="0"/>
              </a:rPr>
              <a:t>Fixed</a:t>
            </a:r>
          </a:p>
        </p:txBody>
      </p:sp>
      <p:sp>
        <p:nvSpPr>
          <p:cNvPr id="46" name="Text Box 6">
            <a:extLst>
              <a:ext uri="{FF2B5EF4-FFF2-40B4-BE49-F238E27FC236}">
                <a16:creationId xmlns:a16="http://schemas.microsoft.com/office/drawing/2014/main" id="{10B289E4-6BC3-4290-815C-BC3CB304435E}"/>
              </a:ext>
            </a:extLst>
          </p:cNvPr>
          <p:cNvSpPr txBox="1">
            <a:spLocks noChangeAspect="1" noChangeArrowheads="1"/>
          </p:cNvSpPr>
          <p:nvPr/>
        </p:nvSpPr>
        <p:spPr bwMode="auto">
          <a:xfrm>
            <a:off x="6553925" y="517185"/>
            <a:ext cx="1575581" cy="376237"/>
          </a:xfrm>
          <a:prstGeom prst="rect">
            <a:avLst/>
          </a:prstGeom>
          <a:solidFill>
            <a:srgbClr val="92D050"/>
          </a:solidFill>
          <a:ln w="9525">
            <a:solidFill>
              <a:schemeClr val="tx1"/>
            </a:solidFill>
            <a:miter lim="800000"/>
            <a:headEnd/>
            <a:tailEnd/>
          </a:ln>
        </p:spPr>
        <p:txBody>
          <a:bodyPr wrap="none"/>
          <a:ls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a:lstStyle>
          <a:p>
            <a:pPr algn="ctr" eaLnBrk="1" hangingPunct="1">
              <a:spcBef>
                <a:spcPct val="0"/>
              </a:spcBef>
              <a:buClrTx/>
              <a:buSzTx/>
              <a:buFontTx/>
              <a:buNone/>
            </a:pPr>
            <a:r>
              <a:rPr lang="en-US" altLang="en-US" sz="1800" dirty="0">
                <a:solidFill>
                  <a:srgbClr val="000000"/>
                </a:solidFill>
                <a:latin typeface="Arial" panose="020B0604020202020204" pitchFamily="34" charset="0"/>
              </a:rPr>
              <a:t>Programmable</a:t>
            </a:r>
          </a:p>
        </p:txBody>
      </p:sp>
      <p:sp>
        <p:nvSpPr>
          <p:cNvPr id="47" name="Title 1">
            <a:extLst>
              <a:ext uri="{FF2B5EF4-FFF2-40B4-BE49-F238E27FC236}">
                <a16:creationId xmlns:a16="http://schemas.microsoft.com/office/drawing/2014/main" id="{694E4E39-4390-4455-A9BB-713A8061E97C}"/>
              </a:ext>
            </a:extLst>
          </p:cNvPr>
          <p:cNvSpPr>
            <a:spLocks noGrp="1"/>
          </p:cNvSpPr>
          <p:nvPr>
            <p:ph type="title"/>
          </p:nvPr>
        </p:nvSpPr>
        <p:spPr>
          <a:xfrm>
            <a:off x="472460" y="1081884"/>
            <a:ext cx="8229600" cy="380667"/>
          </a:xfrm>
        </p:spPr>
        <p:txBody>
          <a:bodyPr/>
          <a:lstStyle/>
          <a:p>
            <a:pPr>
              <a:defRPr/>
            </a:pPr>
            <a:r>
              <a:rPr lang="en-US" dirty="0"/>
              <a:t>FPGAs fill the gap between </a:t>
            </a:r>
            <a:r>
              <a:rPr lang="en-US" dirty="0">
                <a:solidFill>
                  <a:schemeClr val="accent1">
                    <a:lumMod val="75000"/>
                  </a:schemeClr>
                </a:solidFill>
              </a:rPr>
              <a:t>software</a:t>
            </a:r>
            <a:r>
              <a:rPr lang="en-US" dirty="0"/>
              <a:t> and </a:t>
            </a:r>
            <a:r>
              <a:rPr lang="en-US" dirty="0">
                <a:solidFill>
                  <a:schemeClr val="accent1">
                    <a:lumMod val="75000"/>
                  </a:schemeClr>
                </a:solidFill>
              </a:rPr>
              <a:t>hardware</a:t>
            </a:r>
          </a:p>
        </p:txBody>
      </p:sp>
    </p:spTree>
    <p:extLst>
      <p:ext uri="{BB962C8B-B14F-4D97-AF65-F5344CB8AC3E}">
        <p14:creationId xmlns:p14="http://schemas.microsoft.com/office/powerpoint/2010/main" val="38010787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9A30A-C682-4628-95CC-08DFBE1B2986}"/>
              </a:ext>
            </a:extLst>
          </p:cNvPr>
          <p:cNvSpPr>
            <a:spLocks noGrp="1"/>
          </p:cNvSpPr>
          <p:nvPr>
            <p:ph type="title"/>
          </p:nvPr>
        </p:nvSpPr>
        <p:spPr/>
        <p:txBody>
          <a:bodyPr/>
          <a:lstStyle/>
          <a:p>
            <a:r>
              <a:rPr lang="en-US" dirty="0"/>
              <a:t>Field Programmable Gate Array</a:t>
            </a:r>
            <a:endParaRPr lang="en-GB" dirty="0"/>
          </a:p>
        </p:txBody>
      </p:sp>
      <p:sp>
        <p:nvSpPr>
          <p:cNvPr id="3" name="Content Placeholder 2">
            <a:extLst>
              <a:ext uri="{FF2B5EF4-FFF2-40B4-BE49-F238E27FC236}">
                <a16:creationId xmlns:a16="http://schemas.microsoft.com/office/drawing/2014/main" id="{9A8B171C-70CB-4FCC-A0AF-AE0D3733C300}"/>
              </a:ext>
            </a:extLst>
          </p:cNvPr>
          <p:cNvSpPr>
            <a:spLocks noGrp="1"/>
          </p:cNvSpPr>
          <p:nvPr>
            <p:ph idx="1"/>
          </p:nvPr>
        </p:nvSpPr>
        <p:spPr/>
        <p:txBody>
          <a:bodyPr/>
          <a:lstStyle/>
          <a:p>
            <a:pPr>
              <a:defRPr/>
            </a:pPr>
            <a:r>
              <a:rPr lang="en-US" dirty="0"/>
              <a:t>FPGA is a </a:t>
            </a:r>
            <a:r>
              <a:rPr lang="en-US" dirty="0">
                <a:solidFill>
                  <a:schemeClr val="tx2"/>
                </a:solidFill>
              </a:rPr>
              <a:t>reconfigurable</a:t>
            </a:r>
            <a:r>
              <a:rPr lang="en-US" dirty="0"/>
              <a:t> substrate</a:t>
            </a:r>
          </a:p>
          <a:p>
            <a:pPr lvl="1">
              <a:defRPr/>
            </a:pPr>
            <a:r>
              <a:rPr lang="en-US" dirty="0"/>
              <a:t>Reconfigurable </a:t>
            </a:r>
            <a:r>
              <a:rPr lang="en-US" dirty="0">
                <a:solidFill>
                  <a:schemeClr val="accent1"/>
                </a:solidFill>
              </a:rPr>
              <a:t>functions</a:t>
            </a:r>
            <a:r>
              <a:rPr lang="en-US" dirty="0"/>
              <a:t>,</a:t>
            </a:r>
            <a:r>
              <a:rPr lang="en-US" dirty="0">
                <a:solidFill>
                  <a:srgbClr val="C00000"/>
                </a:solidFill>
              </a:rPr>
              <a:t> </a:t>
            </a:r>
            <a:r>
              <a:rPr lang="en-US" dirty="0">
                <a:solidFill>
                  <a:schemeClr val="accent1"/>
                </a:solidFill>
              </a:rPr>
              <a:t>interconnection</a:t>
            </a:r>
            <a:r>
              <a:rPr lang="en-US" dirty="0">
                <a:solidFill>
                  <a:srgbClr val="C00000"/>
                </a:solidFill>
              </a:rPr>
              <a:t> </a:t>
            </a:r>
            <a:r>
              <a:rPr lang="en-US" dirty="0"/>
              <a:t>of functions,</a:t>
            </a:r>
            <a:r>
              <a:rPr lang="en-US" dirty="0">
                <a:solidFill>
                  <a:srgbClr val="C00000"/>
                </a:solidFill>
              </a:rPr>
              <a:t> </a:t>
            </a:r>
            <a:r>
              <a:rPr lang="en-US" dirty="0">
                <a:solidFill>
                  <a:schemeClr val="accent1"/>
                </a:solidFill>
              </a:rPr>
              <a:t>input/output</a:t>
            </a:r>
            <a:endParaRPr lang="en-US" dirty="0"/>
          </a:p>
          <a:p>
            <a:pPr>
              <a:defRPr/>
            </a:pPr>
            <a:r>
              <a:rPr lang="en-US" dirty="0"/>
              <a:t>FPGAs fill the gap between </a:t>
            </a:r>
            <a:r>
              <a:rPr lang="en-US" dirty="0">
                <a:solidFill>
                  <a:schemeClr val="accent1">
                    <a:lumMod val="75000"/>
                  </a:schemeClr>
                </a:solidFill>
              </a:rPr>
              <a:t>software</a:t>
            </a:r>
            <a:r>
              <a:rPr lang="en-US" dirty="0"/>
              <a:t> and </a:t>
            </a:r>
            <a:r>
              <a:rPr lang="en-US" dirty="0">
                <a:solidFill>
                  <a:schemeClr val="accent1">
                    <a:lumMod val="75000"/>
                  </a:schemeClr>
                </a:solidFill>
              </a:rPr>
              <a:t>hardware</a:t>
            </a:r>
          </a:p>
          <a:p>
            <a:pPr lvl="1">
              <a:defRPr/>
            </a:pPr>
            <a:r>
              <a:rPr lang="en-US" dirty="0">
                <a:solidFill>
                  <a:schemeClr val="accent2"/>
                </a:solidFill>
              </a:rPr>
              <a:t>higher throughput </a:t>
            </a:r>
            <a:r>
              <a:rPr lang="en-US" dirty="0"/>
              <a:t>than </a:t>
            </a:r>
            <a:r>
              <a:rPr lang="en-US" dirty="0">
                <a:solidFill>
                  <a:srgbClr val="0070C0"/>
                </a:solidFill>
              </a:rPr>
              <a:t>software</a:t>
            </a:r>
          </a:p>
          <a:p>
            <a:pPr lvl="1">
              <a:defRPr/>
            </a:pPr>
            <a:r>
              <a:rPr lang="en-US" dirty="0">
                <a:solidFill>
                  <a:srgbClr val="0070C0"/>
                </a:solidFill>
              </a:rPr>
              <a:t>lower latency </a:t>
            </a:r>
            <a:r>
              <a:rPr lang="en-US" dirty="0"/>
              <a:t>than</a:t>
            </a:r>
            <a:r>
              <a:rPr lang="en-US" dirty="0">
                <a:solidFill>
                  <a:srgbClr val="0070C0"/>
                </a:solidFill>
              </a:rPr>
              <a:t> software</a:t>
            </a:r>
          </a:p>
          <a:p>
            <a:pPr lvl="1">
              <a:defRPr/>
            </a:pPr>
            <a:r>
              <a:rPr lang="en-US" dirty="0">
                <a:solidFill>
                  <a:schemeClr val="accent2"/>
                </a:solidFill>
              </a:rPr>
              <a:t>more</a:t>
            </a:r>
            <a:r>
              <a:rPr lang="en-US" dirty="0"/>
              <a:t> </a:t>
            </a:r>
            <a:r>
              <a:rPr lang="en-US" dirty="0">
                <a:solidFill>
                  <a:schemeClr val="accent2"/>
                </a:solidFill>
              </a:rPr>
              <a:t>flexibility </a:t>
            </a:r>
            <a:r>
              <a:rPr lang="en-US" dirty="0"/>
              <a:t>than </a:t>
            </a:r>
            <a:r>
              <a:rPr lang="en-US" dirty="0">
                <a:solidFill>
                  <a:srgbClr val="0070C0"/>
                </a:solidFill>
              </a:rPr>
              <a:t>hardware</a:t>
            </a:r>
          </a:p>
          <a:p>
            <a:endParaRPr lang="en-GB" dirty="0"/>
          </a:p>
        </p:txBody>
      </p:sp>
      <p:sp>
        <p:nvSpPr>
          <p:cNvPr id="4" name="Text Placeholder 3">
            <a:extLst>
              <a:ext uri="{FF2B5EF4-FFF2-40B4-BE49-F238E27FC236}">
                <a16:creationId xmlns:a16="http://schemas.microsoft.com/office/drawing/2014/main" id="{9D9CF602-7A96-43BD-87CC-D34CCD49EF3F}"/>
              </a:ext>
            </a:extLst>
          </p:cNvPr>
          <p:cNvSpPr>
            <a:spLocks noGrp="1"/>
          </p:cNvSpPr>
          <p:nvPr>
            <p:ph type="body" sz="quarter" idx="10"/>
          </p:nvPr>
        </p:nvSpPr>
        <p:spPr/>
        <p:txBody>
          <a:bodyPr/>
          <a:lstStyle/>
          <a:p>
            <a:endParaRPr lang="en-GB"/>
          </a:p>
        </p:txBody>
      </p:sp>
      <p:sp>
        <p:nvSpPr>
          <p:cNvPr id="5" name="Text Placeholder 4">
            <a:extLst>
              <a:ext uri="{FF2B5EF4-FFF2-40B4-BE49-F238E27FC236}">
                <a16:creationId xmlns:a16="http://schemas.microsoft.com/office/drawing/2014/main" id="{35D7E936-7F67-45C1-8C00-D363ED025693}"/>
              </a:ext>
            </a:extLst>
          </p:cNvPr>
          <p:cNvSpPr>
            <a:spLocks noGrp="1"/>
          </p:cNvSpPr>
          <p:nvPr>
            <p:ph type="body" sz="quarter" idx="12"/>
          </p:nvPr>
        </p:nvSpPr>
        <p:spPr/>
        <p:txBody>
          <a:bodyPr/>
          <a:lstStyle/>
          <a:p>
            <a:endParaRPr lang="en-GB"/>
          </a:p>
        </p:txBody>
      </p:sp>
      <p:sp>
        <p:nvSpPr>
          <p:cNvPr id="6" name="Slide Number Placeholder 5">
            <a:extLst>
              <a:ext uri="{FF2B5EF4-FFF2-40B4-BE49-F238E27FC236}">
                <a16:creationId xmlns:a16="http://schemas.microsoft.com/office/drawing/2014/main" id="{5F81646C-CDA7-469A-B28E-7047E8735BAB}"/>
              </a:ext>
            </a:extLst>
          </p:cNvPr>
          <p:cNvSpPr>
            <a:spLocks noGrp="1"/>
          </p:cNvSpPr>
          <p:nvPr>
            <p:ph type="sldNum" sz="quarter" idx="13"/>
          </p:nvPr>
        </p:nvSpPr>
        <p:spPr/>
        <p:txBody>
          <a:bodyPr/>
          <a:lstStyle/>
          <a:p>
            <a:fld id="{C9BEB4AE-FFC0-4AB9-B62F-194B275D3770}" type="slidenum">
              <a:rPr lang="en-GB" smtClean="0"/>
              <a:t>9</a:t>
            </a:fld>
            <a:endParaRPr lang="en-GB" dirty="0"/>
          </a:p>
        </p:txBody>
      </p:sp>
      <p:sp>
        <p:nvSpPr>
          <p:cNvPr id="7" name="Text Placeholder 6">
            <a:extLst>
              <a:ext uri="{FF2B5EF4-FFF2-40B4-BE49-F238E27FC236}">
                <a16:creationId xmlns:a16="http://schemas.microsoft.com/office/drawing/2014/main" id="{B98B4732-B88B-4D83-AB02-53A47520EA66}"/>
              </a:ext>
            </a:extLst>
          </p:cNvPr>
          <p:cNvSpPr>
            <a:spLocks noGrp="1"/>
          </p:cNvSpPr>
          <p:nvPr>
            <p:ph type="body" sz="quarter" idx="14"/>
          </p:nvPr>
        </p:nvSpPr>
        <p:spPr/>
        <p:txBody>
          <a:bodyPr/>
          <a:lstStyle/>
          <a:p>
            <a:pPr algn="l"/>
            <a:r>
              <a:rPr lang="en-US" sz="800" b="1" i="0" dirty="0" err="1">
                <a:solidFill>
                  <a:srgbClr val="9D9D9D"/>
                </a:solidFill>
                <a:effectLst/>
                <a:latin typeface="Arial" panose="020B0604020202020204" pitchFamily="34" charset="0"/>
              </a:rPr>
              <a:t>Onur</a:t>
            </a:r>
            <a:r>
              <a:rPr lang="en-US" sz="800" b="1" i="0" dirty="0">
                <a:solidFill>
                  <a:srgbClr val="9D9D9D"/>
                </a:solidFill>
                <a:effectLst/>
                <a:latin typeface="Arial" panose="020B0604020202020204" pitchFamily="34" charset="0"/>
              </a:rPr>
              <a:t> </a:t>
            </a:r>
            <a:r>
              <a:rPr lang="en-US" sz="800" b="1" i="0" dirty="0" err="1">
                <a:solidFill>
                  <a:srgbClr val="9D9D9D"/>
                </a:solidFill>
                <a:effectLst/>
                <a:latin typeface="Arial" panose="020B0604020202020204" pitchFamily="34" charset="0"/>
              </a:rPr>
              <a:t>Mutlu</a:t>
            </a:r>
            <a:r>
              <a:rPr lang="en-US" sz="800" b="1" dirty="0">
                <a:solidFill>
                  <a:srgbClr val="9D9D9D"/>
                </a:solidFill>
                <a:latin typeface="Arial" panose="020B0604020202020204" pitchFamily="34" charset="0"/>
              </a:rPr>
              <a:t>, </a:t>
            </a:r>
            <a:r>
              <a:rPr lang="en-US" sz="800" b="1" i="0" dirty="0">
                <a:solidFill>
                  <a:srgbClr val="9D9D9D"/>
                </a:solidFill>
                <a:effectLst/>
                <a:latin typeface="Arial" panose="020B0604020202020204" pitchFamily="34" charset="0"/>
              </a:rPr>
              <a:t>Digital Design and Computer Architecture,</a:t>
            </a:r>
            <a:r>
              <a:rPr lang="en-US" sz="800" b="1" dirty="0">
                <a:solidFill>
                  <a:srgbClr val="9D9D9D"/>
                </a:solidFill>
                <a:latin typeface="Arial" panose="020B0604020202020204" pitchFamily="34" charset="0"/>
              </a:rPr>
              <a:t> </a:t>
            </a:r>
            <a:r>
              <a:rPr lang="en-US" sz="800" b="1" i="0" dirty="0">
                <a:solidFill>
                  <a:srgbClr val="9D9D9D"/>
                </a:solidFill>
                <a:effectLst/>
                <a:latin typeface="Arial" panose="020B0604020202020204" pitchFamily="34" charset="0"/>
              </a:rPr>
              <a:t>Spring 2020</a:t>
            </a:r>
          </a:p>
        </p:txBody>
      </p:sp>
      <p:sp>
        <p:nvSpPr>
          <p:cNvPr id="8" name="Rectangle 7">
            <a:extLst>
              <a:ext uri="{FF2B5EF4-FFF2-40B4-BE49-F238E27FC236}">
                <a16:creationId xmlns:a16="http://schemas.microsoft.com/office/drawing/2014/main" id="{F89D8477-4A51-4618-8264-52D7D1DAA341}"/>
              </a:ext>
            </a:extLst>
          </p:cNvPr>
          <p:cNvSpPr/>
          <p:nvPr/>
        </p:nvSpPr>
        <p:spPr>
          <a:xfrm>
            <a:off x="1157288" y="2715778"/>
            <a:ext cx="3452812" cy="366937"/>
          </a:xfrm>
          <a:prstGeom prst="rect">
            <a:avLst/>
          </a:prstGeom>
          <a:noFill/>
          <a:ln w="19050">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9" name="Straight Arrow Connector 8">
            <a:extLst>
              <a:ext uri="{FF2B5EF4-FFF2-40B4-BE49-F238E27FC236}">
                <a16:creationId xmlns:a16="http://schemas.microsoft.com/office/drawing/2014/main" id="{578459B7-77B6-4D5F-9241-9D24EC0FBD95}"/>
              </a:ext>
            </a:extLst>
          </p:cNvPr>
          <p:cNvCxnSpPr>
            <a:cxnSpLocks/>
            <a:endCxn id="10" idx="1"/>
          </p:cNvCxnSpPr>
          <p:nvPr/>
        </p:nvCxnSpPr>
        <p:spPr>
          <a:xfrm>
            <a:off x="4610100" y="2899246"/>
            <a:ext cx="1537647" cy="119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3994251A-1757-419C-A25D-10D20279764D}"/>
              </a:ext>
            </a:extLst>
          </p:cNvPr>
          <p:cNvSpPr txBox="1"/>
          <p:nvPr/>
        </p:nvSpPr>
        <p:spPr>
          <a:xfrm>
            <a:off x="6147747" y="2715778"/>
            <a:ext cx="1838965" cy="369332"/>
          </a:xfrm>
          <a:prstGeom prst="rect">
            <a:avLst/>
          </a:prstGeom>
          <a:noFill/>
        </p:spPr>
        <p:txBody>
          <a:bodyPr wrap="none" rtlCol="0">
            <a:spAutoFit/>
          </a:bodyPr>
          <a:lstStyle/>
          <a:p>
            <a:r>
              <a:rPr lang="en-US" dirty="0"/>
              <a:t>Not always true!</a:t>
            </a:r>
          </a:p>
        </p:txBody>
      </p:sp>
    </p:spTree>
    <p:extLst>
      <p:ext uri="{BB962C8B-B14F-4D97-AF65-F5344CB8AC3E}">
        <p14:creationId xmlns:p14="http://schemas.microsoft.com/office/powerpoint/2010/main" val="3316578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Lst>
  </p:timing>
</p:sld>
</file>

<file path=ppt/theme/theme1.xml><?xml version="1.0" encoding="utf-8"?>
<a:theme xmlns:a="http://schemas.openxmlformats.org/drawingml/2006/main" name="Imperial College London Theme">
  <a:themeElements>
    <a:clrScheme name="Imperial College London Presentation">
      <a:dk1>
        <a:srgbClr val="000000"/>
      </a:dk1>
      <a:lt1>
        <a:sysClr val="window" lastClr="FFFFFF"/>
      </a:lt1>
      <a:dk2>
        <a:srgbClr val="003E74"/>
      </a:dk2>
      <a:lt2>
        <a:srgbClr val="9D9D9D"/>
      </a:lt2>
      <a:accent1>
        <a:srgbClr val="0085CA"/>
      </a:accent1>
      <a:accent2>
        <a:srgbClr val="006EAF"/>
      </a:accent2>
      <a:accent3>
        <a:srgbClr val="0CA1CD"/>
      </a:accent3>
      <a:accent4>
        <a:srgbClr val="008EAA"/>
      </a:accent4>
      <a:accent5>
        <a:srgbClr val="379F9F"/>
      </a:accent5>
      <a:accent6>
        <a:srgbClr val="0085CA"/>
      </a:accent6>
      <a:hlink>
        <a:srgbClr val="0085CA"/>
      </a:hlink>
      <a:folHlink>
        <a:srgbClr val="0085CA"/>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Imperial College London Presentation">
      <a:dk1>
        <a:srgbClr val="000000"/>
      </a:dk1>
      <a:lt1>
        <a:sysClr val="window" lastClr="FFFFFF"/>
      </a:lt1>
      <a:dk2>
        <a:srgbClr val="003E74"/>
      </a:dk2>
      <a:lt2>
        <a:srgbClr val="9D9D9D"/>
      </a:lt2>
      <a:accent1>
        <a:srgbClr val="0085CA"/>
      </a:accent1>
      <a:accent2>
        <a:srgbClr val="006EAF"/>
      </a:accent2>
      <a:accent3>
        <a:srgbClr val="0CA1CD"/>
      </a:accent3>
      <a:accent4>
        <a:srgbClr val="008EAA"/>
      </a:accent4>
      <a:accent5>
        <a:srgbClr val="379F9F"/>
      </a:accent5>
      <a:accent6>
        <a:srgbClr val="0085CA"/>
      </a:accent6>
      <a:hlink>
        <a:srgbClr val="0085CA"/>
      </a:hlink>
      <a:folHlink>
        <a:srgbClr val="0085CA"/>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Imperial College London Presentation">
      <a:dk1>
        <a:srgbClr val="000000"/>
      </a:dk1>
      <a:lt1>
        <a:sysClr val="window" lastClr="FFFFFF"/>
      </a:lt1>
      <a:dk2>
        <a:srgbClr val="003E74"/>
      </a:dk2>
      <a:lt2>
        <a:srgbClr val="9D9D9D"/>
      </a:lt2>
      <a:accent1>
        <a:srgbClr val="0085CA"/>
      </a:accent1>
      <a:accent2>
        <a:srgbClr val="006EAF"/>
      </a:accent2>
      <a:accent3>
        <a:srgbClr val="0CA1CD"/>
      </a:accent3>
      <a:accent4>
        <a:srgbClr val="008EAA"/>
      </a:accent4>
      <a:accent5>
        <a:srgbClr val="379F9F"/>
      </a:accent5>
      <a:accent6>
        <a:srgbClr val="0085CA"/>
      </a:accent6>
      <a:hlink>
        <a:srgbClr val="0085CA"/>
      </a:hlink>
      <a:folHlink>
        <a:srgbClr val="0085CA"/>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1628</TotalTime>
  <Words>3753</Words>
  <Application>Microsoft Office PowerPoint</Application>
  <PresentationFormat>On-screen Show (16:9)</PresentationFormat>
  <Paragraphs>767</Paragraphs>
  <Slides>79</Slides>
  <Notes>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79</vt:i4>
      </vt:variant>
    </vt:vector>
  </HeadingPairs>
  <TitlesOfParts>
    <vt:vector size="91" baseType="lpstr">
      <vt:lpstr>AmazonEmberLight</vt:lpstr>
      <vt:lpstr>Arial</vt:lpstr>
      <vt:lpstr>Arial</vt:lpstr>
      <vt:lpstr>Cambria Math</vt:lpstr>
      <vt:lpstr>Consolas</vt:lpstr>
      <vt:lpstr>Garamond</vt:lpstr>
      <vt:lpstr>inherit</vt:lpstr>
      <vt:lpstr>Inter</vt:lpstr>
      <vt:lpstr>Merriweather Sans</vt:lpstr>
      <vt:lpstr>Roboto</vt:lpstr>
      <vt:lpstr>Segoe UI</vt:lpstr>
      <vt:lpstr>Imperial College London Theme</vt:lpstr>
      <vt:lpstr>Introduction to FPGA acceleration</vt:lpstr>
      <vt:lpstr>About me</vt:lpstr>
      <vt:lpstr>What is an FPGA?</vt:lpstr>
      <vt:lpstr>Microsoft’s Project Brainwave</vt:lpstr>
      <vt:lpstr>Amazon EC2 F1 </vt:lpstr>
      <vt:lpstr>DNA Sequencing: DRAGEN Platform</vt:lpstr>
      <vt:lpstr>Genomics DNA sequencing </vt:lpstr>
      <vt:lpstr>FPGAs fill the gap between software and hardware</vt:lpstr>
      <vt:lpstr>Field Programmable Gate Array</vt:lpstr>
      <vt:lpstr>Latency</vt:lpstr>
      <vt:lpstr>Throughput</vt:lpstr>
      <vt:lpstr>Throughput</vt:lpstr>
      <vt:lpstr>FPGA Accelerator Card</vt:lpstr>
      <vt:lpstr>GP-GPU</vt:lpstr>
      <vt:lpstr>CPU</vt:lpstr>
      <vt:lpstr>PowerPoint Presentation</vt:lpstr>
      <vt:lpstr>Simulator example</vt:lpstr>
      <vt:lpstr>PowerPoint Presentation</vt:lpstr>
      <vt:lpstr>Metrics</vt:lpstr>
      <vt:lpstr>PowerPoint Presentation</vt:lpstr>
      <vt:lpstr>PowerPoint Presentation</vt:lpstr>
      <vt:lpstr>Workload Examples</vt:lpstr>
      <vt:lpstr>PowerPoint Presentation</vt:lpstr>
      <vt:lpstr>FPGA Programming</vt:lpstr>
      <vt:lpstr>FPGA Design Flow</vt:lpstr>
      <vt:lpstr>PowerPoint Presentation</vt:lpstr>
      <vt:lpstr>PowerPoint Presentation</vt:lpstr>
      <vt:lpstr>FPGA Design Flow</vt:lpstr>
      <vt:lpstr>PowerPoint Presentation</vt:lpstr>
      <vt:lpstr>High-level Synthesis (HLS)</vt:lpstr>
      <vt:lpstr>Double floating-point multiplication in Verilog</vt:lpstr>
      <vt:lpstr>PowerPoint Presentation</vt:lpstr>
      <vt:lpstr>Scheduling</vt:lpstr>
      <vt:lpstr>FPGA Programming with HLS</vt:lpstr>
      <vt:lpstr>HLS</vt:lpstr>
      <vt:lpstr>Performance</vt:lpstr>
      <vt:lpstr>Performance Modelling</vt:lpstr>
      <vt:lpstr>Software engineering</vt:lpstr>
      <vt:lpstr>Performance Modelling Objective</vt:lpstr>
      <vt:lpstr>FPGA Performance</vt:lpstr>
      <vt:lpstr>Modern Intel  PC Architecture</vt:lpstr>
      <vt:lpstr>Xilinx Alveo U250 Data Center Accelerator Card</vt:lpstr>
      <vt:lpstr>Modern System Architecture</vt:lpstr>
      <vt:lpstr>CMS Particle Track Reconstruction Callgraph</vt:lpstr>
      <vt:lpstr>PowerPoint Presentation</vt:lpstr>
      <vt:lpstr>Performance Model example</vt:lpstr>
      <vt:lpstr>PowerPoint Presentation</vt:lpstr>
      <vt:lpstr>Performance Model example</vt:lpstr>
      <vt:lpstr>FPGA Design Flow (simplified)</vt:lpstr>
      <vt:lpstr>Monte Carlo example</vt:lpstr>
      <vt:lpstr>Elastic scattering</vt:lpstr>
      <vt:lpstr>Monte Carlo Simulation</vt:lpstr>
      <vt:lpstr>Workload selection</vt:lpstr>
      <vt:lpstr>Workload partitioning -- Decide the acceleration target</vt:lpstr>
      <vt:lpstr>Requirements</vt:lpstr>
      <vt:lpstr>Modelling</vt:lpstr>
      <vt:lpstr>Resource measurements</vt:lpstr>
      <vt:lpstr>Resource measurements (continued)</vt:lpstr>
      <vt:lpstr>Model findings</vt:lpstr>
      <vt:lpstr>Resulting architecture</vt:lpstr>
      <vt:lpstr>Final design</vt:lpstr>
      <vt:lpstr>Measurement results</vt:lpstr>
      <vt:lpstr>Test configurations</vt:lpstr>
      <vt:lpstr>Test configurations (continued)</vt:lpstr>
      <vt:lpstr>Performance measurements</vt:lpstr>
      <vt:lpstr>Performance measurements</vt:lpstr>
      <vt:lpstr>Summary</vt:lpstr>
      <vt:lpstr>Current projects</vt:lpstr>
      <vt:lpstr>Training AI on FPGA</vt:lpstr>
      <vt:lpstr>Continual AI on FPGA</vt:lpstr>
      <vt:lpstr>Neutrino Energy Reconstruction with GNN at Hyper-K</vt:lpstr>
      <vt:lpstr>Contact us</vt:lpstr>
      <vt:lpstr>FPGA Architecture (Backup)</vt:lpstr>
      <vt:lpstr>PowerPoint Presentation</vt:lpstr>
      <vt:lpstr>DSP block</vt:lpstr>
      <vt:lpstr>Example</vt:lpstr>
      <vt:lpstr>PowerPoint Presentation</vt:lpstr>
      <vt:lpstr>PowerPoint Presentation</vt:lpstr>
      <vt:lpstr>PowerPoint Presentation</vt:lpstr>
    </vt:vector>
  </TitlesOfParts>
  <Company>Imperial College London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Abby Bolt</dc:creator>
  <cp:lastModifiedBy>Marco Barbone</cp:lastModifiedBy>
  <cp:revision>16</cp:revision>
  <dcterms:created xsi:type="dcterms:W3CDTF">2017-02-16T14:49:58Z</dcterms:created>
  <dcterms:modified xsi:type="dcterms:W3CDTF">2022-07-11T20:51:43Z</dcterms:modified>
</cp:coreProperties>
</file>