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2" r:id="rId2"/>
    <p:sldId id="535" r:id="rId3"/>
    <p:sldId id="540" r:id="rId4"/>
    <p:sldId id="542" r:id="rId5"/>
    <p:sldId id="541" r:id="rId6"/>
    <p:sldId id="543" r:id="rId7"/>
    <p:sldId id="536" r:id="rId8"/>
    <p:sldId id="537" r:id="rId9"/>
    <p:sldId id="538" r:id="rId10"/>
    <p:sldId id="539" r:id="rId11"/>
    <p:sldId id="266" r:id="rId12"/>
    <p:sldId id="534" r:id="rId1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B75E94BB-7F1B-498C-8A8A-DBF1C8418148}">
          <p14:sldIdLst>
            <p14:sldId id="282"/>
            <p14:sldId id="535"/>
          </p14:sldIdLst>
        </p14:section>
        <p14:section name="Niveau 0" id="{515544FB-B6B6-4A9B-939E-C694170B44AA}">
          <p14:sldIdLst>
            <p14:sldId id="540"/>
            <p14:sldId id="542"/>
            <p14:sldId id="541"/>
            <p14:sldId id="543"/>
          </p14:sldIdLst>
        </p14:section>
        <p14:section name="Niveau 1" id="{B5BF9C29-4CE4-4779-9ACA-3B2E62387031}">
          <p14:sldIdLst>
            <p14:sldId id="536"/>
            <p14:sldId id="537"/>
            <p14:sldId id="538"/>
            <p14:sldId id="539"/>
          </p14:sldIdLst>
        </p14:section>
        <p14:section name="End of Presentation" id="{74255AA5-9418-4419-9B21-CEE84B7C7217}">
          <p14:sldIdLst>
            <p14:sldId id="266"/>
            <p14:sldId id="53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893F"/>
    <a:srgbClr val="94AD61"/>
    <a:srgbClr val="5A5A5A"/>
    <a:srgbClr val="0093BE"/>
    <a:srgbClr val="E87C1E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90" autoAdjust="0"/>
    <p:restoredTop sz="94660"/>
  </p:normalViewPr>
  <p:slideViewPr>
    <p:cSldViewPr snapToObjects="1" showGuides="1">
      <p:cViewPr>
        <p:scale>
          <a:sx n="125" d="100"/>
          <a:sy n="125" d="100"/>
        </p:scale>
        <p:origin x="90" y="9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16/06/2022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16/06/2022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0B7A2EE-01D2-436F-8794-642C0881ACC7}" type="datetime1">
              <a:rPr lang="fr-FR" smtClean="0"/>
              <a:t>16/06/2022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6245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J. Oliveira  – HiLumi LHC Work Package 15 – Integration &amp; (De-)Installation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J. Oliveira  – HiLumi LHC Work Package 15 – Integration &amp; (De-)Installation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LHC-L-ER-0002/" TargetMode="External"/><Relationship Id="rId2" Type="http://schemas.openxmlformats.org/officeDocument/2006/relationships/hyperlink" Target="https://edms.cern.ch/document/LHC-L-ER-0001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E828B-792D-4DB5-AA97-7F861C810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600" y="1601033"/>
            <a:ext cx="7520880" cy="2279834"/>
          </a:xfrm>
        </p:spPr>
        <p:txBody>
          <a:bodyPr anchor="ctr"/>
          <a:lstStyle/>
          <a:p>
            <a:r>
              <a:rPr lang="en-US" sz="2000" dirty="0"/>
              <a:t>Area Integration Reports for: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	RR13 (P1 Left) 		|	RR17 (P1 Right)	</a:t>
            </a:r>
            <a:r>
              <a:rPr lang="en-US" sz="2000" dirty="0">
                <a:hlinkClick r:id="rId2"/>
              </a:rPr>
              <a:t>EDMS 1758110</a:t>
            </a: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	RR53 (P5 Left) 		| 	RR57 (P5 Right)	</a:t>
            </a:r>
            <a:r>
              <a:rPr lang="en-US" sz="2000" dirty="0">
                <a:hlinkClick r:id="rId3"/>
              </a:rPr>
              <a:t>EDMS 1758153</a:t>
            </a:r>
            <a:endParaRPr lang="en-GB" sz="2000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2A46A3-B319-44A2-B0EA-1BFDB7CBF8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880866"/>
            <a:ext cx="6480000" cy="742950"/>
          </a:xfrm>
        </p:spPr>
        <p:txBody>
          <a:bodyPr anchor="b"/>
          <a:lstStyle/>
          <a:p>
            <a:r>
              <a:rPr lang="en-US" dirty="0"/>
              <a:t>J. Oliveira</a:t>
            </a:r>
          </a:p>
        </p:txBody>
      </p:sp>
      <p:sp>
        <p:nvSpPr>
          <p:cNvPr id="7" name="Espace réservé du texte 19">
            <a:extLst>
              <a:ext uri="{FF2B5EF4-FFF2-40B4-BE49-F238E27FC236}">
                <a16:creationId xmlns:a16="http://schemas.microsoft.com/office/drawing/2014/main" id="{6107E5BE-CAC3-43F1-BEB5-17EC0677948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00192" y="4424362"/>
            <a:ext cx="1551408" cy="261938"/>
          </a:xfrm>
        </p:spPr>
        <p:txBody>
          <a:bodyPr/>
          <a:lstStyle/>
          <a:p>
            <a:pPr algn="r"/>
            <a:r>
              <a:rPr lang="en-US" b="0" i="0" dirty="0">
                <a:solidFill>
                  <a:srgbClr val="0093BE"/>
                </a:solidFill>
              </a:rPr>
              <a:t>17/06/2022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003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4C58E-2F0C-4897-81B3-2FA3C3E54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RR57 (P5 Right)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76E23D1-3278-45E6-9AC2-7F47CF9B71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1123" y="914400"/>
            <a:ext cx="6741754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22187E-4C58-4458-9E8A-6AAF64CB3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363EE1-ED6B-4AD9-B7A1-EF873CE9D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D959745-0D3E-42E4-8EF6-BBDEA9F727CA}"/>
              </a:ext>
            </a:extLst>
          </p:cNvPr>
          <p:cNvGrpSpPr/>
          <p:nvPr/>
        </p:nvGrpSpPr>
        <p:grpSpPr>
          <a:xfrm>
            <a:off x="8047892" y="3058"/>
            <a:ext cx="1096108" cy="704850"/>
            <a:chOff x="8047892" y="3058"/>
            <a:chExt cx="1096108" cy="704850"/>
          </a:xfrm>
        </p:grpSpPr>
        <p:sp>
          <p:nvSpPr>
            <p:cNvPr id="29" name="Flowchart: Extract 28">
              <a:extLst>
                <a:ext uri="{FF2B5EF4-FFF2-40B4-BE49-F238E27FC236}">
                  <a16:creationId xmlns:a16="http://schemas.microsoft.com/office/drawing/2014/main" id="{0C119E94-4482-48D6-89CA-458178DCD967}"/>
                </a:ext>
              </a:extLst>
            </p:cNvPr>
            <p:cNvSpPr/>
            <p:nvPr/>
          </p:nvSpPr>
          <p:spPr>
            <a:xfrm rot="5400000">
              <a:off x="8084050" y="6609"/>
              <a:ext cx="137160" cy="194241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0" name="Multiply 252">
              <a:extLst>
                <a:ext uri="{FF2B5EF4-FFF2-40B4-BE49-F238E27FC236}">
                  <a16:creationId xmlns:a16="http://schemas.microsoft.com/office/drawing/2014/main" id="{8D93DDB6-8A88-4B69-958C-44748CC9151A}"/>
                </a:ext>
              </a:extLst>
            </p:cNvPr>
            <p:cNvSpPr/>
            <p:nvPr/>
          </p:nvSpPr>
          <p:spPr>
            <a:xfrm>
              <a:off x="8047892" y="169424"/>
              <a:ext cx="209476" cy="350520"/>
            </a:xfrm>
            <a:prstGeom prst="mathMultiply">
              <a:avLst/>
            </a:prstGeom>
            <a:solidFill>
              <a:srgbClr val="FF0000">
                <a:alpha val="30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1" name="Text Box 2">
              <a:extLst>
                <a:ext uri="{FF2B5EF4-FFF2-40B4-BE49-F238E27FC236}">
                  <a16:creationId xmlns:a16="http://schemas.microsoft.com/office/drawing/2014/main" id="{4371257D-60BA-4D0D-8BF4-61AE4305C8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7053" y="3058"/>
              <a:ext cx="856947" cy="7048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To modify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To de-install</a:t>
              </a:r>
            </a:p>
            <a:p>
              <a:pPr algn="just"/>
              <a:endParaRPr lang="en-GB" sz="8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New Rack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B9DB27D-B89E-42B4-8801-6BD2E31AD09A}"/>
                </a:ext>
              </a:extLst>
            </p:cNvPr>
            <p:cNvSpPr/>
            <p:nvPr/>
          </p:nvSpPr>
          <p:spPr>
            <a:xfrm>
              <a:off x="8062630" y="517058"/>
              <a:ext cx="180000" cy="1800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7954841-6175-421C-A7B7-5A266B8458F5}"/>
              </a:ext>
            </a:extLst>
          </p:cNvPr>
          <p:cNvGrpSpPr/>
          <p:nvPr/>
        </p:nvGrpSpPr>
        <p:grpSpPr>
          <a:xfrm>
            <a:off x="2762692" y="2571750"/>
            <a:ext cx="4614389" cy="1140293"/>
            <a:chOff x="2762692" y="2571750"/>
            <a:chExt cx="4614389" cy="1140293"/>
          </a:xfrm>
        </p:grpSpPr>
        <p:sp>
          <p:nvSpPr>
            <p:cNvPr id="13" name="Flowchart: Extract 12">
              <a:extLst>
                <a:ext uri="{FF2B5EF4-FFF2-40B4-BE49-F238E27FC236}">
                  <a16:creationId xmlns:a16="http://schemas.microsoft.com/office/drawing/2014/main" id="{2F262E26-1D58-4643-A4C3-249CE077A914}"/>
                </a:ext>
              </a:extLst>
            </p:cNvPr>
            <p:cNvSpPr/>
            <p:nvPr/>
          </p:nvSpPr>
          <p:spPr>
            <a:xfrm rot="10800000">
              <a:off x="5364088" y="2571750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4" name="Flowchart: Extract 13">
              <a:extLst>
                <a:ext uri="{FF2B5EF4-FFF2-40B4-BE49-F238E27FC236}">
                  <a16:creationId xmlns:a16="http://schemas.microsoft.com/office/drawing/2014/main" id="{1CA766CA-9553-4955-B2C8-A6C251C2A80F}"/>
                </a:ext>
              </a:extLst>
            </p:cNvPr>
            <p:cNvSpPr/>
            <p:nvPr/>
          </p:nvSpPr>
          <p:spPr>
            <a:xfrm rot="10800000">
              <a:off x="4814144" y="2895078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" name="Flowchart: Extract 14">
              <a:extLst>
                <a:ext uri="{FF2B5EF4-FFF2-40B4-BE49-F238E27FC236}">
                  <a16:creationId xmlns:a16="http://schemas.microsoft.com/office/drawing/2014/main" id="{63C4C150-57AB-4719-816C-7297A7415102}"/>
                </a:ext>
              </a:extLst>
            </p:cNvPr>
            <p:cNvSpPr/>
            <p:nvPr/>
          </p:nvSpPr>
          <p:spPr>
            <a:xfrm rot="10800000">
              <a:off x="4427984" y="2895078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" name="Flowchart: Extract 15">
              <a:extLst>
                <a:ext uri="{FF2B5EF4-FFF2-40B4-BE49-F238E27FC236}">
                  <a16:creationId xmlns:a16="http://schemas.microsoft.com/office/drawing/2014/main" id="{4DDDBEC1-A5B6-4610-A16C-9588572070A3}"/>
                </a:ext>
              </a:extLst>
            </p:cNvPr>
            <p:cNvSpPr/>
            <p:nvPr/>
          </p:nvSpPr>
          <p:spPr>
            <a:xfrm rot="10800000">
              <a:off x="2948412" y="2877170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" name="Flowchart: Extract 16">
              <a:extLst>
                <a:ext uri="{FF2B5EF4-FFF2-40B4-BE49-F238E27FC236}">
                  <a16:creationId xmlns:a16="http://schemas.microsoft.com/office/drawing/2014/main" id="{5DB862AC-440A-417E-899F-CF6529D70B97}"/>
                </a:ext>
              </a:extLst>
            </p:cNvPr>
            <p:cNvSpPr/>
            <p:nvPr/>
          </p:nvSpPr>
          <p:spPr>
            <a:xfrm rot="10800000">
              <a:off x="2762692" y="2877170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8" name="Flowchart: Extract 17">
              <a:extLst>
                <a:ext uri="{FF2B5EF4-FFF2-40B4-BE49-F238E27FC236}">
                  <a16:creationId xmlns:a16="http://schemas.microsoft.com/office/drawing/2014/main" id="{584C61AA-0342-4E6F-886B-38546D5FE8C5}"/>
                </a:ext>
              </a:extLst>
            </p:cNvPr>
            <p:cNvSpPr/>
            <p:nvPr/>
          </p:nvSpPr>
          <p:spPr>
            <a:xfrm rot="5400000">
              <a:off x="7169436" y="2933537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1" name="Flowchart: Extract 20">
              <a:extLst>
                <a:ext uri="{FF2B5EF4-FFF2-40B4-BE49-F238E27FC236}">
                  <a16:creationId xmlns:a16="http://schemas.microsoft.com/office/drawing/2014/main" id="{392CF30D-1709-462D-9885-9EDBEA7D2734}"/>
                </a:ext>
              </a:extLst>
            </p:cNvPr>
            <p:cNvSpPr/>
            <p:nvPr/>
          </p:nvSpPr>
          <p:spPr>
            <a:xfrm>
              <a:off x="6854375" y="3460583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2" name="Flowchart: Extract 21">
              <a:extLst>
                <a:ext uri="{FF2B5EF4-FFF2-40B4-BE49-F238E27FC236}">
                  <a16:creationId xmlns:a16="http://schemas.microsoft.com/office/drawing/2014/main" id="{A456D9C3-83C6-4160-8745-C2C17BA7517A}"/>
                </a:ext>
              </a:extLst>
            </p:cNvPr>
            <p:cNvSpPr/>
            <p:nvPr/>
          </p:nvSpPr>
          <p:spPr>
            <a:xfrm rot="10800000">
              <a:off x="4621064" y="2895078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3" name="Flowchart: Extract 22">
              <a:extLst>
                <a:ext uri="{FF2B5EF4-FFF2-40B4-BE49-F238E27FC236}">
                  <a16:creationId xmlns:a16="http://schemas.microsoft.com/office/drawing/2014/main" id="{4D874DCB-922C-4D28-9036-24F58CC34CC9}"/>
                </a:ext>
              </a:extLst>
            </p:cNvPr>
            <p:cNvSpPr/>
            <p:nvPr/>
          </p:nvSpPr>
          <p:spPr>
            <a:xfrm rot="10800000">
              <a:off x="3316764" y="2877170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4" name="Flowchart: Extract 23">
              <a:extLst>
                <a:ext uri="{FF2B5EF4-FFF2-40B4-BE49-F238E27FC236}">
                  <a16:creationId xmlns:a16="http://schemas.microsoft.com/office/drawing/2014/main" id="{8880D25C-CB56-4FC7-8ADE-093B9F6EC0F3}"/>
                </a:ext>
              </a:extLst>
            </p:cNvPr>
            <p:cNvSpPr/>
            <p:nvPr/>
          </p:nvSpPr>
          <p:spPr>
            <a:xfrm rot="10800000">
              <a:off x="6854375" y="2589658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3" name="Flowchart: Extract 32">
              <a:extLst>
                <a:ext uri="{FF2B5EF4-FFF2-40B4-BE49-F238E27FC236}">
                  <a16:creationId xmlns:a16="http://schemas.microsoft.com/office/drawing/2014/main" id="{A38A7483-3CAE-4693-8407-CCBFA783D85B}"/>
                </a:ext>
              </a:extLst>
            </p:cNvPr>
            <p:cNvSpPr/>
            <p:nvPr/>
          </p:nvSpPr>
          <p:spPr>
            <a:xfrm rot="10800000">
              <a:off x="3509379" y="2877171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4" name="Flowchart: Extract 33">
              <a:extLst>
                <a:ext uri="{FF2B5EF4-FFF2-40B4-BE49-F238E27FC236}">
                  <a16:creationId xmlns:a16="http://schemas.microsoft.com/office/drawing/2014/main" id="{707BD37D-A892-4A6E-822E-0CDDB2F538D2}"/>
                </a:ext>
              </a:extLst>
            </p:cNvPr>
            <p:cNvSpPr/>
            <p:nvPr/>
          </p:nvSpPr>
          <p:spPr>
            <a:xfrm rot="10800000">
              <a:off x="5007223" y="2895078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23BFBB4-A19B-4F3D-B70E-8D8F7C86622B}"/>
              </a:ext>
            </a:extLst>
          </p:cNvPr>
          <p:cNvGrpSpPr/>
          <p:nvPr/>
        </p:nvGrpSpPr>
        <p:grpSpPr>
          <a:xfrm>
            <a:off x="3256328" y="3096049"/>
            <a:ext cx="476266" cy="478800"/>
            <a:chOff x="3256328" y="3096049"/>
            <a:chExt cx="476266" cy="478800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02634FD-E592-4ED3-9CC6-2DC48768ED90}"/>
                </a:ext>
              </a:extLst>
            </p:cNvPr>
            <p:cNvSpPr/>
            <p:nvPr/>
          </p:nvSpPr>
          <p:spPr>
            <a:xfrm>
              <a:off x="3256328" y="3096049"/>
              <a:ext cx="253365" cy="4788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CYFIB01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BA5C766-FB41-48CA-8FBB-8F8937B230D9}"/>
                </a:ext>
              </a:extLst>
            </p:cNvPr>
            <p:cNvSpPr/>
            <p:nvPr/>
          </p:nvSpPr>
          <p:spPr>
            <a:xfrm>
              <a:off x="3480594" y="3096049"/>
              <a:ext cx="252000" cy="4788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DYPG04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(spare)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C93AF393-FBB2-4A34-8AF5-1BE3CEDC2A1B}"/>
              </a:ext>
            </a:extLst>
          </p:cNvPr>
          <p:cNvSpPr/>
          <p:nvPr/>
        </p:nvSpPr>
        <p:spPr>
          <a:xfrm>
            <a:off x="3644868" y="3096049"/>
            <a:ext cx="253365" cy="478800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ot="0" spcFirstLastPara="0" vert="vert270" wrap="square" lIns="18000" tIns="0" rIns="18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800" b="1" kern="1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7A9D0886-365D-43FE-B7D4-5A631CF899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3636" y="1463115"/>
            <a:ext cx="1989194" cy="1015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12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TOTEM (PPS)</a:t>
            </a: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Rack pre-booked waiting and if the CERN management approves the new installation.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83C6257-F21C-4070-8989-3272CE91D21B}"/>
              </a:ext>
            </a:extLst>
          </p:cNvPr>
          <p:cNvCxnSpPr>
            <a:cxnSpLocks/>
            <a:stCxn id="40" idx="2"/>
            <a:endCxn id="39" idx="0"/>
          </p:cNvCxnSpPr>
          <p:nvPr/>
        </p:nvCxnSpPr>
        <p:spPr>
          <a:xfrm flipH="1">
            <a:off x="3771551" y="2478778"/>
            <a:ext cx="126682" cy="617271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</p:spTree>
    <p:extLst>
      <p:ext uri="{BB962C8B-B14F-4D97-AF65-F5344CB8AC3E}">
        <p14:creationId xmlns:p14="http://schemas.microsoft.com/office/powerpoint/2010/main" val="42152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3241" y="2031750"/>
            <a:ext cx="6440400" cy="12258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time.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“Strive not to be a success, but rather to be of value.” – Albert Einstein</a:t>
            </a:r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750959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82A7B-507E-4126-9E0B-1A02AD4FC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0700000">
            <a:off x="1351800" y="2031750"/>
            <a:ext cx="6440400" cy="1225800"/>
          </a:xfrm>
        </p:spPr>
        <p:txBody>
          <a:bodyPr/>
          <a:lstStyle/>
          <a:p>
            <a:r>
              <a:rPr lang="en-US" sz="5400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Spare Slides</a:t>
            </a:r>
            <a:endParaRPr lang="en-GB" sz="540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1765AA-38CF-47CC-B314-44225F247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62375F-17FE-492E-85B6-D3DCD468A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7249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49BB2-08C3-4368-BC77-F0CA4C496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RR17 (P1 Right) LHC Integration 3D model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05C4334-03D8-4AEA-8FB1-B6C06BE3B5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4594" y="914400"/>
            <a:ext cx="7094812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52CAB-6D82-41E3-8E69-83EC30247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CBF79E-BDD5-4365-8F2C-675F6A2A8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0585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6DDBB39-25A5-4198-B8D4-97FF0B4023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526" y="1348978"/>
            <a:ext cx="8526948" cy="281066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78B32E-876E-482A-97E6-053FB0AF4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RR13 (P1 Left)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8081E4-AF1A-4364-AA02-B5EDEC5DF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2F4449-8D83-4C2B-A524-60163EF37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id="{C17B0494-27C4-471E-9264-D454151E2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0287" y="1230020"/>
            <a:ext cx="4023426" cy="2616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Possible modification of the shielding for HL-LHC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E0F9BE8-5EC6-4B33-81D7-80E8AA0C8C10}"/>
              </a:ext>
            </a:extLst>
          </p:cNvPr>
          <p:cNvGrpSpPr/>
          <p:nvPr/>
        </p:nvGrpSpPr>
        <p:grpSpPr>
          <a:xfrm>
            <a:off x="1817289" y="1639817"/>
            <a:ext cx="5012361" cy="2261321"/>
            <a:chOff x="1817289" y="1639817"/>
            <a:chExt cx="5012361" cy="2261321"/>
          </a:xfrm>
        </p:grpSpPr>
        <p:sp>
          <p:nvSpPr>
            <p:cNvPr id="15" name="Multiply 456">
              <a:extLst>
                <a:ext uri="{FF2B5EF4-FFF2-40B4-BE49-F238E27FC236}">
                  <a16:creationId xmlns:a16="http://schemas.microsoft.com/office/drawing/2014/main" id="{C648EE2F-1B48-4146-917B-A2EB48199CD9}"/>
                </a:ext>
              </a:extLst>
            </p:cNvPr>
            <p:cNvSpPr/>
            <p:nvPr/>
          </p:nvSpPr>
          <p:spPr>
            <a:xfrm>
              <a:off x="2342671" y="1639817"/>
              <a:ext cx="434304" cy="662753"/>
            </a:xfrm>
            <a:prstGeom prst="mathMultiply">
              <a:avLst/>
            </a:prstGeom>
            <a:solidFill>
              <a:srgbClr val="FF0000">
                <a:alpha val="30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" name="Multiply 457">
              <a:extLst>
                <a:ext uri="{FF2B5EF4-FFF2-40B4-BE49-F238E27FC236}">
                  <a16:creationId xmlns:a16="http://schemas.microsoft.com/office/drawing/2014/main" id="{7419983D-92B2-460E-8D3D-940405FB000A}"/>
                </a:ext>
              </a:extLst>
            </p:cNvPr>
            <p:cNvSpPr/>
            <p:nvPr/>
          </p:nvSpPr>
          <p:spPr>
            <a:xfrm>
              <a:off x="1817289" y="1640170"/>
              <a:ext cx="435600" cy="662400"/>
            </a:xfrm>
            <a:prstGeom prst="mathMultiply">
              <a:avLst/>
            </a:prstGeom>
            <a:solidFill>
              <a:srgbClr val="FF0000">
                <a:alpha val="30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3" name="Flowchart: Extract 12">
              <a:extLst>
                <a:ext uri="{FF2B5EF4-FFF2-40B4-BE49-F238E27FC236}">
                  <a16:creationId xmlns:a16="http://schemas.microsoft.com/office/drawing/2014/main" id="{BB1B2F66-B2BF-4E14-8DA0-CD75714E71A9}"/>
                </a:ext>
              </a:extLst>
            </p:cNvPr>
            <p:cNvSpPr/>
            <p:nvPr/>
          </p:nvSpPr>
          <p:spPr>
            <a:xfrm rot="10800000">
              <a:off x="6665820" y="2502852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4" name="Flowchart: Extract 13">
              <a:extLst>
                <a:ext uri="{FF2B5EF4-FFF2-40B4-BE49-F238E27FC236}">
                  <a16:creationId xmlns:a16="http://schemas.microsoft.com/office/drawing/2014/main" id="{159DEC47-269C-4578-AE0C-187F70D2E3D1}"/>
                </a:ext>
              </a:extLst>
            </p:cNvPr>
            <p:cNvSpPr/>
            <p:nvPr/>
          </p:nvSpPr>
          <p:spPr>
            <a:xfrm>
              <a:off x="6665820" y="3649678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B93E42B-3166-43EC-B651-83D96B4EDAD4}"/>
              </a:ext>
            </a:extLst>
          </p:cNvPr>
          <p:cNvGrpSpPr/>
          <p:nvPr/>
        </p:nvGrpSpPr>
        <p:grpSpPr>
          <a:xfrm>
            <a:off x="8047892" y="3058"/>
            <a:ext cx="1096108" cy="704850"/>
            <a:chOff x="8047892" y="3058"/>
            <a:chExt cx="1096108" cy="704850"/>
          </a:xfrm>
        </p:grpSpPr>
        <p:sp>
          <p:nvSpPr>
            <p:cNvPr id="32" name="Flowchart: Extract 31">
              <a:extLst>
                <a:ext uri="{FF2B5EF4-FFF2-40B4-BE49-F238E27FC236}">
                  <a16:creationId xmlns:a16="http://schemas.microsoft.com/office/drawing/2014/main" id="{81598BCF-6CAA-41EF-B934-1386DCA533A5}"/>
                </a:ext>
              </a:extLst>
            </p:cNvPr>
            <p:cNvSpPr/>
            <p:nvPr/>
          </p:nvSpPr>
          <p:spPr>
            <a:xfrm rot="5400000">
              <a:off x="8084050" y="6609"/>
              <a:ext cx="137160" cy="194241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3" name="Multiply 252">
              <a:extLst>
                <a:ext uri="{FF2B5EF4-FFF2-40B4-BE49-F238E27FC236}">
                  <a16:creationId xmlns:a16="http://schemas.microsoft.com/office/drawing/2014/main" id="{57B797F2-79D9-4515-8161-EAA932EAE228}"/>
                </a:ext>
              </a:extLst>
            </p:cNvPr>
            <p:cNvSpPr/>
            <p:nvPr/>
          </p:nvSpPr>
          <p:spPr>
            <a:xfrm>
              <a:off x="8047892" y="169424"/>
              <a:ext cx="209476" cy="350520"/>
            </a:xfrm>
            <a:prstGeom prst="mathMultiply">
              <a:avLst/>
            </a:prstGeom>
            <a:solidFill>
              <a:srgbClr val="FF0000">
                <a:alpha val="30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4" name="Text Box 2">
              <a:extLst>
                <a:ext uri="{FF2B5EF4-FFF2-40B4-BE49-F238E27FC236}">
                  <a16:creationId xmlns:a16="http://schemas.microsoft.com/office/drawing/2014/main" id="{A69B3D05-5034-45C0-8D9F-428A3086F8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7053" y="3058"/>
              <a:ext cx="856947" cy="7048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To modify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To de-install</a:t>
              </a:r>
            </a:p>
            <a:p>
              <a:pPr algn="just"/>
              <a:endParaRPr lang="en-GB" sz="8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New Rack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9CB4028-8C04-4654-829C-2562EC9841FB}"/>
                </a:ext>
              </a:extLst>
            </p:cNvPr>
            <p:cNvSpPr/>
            <p:nvPr/>
          </p:nvSpPr>
          <p:spPr>
            <a:xfrm>
              <a:off x="8062630" y="517058"/>
              <a:ext cx="180000" cy="1800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893EF1F-6413-4D65-AF75-8E5DECB77F5B}"/>
              </a:ext>
            </a:extLst>
          </p:cNvPr>
          <p:cNvGrpSpPr/>
          <p:nvPr/>
        </p:nvGrpSpPr>
        <p:grpSpPr>
          <a:xfrm>
            <a:off x="1594947" y="1767359"/>
            <a:ext cx="5275311" cy="1931263"/>
            <a:chOff x="1594947" y="1767359"/>
            <a:chExt cx="5275311" cy="1931263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B8A814F-48AD-4C31-9A08-0E9B74D42C50}"/>
                </a:ext>
              </a:extLst>
            </p:cNvPr>
            <p:cNvSpPr/>
            <p:nvPr/>
          </p:nvSpPr>
          <p:spPr>
            <a:xfrm>
              <a:off x="6618258" y="2705368"/>
              <a:ext cx="252000" cy="47880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77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RYLAD02</a:t>
              </a:r>
              <a:endParaRPr lang="en-GB" sz="1100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4038A0-074B-4D71-9660-A1E5B34FA802}"/>
                </a:ext>
              </a:extLst>
            </p:cNvPr>
            <p:cNvSpPr/>
            <p:nvPr/>
          </p:nvSpPr>
          <p:spPr>
            <a:xfrm>
              <a:off x="6618258" y="3219822"/>
              <a:ext cx="252000" cy="47880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77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RYLAD03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FCF55F5-2CF7-4496-A54B-06D4A81B92CF}"/>
                </a:ext>
              </a:extLst>
            </p:cNvPr>
            <p:cNvSpPr/>
            <p:nvPr/>
          </p:nvSpPr>
          <p:spPr>
            <a:xfrm>
              <a:off x="1594947" y="1767359"/>
              <a:ext cx="252000" cy="47811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CYCIP01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05B3C0C-A3F9-4C6D-BED9-4717DE9D9A91}"/>
                </a:ext>
              </a:extLst>
            </p:cNvPr>
            <p:cNvSpPr/>
            <p:nvPr/>
          </p:nvSpPr>
          <p:spPr>
            <a:xfrm>
              <a:off x="1876274" y="1767359"/>
              <a:ext cx="252000" cy="47811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GYPOS01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0527575-9D84-49BB-9CF8-690F21882912}"/>
                </a:ext>
              </a:extLst>
            </p:cNvPr>
            <p:cNvSpPr/>
            <p:nvPr/>
          </p:nvSpPr>
          <p:spPr>
            <a:xfrm>
              <a:off x="2157601" y="1767359"/>
              <a:ext cx="252000" cy="47811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RYSA04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A80AF6D-04E8-47F2-BB68-5F68B72CFA7B}"/>
                </a:ext>
              </a:extLst>
            </p:cNvPr>
            <p:cNvSpPr/>
            <p:nvPr/>
          </p:nvSpPr>
          <p:spPr>
            <a:xfrm>
              <a:off x="2438929" y="1767359"/>
              <a:ext cx="252000" cy="47811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RYLAD01</a:t>
              </a:r>
              <a:endParaRPr lang="en-GB" sz="1000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062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F863566-519E-4091-B7B4-A75138CD0B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1339948"/>
            <a:ext cx="8496944" cy="282872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3B18A6-B242-45A8-82B3-89BF74138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RR17 (P1 Right)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15527C-C840-4EA3-9D2E-8520C5175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0679A8-7ADE-4610-8CA9-D13670B1E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AF3C911A-AB5C-4B54-99F1-B12A05AF5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0287" y="1230020"/>
            <a:ext cx="4023426" cy="2616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Possible modification of the shielding for HL-LHC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C5B2ED1-B799-48CB-A50A-618E62199235}"/>
              </a:ext>
            </a:extLst>
          </p:cNvPr>
          <p:cNvGrpSpPr/>
          <p:nvPr/>
        </p:nvGrpSpPr>
        <p:grpSpPr>
          <a:xfrm>
            <a:off x="2290063" y="1692973"/>
            <a:ext cx="5236521" cy="2228295"/>
            <a:chOff x="2290063" y="1692973"/>
            <a:chExt cx="5236521" cy="2228295"/>
          </a:xfrm>
        </p:grpSpPr>
        <p:sp>
          <p:nvSpPr>
            <p:cNvPr id="14" name="Multiply 456">
              <a:extLst>
                <a:ext uri="{FF2B5EF4-FFF2-40B4-BE49-F238E27FC236}">
                  <a16:creationId xmlns:a16="http://schemas.microsoft.com/office/drawing/2014/main" id="{2CD4FF90-725E-42B1-97DB-A5617E050CF7}"/>
                </a:ext>
              </a:extLst>
            </p:cNvPr>
            <p:cNvSpPr/>
            <p:nvPr/>
          </p:nvSpPr>
          <p:spPr>
            <a:xfrm>
              <a:off x="7092280" y="1692973"/>
              <a:ext cx="434304" cy="662753"/>
            </a:xfrm>
            <a:prstGeom prst="mathMultiply">
              <a:avLst/>
            </a:prstGeom>
            <a:solidFill>
              <a:srgbClr val="FF0000">
                <a:alpha val="30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" name="Multiply 457">
              <a:extLst>
                <a:ext uri="{FF2B5EF4-FFF2-40B4-BE49-F238E27FC236}">
                  <a16:creationId xmlns:a16="http://schemas.microsoft.com/office/drawing/2014/main" id="{5BD7E17B-667F-4C66-9DFA-F3FECD91C9F0}"/>
                </a:ext>
              </a:extLst>
            </p:cNvPr>
            <p:cNvSpPr/>
            <p:nvPr/>
          </p:nvSpPr>
          <p:spPr>
            <a:xfrm>
              <a:off x="6588224" y="1693326"/>
              <a:ext cx="435600" cy="662400"/>
            </a:xfrm>
            <a:prstGeom prst="mathMultiply">
              <a:avLst/>
            </a:prstGeom>
            <a:solidFill>
              <a:srgbClr val="FF0000">
                <a:alpha val="30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" name="Flowchart: Extract 16">
              <a:extLst>
                <a:ext uri="{FF2B5EF4-FFF2-40B4-BE49-F238E27FC236}">
                  <a16:creationId xmlns:a16="http://schemas.microsoft.com/office/drawing/2014/main" id="{0AA82AA2-4F21-4590-B181-2B912D7A7F3E}"/>
                </a:ext>
              </a:extLst>
            </p:cNvPr>
            <p:cNvSpPr/>
            <p:nvPr/>
          </p:nvSpPr>
          <p:spPr>
            <a:xfrm rot="10800000">
              <a:off x="2290063" y="2522982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8" name="Flowchart: Extract 17">
              <a:extLst>
                <a:ext uri="{FF2B5EF4-FFF2-40B4-BE49-F238E27FC236}">
                  <a16:creationId xmlns:a16="http://schemas.microsoft.com/office/drawing/2014/main" id="{989F44B8-3EE8-4F7D-B2DB-931E959A8811}"/>
                </a:ext>
              </a:extLst>
            </p:cNvPr>
            <p:cNvSpPr/>
            <p:nvPr/>
          </p:nvSpPr>
          <p:spPr>
            <a:xfrm>
              <a:off x="2290063" y="3669808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F277AD9-2977-4161-9B5E-83299111F0C7}"/>
              </a:ext>
            </a:extLst>
          </p:cNvPr>
          <p:cNvGrpSpPr/>
          <p:nvPr/>
        </p:nvGrpSpPr>
        <p:grpSpPr>
          <a:xfrm>
            <a:off x="8047892" y="3058"/>
            <a:ext cx="1096108" cy="704850"/>
            <a:chOff x="8047892" y="3058"/>
            <a:chExt cx="1096108" cy="704850"/>
          </a:xfrm>
        </p:grpSpPr>
        <p:sp>
          <p:nvSpPr>
            <p:cNvPr id="20" name="Flowchart: Extract 19">
              <a:extLst>
                <a:ext uri="{FF2B5EF4-FFF2-40B4-BE49-F238E27FC236}">
                  <a16:creationId xmlns:a16="http://schemas.microsoft.com/office/drawing/2014/main" id="{E5D48821-F226-42C6-A922-8EA197A912E6}"/>
                </a:ext>
              </a:extLst>
            </p:cNvPr>
            <p:cNvSpPr/>
            <p:nvPr/>
          </p:nvSpPr>
          <p:spPr>
            <a:xfrm rot="5400000">
              <a:off x="8084050" y="6609"/>
              <a:ext cx="137160" cy="194241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1" name="Multiply 252">
              <a:extLst>
                <a:ext uri="{FF2B5EF4-FFF2-40B4-BE49-F238E27FC236}">
                  <a16:creationId xmlns:a16="http://schemas.microsoft.com/office/drawing/2014/main" id="{6A8B10C9-EE24-4C5A-A919-973E9CF7EA82}"/>
                </a:ext>
              </a:extLst>
            </p:cNvPr>
            <p:cNvSpPr/>
            <p:nvPr/>
          </p:nvSpPr>
          <p:spPr>
            <a:xfrm>
              <a:off x="8047892" y="169424"/>
              <a:ext cx="209476" cy="350520"/>
            </a:xfrm>
            <a:prstGeom prst="mathMultiply">
              <a:avLst/>
            </a:prstGeom>
            <a:solidFill>
              <a:srgbClr val="FF0000">
                <a:alpha val="30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2" name="Text Box 2">
              <a:extLst>
                <a:ext uri="{FF2B5EF4-FFF2-40B4-BE49-F238E27FC236}">
                  <a16:creationId xmlns:a16="http://schemas.microsoft.com/office/drawing/2014/main" id="{B45F7C9B-F744-4E4F-ADB5-463562AE02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7053" y="3058"/>
              <a:ext cx="856947" cy="7048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To modify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To de-install</a:t>
              </a:r>
            </a:p>
            <a:p>
              <a:pPr algn="just"/>
              <a:endParaRPr lang="en-GB" sz="8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New Rack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4D69D7B-4C91-4C94-A02F-5F6B4F2F36A2}"/>
                </a:ext>
              </a:extLst>
            </p:cNvPr>
            <p:cNvSpPr/>
            <p:nvPr/>
          </p:nvSpPr>
          <p:spPr>
            <a:xfrm>
              <a:off x="8062630" y="517058"/>
              <a:ext cx="180000" cy="1800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6974BB7-26F4-4A1F-A122-E6B417E9AF7D}"/>
              </a:ext>
            </a:extLst>
          </p:cNvPr>
          <p:cNvGrpSpPr/>
          <p:nvPr/>
        </p:nvGrpSpPr>
        <p:grpSpPr>
          <a:xfrm>
            <a:off x="2231768" y="1797839"/>
            <a:ext cx="5307278" cy="1944320"/>
            <a:chOff x="2231768" y="1797839"/>
            <a:chExt cx="5307278" cy="194432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6F24E17-6C5D-40E1-A7A2-82366A86EECF}"/>
                </a:ext>
              </a:extLst>
            </p:cNvPr>
            <p:cNvSpPr/>
            <p:nvPr/>
          </p:nvSpPr>
          <p:spPr>
            <a:xfrm>
              <a:off x="2231768" y="2748905"/>
              <a:ext cx="252000" cy="47880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77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RYLAD01</a:t>
              </a:r>
              <a:endParaRPr lang="en-GB" sz="1100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54E8E3D-7074-4F1F-8754-18CFC18681E0}"/>
                </a:ext>
              </a:extLst>
            </p:cNvPr>
            <p:cNvSpPr/>
            <p:nvPr/>
          </p:nvSpPr>
          <p:spPr>
            <a:xfrm>
              <a:off x="2231768" y="3263359"/>
              <a:ext cx="252000" cy="47880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77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RYLAD02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1970C23-1516-43BF-A7E9-7B1F13A62A5A}"/>
                </a:ext>
              </a:extLst>
            </p:cNvPr>
            <p:cNvSpPr/>
            <p:nvPr/>
          </p:nvSpPr>
          <p:spPr>
            <a:xfrm>
              <a:off x="6436968" y="1797839"/>
              <a:ext cx="252000" cy="47811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RYLAD03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668F833-E243-4884-A42E-C8F8C34F0C83}"/>
                </a:ext>
              </a:extLst>
            </p:cNvPr>
            <p:cNvSpPr/>
            <p:nvPr/>
          </p:nvSpPr>
          <p:spPr>
            <a:xfrm>
              <a:off x="6718295" y="1797839"/>
              <a:ext cx="252000" cy="47811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RYSA04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4A36BF-5BD5-46CA-BE91-114F377CCCC1}"/>
                </a:ext>
              </a:extLst>
            </p:cNvPr>
            <p:cNvSpPr/>
            <p:nvPr/>
          </p:nvSpPr>
          <p:spPr>
            <a:xfrm>
              <a:off x="6999622" y="1797839"/>
              <a:ext cx="252000" cy="47811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GYPOS01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B9BEAC0-D931-4637-9F40-3DB18357EE6A}"/>
                </a:ext>
              </a:extLst>
            </p:cNvPr>
            <p:cNvSpPr/>
            <p:nvPr/>
          </p:nvSpPr>
          <p:spPr>
            <a:xfrm>
              <a:off x="7287046" y="1797839"/>
              <a:ext cx="252000" cy="47811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CYCIP01</a:t>
              </a:r>
              <a:endParaRPr lang="en-GB" sz="1000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6774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4F08706-9629-4AF8-976E-DA5818DE2C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063" y="1347615"/>
            <a:ext cx="8649874" cy="2813396"/>
          </a:xfr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0384970B-3E92-49C7-8C6E-065871943F70}"/>
              </a:ext>
            </a:extLst>
          </p:cNvPr>
          <p:cNvGrpSpPr/>
          <p:nvPr/>
        </p:nvGrpSpPr>
        <p:grpSpPr>
          <a:xfrm>
            <a:off x="1594947" y="1767359"/>
            <a:ext cx="5353317" cy="1995720"/>
            <a:chOff x="1594947" y="1767359"/>
            <a:chExt cx="5353317" cy="199572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3DEA08C-B602-4967-822E-9D00A986ABF3}"/>
                </a:ext>
              </a:extLst>
            </p:cNvPr>
            <p:cNvSpPr/>
            <p:nvPr/>
          </p:nvSpPr>
          <p:spPr>
            <a:xfrm>
              <a:off x="6696264" y="2769825"/>
              <a:ext cx="252000" cy="47880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77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RYLAD01</a:t>
              </a:r>
              <a:endParaRPr lang="en-GB" sz="1100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5502936-114B-413B-BE68-0809EFCBE5E9}"/>
                </a:ext>
              </a:extLst>
            </p:cNvPr>
            <p:cNvSpPr/>
            <p:nvPr/>
          </p:nvSpPr>
          <p:spPr>
            <a:xfrm>
              <a:off x="6696264" y="3284279"/>
              <a:ext cx="252000" cy="47880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77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RYLAD02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5A23494-A374-438B-A3EA-0EB71E32F578}"/>
                </a:ext>
              </a:extLst>
            </p:cNvPr>
            <p:cNvSpPr/>
            <p:nvPr/>
          </p:nvSpPr>
          <p:spPr>
            <a:xfrm>
              <a:off x="1594947" y="1767359"/>
              <a:ext cx="252000" cy="47811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CYCIP01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91A3C89-0102-4E4C-A4CB-F9D1C1B64AE9}"/>
                </a:ext>
              </a:extLst>
            </p:cNvPr>
            <p:cNvSpPr/>
            <p:nvPr/>
          </p:nvSpPr>
          <p:spPr>
            <a:xfrm>
              <a:off x="1876274" y="1767359"/>
              <a:ext cx="252000" cy="47811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GYPOS01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FEACF8D-DA41-4FD7-BC36-A8A5D0901944}"/>
                </a:ext>
              </a:extLst>
            </p:cNvPr>
            <p:cNvSpPr/>
            <p:nvPr/>
          </p:nvSpPr>
          <p:spPr>
            <a:xfrm>
              <a:off x="2157601" y="1767359"/>
              <a:ext cx="252000" cy="47811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RYLAD03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A4A38E2-F52E-4740-8D62-23026BDECE66}"/>
                </a:ext>
              </a:extLst>
            </p:cNvPr>
            <p:cNvSpPr/>
            <p:nvPr/>
          </p:nvSpPr>
          <p:spPr>
            <a:xfrm>
              <a:off x="2438929" y="1767359"/>
              <a:ext cx="252000" cy="47811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RYSA05</a:t>
              </a:r>
              <a:endParaRPr lang="en-GB" sz="1000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50FB223-A20B-4F99-B7F1-3E34AA436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RR53 (P5 Left)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444061-8990-4C7B-9BF6-656C18FDC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3A5C0C-2FDA-4128-A1D5-DC269051F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C3C05E58-742F-46A6-B443-B2E02A3E8B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5047" y="1252880"/>
            <a:ext cx="4023426" cy="2616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Possible modification of the shielding for HL-LHC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50E5950-9275-479D-A2B5-51AEA3B994C4}"/>
              </a:ext>
            </a:extLst>
          </p:cNvPr>
          <p:cNvGrpSpPr/>
          <p:nvPr/>
        </p:nvGrpSpPr>
        <p:grpSpPr>
          <a:xfrm>
            <a:off x="1802049" y="1662677"/>
            <a:ext cx="5085255" cy="2284845"/>
            <a:chOff x="1802049" y="1662677"/>
            <a:chExt cx="5085255" cy="2284845"/>
          </a:xfrm>
        </p:grpSpPr>
        <p:sp>
          <p:nvSpPr>
            <p:cNvPr id="12" name="Multiply 456">
              <a:extLst>
                <a:ext uri="{FF2B5EF4-FFF2-40B4-BE49-F238E27FC236}">
                  <a16:creationId xmlns:a16="http://schemas.microsoft.com/office/drawing/2014/main" id="{513A6DC6-0E65-4FE2-933E-0EA7857A20A8}"/>
                </a:ext>
              </a:extLst>
            </p:cNvPr>
            <p:cNvSpPr/>
            <p:nvPr/>
          </p:nvSpPr>
          <p:spPr>
            <a:xfrm>
              <a:off x="2327431" y="1662677"/>
              <a:ext cx="434304" cy="662753"/>
            </a:xfrm>
            <a:prstGeom prst="mathMultiply">
              <a:avLst/>
            </a:prstGeom>
            <a:solidFill>
              <a:srgbClr val="FF0000">
                <a:alpha val="30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3" name="Multiply 457">
              <a:extLst>
                <a:ext uri="{FF2B5EF4-FFF2-40B4-BE49-F238E27FC236}">
                  <a16:creationId xmlns:a16="http://schemas.microsoft.com/office/drawing/2014/main" id="{1FAA0169-F21D-42EC-812A-9E061ABCD5D4}"/>
                </a:ext>
              </a:extLst>
            </p:cNvPr>
            <p:cNvSpPr/>
            <p:nvPr/>
          </p:nvSpPr>
          <p:spPr>
            <a:xfrm>
              <a:off x="1802049" y="1663030"/>
              <a:ext cx="435600" cy="662400"/>
            </a:xfrm>
            <a:prstGeom prst="mathMultiply">
              <a:avLst/>
            </a:prstGeom>
            <a:solidFill>
              <a:srgbClr val="FF0000">
                <a:alpha val="30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" name="Flowchart: Extract 14">
              <a:extLst>
                <a:ext uri="{FF2B5EF4-FFF2-40B4-BE49-F238E27FC236}">
                  <a16:creationId xmlns:a16="http://schemas.microsoft.com/office/drawing/2014/main" id="{62A076C5-3794-4D8C-8D3F-12D188CDB17C}"/>
                </a:ext>
              </a:extLst>
            </p:cNvPr>
            <p:cNvSpPr/>
            <p:nvPr/>
          </p:nvSpPr>
          <p:spPr>
            <a:xfrm rot="10800000">
              <a:off x="6723474" y="2549236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" name="Flowchart: Extract 15">
              <a:extLst>
                <a:ext uri="{FF2B5EF4-FFF2-40B4-BE49-F238E27FC236}">
                  <a16:creationId xmlns:a16="http://schemas.microsoft.com/office/drawing/2014/main" id="{D8518187-C96A-4F64-8C9F-018D91973428}"/>
                </a:ext>
              </a:extLst>
            </p:cNvPr>
            <p:cNvSpPr/>
            <p:nvPr/>
          </p:nvSpPr>
          <p:spPr>
            <a:xfrm>
              <a:off x="6723474" y="3696062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547509-88EC-4F22-B262-7073BEEFCECC}"/>
              </a:ext>
            </a:extLst>
          </p:cNvPr>
          <p:cNvGrpSpPr/>
          <p:nvPr/>
        </p:nvGrpSpPr>
        <p:grpSpPr>
          <a:xfrm>
            <a:off x="8047892" y="3058"/>
            <a:ext cx="1096108" cy="704850"/>
            <a:chOff x="8047892" y="3058"/>
            <a:chExt cx="1096108" cy="704850"/>
          </a:xfrm>
        </p:grpSpPr>
        <p:sp>
          <p:nvSpPr>
            <p:cNvPr id="18" name="Flowchart: Extract 17">
              <a:extLst>
                <a:ext uri="{FF2B5EF4-FFF2-40B4-BE49-F238E27FC236}">
                  <a16:creationId xmlns:a16="http://schemas.microsoft.com/office/drawing/2014/main" id="{4E8CA493-3AF0-4801-9692-126C9B24E9B1}"/>
                </a:ext>
              </a:extLst>
            </p:cNvPr>
            <p:cNvSpPr/>
            <p:nvPr/>
          </p:nvSpPr>
          <p:spPr>
            <a:xfrm rot="5400000">
              <a:off x="8084050" y="6609"/>
              <a:ext cx="137160" cy="194241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9" name="Multiply 252">
              <a:extLst>
                <a:ext uri="{FF2B5EF4-FFF2-40B4-BE49-F238E27FC236}">
                  <a16:creationId xmlns:a16="http://schemas.microsoft.com/office/drawing/2014/main" id="{A6DF7207-4A08-4599-A35E-B4E0E7627BE4}"/>
                </a:ext>
              </a:extLst>
            </p:cNvPr>
            <p:cNvSpPr/>
            <p:nvPr/>
          </p:nvSpPr>
          <p:spPr>
            <a:xfrm>
              <a:off x="8047892" y="169424"/>
              <a:ext cx="209476" cy="350520"/>
            </a:xfrm>
            <a:prstGeom prst="mathMultiply">
              <a:avLst/>
            </a:prstGeom>
            <a:solidFill>
              <a:srgbClr val="FF0000">
                <a:alpha val="30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0" name="Text Box 2">
              <a:extLst>
                <a:ext uri="{FF2B5EF4-FFF2-40B4-BE49-F238E27FC236}">
                  <a16:creationId xmlns:a16="http://schemas.microsoft.com/office/drawing/2014/main" id="{9DA58004-B2DD-4554-93FD-D609A60888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7053" y="3058"/>
              <a:ext cx="856947" cy="7048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To modify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To de-install</a:t>
              </a:r>
            </a:p>
            <a:p>
              <a:pPr algn="just"/>
              <a:endParaRPr lang="en-GB" sz="8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New Rack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BCDCD1B-4FE9-4E75-9348-750DF29FB098}"/>
                </a:ext>
              </a:extLst>
            </p:cNvPr>
            <p:cNvSpPr/>
            <p:nvPr/>
          </p:nvSpPr>
          <p:spPr>
            <a:xfrm>
              <a:off x="8062630" y="517058"/>
              <a:ext cx="180000" cy="1800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250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FC4FBFDA-1294-42B2-A461-3D09DBE725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238" t="35255" r="4238" b="6040"/>
          <a:stretch/>
        </p:blipFill>
        <p:spPr>
          <a:xfrm>
            <a:off x="333055" y="1275606"/>
            <a:ext cx="8477890" cy="2957412"/>
          </a:xfr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602552DF-BCA7-4738-B0BB-FA22FA227DE4}"/>
              </a:ext>
            </a:extLst>
          </p:cNvPr>
          <p:cNvGrpSpPr/>
          <p:nvPr/>
        </p:nvGrpSpPr>
        <p:grpSpPr>
          <a:xfrm>
            <a:off x="2231768" y="1797839"/>
            <a:ext cx="5301182" cy="1944320"/>
            <a:chOff x="2231768" y="1797839"/>
            <a:chExt cx="5301182" cy="194432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C4C5D31-F3E6-4E8E-B512-BC35D344DDF1}"/>
                </a:ext>
              </a:extLst>
            </p:cNvPr>
            <p:cNvSpPr/>
            <p:nvPr/>
          </p:nvSpPr>
          <p:spPr>
            <a:xfrm>
              <a:off x="6436968" y="1797839"/>
              <a:ext cx="252000" cy="47811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RYSA05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AB85743-0CB0-4F63-BF1E-E699FFA630F1}"/>
                </a:ext>
              </a:extLst>
            </p:cNvPr>
            <p:cNvSpPr/>
            <p:nvPr/>
          </p:nvSpPr>
          <p:spPr>
            <a:xfrm>
              <a:off x="6718295" y="1797839"/>
              <a:ext cx="252000" cy="47811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RYLAD03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F6EE08B-BF9F-4DB9-B7B4-DF2CDEFF7A83}"/>
                </a:ext>
              </a:extLst>
            </p:cNvPr>
            <p:cNvSpPr/>
            <p:nvPr/>
          </p:nvSpPr>
          <p:spPr>
            <a:xfrm>
              <a:off x="6999622" y="1797839"/>
              <a:ext cx="252000" cy="47811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GYPOS01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42F8460-B8D1-47F7-B768-0778CD767320}"/>
                </a:ext>
              </a:extLst>
            </p:cNvPr>
            <p:cNvSpPr/>
            <p:nvPr/>
          </p:nvSpPr>
          <p:spPr>
            <a:xfrm>
              <a:off x="7280950" y="1797839"/>
              <a:ext cx="252000" cy="47811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CYCIP01</a:t>
              </a:r>
              <a:endParaRPr lang="en-GB" sz="1000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F249D68-783B-4B0C-AAEC-6CD41E169A77}"/>
                </a:ext>
              </a:extLst>
            </p:cNvPr>
            <p:cNvSpPr/>
            <p:nvPr/>
          </p:nvSpPr>
          <p:spPr>
            <a:xfrm>
              <a:off x="2231768" y="2748905"/>
              <a:ext cx="252000" cy="47880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77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RYLAD01</a:t>
              </a:r>
              <a:endParaRPr lang="en-GB" sz="1100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1FED20D-DF99-49DD-B929-CC1C7227AA1C}"/>
                </a:ext>
              </a:extLst>
            </p:cNvPr>
            <p:cNvSpPr/>
            <p:nvPr/>
          </p:nvSpPr>
          <p:spPr>
            <a:xfrm>
              <a:off x="2231768" y="3263359"/>
              <a:ext cx="252000" cy="47880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77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RYLAD02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0FC973E-7DE3-43B6-9CA1-67D101E96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RR57 (P5 Right)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94EDBD-E64D-43DB-BDC0-0F054704E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E2DCAD-9F86-4944-9182-565CCA7D2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id="{AC62C5FB-59BF-4C3D-8F18-BEE5A0BB30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7427" y="1260500"/>
            <a:ext cx="4023426" cy="2616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Possible modification of the shielding for HL-LHC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74D0BEE-520E-4DB2-AA98-3E23B0148831}"/>
              </a:ext>
            </a:extLst>
          </p:cNvPr>
          <p:cNvGrpSpPr/>
          <p:nvPr/>
        </p:nvGrpSpPr>
        <p:grpSpPr>
          <a:xfrm>
            <a:off x="2267203" y="1723453"/>
            <a:ext cx="5236521" cy="2228295"/>
            <a:chOff x="2267203" y="1723453"/>
            <a:chExt cx="5236521" cy="2228295"/>
          </a:xfrm>
        </p:grpSpPr>
        <p:sp>
          <p:nvSpPr>
            <p:cNvPr id="15" name="Multiply 456">
              <a:extLst>
                <a:ext uri="{FF2B5EF4-FFF2-40B4-BE49-F238E27FC236}">
                  <a16:creationId xmlns:a16="http://schemas.microsoft.com/office/drawing/2014/main" id="{438572E8-685C-4CE4-8AE4-930486F8AAE1}"/>
                </a:ext>
              </a:extLst>
            </p:cNvPr>
            <p:cNvSpPr/>
            <p:nvPr/>
          </p:nvSpPr>
          <p:spPr>
            <a:xfrm>
              <a:off x="7069420" y="1723453"/>
              <a:ext cx="434304" cy="662753"/>
            </a:xfrm>
            <a:prstGeom prst="mathMultiply">
              <a:avLst/>
            </a:prstGeom>
            <a:solidFill>
              <a:srgbClr val="FF0000">
                <a:alpha val="30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" name="Multiply 457">
              <a:extLst>
                <a:ext uri="{FF2B5EF4-FFF2-40B4-BE49-F238E27FC236}">
                  <a16:creationId xmlns:a16="http://schemas.microsoft.com/office/drawing/2014/main" id="{ED1D5A9F-D14C-47FF-B174-4CBCA2829F7D}"/>
                </a:ext>
              </a:extLst>
            </p:cNvPr>
            <p:cNvSpPr/>
            <p:nvPr/>
          </p:nvSpPr>
          <p:spPr>
            <a:xfrm>
              <a:off x="6565364" y="1723806"/>
              <a:ext cx="435600" cy="662400"/>
            </a:xfrm>
            <a:prstGeom prst="mathMultiply">
              <a:avLst/>
            </a:prstGeom>
            <a:solidFill>
              <a:srgbClr val="FF0000">
                <a:alpha val="30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8" name="Flowchart: Extract 17">
              <a:extLst>
                <a:ext uri="{FF2B5EF4-FFF2-40B4-BE49-F238E27FC236}">
                  <a16:creationId xmlns:a16="http://schemas.microsoft.com/office/drawing/2014/main" id="{96B881C7-3CE8-4BAE-B9B1-FE9334C56953}"/>
                </a:ext>
              </a:extLst>
            </p:cNvPr>
            <p:cNvSpPr/>
            <p:nvPr/>
          </p:nvSpPr>
          <p:spPr>
            <a:xfrm rot="10800000">
              <a:off x="2267203" y="2553462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9" name="Flowchart: Extract 18">
              <a:extLst>
                <a:ext uri="{FF2B5EF4-FFF2-40B4-BE49-F238E27FC236}">
                  <a16:creationId xmlns:a16="http://schemas.microsoft.com/office/drawing/2014/main" id="{ED165D1F-315D-4D25-B612-14B94E4BC6BB}"/>
                </a:ext>
              </a:extLst>
            </p:cNvPr>
            <p:cNvSpPr/>
            <p:nvPr/>
          </p:nvSpPr>
          <p:spPr>
            <a:xfrm>
              <a:off x="2267203" y="3700288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C1FE219-03B5-4DB8-BE97-44BF9707897D}"/>
              </a:ext>
            </a:extLst>
          </p:cNvPr>
          <p:cNvGrpSpPr/>
          <p:nvPr/>
        </p:nvGrpSpPr>
        <p:grpSpPr>
          <a:xfrm>
            <a:off x="8047892" y="3058"/>
            <a:ext cx="1096108" cy="704850"/>
            <a:chOff x="8047892" y="3058"/>
            <a:chExt cx="1096108" cy="704850"/>
          </a:xfrm>
        </p:grpSpPr>
        <p:sp>
          <p:nvSpPr>
            <p:cNvPr id="21" name="Flowchart: Extract 20">
              <a:extLst>
                <a:ext uri="{FF2B5EF4-FFF2-40B4-BE49-F238E27FC236}">
                  <a16:creationId xmlns:a16="http://schemas.microsoft.com/office/drawing/2014/main" id="{2E5A48D8-4143-4B7C-A302-5DAE49B3CC5B}"/>
                </a:ext>
              </a:extLst>
            </p:cNvPr>
            <p:cNvSpPr/>
            <p:nvPr/>
          </p:nvSpPr>
          <p:spPr>
            <a:xfrm rot="5400000">
              <a:off x="8084050" y="6609"/>
              <a:ext cx="137160" cy="194241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2" name="Multiply 252">
              <a:extLst>
                <a:ext uri="{FF2B5EF4-FFF2-40B4-BE49-F238E27FC236}">
                  <a16:creationId xmlns:a16="http://schemas.microsoft.com/office/drawing/2014/main" id="{6A7AC0C5-6A34-476C-84F5-1CD8B4CE0385}"/>
                </a:ext>
              </a:extLst>
            </p:cNvPr>
            <p:cNvSpPr/>
            <p:nvPr/>
          </p:nvSpPr>
          <p:spPr>
            <a:xfrm>
              <a:off x="8047892" y="169424"/>
              <a:ext cx="209476" cy="350520"/>
            </a:xfrm>
            <a:prstGeom prst="mathMultiply">
              <a:avLst/>
            </a:prstGeom>
            <a:solidFill>
              <a:srgbClr val="FF0000">
                <a:alpha val="30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3" name="Text Box 2">
              <a:extLst>
                <a:ext uri="{FF2B5EF4-FFF2-40B4-BE49-F238E27FC236}">
                  <a16:creationId xmlns:a16="http://schemas.microsoft.com/office/drawing/2014/main" id="{E1F94455-0098-4F6E-BFFA-17B83E82B4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7053" y="3058"/>
              <a:ext cx="856947" cy="7048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To modify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To de-install</a:t>
              </a:r>
            </a:p>
            <a:p>
              <a:pPr algn="just"/>
              <a:endParaRPr lang="en-GB" sz="8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New Rack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EFD74CD-80B6-48FA-A2F3-D90E37249E17}"/>
                </a:ext>
              </a:extLst>
            </p:cNvPr>
            <p:cNvSpPr/>
            <p:nvPr/>
          </p:nvSpPr>
          <p:spPr>
            <a:xfrm>
              <a:off x="8062630" y="517058"/>
              <a:ext cx="180000" cy="1800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383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7E4EE-D8DE-4C30-8F74-0D36189A6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RR13 (P1 Left)</a:t>
            </a:r>
            <a:endParaRPr lang="en-GB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3D4E8DC-7364-42B1-B35A-B2E8D05047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1422" y="914400"/>
            <a:ext cx="6701155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6B7672-DD03-49CD-8890-3620E810C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A68C8F-B0CE-49F0-8B2D-1AF37930B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6F3E61E-5673-413D-884F-11A026AE53AB}"/>
              </a:ext>
            </a:extLst>
          </p:cNvPr>
          <p:cNvGrpSpPr/>
          <p:nvPr/>
        </p:nvGrpSpPr>
        <p:grpSpPr>
          <a:xfrm>
            <a:off x="8047892" y="3058"/>
            <a:ext cx="1096108" cy="704850"/>
            <a:chOff x="8047892" y="3058"/>
            <a:chExt cx="1096108" cy="704850"/>
          </a:xfrm>
        </p:grpSpPr>
        <p:sp>
          <p:nvSpPr>
            <p:cNvPr id="32" name="Flowchart: Extract 31">
              <a:extLst>
                <a:ext uri="{FF2B5EF4-FFF2-40B4-BE49-F238E27FC236}">
                  <a16:creationId xmlns:a16="http://schemas.microsoft.com/office/drawing/2014/main" id="{40BDB555-372B-46AF-8108-7F7F6193798D}"/>
                </a:ext>
              </a:extLst>
            </p:cNvPr>
            <p:cNvSpPr/>
            <p:nvPr/>
          </p:nvSpPr>
          <p:spPr>
            <a:xfrm rot="5400000">
              <a:off x="8084050" y="6609"/>
              <a:ext cx="137160" cy="194241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3" name="Multiply 252">
              <a:extLst>
                <a:ext uri="{FF2B5EF4-FFF2-40B4-BE49-F238E27FC236}">
                  <a16:creationId xmlns:a16="http://schemas.microsoft.com/office/drawing/2014/main" id="{29193189-B02E-4457-9FA5-6265EE48A7F5}"/>
                </a:ext>
              </a:extLst>
            </p:cNvPr>
            <p:cNvSpPr/>
            <p:nvPr/>
          </p:nvSpPr>
          <p:spPr>
            <a:xfrm>
              <a:off x="8047892" y="169424"/>
              <a:ext cx="209476" cy="350520"/>
            </a:xfrm>
            <a:prstGeom prst="mathMultiply">
              <a:avLst/>
            </a:prstGeom>
            <a:solidFill>
              <a:srgbClr val="FF0000">
                <a:alpha val="30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4" name="Text Box 2">
              <a:extLst>
                <a:ext uri="{FF2B5EF4-FFF2-40B4-BE49-F238E27FC236}">
                  <a16:creationId xmlns:a16="http://schemas.microsoft.com/office/drawing/2014/main" id="{CA61584A-CDD2-4E7F-8814-5370C3E05C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7053" y="3058"/>
              <a:ext cx="856947" cy="7048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To modify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To de-install</a:t>
              </a:r>
            </a:p>
            <a:p>
              <a:pPr algn="just"/>
              <a:endParaRPr lang="en-GB" sz="8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New Rack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7909935-BF37-420B-AAD2-D666D15B975D}"/>
                </a:ext>
              </a:extLst>
            </p:cNvPr>
            <p:cNvSpPr/>
            <p:nvPr/>
          </p:nvSpPr>
          <p:spPr>
            <a:xfrm>
              <a:off x="8062630" y="517058"/>
              <a:ext cx="180000" cy="1800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07320F9-DB95-44DF-BB87-D1CCA37704FE}"/>
              </a:ext>
            </a:extLst>
          </p:cNvPr>
          <p:cNvGrpSpPr/>
          <p:nvPr/>
        </p:nvGrpSpPr>
        <p:grpSpPr>
          <a:xfrm>
            <a:off x="1706722" y="2592072"/>
            <a:ext cx="4717636" cy="1181612"/>
            <a:chOff x="1706722" y="2592072"/>
            <a:chExt cx="4717636" cy="1181612"/>
          </a:xfrm>
        </p:grpSpPr>
        <p:sp>
          <p:nvSpPr>
            <p:cNvPr id="17" name="Flowchart: Extract 16">
              <a:extLst>
                <a:ext uri="{FF2B5EF4-FFF2-40B4-BE49-F238E27FC236}">
                  <a16:creationId xmlns:a16="http://schemas.microsoft.com/office/drawing/2014/main" id="{0CACE37D-F2A2-460D-BFD6-F7F245AF4ADE}"/>
                </a:ext>
              </a:extLst>
            </p:cNvPr>
            <p:cNvSpPr/>
            <p:nvPr/>
          </p:nvSpPr>
          <p:spPr>
            <a:xfrm rot="10800000">
              <a:off x="3598227" y="2595987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8" name="Flowchart: Extract 17">
              <a:extLst>
                <a:ext uri="{FF2B5EF4-FFF2-40B4-BE49-F238E27FC236}">
                  <a16:creationId xmlns:a16="http://schemas.microsoft.com/office/drawing/2014/main" id="{4FD453A2-2F26-4FD9-829D-88743A1DBD2F}"/>
                </a:ext>
              </a:extLst>
            </p:cNvPr>
            <p:cNvSpPr/>
            <p:nvPr/>
          </p:nvSpPr>
          <p:spPr>
            <a:xfrm rot="10800000">
              <a:off x="4004185" y="2875611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9" name="Flowchart: Extract 18">
              <a:extLst>
                <a:ext uri="{FF2B5EF4-FFF2-40B4-BE49-F238E27FC236}">
                  <a16:creationId xmlns:a16="http://schemas.microsoft.com/office/drawing/2014/main" id="{B998150C-7EDF-4181-B30A-45C4AC07B49F}"/>
                </a:ext>
              </a:extLst>
            </p:cNvPr>
            <p:cNvSpPr/>
            <p:nvPr/>
          </p:nvSpPr>
          <p:spPr>
            <a:xfrm rot="10800000">
              <a:off x="4364896" y="2875611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0" name="Flowchart: Extract 19">
              <a:extLst>
                <a:ext uri="{FF2B5EF4-FFF2-40B4-BE49-F238E27FC236}">
                  <a16:creationId xmlns:a16="http://schemas.microsoft.com/office/drawing/2014/main" id="{A9DE1F32-3D5B-4627-8F1F-26A2352F1089}"/>
                </a:ext>
              </a:extLst>
            </p:cNvPr>
            <p:cNvSpPr/>
            <p:nvPr/>
          </p:nvSpPr>
          <p:spPr>
            <a:xfrm rot="10800000">
              <a:off x="4551632" y="2875611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1" name="Flowchart: Extract 20">
              <a:extLst>
                <a:ext uri="{FF2B5EF4-FFF2-40B4-BE49-F238E27FC236}">
                  <a16:creationId xmlns:a16="http://schemas.microsoft.com/office/drawing/2014/main" id="{F1216E34-ECE8-4EBB-B6E9-2B73CE0B706F}"/>
                </a:ext>
              </a:extLst>
            </p:cNvPr>
            <p:cNvSpPr/>
            <p:nvPr/>
          </p:nvSpPr>
          <p:spPr>
            <a:xfrm rot="10800000">
              <a:off x="5298576" y="2875611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2" name="Flowchart: Extract 21">
              <a:extLst>
                <a:ext uri="{FF2B5EF4-FFF2-40B4-BE49-F238E27FC236}">
                  <a16:creationId xmlns:a16="http://schemas.microsoft.com/office/drawing/2014/main" id="{114F4D24-2E2F-4CEC-921B-15DC39B2AEC9}"/>
                </a:ext>
              </a:extLst>
            </p:cNvPr>
            <p:cNvSpPr/>
            <p:nvPr/>
          </p:nvSpPr>
          <p:spPr>
            <a:xfrm rot="10800000">
              <a:off x="5485313" y="2875611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4" name="Flowchart: Extract 23">
              <a:extLst>
                <a:ext uri="{FF2B5EF4-FFF2-40B4-BE49-F238E27FC236}">
                  <a16:creationId xmlns:a16="http://schemas.microsoft.com/office/drawing/2014/main" id="{05AF9DF0-27A8-4DFC-A4D5-5EFD1A3A7C18}"/>
                </a:ext>
              </a:extLst>
            </p:cNvPr>
            <p:cNvSpPr/>
            <p:nvPr/>
          </p:nvSpPr>
          <p:spPr>
            <a:xfrm rot="16200000">
              <a:off x="1750537" y="2958229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5" name="Flowchart: Extract 24">
              <a:extLst>
                <a:ext uri="{FF2B5EF4-FFF2-40B4-BE49-F238E27FC236}">
                  <a16:creationId xmlns:a16="http://schemas.microsoft.com/office/drawing/2014/main" id="{4A119DB5-AD66-45C3-A1C1-005672891130}"/>
                </a:ext>
              </a:extLst>
            </p:cNvPr>
            <p:cNvSpPr/>
            <p:nvPr/>
          </p:nvSpPr>
          <p:spPr>
            <a:xfrm rot="10800000">
              <a:off x="2082639" y="2592072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6" name="Flowchart: Extract 25">
              <a:extLst>
                <a:ext uri="{FF2B5EF4-FFF2-40B4-BE49-F238E27FC236}">
                  <a16:creationId xmlns:a16="http://schemas.microsoft.com/office/drawing/2014/main" id="{A6DFD6DD-5E81-40BB-B53D-708EF1125913}"/>
                </a:ext>
              </a:extLst>
            </p:cNvPr>
            <p:cNvSpPr/>
            <p:nvPr/>
          </p:nvSpPr>
          <p:spPr>
            <a:xfrm rot="10800000">
              <a:off x="3205223" y="2592072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7" name="Flowchart: Extract 26">
              <a:extLst>
                <a:ext uri="{FF2B5EF4-FFF2-40B4-BE49-F238E27FC236}">
                  <a16:creationId xmlns:a16="http://schemas.microsoft.com/office/drawing/2014/main" id="{37EB73BE-F266-4FB2-BC5D-E6E0F0924D78}"/>
                </a:ext>
              </a:extLst>
            </p:cNvPr>
            <p:cNvSpPr/>
            <p:nvPr/>
          </p:nvSpPr>
          <p:spPr>
            <a:xfrm>
              <a:off x="2085496" y="3522224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8" name="Flowchart: Extract 27">
              <a:extLst>
                <a:ext uri="{FF2B5EF4-FFF2-40B4-BE49-F238E27FC236}">
                  <a16:creationId xmlns:a16="http://schemas.microsoft.com/office/drawing/2014/main" id="{8C9AE477-823D-4CB9-9E75-85119C283029}"/>
                </a:ext>
              </a:extLst>
            </p:cNvPr>
            <p:cNvSpPr/>
            <p:nvPr/>
          </p:nvSpPr>
          <p:spPr>
            <a:xfrm rot="10800000">
              <a:off x="4738368" y="2875611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9" name="Flowchart: Extract 28">
              <a:extLst>
                <a:ext uri="{FF2B5EF4-FFF2-40B4-BE49-F238E27FC236}">
                  <a16:creationId xmlns:a16="http://schemas.microsoft.com/office/drawing/2014/main" id="{898C8D15-DFC3-4C9A-8326-BA7BC28BFAB2}"/>
                </a:ext>
              </a:extLst>
            </p:cNvPr>
            <p:cNvSpPr/>
            <p:nvPr/>
          </p:nvSpPr>
          <p:spPr>
            <a:xfrm rot="10800000">
              <a:off x="4925104" y="2875611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0" name="Flowchart: Extract 29">
              <a:extLst>
                <a:ext uri="{FF2B5EF4-FFF2-40B4-BE49-F238E27FC236}">
                  <a16:creationId xmlns:a16="http://schemas.microsoft.com/office/drawing/2014/main" id="{710D6B22-B7D4-4004-918E-E5D96CCE402E}"/>
                </a:ext>
              </a:extLst>
            </p:cNvPr>
            <p:cNvSpPr/>
            <p:nvPr/>
          </p:nvSpPr>
          <p:spPr>
            <a:xfrm rot="10800000">
              <a:off x="5111840" y="2875611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1" name="Flowchart: Extract 30">
              <a:extLst>
                <a:ext uri="{FF2B5EF4-FFF2-40B4-BE49-F238E27FC236}">
                  <a16:creationId xmlns:a16="http://schemas.microsoft.com/office/drawing/2014/main" id="{E8154E76-8908-4A9C-8EEC-4D6FBEBC6DD7}"/>
                </a:ext>
              </a:extLst>
            </p:cNvPr>
            <p:cNvSpPr/>
            <p:nvPr/>
          </p:nvSpPr>
          <p:spPr>
            <a:xfrm rot="10800000">
              <a:off x="3798477" y="2875611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5" name="Flowchart: Extract 34">
              <a:extLst>
                <a:ext uri="{FF2B5EF4-FFF2-40B4-BE49-F238E27FC236}">
                  <a16:creationId xmlns:a16="http://schemas.microsoft.com/office/drawing/2014/main" id="{7519C54E-BEC6-45CA-9CB5-769F0E6FFA3F}"/>
                </a:ext>
              </a:extLst>
            </p:cNvPr>
            <p:cNvSpPr/>
            <p:nvPr/>
          </p:nvSpPr>
          <p:spPr>
            <a:xfrm rot="10800000">
              <a:off x="6073300" y="2875611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6" name="Flowchart: Extract 35">
              <a:extLst>
                <a:ext uri="{FF2B5EF4-FFF2-40B4-BE49-F238E27FC236}">
                  <a16:creationId xmlns:a16="http://schemas.microsoft.com/office/drawing/2014/main" id="{9293EBD3-20A6-43BD-9CB3-7509C9430023}"/>
                </a:ext>
              </a:extLst>
            </p:cNvPr>
            <p:cNvSpPr/>
            <p:nvPr/>
          </p:nvSpPr>
          <p:spPr>
            <a:xfrm rot="10800000">
              <a:off x="6260528" y="2875611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7" name="Flowchart: Extract 46">
              <a:extLst>
                <a:ext uri="{FF2B5EF4-FFF2-40B4-BE49-F238E27FC236}">
                  <a16:creationId xmlns:a16="http://schemas.microsoft.com/office/drawing/2014/main" id="{711CB5C5-7EBF-4D2D-9620-82400DB97731}"/>
                </a:ext>
              </a:extLst>
            </p:cNvPr>
            <p:cNvSpPr/>
            <p:nvPr/>
          </p:nvSpPr>
          <p:spPr>
            <a:xfrm rot="10800000">
              <a:off x="5886072" y="2875611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B32A170-CFA1-48CD-B8FB-A82DA8AF7512}"/>
              </a:ext>
            </a:extLst>
          </p:cNvPr>
          <p:cNvGrpSpPr/>
          <p:nvPr/>
        </p:nvGrpSpPr>
        <p:grpSpPr>
          <a:xfrm>
            <a:off x="5855373" y="3161248"/>
            <a:ext cx="753674" cy="478800"/>
            <a:chOff x="5855373" y="3161248"/>
            <a:chExt cx="753674" cy="4788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69ABCE0-3BCC-4B4E-B957-67D5344F4BA1}"/>
                </a:ext>
              </a:extLst>
            </p:cNvPr>
            <p:cNvSpPr/>
            <p:nvPr/>
          </p:nvSpPr>
          <p:spPr>
            <a:xfrm>
              <a:off x="6106210" y="3161248"/>
              <a:ext cx="253365" cy="4788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CYFIB01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4E3479A-3A49-4CF6-B1BB-93E6DA990344}"/>
                </a:ext>
              </a:extLst>
            </p:cNvPr>
            <p:cNvSpPr/>
            <p:nvPr/>
          </p:nvSpPr>
          <p:spPr>
            <a:xfrm>
              <a:off x="6357047" y="3161248"/>
              <a:ext cx="252000" cy="4788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DYPG04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(spare)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1D2D586-5115-4FA1-9B81-6D8F29B81508}"/>
                </a:ext>
              </a:extLst>
            </p:cNvPr>
            <p:cNvSpPr/>
            <p:nvPr/>
          </p:nvSpPr>
          <p:spPr>
            <a:xfrm>
              <a:off x="5855373" y="3161248"/>
              <a:ext cx="253365" cy="4788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RES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002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E168DC9E-B81B-4B3A-94E5-903ABA2AE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RR17 (P1 Right)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F612988-C52B-4BDA-801D-3CA6236A7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15A15AD-D2EA-4A0A-A6FB-841B02CD1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1" name="Content Placeholder 12">
            <a:extLst>
              <a:ext uri="{FF2B5EF4-FFF2-40B4-BE49-F238E27FC236}">
                <a16:creationId xmlns:a16="http://schemas.microsoft.com/office/drawing/2014/main" id="{3942B777-D426-4209-B379-4EB3A90304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2336" y="914400"/>
            <a:ext cx="6779328" cy="3679825"/>
          </a:xfr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82DEE4F1-9A7E-4C2E-BDF5-AAEDF7757008}"/>
              </a:ext>
            </a:extLst>
          </p:cNvPr>
          <p:cNvGrpSpPr/>
          <p:nvPr/>
        </p:nvGrpSpPr>
        <p:grpSpPr>
          <a:xfrm>
            <a:off x="8047892" y="3058"/>
            <a:ext cx="1096108" cy="704850"/>
            <a:chOff x="8047892" y="3058"/>
            <a:chExt cx="1096108" cy="704850"/>
          </a:xfrm>
        </p:grpSpPr>
        <p:sp>
          <p:nvSpPr>
            <p:cNvPr id="33" name="Flowchart: Extract 32">
              <a:extLst>
                <a:ext uri="{FF2B5EF4-FFF2-40B4-BE49-F238E27FC236}">
                  <a16:creationId xmlns:a16="http://schemas.microsoft.com/office/drawing/2014/main" id="{774B7B55-F824-4634-A2EF-B835950DEBB5}"/>
                </a:ext>
              </a:extLst>
            </p:cNvPr>
            <p:cNvSpPr/>
            <p:nvPr/>
          </p:nvSpPr>
          <p:spPr>
            <a:xfrm rot="5400000">
              <a:off x="8084050" y="6609"/>
              <a:ext cx="137160" cy="194241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4" name="Multiply 252">
              <a:extLst>
                <a:ext uri="{FF2B5EF4-FFF2-40B4-BE49-F238E27FC236}">
                  <a16:creationId xmlns:a16="http://schemas.microsoft.com/office/drawing/2014/main" id="{DEB808DC-CBC0-4E4F-B9B5-DC84B211B4A4}"/>
                </a:ext>
              </a:extLst>
            </p:cNvPr>
            <p:cNvSpPr/>
            <p:nvPr/>
          </p:nvSpPr>
          <p:spPr>
            <a:xfrm>
              <a:off x="8047892" y="169424"/>
              <a:ext cx="209476" cy="350520"/>
            </a:xfrm>
            <a:prstGeom prst="mathMultiply">
              <a:avLst/>
            </a:prstGeom>
            <a:solidFill>
              <a:srgbClr val="FF0000">
                <a:alpha val="30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5" name="Text Box 2">
              <a:extLst>
                <a:ext uri="{FF2B5EF4-FFF2-40B4-BE49-F238E27FC236}">
                  <a16:creationId xmlns:a16="http://schemas.microsoft.com/office/drawing/2014/main" id="{056EFE93-AA28-4979-9744-6818FDEFF3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7053" y="3058"/>
              <a:ext cx="856947" cy="7048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To modify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To de-install</a:t>
              </a:r>
            </a:p>
            <a:p>
              <a:pPr algn="just"/>
              <a:endParaRPr lang="en-GB" sz="8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New Rack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F5B4F34-B5C6-4CE1-8E78-B555A5BDF756}"/>
                </a:ext>
              </a:extLst>
            </p:cNvPr>
            <p:cNvSpPr/>
            <p:nvPr/>
          </p:nvSpPr>
          <p:spPr>
            <a:xfrm>
              <a:off x="8062630" y="517058"/>
              <a:ext cx="180000" cy="1800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6AF06BF-8B5F-4F06-944C-6CABD831FE27}"/>
              </a:ext>
            </a:extLst>
          </p:cNvPr>
          <p:cNvGrpSpPr/>
          <p:nvPr/>
        </p:nvGrpSpPr>
        <p:grpSpPr>
          <a:xfrm>
            <a:off x="2716391" y="2612073"/>
            <a:ext cx="4717846" cy="1123785"/>
            <a:chOff x="2716391" y="2612073"/>
            <a:chExt cx="4717846" cy="1123785"/>
          </a:xfrm>
        </p:grpSpPr>
        <p:sp>
          <p:nvSpPr>
            <p:cNvPr id="16" name="Flowchart: Extract 15">
              <a:extLst>
                <a:ext uri="{FF2B5EF4-FFF2-40B4-BE49-F238E27FC236}">
                  <a16:creationId xmlns:a16="http://schemas.microsoft.com/office/drawing/2014/main" id="{3CD3EF86-30E7-44DC-934E-B233F13B4648}"/>
                </a:ext>
              </a:extLst>
            </p:cNvPr>
            <p:cNvSpPr/>
            <p:nvPr/>
          </p:nvSpPr>
          <p:spPr>
            <a:xfrm rot="10800000">
              <a:off x="5397429" y="2612073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" name="Flowchart: Extract 16">
              <a:extLst>
                <a:ext uri="{FF2B5EF4-FFF2-40B4-BE49-F238E27FC236}">
                  <a16:creationId xmlns:a16="http://schemas.microsoft.com/office/drawing/2014/main" id="{FDD42EDF-9A9C-4378-A713-B96ADF379211}"/>
                </a:ext>
              </a:extLst>
            </p:cNvPr>
            <p:cNvSpPr/>
            <p:nvPr/>
          </p:nvSpPr>
          <p:spPr>
            <a:xfrm rot="10800000">
              <a:off x="4989601" y="2897773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8" name="Flowchart: Extract 17">
              <a:extLst>
                <a:ext uri="{FF2B5EF4-FFF2-40B4-BE49-F238E27FC236}">
                  <a16:creationId xmlns:a16="http://schemas.microsoft.com/office/drawing/2014/main" id="{6A05DEF8-2C0D-4DE1-A8D8-4BDA8BA7AE07}"/>
                </a:ext>
              </a:extLst>
            </p:cNvPr>
            <p:cNvSpPr/>
            <p:nvPr/>
          </p:nvSpPr>
          <p:spPr>
            <a:xfrm rot="10800000">
              <a:off x="4414894" y="2897773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9" name="Flowchart: Extract 18">
              <a:extLst>
                <a:ext uri="{FF2B5EF4-FFF2-40B4-BE49-F238E27FC236}">
                  <a16:creationId xmlns:a16="http://schemas.microsoft.com/office/drawing/2014/main" id="{0A971B61-46B5-49DD-9EE2-B2C7A271AFE2}"/>
                </a:ext>
              </a:extLst>
            </p:cNvPr>
            <p:cNvSpPr/>
            <p:nvPr/>
          </p:nvSpPr>
          <p:spPr>
            <a:xfrm rot="10800000">
              <a:off x="2910097" y="2897773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0" name="Flowchart: Extract 19">
              <a:extLst>
                <a:ext uri="{FF2B5EF4-FFF2-40B4-BE49-F238E27FC236}">
                  <a16:creationId xmlns:a16="http://schemas.microsoft.com/office/drawing/2014/main" id="{93A08A61-C880-4066-B7F1-6642637F149F}"/>
                </a:ext>
              </a:extLst>
            </p:cNvPr>
            <p:cNvSpPr/>
            <p:nvPr/>
          </p:nvSpPr>
          <p:spPr>
            <a:xfrm rot="10800000">
              <a:off x="2716391" y="2897773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1" name="Flowchart: Extract 20">
              <a:extLst>
                <a:ext uri="{FF2B5EF4-FFF2-40B4-BE49-F238E27FC236}">
                  <a16:creationId xmlns:a16="http://schemas.microsoft.com/office/drawing/2014/main" id="{15285942-129F-407F-96D8-5880E35A3C19}"/>
                </a:ext>
              </a:extLst>
            </p:cNvPr>
            <p:cNvSpPr/>
            <p:nvPr/>
          </p:nvSpPr>
          <p:spPr>
            <a:xfrm rot="5400000">
              <a:off x="7226592" y="2947826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2" name="Flowchart: Extract 21">
              <a:extLst>
                <a:ext uri="{FF2B5EF4-FFF2-40B4-BE49-F238E27FC236}">
                  <a16:creationId xmlns:a16="http://schemas.microsoft.com/office/drawing/2014/main" id="{58420BDC-C0D3-46CF-952F-5F69FDDCA1D3}"/>
                </a:ext>
              </a:extLst>
            </p:cNvPr>
            <p:cNvSpPr/>
            <p:nvPr/>
          </p:nvSpPr>
          <p:spPr>
            <a:xfrm>
              <a:off x="6887716" y="3484398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3" name="Flowchart: Extract 22">
              <a:extLst>
                <a:ext uri="{FF2B5EF4-FFF2-40B4-BE49-F238E27FC236}">
                  <a16:creationId xmlns:a16="http://schemas.microsoft.com/office/drawing/2014/main" id="{02662270-B38C-4A76-861A-7B2A71323A9D}"/>
                </a:ext>
              </a:extLst>
            </p:cNvPr>
            <p:cNvSpPr/>
            <p:nvPr/>
          </p:nvSpPr>
          <p:spPr>
            <a:xfrm rot="10800000">
              <a:off x="4605744" y="2897773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4" name="Flowchart: Extract 23">
              <a:extLst>
                <a:ext uri="{FF2B5EF4-FFF2-40B4-BE49-F238E27FC236}">
                  <a16:creationId xmlns:a16="http://schemas.microsoft.com/office/drawing/2014/main" id="{F8FF2CB6-B130-4FA4-940F-A7159F678AE9}"/>
                </a:ext>
              </a:extLst>
            </p:cNvPr>
            <p:cNvSpPr/>
            <p:nvPr/>
          </p:nvSpPr>
          <p:spPr>
            <a:xfrm rot="10800000">
              <a:off x="3651490" y="2897773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5" name="Flowchart: Extract 24">
              <a:extLst>
                <a:ext uri="{FF2B5EF4-FFF2-40B4-BE49-F238E27FC236}">
                  <a16:creationId xmlns:a16="http://schemas.microsoft.com/office/drawing/2014/main" id="{40CDB5FA-D7E8-43BD-88D6-0A032BF74158}"/>
                </a:ext>
              </a:extLst>
            </p:cNvPr>
            <p:cNvSpPr/>
            <p:nvPr/>
          </p:nvSpPr>
          <p:spPr>
            <a:xfrm rot="10800000">
              <a:off x="6887716" y="2612073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6" name="Flowchart: Extract 25">
              <a:extLst>
                <a:ext uri="{FF2B5EF4-FFF2-40B4-BE49-F238E27FC236}">
                  <a16:creationId xmlns:a16="http://schemas.microsoft.com/office/drawing/2014/main" id="{4DE25431-15DF-4282-9C68-0B7C3AE8A233}"/>
                </a:ext>
              </a:extLst>
            </p:cNvPr>
            <p:cNvSpPr/>
            <p:nvPr/>
          </p:nvSpPr>
          <p:spPr>
            <a:xfrm rot="10800000">
              <a:off x="5724128" y="2612073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7" name="Flowchart: Extract 26">
              <a:extLst>
                <a:ext uri="{FF2B5EF4-FFF2-40B4-BE49-F238E27FC236}">
                  <a16:creationId xmlns:a16="http://schemas.microsoft.com/office/drawing/2014/main" id="{59B3925C-57C2-49FD-A84B-E0A9D0FD884F}"/>
                </a:ext>
              </a:extLst>
            </p:cNvPr>
            <p:cNvSpPr/>
            <p:nvPr/>
          </p:nvSpPr>
          <p:spPr>
            <a:xfrm rot="10800000">
              <a:off x="5183336" y="2897774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9" name="Flowchart: Extract 28">
              <a:extLst>
                <a:ext uri="{FF2B5EF4-FFF2-40B4-BE49-F238E27FC236}">
                  <a16:creationId xmlns:a16="http://schemas.microsoft.com/office/drawing/2014/main" id="{66A71C89-75D9-4287-B1AA-6C218DF56B8D}"/>
                </a:ext>
              </a:extLst>
            </p:cNvPr>
            <p:cNvSpPr/>
            <p:nvPr/>
          </p:nvSpPr>
          <p:spPr>
            <a:xfrm rot="10800000">
              <a:off x="4033192" y="2897773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0" name="Flowchart: Extract 29">
              <a:extLst>
                <a:ext uri="{FF2B5EF4-FFF2-40B4-BE49-F238E27FC236}">
                  <a16:creationId xmlns:a16="http://schemas.microsoft.com/office/drawing/2014/main" id="{BC64B874-5FB8-40EE-B99E-1BC2AF16CA10}"/>
                </a:ext>
              </a:extLst>
            </p:cNvPr>
            <p:cNvSpPr/>
            <p:nvPr/>
          </p:nvSpPr>
          <p:spPr>
            <a:xfrm rot="10800000">
              <a:off x="4224043" y="2897773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1" name="Flowchart: Extract 30">
              <a:extLst>
                <a:ext uri="{FF2B5EF4-FFF2-40B4-BE49-F238E27FC236}">
                  <a16:creationId xmlns:a16="http://schemas.microsoft.com/office/drawing/2014/main" id="{F22C9482-4215-4557-8FF7-4475FB25DA67}"/>
                </a:ext>
              </a:extLst>
            </p:cNvPr>
            <p:cNvSpPr/>
            <p:nvPr/>
          </p:nvSpPr>
          <p:spPr>
            <a:xfrm rot="10800000">
              <a:off x="3842341" y="2897773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9" name="Flowchart: Extract 38">
              <a:extLst>
                <a:ext uri="{FF2B5EF4-FFF2-40B4-BE49-F238E27FC236}">
                  <a16:creationId xmlns:a16="http://schemas.microsoft.com/office/drawing/2014/main" id="{CE522523-C874-4842-8330-2C6B8DEDC3AC}"/>
                </a:ext>
              </a:extLst>
            </p:cNvPr>
            <p:cNvSpPr/>
            <p:nvPr/>
          </p:nvSpPr>
          <p:spPr>
            <a:xfrm rot="10800000">
              <a:off x="3461583" y="2897773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0" name="Flowchart: Extract 39">
              <a:extLst>
                <a:ext uri="{FF2B5EF4-FFF2-40B4-BE49-F238E27FC236}">
                  <a16:creationId xmlns:a16="http://schemas.microsoft.com/office/drawing/2014/main" id="{8260165A-3721-4F58-B7BF-0C70AE3DC492}"/>
                </a:ext>
              </a:extLst>
            </p:cNvPr>
            <p:cNvSpPr/>
            <p:nvPr/>
          </p:nvSpPr>
          <p:spPr>
            <a:xfrm rot="10800000">
              <a:off x="3267268" y="2897773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A8F3F3A-84F1-4F14-A101-A25D4CA4B567}"/>
              </a:ext>
            </a:extLst>
          </p:cNvPr>
          <p:cNvGrpSpPr/>
          <p:nvPr/>
        </p:nvGrpSpPr>
        <p:grpSpPr>
          <a:xfrm>
            <a:off x="3203848" y="3158359"/>
            <a:ext cx="700533" cy="478800"/>
            <a:chOff x="3203848" y="3158359"/>
            <a:chExt cx="700533" cy="4788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690D646-8E29-4602-8BD5-38DEC309A040}"/>
                </a:ext>
              </a:extLst>
            </p:cNvPr>
            <p:cNvSpPr/>
            <p:nvPr/>
          </p:nvSpPr>
          <p:spPr>
            <a:xfrm>
              <a:off x="3428115" y="3158359"/>
              <a:ext cx="253365" cy="4788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CYFIB01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1F37995-00C8-4250-B949-3A7821DA2D6A}"/>
                </a:ext>
              </a:extLst>
            </p:cNvPr>
            <p:cNvSpPr/>
            <p:nvPr/>
          </p:nvSpPr>
          <p:spPr>
            <a:xfrm>
              <a:off x="3652381" y="3158359"/>
              <a:ext cx="252000" cy="4788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DYPG04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(spare)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EA80718-32BB-4E41-A807-8EC8D640949A}"/>
                </a:ext>
              </a:extLst>
            </p:cNvPr>
            <p:cNvSpPr/>
            <p:nvPr/>
          </p:nvSpPr>
          <p:spPr>
            <a:xfrm>
              <a:off x="3203848" y="3158359"/>
              <a:ext cx="253365" cy="4788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RES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456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4E983-BC8E-49DF-B7C0-62EAA87D4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RR53 (P5 Left)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1700E06-D7B8-4BB3-BF65-0911B6A758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3461" y="914400"/>
            <a:ext cx="6717078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F1AB94-B55E-45AD-95AC-C9E099C3B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302E88-4DF9-4FC6-92C2-1E60165B3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D7A8EE7-E4DA-42F4-90B0-4DF149C044C2}"/>
              </a:ext>
            </a:extLst>
          </p:cNvPr>
          <p:cNvGrpSpPr/>
          <p:nvPr/>
        </p:nvGrpSpPr>
        <p:grpSpPr>
          <a:xfrm>
            <a:off x="8047892" y="3058"/>
            <a:ext cx="1096108" cy="704850"/>
            <a:chOff x="8047892" y="3058"/>
            <a:chExt cx="1096108" cy="704850"/>
          </a:xfrm>
        </p:grpSpPr>
        <p:sp>
          <p:nvSpPr>
            <p:cNvPr id="34" name="Flowchart: Extract 33">
              <a:extLst>
                <a:ext uri="{FF2B5EF4-FFF2-40B4-BE49-F238E27FC236}">
                  <a16:creationId xmlns:a16="http://schemas.microsoft.com/office/drawing/2014/main" id="{099ECD3B-7B12-4D0E-A42E-38A0F86CB14E}"/>
                </a:ext>
              </a:extLst>
            </p:cNvPr>
            <p:cNvSpPr/>
            <p:nvPr/>
          </p:nvSpPr>
          <p:spPr>
            <a:xfrm rot="5400000">
              <a:off x="8084050" y="6609"/>
              <a:ext cx="137160" cy="194241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5" name="Multiply 252">
              <a:extLst>
                <a:ext uri="{FF2B5EF4-FFF2-40B4-BE49-F238E27FC236}">
                  <a16:creationId xmlns:a16="http://schemas.microsoft.com/office/drawing/2014/main" id="{B7F95A30-0138-4899-B371-29085F57AC1D}"/>
                </a:ext>
              </a:extLst>
            </p:cNvPr>
            <p:cNvSpPr/>
            <p:nvPr/>
          </p:nvSpPr>
          <p:spPr>
            <a:xfrm>
              <a:off x="8047892" y="169424"/>
              <a:ext cx="209476" cy="350520"/>
            </a:xfrm>
            <a:prstGeom prst="mathMultiply">
              <a:avLst/>
            </a:prstGeom>
            <a:solidFill>
              <a:srgbClr val="FF0000">
                <a:alpha val="30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6" name="Text Box 2">
              <a:extLst>
                <a:ext uri="{FF2B5EF4-FFF2-40B4-BE49-F238E27FC236}">
                  <a16:creationId xmlns:a16="http://schemas.microsoft.com/office/drawing/2014/main" id="{24D70CCB-CD54-4861-99CD-2C2960C254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7053" y="3058"/>
              <a:ext cx="856947" cy="7048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To modify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To de-install</a:t>
              </a:r>
            </a:p>
            <a:p>
              <a:pPr algn="just"/>
              <a:endParaRPr lang="en-GB" sz="8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8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New Rack</a:t>
              </a:r>
              <a:endPara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AB1271C-DC85-48E5-B788-79E05BC9B579}"/>
                </a:ext>
              </a:extLst>
            </p:cNvPr>
            <p:cNvSpPr/>
            <p:nvPr/>
          </p:nvSpPr>
          <p:spPr>
            <a:xfrm>
              <a:off x="8062630" y="517058"/>
              <a:ext cx="180000" cy="1800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7D9B7A6-536F-4160-8841-02D6E3ECE65A}"/>
              </a:ext>
            </a:extLst>
          </p:cNvPr>
          <p:cNvGrpSpPr/>
          <p:nvPr/>
        </p:nvGrpSpPr>
        <p:grpSpPr>
          <a:xfrm>
            <a:off x="1775302" y="2563359"/>
            <a:ext cx="4424156" cy="1160793"/>
            <a:chOff x="1775302" y="2563359"/>
            <a:chExt cx="4424156" cy="1160793"/>
          </a:xfrm>
        </p:grpSpPr>
        <p:sp>
          <p:nvSpPr>
            <p:cNvPr id="12" name="Flowchart: Extract 11">
              <a:extLst>
                <a:ext uri="{FF2B5EF4-FFF2-40B4-BE49-F238E27FC236}">
                  <a16:creationId xmlns:a16="http://schemas.microsoft.com/office/drawing/2014/main" id="{14DA19FC-48E3-4616-B81E-A8C675B0BDEC}"/>
                </a:ext>
              </a:extLst>
            </p:cNvPr>
            <p:cNvSpPr/>
            <p:nvPr/>
          </p:nvSpPr>
          <p:spPr>
            <a:xfrm rot="10800000">
              <a:off x="3607751" y="2563359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3" name="Flowchart: Extract 12">
              <a:extLst>
                <a:ext uri="{FF2B5EF4-FFF2-40B4-BE49-F238E27FC236}">
                  <a16:creationId xmlns:a16="http://schemas.microsoft.com/office/drawing/2014/main" id="{CB54C0DE-0864-4A46-8295-896FB921434D}"/>
                </a:ext>
              </a:extLst>
            </p:cNvPr>
            <p:cNvSpPr/>
            <p:nvPr/>
          </p:nvSpPr>
          <p:spPr>
            <a:xfrm rot="10800000">
              <a:off x="4177582" y="2844588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4" name="Flowchart: Extract 13">
              <a:extLst>
                <a:ext uri="{FF2B5EF4-FFF2-40B4-BE49-F238E27FC236}">
                  <a16:creationId xmlns:a16="http://schemas.microsoft.com/office/drawing/2014/main" id="{4E01BD82-CBFE-4300-9C31-C54270F182DF}"/>
                </a:ext>
              </a:extLst>
            </p:cNvPr>
            <p:cNvSpPr/>
            <p:nvPr/>
          </p:nvSpPr>
          <p:spPr>
            <a:xfrm rot="10800000">
              <a:off x="4362791" y="2844588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" name="Flowchart: Extract 14">
              <a:extLst>
                <a:ext uri="{FF2B5EF4-FFF2-40B4-BE49-F238E27FC236}">
                  <a16:creationId xmlns:a16="http://schemas.microsoft.com/office/drawing/2014/main" id="{1960F7E0-3BA8-4093-9022-C0AD8AD85579}"/>
                </a:ext>
              </a:extLst>
            </p:cNvPr>
            <p:cNvSpPr/>
            <p:nvPr/>
          </p:nvSpPr>
          <p:spPr>
            <a:xfrm rot="10800000">
              <a:off x="4548000" y="2844588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" name="Flowchart: Extract 15">
              <a:extLst>
                <a:ext uri="{FF2B5EF4-FFF2-40B4-BE49-F238E27FC236}">
                  <a16:creationId xmlns:a16="http://schemas.microsoft.com/office/drawing/2014/main" id="{7BCB7C12-6CED-4A29-9002-1A84E7221AC4}"/>
                </a:ext>
              </a:extLst>
            </p:cNvPr>
            <p:cNvSpPr/>
            <p:nvPr/>
          </p:nvSpPr>
          <p:spPr>
            <a:xfrm rot="10800000">
              <a:off x="5478548" y="2844780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" name="Flowchart: Extract 16">
              <a:extLst>
                <a:ext uri="{FF2B5EF4-FFF2-40B4-BE49-F238E27FC236}">
                  <a16:creationId xmlns:a16="http://schemas.microsoft.com/office/drawing/2014/main" id="{59F9A651-541F-4DA4-80B7-DDB1F6100FEC}"/>
                </a:ext>
              </a:extLst>
            </p:cNvPr>
            <p:cNvSpPr/>
            <p:nvPr/>
          </p:nvSpPr>
          <p:spPr>
            <a:xfrm rot="10800000">
              <a:off x="5839003" y="2844780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8" name="Flowchart: Extract 17">
              <a:extLst>
                <a:ext uri="{FF2B5EF4-FFF2-40B4-BE49-F238E27FC236}">
                  <a16:creationId xmlns:a16="http://schemas.microsoft.com/office/drawing/2014/main" id="{A97A42CE-71CE-4E0B-B146-B81903CB3DB8}"/>
                </a:ext>
              </a:extLst>
            </p:cNvPr>
            <p:cNvSpPr/>
            <p:nvPr/>
          </p:nvSpPr>
          <p:spPr>
            <a:xfrm rot="16200000">
              <a:off x="1819117" y="2927749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9" name="Flowchart: Extract 18">
              <a:extLst>
                <a:ext uri="{FF2B5EF4-FFF2-40B4-BE49-F238E27FC236}">
                  <a16:creationId xmlns:a16="http://schemas.microsoft.com/office/drawing/2014/main" id="{D0A71ABF-F1D4-444B-8B0D-D5CDC795AA71}"/>
                </a:ext>
              </a:extLst>
            </p:cNvPr>
            <p:cNvSpPr/>
            <p:nvPr/>
          </p:nvSpPr>
          <p:spPr>
            <a:xfrm rot="10800000">
              <a:off x="2151219" y="2563359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0" name="Flowchart: Extract 19">
              <a:extLst>
                <a:ext uri="{FF2B5EF4-FFF2-40B4-BE49-F238E27FC236}">
                  <a16:creationId xmlns:a16="http://schemas.microsoft.com/office/drawing/2014/main" id="{6D95B719-5885-4944-A8EC-B413C5B2FFAF}"/>
                </a:ext>
              </a:extLst>
            </p:cNvPr>
            <p:cNvSpPr/>
            <p:nvPr/>
          </p:nvSpPr>
          <p:spPr>
            <a:xfrm rot="10800000">
              <a:off x="3273803" y="2563359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1" name="Flowchart: Extract 20">
              <a:extLst>
                <a:ext uri="{FF2B5EF4-FFF2-40B4-BE49-F238E27FC236}">
                  <a16:creationId xmlns:a16="http://schemas.microsoft.com/office/drawing/2014/main" id="{965398F9-8A3D-43DB-A3AB-CBE16A07E598}"/>
                </a:ext>
              </a:extLst>
            </p:cNvPr>
            <p:cNvSpPr/>
            <p:nvPr/>
          </p:nvSpPr>
          <p:spPr>
            <a:xfrm>
              <a:off x="2154076" y="3472692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2" name="Flowchart: Extract 21">
              <a:extLst>
                <a:ext uri="{FF2B5EF4-FFF2-40B4-BE49-F238E27FC236}">
                  <a16:creationId xmlns:a16="http://schemas.microsoft.com/office/drawing/2014/main" id="{DD6E0F5B-F094-4C3B-AB7A-6D3C23EAB7B6}"/>
                </a:ext>
              </a:extLst>
            </p:cNvPr>
            <p:cNvSpPr/>
            <p:nvPr/>
          </p:nvSpPr>
          <p:spPr>
            <a:xfrm rot="10800000">
              <a:off x="4733210" y="2844588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4" name="Flowchart: Extract 23">
              <a:extLst>
                <a:ext uri="{FF2B5EF4-FFF2-40B4-BE49-F238E27FC236}">
                  <a16:creationId xmlns:a16="http://schemas.microsoft.com/office/drawing/2014/main" id="{D4452D89-DB57-4F2C-815B-8E1085358626}"/>
                </a:ext>
              </a:extLst>
            </p:cNvPr>
            <p:cNvSpPr/>
            <p:nvPr/>
          </p:nvSpPr>
          <p:spPr>
            <a:xfrm rot="10800000">
              <a:off x="5282078" y="2844780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5" name="Flowchart: Extract 24">
              <a:extLst>
                <a:ext uri="{FF2B5EF4-FFF2-40B4-BE49-F238E27FC236}">
                  <a16:creationId xmlns:a16="http://schemas.microsoft.com/office/drawing/2014/main" id="{AB047DC3-B905-4B15-8E42-BBECDD6DAF56}"/>
                </a:ext>
              </a:extLst>
            </p:cNvPr>
            <p:cNvSpPr/>
            <p:nvPr/>
          </p:nvSpPr>
          <p:spPr>
            <a:xfrm rot="10800000">
              <a:off x="3800381" y="2563359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8" name="Flowchart: Extract 37">
              <a:extLst>
                <a:ext uri="{FF2B5EF4-FFF2-40B4-BE49-F238E27FC236}">
                  <a16:creationId xmlns:a16="http://schemas.microsoft.com/office/drawing/2014/main" id="{77717DD5-00AC-4B19-9997-B03784D62153}"/>
                </a:ext>
              </a:extLst>
            </p:cNvPr>
            <p:cNvSpPr/>
            <p:nvPr/>
          </p:nvSpPr>
          <p:spPr>
            <a:xfrm rot="10800000">
              <a:off x="6035628" y="2844780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9" name="Flowchart: Extract 38">
              <a:extLst>
                <a:ext uri="{FF2B5EF4-FFF2-40B4-BE49-F238E27FC236}">
                  <a16:creationId xmlns:a16="http://schemas.microsoft.com/office/drawing/2014/main" id="{C09E8680-4A03-4E5E-9E08-F06E333BBDCB}"/>
                </a:ext>
              </a:extLst>
            </p:cNvPr>
            <p:cNvSpPr/>
            <p:nvPr/>
          </p:nvSpPr>
          <p:spPr>
            <a:xfrm rot="10800000">
              <a:off x="3992373" y="2844588"/>
              <a:ext cx="163830" cy="251460"/>
            </a:xfrm>
            <a:prstGeom prst="flowChartExtract">
              <a:avLst/>
            </a:prstGeom>
            <a:solidFill>
              <a:srgbClr val="F0C19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71E14AF-9FE7-41DF-806E-F78B3711579B}"/>
              </a:ext>
            </a:extLst>
          </p:cNvPr>
          <p:cNvGrpSpPr/>
          <p:nvPr/>
        </p:nvGrpSpPr>
        <p:grpSpPr>
          <a:xfrm>
            <a:off x="5766180" y="3096049"/>
            <a:ext cx="476266" cy="478800"/>
            <a:chOff x="5766180" y="3096049"/>
            <a:chExt cx="476266" cy="47880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24F48D7-44B4-42BE-978B-5553CCFFF001}"/>
                </a:ext>
              </a:extLst>
            </p:cNvPr>
            <p:cNvSpPr/>
            <p:nvPr/>
          </p:nvSpPr>
          <p:spPr>
            <a:xfrm>
              <a:off x="5766180" y="3096049"/>
              <a:ext cx="253365" cy="4788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CYFIB01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52A3CC67-771A-4136-9E9B-19606D753917}"/>
                </a:ext>
              </a:extLst>
            </p:cNvPr>
            <p:cNvSpPr/>
            <p:nvPr/>
          </p:nvSpPr>
          <p:spPr>
            <a:xfrm>
              <a:off x="5990446" y="3096049"/>
              <a:ext cx="252000" cy="478800"/>
            </a:xfrm>
            <a:prstGeom prst="rect">
              <a:avLst/>
            </a:prstGeom>
            <a:solidFill>
              <a:srgbClr val="94AD61">
                <a:alpha val="76863"/>
              </a:srgbClr>
            </a:solidFill>
            <a:ln>
              <a:solidFill>
                <a:srgbClr val="71893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vert270" wrap="square" lIns="18000" tIns="0" rIns="18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DYPG04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  <a:p>
              <a:pPr algn="ctr"/>
              <a:r>
                <a:rPr lang="en-US" sz="800" b="1" kern="1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(spare)</a:t>
              </a:r>
              <a:endParaRPr lang="en-GB" sz="800" b="1" kern="1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FF9FA889-A80A-43B3-BE1A-7A6C44A5D5CA}"/>
              </a:ext>
            </a:extLst>
          </p:cNvPr>
          <p:cNvSpPr/>
          <p:nvPr/>
        </p:nvSpPr>
        <p:spPr>
          <a:xfrm>
            <a:off x="6253652" y="3092634"/>
            <a:ext cx="253365" cy="478800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ot="0" spcFirstLastPara="0" vert="vert270" wrap="square" lIns="18000" tIns="0" rIns="18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800" b="1" kern="1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1" name="Text Box 2">
            <a:extLst>
              <a:ext uri="{FF2B5EF4-FFF2-40B4-BE49-F238E27FC236}">
                <a16:creationId xmlns:a16="http://schemas.microsoft.com/office/drawing/2014/main" id="{C433C059-A183-49CE-B527-5093DA6EA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9834" y="2459867"/>
            <a:ext cx="1989194" cy="1015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12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TOTEM (PPS)</a:t>
            </a: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Rack pre-booked waiting and if the CERN management approves the new installation.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8D8A08F-3441-4C0B-81C0-A80B1B04810D}"/>
              </a:ext>
            </a:extLst>
          </p:cNvPr>
          <p:cNvCxnSpPr>
            <a:cxnSpLocks/>
            <a:stCxn id="51" idx="1"/>
            <a:endCxn id="46" idx="3"/>
          </p:cNvCxnSpPr>
          <p:nvPr/>
        </p:nvCxnSpPr>
        <p:spPr>
          <a:xfrm flipH="1">
            <a:off x="6507017" y="2967699"/>
            <a:ext cx="632817" cy="364335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</p:spTree>
    <p:extLst>
      <p:ext uri="{BB962C8B-B14F-4D97-AF65-F5344CB8AC3E}">
        <p14:creationId xmlns:p14="http://schemas.microsoft.com/office/powerpoint/2010/main" val="871234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2logo-v2-1.pptx" id="{22C23822-B4F0-4156-A489-8FA00352A751}" vid="{496440F4-0138-4A79-B045-F59A65EE301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HiLumi-Pres-Template-16-9-2logo-v2-1</Template>
  <TotalTime>8738</TotalTime>
  <Words>479</Words>
  <Application>Microsoft Office PowerPoint</Application>
  <PresentationFormat>On-screen Show (16:9)</PresentationFormat>
  <Paragraphs>122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Thème Office</vt:lpstr>
      <vt:lpstr>Area Integration Reports for:   RR13 (P1 Left)   | RR17 (P1 Right) EDMS 1758110    RR53 (P5 Left)   |  RR57 (P5 Right) EDMS 1758153</vt:lpstr>
      <vt:lpstr>RR17 (P1 Right) LHC Integration 3D model</vt:lpstr>
      <vt:lpstr>RR13 (P1 Left)</vt:lpstr>
      <vt:lpstr>RR17 (P1 Right)</vt:lpstr>
      <vt:lpstr>RR53 (P5 Left)</vt:lpstr>
      <vt:lpstr>RR57 (P5 Right)</vt:lpstr>
      <vt:lpstr>RR13 (P1 Left)</vt:lpstr>
      <vt:lpstr>RR17 (P1 Right)</vt:lpstr>
      <vt:lpstr>RR53 (P5 Left)</vt:lpstr>
      <vt:lpstr>RR57 (P5 Right)</vt:lpstr>
      <vt:lpstr>Thank you for your time.</vt:lpstr>
      <vt:lpstr>Spare Slides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Version 1.5</dc:title>
  <dc:creator>Joao Oliveira</dc:creator>
  <cp:lastModifiedBy>Joao Oliveira</cp:lastModifiedBy>
  <cp:revision>54</cp:revision>
  <dcterms:created xsi:type="dcterms:W3CDTF">2022-04-27T09:09:45Z</dcterms:created>
  <dcterms:modified xsi:type="dcterms:W3CDTF">2022-06-17T09:16:56Z</dcterms:modified>
</cp:coreProperties>
</file>