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74" r:id="rId3"/>
    <p:sldId id="259" r:id="rId4"/>
    <p:sldId id="27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E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34"/>
    <p:restoredTop sz="94934"/>
  </p:normalViewPr>
  <p:slideViewPr>
    <p:cSldViewPr snapToGrid="0" snapToObjects="1">
      <p:cViewPr varScale="1">
        <p:scale>
          <a:sx n="125" d="100"/>
          <a:sy n="125" d="100"/>
        </p:scale>
        <p:origin x="23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D5CF9-9165-4A5D-ABBD-A6A2288F578A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7EFFC-2F9E-467C-9B9F-E4D30C6105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33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TCC meeting 30 09 2021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58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04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28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7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804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1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95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TCC meeting 30 09 2021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763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0DB0A-6842-0243-8574-038E0B10D4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GB" dirty="0" err="1"/>
              <a:t>chedule</a:t>
            </a:r>
            <a:r>
              <a:rPr lang="en-GB" dirty="0"/>
              <a:t> of integration activities during Run3 for SY-BI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62514C-F147-9248-8A7A-2D317CC2B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4752" y="4840223"/>
            <a:ext cx="9024048" cy="459909"/>
          </a:xfrm>
        </p:spPr>
        <p:txBody>
          <a:bodyPr>
            <a:normAutofit/>
          </a:bodyPr>
          <a:lstStyle/>
          <a:p>
            <a:r>
              <a:rPr lang="en-US" dirty="0"/>
              <a:t>Gerhard Schneider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/>
              <a:t>HL-LHC </a:t>
            </a:r>
            <a:r>
              <a:rPr lang="en-GB" dirty="0"/>
              <a:t>integration</a:t>
            </a:r>
            <a:r>
              <a:rPr lang="fr-CH" dirty="0"/>
              <a:t> meeting 17</a:t>
            </a:r>
            <a:r>
              <a:rPr lang="fr-CH" baseline="30000" dirty="0"/>
              <a:t>th</a:t>
            </a:r>
            <a:r>
              <a:rPr lang="fr-CH" dirty="0"/>
              <a:t> June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700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integration meeting 17th June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E47F9B-0E8F-4651-91BD-01827C75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10BC7D2-CFE7-41C0-B89D-A459805EC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200" y="4523233"/>
            <a:ext cx="10560000" cy="4906963"/>
          </a:xfrm>
        </p:spPr>
        <p:txBody>
          <a:bodyPr/>
          <a:lstStyle/>
          <a:p>
            <a:r>
              <a:rPr lang="fr-CH" sz="1800" dirty="0">
                <a:latin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sz="1800" dirty="0">
                <a:latin typeface="Calibri" panose="020F0502020204030204" pitchFamily="34" charset="0"/>
                <a:cs typeface="Arial" panose="020B0604020202020204" pitchFamily="34" charset="0"/>
              </a:rPr>
              <a:t>GC discussed on 3rd June 2022 in the integration meeting</a:t>
            </a:r>
          </a:p>
          <a:p>
            <a:r>
              <a:rPr lang="en-GB" sz="1800" dirty="0">
                <a:latin typeface="Calibri" panose="020F0502020204030204" pitchFamily="34" charset="0"/>
                <a:cs typeface="Arial" panose="020B0604020202020204" pitchFamily="34" charset="0"/>
              </a:rPr>
              <a:t>BSRT up-grade see next slide</a:t>
            </a:r>
            <a:endParaRPr lang="en-GB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66761EFC-2281-471A-A881-8B88B8CF9C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904602"/>
              </p:ext>
            </p:extLst>
          </p:nvPr>
        </p:nvGraphicFramePr>
        <p:xfrm>
          <a:off x="1063625" y="2784475"/>
          <a:ext cx="10066338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Worksheet" r:id="rId3" imgW="10066110" imgH="1287826" progId="Excel.Sheet.8">
                  <p:embed/>
                </p:oleObj>
              </mc:Choice>
              <mc:Fallback>
                <p:oleObj name="Worksheet" r:id="rId3" imgW="10066110" imgH="128782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3625" y="2784475"/>
                        <a:ext cx="10066338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9903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735DE3-A8D2-4ABD-A3A3-65FC490D542B}"/>
              </a:ext>
            </a:extLst>
          </p:cNvPr>
          <p:cNvSpPr txBox="1"/>
          <p:nvPr/>
        </p:nvSpPr>
        <p:spPr>
          <a:xfrm>
            <a:off x="7596554" y="1768666"/>
            <a:ext cx="4526312" cy="33206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n-US" sz="2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Installation of an operational mirror on the instruments(foreseen YETS 22/23)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200" dirty="0"/>
          </a:p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2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Final positioning of the BSRTMB tank</a:t>
            </a:r>
          </a:p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2200" dirty="0"/>
              <a:t>(YETS 23/24)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2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Installation of enlarged chambers ID 130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200" dirty="0"/>
              <a:t>(YETS 23/24)</a:t>
            </a:r>
          </a:p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2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93B9B5-2FF8-4DE3-B849-167ABD8FA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005" y="822124"/>
            <a:ext cx="7343549" cy="444284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177742D-9714-47D7-B2FE-E79518B9CFCC}"/>
              </a:ext>
            </a:extLst>
          </p:cNvPr>
          <p:cNvCxnSpPr>
            <a:cxnSpLocks/>
          </p:cNvCxnSpPr>
          <p:nvPr/>
        </p:nvCxnSpPr>
        <p:spPr>
          <a:xfrm flipH="1">
            <a:off x="6829161" y="2262606"/>
            <a:ext cx="1212825" cy="1054056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736C2D-9517-4BFB-B549-AFD192B638C7}"/>
              </a:ext>
            </a:extLst>
          </p:cNvPr>
          <p:cNvCxnSpPr>
            <a:cxnSpLocks/>
          </p:cNvCxnSpPr>
          <p:nvPr/>
        </p:nvCxnSpPr>
        <p:spPr>
          <a:xfrm flipH="1">
            <a:off x="6907237" y="3397340"/>
            <a:ext cx="689317" cy="22400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63716AC6-CD21-44D5-A65A-7D25301CB4EF}"/>
              </a:ext>
            </a:extLst>
          </p:cNvPr>
          <p:cNvSpPr/>
          <p:nvPr/>
        </p:nvSpPr>
        <p:spPr>
          <a:xfrm rot="445809">
            <a:off x="1385735" y="2926726"/>
            <a:ext cx="5326144" cy="250108"/>
          </a:xfrm>
          <a:prstGeom prst="ellipse">
            <a:avLst/>
          </a:prstGeom>
          <a:solidFill>
            <a:srgbClr val="FFC000">
              <a:alpha val="0"/>
            </a:srgbClr>
          </a:solidFill>
          <a:ln w="222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9B4326-E9FC-422A-853E-CEBE2E2260FA}"/>
              </a:ext>
            </a:extLst>
          </p:cNvPr>
          <p:cNvCxnSpPr>
            <a:cxnSpLocks/>
          </p:cNvCxnSpPr>
          <p:nvPr/>
        </p:nvCxnSpPr>
        <p:spPr>
          <a:xfrm flipH="1" flipV="1">
            <a:off x="4279769" y="3223967"/>
            <a:ext cx="3316785" cy="1480008"/>
          </a:xfrm>
          <a:prstGeom prst="straightConnector1">
            <a:avLst/>
          </a:prstGeom>
          <a:ln w="158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B8D9748-8950-4FB1-9D63-96DD64A1D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dirty="0"/>
              <a:t>Courtesy William Andreazza                                                      HL-LHC integration meeting 17th June 2022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624E0ED6-1E8F-45B4-B4E6-BDEE1C21F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16F9A02-BDFA-4A95-A650-6ED51EAE72EB}"/>
              </a:ext>
            </a:extLst>
          </p:cNvPr>
          <p:cNvSpPr txBox="1">
            <a:spLocks/>
          </p:cNvSpPr>
          <p:nvPr/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BSRTM </a:t>
            </a:r>
            <a:r>
              <a:rPr lang="fr-CH" dirty="0" err="1"/>
              <a:t>activities</a:t>
            </a:r>
            <a:r>
              <a:rPr lang="fr-CH" dirty="0"/>
              <a:t> – On </a:t>
            </a:r>
            <a:r>
              <a:rPr lang="fr-CH" dirty="0" err="1"/>
              <a:t>hold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34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1276A-2557-4FEF-9BE3-A503272D6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478DA739-4AE2-4289-8964-7AE337470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3600" y="6356351"/>
            <a:ext cx="8836000" cy="360000"/>
          </a:xfrm>
        </p:spPr>
        <p:txBody>
          <a:bodyPr/>
          <a:lstStyle/>
          <a:p>
            <a:r>
              <a:rPr lang="en-GB" dirty="0"/>
              <a:t>BGC Phase 2 HL-LHC integration meeting 3rd June 2022</a:t>
            </a:r>
          </a:p>
        </p:txBody>
      </p:sp>
    </p:spTree>
    <p:extLst>
      <p:ext uri="{BB962C8B-B14F-4D97-AF65-F5344CB8AC3E}">
        <p14:creationId xmlns:p14="http://schemas.microsoft.com/office/powerpoint/2010/main" val="2677597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55244</TotalTime>
  <Words>102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Worksheet</vt:lpstr>
      <vt:lpstr>Schedule of integration activities during Run3 for SY-BI</vt:lpstr>
      <vt:lpstr>Activities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BGC on the HEL test stand</dc:title>
  <dc:creator>Ray</dc:creator>
  <cp:lastModifiedBy>Gerhard Schneider</cp:lastModifiedBy>
  <cp:revision>250</cp:revision>
  <dcterms:created xsi:type="dcterms:W3CDTF">2020-10-22T13:26:01Z</dcterms:created>
  <dcterms:modified xsi:type="dcterms:W3CDTF">2022-06-17T09:35:24Z</dcterms:modified>
</cp:coreProperties>
</file>