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443" r:id="rId2"/>
    <p:sldId id="432" r:id="rId3"/>
    <p:sldId id="455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1" r:id="rId12"/>
    <p:sldId id="375" r:id="rId13"/>
    <p:sldId id="456" r:id="rId14"/>
    <p:sldId id="329" r:id="rId15"/>
    <p:sldId id="339" r:id="rId16"/>
    <p:sldId id="435" r:id="rId17"/>
    <p:sldId id="341" r:id="rId18"/>
    <p:sldId id="457" r:id="rId19"/>
    <p:sldId id="342" r:id="rId20"/>
    <p:sldId id="463" r:id="rId21"/>
    <p:sldId id="425" r:id="rId22"/>
    <p:sldId id="458" r:id="rId23"/>
    <p:sldId id="464" r:id="rId24"/>
    <p:sldId id="465" r:id="rId25"/>
    <p:sldId id="345" r:id="rId26"/>
    <p:sldId id="459" r:id="rId27"/>
    <p:sldId id="419" r:id="rId28"/>
    <p:sldId id="460" r:id="rId29"/>
    <p:sldId id="348" r:id="rId30"/>
    <p:sldId id="445" r:id="rId31"/>
    <p:sldId id="446" r:id="rId32"/>
    <p:sldId id="461" r:id="rId33"/>
    <p:sldId id="36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FF00FF"/>
    <a:srgbClr val="FFFF00"/>
    <a:srgbClr val="D9D9D9"/>
    <a:srgbClr val="FFC202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2" autoAdjust="0"/>
    <p:restoredTop sz="94660"/>
  </p:normalViewPr>
  <p:slideViewPr>
    <p:cSldViewPr snapToGrid="0">
      <p:cViewPr varScale="1">
        <p:scale>
          <a:sx n="67" d="100"/>
          <a:sy n="67" d="100"/>
        </p:scale>
        <p:origin x="5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96A93-31B4-479B-8235-FDBB72D01B69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E9DFD-63D4-4D96-AA62-42D21E3A59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04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A0F4F-2424-4C24-810A-DAC450FE91A1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519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A0F4F-2424-4C24-810A-DAC450FE91A1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889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A0F4F-2424-4C24-810A-DAC450FE91A1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059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A0F4F-2424-4C24-810A-DAC450FE91A1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889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A0F4F-2424-4C24-810A-DAC450FE91A1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161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A0F4F-2424-4C24-810A-DAC450FE91A1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94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7B5FB-33C1-B127-C8E2-7C54ED916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8A0B6-E6F3-8BA6-B353-1CB7CCE3A6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EB0AD-C690-0887-C220-F0CC1188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7B388-D183-65B7-307C-9839691A3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2A761-78C7-8D8D-4A19-152698585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25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48405-24A9-6C32-2FC5-E563F38FB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656381-07BD-131A-3614-9AF72B4BE5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3BF6D-CCD4-8914-E00F-6B9AF0CF2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67977-C300-223A-E6AD-137E3C257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7D78C-F6DE-74ED-D4B5-F09C3A7B9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33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5AF2EF-0E2D-4A86-4599-7B30F6C6F4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A46A15-CF28-CB7A-B1CF-42F265523A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58BCB-7B35-9E71-F0F3-88B0EA2FD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C7415-3209-ADEC-B4C0-037977949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9D4A7-AEF9-8635-448C-0AED95DA8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21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D3375-BA43-613D-A1C7-9B79EBCAB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761A7-BCA4-384B-9393-E121AE9F6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2F9B7-DAAE-6425-4E35-D0AC5440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880FC-6C22-A898-48AD-2E87C90FB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A7E67-9BA0-9393-713D-F887A15BD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2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11EE6-32F2-D6AF-C002-FB03FA178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53E63E-59CD-5905-1BC2-46CD63B4C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96460-FA69-19B3-4F15-150A40BC1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37525-7D72-FE05-3ABA-ED371D5F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2D0E34-5F57-B301-7C0D-B2DC420D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21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DD1A6-E495-228F-AF52-ED747C36D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F20C5-14EB-D3A3-DFF2-97C69BB26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76C7C1-F6DF-35AF-3B89-B1A60F302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6615B4-B86F-9380-20B5-B0036E9BD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0D031F-0A16-04D7-3194-05F860345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670B6-18A7-3CEA-4CB7-4F44ECFD6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9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1D5BC-6157-536A-119B-B1920C494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FBAA1-7527-810F-F52C-969DA4DBD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E7887-E0CA-21B5-C006-563C0CD93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F60287-EE0C-50D7-5418-E4AE09CD3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07C2D7-5A23-603A-717F-09ACB11AC7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FB0957-8A8A-2D38-082C-B0369BEA7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E63ED6-30AD-1244-E58E-32A16090C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833C03-BAF0-38AC-05A1-BC011A892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227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C861-B26F-8362-15E7-87FF6537C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80ECCB-8B7C-D9F6-6BC6-E38FC9018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0BE065-32E1-B462-9768-5549E669C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28868B-4946-CF15-A708-11C707F3A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85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C2F618-86D4-640F-7F0D-80EA9EB4C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B8D071-6B17-60A1-A715-043548F1D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6191DF-F2D4-6D45-D64A-6AEB45032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9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ACEF6-5149-A263-DF5B-4BE9AF13C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3ABCF-1765-927B-0735-AFB041935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7BD8D4-FD7D-A0F3-2A28-80B2326483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A9F3A5-806F-4A95-8734-A2118451D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A873A-D6BE-9649-A1B5-651D02235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87B2A-2FF4-7654-7592-FB528A31B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68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314F7-6AD9-463B-BCBE-17BFE8FEC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5117A3-1351-0B15-3861-A56E2F404F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44E4F9-F51E-6D59-5975-7C8E2C6489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D44366-AA44-0458-F217-2BC6F2B1B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368DA-F584-F034-FF6F-ED2A6D579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2F711-C6E3-FB43-E4B7-7E6E4597C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40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36AB8-C326-AC6A-6F9E-6A1607AAA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3DEE6-71E2-66FF-C641-A46C590E9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2DAD8-F189-3543-9601-8CE6EB6E23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DCD40-3D22-4B8E-8A99-5591994221F6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C1EFEA-E501-F08C-3867-5712074F6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AB3DE-B0DA-9A39-E332-C0341FFB9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FC98-3CF2-4881-B7CA-E370E5DD8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63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notesSlide" Target="../notesSlides/notes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notesSlide" Target="../notesSlides/notesSlide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media" Target="../media/media4.avi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6" Type="http://schemas.openxmlformats.org/officeDocument/2006/relationships/video" Target="../media/media5.avi"/><Relationship Id="rId5" Type="http://schemas.microsoft.com/office/2007/relationships/media" Target="../media/media5.avi"/><Relationship Id="rId4" Type="http://schemas.openxmlformats.org/officeDocument/2006/relationships/video" Target="../media/media4.avi"/><Relationship Id="rId9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media" Target="../media/media4.avi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6" Type="http://schemas.openxmlformats.org/officeDocument/2006/relationships/video" Target="../media/media5.avi"/><Relationship Id="rId5" Type="http://schemas.microsoft.com/office/2007/relationships/media" Target="../media/media5.avi"/><Relationship Id="rId10" Type="http://schemas.openxmlformats.org/officeDocument/2006/relationships/image" Target="../media/image39.png"/><Relationship Id="rId4" Type="http://schemas.openxmlformats.org/officeDocument/2006/relationships/video" Target="../media/media4.avi"/><Relationship Id="rId9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microsoft.com/office/2007/relationships/media" Target="../media/media7.avi"/><Relationship Id="rId7" Type="http://schemas.openxmlformats.org/officeDocument/2006/relationships/image" Target="../media/image40.png"/><Relationship Id="rId2" Type="http://schemas.openxmlformats.org/officeDocument/2006/relationships/video" Target="../media/media6.avi"/><Relationship Id="rId1" Type="http://schemas.microsoft.com/office/2007/relationships/media" Target="../media/media6.avi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7.avi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microsoft.com/office/2007/relationships/media" Target="../media/media9.avi"/><Relationship Id="rId7" Type="http://schemas.openxmlformats.org/officeDocument/2006/relationships/image" Target="../media/image42.png"/><Relationship Id="rId2" Type="http://schemas.openxmlformats.org/officeDocument/2006/relationships/video" Target="../media/media8.avi"/><Relationship Id="rId1" Type="http://schemas.microsoft.com/office/2007/relationships/media" Target="../media/media8.avi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06.png"/><Relationship Id="rId4" Type="http://schemas.openxmlformats.org/officeDocument/2006/relationships/video" Target="../media/media9.avi"/><Relationship Id="rId9" Type="http://schemas.openxmlformats.org/officeDocument/2006/relationships/image" Target="../media/image10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microsoft.com/office/2007/relationships/media" Target="../media/media11.avi"/><Relationship Id="rId7" Type="http://schemas.openxmlformats.org/officeDocument/2006/relationships/image" Target="../media/image44.png"/><Relationship Id="rId2" Type="http://schemas.openxmlformats.org/officeDocument/2006/relationships/video" Target="../media/media10.avi"/><Relationship Id="rId1" Type="http://schemas.microsoft.com/office/2007/relationships/media" Target="../media/media10.avi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7.png"/><Relationship Id="rId4" Type="http://schemas.openxmlformats.org/officeDocument/2006/relationships/video" Target="../media/media11.avi"/><Relationship Id="rId9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microsoft.com/office/2007/relationships/media" Target="../media/media13.avi"/><Relationship Id="rId7" Type="http://schemas.openxmlformats.org/officeDocument/2006/relationships/image" Target="../media/image48.png"/><Relationship Id="rId2" Type="http://schemas.openxmlformats.org/officeDocument/2006/relationships/video" Target="../media/media12.avi"/><Relationship Id="rId1" Type="http://schemas.microsoft.com/office/2007/relationships/media" Target="../media/media12.avi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1.png"/><Relationship Id="rId4" Type="http://schemas.openxmlformats.org/officeDocument/2006/relationships/video" Target="../media/media13.avi"/><Relationship Id="rId9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5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D49C38F-9525-4591-80A8-A5D035B59CC7}"/>
              </a:ext>
            </a:extLst>
          </p:cNvPr>
          <p:cNvSpPr/>
          <p:nvPr/>
        </p:nvSpPr>
        <p:spPr>
          <a:xfrm rot="10800000" flipH="1" flipV="1">
            <a:off x="6543718" y="3528390"/>
            <a:ext cx="5641853" cy="332882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3D639209-A24F-4D99-A507-D0FA595299FD}"/>
              </a:ext>
            </a:extLst>
          </p:cNvPr>
          <p:cNvSpPr/>
          <p:nvPr/>
        </p:nvSpPr>
        <p:spPr>
          <a:xfrm>
            <a:off x="-6428" y="0"/>
            <a:ext cx="12192000" cy="6849767"/>
          </a:xfrm>
          <a:prstGeom prst="arc">
            <a:avLst>
              <a:gd name="adj1" fmla="val 466"/>
              <a:gd name="adj2" fmla="val 540548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018671C6-D33E-4A57-AD68-F715DBE2BB7B}"/>
              </a:ext>
            </a:extLst>
          </p:cNvPr>
          <p:cNvSpPr/>
          <p:nvPr/>
        </p:nvSpPr>
        <p:spPr>
          <a:xfrm>
            <a:off x="1125415" y="-217858"/>
            <a:ext cx="10821618" cy="6849767"/>
          </a:xfrm>
          <a:prstGeom prst="arc">
            <a:avLst>
              <a:gd name="adj1" fmla="val 466"/>
              <a:gd name="adj2" fmla="val 5406233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5B87D7-0774-44FC-8617-82F2127D67ED}"/>
              </a:ext>
            </a:extLst>
          </p:cNvPr>
          <p:cNvSpPr/>
          <p:nvPr/>
        </p:nvSpPr>
        <p:spPr>
          <a:xfrm>
            <a:off x="6543717" y="-25400"/>
            <a:ext cx="5403315" cy="325522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46DCF1-2C0D-42F9-9621-0DFF52C3AE91}"/>
              </a:ext>
            </a:extLst>
          </p:cNvPr>
          <p:cNvSpPr/>
          <p:nvPr/>
        </p:nvSpPr>
        <p:spPr>
          <a:xfrm>
            <a:off x="6448527" y="2953448"/>
            <a:ext cx="56418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u="sng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A. Zampa</a:t>
            </a:r>
            <a:r>
              <a:rPr lang="en-GB" sz="2000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P. Tixador and A. </a:t>
            </a:r>
            <a:r>
              <a:rPr lang="en-GB" sz="2000" dirty="0" err="1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Badel</a:t>
            </a:r>
            <a:endParaRPr lang="en-GB" sz="2000" dirty="0">
              <a:solidFill>
                <a:srgbClr val="00206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3F8602F-2C82-4B6A-B840-33033C561936}"/>
              </a:ext>
            </a:extLst>
          </p:cNvPr>
          <p:cNvSpPr txBox="1"/>
          <p:nvPr/>
        </p:nvSpPr>
        <p:spPr>
          <a:xfrm>
            <a:off x="7077123" y="2447674"/>
            <a:ext cx="4384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14th July 2022</a:t>
            </a:r>
            <a:endParaRPr lang="fr-FR" dirty="0">
              <a:solidFill>
                <a:srgbClr val="00206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1CFA2364-2B31-4BEB-A407-4F263B49506C}"/>
              </a:ext>
            </a:extLst>
          </p:cNvPr>
          <p:cNvGrpSpPr/>
          <p:nvPr/>
        </p:nvGrpSpPr>
        <p:grpSpPr>
          <a:xfrm rot="10800000">
            <a:off x="-1714" y="8233"/>
            <a:ext cx="8429141" cy="6857217"/>
            <a:chOff x="586490" y="-11174784"/>
            <a:chExt cx="12192000" cy="685721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482FA1B-47D7-4873-A8AE-F7C4E3B72AAD}"/>
                </a:ext>
              </a:extLst>
            </p:cNvPr>
            <p:cNvSpPr/>
            <p:nvPr/>
          </p:nvSpPr>
          <p:spPr>
            <a:xfrm rot="10800000" flipH="1" flipV="1">
              <a:off x="6715422" y="-7646394"/>
              <a:ext cx="6063068" cy="3328827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/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08FB2587-BF30-410B-A27A-B559D524A4D3}"/>
                </a:ext>
              </a:extLst>
            </p:cNvPr>
            <p:cNvSpPr/>
            <p:nvPr/>
          </p:nvSpPr>
          <p:spPr>
            <a:xfrm>
              <a:off x="586490" y="-11174784"/>
              <a:ext cx="12192000" cy="6849767"/>
            </a:xfrm>
            <a:prstGeom prst="arc">
              <a:avLst>
                <a:gd name="adj1" fmla="val 466"/>
                <a:gd name="adj2" fmla="val 5405487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51" name="Arc 50">
            <a:extLst>
              <a:ext uri="{FF2B5EF4-FFF2-40B4-BE49-F238E27FC236}">
                <a16:creationId xmlns:a16="http://schemas.microsoft.com/office/drawing/2014/main" id="{2E742591-3ADE-42B7-92CD-95FEFBE7E88B}"/>
              </a:ext>
            </a:extLst>
          </p:cNvPr>
          <p:cNvSpPr/>
          <p:nvPr/>
        </p:nvSpPr>
        <p:spPr>
          <a:xfrm rot="10800000">
            <a:off x="160390" y="170735"/>
            <a:ext cx="8042315" cy="6462951"/>
          </a:xfrm>
          <a:prstGeom prst="arc">
            <a:avLst>
              <a:gd name="adj1" fmla="val 9012"/>
              <a:gd name="adj2" fmla="val 5406233"/>
            </a:avLst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FCEACA9A-8F66-4D6E-B797-AB23D8148E8C}"/>
              </a:ext>
            </a:extLst>
          </p:cNvPr>
          <p:cNvSpPr txBox="1"/>
          <p:nvPr/>
        </p:nvSpPr>
        <p:spPr>
          <a:xfrm>
            <a:off x="-12610" y="3528914"/>
            <a:ext cx="65658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in the surrounding of a defect during an inhomogeneous quench on a 2G HTS tape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E113E1FF-FAF2-4419-B20B-CDCFFF567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786" y="209384"/>
            <a:ext cx="1384524" cy="1384524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60901679-FCA5-41DB-BFCC-BAA7B68128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774" y="436136"/>
            <a:ext cx="2573966" cy="620181"/>
          </a:xfrm>
          <a:prstGeom prst="rect">
            <a:avLst/>
          </a:prstGeom>
        </p:spPr>
      </p:pic>
      <p:pic>
        <p:nvPicPr>
          <p:cNvPr id="5" name="Picture 4" descr="A picture containing text, sky, outdoor&#10;&#10;Description automatically generated">
            <a:extLst>
              <a:ext uri="{FF2B5EF4-FFF2-40B4-BE49-F238E27FC236}">
                <a16:creationId xmlns:a16="http://schemas.microsoft.com/office/drawing/2014/main" id="{3C553310-BC6A-EFF1-5AE4-0C2EF07509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77" y="-15683"/>
            <a:ext cx="2370540" cy="237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51894D0A-78F9-46BB-A294-C5453FFB5B01}"/>
              </a:ext>
            </a:extLst>
          </p:cNvPr>
          <p:cNvSpPr txBox="1"/>
          <p:nvPr/>
        </p:nvSpPr>
        <p:spPr>
          <a:xfrm>
            <a:off x="321802" y="936957"/>
            <a:ext cx="5100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Benefits </a:t>
            </a:r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of Resistive-type Superconducting Fault Current Limiter (R-SFCL)</a:t>
            </a:r>
          </a:p>
        </p:txBody>
      </p: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12DA8A6D-C0E5-49C4-8B71-C47F73A8809C}"/>
              </a:ext>
            </a:extLst>
          </p:cNvPr>
          <p:cNvCxnSpPr/>
          <p:nvPr/>
        </p:nvCxnSpPr>
        <p:spPr>
          <a:xfrm flipH="1" flipV="1">
            <a:off x="5007360" y="2230550"/>
            <a:ext cx="0" cy="3600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91351FCD-75A7-4180-92A8-15B1BCD11BB9}"/>
              </a:ext>
            </a:extLst>
          </p:cNvPr>
          <p:cNvCxnSpPr>
            <a:cxnSpLocks/>
          </p:cNvCxnSpPr>
          <p:nvPr/>
        </p:nvCxnSpPr>
        <p:spPr>
          <a:xfrm>
            <a:off x="5007359" y="5809706"/>
            <a:ext cx="64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:a16="http://schemas.microsoft.com/office/drawing/2014/main" id="{01774B3F-15AC-4606-9C3C-2F5AAE7B2927}"/>
              </a:ext>
            </a:extLst>
          </p:cNvPr>
          <p:cNvSpPr txBox="1"/>
          <p:nvPr/>
        </p:nvSpPr>
        <p:spPr>
          <a:xfrm>
            <a:off x="4947378" y="1920161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395A7D90-B890-4AEB-9CAF-CC350912723C}"/>
              </a:ext>
            </a:extLst>
          </p:cNvPr>
          <p:cNvSpPr txBox="1"/>
          <p:nvPr/>
        </p:nvSpPr>
        <p:spPr>
          <a:xfrm>
            <a:off x="11424851" y="5631537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E5912B13-0188-4B7B-A283-C652F458B77D}"/>
              </a:ext>
            </a:extLst>
          </p:cNvPr>
          <p:cNvCxnSpPr/>
          <p:nvPr/>
        </p:nvCxnSpPr>
        <p:spPr>
          <a:xfrm>
            <a:off x="5022961" y="4894400"/>
            <a:ext cx="170996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7079818E-17C1-4E0F-BCA5-2A30007ACEA6}"/>
              </a:ext>
            </a:extLst>
          </p:cNvPr>
          <p:cNvCxnSpPr>
            <a:cxnSpLocks/>
          </p:cNvCxnSpPr>
          <p:nvPr/>
        </p:nvCxnSpPr>
        <p:spPr>
          <a:xfrm flipH="1">
            <a:off x="6720909" y="2464099"/>
            <a:ext cx="72000" cy="243283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2B4F0AE8-B0F9-433B-9982-FD4C46FC7CEE}"/>
              </a:ext>
            </a:extLst>
          </p:cNvPr>
          <p:cNvCxnSpPr/>
          <p:nvPr/>
        </p:nvCxnSpPr>
        <p:spPr>
          <a:xfrm>
            <a:off x="10195139" y="4894400"/>
            <a:ext cx="1260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ECB06508-244A-42C2-8524-4CC84B023ED3}"/>
              </a:ext>
            </a:extLst>
          </p:cNvPr>
          <p:cNvCxnSpPr>
            <a:cxnSpLocks/>
          </p:cNvCxnSpPr>
          <p:nvPr/>
        </p:nvCxnSpPr>
        <p:spPr>
          <a:xfrm>
            <a:off x="10206073" y="4893813"/>
            <a:ext cx="0" cy="900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8E9946B3-7CC8-4AA3-8C80-6C8FAD306AAB}"/>
              </a:ext>
            </a:extLst>
          </p:cNvPr>
          <p:cNvCxnSpPr/>
          <p:nvPr/>
        </p:nvCxnSpPr>
        <p:spPr>
          <a:xfrm>
            <a:off x="8950454" y="5776147"/>
            <a:ext cx="576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ZoneTexte 85">
            <a:extLst>
              <a:ext uri="{FF2B5EF4-FFF2-40B4-BE49-F238E27FC236}">
                <a16:creationId xmlns:a16="http://schemas.microsoft.com/office/drawing/2014/main" id="{C6088753-CEC4-4A6D-99B1-871C0017F2A1}"/>
              </a:ext>
            </a:extLst>
          </p:cNvPr>
          <p:cNvSpPr txBox="1"/>
          <p:nvPr/>
        </p:nvSpPr>
        <p:spPr>
          <a:xfrm>
            <a:off x="10339927" y="5057620"/>
            <a:ext cx="1325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D3715306-691A-4D7A-8B0B-22AABC34FC46}"/>
              </a:ext>
            </a:extLst>
          </p:cNvPr>
          <p:cNvCxnSpPr>
            <a:cxnSpLocks/>
          </p:cNvCxnSpPr>
          <p:nvPr/>
        </p:nvCxnSpPr>
        <p:spPr>
          <a:xfrm flipV="1">
            <a:off x="9488351" y="5631537"/>
            <a:ext cx="72000" cy="288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2BAA7C0D-7ED7-44DF-B04C-82B353F26BDB}"/>
              </a:ext>
            </a:extLst>
          </p:cNvPr>
          <p:cNvCxnSpPr>
            <a:cxnSpLocks/>
          </p:cNvCxnSpPr>
          <p:nvPr/>
        </p:nvCxnSpPr>
        <p:spPr>
          <a:xfrm flipV="1">
            <a:off x="9592262" y="5624609"/>
            <a:ext cx="72000" cy="288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>
            <a:extLst>
              <a:ext uri="{FF2B5EF4-FFF2-40B4-BE49-F238E27FC236}">
                <a16:creationId xmlns:a16="http://schemas.microsoft.com/office/drawing/2014/main" id="{A5A4DCCC-91FF-4455-9546-82B46235B8E2}"/>
              </a:ext>
            </a:extLst>
          </p:cNvPr>
          <p:cNvCxnSpPr/>
          <p:nvPr/>
        </p:nvCxnSpPr>
        <p:spPr>
          <a:xfrm>
            <a:off x="9635156" y="5771984"/>
            <a:ext cx="576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Texte 93">
            <a:extLst>
              <a:ext uri="{FF2B5EF4-FFF2-40B4-BE49-F238E27FC236}">
                <a16:creationId xmlns:a16="http://schemas.microsoft.com/office/drawing/2014/main" id="{4979759B-F8E8-46F8-9E24-20249ABF48EA}"/>
              </a:ext>
            </a:extLst>
          </p:cNvPr>
          <p:cNvSpPr txBox="1"/>
          <p:nvPr/>
        </p:nvSpPr>
        <p:spPr>
          <a:xfrm>
            <a:off x="9007896" y="4670875"/>
            <a:ext cx="1146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Clearing Fault Time</a:t>
            </a:r>
          </a:p>
        </p:txBody>
      </p: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3ECC469F-8EFA-45C3-8778-B37289C52B16}"/>
              </a:ext>
            </a:extLst>
          </p:cNvPr>
          <p:cNvCxnSpPr/>
          <p:nvPr/>
        </p:nvCxnSpPr>
        <p:spPr>
          <a:xfrm>
            <a:off x="667430" y="3687114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>
            <a:extLst>
              <a:ext uri="{FF2B5EF4-FFF2-40B4-BE49-F238E27FC236}">
                <a16:creationId xmlns:a16="http://schemas.microsoft.com/office/drawing/2014/main" id="{0D7E4C68-3CA3-4427-8051-3CC8FEE44ADE}"/>
              </a:ext>
            </a:extLst>
          </p:cNvPr>
          <p:cNvCxnSpPr/>
          <p:nvPr/>
        </p:nvCxnSpPr>
        <p:spPr>
          <a:xfrm>
            <a:off x="4259954" y="3684806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>
            <a:extLst>
              <a:ext uri="{FF2B5EF4-FFF2-40B4-BE49-F238E27FC236}">
                <a16:creationId xmlns:a16="http://schemas.microsoft.com/office/drawing/2014/main" id="{EDFE8A10-23EF-4C5D-8B80-6F699E70352F}"/>
              </a:ext>
            </a:extLst>
          </p:cNvPr>
          <p:cNvCxnSpPr/>
          <p:nvPr/>
        </p:nvCxnSpPr>
        <p:spPr>
          <a:xfrm flipV="1">
            <a:off x="1115930" y="4399901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>
            <a:extLst>
              <a:ext uri="{FF2B5EF4-FFF2-40B4-BE49-F238E27FC236}">
                <a16:creationId xmlns:a16="http://schemas.microsoft.com/office/drawing/2014/main" id="{3403A87C-37CF-4829-9A0F-80C647A75AC8}"/>
              </a:ext>
            </a:extLst>
          </p:cNvPr>
          <p:cNvSpPr txBox="1"/>
          <p:nvPr/>
        </p:nvSpPr>
        <p:spPr>
          <a:xfrm>
            <a:off x="2197950" y="2846156"/>
            <a:ext cx="824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Vsfcl</a:t>
            </a:r>
          </a:p>
        </p:txBody>
      </p: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8D641366-EA11-48D6-8D71-4CC29739FA9B}"/>
              </a:ext>
            </a:extLst>
          </p:cNvPr>
          <p:cNvCxnSpPr>
            <a:cxnSpLocks/>
          </p:cNvCxnSpPr>
          <p:nvPr/>
        </p:nvCxnSpPr>
        <p:spPr>
          <a:xfrm flipV="1">
            <a:off x="665599" y="3936421"/>
            <a:ext cx="0" cy="228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56752111-2B2E-4EFA-86D4-5CD09E9E171B}"/>
              </a:ext>
            </a:extLst>
          </p:cNvPr>
          <p:cNvSpPr txBox="1"/>
          <p:nvPr/>
        </p:nvSpPr>
        <p:spPr>
          <a:xfrm>
            <a:off x="84325" y="3918102"/>
            <a:ext cx="56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Igrid</a:t>
            </a:r>
          </a:p>
        </p:txBody>
      </p: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id="{6C279C9E-0098-442F-9C24-13052221FBB9}"/>
              </a:ext>
            </a:extLst>
          </p:cNvPr>
          <p:cNvCxnSpPr/>
          <p:nvPr/>
        </p:nvCxnSpPr>
        <p:spPr>
          <a:xfrm flipH="1">
            <a:off x="2107430" y="3251704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3C17C2E4-F952-4898-858F-C674658F8FBD}"/>
              </a:ext>
            </a:extLst>
          </p:cNvPr>
          <p:cNvSpPr txBox="1"/>
          <p:nvPr/>
        </p:nvSpPr>
        <p:spPr>
          <a:xfrm>
            <a:off x="1070286" y="4597011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Vgrid</a:t>
            </a:r>
          </a:p>
        </p:txBody>
      </p:sp>
      <p:cxnSp>
        <p:nvCxnSpPr>
          <p:cNvPr id="112" name="Connecteur droit 111">
            <a:extLst>
              <a:ext uri="{FF2B5EF4-FFF2-40B4-BE49-F238E27FC236}">
                <a16:creationId xmlns:a16="http://schemas.microsoft.com/office/drawing/2014/main" id="{4077B5DD-A0E4-4145-9077-CF597554B1BE}"/>
              </a:ext>
            </a:extLst>
          </p:cNvPr>
          <p:cNvCxnSpPr/>
          <p:nvPr/>
        </p:nvCxnSpPr>
        <p:spPr>
          <a:xfrm flipH="1">
            <a:off x="667430" y="5838043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2B000DDE-F6C4-44DF-B625-C5E6B0C69943}"/>
              </a:ext>
            </a:extLst>
          </p:cNvPr>
          <p:cNvSpPr/>
          <p:nvPr/>
        </p:nvSpPr>
        <p:spPr>
          <a:xfrm>
            <a:off x="3981998" y="4406148"/>
            <a:ext cx="540000" cy="7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load</a:t>
            </a:r>
            <a:r>
              <a:rPr lang="fr-FR" sz="1400" dirty="0"/>
              <a:t> </a:t>
            </a:r>
          </a:p>
        </p:txBody>
      </p:sp>
      <p:sp>
        <p:nvSpPr>
          <p:cNvPr id="114" name="Ellipse 113">
            <a:extLst>
              <a:ext uri="{FF2B5EF4-FFF2-40B4-BE49-F238E27FC236}">
                <a16:creationId xmlns:a16="http://schemas.microsoft.com/office/drawing/2014/main" id="{3D132031-60C0-4665-BADB-8E3355D62542}"/>
              </a:ext>
            </a:extLst>
          </p:cNvPr>
          <p:cNvSpPr/>
          <p:nvPr/>
        </p:nvSpPr>
        <p:spPr>
          <a:xfrm>
            <a:off x="307430" y="4407114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115" name="Connecteur droit 114">
            <a:extLst>
              <a:ext uri="{FF2B5EF4-FFF2-40B4-BE49-F238E27FC236}">
                <a16:creationId xmlns:a16="http://schemas.microsoft.com/office/drawing/2014/main" id="{A2451B23-046C-4C01-B51D-9BEC80D415AC}"/>
              </a:ext>
            </a:extLst>
          </p:cNvPr>
          <p:cNvCxnSpPr/>
          <p:nvPr/>
        </p:nvCxnSpPr>
        <p:spPr>
          <a:xfrm flipH="1">
            <a:off x="661210" y="3699554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D54F49B2-A870-43E4-9B6D-7AF1C6725D49}"/>
              </a:ext>
            </a:extLst>
          </p:cNvPr>
          <p:cNvSpPr/>
          <p:nvPr/>
        </p:nvSpPr>
        <p:spPr>
          <a:xfrm>
            <a:off x="1027430" y="3431534"/>
            <a:ext cx="720000" cy="5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Zgrid</a:t>
            </a:r>
            <a:r>
              <a:rPr lang="fr-FR" sz="1400" dirty="0"/>
              <a:t> 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A2C5773-A4C8-4F08-A982-9CCB582D850A}"/>
              </a:ext>
            </a:extLst>
          </p:cNvPr>
          <p:cNvSpPr/>
          <p:nvPr/>
        </p:nvSpPr>
        <p:spPr>
          <a:xfrm>
            <a:off x="2131789" y="3436625"/>
            <a:ext cx="720000" cy="5400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Zsfcl</a:t>
            </a:r>
          </a:p>
        </p:txBody>
      </p:sp>
      <p:sp>
        <p:nvSpPr>
          <p:cNvPr id="118" name="Signe de multiplication 117">
            <a:extLst>
              <a:ext uri="{FF2B5EF4-FFF2-40B4-BE49-F238E27FC236}">
                <a16:creationId xmlns:a16="http://schemas.microsoft.com/office/drawing/2014/main" id="{3F59952F-2355-4FFE-A3B3-35A484E4480B}"/>
              </a:ext>
            </a:extLst>
          </p:cNvPr>
          <p:cNvSpPr/>
          <p:nvPr/>
        </p:nvSpPr>
        <p:spPr>
          <a:xfrm>
            <a:off x="3122185" y="3634522"/>
            <a:ext cx="112806" cy="13006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19" name="Ellipse 118">
            <a:extLst>
              <a:ext uri="{FF2B5EF4-FFF2-40B4-BE49-F238E27FC236}">
                <a16:creationId xmlns:a16="http://schemas.microsoft.com/office/drawing/2014/main" id="{C7C45BEF-5C24-4B7A-8133-55A132F5D002}"/>
              </a:ext>
            </a:extLst>
          </p:cNvPr>
          <p:cNvSpPr/>
          <p:nvPr/>
        </p:nvSpPr>
        <p:spPr>
          <a:xfrm>
            <a:off x="10150785" y="5701706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FBA15AA0-C61D-4301-A393-26764B18EE96}"/>
              </a:ext>
            </a:extLst>
          </p:cNvPr>
          <p:cNvCxnSpPr/>
          <p:nvPr/>
        </p:nvCxnSpPr>
        <p:spPr>
          <a:xfrm>
            <a:off x="5029659" y="4333472"/>
            <a:ext cx="6480000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ZoneTexte 121">
            <a:extLst>
              <a:ext uri="{FF2B5EF4-FFF2-40B4-BE49-F238E27FC236}">
                <a16:creationId xmlns:a16="http://schemas.microsoft.com/office/drawing/2014/main" id="{03B66E07-8093-4A48-B995-CEE4674F3779}"/>
              </a:ext>
            </a:extLst>
          </p:cNvPr>
          <p:cNvSpPr txBox="1"/>
          <p:nvPr/>
        </p:nvSpPr>
        <p:spPr>
          <a:xfrm>
            <a:off x="4619953" y="413584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id="{4209FACE-0D99-4EAE-974C-402882104989}"/>
              </a:ext>
            </a:extLst>
          </p:cNvPr>
          <p:cNvSpPr txBox="1"/>
          <p:nvPr/>
        </p:nvSpPr>
        <p:spPr>
          <a:xfrm>
            <a:off x="4619953" y="4693262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 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18CC3713-0619-478D-8A30-103FEF6A81C9}"/>
              </a:ext>
            </a:extLst>
          </p:cNvPr>
          <p:cNvSpPr/>
          <p:nvPr/>
        </p:nvSpPr>
        <p:spPr>
          <a:xfrm>
            <a:off x="344144" y="1580842"/>
            <a:ext cx="4065048" cy="1130691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● A theoretical  </a:t>
            </a:r>
            <a:r>
              <a:rPr lang="en-GB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"infinite" maximum prospective current </a:t>
            </a:r>
          </a:p>
          <a:p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● An easier fault current interruption in DC transmission (also AC)</a:t>
            </a:r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A26D0B66-0993-484E-9D14-BC4EA0FEEB65}"/>
              </a:ext>
            </a:extLst>
          </p:cNvPr>
          <p:cNvCxnSpPr>
            <a:cxnSpLocks/>
          </p:cNvCxnSpPr>
          <p:nvPr/>
        </p:nvCxnSpPr>
        <p:spPr>
          <a:xfrm flipH="1">
            <a:off x="8955231" y="989868"/>
            <a:ext cx="0" cy="3600000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rc 52">
            <a:extLst>
              <a:ext uri="{FF2B5EF4-FFF2-40B4-BE49-F238E27FC236}">
                <a16:creationId xmlns:a16="http://schemas.microsoft.com/office/drawing/2014/main" id="{CCF6A876-6AE2-49A6-BC6B-B6D579DD7D35}"/>
              </a:ext>
            </a:extLst>
          </p:cNvPr>
          <p:cNvSpPr/>
          <p:nvPr/>
        </p:nvSpPr>
        <p:spPr>
          <a:xfrm rot="10800000">
            <a:off x="6802099" y="452568"/>
            <a:ext cx="4320000" cy="4094802"/>
          </a:xfrm>
          <a:prstGeom prst="arc">
            <a:avLst>
              <a:gd name="adj1" fmla="val 16200000"/>
              <a:gd name="adj2" fmla="val 57806"/>
            </a:avLst>
          </a:prstGeom>
          <a:ln w="38100">
            <a:solidFill>
              <a:srgbClr val="1E2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B85669E3-7755-4A22-9D0C-BD610B18E328}"/>
              </a:ext>
            </a:extLst>
          </p:cNvPr>
          <p:cNvCxnSpPr>
            <a:cxnSpLocks/>
          </p:cNvCxnSpPr>
          <p:nvPr/>
        </p:nvCxnSpPr>
        <p:spPr>
          <a:xfrm>
            <a:off x="8960736" y="4535128"/>
            <a:ext cx="0" cy="1260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84268B84-6342-4124-A73F-D990B5E36EB7}"/>
              </a:ext>
            </a:extLst>
          </p:cNvPr>
          <p:cNvCxnSpPr>
            <a:cxnSpLocks/>
          </p:cNvCxnSpPr>
          <p:nvPr/>
        </p:nvCxnSpPr>
        <p:spPr>
          <a:xfrm flipH="1">
            <a:off x="7271523" y="1008617"/>
            <a:ext cx="1656000" cy="0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310FC1F0-8F24-4517-A03E-60C032B94055}"/>
              </a:ext>
            </a:extLst>
          </p:cNvPr>
          <p:cNvSpPr txBox="1"/>
          <p:nvPr/>
        </p:nvSpPr>
        <p:spPr>
          <a:xfrm>
            <a:off x="6879817" y="4679353"/>
            <a:ext cx="170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Dissipative state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07DF184-DA1C-498D-B57C-FDF534A768FC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D4EB3090-5EB8-4C6D-A4A3-41CFAAD6143B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0BC4B640-E9FB-4F77-9774-AB1591A94EF7}"/>
              </a:ext>
            </a:extLst>
          </p:cNvPr>
          <p:cNvSpPr txBox="1"/>
          <p:nvPr/>
        </p:nvSpPr>
        <p:spPr>
          <a:xfrm>
            <a:off x="0" y="0"/>
            <a:ext cx="5343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OPERATION OF A R-SFCL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4D408924-CF89-479B-A9A3-9CC5C6F34336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5112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0DB45300-4A34-457B-9CA9-4699B318BB03}"/>
              </a:ext>
            </a:extLst>
          </p:cNvPr>
          <p:cNvSpPr txBox="1"/>
          <p:nvPr/>
        </p:nvSpPr>
        <p:spPr>
          <a:xfrm>
            <a:off x="5388260" y="5051425"/>
            <a:ext cx="131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3F29220-FF6F-4C39-A59D-BF2F60DC471D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BAF79F04-81A2-44A6-8272-08D693596B0E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A3A96682-B50C-4BAB-9E22-C0D0F83E03DE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C8DA05E2-6D1F-492E-A26C-5E29783C5D16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D4F77814-DA07-425E-8026-68861EDE274C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7F5F3F0F-761A-4BE9-807B-BE2E7AE0E37E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F9541B5A-7738-4E6D-A72F-EDD7FB8703C2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F38AAC21-72C6-48FA-A689-DED250CFBE47}"/>
              </a:ext>
            </a:extLst>
          </p:cNvPr>
          <p:cNvSpPr/>
          <p:nvPr/>
        </p:nvSpPr>
        <p:spPr>
          <a:xfrm rot="16200000">
            <a:off x="6195560" y="1555790"/>
            <a:ext cx="2364775" cy="1216132"/>
          </a:xfrm>
          <a:prstGeom prst="arc">
            <a:avLst>
              <a:gd name="adj1" fmla="val 18562419"/>
              <a:gd name="adj2" fmla="val 21272409"/>
            </a:avLst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1C26E0E6-8BDC-40A9-A077-CF9383A0A979}"/>
              </a:ext>
            </a:extLst>
          </p:cNvPr>
          <p:cNvCxnSpPr>
            <a:cxnSpLocks/>
          </p:cNvCxnSpPr>
          <p:nvPr/>
        </p:nvCxnSpPr>
        <p:spPr>
          <a:xfrm flipH="1">
            <a:off x="6779730" y="1850611"/>
            <a:ext cx="13179" cy="1039945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0AEA5F5D-C715-4A3A-A936-879415D2FF94}"/>
              </a:ext>
            </a:extLst>
          </p:cNvPr>
          <p:cNvCxnSpPr>
            <a:cxnSpLocks/>
          </p:cNvCxnSpPr>
          <p:nvPr/>
        </p:nvCxnSpPr>
        <p:spPr>
          <a:xfrm flipH="1" flipV="1">
            <a:off x="6648277" y="1788715"/>
            <a:ext cx="297530" cy="618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1B86DE53-77C0-4F51-B654-3BE447983C9A}"/>
              </a:ext>
            </a:extLst>
          </p:cNvPr>
          <p:cNvCxnSpPr>
            <a:cxnSpLocks/>
          </p:cNvCxnSpPr>
          <p:nvPr/>
        </p:nvCxnSpPr>
        <p:spPr>
          <a:xfrm flipH="1" flipV="1">
            <a:off x="6648277" y="1700126"/>
            <a:ext cx="297530" cy="618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59">
            <a:extLst>
              <a:ext uri="{FF2B5EF4-FFF2-40B4-BE49-F238E27FC236}">
                <a16:creationId xmlns:a16="http://schemas.microsoft.com/office/drawing/2014/main" id="{424C51EE-CDA3-DB6D-6F1D-B04E2331AB80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313825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116 L 0.00026 0.00139 C 0.00026 -0.00139 0.00013 -0.00833 -0.00013 -0.0118 C -0.00013 -0.01227 -0.00026 -0.0125 -0.00026 -0.01273 C -0.00039 -0.01342 -0.00039 -0.01412 -0.00052 -0.01481 C -0.00052 -0.02338 -0.00065 -0.03194 -0.00065 -0.04051 C -0.00078 -0.04097 -0.00091 -0.04143 -0.00091 -0.0419 C -0.00104 -0.05301 -0.00104 -0.06389 -0.00104 -0.075 C -0.00117 -0.07569 -0.0013 -0.07662 -0.0013 -0.07731 C -0.00143 -0.07824 -0.00143 -0.07916 -0.00143 -0.08009 C -0.00143 -0.08102 -0.0013 -0.08518 -0.00091 -0.08611 L -0.00052 -0.08704 C -0.00052 -0.09629 -0.00065 -0.10532 -0.00065 -0.11458 C -0.00078 -0.11481 -0.00091 -0.11504 -0.00091 -0.11551 C -0.00091 -0.11759 -0.00091 -0.11967 -0.00065 -0.12176 C -0.00065 -0.12199 -0.00026 -0.12454 0.00013 -0.125 C 0.00039 -0.12523 0.00091 -0.12546 0.0013 -0.12569 L 0.00182 -0.12592 C 0.00208 -0.12616 0.00221 -0.12616 0.00247 -0.12639 L 0.00365 -0.12662 L 0.02825 -0.12639 C 0.02865 -0.12616 0.02943 -0.12569 0.02943 -0.12546 C 0.03971 -0.12662 0.03398 -0.12639 0.04674 -0.12592 C 0.04713 -0.12592 0.04753 -0.12569 0.04792 -0.12569 C 0.05195 -0.125 0.05013 -0.12592 0.05195 -0.125 C 0.05247 -0.125 0.05299 -0.125 0.05351 -0.12523 C 0.05404 -0.12546 0.05417 -0.12592 0.05482 -0.12592 L 0.0793 -0.12639 C 0.08737 -0.1287 0.08008 -0.12662 0.10143 -0.12662 " pathEditMode="relative" rAng="0" ptsTypes="AAAAAAAAAAAAAAAAAAAAAAAAAAAAA">
                                      <p:cBhvr>
                                        <p:cTn id="6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74" y="-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9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>
            <a:extLst>
              <a:ext uri="{FF2B5EF4-FFF2-40B4-BE49-F238E27FC236}">
                <a16:creationId xmlns:a16="http://schemas.microsoft.com/office/drawing/2014/main" id="{1B05D184-6382-4C63-92BF-18A828871A6F}"/>
              </a:ext>
            </a:extLst>
          </p:cNvPr>
          <p:cNvSpPr txBox="1"/>
          <p:nvPr/>
        </p:nvSpPr>
        <p:spPr>
          <a:xfrm>
            <a:off x="0" y="0"/>
            <a:ext cx="5533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REBCO TAPES FOR R-SFCL</a:t>
            </a: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04060C57-E6E7-467A-853C-9B6E63754468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5364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275E9AF7-BB0E-4AD5-B9F1-59E18D365118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DBB64366-E12F-4F91-8C53-52A214ED7D74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D642D246-330C-46F7-AA79-031C8858C62E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</a:p>
        </p:txBody>
      </p:sp>
      <p:sp>
        <p:nvSpPr>
          <p:cNvPr id="56" name="Cube 55">
            <a:extLst>
              <a:ext uri="{FF2B5EF4-FFF2-40B4-BE49-F238E27FC236}">
                <a16:creationId xmlns:a16="http://schemas.microsoft.com/office/drawing/2014/main" id="{2B823FE1-200E-4D53-A042-A9838E4F4D96}"/>
              </a:ext>
            </a:extLst>
          </p:cNvPr>
          <p:cNvSpPr/>
          <p:nvPr/>
        </p:nvSpPr>
        <p:spPr>
          <a:xfrm>
            <a:off x="748198" y="1273304"/>
            <a:ext cx="1407915" cy="2513262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5EDB80C7-4670-4056-B872-9237EE84E869}"/>
              </a:ext>
            </a:extLst>
          </p:cNvPr>
          <p:cNvSpPr/>
          <p:nvPr/>
        </p:nvSpPr>
        <p:spPr>
          <a:xfrm>
            <a:off x="737450" y="2344692"/>
            <a:ext cx="2569319" cy="1435746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FB6E33BA-22B6-4F0A-86C3-C638E38B57EC}"/>
              </a:ext>
            </a:extLst>
          </p:cNvPr>
          <p:cNvSpPr/>
          <p:nvPr/>
        </p:nvSpPr>
        <p:spPr>
          <a:xfrm>
            <a:off x="353299" y="1560839"/>
            <a:ext cx="2940065" cy="2579090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9E587482-C78A-410D-A45D-7D92A059AF5E}"/>
              </a:ext>
            </a:extLst>
          </p:cNvPr>
          <p:cNvSpPr/>
          <p:nvPr/>
        </p:nvSpPr>
        <p:spPr>
          <a:xfrm>
            <a:off x="500356" y="1431922"/>
            <a:ext cx="2793010" cy="1778302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8A394310-6F12-49E4-9B6A-30B8C59CBAB7}"/>
              </a:ext>
            </a:extLst>
          </p:cNvPr>
          <p:cNvSpPr/>
          <p:nvPr/>
        </p:nvSpPr>
        <p:spPr>
          <a:xfrm>
            <a:off x="633564" y="1309437"/>
            <a:ext cx="2658710" cy="1645730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A78FD17-C810-43ED-A492-A33687D99802}"/>
              </a:ext>
            </a:extLst>
          </p:cNvPr>
          <p:cNvSpPr txBox="1"/>
          <p:nvPr/>
        </p:nvSpPr>
        <p:spPr>
          <a:xfrm>
            <a:off x="4648456" y="125983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Substrate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A1DC016-E141-4BDD-88D9-626C99096BF7}"/>
              </a:ext>
            </a:extLst>
          </p:cNvPr>
          <p:cNvSpPr txBox="1"/>
          <p:nvPr/>
        </p:nvSpPr>
        <p:spPr>
          <a:xfrm>
            <a:off x="4657786" y="2039209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Buffer layers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ACBEB50-279B-4E4D-93B3-5F97CAB34C59}"/>
              </a:ext>
            </a:extLst>
          </p:cNvPr>
          <p:cNvSpPr txBox="1"/>
          <p:nvPr/>
        </p:nvSpPr>
        <p:spPr>
          <a:xfrm>
            <a:off x="4657786" y="2781482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REBaCuO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E9071E00-FD85-43BA-821B-3B7C5F119629}"/>
              </a:ext>
            </a:extLst>
          </p:cNvPr>
          <p:cNvSpPr/>
          <p:nvPr/>
        </p:nvSpPr>
        <p:spPr>
          <a:xfrm>
            <a:off x="784366" y="1267174"/>
            <a:ext cx="2509152" cy="1414892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CC1538EC-42AF-4DA5-A59C-01C089D138AC}"/>
              </a:ext>
            </a:extLst>
          </p:cNvPr>
          <p:cNvSpPr/>
          <p:nvPr/>
        </p:nvSpPr>
        <p:spPr>
          <a:xfrm>
            <a:off x="1924596" y="1267174"/>
            <a:ext cx="1407915" cy="2513262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5134B39B-847F-462B-BD03-F5E4793DF54B}"/>
              </a:ext>
            </a:extLst>
          </p:cNvPr>
          <p:cNvSpPr txBox="1"/>
          <p:nvPr/>
        </p:nvSpPr>
        <p:spPr>
          <a:xfrm>
            <a:off x="4657786" y="3525194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Stabilizer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B44832B-20BD-44BB-8685-E4FF2D9FFBB5}"/>
              </a:ext>
            </a:extLst>
          </p:cNvPr>
          <p:cNvSpPr/>
          <p:nvPr/>
        </p:nvSpPr>
        <p:spPr>
          <a:xfrm>
            <a:off x="4123115" y="1315084"/>
            <a:ext cx="523825" cy="261292"/>
          </a:xfrm>
          <a:prstGeom prst="rect">
            <a:avLst/>
          </a:prstGeom>
          <a:solidFill>
            <a:srgbClr val="8FAADC"/>
          </a:solidFill>
          <a:ln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8675B5C-858D-4AE6-923D-1484FAE67925}"/>
              </a:ext>
            </a:extLst>
          </p:cNvPr>
          <p:cNvSpPr/>
          <p:nvPr/>
        </p:nvSpPr>
        <p:spPr>
          <a:xfrm>
            <a:off x="4123115" y="2076870"/>
            <a:ext cx="523825" cy="261292"/>
          </a:xfrm>
          <a:prstGeom prst="rect">
            <a:avLst/>
          </a:prstGeom>
          <a:solidFill>
            <a:srgbClr val="F4B183"/>
          </a:solidFill>
          <a:ln>
            <a:solidFill>
              <a:srgbClr val="F4B1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EE1CB5A-2621-4717-BA03-518DDD32C2A2}"/>
              </a:ext>
            </a:extLst>
          </p:cNvPr>
          <p:cNvSpPr/>
          <p:nvPr/>
        </p:nvSpPr>
        <p:spPr>
          <a:xfrm>
            <a:off x="4119823" y="2836578"/>
            <a:ext cx="523825" cy="261292"/>
          </a:xfrm>
          <a:prstGeom prst="rect">
            <a:avLst/>
          </a:prstGeom>
          <a:solidFill>
            <a:srgbClr val="3B3838"/>
          </a:solidFill>
          <a:ln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AFDA610-7B86-4A6C-A5DA-E6A2982CE0FF}"/>
              </a:ext>
            </a:extLst>
          </p:cNvPr>
          <p:cNvSpPr/>
          <p:nvPr/>
        </p:nvSpPr>
        <p:spPr>
          <a:xfrm>
            <a:off x="4125738" y="3596287"/>
            <a:ext cx="523825" cy="261292"/>
          </a:xfrm>
          <a:prstGeom prst="rect">
            <a:avLst/>
          </a:prstGeom>
          <a:solidFill>
            <a:srgbClr val="BFBFBF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548F22BA-78D7-4703-A730-5A7705A0CA8A}"/>
              </a:ext>
            </a:extLst>
          </p:cNvPr>
          <p:cNvSpPr/>
          <p:nvPr/>
        </p:nvSpPr>
        <p:spPr>
          <a:xfrm>
            <a:off x="7963020" y="4503256"/>
            <a:ext cx="3985941" cy="646456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Low cryogenics costs (Tc=92 K)</a:t>
            </a:r>
            <a:endParaRPr lang="en-GB" b="1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9E2FCBBC-4043-41AF-A3E0-0455776185F8}"/>
              </a:ext>
            </a:extLst>
          </p:cNvPr>
          <p:cNvSpPr/>
          <p:nvPr/>
        </p:nvSpPr>
        <p:spPr>
          <a:xfrm>
            <a:off x="177878" y="4503256"/>
            <a:ext cx="2508172" cy="646456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High resistance per unit length</a:t>
            </a: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D2DDC53D-23BA-4B9E-B15B-4C8569D14A6C}"/>
              </a:ext>
            </a:extLst>
          </p:cNvPr>
          <p:cNvSpPr/>
          <p:nvPr/>
        </p:nvSpPr>
        <p:spPr>
          <a:xfrm>
            <a:off x="2924176" y="4503256"/>
            <a:ext cx="4802232" cy="646456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High current density (600 A/cm,w at 77 K)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EE724D9-AB36-424F-BD80-83DE63376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829" y="629738"/>
            <a:ext cx="4526607" cy="3393355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04FB879E-6870-461E-9ED1-AE11600DFDE2}"/>
              </a:ext>
            </a:extLst>
          </p:cNvPr>
          <p:cNvSpPr txBox="1"/>
          <p:nvPr/>
        </p:nvSpPr>
        <p:spPr>
          <a:xfrm>
            <a:off x="8352405" y="4037676"/>
            <a:ext cx="2648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Courtesy of Nexans® - THEVA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03FBA6-3D79-4A29-8236-0024EB032880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36E6C7D6-1B2E-4848-8C30-901999BD3014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B713C0A2-2C33-4553-AB84-54528F1ECBD2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28CD122D-780B-4103-B0A2-24C5AD4440FD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5A87BA7C-C189-4939-B306-7BE95E8DDCDD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C3196A49-9257-4BBD-AF12-1F2384A84F8C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50" name="ZoneTexte 59">
            <a:extLst>
              <a:ext uri="{FF2B5EF4-FFF2-40B4-BE49-F238E27FC236}">
                <a16:creationId xmlns:a16="http://schemas.microsoft.com/office/drawing/2014/main" id="{AB7B3B8D-9282-B6CD-53A1-9015FDA86087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  <p:sp>
        <p:nvSpPr>
          <p:cNvPr id="51" name="Rectangle : coins arrondis 34">
            <a:extLst>
              <a:ext uri="{FF2B5EF4-FFF2-40B4-BE49-F238E27FC236}">
                <a16:creationId xmlns:a16="http://schemas.microsoft.com/office/drawing/2014/main" id="{6D54E9DA-B1B0-1649-B4D8-7271DC2D31A4}"/>
              </a:ext>
            </a:extLst>
          </p:cNvPr>
          <p:cNvSpPr/>
          <p:nvPr/>
        </p:nvSpPr>
        <p:spPr>
          <a:xfrm>
            <a:off x="2982380" y="5410187"/>
            <a:ext cx="5576422" cy="646456"/>
          </a:xfrm>
          <a:prstGeom prst="roundRect">
            <a:avLst/>
          </a:prstGeom>
          <a:solidFill>
            <a:srgbClr val="FFC202"/>
          </a:solidFill>
          <a:ln>
            <a:solidFill>
              <a:srgbClr val="D9D9D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 copper stabilization !</a:t>
            </a:r>
          </a:p>
        </p:txBody>
      </p:sp>
    </p:spTree>
    <p:extLst>
      <p:ext uri="{BB962C8B-B14F-4D97-AF65-F5344CB8AC3E}">
        <p14:creationId xmlns:p14="http://schemas.microsoft.com/office/powerpoint/2010/main" val="386149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 animBg="1"/>
      <p:bldP spid="28" grpId="0" animBg="1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FA30D92E-418A-4B84-A4FE-1B16BA8BF3C8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1" name="Arc 50">
            <a:extLst>
              <a:ext uri="{FF2B5EF4-FFF2-40B4-BE49-F238E27FC236}">
                <a16:creationId xmlns:a16="http://schemas.microsoft.com/office/drawing/2014/main" id="{4DA26F07-A9D0-4FE5-BF67-572451A4A4BF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23F9554-91EC-4E5B-88BC-DD8F24921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491" y="705315"/>
            <a:ext cx="3397559" cy="260026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10F28CF-4BED-4C3F-97F4-8F8D4490FE48}"/>
              </a:ext>
            </a:extLst>
          </p:cNvPr>
          <p:cNvSpPr/>
          <p:nvPr/>
        </p:nvSpPr>
        <p:spPr>
          <a:xfrm>
            <a:off x="250731" y="4039906"/>
            <a:ext cx="32235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is </a:t>
            </a:r>
            <a:r>
              <a:rPr lang="fr-FR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inhomogeneous</a:t>
            </a:r>
            <a:r>
              <a:rPr lang="fr-FR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along the tape length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3CCFFA10-08F3-4F5D-8B1D-9DA771F2C1C4}"/>
              </a:ext>
            </a:extLst>
          </p:cNvPr>
          <p:cNvSpPr txBox="1"/>
          <p:nvPr/>
        </p:nvSpPr>
        <p:spPr>
          <a:xfrm>
            <a:off x="1903079" y="1355833"/>
            <a:ext cx="1592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Data from THEVA (77 K, self-field)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3D8BA4-4258-4D36-B587-4B12C7FEA366}"/>
              </a:ext>
            </a:extLst>
          </p:cNvPr>
          <p:cNvSpPr/>
          <p:nvPr/>
        </p:nvSpPr>
        <p:spPr>
          <a:xfrm>
            <a:off x="8158878" y="3359391"/>
            <a:ext cx="2754836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27C6D14-E939-41C5-A73E-DDF85AE4496A}"/>
              </a:ext>
            </a:extLst>
          </p:cNvPr>
          <p:cNvSpPr/>
          <p:nvPr/>
        </p:nvSpPr>
        <p:spPr>
          <a:xfrm>
            <a:off x="8461136" y="3259658"/>
            <a:ext cx="441905" cy="64073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76549231-39B9-4E56-8931-580A1312E665}"/>
              </a:ext>
            </a:extLst>
          </p:cNvPr>
          <p:cNvCxnSpPr>
            <a:cxnSpLocks/>
          </p:cNvCxnSpPr>
          <p:nvPr/>
        </p:nvCxnSpPr>
        <p:spPr>
          <a:xfrm flipV="1">
            <a:off x="4611019" y="4141508"/>
            <a:ext cx="0" cy="206136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AA1A3FF1-1C71-44EB-A7B8-01A50DC65D9B}"/>
              </a:ext>
            </a:extLst>
          </p:cNvPr>
          <p:cNvCxnSpPr>
            <a:cxnSpLocks/>
          </p:cNvCxnSpPr>
          <p:nvPr/>
        </p:nvCxnSpPr>
        <p:spPr>
          <a:xfrm>
            <a:off x="4611019" y="6189087"/>
            <a:ext cx="2537763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EA409AC9-1874-4427-96C4-07592AACA665}"/>
              </a:ext>
            </a:extLst>
          </p:cNvPr>
          <p:cNvSpPr txBox="1"/>
          <p:nvPr/>
        </p:nvSpPr>
        <p:spPr>
          <a:xfrm>
            <a:off x="4611019" y="3918565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AA7058C3-041C-4532-80D2-E2DB184D8F3E}"/>
              </a:ext>
            </a:extLst>
          </p:cNvPr>
          <p:cNvSpPr txBox="1"/>
          <p:nvPr/>
        </p:nvSpPr>
        <p:spPr>
          <a:xfrm>
            <a:off x="7050144" y="6113183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78FED928-DFB9-4AC6-BBDA-9B53541342AC}"/>
              </a:ext>
            </a:extLst>
          </p:cNvPr>
          <p:cNvCxnSpPr/>
          <p:nvPr/>
        </p:nvCxnSpPr>
        <p:spPr>
          <a:xfrm>
            <a:off x="4620184" y="5642176"/>
            <a:ext cx="100451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F86FB665-E66D-4476-8069-11CC8B433AC8}"/>
              </a:ext>
            </a:extLst>
          </p:cNvPr>
          <p:cNvCxnSpPr>
            <a:cxnSpLocks/>
          </p:cNvCxnSpPr>
          <p:nvPr/>
        </p:nvCxnSpPr>
        <p:spPr>
          <a:xfrm flipH="1">
            <a:off x="5617636" y="4141508"/>
            <a:ext cx="42296" cy="150218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60ED7927-52CD-43F7-A8C3-7352820F7C27}"/>
              </a:ext>
            </a:extLst>
          </p:cNvPr>
          <p:cNvCxnSpPr>
            <a:cxnSpLocks/>
          </p:cNvCxnSpPr>
          <p:nvPr/>
        </p:nvCxnSpPr>
        <p:spPr>
          <a:xfrm>
            <a:off x="6943561" y="5684251"/>
            <a:ext cx="0" cy="49474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82C324CF-BD36-499D-9D2E-A1194DEEDF71}"/>
              </a:ext>
            </a:extLst>
          </p:cNvPr>
          <p:cNvSpPr txBox="1"/>
          <p:nvPr/>
        </p:nvSpPr>
        <p:spPr>
          <a:xfrm>
            <a:off x="4568427" y="5568666"/>
            <a:ext cx="1206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0728EFB5-462D-4CD7-93AA-48822680733E}"/>
              </a:ext>
            </a:extLst>
          </p:cNvPr>
          <p:cNvCxnSpPr/>
          <p:nvPr/>
        </p:nvCxnSpPr>
        <p:spPr>
          <a:xfrm>
            <a:off x="4624119" y="5003741"/>
            <a:ext cx="2537763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91">
            <a:extLst>
              <a:ext uri="{FF2B5EF4-FFF2-40B4-BE49-F238E27FC236}">
                <a16:creationId xmlns:a16="http://schemas.microsoft.com/office/drawing/2014/main" id="{95CA31F1-1FA1-4618-8CBE-BAFF6DD45C40}"/>
              </a:ext>
            </a:extLst>
          </p:cNvPr>
          <p:cNvSpPr txBox="1"/>
          <p:nvPr/>
        </p:nvSpPr>
        <p:spPr>
          <a:xfrm>
            <a:off x="4256917" y="480411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A6D7CC43-6784-49AC-BDB1-CCEDCFC22D44}"/>
              </a:ext>
            </a:extLst>
          </p:cNvPr>
          <p:cNvSpPr txBox="1"/>
          <p:nvPr/>
        </p:nvSpPr>
        <p:spPr>
          <a:xfrm>
            <a:off x="4289057" y="5488428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 </a:t>
            </a:r>
          </a:p>
        </p:txBody>
      </p:sp>
      <p:sp>
        <p:nvSpPr>
          <p:cNvPr id="94" name="ZoneTexte 93">
            <a:extLst>
              <a:ext uri="{FF2B5EF4-FFF2-40B4-BE49-F238E27FC236}">
                <a16:creationId xmlns:a16="http://schemas.microsoft.com/office/drawing/2014/main" id="{8D5CED2F-F6F8-42DF-B2F9-158335C10647}"/>
              </a:ext>
            </a:extLst>
          </p:cNvPr>
          <p:cNvSpPr txBox="1"/>
          <p:nvPr/>
        </p:nvSpPr>
        <p:spPr>
          <a:xfrm>
            <a:off x="5597478" y="5569361"/>
            <a:ext cx="137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Dissipative state</a:t>
            </a:r>
          </a:p>
        </p:txBody>
      </p:sp>
      <p:sp>
        <p:nvSpPr>
          <p:cNvPr id="95" name="Arc 94">
            <a:extLst>
              <a:ext uri="{FF2B5EF4-FFF2-40B4-BE49-F238E27FC236}">
                <a16:creationId xmlns:a16="http://schemas.microsoft.com/office/drawing/2014/main" id="{8CAFCB1E-F402-496F-94AC-45222727892D}"/>
              </a:ext>
            </a:extLst>
          </p:cNvPr>
          <p:cNvSpPr/>
          <p:nvPr/>
        </p:nvSpPr>
        <p:spPr>
          <a:xfrm rot="10800000">
            <a:off x="5665172" y="2583665"/>
            <a:ext cx="2537763" cy="3098424"/>
          </a:xfrm>
          <a:prstGeom prst="arc">
            <a:avLst>
              <a:gd name="adj1" fmla="val 16162713"/>
              <a:gd name="adj2" fmla="val 0"/>
            </a:avLst>
          </a:prstGeom>
          <a:ln w="38100">
            <a:solidFill>
              <a:srgbClr val="1E2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10" name="Connecteur droit avec flèche 109">
            <a:extLst>
              <a:ext uri="{FF2B5EF4-FFF2-40B4-BE49-F238E27FC236}">
                <a16:creationId xmlns:a16="http://schemas.microsoft.com/office/drawing/2014/main" id="{CE8751D4-F496-4FB9-9199-32672918A77F}"/>
              </a:ext>
            </a:extLst>
          </p:cNvPr>
          <p:cNvCxnSpPr>
            <a:cxnSpLocks/>
          </p:cNvCxnSpPr>
          <p:nvPr/>
        </p:nvCxnSpPr>
        <p:spPr>
          <a:xfrm>
            <a:off x="8378287" y="6181880"/>
            <a:ext cx="2537763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ZoneTexte 111">
            <a:extLst>
              <a:ext uri="{FF2B5EF4-FFF2-40B4-BE49-F238E27FC236}">
                <a16:creationId xmlns:a16="http://schemas.microsoft.com/office/drawing/2014/main" id="{DEFE0E4C-99A1-4954-9A1B-B93F23E4184D}"/>
              </a:ext>
            </a:extLst>
          </p:cNvPr>
          <p:cNvSpPr txBox="1"/>
          <p:nvPr/>
        </p:nvSpPr>
        <p:spPr>
          <a:xfrm>
            <a:off x="10845553" y="5836319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cxnSp>
        <p:nvCxnSpPr>
          <p:cNvPr id="113" name="Connecteur droit 112">
            <a:extLst>
              <a:ext uri="{FF2B5EF4-FFF2-40B4-BE49-F238E27FC236}">
                <a16:creationId xmlns:a16="http://schemas.microsoft.com/office/drawing/2014/main" id="{5A98E6E8-4726-4916-A42E-738ECA235870}"/>
              </a:ext>
            </a:extLst>
          </p:cNvPr>
          <p:cNvCxnSpPr/>
          <p:nvPr/>
        </p:nvCxnSpPr>
        <p:spPr>
          <a:xfrm>
            <a:off x="8387452" y="5634969"/>
            <a:ext cx="100451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7031394D-252A-4B39-9A23-AA83BA5B95C9}"/>
              </a:ext>
            </a:extLst>
          </p:cNvPr>
          <p:cNvCxnSpPr>
            <a:cxnSpLocks/>
          </p:cNvCxnSpPr>
          <p:nvPr/>
        </p:nvCxnSpPr>
        <p:spPr>
          <a:xfrm>
            <a:off x="9581178" y="4879034"/>
            <a:ext cx="1152000" cy="23222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>
            <a:extLst>
              <a:ext uri="{FF2B5EF4-FFF2-40B4-BE49-F238E27FC236}">
                <a16:creationId xmlns:a16="http://schemas.microsoft.com/office/drawing/2014/main" id="{A1DAEFA0-2FF0-421D-B177-186823137DD9}"/>
              </a:ext>
            </a:extLst>
          </p:cNvPr>
          <p:cNvCxnSpPr>
            <a:cxnSpLocks/>
          </p:cNvCxnSpPr>
          <p:nvPr/>
        </p:nvCxnSpPr>
        <p:spPr>
          <a:xfrm>
            <a:off x="10717071" y="4912315"/>
            <a:ext cx="0" cy="1260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ZoneTexte 115">
            <a:extLst>
              <a:ext uri="{FF2B5EF4-FFF2-40B4-BE49-F238E27FC236}">
                <a16:creationId xmlns:a16="http://schemas.microsoft.com/office/drawing/2014/main" id="{68C5DF85-13F5-4CE5-8A87-8017D93049E0}"/>
              </a:ext>
            </a:extLst>
          </p:cNvPr>
          <p:cNvSpPr txBox="1"/>
          <p:nvPr/>
        </p:nvSpPr>
        <p:spPr>
          <a:xfrm>
            <a:off x="8335694" y="5578711"/>
            <a:ext cx="1245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562F3E30-0126-45C8-836C-C39D2F577923}"/>
              </a:ext>
            </a:extLst>
          </p:cNvPr>
          <p:cNvCxnSpPr/>
          <p:nvPr/>
        </p:nvCxnSpPr>
        <p:spPr>
          <a:xfrm>
            <a:off x="8391387" y="4996534"/>
            <a:ext cx="2537763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ZoneTexte 117">
            <a:extLst>
              <a:ext uri="{FF2B5EF4-FFF2-40B4-BE49-F238E27FC236}">
                <a16:creationId xmlns:a16="http://schemas.microsoft.com/office/drawing/2014/main" id="{9847390C-4846-4742-A4A3-7F266643D14C}"/>
              </a:ext>
            </a:extLst>
          </p:cNvPr>
          <p:cNvSpPr txBox="1"/>
          <p:nvPr/>
        </p:nvSpPr>
        <p:spPr>
          <a:xfrm>
            <a:off x="8024185" y="4796905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119" name="ZoneTexte 118">
            <a:extLst>
              <a:ext uri="{FF2B5EF4-FFF2-40B4-BE49-F238E27FC236}">
                <a16:creationId xmlns:a16="http://schemas.microsoft.com/office/drawing/2014/main" id="{65865836-5CBD-48EE-9424-BD6F1B2C6EF6}"/>
              </a:ext>
            </a:extLst>
          </p:cNvPr>
          <p:cNvSpPr txBox="1"/>
          <p:nvPr/>
        </p:nvSpPr>
        <p:spPr>
          <a:xfrm>
            <a:off x="8056325" y="5481221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 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4998204B-42CE-4348-B3AA-1DA370A2B51A}"/>
              </a:ext>
            </a:extLst>
          </p:cNvPr>
          <p:cNvSpPr txBox="1"/>
          <p:nvPr/>
        </p:nvSpPr>
        <p:spPr>
          <a:xfrm>
            <a:off x="9364746" y="5175760"/>
            <a:ext cx="137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Dissipative state</a:t>
            </a:r>
          </a:p>
        </p:txBody>
      </p:sp>
      <p:sp>
        <p:nvSpPr>
          <p:cNvPr id="121" name="Arc 120">
            <a:extLst>
              <a:ext uri="{FF2B5EF4-FFF2-40B4-BE49-F238E27FC236}">
                <a16:creationId xmlns:a16="http://schemas.microsoft.com/office/drawing/2014/main" id="{1EE7316F-B18E-461B-B335-CE30E8769008}"/>
              </a:ext>
            </a:extLst>
          </p:cNvPr>
          <p:cNvSpPr/>
          <p:nvPr/>
        </p:nvSpPr>
        <p:spPr>
          <a:xfrm rot="16200000">
            <a:off x="8849817" y="5402222"/>
            <a:ext cx="1467485" cy="421111"/>
          </a:xfrm>
          <a:prstGeom prst="arc">
            <a:avLst>
              <a:gd name="adj1" fmla="val 16162713"/>
              <a:gd name="adj2" fmla="val 0"/>
            </a:avLst>
          </a:prstGeom>
          <a:ln w="38100">
            <a:solidFill>
              <a:srgbClr val="1E2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A1911D03-708A-4B91-BFC4-927FF594D590}"/>
              </a:ext>
            </a:extLst>
          </p:cNvPr>
          <p:cNvSpPr/>
          <p:nvPr/>
        </p:nvSpPr>
        <p:spPr>
          <a:xfrm>
            <a:off x="4231279" y="3358749"/>
            <a:ext cx="2791180" cy="43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Ellipse 122">
            <a:extLst>
              <a:ext uri="{FF2B5EF4-FFF2-40B4-BE49-F238E27FC236}">
                <a16:creationId xmlns:a16="http://schemas.microsoft.com/office/drawing/2014/main" id="{339AD2BE-AB73-43C2-A977-0A55CAA5D0B1}"/>
              </a:ext>
            </a:extLst>
          </p:cNvPr>
          <p:cNvSpPr/>
          <p:nvPr/>
        </p:nvSpPr>
        <p:spPr>
          <a:xfrm>
            <a:off x="9743456" y="3242205"/>
            <a:ext cx="441905" cy="64073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E5E9D680-CE1C-404F-B61D-94F2AADA575E}"/>
              </a:ext>
            </a:extLst>
          </p:cNvPr>
          <p:cNvSpPr/>
          <p:nvPr/>
        </p:nvSpPr>
        <p:spPr>
          <a:xfrm>
            <a:off x="188959" y="3327019"/>
            <a:ext cx="3458956" cy="552291"/>
          </a:xfrm>
          <a:prstGeom prst="round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dependencies - Ic(</a:t>
            </a:r>
            <a:r>
              <a:rPr lang="en-US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,T,|B|,</a:t>
            </a:r>
            <a:r>
              <a:rPr lang="el-G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θ</a:t>
            </a:r>
            <a:r>
              <a:rPr lang="fr-FR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E3B513E-068C-4D5A-BA0A-852F932E8682}"/>
              </a:ext>
            </a:extLst>
          </p:cNvPr>
          <p:cNvSpPr txBox="1"/>
          <p:nvPr/>
        </p:nvSpPr>
        <p:spPr>
          <a:xfrm>
            <a:off x="0" y="0"/>
            <a:ext cx="9539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INHOMOGENEITY OF THE IC IN REBCO TAPES</a:t>
            </a: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0D0CF6-9F96-4D31-86B2-D275CE9278D3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39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DB56D700-5FBB-4D77-B3A9-E0C9C8EE371C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F5E9F578-86CC-475C-B88B-4DD9A8283547}"/>
              </a:ext>
            </a:extLst>
          </p:cNvPr>
          <p:cNvCxnSpPr>
            <a:cxnSpLocks/>
          </p:cNvCxnSpPr>
          <p:nvPr/>
        </p:nvCxnSpPr>
        <p:spPr>
          <a:xfrm flipV="1">
            <a:off x="8378287" y="4141590"/>
            <a:ext cx="0" cy="206136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DC8EB242-102D-406D-8A1B-287E3FA5A661}"/>
              </a:ext>
            </a:extLst>
          </p:cNvPr>
          <p:cNvSpPr txBox="1"/>
          <p:nvPr/>
        </p:nvSpPr>
        <p:spPr>
          <a:xfrm>
            <a:off x="8378287" y="385980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3ED180A-5892-4BAB-9366-2A7BD12BB573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B31CD621-9CC5-4AB7-98F6-84F7D6018964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1AB98908-7847-49DC-A047-E84E68A1E1CE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5B66EA-DCE6-490E-A7F3-952ADA76CE45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1B416F44-00A2-44A8-996F-02A6B5128F01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48ECC80B-6353-4B4C-BA98-923D42EAFC92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B1006657-4A4B-44DB-9605-3065FB85720D}"/>
              </a:ext>
            </a:extLst>
          </p:cNvPr>
          <p:cNvSpPr/>
          <p:nvPr/>
        </p:nvSpPr>
        <p:spPr>
          <a:xfrm>
            <a:off x="8403219" y="1704916"/>
            <a:ext cx="441905" cy="6407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E01AFBD6-CD3E-42BD-9A46-8E80E372B132}"/>
              </a:ext>
            </a:extLst>
          </p:cNvPr>
          <p:cNvSpPr/>
          <p:nvPr/>
        </p:nvSpPr>
        <p:spPr>
          <a:xfrm>
            <a:off x="9685539" y="1687463"/>
            <a:ext cx="441905" cy="6407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ZoneTexte 59">
            <a:extLst>
              <a:ext uri="{FF2B5EF4-FFF2-40B4-BE49-F238E27FC236}">
                <a16:creationId xmlns:a16="http://schemas.microsoft.com/office/drawing/2014/main" id="{3F1509B2-A08D-DBA9-978E-B13B8A0C91DE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  <p:pic>
        <p:nvPicPr>
          <p:cNvPr id="61" name="Image 2">
            <a:extLst>
              <a:ext uri="{FF2B5EF4-FFF2-40B4-BE49-F238E27FC236}">
                <a16:creationId xmlns:a16="http://schemas.microsoft.com/office/drawing/2014/main" id="{D5FC2BB4-0C19-35C4-190F-7C824F92C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539" y="687276"/>
            <a:ext cx="3397559" cy="2600265"/>
          </a:xfrm>
          <a:prstGeom prst="rect">
            <a:avLst/>
          </a:prstGeom>
        </p:spPr>
      </p:pic>
      <p:sp>
        <p:nvSpPr>
          <p:cNvPr id="62" name="Rectangle : coins arrondis 46">
            <a:extLst>
              <a:ext uri="{FF2B5EF4-FFF2-40B4-BE49-F238E27FC236}">
                <a16:creationId xmlns:a16="http://schemas.microsoft.com/office/drawing/2014/main" id="{4B06819D-1F16-93D0-D9E9-26D9A6E8631F}"/>
              </a:ext>
            </a:extLst>
          </p:cNvPr>
          <p:cNvSpPr/>
          <p:nvPr/>
        </p:nvSpPr>
        <p:spPr>
          <a:xfrm>
            <a:off x="7397606" y="659277"/>
            <a:ext cx="4370293" cy="5734038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2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8" grpId="0" animBg="1"/>
      <p:bldP spid="9" grpId="0" animBg="1"/>
      <p:bldP spid="82" grpId="0"/>
      <p:bldP spid="83" grpId="0"/>
      <p:bldP spid="88" grpId="0"/>
      <p:bldP spid="92" grpId="0"/>
      <p:bldP spid="93" grpId="0"/>
      <p:bldP spid="94" grpId="0"/>
      <p:bldP spid="95" grpId="0" animBg="1"/>
      <p:bldP spid="112" grpId="0"/>
      <p:bldP spid="116" grpId="0"/>
      <p:bldP spid="118" grpId="0"/>
      <p:bldP spid="119" grpId="0"/>
      <p:bldP spid="120" grpId="0"/>
      <p:bldP spid="121" grpId="0" animBg="1"/>
      <p:bldP spid="122" grpId="0" animBg="1"/>
      <p:bldP spid="123" grpId="0" animBg="1"/>
      <p:bldP spid="42" grpId="0"/>
      <p:bldP spid="56" grpId="0" animBg="1"/>
      <p:bldP spid="57" grpId="0" animBg="1"/>
      <p:bldP spid="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B71A2DD6-5126-449F-AB4F-E5CECAF5E2C5}"/>
              </a:ext>
            </a:extLst>
          </p:cNvPr>
          <p:cNvGrpSpPr/>
          <p:nvPr/>
        </p:nvGrpSpPr>
        <p:grpSpPr>
          <a:xfrm rot="5400000">
            <a:off x="4542394" y="802740"/>
            <a:ext cx="8429141" cy="6857217"/>
            <a:chOff x="-1714" y="8233"/>
            <a:chExt cx="8429141" cy="685721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3692C2-0696-4319-843E-34652E9F4DC2}"/>
                </a:ext>
              </a:extLst>
            </p:cNvPr>
            <p:cNvSpPr/>
            <p:nvPr/>
          </p:nvSpPr>
          <p:spPr>
            <a:xfrm flipH="1" flipV="1">
              <a:off x="-1714" y="8233"/>
              <a:ext cx="4191802" cy="3328827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3EBCF7BA-A582-41E8-9C83-B20F037BD637}"/>
                </a:ext>
              </a:extLst>
            </p:cNvPr>
            <p:cNvSpPr/>
            <p:nvPr/>
          </p:nvSpPr>
          <p:spPr>
            <a:xfrm rot="10800000">
              <a:off x="-1714" y="15683"/>
              <a:ext cx="8429141" cy="6849767"/>
            </a:xfrm>
            <a:prstGeom prst="arc">
              <a:avLst>
                <a:gd name="adj1" fmla="val 466"/>
                <a:gd name="adj2" fmla="val 5381478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E72BFA6-64B7-4179-8D99-7FE7ECCAC7EB}"/>
              </a:ext>
            </a:extLst>
          </p:cNvPr>
          <p:cNvSpPr txBox="1"/>
          <p:nvPr/>
        </p:nvSpPr>
        <p:spPr>
          <a:xfrm>
            <a:off x="462109" y="2575963"/>
            <a:ext cx="273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FA8877B-239C-484D-B1EA-F58A98B36955}"/>
              </a:ext>
            </a:extLst>
          </p:cNvPr>
          <p:cNvSpPr txBox="1"/>
          <p:nvPr/>
        </p:nvSpPr>
        <p:spPr>
          <a:xfrm>
            <a:off x="4929274" y="2048114"/>
            <a:ext cx="2233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Influence of local inhomogeneities in the REBCO layer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352D773-80FE-4AEB-A9A7-4E8A546EFD6F}"/>
              </a:ext>
            </a:extLst>
          </p:cNvPr>
          <p:cNvSpPr txBox="1"/>
          <p:nvPr/>
        </p:nvSpPr>
        <p:spPr>
          <a:xfrm>
            <a:off x="7163091" y="3978181"/>
            <a:ext cx="2233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4037C1B-81CA-4A80-895F-B445B2223A60}"/>
              </a:ext>
            </a:extLst>
          </p:cNvPr>
          <p:cNvSpPr txBox="1"/>
          <p:nvPr/>
        </p:nvSpPr>
        <p:spPr>
          <a:xfrm>
            <a:off x="9533410" y="2325637"/>
            <a:ext cx="181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Conclusions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2198F07-BB82-45C3-B330-9F3533038A13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3792C6BA-EAE6-438B-BCC5-4AF024AB5C3C}"/>
              </a:ext>
            </a:extLst>
          </p:cNvPr>
          <p:cNvSpPr/>
          <p:nvPr/>
        </p:nvSpPr>
        <p:spPr>
          <a:xfrm>
            <a:off x="5148696" y="5455329"/>
            <a:ext cx="7043303" cy="1401890"/>
          </a:xfrm>
          <a:prstGeom prst="arc">
            <a:avLst>
              <a:gd name="adj1" fmla="val 39947"/>
              <a:gd name="adj2" fmla="val 6675030"/>
            </a:avLst>
          </a:prstGeom>
          <a:solidFill>
            <a:schemeClr val="bg1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F38FCB5-3683-44F1-9A55-8707F1D682EC}"/>
              </a:ext>
            </a:extLst>
          </p:cNvPr>
          <p:cNvSpPr txBox="1"/>
          <p:nvPr/>
        </p:nvSpPr>
        <p:spPr>
          <a:xfrm>
            <a:off x="0" y="0"/>
            <a:ext cx="2012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OUTLINE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01251B0E-A16D-46F4-80FA-7B953FE3DFAC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83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249F91E7-C775-4D70-9967-50725A63784F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B22D0CB4-3F88-4DA2-9BB4-8638457896A1}"/>
              </a:ext>
            </a:extLst>
          </p:cNvPr>
          <p:cNvCxnSpPr>
            <a:cxnSpLocks/>
          </p:cNvCxnSpPr>
          <p:nvPr/>
        </p:nvCxnSpPr>
        <p:spPr>
          <a:xfrm>
            <a:off x="1800000" y="3528508"/>
            <a:ext cx="8640000" cy="0"/>
          </a:xfrm>
          <a:prstGeom prst="line">
            <a:avLst/>
          </a:prstGeom>
          <a:ln w="762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94C5C263-990A-431D-96D3-BDAEFBD76359}"/>
              </a:ext>
            </a:extLst>
          </p:cNvPr>
          <p:cNvSpPr/>
          <p:nvPr/>
        </p:nvSpPr>
        <p:spPr>
          <a:xfrm>
            <a:off x="1440000" y="3168508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4E7B4C8-1BD6-4B95-801B-4B86FE092B1E}"/>
              </a:ext>
            </a:extLst>
          </p:cNvPr>
          <p:cNvSpPr/>
          <p:nvPr/>
        </p:nvSpPr>
        <p:spPr>
          <a:xfrm>
            <a:off x="360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93012CD-7992-4DD8-97C7-BBA357F4E7D6}"/>
              </a:ext>
            </a:extLst>
          </p:cNvPr>
          <p:cNvSpPr/>
          <p:nvPr/>
        </p:nvSpPr>
        <p:spPr>
          <a:xfrm>
            <a:off x="576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FA3F6A0-487C-48B5-84B2-08D9F9EBEF3B}"/>
              </a:ext>
            </a:extLst>
          </p:cNvPr>
          <p:cNvSpPr/>
          <p:nvPr/>
        </p:nvSpPr>
        <p:spPr>
          <a:xfrm>
            <a:off x="792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5E4E50B-4A7E-464C-AA07-72D57E1CA45B}"/>
              </a:ext>
            </a:extLst>
          </p:cNvPr>
          <p:cNvSpPr/>
          <p:nvPr/>
        </p:nvSpPr>
        <p:spPr>
          <a:xfrm>
            <a:off x="1008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8CDBC4E-1E60-4827-B4DF-BFFDD65C5030}"/>
              </a:ext>
            </a:extLst>
          </p:cNvPr>
          <p:cNvSpPr txBox="1"/>
          <p:nvPr/>
        </p:nvSpPr>
        <p:spPr>
          <a:xfrm>
            <a:off x="2660656" y="3974935"/>
            <a:ext cx="273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</p:spTree>
    <p:extLst>
      <p:ext uri="{BB962C8B-B14F-4D97-AF65-F5344CB8AC3E}">
        <p14:creationId xmlns:p14="http://schemas.microsoft.com/office/powerpoint/2010/main" val="2348060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650BD72-E3B2-4F68-9A98-69FEA039D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340" y="1988655"/>
            <a:ext cx="5893388" cy="4150124"/>
          </a:xfrm>
          <a:prstGeom prst="rect">
            <a:avLst/>
          </a:prstGeom>
        </p:spPr>
      </p:pic>
      <p:sp>
        <p:nvSpPr>
          <p:cNvPr id="79" name="ZoneTexte 78">
            <a:extLst>
              <a:ext uri="{FF2B5EF4-FFF2-40B4-BE49-F238E27FC236}">
                <a16:creationId xmlns:a16="http://schemas.microsoft.com/office/drawing/2014/main" id="{8421D5CA-890E-4B25-A8E9-C5E55E33E358}"/>
              </a:ext>
            </a:extLst>
          </p:cNvPr>
          <p:cNvSpPr txBox="1"/>
          <p:nvPr/>
        </p:nvSpPr>
        <p:spPr>
          <a:xfrm>
            <a:off x="1933334" y="6011695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Sample from Theva (77 K)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5001596-2349-4E55-A7AB-EA75AF548763}"/>
              </a:ext>
            </a:extLst>
          </p:cNvPr>
          <p:cNvCxnSpPr>
            <a:cxnSpLocks/>
          </p:cNvCxnSpPr>
          <p:nvPr/>
        </p:nvCxnSpPr>
        <p:spPr>
          <a:xfrm>
            <a:off x="334530" y="2152898"/>
            <a:ext cx="5400000" cy="0"/>
          </a:xfrm>
          <a:prstGeom prst="line">
            <a:avLst/>
          </a:prstGeom>
          <a:ln w="38100"/>
          <a:effectLst>
            <a:glow rad="254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6594340B-A9D0-414A-A821-7602BB6D1426}"/>
              </a:ext>
            </a:extLst>
          </p:cNvPr>
          <p:cNvSpPr/>
          <p:nvPr/>
        </p:nvSpPr>
        <p:spPr>
          <a:xfrm>
            <a:off x="885733" y="1895437"/>
            <a:ext cx="4320000" cy="54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1B3316FD-251B-49D7-A2E0-E9CD7DFBF459}"/>
              </a:ext>
            </a:extLst>
          </p:cNvPr>
          <p:cNvSpPr/>
          <p:nvPr/>
        </p:nvSpPr>
        <p:spPr>
          <a:xfrm>
            <a:off x="1343426" y="1988655"/>
            <a:ext cx="360000" cy="36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F38F9212-63E3-4005-A577-F5DDE80F2A39}"/>
              </a:ext>
            </a:extLst>
          </p:cNvPr>
          <p:cNvSpPr/>
          <p:nvPr/>
        </p:nvSpPr>
        <p:spPr>
          <a:xfrm>
            <a:off x="1951636" y="1988655"/>
            <a:ext cx="360000" cy="36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F5DBA649-398E-4597-853E-AC9CD34978EB}"/>
              </a:ext>
            </a:extLst>
          </p:cNvPr>
          <p:cNvSpPr/>
          <p:nvPr/>
        </p:nvSpPr>
        <p:spPr>
          <a:xfrm>
            <a:off x="2559832" y="1988655"/>
            <a:ext cx="360000" cy="36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35F9259D-9E54-4AC9-8AE9-AEFC3C4DDAC7}"/>
              </a:ext>
            </a:extLst>
          </p:cNvPr>
          <p:cNvSpPr/>
          <p:nvPr/>
        </p:nvSpPr>
        <p:spPr>
          <a:xfrm>
            <a:off x="3168042" y="1988655"/>
            <a:ext cx="360000" cy="36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63985019-18D0-4252-892C-11AA3CDA01DF}"/>
              </a:ext>
            </a:extLst>
          </p:cNvPr>
          <p:cNvSpPr/>
          <p:nvPr/>
        </p:nvSpPr>
        <p:spPr>
          <a:xfrm>
            <a:off x="3776252" y="1988655"/>
            <a:ext cx="360000" cy="36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8F31F124-5DD2-47A4-BC1F-DFECE61563FF}"/>
              </a:ext>
            </a:extLst>
          </p:cNvPr>
          <p:cNvSpPr/>
          <p:nvPr/>
        </p:nvSpPr>
        <p:spPr>
          <a:xfrm>
            <a:off x="4384462" y="1988655"/>
            <a:ext cx="360000" cy="36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8EF81117-C715-4F28-8D07-56D4F4F42C2D}"/>
              </a:ext>
            </a:extLst>
          </p:cNvPr>
          <p:cNvCxnSpPr/>
          <p:nvPr/>
        </p:nvCxnSpPr>
        <p:spPr>
          <a:xfrm>
            <a:off x="444600" y="2152898"/>
            <a:ext cx="243195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6DB1160E-447C-4873-84F8-F95429F7C1B4}"/>
              </a:ext>
            </a:extLst>
          </p:cNvPr>
          <p:cNvSpPr txBox="1"/>
          <p:nvPr/>
        </p:nvSpPr>
        <p:spPr>
          <a:xfrm>
            <a:off x="411179" y="1726160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2D05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8DB583B-256C-414A-9DBD-3DC924E0A4C3}"/>
              </a:ext>
            </a:extLst>
          </p:cNvPr>
          <p:cNvSpPr txBox="1"/>
          <p:nvPr/>
        </p:nvSpPr>
        <p:spPr>
          <a:xfrm>
            <a:off x="321802" y="936957"/>
            <a:ext cx="11457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HTS tape from THEVA </a:t>
            </a:r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with multiple voltage taps connected to a power supply </a:t>
            </a:r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shows inhomogeneous voltages </a:t>
            </a:r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along its length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1FDABCC-2636-45BD-9053-5C7C83D21D1A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8C26D519-2FF6-449F-B333-FDA23EB99160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7C7F2820-A85B-4B21-B3A0-EA4E6400A49B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7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2A6896E8-1718-4CAA-AB25-27C3962E63A1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OBSERVATION THROUGH VOLTAGE MEASUREMENTS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210BD9C-DCEE-46FF-B14B-09528C9C81E9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08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E59347FD-8D86-450A-B859-4287F67B37DF}"/>
              </a:ext>
            </a:extLst>
          </p:cNvPr>
          <p:cNvSpPr txBox="1"/>
          <p:nvPr/>
        </p:nvSpPr>
        <p:spPr>
          <a:xfrm>
            <a:off x="424172" y="6629313"/>
            <a:ext cx="4508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49A447DA-6053-4FEA-AB71-D1B629FE056C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DD4BAE0C-B5F9-4A8C-849C-B897D5E75007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2593BD5-5F14-41D6-B82E-74507C251517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5C8D2FC5-239A-480F-A64B-125484C821D8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5E132E25-CCFF-4D1C-A2D5-3C3996AFEEB7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193F4AAB-BFE1-49EB-8D48-79C8CA8A52C4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7FD7488-9F92-4823-AB06-6B5FAE92C115}"/>
              </a:ext>
            </a:extLst>
          </p:cNvPr>
          <p:cNvSpPr/>
          <p:nvPr/>
        </p:nvSpPr>
        <p:spPr>
          <a:xfrm>
            <a:off x="2642460" y="6466198"/>
            <a:ext cx="428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BA69AABA-46EF-446A-BEF8-E498343EED44}"/>
              </a:ext>
            </a:extLst>
          </p:cNvPr>
          <p:cNvSpPr/>
          <p:nvPr/>
        </p:nvSpPr>
        <p:spPr>
          <a:xfrm>
            <a:off x="252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C471A67F-2CA7-4F0C-B99C-118A22FD29C5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576900DA-D389-4BAE-9997-7C09FCEEBE0B}"/>
              </a:ext>
            </a:extLst>
          </p:cNvPr>
          <p:cNvSpPr/>
          <p:nvPr/>
        </p:nvSpPr>
        <p:spPr>
          <a:xfrm>
            <a:off x="396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2F5E3BAD-DBBD-49E0-B9BA-5F49AEF1B54C}"/>
              </a:ext>
            </a:extLst>
          </p:cNvPr>
          <p:cNvSpPr/>
          <p:nvPr/>
        </p:nvSpPr>
        <p:spPr>
          <a:xfrm>
            <a:off x="540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4C8CAD68-B3B6-4599-A73E-1CC2E9D716C8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pic>
        <p:nvPicPr>
          <p:cNvPr id="40" name="Image 63">
            <a:extLst>
              <a:ext uri="{FF2B5EF4-FFF2-40B4-BE49-F238E27FC236}">
                <a16:creationId xmlns:a16="http://schemas.microsoft.com/office/drawing/2014/main" id="{8BE88222-8376-4F64-FCEA-BE4058B42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70" y="2506972"/>
            <a:ext cx="4790609" cy="330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2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7BA7F3F-F818-4C09-962C-BAE06923B693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CCC017F1-6631-4E69-BA8F-BC2A2FF2E732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7DC9A5E-1BB6-4BF7-A37D-684EB1E9E735}"/>
              </a:ext>
            </a:extLst>
          </p:cNvPr>
          <p:cNvSpPr txBox="1"/>
          <p:nvPr/>
        </p:nvSpPr>
        <p:spPr>
          <a:xfrm>
            <a:off x="0" y="0"/>
            <a:ext cx="9937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VISUALIZATION OF A TAPE DURING A QUENCH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9655A1D1-EAED-4EDA-8F65-9386210DFB5B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64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063E9DD1-1E4C-450D-9DA0-6C37D326A7DD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8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FAD4470-CD54-493A-87A0-9F9E516F0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643" y="760412"/>
            <a:ext cx="7437532" cy="5578150"/>
          </a:xfrm>
          <a:prstGeom prst="rect">
            <a:avLst/>
          </a:prstGeom>
        </p:spPr>
      </p:pic>
      <p:sp>
        <p:nvSpPr>
          <p:cNvPr id="67" name="Rectangle : coins arrondis 66">
            <a:extLst>
              <a:ext uri="{FF2B5EF4-FFF2-40B4-BE49-F238E27FC236}">
                <a16:creationId xmlns:a16="http://schemas.microsoft.com/office/drawing/2014/main" id="{2835B415-BF58-4339-9C4C-60C3C066CF6C}"/>
              </a:ext>
            </a:extLst>
          </p:cNvPr>
          <p:cNvSpPr/>
          <p:nvPr/>
        </p:nvSpPr>
        <p:spPr>
          <a:xfrm>
            <a:off x="226142" y="3119044"/>
            <a:ext cx="3799303" cy="646331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set-up to observe the </a:t>
            </a:r>
            <a:r>
              <a:rPr lang="en-US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very beginning of a quench</a:t>
            </a:r>
          </a:p>
        </p:txBody>
      </p:sp>
      <p:sp>
        <p:nvSpPr>
          <p:cNvPr id="33" name="ZoneTexte 40">
            <a:extLst>
              <a:ext uri="{FF2B5EF4-FFF2-40B4-BE49-F238E27FC236}">
                <a16:creationId xmlns:a16="http://schemas.microsoft.com/office/drawing/2014/main" id="{31682DFE-A55D-90FB-A029-02D9CF72C537}"/>
              </a:ext>
            </a:extLst>
          </p:cNvPr>
          <p:cNvSpPr txBox="1"/>
          <p:nvPr/>
        </p:nvSpPr>
        <p:spPr>
          <a:xfrm>
            <a:off x="424172" y="6629313"/>
            <a:ext cx="4508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  <p:sp>
        <p:nvSpPr>
          <p:cNvPr id="34" name="Ellipse 41">
            <a:extLst>
              <a:ext uri="{FF2B5EF4-FFF2-40B4-BE49-F238E27FC236}">
                <a16:creationId xmlns:a16="http://schemas.microsoft.com/office/drawing/2014/main" id="{0EAEA323-BFFD-A2CF-8866-B7E74DA9F5F2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5" name="Ellipse 42">
            <a:extLst>
              <a:ext uri="{FF2B5EF4-FFF2-40B4-BE49-F238E27FC236}">
                <a16:creationId xmlns:a16="http://schemas.microsoft.com/office/drawing/2014/main" id="{52A739A3-9EBB-D549-A774-DB79CC1D7A8D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6" name="Ellipse 43">
            <a:extLst>
              <a:ext uri="{FF2B5EF4-FFF2-40B4-BE49-F238E27FC236}">
                <a16:creationId xmlns:a16="http://schemas.microsoft.com/office/drawing/2014/main" id="{3C12E090-FBF0-4C6C-FB18-31FDF2AFD58A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7" name="Ellipse 44">
            <a:extLst>
              <a:ext uri="{FF2B5EF4-FFF2-40B4-BE49-F238E27FC236}">
                <a16:creationId xmlns:a16="http://schemas.microsoft.com/office/drawing/2014/main" id="{0D18E094-B99F-BEBD-3838-147D5964EFAE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8" name="Ellipse 45">
            <a:extLst>
              <a:ext uri="{FF2B5EF4-FFF2-40B4-BE49-F238E27FC236}">
                <a16:creationId xmlns:a16="http://schemas.microsoft.com/office/drawing/2014/main" id="{7771B457-7444-3958-D881-D5E0AFA640F4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9" name="Ellipse 49">
            <a:extLst>
              <a:ext uri="{FF2B5EF4-FFF2-40B4-BE49-F238E27FC236}">
                <a16:creationId xmlns:a16="http://schemas.microsoft.com/office/drawing/2014/main" id="{B993BAD0-F300-FD41-8DE6-EF473E91F00D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0C7FB7-4165-D774-2AC0-B837B129F935}"/>
              </a:ext>
            </a:extLst>
          </p:cNvPr>
          <p:cNvSpPr/>
          <p:nvPr/>
        </p:nvSpPr>
        <p:spPr>
          <a:xfrm>
            <a:off x="2642460" y="6466198"/>
            <a:ext cx="428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1" name="Ellipse 51">
            <a:extLst>
              <a:ext uri="{FF2B5EF4-FFF2-40B4-BE49-F238E27FC236}">
                <a16:creationId xmlns:a16="http://schemas.microsoft.com/office/drawing/2014/main" id="{2AF7C091-C3F9-6E1E-1C92-FD2783EB211C}"/>
              </a:ext>
            </a:extLst>
          </p:cNvPr>
          <p:cNvSpPr/>
          <p:nvPr/>
        </p:nvSpPr>
        <p:spPr>
          <a:xfrm>
            <a:off x="252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42" name="Ellipse 52">
            <a:extLst>
              <a:ext uri="{FF2B5EF4-FFF2-40B4-BE49-F238E27FC236}">
                <a16:creationId xmlns:a16="http://schemas.microsoft.com/office/drawing/2014/main" id="{2EB3423A-7802-9DEA-FE82-264227118D6D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43" name="Ellipse 53">
            <a:extLst>
              <a:ext uri="{FF2B5EF4-FFF2-40B4-BE49-F238E27FC236}">
                <a16:creationId xmlns:a16="http://schemas.microsoft.com/office/drawing/2014/main" id="{11BE9C1C-5407-33C9-81F3-1EA09A36104B}"/>
              </a:ext>
            </a:extLst>
          </p:cNvPr>
          <p:cNvSpPr/>
          <p:nvPr/>
        </p:nvSpPr>
        <p:spPr>
          <a:xfrm>
            <a:off x="396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44" name="Ellipse 54">
            <a:extLst>
              <a:ext uri="{FF2B5EF4-FFF2-40B4-BE49-F238E27FC236}">
                <a16:creationId xmlns:a16="http://schemas.microsoft.com/office/drawing/2014/main" id="{FE5298DD-2888-98FC-0A49-7EAC92F6340C}"/>
              </a:ext>
            </a:extLst>
          </p:cNvPr>
          <p:cNvSpPr/>
          <p:nvPr/>
        </p:nvSpPr>
        <p:spPr>
          <a:xfrm>
            <a:off x="540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45" name="Ellipse 55">
            <a:extLst>
              <a:ext uri="{FF2B5EF4-FFF2-40B4-BE49-F238E27FC236}">
                <a16:creationId xmlns:a16="http://schemas.microsoft.com/office/drawing/2014/main" id="{6623274F-F50E-FAB4-0659-7A61C8415BE8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7889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7BA7F3F-F818-4C09-962C-BAE06923B693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CCC017F1-6631-4E69-BA8F-BC2A2FF2E732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63E9DD1-1E4C-450D-9DA0-6C37D326A7DD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9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B5F1651B-642F-4E79-A277-5B02A416A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05" y="3227068"/>
            <a:ext cx="3205881" cy="2081961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A634B6F5-8374-4786-8B6C-F25E47C0D2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272" y="1915063"/>
            <a:ext cx="3148280" cy="4231560"/>
          </a:xfrm>
          <a:prstGeom prst="rect">
            <a:avLst/>
          </a:prstGeom>
        </p:spPr>
      </p:pic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1FA31E4D-A314-4544-AE14-CA1450209A57}"/>
              </a:ext>
            </a:extLst>
          </p:cNvPr>
          <p:cNvSpPr/>
          <p:nvPr/>
        </p:nvSpPr>
        <p:spPr>
          <a:xfrm>
            <a:off x="648931" y="3583360"/>
            <a:ext cx="3421098" cy="338897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Sample Superpower</a:t>
            </a:r>
            <a:r>
              <a:rPr lang="en-GB" baseline="30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®</a:t>
            </a:r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67 mm</a:t>
            </a: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AF875687-9E4C-4992-B118-1799D32E08EB}"/>
              </a:ext>
            </a:extLst>
          </p:cNvPr>
          <p:cNvSpPr/>
          <p:nvPr/>
        </p:nvSpPr>
        <p:spPr>
          <a:xfrm>
            <a:off x="5194641" y="5753787"/>
            <a:ext cx="1863889" cy="297273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Cryostat (77 K)</a:t>
            </a:r>
          </a:p>
        </p:txBody>
      </p:sp>
      <p:sp>
        <p:nvSpPr>
          <p:cNvPr id="37" name="Rectangle : coins arrondis 36">
            <a:extLst>
              <a:ext uri="{FF2B5EF4-FFF2-40B4-BE49-F238E27FC236}">
                <a16:creationId xmlns:a16="http://schemas.microsoft.com/office/drawing/2014/main" id="{50246A17-1D49-4E17-85C7-19838D6945C1}"/>
              </a:ext>
            </a:extLst>
          </p:cNvPr>
          <p:cNvSpPr/>
          <p:nvPr/>
        </p:nvSpPr>
        <p:spPr>
          <a:xfrm>
            <a:off x="1129695" y="2726221"/>
            <a:ext cx="2358852" cy="32450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Fault current set-up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3121B9F3-0CCE-4DA7-BDFF-AF65B967D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248" y="5543679"/>
            <a:ext cx="2445990" cy="500641"/>
          </a:xfrm>
          <a:prstGeom prst="rect">
            <a:avLst/>
          </a:prstGeom>
        </p:spPr>
      </p:pic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1E65F892-7533-4E02-8DEF-916D883CAEA2}"/>
              </a:ext>
            </a:extLst>
          </p:cNvPr>
          <p:cNvCxnSpPr/>
          <p:nvPr/>
        </p:nvCxnSpPr>
        <p:spPr>
          <a:xfrm rot="10800000" flipV="1">
            <a:off x="3313046" y="4610487"/>
            <a:ext cx="0" cy="97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C90DD5E1-5D6B-40B9-B794-327CC3F8A334}"/>
              </a:ext>
            </a:extLst>
          </p:cNvPr>
          <p:cNvCxnSpPr/>
          <p:nvPr/>
        </p:nvCxnSpPr>
        <p:spPr>
          <a:xfrm rot="10800000" flipV="1">
            <a:off x="1372175" y="4595051"/>
            <a:ext cx="0" cy="97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0C125F98-30CC-4A63-9663-223C279F7857}"/>
              </a:ext>
            </a:extLst>
          </p:cNvPr>
          <p:cNvSpPr/>
          <p:nvPr/>
        </p:nvSpPr>
        <p:spPr>
          <a:xfrm>
            <a:off x="1445828" y="5964575"/>
            <a:ext cx="1834487" cy="33654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Data recorder</a:t>
            </a:r>
          </a:p>
        </p:txBody>
      </p:sp>
      <p:sp>
        <p:nvSpPr>
          <p:cNvPr id="42" name="Triangle isocèle 41">
            <a:extLst>
              <a:ext uri="{FF2B5EF4-FFF2-40B4-BE49-F238E27FC236}">
                <a16:creationId xmlns:a16="http://schemas.microsoft.com/office/drawing/2014/main" id="{FCCCEE37-58B8-4F6C-A0E2-2E5C2BD68DD3}"/>
              </a:ext>
            </a:extLst>
          </p:cNvPr>
          <p:cNvSpPr/>
          <p:nvPr/>
        </p:nvSpPr>
        <p:spPr>
          <a:xfrm rot="5400000">
            <a:off x="8372453" y="4651107"/>
            <a:ext cx="1376099" cy="140814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F10B3881-7BD5-4A2E-8681-B7D38FB5D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1955" y="4544520"/>
            <a:ext cx="2334643" cy="1357904"/>
          </a:xfrm>
          <a:prstGeom prst="rect">
            <a:avLst/>
          </a:prstGeom>
        </p:spPr>
      </p:pic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437B9E77-E47A-4735-A244-5AB402CF714D}"/>
              </a:ext>
            </a:extLst>
          </p:cNvPr>
          <p:cNvSpPr/>
          <p:nvPr/>
        </p:nvSpPr>
        <p:spPr>
          <a:xfrm>
            <a:off x="9107166" y="3763423"/>
            <a:ext cx="2829442" cy="66344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High-speed camera</a:t>
            </a:r>
          </a:p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50 000 fps</a:t>
            </a:r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F3C6B83F-334E-40F4-BB11-B724FB8F375F}"/>
              </a:ext>
            </a:extLst>
          </p:cNvPr>
          <p:cNvCxnSpPr/>
          <p:nvPr/>
        </p:nvCxnSpPr>
        <p:spPr>
          <a:xfrm flipH="1" flipV="1">
            <a:off x="9533510" y="934878"/>
            <a:ext cx="0" cy="1440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26B5313F-8D97-443C-A8D4-8FAC7B483D97}"/>
              </a:ext>
            </a:extLst>
          </p:cNvPr>
          <p:cNvCxnSpPr>
            <a:cxnSpLocks/>
          </p:cNvCxnSpPr>
          <p:nvPr/>
        </p:nvCxnSpPr>
        <p:spPr>
          <a:xfrm>
            <a:off x="9524884" y="2369062"/>
            <a:ext cx="216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2C1D8BE2-5BA8-472C-A088-51CBA7CB52CC}"/>
              </a:ext>
            </a:extLst>
          </p:cNvPr>
          <p:cNvCxnSpPr>
            <a:cxnSpLocks/>
          </p:cNvCxnSpPr>
          <p:nvPr/>
        </p:nvCxnSpPr>
        <p:spPr>
          <a:xfrm>
            <a:off x="9553370" y="2331977"/>
            <a:ext cx="613281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969DFA2-75EB-47EB-AD3C-0885A7A61EEA}"/>
              </a:ext>
            </a:extLst>
          </p:cNvPr>
          <p:cNvCxnSpPr>
            <a:cxnSpLocks/>
          </p:cNvCxnSpPr>
          <p:nvPr/>
        </p:nvCxnSpPr>
        <p:spPr>
          <a:xfrm>
            <a:off x="10147482" y="1253860"/>
            <a:ext cx="0" cy="1080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84D824A3-08CF-4D42-9B7C-AF1A113CB2AB}"/>
              </a:ext>
            </a:extLst>
          </p:cNvPr>
          <p:cNvCxnSpPr>
            <a:cxnSpLocks/>
          </p:cNvCxnSpPr>
          <p:nvPr/>
        </p:nvCxnSpPr>
        <p:spPr>
          <a:xfrm>
            <a:off x="10851151" y="2331977"/>
            <a:ext cx="613281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0C1AF727-75DE-4821-905A-48C8FAC8C0F7}"/>
              </a:ext>
            </a:extLst>
          </p:cNvPr>
          <p:cNvCxnSpPr>
            <a:cxnSpLocks/>
          </p:cNvCxnSpPr>
          <p:nvPr/>
        </p:nvCxnSpPr>
        <p:spPr>
          <a:xfrm>
            <a:off x="10869000" y="1259583"/>
            <a:ext cx="0" cy="1080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33F11640-E6D0-4DDA-A8CE-0925181BCF4D}"/>
              </a:ext>
            </a:extLst>
          </p:cNvPr>
          <p:cNvCxnSpPr>
            <a:cxnSpLocks/>
          </p:cNvCxnSpPr>
          <p:nvPr/>
        </p:nvCxnSpPr>
        <p:spPr>
          <a:xfrm>
            <a:off x="10161887" y="1272048"/>
            <a:ext cx="720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8C7F0A5C-B911-4788-8034-4B8DA2A2DE71}"/>
              </a:ext>
            </a:extLst>
          </p:cNvPr>
          <p:cNvSpPr/>
          <p:nvPr/>
        </p:nvSpPr>
        <p:spPr>
          <a:xfrm>
            <a:off x="9992981" y="801718"/>
            <a:ext cx="1057812" cy="297273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Pulse</a:t>
            </a:r>
          </a:p>
        </p:txBody>
      </p: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6ABDA5D4-8EB1-4853-8CB7-D13DA0ABF03A}"/>
              </a:ext>
            </a:extLst>
          </p:cNvPr>
          <p:cNvCxnSpPr>
            <a:cxnSpLocks/>
          </p:cNvCxnSpPr>
          <p:nvPr/>
        </p:nvCxnSpPr>
        <p:spPr>
          <a:xfrm flipH="1" flipV="1">
            <a:off x="3480476" y="5636939"/>
            <a:ext cx="648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8AC3D189-A18E-42A4-8C2F-E3FA71DA9B83}"/>
              </a:ext>
            </a:extLst>
          </p:cNvPr>
          <p:cNvCxnSpPr/>
          <p:nvPr/>
        </p:nvCxnSpPr>
        <p:spPr>
          <a:xfrm>
            <a:off x="1092907" y="1353272"/>
            <a:ext cx="0" cy="17707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9B9592A3-697A-41D3-9ACC-66F43954EE8F}"/>
              </a:ext>
            </a:extLst>
          </p:cNvPr>
          <p:cNvCxnSpPr/>
          <p:nvPr/>
        </p:nvCxnSpPr>
        <p:spPr>
          <a:xfrm>
            <a:off x="3668657" y="1350434"/>
            <a:ext cx="0" cy="17707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AE7BBED2-A41A-4055-B8BF-D3F704340A02}"/>
              </a:ext>
            </a:extLst>
          </p:cNvPr>
          <p:cNvCxnSpPr/>
          <p:nvPr/>
        </p:nvCxnSpPr>
        <p:spPr>
          <a:xfrm flipV="1">
            <a:off x="1513014" y="1749991"/>
            <a:ext cx="0" cy="8853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A4AC90D6-1C18-42D2-9C93-5EDD2452429F}"/>
              </a:ext>
            </a:extLst>
          </p:cNvPr>
          <p:cNvCxnSpPr>
            <a:cxnSpLocks/>
          </p:cNvCxnSpPr>
          <p:nvPr/>
        </p:nvCxnSpPr>
        <p:spPr>
          <a:xfrm flipV="1">
            <a:off x="1098318" y="1417777"/>
            <a:ext cx="0" cy="2815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5DF38C54-9E11-46EE-BFCE-505E5B88F3C7}"/>
              </a:ext>
            </a:extLst>
          </p:cNvPr>
          <p:cNvSpPr txBox="1"/>
          <p:nvPr/>
        </p:nvSpPr>
        <p:spPr>
          <a:xfrm>
            <a:off x="1839520" y="1591624"/>
            <a:ext cx="675373" cy="37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Igrid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11A9683A-8B79-49D8-AC74-AF05E274F619}"/>
              </a:ext>
            </a:extLst>
          </p:cNvPr>
          <p:cNvSpPr txBox="1"/>
          <p:nvPr/>
        </p:nvSpPr>
        <p:spPr>
          <a:xfrm>
            <a:off x="1531809" y="2043197"/>
            <a:ext cx="987080" cy="37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Vgrid</a:t>
            </a:r>
          </a:p>
        </p:txBody>
      </p: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EB7340B2-39F4-4867-8855-796A7181EF40}"/>
              </a:ext>
            </a:extLst>
          </p:cNvPr>
          <p:cNvCxnSpPr/>
          <p:nvPr/>
        </p:nvCxnSpPr>
        <p:spPr>
          <a:xfrm flipH="1">
            <a:off x="1092907" y="3108054"/>
            <a:ext cx="25864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EFC5977A-2615-4158-B4A7-26EBBC0B4771}"/>
              </a:ext>
            </a:extLst>
          </p:cNvPr>
          <p:cNvSpPr/>
          <p:nvPr/>
        </p:nvSpPr>
        <p:spPr>
          <a:xfrm>
            <a:off x="3453121" y="1809174"/>
            <a:ext cx="431073" cy="88536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sfcl</a:t>
            </a:r>
            <a:r>
              <a:rPr lang="fr-FR" sz="1200" dirty="0"/>
              <a:t> </a:t>
            </a: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113309D1-07FF-43FA-9119-4ED0B1C776BA}"/>
              </a:ext>
            </a:extLst>
          </p:cNvPr>
          <p:cNvSpPr/>
          <p:nvPr/>
        </p:nvSpPr>
        <p:spPr>
          <a:xfrm>
            <a:off x="780894" y="1893281"/>
            <a:ext cx="646610" cy="664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93309A87-DAC4-4A17-9AAE-AA90977757E2}"/>
              </a:ext>
            </a:extLst>
          </p:cNvPr>
          <p:cNvCxnSpPr/>
          <p:nvPr/>
        </p:nvCxnSpPr>
        <p:spPr>
          <a:xfrm flipH="1">
            <a:off x="1085459" y="1368569"/>
            <a:ext cx="25864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63A24F6B-1E1E-4645-BB6B-D0FE05AAEC57}"/>
              </a:ext>
            </a:extLst>
          </p:cNvPr>
          <p:cNvSpPr/>
          <p:nvPr/>
        </p:nvSpPr>
        <p:spPr>
          <a:xfrm>
            <a:off x="1513014" y="1129093"/>
            <a:ext cx="862146" cy="44268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Zgrid</a:t>
            </a:r>
            <a:r>
              <a:rPr lang="fr-FR" sz="1400" dirty="0"/>
              <a:t>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D2786BC-C3C4-4442-BC78-A946E74058CA}"/>
              </a:ext>
            </a:extLst>
          </p:cNvPr>
          <p:cNvSpPr/>
          <p:nvPr/>
        </p:nvSpPr>
        <p:spPr>
          <a:xfrm>
            <a:off x="2903693" y="1016004"/>
            <a:ext cx="344858" cy="369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2EDFB878-6AC5-4AA6-B878-B31C8E172381}"/>
              </a:ext>
            </a:extLst>
          </p:cNvPr>
          <p:cNvCxnSpPr>
            <a:cxnSpLocks/>
          </p:cNvCxnSpPr>
          <p:nvPr/>
        </p:nvCxnSpPr>
        <p:spPr>
          <a:xfrm flipH="1" flipV="1">
            <a:off x="2918692" y="1143015"/>
            <a:ext cx="344858" cy="2213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igne de multiplication 68">
            <a:extLst>
              <a:ext uri="{FF2B5EF4-FFF2-40B4-BE49-F238E27FC236}">
                <a16:creationId xmlns:a16="http://schemas.microsoft.com/office/drawing/2014/main" id="{511B1081-3584-4453-90EA-CF0323AE532E}"/>
              </a:ext>
            </a:extLst>
          </p:cNvPr>
          <p:cNvSpPr/>
          <p:nvPr/>
        </p:nvSpPr>
        <p:spPr>
          <a:xfrm>
            <a:off x="2823312" y="1288601"/>
            <a:ext cx="135077" cy="159936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DD1EB540-26D2-4229-A2D9-78CF954EEDF6}"/>
              </a:ext>
            </a:extLst>
          </p:cNvPr>
          <p:cNvSpPr txBox="1"/>
          <p:nvPr/>
        </p:nvSpPr>
        <p:spPr>
          <a:xfrm>
            <a:off x="627609" y="1554249"/>
            <a:ext cx="359326" cy="4541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C5BC96F4-A273-4B6B-A149-343C8DF47C58}"/>
              </a:ext>
            </a:extLst>
          </p:cNvPr>
          <p:cNvSpPr txBox="1"/>
          <p:nvPr/>
        </p:nvSpPr>
        <p:spPr>
          <a:xfrm>
            <a:off x="645573" y="2451404"/>
            <a:ext cx="305581" cy="4541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2E39AA5D-C9C6-416A-B795-CCECDDD80BDE}"/>
              </a:ext>
            </a:extLst>
          </p:cNvPr>
          <p:cNvSpPr txBox="1"/>
          <p:nvPr/>
        </p:nvSpPr>
        <p:spPr>
          <a:xfrm>
            <a:off x="941894" y="774433"/>
            <a:ext cx="2773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Help from A.Derbey &amp; B.Sarrazin</a:t>
            </a: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75986F73-95E0-49B9-A471-7B99C595A719}"/>
              </a:ext>
            </a:extLst>
          </p:cNvPr>
          <p:cNvSpPr/>
          <p:nvPr/>
        </p:nvSpPr>
        <p:spPr>
          <a:xfrm>
            <a:off x="3553200" y="2861348"/>
            <a:ext cx="240059" cy="177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8ACE806-0B2E-4961-A502-2637AB823036}"/>
              </a:ext>
            </a:extLst>
          </p:cNvPr>
          <p:cNvSpPr txBox="1"/>
          <p:nvPr/>
        </p:nvSpPr>
        <p:spPr>
          <a:xfrm>
            <a:off x="9135129" y="5969103"/>
            <a:ext cx="2773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Help from J.Vessaire &amp;  M.Gibert</a:t>
            </a:r>
          </a:p>
        </p:txBody>
      </p: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8A0ED0A3-3807-4929-B8AA-9EA51BE51420}"/>
              </a:ext>
            </a:extLst>
          </p:cNvPr>
          <p:cNvCxnSpPr>
            <a:cxnSpLocks/>
          </p:cNvCxnSpPr>
          <p:nvPr/>
        </p:nvCxnSpPr>
        <p:spPr>
          <a:xfrm flipH="1">
            <a:off x="3154184" y="1221964"/>
            <a:ext cx="6156000" cy="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B4F998E4-6470-4BAE-B157-574335C3C2AE}"/>
              </a:ext>
            </a:extLst>
          </p:cNvPr>
          <p:cNvCxnSpPr>
            <a:cxnSpLocks/>
          </p:cNvCxnSpPr>
          <p:nvPr/>
        </p:nvCxnSpPr>
        <p:spPr>
          <a:xfrm>
            <a:off x="8585446" y="1220014"/>
            <a:ext cx="0" cy="34200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A24F99B4-1C4C-4A57-9861-219901491B6A}"/>
              </a:ext>
            </a:extLst>
          </p:cNvPr>
          <p:cNvCxnSpPr>
            <a:cxnSpLocks/>
          </p:cNvCxnSpPr>
          <p:nvPr/>
        </p:nvCxnSpPr>
        <p:spPr>
          <a:xfrm flipH="1">
            <a:off x="3488548" y="5835370"/>
            <a:ext cx="972000" cy="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A55D20E1-9711-407E-A7CE-8FE9CFEDD015}"/>
              </a:ext>
            </a:extLst>
          </p:cNvPr>
          <p:cNvCxnSpPr>
            <a:cxnSpLocks/>
          </p:cNvCxnSpPr>
          <p:nvPr/>
        </p:nvCxnSpPr>
        <p:spPr>
          <a:xfrm>
            <a:off x="4460928" y="1200522"/>
            <a:ext cx="0" cy="46440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E0EA51D4-5DD7-4D89-803B-2AB3174860FF}"/>
              </a:ext>
            </a:extLst>
          </p:cNvPr>
          <p:cNvCxnSpPr>
            <a:cxnSpLocks/>
          </p:cNvCxnSpPr>
          <p:nvPr/>
        </p:nvCxnSpPr>
        <p:spPr>
          <a:xfrm>
            <a:off x="3801056" y="2942417"/>
            <a:ext cx="324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7F425688-DF71-4AB3-ABDF-5316153DD05F}"/>
              </a:ext>
            </a:extLst>
          </p:cNvPr>
          <p:cNvCxnSpPr>
            <a:cxnSpLocks/>
          </p:cNvCxnSpPr>
          <p:nvPr/>
        </p:nvCxnSpPr>
        <p:spPr>
          <a:xfrm>
            <a:off x="4125056" y="2919569"/>
            <a:ext cx="0" cy="2736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789A7DF4-F9D3-4E91-A2C2-1C153E9D54E7}"/>
              </a:ext>
            </a:extLst>
          </p:cNvPr>
          <p:cNvCxnSpPr>
            <a:cxnSpLocks/>
          </p:cNvCxnSpPr>
          <p:nvPr/>
        </p:nvCxnSpPr>
        <p:spPr>
          <a:xfrm>
            <a:off x="8590731" y="4647431"/>
            <a:ext cx="828000" cy="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 : coins arrondis 81">
            <a:extLst>
              <a:ext uri="{FF2B5EF4-FFF2-40B4-BE49-F238E27FC236}">
                <a16:creationId xmlns:a16="http://schemas.microsoft.com/office/drawing/2014/main" id="{A09170BD-26B4-426E-8406-57CBE740DF47}"/>
              </a:ext>
            </a:extLst>
          </p:cNvPr>
          <p:cNvSpPr/>
          <p:nvPr/>
        </p:nvSpPr>
        <p:spPr>
          <a:xfrm>
            <a:off x="10085211" y="2486721"/>
            <a:ext cx="938465" cy="297273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83" name="ZoneTexte 40">
            <a:extLst>
              <a:ext uri="{FF2B5EF4-FFF2-40B4-BE49-F238E27FC236}">
                <a16:creationId xmlns:a16="http://schemas.microsoft.com/office/drawing/2014/main" id="{E6A0E8A6-0C9C-CA9D-4C01-F69E6EF1EF3A}"/>
              </a:ext>
            </a:extLst>
          </p:cNvPr>
          <p:cNvSpPr txBox="1"/>
          <p:nvPr/>
        </p:nvSpPr>
        <p:spPr>
          <a:xfrm>
            <a:off x="424172" y="6629313"/>
            <a:ext cx="4508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  <p:sp>
        <p:nvSpPr>
          <p:cNvPr id="84" name="Ellipse 41">
            <a:extLst>
              <a:ext uri="{FF2B5EF4-FFF2-40B4-BE49-F238E27FC236}">
                <a16:creationId xmlns:a16="http://schemas.microsoft.com/office/drawing/2014/main" id="{1F74413F-4441-785B-2468-99C830143ED1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5" name="Ellipse 42">
            <a:extLst>
              <a:ext uri="{FF2B5EF4-FFF2-40B4-BE49-F238E27FC236}">
                <a16:creationId xmlns:a16="http://schemas.microsoft.com/office/drawing/2014/main" id="{969FC126-2D42-EE92-A849-9CEBCC93F6B0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6" name="Ellipse 43">
            <a:extLst>
              <a:ext uri="{FF2B5EF4-FFF2-40B4-BE49-F238E27FC236}">
                <a16:creationId xmlns:a16="http://schemas.microsoft.com/office/drawing/2014/main" id="{93248F08-3C57-76BB-2379-DD3DC2A66556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7" name="Ellipse 44">
            <a:extLst>
              <a:ext uri="{FF2B5EF4-FFF2-40B4-BE49-F238E27FC236}">
                <a16:creationId xmlns:a16="http://schemas.microsoft.com/office/drawing/2014/main" id="{375DB485-6D40-64B0-525A-6B7D18DD1228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8" name="Ellipse 45">
            <a:extLst>
              <a:ext uri="{FF2B5EF4-FFF2-40B4-BE49-F238E27FC236}">
                <a16:creationId xmlns:a16="http://schemas.microsoft.com/office/drawing/2014/main" id="{295EE19E-5157-9EAC-8302-2E7F27F104E4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9" name="Ellipse 49">
            <a:extLst>
              <a:ext uri="{FF2B5EF4-FFF2-40B4-BE49-F238E27FC236}">
                <a16:creationId xmlns:a16="http://schemas.microsoft.com/office/drawing/2014/main" id="{594BDD17-CC68-AF3D-2533-D451B0F27033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7287E2F-FD96-C9DB-F799-CB0DEFABBF73}"/>
              </a:ext>
            </a:extLst>
          </p:cNvPr>
          <p:cNvSpPr/>
          <p:nvPr/>
        </p:nvSpPr>
        <p:spPr>
          <a:xfrm>
            <a:off x="2642460" y="6466198"/>
            <a:ext cx="428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1" name="Ellipse 51">
            <a:extLst>
              <a:ext uri="{FF2B5EF4-FFF2-40B4-BE49-F238E27FC236}">
                <a16:creationId xmlns:a16="http://schemas.microsoft.com/office/drawing/2014/main" id="{6680ECC9-9242-670F-1AD6-7A8687930BA9}"/>
              </a:ext>
            </a:extLst>
          </p:cNvPr>
          <p:cNvSpPr/>
          <p:nvPr/>
        </p:nvSpPr>
        <p:spPr>
          <a:xfrm>
            <a:off x="252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92" name="Ellipse 52">
            <a:extLst>
              <a:ext uri="{FF2B5EF4-FFF2-40B4-BE49-F238E27FC236}">
                <a16:creationId xmlns:a16="http://schemas.microsoft.com/office/drawing/2014/main" id="{AC58B957-9A4C-1070-D323-1FA0BBB401F2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93" name="Ellipse 53">
            <a:extLst>
              <a:ext uri="{FF2B5EF4-FFF2-40B4-BE49-F238E27FC236}">
                <a16:creationId xmlns:a16="http://schemas.microsoft.com/office/drawing/2014/main" id="{19766F96-B363-9DB7-B6E1-CCA1FA0ED12C}"/>
              </a:ext>
            </a:extLst>
          </p:cNvPr>
          <p:cNvSpPr/>
          <p:nvPr/>
        </p:nvSpPr>
        <p:spPr>
          <a:xfrm>
            <a:off x="396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94" name="Ellipse 54">
            <a:extLst>
              <a:ext uri="{FF2B5EF4-FFF2-40B4-BE49-F238E27FC236}">
                <a16:creationId xmlns:a16="http://schemas.microsoft.com/office/drawing/2014/main" id="{2A49CCB3-05A4-BF85-49B3-10162496A689}"/>
              </a:ext>
            </a:extLst>
          </p:cNvPr>
          <p:cNvSpPr/>
          <p:nvPr/>
        </p:nvSpPr>
        <p:spPr>
          <a:xfrm>
            <a:off x="540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114" name="Ellipse 55">
            <a:extLst>
              <a:ext uri="{FF2B5EF4-FFF2-40B4-BE49-F238E27FC236}">
                <a16:creationId xmlns:a16="http://schemas.microsoft.com/office/drawing/2014/main" id="{E17655A3-5CA8-81CF-88DD-D5375CDA2AF8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115" name="ZoneTexte 29">
            <a:extLst>
              <a:ext uri="{FF2B5EF4-FFF2-40B4-BE49-F238E27FC236}">
                <a16:creationId xmlns:a16="http://schemas.microsoft.com/office/drawing/2014/main" id="{5F606E6B-3B87-BDD9-6A3B-F8417BEC6704}"/>
              </a:ext>
            </a:extLst>
          </p:cNvPr>
          <p:cNvSpPr txBox="1"/>
          <p:nvPr/>
        </p:nvSpPr>
        <p:spPr>
          <a:xfrm>
            <a:off x="0" y="0"/>
            <a:ext cx="9937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VISUALIZATION OF A TAPE DURING A QUENCH</a:t>
            </a:r>
          </a:p>
        </p:txBody>
      </p:sp>
      <p:cxnSp>
        <p:nvCxnSpPr>
          <p:cNvPr id="116" name="Connecteur droit 30">
            <a:extLst>
              <a:ext uri="{FF2B5EF4-FFF2-40B4-BE49-F238E27FC236}">
                <a16:creationId xmlns:a16="http://schemas.microsoft.com/office/drawing/2014/main" id="{124614B0-679E-8A0A-C78B-E404C32C3CDA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64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79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41" grpId="0" animBg="1"/>
      <p:bldP spid="42" grpId="0" animBg="1"/>
      <p:bldP spid="44" grpId="0" animBg="1"/>
      <p:bldP spid="52" grpId="0" animBg="1"/>
      <p:bldP spid="58" grpId="0"/>
      <p:bldP spid="59" grpId="0"/>
      <p:bldP spid="61" grpId="0" animBg="1"/>
      <p:bldP spid="62" grpId="0" animBg="1"/>
      <p:bldP spid="64" grpId="0" animBg="1"/>
      <p:bldP spid="65" grpId="0" animBg="1"/>
      <p:bldP spid="69" grpId="0" animBg="1"/>
      <p:bldP spid="70" grpId="0"/>
      <p:bldP spid="71" grpId="0"/>
      <p:bldP spid="72" grpId="0"/>
      <p:bldP spid="73" grpId="0" animBg="1"/>
      <p:bldP spid="74" grpId="0"/>
      <p:bldP spid="8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uperpower">
            <a:hlinkClick r:id="" action="ppaction://media"/>
            <a:extLst>
              <a:ext uri="{FF2B5EF4-FFF2-40B4-BE49-F238E27FC236}">
                <a16:creationId xmlns:a16="http://schemas.microsoft.com/office/drawing/2014/main" id="{F152A329-832A-4F37-A5D2-5ED820DAF48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7689" y="3125225"/>
            <a:ext cx="10336621" cy="1771992"/>
          </a:xfrm>
          <a:prstGeom prst="rect">
            <a:avLst/>
          </a:prstGeom>
        </p:spPr>
      </p:pic>
      <p:pic>
        <p:nvPicPr>
          <p:cNvPr id="83" name="Image 82">
            <a:extLst>
              <a:ext uri="{FF2B5EF4-FFF2-40B4-BE49-F238E27FC236}">
                <a16:creationId xmlns:a16="http://schemas.microsoft.com/office/drawing/2014/main" id="{B0281B44-2CBA-4F05-BA4C-CAD961AF72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9187" y="702848"/>
            <a:ext cx="3310775" cy="234344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7161830-AD36-4F58-9F36-BB7B9232C87B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6B95E29A-DED7-4A42-A8EC-BD7A24D2004C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8472D93-75CE-4F4C-AE6D-856D0B6E1B84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F5DF35A3-1033-45CB-AB84-F35AAB00953E}"/>
              </a:ext>
            </a:extLst>
          </p:cNvPr>
          <p:cNvCxnSpPr/>
          <p:nvPr/>
        </p:nvCxnSpPr>
        <p:spPr>
          <a:xfrm>
            <a:off x="711379" y="5142271"/>
            <a:ext cx="10769242" cy="0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8DB5085B-896F-4058-AE40-BF78913B6178}"/>
              </a:ext>
            </a:extLst>
          </p:cNvPr>
          <p:cNvSpPr txBox="1"/>
          <p:nvPr/>
        </p:nvSpPr>
        <p:spPr>
          <a:xfrm>
            <a:off x="5400000" y="5212137"/>
            <a:ext cx="106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67 mm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DABD594-C8D9-4EDC-BAB4-A92310E50B79}"/>
              </a:ext>
            </a:extLst>
          </p:cNvPr>
          <p:cNvSpPr txBox="1"/>
          <p:nvPr/>
        </p:nvSpPr>
        <p:spPr>
          <a:xfrm>
            <a:off x="95137" y="3476228"/>
            <a:ext cx="1065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  <a:p>
            <a:r>
              <a:rPr lang="en-US" b="1" dirty="0">
                <a:solidFill>
                  <a:srgbClr val="FFC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mm</a:t>
            </a:r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F7E8DF2B-78C1-4EFD-B992-A98E91B67928}"/>
              </a:ext>
            </a:extLst>
          </p:cNvPr>
          <p:cNvCxnSpPr>
            <a:cxnSpLocks/>
          </p:cNvCxnSpPr>
          <p:nvPr/>
        </p:nvCxnSpPr>
        <p:spPr>
          <a:xfrm flipV="1">
            <a:off x="752704" y="3033518"/>
            <a:ext cx="0" cy="1908000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B8ED5D7D-50AD-4088-83E9-8CF31755F430}"/>
              </a:ext>
            </a:extLst>
          </p:cNvPr>
          <p:cNvSpPr/>
          <p:nvPr/>
        </p:nvSpPr>
        <p:spPr>
          <a:xfrm>
            <a:off x="1397174" y="1375295"/>
            <a:ext cx="2830305" cy="646331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Images recorded 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for 10 ms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856850A5-78CF-5FB8-796D-6833444307AF}"/>
              </a:ext>
            </a:extLst>
          </p:cNvPr>
          <p:cNvSpPr txBox="1"/>
          <p:nvPr/>
        </p:nvSpPr>
        <p:spPr>
          <a:xfrm>
            <a:off x="424172" y="6629313"/>
            <a:ext cx="4508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C1CA8418-E611-7A77-DE06-16598A5FBE6F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8F994E9-5F6A-37F2-CEF1-E6D4DE6AF06D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762B9E8B-40E3-CFD3-8DF9-3B409A2B9068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E5EC6CEC-C5E6-A73A-B2E1-B4FE3CAC40BF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9BF74518-FB9B-56C3-8FC0-AC7A4B38FCE0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1" name="Ellipse 49">
            <a:extLst>
              <a:ext uri="{FF2B5EF4-FFF2-40B4-BE49-F238E27FC236}">
                <a16:creationId xmlns:a16="http://schemas.microsoft.com/office/drawing/2014/main" id="{5CCA1C1A-2084-8777-42D0-005C0DA96320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F69E455-2697-7F25-608F-3F16AA15D6F1}"/>
              </a:ext>
            </a:extLst>
          </p:cNvPr>
          <p:cNvSpPr/>
          <p:nvPr/>
        </p:nvSpPr>
        <p:spPr>
          <a:xfrm>
            <a:off x="2642460" y="6466198"/>
            <a:ext cx="428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3" name="Ellipse 51">
            <a:extLst>
              <a:ext uri="{FF2B5EF4-FFF2-40B4-BE49-F238E27FC236}">
                <a16:creationId xmlns:a16="http://schemas.microsoft.com/office/drawing/2014/main" id="{4E7E1986-CD03-E483-5901-891BF301EDD5}"/>
              </a:ext>
            </a:extLst>
          </p:cNvPr>
          <p:cNvSpPr/>
          <p:nvPr/>
        </p:nvSpPr>
        <p:spPr>
          <a:xfrm>
            <a:off x="252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54" name="Ellipse 52">
            <a:extLst>
              <a:ext uri="{FF2B5EF4-FFF2-40B4-BE49-F238E27FC236}">
                <a16:creationId xmlns:a16="http://schemas.microsoft.com/office/drawing/2014/main" id="{AA34BD12-8E55-660D-7FCE-761A2988DF38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55" name="Ellipse 53">
            <a:extLst>
              <a:ext uri="{FF2B5EF4-FFF2-40B4-BE49-F238E27FC236}">
                <a16:creationId xmlns:a16="http://schemas.microsoft.com/office/drawing/2014/main" id="{596A8050-5AC7-53DB-CAEB-BA127ED54936}"/>
              </a:ext>
            </a:extLst>
          </p:cNvPr>
          <p:cNvSpPr/>
          <p:nvPr/>
        </p:nvSpPr>
        <p:spPr>
          <a:xfrm>
            <a:off x="396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56" name="Ellipse 54">
            <a:extLst>
              <a:ext uri="{FF2B5EF4-FFF2-40B4-BE49-F238E27FC236}">
                <a16:creationId xmlns:a16="http://schemas.microsoft.com/office/drawing/2014/main" id="{0909A302-3D99-6761-4258-553ACF765130}"/>
              </a:ext>
            </a:extLst>
          </p:cNvPr>
          <p:cNvSpPr/>
          <p:nvPr/>
        </p:nvSpPr>
        <p:spPr>
          <a:xfrm>
            <a:off x="540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57" name="Ellipse 55">
            <a:extLst>
              <a:ext uri="{FF2B5EF4-FFF2-40B4-BE49-F238E27FC236}">
                <a16:creationId xmlns:a16="http://schemas.microsoft.com/office/drawing/2014/main" id="{329306C5-F516-4C82-432E-50E60C82FC7E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70" name="ZoneTexte 29">
            <a:extLst>
              <a:ext uri="{FF2B5EF4-FFF2-40B4-BE49-F238E27FC236}">
                <a16:creationId xmlns:a16="http://schemas.microsoft.com/office/drawing/2014/main" id="{977F4432-EAA4-46B7-EC68-A2656457EEF6}"/>
              </a:ext>
            </a:extLst>
          </p:cNvPr>
          <p:cNvSpPr txBox="1"/>
          <p:nvPr/>
        </p:nvSpPr>
        <p:spPr>
          <a:xfrm>
            <a:off x="0" y="0"/>
            <a:ext cx="9937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VISUALIZATION OF A TAPE DURING A QUENCH</a:t>
            </a:r>
          </a:p>
        </p:txBody>
      </p:sp>
      <p:cxnSp>
        <p:nvCxnSpPr>
          <p:cNvPr id="71" name="Connecteur droit 30">
            <a:extLst>
              <a:ext uri="{FF2B5EF4-FFF2-40B4-BE49-F238E27FC236}">
                <a16:creationId xmlns:a16="http://schemas.microsoft.com/office/drawing/2014/main" id="{A333E8B4-3400-4B71-F8C5-DEC362DB4565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64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15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0" fill="hold"/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9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B71A2DD6-5126-449F-AB4F-E5CECAF5E2C5}"/>
              </a:ext>
            </a:extLst>
          </p:cNvPr>
          <p:cNvGrpSpPr/>
          <p:nvPr/>
        </p:nvGrpSpPr>
        <p:grpSpPr>
          <a:xfrm rot="5400000">
            <a:off x="4542394" y="802740"/>
            <a:ext cx="8429141" cy="6857217"/>
            <a:chOff x="-1714" y="8233"/>
            <a:chExt cx="8429141" cy="685721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3692C2-0696-4319-843E-34652E9F4DC2}"/>
                </a:ext>
              </a:extLst>
            </p:cNvPr>
            <p:cNvSpPr/>
            <p:nvPr/>
          </p:nvSpPr>
          <p:spPr>
            <a:xfrm flipH="1" flipV="1">
              <a:off x="-1714" y="8233"/>
              <a:ext cx="4191802" cy="3328827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3EBCF7BA-A582-41E8-9C83-B20F037BD637}"/>
                </a:ext>
              </a:extLst>
            </p:cNvPr>
            <p:cNvSpPr/>
            <p:nvPr/>
          </p:nvSpPr>
          <p:spPr>
            <a:xfrm rot="10800000">
              <a:off x="-1714" y="15683"/>
              <a:ext cx="8429141" cy="6849767"/>
            </a:xfrm>
            <a:prstGeom prst="arc">
              <a:avLst>
                <a:gd name="adj1" fmla="val 466"/>
                <a:gd name="adj2" fmla="val 5381478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E72BFA6-64B7-4179-8D99-7FE7ECCAC7EB}"/>
              </a:ext>
            </a:extLst>
          </p:cNvPr>
          <p:cNvSpPr txBox="1"/>
          <p:nvPr/>
        </p:nvSpPr>
        <p:spPr>
          <a:xfrm>
            <a:off x="462109" y="2575963"/>
            <a:ext cx="273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FA8877B-239C-484D-B1EA-F58A98B36955}"/>
              </a:ext>
            </a:extLst>
          </p:cNvPr>
          <p:cNvSpPr txBox="1"/>
          <p:nvPr/>
        </p:nvSpPr>
        <p:spPr>
          <a:xfrm>
            <a:off x="4929274" y="2048114"/>
            <a:ext cx="2233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Influence of local inhomogeneities in the REBCO layer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352D773-80FE-4AEB-A9A7-4E8A546EFD6F}"/>
              </a:ext>
            </a:extLst>
          </p:cNvPr>
          <p:cNvSpPr txBox="1"/>
          <p:nvPr/>
        </p:nvSpPr>
        <p:spPr>
          <a:xfrm>
            <a:off x="7163091" y="3978181"/>
            <a:ext cx="2233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4037C1B-81CA-4A80-895F-B445B2223A60}"/>
              </a:ext>
            </a:extLst>
          </p:cNvPr>
          <p:cNvSpPr txBox="1"/>
          <p:nvPr/>
        </p:nvSpPr>
        <p:spPr>
          <a:xfrm>
            <a:off x="9533410" y="2325637"/>
            <a:ext cx="181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Conclusions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2198F07-BB82-45C3-B330-9F3533038A13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3792C6BA-EAE6-438B-BCC5-4AF024AB5C3C}"/>
              </a:ext>
            </a:extLst>
          </p:cNvPr>
          <p:cNvSpPr/>
          <p:nvPr/>
        </p:nvSpPr>
        <p:spPr>
          <a:xfrm>
            <a:off x="5148696" y="5455329"/>
            <a:ext cx="7043303" cy="1401890"/>
          </a:xfrm>
          <a:prstGeom prst="arc">
            <a:avLst>
              <a:gd name="adj1" fmla="val 39947"/>
              <a:gd name="adj2" fmla="val 6675030"/>
            </a:avLst>
          </a:prstGeom>
          <a:solidFill>
            <a:schemeClr val="bg1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F38FCB5-3683-44F1-9A55-8707F1D682EC}"/>
              </a:ext>
            </a:extLst>
          </p:cNvPr>
          <p:cNvSpPr txBox="1"/>
          <p:nvPr/>
        </p:nvSpPr>
        <p:spPr>
          <a:xfrm>
            <a:off x="0" y="0"/>
            <a:ext cx="2012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OUTLINE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01251B0E-A16D-46F4-80FA-7B953FE3DFAC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83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249F91E7-C775-4D70-9967-50725A63784F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11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B22D0CB4-3F88-4DA2-9BB4-8638457896A1}"/>
              </a:ext>
            </a:extLst>
          </p:cNvPr>
          <p:cNvCxnSpPr>
            <a:cxnSpLocks/>
          </p:cNvCxnSpPr>
          <p:nvPr/>
        </p:nvCxnSpPr>
        <p:spPr>
          <a:xfrm>
            <a:off x="1800000" y="3528508"/>
            <a:ext cx="8640000" cy="0"/>
          </a:xfrm>
          <a:prstGeom prst="line">
            <a:avLst/>
          </a:prstGeom>
          <a:ln w="762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94C5C263-990A-431D-96D3-BDAEFBD76359}"/>
              </a:ext>
            </a:extLst>
          </p:cNvPr>
          <p:cNvSpPr/>
          <p:nvPr/>
        </p:nvSpPr>
        <p:spPr>
          <a:xfrm>
            <a:off x="1440000" y="3168508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4E7B4C8-1BD6-4B95-801B-4B86FE092B1E}"/>
              </a:ext>
            </a:extLst>
          </p:cNvPr>
          <p:cNvSpPr/>
          <p:nvPr/>
        </p:nvSpPr>
        <p:spPr>
          <a:xfrm>
            <a:off x="360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93012CD-7992-4DD8-97C7-BBA357F4E7D6}"/>
              </a:ext>
            </a:extLst>
          </p:cNvPr>
          <p:cNvSpPr/>
          <p:nvPr/>
        </p:nvSpPr>
        <p:spPr>
          <a:xfrm>
            <a:off x="576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FA3F6A0-487C-48B5-84B2-08D9F9EBEF3B}"/>
              </a:ext>
            </a:extLst>
          </p:cNvPr>
          <p:cNvSpPr/>
          <p:nvPr/>
        </p:nvSpPr>
        <p:spPr>
          <a:xfrm>
            <a:off x="792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5E4E50B-4A7E-464C-AA07-72D57E1CA45B}"/>
              </a:ext>
            </a:extLst>
          </p:cNvPr>
          <p:cNvSpPr/>
          <p:nvPr/>
        </p:nvSpPr>
        <p:spPr>
          <a:xfrm>
            <a:off x="1008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8CDBC4E-1E60-4827-B4DF-BFFDD65C5030}"/>
              </a:ext>
            </a:extLst>
          </p:cNvPr>
          <p:cNvSpPr txBox="1"/>
          <p:nvPr/>
        </p:nvSpPr>
        <p:spPr>
          <a:xfrm>
            <a:off x="2660656" y="3974935"/>
            <a:ext cx="273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  <p:pic>
        <p:nvPicPr>
          <p:cNvPr id="21" name="Image 51">
            <a:extLst>
              <a:ext uri="{FF2B5EF4-FFF2-40B4-BE49-F238E27FC236}">
                <a16:creationId xmlns:a16="http://schemas.microsoft.com/office/drawing/2014/main" id="{270DA936-2058-ED85-769B-2BE7C72964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480" y="1124627"/>
            <a:ext cx="1349631" cy="96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18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53F4FD0-2026-4AD0-AAD7-0AC7CDCE8331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474A618B-EF96-428D-ABDE-5AE5893E99C8}"/>
              </a:ext>
            </a:extLst>
          </p:cNvPr>
          <p:cNvSpPr/>
          <p:nvPr/>
        </p:nvSpPr>
        <p:spPr>
          <a:xfrm>
            <a:off x="5180225" y="5447657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415F019-63C8-4AA9-93AF-02A95E66F8A6}"/>
              </a:ext>
            </a:extLst>
          </p:cNvPr>
          <p:cNvSpPr txBox="1"/>
          <p:nvPr/>
        </p:nvSpPr>
        <p:spPr>
          <a:xfrm>
            <a:off x="0" y="0"/>
            <a:ext cx="949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RECOGNITION OF LOCAL INHOMOGENEITIES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89ACE9BC-FC1B-455C-BEFA-C2A40BCAA6FF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10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D650F131-7148-4BA4-BA47-F82F00C3B040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7BFB6352-B777-4DCA-AB6C-173C74B72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731" y="205670"/>
            <a:ext cx="1349631" cy="960314"/>
          </a:xfrm>
          <a:prstGeom prst="rect">
            <a:avLst/>
          </a:prstGeom>
        </p:spPr>
      </p:pic>
      <p:sp>
        <p:nvSpPr>
          <p:cNvPr id="53" name="ZoneTexte 52">
            <a:extLst>
              <a:ext uri="{FF2B5EF4-FFF2-40B4-BE49-F238E27FC236}">
                <a16:creationId xmlns:a16="http://schemas.microsoft.com/office/drawing/2014/main" id="{84F9C632-9AA0-4BC9-BF0D-C25698F918E0}"/>
              </a:ext>
            </a:extLst>
          </p:cNvPr>
          <p:cNvSpPr txBox="1"/>
          <p:nvPr/>
        </p:nvSpPr>
        <p:spPr>
          <a:xfrm>
            <a:off x="9688530" y="1285353"/>
            <a:ext cx="23900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Work carried out by S.Holleis and M.Eisterer from TU Vienna</a:t>
            </a:r>
          </a:p>
        </p:txBody>
      </p:sp>
      <p:pic>
        <p:nvPicPr>
          <p:cNvPr id="56" name="Image 55">
            <a:extLst>
              <a:ext uri="{FF2B5EF4-FFF2-40B4-BE49-F238E27FC236}">
                <a16:creationId xmlns:a16="http://schemas.microsoft.com/office/drawing/2014/main" id="{9EE4A1EA-7B71-48FB-9348-9824B9820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1417" y="4415320"/>
            <a:ext cx="8847147" cy="1440463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15517FC4-300D-4C35-B1C5-7BDA51B7D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582" y="2714166"/>
            <a:ext cx="9287978" cy="1835409"/>
          </a:xfrm>
          <a:prstGeom prst="rect">
            <a:avLst/>
          </a:prstGeom>
        </p:spPr>
      </p:pic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B3947258-B240-4FF0-A6E4-34F9B54A3142}"/>
              </a:ext>
            </a:extLst>
          </p:cNvPr>
          <p:cNvSpPr/>
          <p:nvPr/>
        </p:nvSpPr>
        <p:spPr>
          <a:xfrm>
            <a:off x="81467" y="2974847"/>
            <a:ext cx="2237854" cy="820742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Measurement of the </a:t>
            </a:r>
            <a:r>
              <a:rPr lang="en-GB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remnant field </a:t>
            </a:r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after magnetization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 : coins arrondis 24">
                <a:extLst>
                  <a:ext uri="{FF2B5EF4-FFF2-40B4-BE49-F238E27FC236}">
                    <a16:creationId xmlns:a16="http://schemas.microsoft.com/office/drawing/2014/main" id="{469CD6A4-84F9-46CF-8889-1DB01C158FDC}"/>
                  </a:ext>
                </a:extLst>
              </p:cNvPr>
              <p:cNvSpPr/>
              <p:nvPr/>
            </p:nvSpPr>
            <p:spPr>
              <a:xfrm>
                <a:off x="81467" y="4686845"/>
                <a:ext cx="2822910" cy="820742"/>
              </a:xfrm>
              <a:prstGeom prst="roundRect">
                <a:avLst/>
              </a:prstGeom>
              <a:solidFill>
                <a:srgbClr val="D9D9D9"/>
              </a:solidFill>
              <a:ln>
                <a:solidFill>
                  <a:srgbClr val="D9D9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GB" dirty="0">
                    <a:solidFill>
                      <a:schemeClr val="tx1"/>
                    </a:solidFill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Inversion of the magnetic problem gives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fr-FR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FR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Rectangle : coins arrondis 24">
                <a:extLst>
                  <a:ext uri="{FF2B5EF4-FFF2-40B4-BE49-F238E27FC236}">
                    <a16:creationId xmlns:a16="http://schemas.microsoft.com/office/drawing/2014/main" id="{469CD6A4-84F9-46CF-8889-1DB01C158F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67" y="4686845"/>
                <a:ext cx="2822910" cy="820742"/>
              </a:xfrm>
              <a:prstGeom prst="roundRect">
                <a:avLst/>
              </a:prstGeom>
              <a:blipFill>
                <a:blip r:embed="rId5"/>
                <a:stretch>
                  <a:fillRect l="-215" t="-9559" r="-215" b="-11029"/>
                </a:stretch>
              </a:blipFill>
              <a:ln>
                <a:solidFill>
                  <a:srgbClr val="D9D9D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CBE2A897-9DC0-49AD-9A59-31416540A713}"/>
              </a:ext>
            </a:extLst>
          </p:cNvPr>
          <p:cNvCxnSpPr>
            <a:cxnSpLocks/>
          </p:cNvCxnSpPr>
          <p:nvPr/>
        </p:nvCxnSpPr>
        <p:spPr>
          <a:xfrm flipV="1">
            <a:off x="3249237" y="4427771"/>
            <a:ext cx="1030" cy="1224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32A32176-C20F-4FE7-8309-E0E2EABF8AD6}"/>
              </a:ext>
            </a:extLst>
          </p:cNvPr>
          <p:cNvCxnSpPr>
            <a:cxnSpLocks/>
          </p:cNvCxnSpPr>
          <p:nvPr/>
        </p:nvCxnSpPr>
        <p:spPr>
          <a:xfrm>
            <a:off x="3259415" y="5630947"/>
            <a:ext cx="73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7C0097C2-36F0-467A-82A9-9306EA266ECF}"/>
              </a:ext>
            </a:extLst>
          </p:cNvPr>
          <p:cNvSpPr txBox="1"/>
          <p:nvPr/>
        </p:nvSpPr>
        <p:spPr>
          <a:xfrm flipH="1">
            <a:off x="2936204" y="4148830"/>
            <a:ext cx="377205" cy="55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B15378FD-F75A-4537-8507-9DCC8701C54A}"/>
              </a:ext>
            </a:extLst>
          </p:cNvPr>
          <p:cNvSpPr txBox="1"/>
          <p:nvPr/>
        </p:nvSpPr>
        <p:spPr>
          <a:xfrm flipH="1">
            <a:off x="10442118" y="5675742"/>
            <a:ext cx="37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D7E66364-7A41-472C-96F7-A31B40B8077C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5A93715D-63B1-4A4A-BD23-6431E1CC158C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024006B8-FB1A-471F-8CDE-386DDACC282E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E281DE1E-650F-4B6B-A77F-8DA1F52D6EB0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64112D0E-DF8C-4308-A0E8-67AE4148E652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B4F73C4D-6F24-4321-9875-13D0DB9B3E5D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6E01931-EDB4-4306-84D6-6AA3B03707C4}"/>
              </a:ext>
            </a:extLst>
          </p:cNvPr>
          <p:cNvSpPr/>
          <p:nvPr/>
        </p:nvSpPr>
        <p:spPr>
          <a:xfrm>
            <a:off x="4084760" y="6466198"/>
            <a:ext cx="2772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9E7FA6BF-DD80-4C7A-AB5D-BECDA41611C4}"/>
              </a:ext>
            </a:extLst>
          </p:cNvPr>
          <p:cNvSpPr/>
          <p:nvPr/>
        </p:nvSpPr>
        <p:spPr>
          <a:xfrm>
            <a:off x="396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BB00C9A6-9B66-4CA0-83EB-1BC5C918F94C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F83972DE-CAC4-4A49-93E6-26ADFEA251B5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AD7B05AD-5C6D-45CA-83BE-3CF86A84C34D}"/>
              </a:ext>
            </a:extLst>
          </p:cNvPr>
          <p:cNvSpPr/>
          <p:nvPr/>
        </p:nvSpPr>
        <p:spPr>
          <a:xfrm>
            <a:off x="540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721C0801-9C41-493D-833D-4AA4536920B0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AFEE1E83-9402-42C0-802B-C054B6A8DE9E}"/>
              </a:ext>
            </a:extLst>
          </p:cNvPr>
          <p:cNvSpPr txBox="1"/>
          <p:nvPr/>
        </p:nvSpPr>
        <p:spPr>
          <a:xfrm>
            <a:off x="2416915" y="6625998"/>
            <a:ext cx="34017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Influence of inhomogeneities in the REBCO layer</a:t>
            </a: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F3E6AD58-0028-44E2-9240-F28EDC1FB1D2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463E6E97-4FEA-493E-BDB0-852FD7A1D883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4C24D5AE-23E1-4452-AEB6-5B4D62EB97AA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D014DF48-C5B0-4246-B54E-21AD814E4FDB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64E4CE17-FA41-4D2B-BC46-47DA06ECEF4A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ACECE0E5-FEC2-49B7-8A2F-7AA57EB249C2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pic>
        <p:nvPicPr>
          <p:cNvPr id="55" name="Image 57">
            <a:extLst>
              <a:ext uri="{FF2B5EF4-FFF2-40B4-BE49-F238E27FC236}">
                <a16:creationId xmlns:a16="http://schemas.microsoft.com/office/drawing/2014/main" id="{B9DEAD6E-3A27-5E56-66BB-86AA669ADE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6510" y="1323473"/>
            <a:ext cx="5400000" cy="9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9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5" grpId="0" animBg="1"/>
      <p:bldP spid="45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B71A2DD6-5126-449F-AB4F-E5CECAF5E2C5}"/>
              </a:ext>
            </a:extLst>
          </p:cNvPr>
          <p:cNvGrpSpPr/>
          <p:nvPr/>
        </p:nvGrpSpPr>
        <p:grpSpPr>
          <a:xfrm rot="5400000">
            <a:off x="4542394" y="802740"/>
            <a:ext cx="8429141" cy="6857217"/>
            <a:chOff x="-1714" y="8233"/>
            <a:chExt cx="8429141" cy="685721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3692C2-0696-4319-843E-34652E9F4DC2}"/>
                </a:ext>
              </a:extLst>
            </p:cNvPr>
            <p:cNvSpPr/>
            <p:nvPr/>
          </p:nvSpPr>
          <p:spPr>
            <a:xfrm flipH="1" flipV="1">
              <a:off x="-1714" y="8233"/>
              <a:ext cx="4191802" cy="3328827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3EBCF7BA-A582-41E8-9C83-B20F037BD637}"/>
                </a:ext>
              </a:extLst>
            </p:cNvPr>
            <p:cNvSpPr/>
            <p:nvPr/>
          </p:nvSpPr>
          <p:spPr>
            <a:xfrm rot="10800000">
              <a:off x="-1714" y="15683"/>
              <a:ext cx="8429141" cy="6849767"/>
            </a:xfrm>
            <a:prstGeom prst="arc">
              <a:avLst>
                <a:gd name="adj1" fmla="val 466"/>
                <a:gd name="adj2" fmla="val 5381478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E72BFA6-64B7-4179-8D99-7FE7ECCAC7EB}"/>
              </a:ext>
            </a:extLst>
          </p:cNvPr>
          <p:cNvSpPr txBox="1"/>
          <p:nvPr/>
        </p:nvSpPr>
        <p:spPr>
          <a:xfrm>
            <a:off x="462109" y="2575963"/>
            <a:ext cx="273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FA8877B-239C-484D-B1EA-F58A98B36955}"/>
              </a:ext>
            </a:extLst>
          </p:cNvPr>
          <p:cNvSpPr txBox="1"/>
          <p:nvPr/>
        </p:nvSpPr>
        <p:spPr>
          <a:xfrm>
            <a:off x="4929274" y="2048114"/>
            <a:ext cx="2233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Influence of local inhomogeneities in the REBCO layer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352D773-80FE-4AEB-A9A7-4E8A546EFD6F}"/>
              </a:ext>
            </a:extLst>
          </p:cNvPr>
          <p:cNvSpPr txBox="1"/>
          <p:nvPr/>
        </p:nvSpPr>
        <p:spPr>
          <a:xfrm>
            <a:off x="7163091" y="3978181"/>
            <a:ext cx="2233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4037C1B-81CA-4A80-895F-B445B2223A60}"/>
              </a:ext>
            </a:extLst>
          </p:cNvPr>
          <p:cNvSpPr txBox="1"/>
          <p:nvPr/>
        </p:nvSpPr>
        <p:spPr>
          <a:xfrm>
            <a:off x="9533410" y="2325637"/>
            <a:ext cx="181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Conclusions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2198F07-BB82-45C3-B330-9F3533038A13}"/>
              </a:ext>
            </a:extLst>
          </p:cNvPr>
          <p:cNvSpPr/>
          <p:nvPr/>
        </p:nvSpPr>
        <p:spPr>
          <a:xfrm rot="10800000" flipH="1" flipV="1">
            <a:off x="8698663" y="6117336"/>
            <a:ext cx="3486910" cy="73988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3792C6BA-EAE6-438B-BCC5-4AF024AB5C3C}"/>
              </a:ext>
            </a:extLst>
          </p:cNvPr>
          <p:cNvSpPr/>
          <p:nvPr/>
        </p:nvSpPr>
        <p:spPr>
          <a:xfrm>
            <a:off x="5148696" y="5262199"/>
            <a:ext cx="7043303" cy="1595019"/>
          </a:xfrm>
          <a:prstGeom prst="arc">
            <a:avLst>
              <a:gd name="adj1" fmla="val 39947"/>
              <a:gd name="adj2" fmla="val 6675030"/>
            </a:avLst>
          </a:prstGeom>
          <a:solidFill>
            <a:schemeClr val="bg1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F38FCB5-3683-44F1-9A55-8707F1D682EC}"/>
              </a:ext>
            </a:extLst>
          </p:cNvPr>
          <p:cNvSpPr txBox="1"/>
          <p:nvPr/>
        </p:nvSpPr>
        <p:spPr>
          <a:xfrm>
            <a:off x="0" y="0"/>
            <a:ext cx="2012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OUTLINE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01251B0E-A16D-46F4-80FA-7B953FE3DFAC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83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249F91E7-C775-4D70-9967-50725A63784F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B22D0CB4-3F88-4DA2-9BB4-8638457896A1}"/>
              </a:ext>
            </a:extLst>
          </p:cNvPr>
          <p:cNvCxnSpPr>
            <a:cxnSpLocks/>
          </p:cNvCxnSpPr>
          <p:nvPr/>
        </p:nvCxnSpPr>
        <p:spPr>
          <a:xfrm>
            <a:off x="1800000" y="3528508"/>
            <a:ext cx="8640000" cy="0"/>
          </a:xfrm>
          <a:prstGeom prst="line">
            <a:avLst/>
          </a:prstGeom>
          <a:ln w="762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94C5C263-990A-431D-96D3-BDAEFBD76359}"/>
              </a:ext>
            </a:extLst>
          </p:cNvPr>
          <p:cNvSpPr/>
          <p:nvPr/>
        </p:nvSpPr>
        <p:spPr>
          <a:xfrm>
            <a:off x="1440000" y="3168508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4E7B4C8-1BD6-4B95-801B-4B86FE092B1E}"/>
              </a:ext>
            </a:extLst>
          </p:cNvPr>
          <p:cNvSpPr/>
          <p:nvPr/>
        </p:nvSpPr>
        <p:spPr>
          <a:xfrm>
            <a:off x="360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93012CD-7992-4DD8-97C7-BBA357F4E7D6}"/>
              </a:ext>
            </a:extLst>
          </p:cNvPr>
          <p:cNvSpPr/>
          <p:nvPr/>
        </p:nvSpPr>
        <p:spPr>
          <a:xfrm>
            <a:off x="576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FA3F6A0-487C-48B5-84B2-08D9F9EBEF3B}"/>
              </a:ext>
            </a:extLst>
          </p:cNvPr>
          <p:cNvSpPr/>
          <p:nvPr/>
        </p:nvSpPr>
        <p:spPr>
          <a:xfrm>
            <a:off x="792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5E4E50B-4A7E-464C-AA07-72D57E1CA45B}"/>
              </a:ext>
            </a:extLst>
          </p:cNvPr>
          <p:cNvSpPr/>
          <p:nvPr/>
        </p:nvSpPr>
        <p:spPr>
          <a:xfrm>
            <a:off x="1008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8CDBC4E-1E60-4827-B4DF-BFFDD65C5030}"/>
              </a:ext>
            </a:extLst>
          </p:cNvPr>
          <p:cNvSpPr txBox="1"/>
          <p:nvPr/>
        </p:nvSpPr>
        <p:spPr>
          <a:xfrm>
            <a:off x="2660656" y="3974935"/>
            <a:ext cx="273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</p:spTree>
    <p:extLst>
      <p:ext uri="{BB962C8B-B14F-4D97-AF65-F5344CB8AC3E}">
        <p14:creationId xmlns:p14="http://schemas.microsoft.com/office/powerpoint/2010/main" val="23111247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53F4FD0-2026-4AD0-AAD7-0AC7CDCE8331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474A618B-EF96-428D-ABDE-5AE5893E99C8}"/>
              </a:ext>
            </a:extLst>
          </p:cNvPr>
          <p:cNvSpPr/>
          <p:nvPr/>
        </p:nvSpPr>
        <p:spPr>
          <a:xfrm>
            <a:off x="5180225" y="5447657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415F019-63C8-4AA9-93AF-02A95E66F8A6}"/>
              </a:ext>
            </a:extLst>
          </p:cNvPr>
          <p:cNvSpPr txBox="1"/>
          <p:nvPr/>
        </p:nvSpPr>
        <p:spPr>
          <a:xfrm>
            <a:off x="0" y="0"/>
            <a:ext cx="949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RECOGNITION OF LOCAL INHOMOGENEITIES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89ACE9BC-FC1B-455C-BEFA-C2A40BCAA6FF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10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D650F131-7148-4BA4-BA47-F82F00C3B040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13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7BFB6352-B777-4DCA-AB6C-173C74B72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76" y="680561"/>
            <a:ext cx="1349631" cy="1242678"/>
          </a:xfrm>
          <a:prstGeom prst="rect">
            <a:avLst/>
          </a:prstGeom>
        </p:spPr>
      </p:pic>
      <p:sp>
        <p:nvSpPr>
          <p:cNvPr id="60" name="Ellipse 59">
            <a:extLst>
              <a:ext uri="{FF2B5EF4-FFF2-40B4-BE49-F238E27FC236}">
                <a16:creationId xmlns:a16="http://schemas.microsoft.com/office/drawing/2014/main" id="{D7E66364-7A41-472C-96F7-A31B40B8077C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5A93715D-63B1-4A4A-BD23-6431E1CC158C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024006B8-FB1A-471F-8CDE-386DDACC282E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E281DE1E-650F-4B6B-A77F-8DA1F52D6EB0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64112D0E-DF8C-4308-A0E8-67AE4148E652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B4F73C4D-6F24-4321-9875-13D0DB9B3E5D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6E01931-EDB4-4306-84D6-6AA3B03707C4}"/>
              </a:ext>
            </a:extLst>
          </p:cNvPr>
          <p:cNvSpPr/>
          <p:nvPr/>
        </p:nvSpPr>
        <p:spPr>
          <a:xfrm>
            <a:off x="4084760" y="6466198"/>
            <a:ext cx="2772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9E7FA6BF-DD80-4C7A-AB5D-BECDA41611C4}"/>
              </a:ext>
            </a:extLst>
          </p:cNvPr>
          <p:cNvSpPr/>
          <p:nvPr/>
        </p:nvSpPr>
        <p:spPr>
          <a:xfrm>
            <a:off x="396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BB00C9A6-9B66-4CA0-83EB-1BC5C918F94C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F83972DE-CAC4-4A49-93E6-26ADFEA251B5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AD7B05AD-5C6D-45CA-83BE-3CF86A84C34D}"/>
              </a:ext>
            </a:extLst>
          </p:cNvPr>
          <p:cNvSpPr/>
          <p:nvPr/>
        </p:nvSpPr>
        <p:spPr>
          <a:xfrm>
            <a:off x="540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721C0801-9C41-493D-833D-4AA4536920B0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AFEE1E83-9402-42C0-802B-C054B6A8DE9E}"/>
              </a:ext>
            </a:extLst>
          </p:cNvPr>
          <p:cNvSpPr txBox="1"/>
          <p:nvPr/>
        </p:nvSpPr>
        <p:spPr>
          <a:xfrm>
            <a:off x="2416915" y="6625998"/>
            <a:ext cx="34017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Influence of inhomogeneities in the REBCO layer</a:t>
            </a: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F3E6AD58-0028-44E2-9240-F28EDC1FB1D2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463E6E97-4FEA-493E-BDB0-852FD7A1D883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4C24D5AE-23E1-4452-AEB6-5B4D62EB97AA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D014DF48-C5B0-4246-B54E-21AD814E4FDB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64E4CE17-FA41-4D2B-BC46-47DA06ECEF4A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ACECE0E5-FEC2-49B7-8A2F-7AA57EB249C2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pic>
        <p:nvPicPr>
          <p:cNvPr id="40" name="Image 58">
            <a:extLst>
              <a:ext uri="{FF2B5EF4-FFF2-40B4-BE49-F238E27FC236}">
                <a16:creationId xmlns:a16="http://schemas.microsoft.com/office/drawing/2014/main" id="{EFB47941-4783-1D71-F660-AAB009C2A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1989" y="2886365"/>
            <a:ext cx="8800799" cy="1364601"/>
          </a:xfrm>
          <a:prstGeom prst="rect">
            <a:avLst/>
          </a:prstGeom>
        </p:spPr>
      </p:pic>
      <p:sp>
        <p:nvSpPr>
          <p:cNvPr id="42" name="Rectangle : coins arrondis 31">
            <a:extLst>
              <a:ext uri="{FF2B5EF4-FFF2-40B4-BE49-F238E27FC236}">
                <a16:creationId xmlns:a16="http://schemas.microsoft.com/office/drawing/2014/main" id="{65ADE8C4-4F8A-D2C1-EC31-14D5AF883798}"/>
              </a:ext>
            </a:extLst>
          </p:cNvPr>
          <p:cNvSpPr/>
          <p:nvPr/>
        </p:nvSpPr>
        <p:spPr>
          <a:xfrm>
            <a:off x="142159" y="4603704"/>
            <a:ext cx="3608786" cy="1195550"/>
          </a:xfrm>
          <a:prstGeom prst="roundRect">
            <a:avLst>
              <a:gd name="adj" fmla="val 17778"/>
            </a:avLst>
          </a:prstGeom>
          <a:solidFill>
            <a:srgbClr val="FFC000"/>
          </a:solidFill>
          <a:ln cap="rnd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Local </a:t>
            </a:r>
            <a:r>
              <a:rPr lang="en-US" b="1" dirty="0" err="1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</a:t>
            </a:r>
            <a:r>
              <a:rPr lang="en-US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based on magnetization does not describe all the dissipation phenomena</a:t>
            </a:r>
          </a:p>
        </p:txBody>
      </p:sp>
      <p:pic>
        <p:nvPicPr>
          <p:cNvPr id="43" name="Image 35">
            <a:extLst>
              <a:ext uri="{FF2B5EF4-FFF2-40B4-BE49-F238E27FC236}">
                <a16:creationId xmlns:a16="http://schemas.microsoft.com/office/drawing/2014/main" id="{08A0D35D-F4AA-7073-75CB-01171A4F3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3543" y="4555521"/>
            <a:ext cx="5051838" cy="898982"/>
          </a:xfrm>
          <a:prstGeom prst="rect">
            <a:avLst/>
          </a:prstGeom>
        </p:spPr>
      </p:pic>
      <p:cxnSp>
        <p:nvCxnSpPr>
          <p:cNvPr id="44" name="Connecteur droit avec flèche 38">
            <a:extLst>
              <a:ext uri="{FF2B5EF4-FFF2-40B4-BE49-F238E27FC236}">
                <a16:creationId xmlns:a16="http://schemas.microsoft.com/office/drawing/2014/main" id="{0C9136D4-252B-2515-A0E8-2A74B482A471}"/>
              </a:ext>
            </a:extLst>
          </p:cNvPr>
          <p:cNvCxnSpPr/>
          <p:nvPr/>
        </p:nvCxnSpPr>
        <p:spPr>
          <a:xfrm flipH="1" flipV="1">
            <a:off x="3253051" y="2674429"/>
            <a:ext cx="0" cy="1390515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39">
            <a:extLst>
              <a:ext uri="{FF2B5EF4-FFF2-40B4-BE49-F238E27FC236}">
                <a16:creationId xmlns:a16="http://schemas.microsoft.com/office/drawing/2014/main" id="{96F3795E-6E96-3706-C8D1-FD33B58489AB}"/>
              </a:ext>
            </a:extLst>
          </p:cNvPr>
          <p:cNvCxnSpPr>
            <a:cxnSpLocks/>
          </p:cNvCxnSpPr>
          <p:nvPr/>
        </p:nvCxnSpPr>
        <p:spPr>
          <a:xfrm>
            <a:off x="3281901" y="4072598"/>
            <a:ext cx="7236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1">
            <a:extLst>
              <a:ext uri="{FF2B5EF4-FFF2-40B4-BE49-F238E27FC236}">
                <a16:creationId xmlns:a16="http://schemas.microsoft.com/office/drawing/2014/main" id="{0AFD2FAE-CF9F-9269-A49C-9B34E4568B99}"/>
              </a:ext>
            </a:extLst>
          </p:cNvPr>
          <p:cNvSpPr txBox="1"/>
          <p:nvPr/>
        </p:nvSpPr>
        <p:spPr>
          <a:xfrm flipH="1">
            <a:off x="10329298" y="4139494"/>
            <a:ext cx="377205" cy="548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cxnSp>
        <p:nvCxnSpPr>
          <p:cNvPr id="50" name="Connecteur droit avec flèche 48">
            <a:extLst>
              <a:ext uri="{FF2B5EF4-FFF2-40B4-BE49-F238E27FC236}">
                <a16:creationId xmlns:a16="http://schemas.microsoft.com/office/drawing/2014/main" id="{3F3447D9-B84B-D084-D48D-73632775F170}"/>
              </a:ext>
            </a:extLst>
          </p:cNvPr>
          <p:cNvCxnSpPr>
            <a:cxnSpLocks/>
          </p:cNvCxnSpPr>
          <p:nvPr/>
        </p:nvCxnSpPr>
        <p:spPr>
          <a:xfrm>
            <a:off x="4360873" y="5454503"/>
            <a:ext cx="5125507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49">
            <a:extLst>
              <a:ext uri="{FF2B5EF4-FFF2-40B4-BE49-F238E27FC236}">
                <a16:creationId xmlns:a16="http://schemas.microsoft.com/office/drawing/2014/main" id="{D618863A-87FC-D3A8-9D2C-650AD3855FE9}"/>
              </a:ext>
            </a:extLst>
          </p:cNvPr>
          <p:cNvSpPr txBox="1"/>
          <p:nvPr/>
        </p:nvSpPr>
        <p:spPr>
          <a:xfrm flipH="1">
            <a:off x="9486380" y="5449453"/>
            <a:ext cx="351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pic>
        <p:nvPicPr>
          <p:cNvPr id="58" name="Image 57">
            <a:extLst>
              <a:ext uri="{FF2B5EF4-FFF2-40B4-BE49-F238E27FC236}">
                <a16:creationId xmlns:a16="http://schemas.microsoft.com/office/drawing/2014/main" id="{39DC853C-30B4-EF80-7B38-65B3BFBF53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6510" y="1399673"/>
            <a:ext cx="5400000" cy="911500"/>
          </a:xfrm>
          <a:prstGeom prst="rect">
            <a:avLst/>
          </a:prstGeom>
        </p:spPr>
      </p:pic>
      <p:pic>
        <p:nvPicPr>
          <p:cNvPr id="62" name="Image 55">
            <a:extLst>
              <a:ext uri="{FF2B5EF4-FFF2-40B4-BE49-F238E27FC236}">
                <a16:creationId xmlns:a16="http://schemas.microsoft.com/office/drawing/2014/main" id="{4A85DF7D-DB7B-F2DB-18B3-124FA38E88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1989" y="1075056"/>
            <a:ext cx="8847147" cy="1440463"/>
          </a:xfrm>
          <a:prstGeom prst="rect">
            <a:avLst/>
          </a:prstGeom>
        </p:spPr>
      </p:pic>
      <p:cxnSp>
        <p:nvCxnSpPr>
          <p:cNvPr id="63" name="Connecteur droit avec flèche 36">
            <a:extLst>
              <a:ext uri="{FF2B5EF4-FFF2-40B4-BE49-F238E27FC236}">
                <a16:creationId xmlns:a16="http://schemas.microsoft.com/office/drawing/2014/main" id="{3D154810-0177-94B7-4213-F5AB57BF183A}"/>
              </a:ext>
            </a:extLst>
          </p:cNvPr>
          <p:cNvCxnSpPr>
            <a:cxnSpLocks/>
          </p:cNvCxnSpPr>
          <p:nvPr/>
        </p:nvCxnSpPr>
        <p:spPr>
          <a:xfrm flipV="1">
            <a:off x="3201989" y="1100207"/>
            <a:ext cx="1030" cy="1224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37">
            <a:extLst>
              <a:ext uri="{FF2B5EF4-FFF2-40B4-BE49-F238E27FC236}">
                <a16:creationId xmlns:a16="http://schemas.microsoft.com/office/drawing/2014/main" id="{0EB66303-EC2D-AD79-4426-FCCB0E1B1DC1}"/>
              </a:ext>
            </a:extLst>
          </p:cNvPr>
          <p:cNvCxnSpPr>
            <a:cxnSpLocks/>
          </p:cNvCxnSpPr>
          <p:nvPr/>
        </p:nvCxnSpPr>
        <p:spPr>
          <a:xfrm>
            <a:off x="3212167" y="2303383"/>
            <a:ext cx="73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46">
            <a:extLst>
              <a:ext uri="{FF2B5EF4-FFF2-40B4-BE49-F238E27FC236}">
                <a16:creationId xmlns:a16="http://schemas.microsoft.com/office/drawing/2014/main" id="{41F7EA68-E28E-A9B1-0241-97DF00CC480E}"/>
              </a:ext>
            </a:extLst>
          </p:cNvPr>
          <p:cNvSpPr txBox="1"/>
          <p:nvPr/>
        </p:nvSpPr>
        <p:spPr>
          <a:xfrm flipH="1">
            <a:off x="10415890" y="2238270"/>
            <a:ext cx="37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66" name="Rectangle : coins arrondis 27">
            <a:extLst>
              <a:ext uri="{FF2B5EF4-FFF2-40B4-BE49-F238E27FC236}">
                <a16:creationId xmlns:a16="http://schemas.microsoft.com/office/drawing/2014/main" id="{0E51573B-7283-6557-5882-E90D192B7592}"/>
              </a:ext>
            </a:extLst>
          </p:cNvPr>
          <p:cNvSpPr/>
          <p:nvPr/>
        </p:nvSpPr>
        <p:spPr>
          <a:xfrm>
            <a:off x="87851" y="2910978"/>
            <a:ext cx="2722872" cy="1195550"/>
          </a:xfrm>
          <a:prstGeom prst="roundRect">
            <a:avLst>
              <a:gd name="adj" fmla="val 17778"/>
            </a:avLst>
          </a:prstGeom>
          <a:solidFill>
            <a:srgbClr val="FFC000"/>
          </a:solidFill>
          <a:ln cap="rnd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Positions of bubble columns and inhomogeneities match well</a:t>
            </a:r>
          </a:p>
        </p:txBody>
      </p:sp>
      <p:sp>
        <p:nvSpPr>
          <p:cNvPr id="67" name="ZoneTexte 52">
            <a:extLst>
              <a:ext uri="{FF2B5EF4-FFF2-40B4-BE49-F238E27FC236}">
                <a16:creationId xmlns:a16="http://schemas.microsoft.com/office/drawing/2014/main" id="{B76F75FB-61D7-0CF4-82E9-B27D4EB0C72A}"/>
              </a:ext>
            </a:extLst>
          </p:cNvPr>
          <p:cNvSpPr txBox="1"/>
          <p:nvPr/>
        </p:nvSpPr>
        <p:spPr>
          <a:xfrm>
            <a:off x="148154" y="1659613"/>
            <a:ext cx="23900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Work carried out by S.Holleis and M.Eisterer from TU Vienna</a:t>
            </a:r>
          </a:p>
        </p:txBody>
      </p:sp>
      <p:cxnSp>
        <p:nvCxnSpPr>
          <p:cNvPr id="86" name="Connecteur droit avec flèche 47">
            <a:extLst>
              <a:ext uri="{FF2B5EF4-FFF2-40B4-BE49-F238E27FC236}">
                <a16:creationId xmlns:a16="http://schemas.microsoft.com/office/drawing/2014/main" id="{9216C448-47BE-7603-150A-0B1E7A4BB309}"/>
              </a:ext>
            </a:extLst>
          </p:cNvPr>
          <p:cNvCxnSpPr>
            <a:cxnSpLocks/>
          </p:cNvCxnSpPr>
          <p:nvPr/>
        </p:nvCxnSpPr>
        <p:spPr>
          <a:xfrm flipV="1">
            <a:off x="4341623" y="4453909"/>
            <a:ext cx="0" cy="1008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46">
            <a:extLst>
              <a:ext uri="{FF2B5EF4-FFF2-40B4-BE49-F238E27FC236}">
                <a16:creationId xmlns:a16="http://schemas.microsoft.com/office/drawing/2014/main" id="{7036689A-7608-265F-69DC-591AD7FE72AB}"/>
              </a:ext>
            </a:extLst>
          </p:cNvPr>
          <p:cNvSpPr txBox="1"/>
          <p:nvPr/>
        </p:nvSpPr>
        <p:spPr>
          <a:xfrm flipH="1">
            <a:off x="2904696" y="783491"/>
            <a:ext cx="37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sp>
        <p:nvSpPr>
          <p:cNvPr id="88" name="ZoneTexte 46">
            <a:extLst>
              <a:ext uri="{FF2B5EF4-FFF2-40B4-BE49-F238E27FC236}">
                <a16:creationId xmlns:a16="http://schemas.microsoft.com/office/drawing/2014/main" id="{652AEA87-859A-AC2D-9683-DA3683801D79}"/>
              </a:ext>
            </a:extLst>
          </p:cNvPr>
          <p:cNvSpPr txBox="1"/>
          <p:nvPr/>
        </p:nvSpPr>
        <p:spPr>
          <a:xfrm flipH="1">
            <a:off x="2948318" y="2408809"/>
            <a:ext cx="37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sp>
        <p:nvSpPr>
          <p:cNvPr id="89" name="ZoneTexte 46">
            <a:extLst>
              <a:ext uri="{FF2B5EF4-FFF2-40B4-BE49-F238E27FC236}">
                <a16:creationId xmlns:a16="http://schemas.microsoft.com/office/drawing/2014/main" id="{CE796F9C-B2AD-E901-569F-26E4F3C0ADD5}"/>
              </a:ext>
            </a:extLst>
          </p:cNvPr>
          <p:cNvSpPr txBox="1"/>
          <p:nvPr/>
        </p:nvSpPr>
        <p:spPr>
          <a:xfrm flipH="1">
            <a:off x="4074821" y="4178158"/>
            <a:ext cx="37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A321A2F6-17C8-7B20-043C-5101AED07F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8941" y="4852545"/>
            <a:ext cx="1663214" cy="587503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4A138DFF-08F7-BBF3-2C60-A6B98CA1CF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61294" y="5986246"/>
            <a:ext cx="3448050" cy="6667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A2843E-8D1A-D7E8-2E1A-AFE33A91A542}"/>
              </a:ext>
            </a:extLst>
          </p:cNvPr>
          <p:cNvSpPr txBox="1"/>
          <p:nvPr/>
        </p:nvSpPr>
        <p:spPr>
          <a:xfrm>
            <a:off x="10736691" y="5900088"/>
            <a:ext cx="115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TAS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04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8" grpId="0"/>
      <p:bldP spid="51" grpId="0"/>
      <p:bldP spid="65" grpId="0"/>
      <p:bldP spid="66" grpId="0" animBg="1"/>
      <p:bldP spid="87" grpId="0"/>
      <p:bldP spid="88" grpId="0"/>
      <p:bldP spid="8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60">
            <a:extLst>
              <a:ext uri="{FF2B5EF4-FFF2-40B4-BE49-F238E27FC236}">
                <a16:creationId xmlns:a16="http://schemas.microsoft.com/office/drawing/2014/main" id="{9992B24C-263A-4BA7-9DA7-CAE578D2CD7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8" y="2289892"/>
            <a:ext cx="6435170" cy="3464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4">
            <a:extLst>
              <a:ext uri="{FF2B5EF4-FFF2-40B4-BE49-F238E27FC236}">
                <a16:creationId xmlns:a16="http://schemas.microsoft.com/office/drawing/2014/main" id="{72655547-6269-4704-86F9-F77C93F85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475" y="773109"/>
            <a:ext cx="3691397" cy="531178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C82D685-957C-41EC-ABF5-87730A8A7216}"/>
              </a:ext>
            </a:extLst>
          </p:cNvPr>
          <p:cNvSpPr txBox="1"/>
          <p:nvPr/>
        </p:nvSpPr>
        <p:spPr>
          <a:xfrm>
            <a:off x="0" y="0"/>
            <a:ext cx="10113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NON-EPITAXIAL GROWTH OF THE REBCO LAYER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6E3FE1E-6F08-4C8D-91F5-F27E49E95E30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93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59">
            <a:extLst>
              <a:ext uri="{FF2B5EF4-FFF2-40B4-BE49-F238E27FC236}">
                <a16:creationId xmlns:a16="http://schemas.microsoft.com/office/drawing/2014/main" id="{6A1167BC-C9D2-E844-EA2B-933CAA496E84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" name="Ellipse 60">
            <a:extLst>
              <a:ext uri="{FF2B5EF4-FFF2-40B4-BE49-F238E27FC236}">
                <a16:creationId xmlns:a16="http://schemas.microsoft.com/office/drawing/2014/main" id="{8D1DEDB8-3AE4-BDD2-0032-FBF3BA3BE98F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2" name="Ellipse 68">
            <a:extLst>
              <a:ext uri="{FF2B5EF4-FFF2-40B4-BE49-F238E27FC236}">
                <a16:creationId xmlns:a16="http://schemas.microsoft.com/office/drawing/2014/main" id="{71761882-7BEC-CA95-1A41-CA4E13B88DDB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3" name="Ellipse 69">
            <a:extLst>
              <a:ext uri="{FF2B5EF4-FFF2-40B4-BE49-F238E27FC236}">
                <a16:creationId xmlns:a16="http://schemas.microsoft.com/office/drawing/2014/main" id="{B7C29C09-E822-FAB2-E99A-621C76F90A8B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" name="Ellipse 70">
            <a:extLst>
              <a:ext uri="{FF2B5EF4-FFF2-40B4-BE49-F238E27FC236}">
                <a16:creationId xmlns:a16="http://schemas.microsoft.com/office/drawing/2014/main" id="{625ECC7E-3B59-C39A-4172-07297E92ED1A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" name="Ellipse 71">
            <a:extLst>
              <a:ext uri="{FF2B5EF4-FFF2-40B4-BE49-F238E27FC236}">
                <a16:creationId xmlns:a16="http://schemas.microsoft.com/office/drawing/2014/main" id="{6484618F-BCCC-8863-77A6-64D390B753A8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A68BC9-A5E6-F86C-5840-E91C36F0FBF8}"/>
              </a:ext>
            </a:extLst>
          </p:cNvPr>
          <p:cNvSpPr/>
          <p:nvPr/>
        </p:nvSpPr>
        <p:spPr>
          <a:xfrm>
            <a:off x="4084760" y="6466198"/>
            <a:ext cx="2772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7" name="Ellipse 73">
            <a:extLst>
              <a:ext uri="{FF2B5EF4-FFF2-40B4-BE49-F238E27FC236}">
                <a16:creationId xmlns:a16="http://schemas.microsoft.com/office/drawing/2014/main" id="{136C35F6-D160-FA0E-EA0C-A394C039DE03}"/>
              </a:ext>
            </a:extLst>
          </p:cNvPr>
          <p:cNvSpPr/>
          <p:nvPr/>
        </p:nvSpPr>
        <p:spPr>
          <a:xfrm>
            <a:off x="396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18" name="Ellipse 74">
            <a:extLst>
              <a:ext uri="{FF2B5EF4-FFF2-40B4-BE49-F238E27FC236}">
                <a16:creationId xmlns:a16="http://schemas.microsoft.com/office/drawing/2014/main" id="{D17508BD-F0A4-0D3C-BF25-84830A309EDD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19" name="Ellipse 75">
            <a:extLst>
              <a:ext uri="{FF2B5EF4-FFF2-40B4-BE49-F238E27FC236}">
                <a16:creationId xmlns:a16="http://schemas.microsoft.com/office/drawing/2014/main" id="{30B0FA52-B3C5-93D4-A864-108DCC32EF8B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20" name="Ellipse 76">
            <a:extLst>
              <a:ext uri="{FF2B5EF4-FFF2-40B4-BE49-F238E27FC236}">
                <a16:creationId xmlns:a16="http://schemas.microsoft.com/office/drawing/2014/main" id="{AE0DFDB7-CADE-A6F9-5981-A52A919A7B79}"/>
              </a:ext>
            </a:extLst>
          </p:cNvPr>
          <p:cNvSpPr/>
          <p:nvPr/>
        </p:nvSpPr>
        <p:spPr>
          <a:xfrm>
            <a:off x="540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21" name="Ellipse 77">
            <a:extLst>
              <a:ext uri="{FF2B5EF4-FFF2-40B4-BE49-F238E27FC236}">
                <a16:creationId xmlns:a16="http://schemas.microsoft.com/office/drawing/2014/main" id="{B0ACD23D-2F91-3121-5551-C1274B80A5A7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22" name="ZoneTexte 78">
            <a:extLst>
              <a:ext uri="{FF2B5EF4-FFF2-40B4-BE49-F238E27FC236}">
                <a16:creationId xmlns:a16="http://schemas.microsoft.com/office/drawing/2014/main" id="{FABB776A-7294-3264-661C-9F45481BBFF4}"/>
              </a:ext>
            </a:extLst>
          </p:cNvPr>
          <p:cNvSpPr txBox="1"/>
          <p:nvPr/>
        </p:nvSpPr>
        <p:spPr>
          <a:xfrm>
            <a:off x="2416915" y="6625998"/>
            <a:ext cx="34017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Influence of inhomogeneities in the REBCO layer</a:t>
            </a:r>
          </a:p>
        </p:txBody>
      </p:sp>
      <p:sp>
        <p:nvSpPr>
          <p:cNvPr id="23" name="Ellipse 79">
            <a:extLst>
              <a:ext uri="{FF2B5EF4-FFF2-40B4-BE49-F238E27FC236}">
                <a16:creationId xmlns:a16="http://schemas.microsoft.com/office/drawing/2014/main" id="{88A781A6-3666-F665-FA27-D5FDA2E1E4BF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" name="Ellipse 80">
            <a:extLst>
              <a:ext uri="{FF2B5EF4-FFF2-40B4-BE49-F238E27FC236}">
                <a16:creationId xmlns:a16="http://schemas.microsoft.com/office/drawing/2014/main" id="{6147A6A3-B85C-C1E3-DCD5-0A3443B36FA6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" name="Ellipse 81">
            <a:extLst>
              <a:ext uri="{FF2B5EF4-FFF2-40B4-BE49-F238E27FC236}">
                <a16:creationId xmlns:a16="http://schemas.microsoft.com/office/drawing/2014/main" id="{CC474388-ABF5-EE69-453E-4B6CBED47ED0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6" name="Ellipse 82">
            <a:extLst>
              <a:ext uri="{FF2B5EF4-FFF2-40B4-BE49-F238E27FC236}">
                <a16:creationId xmlns:a16="http://schemas.microsoft.com/office/drawing/2014/main" id="{335A9A08-4FF4-7FA9-8F97-31C1367CB7BC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7" name="Ellipse 83">
            <a:extLst>
              <a:ext uri="{FF2B5EF4-FFF2-40B4-BE49-F238E27FC236}">
                <a16:creationId xmlns:a16="http://schemas.microsoft.com/office/drawing/2014/main" id="{5498DB4C-28D9-68F7-0365-DBF7968C1854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8" name="Ellipse 84">
            <a:extLst>
              <a:ext uri="{FF2B5EF4-FFF2-40B4-BE49-F238E27FC236}">
                <a16:creationId xmlns:a16="http://schemas.microsoft.com/office/drawing/2014/main" id="{A767B5AB-1EC0-01C6-0046-8DB11112BE00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9166BF4-3FBD-69E1-833A-EF8869903007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8C421418-93AC-C68E-8447-E5E77631FEB3}"/>
              </a:ext>
            </a:extLst>
          </p:cNvPr>
          <p:cNvSpPr/>
          <p:nvPr/>
        </p:nvSpPr>
        <p:spPr>
          <a:xfrm>
            <a:off x="5180225" y="5447657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ZoneTexte 34">
            <a:extLst>
              <a:ext uri="{FF2B5EF4-FFF2-40B4-BE49-F238E27FC236}">
                <a16:creationId xmlns:a16="http://schemas.microsoft.com/office/drawing/2014/main" id="{B0F046D6-E108-05D5-EBF7-254CF4169E16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14</a:t>
            </a:r>
          </a:p>
        </p:txBody>
      </p:sp>
      <p:pic>
        <p:nvPicPr>
          <p:cNvPr id="32" name="Image 51">
            <a:extLst>
              <a:ext uri="{FF2B5EF4-FFF2-40B4-BE49-F238E27FC236}">
                <a16:creationId xmlns:a16="http://schemas.microsoft.com/office/drawing/2014/main" id="{DE7EC3A3-116F-1472-B170-740DBFD465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28" y="896202"/>
            <a:ext cx="1349631" cy="1242678"/>
          </a:xfrm>
          <a:prstGeom prst="rect">
            <a:avLst/>
          </a:prstGeom>
        </p:spPr>
      </p:pic>
      <p:sp>
        <p:nvSpPr>
          <p:cNvPr id="33" name="ZoneTexte 52">
            <a:extLst>
              <a:ext uri="{FF2B5EF4-FFF2-40B4-BE49-F238E27FC236}">
                <a16:creationId xmlns:a16="http://schemas.microsoft.com/office/drawing/2014/main" id="{D5673764-35D7-3328-8082-29C04E5BF525}"/>
              </a:ext>
            </a:extLst>
          </p:cNvPr>
          <p:cNvSpPr txBox="1"/>
          <p:nvPr/>
        </p:nvSpPr>
        <p:spPr>
          <a:xfrm>
            <a:off x="2334131" y="1249203"/>
            <a:ext cx="23900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Work carried out by S.Holleis and M.Eisterer from TU Vienna</a:t>
            </a:r>
          </a:p>
        </p:txBody>
      </p:sp>
    </p:spTree>
    <p:extLst>
      <p:ext uri="{BB962C8B-B14F-4D97-AF65-F5344CB8AC3E}">
        <p14:creationId xmlns:p14="http://schemas.microsoft.com/office/powerpoint/2010/main" val="3740765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B71A2DD6-5126-449F-AB4F-E5CECAF5E2C5}"/>
              </a:ext>
            </a:extLst>
          </p:cNvPr>
          <p:cNvGrpSpPr/>
          <p:nvPr/>
        </p:nvGrpSpPr>
        <p:grpSpPr>
          <a:xfrm rot="5400000">
            <a:off x="4542394" y="802740"/>
            <a:ext cx="8429141" cy="6857217"/>
            <a:chOff x="-1714" y="8233"/>
            <a:chExt cx="8429141" cy="685721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3692C2-0696-4319-843E-34652E9F4DC2}"/>
                </a:ext>
              </a:extLst>
            </p:cNvPr>
            <p:cNvSpPr/>
            <p:nvPr/>
          </p:nvSpPr>
          <p:spPr>
            <a:xfrm flipH="1" flipV="1">
              <a:off x="-1714" y="8233"/>
              <a:ext cx="4191802" cy="3328827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3EBCF7BA-A582-41E8-9C83-B20F037BD637}"/>
                </a:ext>
              </a:extLst>
            </p:cNvPr>
            <p:cNvSpPr/>
            <p:nvPr/>
          </p:nvSpPr>
          <p:spPr>
            <a:xfrm rot="10800000">
              <a:off x="-1714" y="15683"/>
              <a:ext cx="8429141" cy="6849767"/>
            </a:xfrm>
            <a:prstGeom prst="arc">
              <a:avLst>
                <a:gd name="adj1" fmla="val 466"/>
                <a:gd name="adj2" fmla="val 5381478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E72BFA6-64B7-4179-8D99-7FE7ECCAC7EB}"/>
              </a:ext>
            </a:extLst>
          </p:cNvPr>
          <p:cNvSpPr txBox="1"/>
          <p:nvPr/>
        </p:nvSpPr>
        <p:spPr>
          <a:xfrm>
            <a:off x="462109" y="2575963"/>
            <a:ext cx="273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FA8877B-239C-484D-B1EA-F58A98B36955}"/>
              </a:ext>
            </a:extLst>
          </p:cNvPr>
          <p:cNvSpPr txBox="1"/>
          <p:nvPr/>
        </p:nvSpPr>
        <p:spPr>
          <a:xfrm>
            <a:off x="4929274" y="2048114"/>
            <a:ext cx="2233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Influence of local inhomogeneities in the REBCO layer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352D773-80FE-4AEB-A9A7-4E8A546EFD6F}"/>
              </a:ext>
            </a:extLst>
          </p:cNvPr>
          <p:cNvSpPr txBox="1"/>
          <p:nvPr/>
        </p:nvSpPr>
        <p:spPr>
          <a:xfrm>
            <a:off x="7163091" y="3978181"/>
            <a:ext cx="2233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4037C1B-81CA-4A80-895F-B445B2223A60}"/>
              </a:ext>
            </a:extLst>
          </p:cNvPr>
          <p:cNvSpPr txBox="1"/>
          <p:nvPr/>
        </p:nvSpPr>
        <p:spPr>
          <a:xfrm>
            <a:off x="9533410" y="2325637"/>
            <a:ext cx="181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Conclusions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2198F07-BB82-45C3-B330-9F3533038A13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3792C6BA-EAE6-438B-BCC5-4AF024AB5C3C}"/>
              </a:ext>
            </a:extLst>
          </p:cNvPr>
          <p:cNvSpPr/>
          <p:nvPr/>
        </p:nvSpPr>
        <p:spPr>
          <a:xfrm>
            <a:off x="5148696" y="5455329"/>
            <a:ext cx="7043303" cy="1401890"/>
          </a:xfrm>
          <a:prstGeom prst="arc">
            <a:avLst>
              <a:gd name="adj1" fmla="val 39947"/>
              <a:gd name="adj2" fmla="val 6675030"/>
            </a:avLst>
          </a:prstGeom>
          <a:solidFill>
            <a:schemeClr val="bg1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F38FCB5-3683-44F1-9A55-8707F1D682EC}"/>
              </a:ext>
            </a:extLst>
          </p:cNvPr>
          <p:cNvSpPr txBox="1"/>
          <p:nvPr/>
        </p:nvSpPr>
        <p:spPr>
          <a:xfrm>
            <a:off x="0" y="0"/>
            <a:ext cx="2012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OUTLINE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01251B0E-A16D-46F4-80FA-7B953FE3DFAC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83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249F91E7-C775-4D70-9967-50725A63784F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15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B22D0CB4-3F88-4DA2-9BB4-8638457896A1}"/>
              </a:ext>
            </a:extLst>
          </p:cNvPr>
          <p:cNvCxnSpPr>
            <a:cxnSpLocks/>
          </p:cNvCxnSpPr>
          <p:nvPr/>
        </p:nvCxnSpPr>
        <p:spPr>
          <a:xfrm>
            <a:off x="1800000" y="3528508"/>
            <a:ext cx="8640000" cy="0"/>
          </a:xfrm>
          <a:prstGeom prst="line">
            <a:avLst/>
          </a:prstGeom>
          <a:ln w="762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94C5C263-990A-431D-96D3-BDAEFBD76359}"/>
              </a:ext>
            </a:extLst>
          </p:cNvPr>
          <p:cNvSpPr/>
          <p:nvPr/>
        </p:nvSpPr>
        <p:spPr>
          <a:xfrm>
            <a:off x="1440000" y="3168508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4E7B4C8-1BD6-4B95-801B-4B86FE092B1E}"/>
              </a:ext>
            </a:extLst>
          </p:cNvPr>
          <p:cNvSpPr/>
          <p:nvPr/>
        </p:nvSpPr>
        <p:spPr>
          <a:xfrm>
            <a:off x="360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93012CD-7992-4DD8-97C7-BBA357F4E7D6}"/>
              </a:ext>
            </a:extLst>
          </p:cNvPr>
          <p:cNvSpPr/>
          <p:nvPr/>
        </p:nvSpPr>
        <p:spPr>
          <a:xfrm>
            <a:off x="576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FA3F6A0-487C-48B5-84B2-08D9F9EBEF3B}"/>
              </a:ext>
            </a:extLst>
          </p:cNvPr>
          <p:cNvSpPr/>
          <p:nvPr/>
        </p:nvSpPr>
        <p:spPr>
          <a:xfrm>
            <a:off x="792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5E4E50B-4A7E-464C-AA07-72D57E1CA45B}"/>
              </a:ext>
            </a:extLst>
          </p:cNvPr>
          <p:cNvSpPr/>
          <p:nvPr/>
        </p:nvSpPr>
        <p:spPr>
          <a:xfrm>
            <a:off x="1008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8CDBC4E-1E60-4827-B4DF-BFFDD65C5030}"/>
              </a:ext>
            </a:extLst>
          </p:cNvPr>
          <p:cNvSpPr txBox="1"/>
          <p:nvPr/>
        </p:nvSpPr>
        <p:spPr>
          <a:xfrm>
            <a:off x="2660656" y="3974935"/>
            <a:ext cx="273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</p:spTree>
    <p:extLst>
      <p:ext uri="{BB962C8B-B14F-4D97-AF65-F5344CB8AC3E}">
        <p14:creationId xmlns:p14="http://schemas.microsoft.com/office/powerpoint/2010/main" val="1258759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62AFE747-CF97-4BB5-B8DA-05DD377C87F6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9ACA3FE0-6473-4D94-BA86-6FE45C084173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14958EB-B322-43CF-B268-5F3BB345E164}"/>
              </a:ext>
            </a:extLst>
          </p:cNvPr>
          <p:cNvSpPr txBox="1"/>
          <p:nvPr/>
        </p:nvSpPr>
        <p:spPr>
          <a:xfrm>
            <a:off x="0" y="0"/>
            <a:ext cx="7582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3D FEM ELECTRO-THERMAL MODEL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8509995D-298C-4094-A934-2E93ED842560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730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6413EDD0-41C8-42E6-8825-878DC5E069A2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F5F3881-57DD-492A-A9C9-7955F6166AD4}"/>
              </a:ext>
            </a:extLst>
          </p:cNvPr>
          <p:cNvSpPr/>
          <p:nvPr/>
        </p:nvSpPr>
        <p:spPr>
          <a:xfrm>
            <a:off x="1648188" y="1366212"/>
            <a:ext cx="2212082" cy="1820329"/>
          </a:xfrm>
          <a:prstGeom prst="rect">
            <a:avLst/>
          </a:prstGeom>
          <a:solidFill>
            <a:srgbClr val="CCCCCC"/>
          </a:solidFill>
          <a:ln>
            <a:solidFill>
              <a:srgbClr val="CC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D24F3A1D-51CD-4A8F-902E-2D9DA314AC00}"/>
              </a:ext>
            </a:extLst>
          </p:cNvPr>
          <p:cNvSpPr/>
          <p:nvPr/>
        </p:nvSpPr>
        <p:spPr>
          <a:xfrm>
            <a:off x="1729157" y="1457228"/>
            <a:ext cx="2048224" cy="1592788"/>
          </a:xfrm>
          <a:prstGeom prst="rect">
            <a:avLst/>
          </a:prstGeom>
          <a:solidFill>
            <a:srgbClr val="3B3838"/>
          </a:solidFill>
          <a:ln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EB4DDCAB-DCF9-49D8-A271-1CD60F80C7D6}"/>
              </a:ext>
            </a:extLst>
          </p:cNvPr>
          <p:cNvSpPr/>
          <p:nvPr/>
        </p:nvSpPr>
        <p:spPr>
          <a:xfrm>
            <a:off x="1729157" y="1576639"/>
            <a:ext cx="2048224" cy="154727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55" name="Connecteur droit avec flèche 154">
            <a:extLst>
              <a:ext uri="{FF2B5EF4-FFF2-40B4-BE49-F238E27FC236}">
                <a16:creationId xmlns:a16="http://schemas.microsoft.com/office/drawing/2014/main" id="{F6480992-C50F-4E37-B971-29A50A5B5F5D}"/>
              </a:ext>
            </a:extLst>
          </p:cNvPr>
          <p:cNvCxnSpPr/>
          <p:nvPr/>
        </p:nvCxnSpPr>
        <p:spPr>
          <a:xfrm>
            <a:off x="1644761" y="1239325"/>
            <a:ext cx="2253047" cy="0"/>
          </a:xfrm>
          <a:prstGeom prst="straightConnector1">
            <a:avLst/>
          </a:prstGeom>
          <a:ln>
            <a:solidFill>
              <a:srgbClr val="18171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ZoneTexte 155">
            <a:extLst>
              <a:ext uri="{FF2B5EF4-FFF2-40B4-BE49-F238E27FC236}">
                <a16:creationId xmlns:a16="http://schemas.microsoft.com/office/drawing/2014/main" id="{93861720-EC91-4679-B508-AB4EC5FD76B0}"/>
              </a:ext>
            </a:extLst>
          </p:cNvPr>
          <p:cNvSpPr txBox="1"/>
          <p:nvPr/>
        </p:nvSpPr>
        <p:spPr>
          <a:xfrm>
            <a:off x="1962006" y="88805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Width (12 mm)</a:t>
            </a:r>
          </a:p>
        </p:txBody>
      </p:sp>
      <p:cxnSp>
        <p:nvCxnSpPr>
          <p:cNvPr id="166" name="Connecteur droit avec flèche 165">
            <a:extLst>
              <a:ext uri="{FF2B5EF4-FFF2-40B4-BE49-F238E27FC236}">
                <a16:creationId xmlns:a16="http://schemas.microsoft.com/office/drawing/2014/main" id="{508B505D-A70A-4260-884A-A093A52F6088}"/>
              </a:ext>
            </a:extLst>
          </p:cNvPr>
          <p:cNvCxnSpPr>
            <a:cxnSpLocks/>
          </p:cNvCxnSpPr>
          <p:nvPr/>
        </p:nvCxnSpPr>
        <p:spPr>
          <a:xfrm>
            <a:off x="1418516" y="1410972"/>
            <a:ext cx="504000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ZoneTexte 166">
            <a:extLst>
              <a:ext uri="{FF2B5EF4-FFF2-40B4-BE49-F238E27FC236}">
                <a16:creationId xmlns:a16="http://schemas.microsoft.com/office/drawing/2014/main" id="{A38D10A3-FEF8-4390-A47A-6C4B7A7F474C}"/>
              </a:ext>
            </a:extLst>
          </p:cNvPr>
          <p:cNvSpPr txBox="1"/>
          <p:nvPr/>
        </p:nvSpPr>
        <p:spPr>
          <a:xfrm>
            <a:off x="38283" y="1200087"/>
            <a:ext cx="1620372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Top silver layer (2 µm)</a:t>
            </a:r>
          </a:p>
        </p:txBody>
      </p:sp>
      <p:sp>
        <p:nvSpPr>
          <p:cNvPr id="168" name="ZoneTexte 167">
            <a:extLst>
              <a:ext uri="{FF2B5EF4-FFF2-40B4-BE49-F238E27FC236}">
                <a16:creationId xmlns:a16="http://schemas.microsoft.com/office/drawing/2014/main" id="{4081A037-C1BE-494B-84E2-8C0D0B68499C}"/>
              </a:ext>
            </a:extLst>
          </p:cNvPr>
          <p:cNvSpPr txBox="1"/>
          <p:nvPr/>
        </p:nvSpPr>
        <p:spPr>
          <a:xfrm>
            <a:off x="4542559" y="1812039"/>
            <a:ext cx="1900173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REBCO layer  (1.5 µm)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ZoneTexte 168">
                <a:extLst>
                  <a:ext uri="{FF2B5EF4-FFF2-40B4-BE49-F238E27FC236}">
                    <a16:creationId xmlns:a16="http://schemas.microsoft.com/office/drawing/2014/main" id="{F58DC302-B957-4C0D-BC42-D87CEEA88161}"/>
                  </a:ext>
                </a:extLst>
              </p:cNvPr>
              <p:cNvSpPr txBox="1"/>
              <p:nvPr/>
            </p:nvSpPr>
            <p:spPr>
              <a:xfrm>
                <a:off x="4524891" y="1138872"/>
                <a:ext cx="20132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Hastelloy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®</m:t>
                    </m:r>
                  </m:oMath>
                </a14:m>
                <a:r>
                  <a:rPr lang="en-US" dirty="0"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C276 </a:t>
                </a:r>
              </a:p>
              <a:p>
                <a:r>
                  <a:rPr lang="en-US" dirty="0"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(100 µm)</a:t>
                </a:r>
              </a:p>
            </p:txBody>
          </p:sp>
        </mc:Choice>
        <mc:Fallback xmlns="">
          <p:sp>
            <p:nvSpPr>
              <p:cNvPr id="169" name="ZoneTexte 168">
                <a:extLst>
                  <a:ext uri="{FF2B5EF4-FFF2-40B4-BE49-F238E27FC236}">
                    <a16:creationId xmlns:a16="http://schemas.microsoft.com/office/drawing/2014/main" id="{F58DC302-B957-4C0D-BC42-D87CEEA88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891" y="1138872"/>
                <a:ext cx="2013276" cy="646331"/>
              </a:xfrm>
              <a:prstGeom prst="rect">
                <a:avLst/>
              </a:prstGeom>
              <a:blipFill>
                <a:blip r:embed="rId2"/>
                <a:stretch>
                  <a:fillRect l="-2417" t="-4717" r="-241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0" name="ZoneTexte 169">
            <a:extLst>
              <a:ext uri="{FF2B5EF4-FFF2-40B4-BE49-F238E27FC236}">
                <a16:creationId xmlns:a16="http://schemas.microsoft.com/office/drawing/2014/main" id="{0E88FED7-502E-43DA-A8BB-DED7FF7005A9}"/>
              </a:ext>
            </a:extLst>
          </p:cNvPr>
          <p:cNvSpPr txBox="1"/>
          <p:nvPr/>
        </p:nvSpPr>
        <p:spPr>
          <a:xfrm>
            <a:off x="24389" y="2841225"/>
            <a:ext cx="1620372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Bottom silver layer (1 µm)</a:t>
            </a:r>
          </a:p>
        </p:txBody>
      </p:sp>
      <p:cxnSp>
        <p:nvCxnSpPr>
          <p:cNvPr id="171" name="Connecteur droit avec flèche 170">
            <a:extLst>
              <a:ext uri="{FF2B5EF4-FFF2-40B4-BE49-F238E27FC236}">
                <a16:creationId xmlns:a16="http://schemas.microsoft.com/office/drawing/2014/main" id="{B28C52A6-032B-4159-A8D3-3A260E947D99}"/>
              </a:ext>
            </a:extLst>
          </p:cNvPr>
          <p:cNvCxnSpPr>
            <a:cxnSpLocks/>
          </p:cNvCxnSpPr>
          <p:nvPr/>
        </p:nvCxnSpPr>
        <p:spPr>
          <a:xfrm>
            <a:off x="1437179" y="2186225"/>
            <a:ext cx="252000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avec flèche 171">
            <a:extLst>
              <a:ext uri="{FF2B5EF4-FFF2-40B4-BE49-F238E27FC236}">
                <a16:creationId xmlns:a16="http://schemas.microsoft.com/office/drawing/2014/main" id="{2FD536E4-C455-4859-9800-36273BEB4448}"/>
              </a:ext>
            </a:extLst>
          </p:cNvPr>
          <p:cNvCxnSpPr>
            <a:cxnSpLocks/>
          </p:cNvCxnSpPr>
          <p:nvPr/>
        </p:nvCxnSpPr>
        <p:spPr>
          <a:xfrm flipV="1">
            <a:off x="3643681" y="2411861"/>
            <a:ext cx="122893" cy="0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ZoneTexte 181">
            <a:extLst>
              <a:ext uri="{FF2B5EF4-FFF2-40B4-BE49-F238E27FC236}">
                <a16:creationId xmlns:a16="http://schemas.microsoft.com/office/drawing/2014/main" id="{E322CD29-9646-40FC-859A-4AA18CDA5084}"/>
              </a:ext>
            </a:extLst>
          </p:cNvPr>
          <p:cNvSpPr txBox="1"/>
          <p:nvPr/>
        </p:nvSpPr>
        <p:spPr>
          <a:xfrm>
            <a:off x="37362" y="1888613"/>
            <a:ext cx="1328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Silver on lateral side (1 µm)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23B6CAFA-4DEB-4E1F-9E45-26CEC306F8D5}"/>
              </a:ext>
            </a:extLst>
          </p:cNvPr>
          <p:cNvSpPr/>
          <p:nvPr/>
        </p:nvSpPr>
        <p:spPr>
          <a:xfrm>
            <a:off x="4360662" y="1312584"/>
            <a:ext cx="204822" cy="227541"/>
          </a:xfrm>
          <a:prstGeom prst="rect">
            <a:avLst/>
          </a:prstGeom>
          <a:solidFill>
            <a:srgbClr val="8FAADC"/>
          </a:solidFill>
          <a:ln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4C83B862-2454-4980-BD85-55EC9CC51F36}"/>
              </a:ext>
            </a:extLst>
          </p:cNvPr>
          <p:cNvSpPr/>
          <p:nvPr/>
        </p:nvSpPr>
        <p:spPr>
          <a:xfrm>
            <a:off x="4370423" y="2025525"/>
            <a:ext cx="204822" cy="227541"/>
          </a:xfrm>
          <a:prstGeom prst="rect">
            <a:avLst/>
          </a:prstGeom>
          <a:solidFill>
            <a:srgbClr val="3B3838"/>
          </a:solidFill>
          <a:ln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EAF1D019-6563-482C-90F3-3550FC96923F}"/>
              </a:ext>
            </a:extLst>
          </p:cNvPr>
          <p:cNvSpPr/>
          <p:nvPr/>
        </p:nvSpPr>
        <p:spPr>
          <a:xfrm>
            <a:off x="1729527" y="1640240"/>
            <a:ext cx="2048224" cy="1501771"/>
          </a:xfrm>
          <a:prstGeom prst="rect">
            <a:avLst/>
          </a:prstGeom>
          <a:solidFill>
            <a:srgbClr val="8FAADC"/>
          </a:solidFill>
          <a:ln>
            <a:solidFill>
              <a:srgbClr val="8FAA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B8C4EB80-0524-42D3-AADD-ADD6F2D2DD12}"/>
              </a:ext>
            </a:extLst>
          </p:cNvPr>
          <p:cNvSpPr/>
          <p:nvPr/>
        </p:nvSpPr>
        <p:spPr>
          <a:xfrm>
            <a:off x="4370423" y="2754798"/>
            <a:ext cx="204822" cy="22754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7" name="ZoneTexte 186">
            <a:extLst>
              <a:ext uri="{FF2B5EF4-FFF2-40B4-BE49-F238E27FC236}">
                <a16:creationId xmlns:a16="http://schemas.microsoft.com/office/drawing/2014/main" id="{B9E128E6-E82A-4D43-A408-3DF9FED5BEF0}"/>
              </a:ext>
            </a:extLst>
          </p:cNvPr>
          <p:cNvSpPr txBox="1"/>
          <p:nvPr/>
        </p:nvSpPr>
        <p:spPr>
          <a:xfrm>
            <a:off x="4553524" y="2545403"/>
            <a:ext cx="1871197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Buffer layers  (2D/interface)</a:t>
            </a:r>
          </a:p>
        </p:txBody>
      </p:sp>
      <p:cxnSp>
        <p:nvCxnSpPr>
          <p:cNvPr id="188" name="Connecteur droit avec flèche 187">
            <a:extLst>
              <a:ext uri="{FF2B5EF4-FFF2-40B4-BE49-F238E27FC236}">
                <a16:creationId xmlns:a16="http://schemas.microsoft.com/office/drawing/2014/main" id="{0256855A-678B-4477-8131-F04BDC7548AE}"/>
              </a:ext>
            </a:extLst>
          </p:cNvPr>
          <p:cNvCxnSpPr>
            <a:cxnSpLocks/>
          </p:cNvCxnSpPr>
          <p:nvPr/>
        </p:nvCxnSpPr>
        <p:spPr>
          <a:xfrm>
            <a:off x="1365898" y="3172364"/>
            <a:ext cx="828000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7DE9B431-C864-45CB-99DD-B1428BD9D04D}"/>
              </a:ext>
            </a:extLst>
          </p:cNvPr>
          <p:cNvSpPr/>
          <p:nvPr/>
        </p:nvSpPr>
        <p:spPr>
          <a:xfrm>
            <a:off x="6724103" y="942953"/>
            <a:ext cx="5287033" cy="2486046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Thermo-electrical model </a:t>
            </a:r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developed by </a:t>
            </a:r>
            <a:r>
              <a:rPr lang="en-US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C.Lacroix</a:t>
            </a:r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&amp; </a:t>
            </a:r>
            <a:r>
              <a:rPr lang="en-US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F.Sirois</a:t>
            </a:r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from EPM</a:t>
            </a:r>
          </a:p>
          <a:p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B33AAAD5-A5F2-4AD5-A666-4422C206C16C}"/>
              </a:ext>
            </a:extLst>
          </p:cNvPr>
          <p:cNvGrpSpPr>
            <a:grpSpLocks noChangeAspect="1"/>
          </p:cNvGrpSpPr>
          <p:nvPr/>
        </p:nvGrpSpPr>
        <p:grpSpPr>
          <a:xfrm>
            <a:off x="632824" y="4044889"/>
            <a:ext cx="4019271" cy="1919194"/>
            <a:chOff x="454203" y="4362853"/>
            <a:chExt cx="3371059" cy="1609675"/>
          </a:xfrm>
        </p:grpSpPr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D320BC33-DF66-4E1C-A0A1-912EC9326E17}"/>
                </a:ext>
              </a:extLst>
            </p:cNvPr>
            <p:cNvCxnSpPr/>
            <p:nvPr/>
          </p:nvCxnSpPr>
          <p:spPr>
            <a:xfrm>
              <a:off x="1005265" y="4553407"/>
              <a:ext cx="0" cy="14191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8BA47FA5-58D3-4EEA-AF66-6331FA41DA32}"/>
                </a:ext>
              </a:extLst>
            </p:cNvPr>
            <p:cNvCxnSpPr/>
            <p:nvPr/>
          </p:nvCxnSpPr>
          <p:spPr>
            <a:xfrm>
              <a:off x="3527722" y="4551189"/>
              <a:ext cx="0" cy="14191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8176DF6B-2282-4ABC-B7D7-FAE38B7E4BF9}"/>
                </a:ext>
              </a:extLst>
            </p:cNvPr>
            <p:cNvCxnSpPr/>
            <p:nvPr/>
          </p:nvCxnSpPr>
          <p:spPr>
            <a:xfrm flipV="1">
              <a:off x="1460115" y="4908698"/>
              <a:ext cx="0" cy="72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>
              <a:extLst>
                <a:ext uri="{FF2B5EF4-FFF2-40B4-BE49-F238E27FC236}">
                  <a16:creationId xmlns:a16="http://schemas.microsoft.com/office/drawing/2014/main" id="{EF7FA62B-963B-4935-BFB2-5B3EF64585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9784" y="4597618"/>
              <a:ext cx="0" cy="22898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43CB3A7B-07C1-415A-9EF1-3FE8E874DB75}"/>
                </a:ext>
              </a:extLst>
            </p:cNvPr>
            <p:cNvSpPr txBox="1"/>
            <p:nvPr/>
          </p:nvSpPr>
          <p:spPr>
            <a:xfrm>
              <a:off x="454203" y="4547949"/>
              <a:ext cx="564021" cy="28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Idc</a:t>
              </a: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2BCFCE0F-9A86-46C6-ADC1-26C941718E7A}"/>
                </a:ext>
              </a:extLst>
            </p:cNvPr>
            <p:cNvSpPr txBox="1"/>
            <p:nvPr/>
          </p:nvSpPr>
          <p:spPr>
            <a:xfrm>
              <a:off x="1414471" y="5105808"/>
              <a:ext cx="824335" cy="28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Vsource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16A98B0-858A-4413-B618-DE2898413DE9}"/>
                </a:ext>
              </a:extLst>
            </p:cNvPr>
            <p:cNvSpPr/>
            <p:nvPr/>
          </p:nvSpPr>
          <p:spPr>
            <a:xfrm>
              <a:off x="3336347" y="4915911"/>
              <a:ext cx="360000" cy="72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tx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R</a:t>
              </a:r>
            </a:p>
            <a:p>
              <a:pPr algn="ctr"/>
              <a:r>
                <a:rPr lang="fr-FR" sz="1200" dirty="0">
                  <a:solidFill>
                    <a:schemeClr val="tx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sfcl</a:t>
              </a:r>
              <a:r>
                <a:rPr lang="fr-FR" sz="1200" dirty="0"/>
                <a:t> </a:t>
              </a:r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3A148F3B-3644-446B-8007-BE53CB1B1B55}"/>
                </a:ext>
              </a:extLst>
            </p:cNvPr>
            <p:cNvSpPr/>
            <p:nvPr/>
          </p:nvSpPr>
          <p:spPr>
            <a:xfrm>
              <a:off x="744695" y="4984309"/>
              <a:ext cx="540000" cy="54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/>
            </a:p>
          </p:txBody>
        </p: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54AB5BC4-AB67-4EC4-A47B-2CF0A4245CBB}"/>
                </a:ext>
              </a:extLst>
            </p:cNvPr>
            <p:cNvCxnSpPr/>
            <p:nvPr/>
          </p:nvCxnSpPr>
          <p:spPr>
            <a:xfrm flipH="1">
              <a:off x="1005916" y="4557601"/>
              <a:ext cx="25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BA4BF80-0E8F-498D-9138-574048972A53}"/>
                </a:ext>
              </a:extLst>
            </p:cNvPr>
            <p:cNvSpPr/>
            <p:nvPr/>
          </p:nvSpPr>
          <p:spPr>
            <a:xfrm>
              <a:off x="1356107" y="4362853"/>
              <a:ext cx="720000" cy="36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Rcircuit</a:t>
              </a:r>
              <a:r>
                <a:rPr lang="fr-FR" sz="1600" dirty="0"/>
                <a:t> 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9690CB6-9CD9-4C5A-A5F7-B521B1BD530B}"/>
                </a:ext>
              </a:extLst>
            </p:cNvPr>
            <p:cNvSpPr/>
            <p:nvPr/>
          </p:nvSpPr>
          <p:spPr>
            <a:xfrm>
              <a:off x="2469237" y="4362853"/>
              <a:ext cx="720000" cy="36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rPr>
                <a:t>Xcircuit</a:t>
              </a:r>
              <a:r>
                <a:rPr lang="fr-FR" sz="1600" dirty="0"/>
                <a:t> </a:t>
              </a:r>
            </a:p>
          </p:txBody>
        </p:sp>
        <p:cxnSp>
          <p:nvCxnSpPr>
            <p:cNvPr id="69" name="Connecteur droit avec flèche 68">
              <a:extLst>
                <a:ext uri="{FF2B5EF4-FFF2-40B4-BE49-F238E27FC236}">
                  <a16:creationId xmlns:a16="http://schemas.microsoft.com/office/drawing/2014/main" id="{36E49191-3740-4B42-889D-449DB4F7D8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3262" y="4973347"/>
              <a:ext cx="612000" cy="612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81CD70D-7E12-4655-96E5-7DDB0B8341F9}"/>
                </a:ext>
              </a:extLst>
            </p:cNvPr>
            <p:cNvCxnSpPr/>
            <p:nvPr/>
          </p:nvCxnSpPr>
          <p:spPr>
            <a:xfrm flipH="1">
              <a:off x="1002978" y="5967852"/>
              <a:ext cx="253630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A978900-3751-40D6-9219-D688E138389B}"/>
                </a:ext>
              </a:extLst>
            </p:cNvPr>
            <p:cNvSpPr txBox="1"/>
            <p:nvPr/>
          </p:nvSpPr>
          <p:spPr>
            <a:xfrm>
              <a:off x="729830" y="4735352"/>
              <a:ext cx="240930" cy="283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+</a:t>
              </a:r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42628C27-DB47-4F03-81D6-DAA2E2E4DFCF}"/>
                </a:ext>
              </a:extLst>
            </p:cNvPr>
            <p:cNvSpPr txBox="1"/>
            <p:nvPr/>
          </p:nvSpPr>
          <p:spPr>
            <a:xfrm>
              <a:off x="744466" y="5409370"/>
              <a:ext cx="207319" cy="283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-</a:t>
              </a:r>
            </a:p>
          </p:txBody>
        </p:sp>
      </p:grpSp>
      <p:pic>
        <p:nvPicPr>
          <p:cNvPr id="75" name="Image 74">
            <a:extLst>
              <a:ext uri="{FF2B5EF4-FFF2-40B4-BE49-F238E27FC236}">
                <a16:creationId xmlns:a16="http://schemas.microsoft.com/office/drawing/2014/main" id="{AA27C899-08B8-4334-8B4E-CAFE30A8D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462" y="1061091"/>
            <a:ext cx="2566745" cy="235620"/>
          </a:xfrm>
          <a:prstGeom prst="rect">
            <a:avLst/>
          </a:prstGeom>
        </p:spPr>
      </p:pic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00F04F35-7787-4CC3-AE2D-3FDC6CFBA074}"/>
              </a:ext>
            </a:extLst>
          </p:cNvPr>
          <p:cNvCxnSpPr>
            <a:cxnSpLocks/>
          </p:cNvCxnSpPr>
          <p:nvPr/>
        </p:nvCxnSpPr>
        <p:spPr>
          <a:xfrm>
            <a:off x="4796533" y="4695695"/>
            <a:ext cx="0" cy="98783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>
            <a:extLst>
              <a:ext uri="{FF2B5EF4-FFF2-40B4-BE49-F238E27FC236}">
                <a16:creationId xmlns:a16="http://schemas.microsoft.com/office/drawing/2014/main" id="{45D7987E-9876-4C5C-AB82-6E7266FC609E}"/>
              </a:ext>
            </a:extLst>
          </p:cNvPr>
          <p:cNvSpPr txBox="1"/>
          <p:nvPr/>
        </p:nvSpPr>
        <p:spPr>
          <a:xfrm>
            <a:off x="4802531" y="4944909"/>
            <a:ext cx="1293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 mm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ED3718-C228-4664-A00A-F70B3243A9AD}"/>
              </a:ext>
            </a:extLst>
          </p:cNvPr>
          <p:cNvSpPr/>
          <p:nvPr/>
        </p:nvSpPr>
        <p:spPr>
          <a:xfrm>
            <a:off x="6834651" y="1972798"/>
            <a:ext cx="5030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● Temperature and current dependence of REBCO layer under Tc</a:t>
            </a:r>
          </a:p>
        </p:txBody>
      </p:sp>
      <p:sp>
        <p:nvSpPr>
          <p:cNvPr id="87" name="Ellipse 21">
            <a:extLst>
              <a:ext uri="{FF2B5EF4-FFF2-40B4-BE49-F238E27FC236}">
                <a16:creationId xmlns:a16="http://schemas.microsoft.com/office/drawing/2014/main" id="{BD65C6ED-ADD5-DDA5-B399-9EB8532955C4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8" name="Ellipse 25">
            <a:extLst>
              <a:ext uri="{FF2B5EF4-FFF2-40B4-BE49-F238E27FC236}">
                <a16:creationId xmlns:a16="http://schemas.microsoft.com/office/drawing/2014/main" id="{73630301-B451-DAD4-2B3D-84C461B10FF7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9" name="Ellipse 26">
            <a:extLst>
              <a:ext uri="{FF2B5EF4-FFF2-40B4-BE49-F238E27FC236}">
                <a16:creationId xmlns:a16="http://schemas.microsoft.com/office/drawing/2014/main" id="{EF7BCADE-CF7B-2699-D81A-FEE44FCF32D5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0" name="Ellipse 27">
            <a:extLst>
              <a:ext uri="{FF2B5EF4-FFF2-40B4-BE49-F238E27FC236}">
                <a16:creationId xmlns:a16="http://schemas.microsoft.com/office/drawing/2014/main" id="{133306CA-7F48-1B05-9AF7-ADA1A48C4084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1" name="Ellipse 28">
            <a:extLst>
              <a:ext uri="{FF2B5EF4-FFF2-40B4-BE49-F238E27FC236}">
                <a16:creationId xmlns:a16="http://schemas.microsoft.com/office/drawing/2014/main" id="{65E6A49F-196D-9962-FCA5-BB1A292908DF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2" name="Ellipse 29">
            <a:extLst>
              <a:ext uri="{FF2B5EF4-FFF2-40B4-BE49-F238E27FC236}">
                <a16:creationId xmlns:a16="http://schemas.microsoft.com/office/drawing/2014/main" id="{533A04F2-AC22-73E9-E31C-CBB6361C9AAF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59DFA4B-ED6C-C71E-0D26-9E08C1864A5A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4" name="Ellipse 31">
            <a:extLst>
              <a:ext uri="{FF2B5EF4-FFF2-40B4-BE49-F238E27FC236}">
                <a16:creationId xmlns:a16="http://schemas.microsoft.com/office/drawing/2014/main" id="{44432A2C-2A79-5B07-B3DB-120A749A7B7A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95" name="Ellipse 32">
            <a:extLst>
              <a:ext uri="{FF2B5EF4-FFF2-40B4-BE49-F238E27FC236}">
                <a16:creationId xmlns:a16="http://schemas.microsoft.com/office/drawing/2014/main" id="{7C69BD49-8906-2FD6-D933-371EB4596A39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96" name="Ellipse 33">
            <a:extLst>
              <a:ext uri="{FF2B5EF4-FFF2-40B4-BE49-F238E27FC236}">
                <a16:creationId xmlns:a16="http://schemas.microsoft.com/office/drawing/2014/main" id="{6D280A4E-CEF8-85CB-0F22-CADDC5C1C1BE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97" name="Ellipse 34">
            <a:extLst>
              <a:ext uri="{FF2B5EF4-FFF2-40B4-BE49-F238E27FC236}">
                <a16:creationId xmlns:a16="http://schemas.microsoft.com/office/drawing/2014/main" id="{57AE3E85-94DB-1F22-3251-D479A8BBDC43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98" name="Ellipse 35">
            <a:extLst>
              <a:ext uri="{FF2B5EF4-FFF2-40B4-BE49-F238E27FC236}">
                <a16:creationId xmlns:a16="http://schemas.microsoft.com/office/drawing/2014/main" id="{B2DF846E-098D-2120-7FCB-B78148393B7F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99" name="ZoneTexte 36">
            <a:extLst>
              <a:ext uri="{FF2B5EF4-FFF2-40B4-BE49-F238E27FC236}">
                <a16:creationId xmlns:a16="http://schemas.microsoft.com/office/drawing/2014/main" id="{E7A5733B-E26F-6CE1-129B-118B528F8AEC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106" name="Ellipse 37">
            <a:extLst>
              <a:ext uri="{FF2B5EF4-FFF2-40B4-BE49-F238E27FC236}">
                <a16:creationId xmlns:a16="http://schemas.microsoft.com/office/drawing/2014/main" id="{80065587-D6A2-3515-D14F-3C586A336B06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7" name="Ellipse 38">
            <a:extLst>
              <a:ext uri="{FF2B5EF4-FFF2-40B4-BE49-F238E27FC236}">
                <a16:creationId xmlns:a16="http://schemas.microsoft.com/office/drawing/2014/main" id="{77A2B682-3AB6-0B5A-4050-26F7EA860221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8" name="Ellipse 39">
            <a:extLst>
              <a:ext uri="{FF2B5EF4-FFF2-40B4-BE49-F238E27FC236}">
                <a16:creationId xmlns:a16="http://schemas.microsoft.com/office/drawing/2014/main" id="{98B68B67-44B5-05D1-EF8B-E6AEF4E0FD75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9" name="Ellipse 41">
            <a:extLst>
              <a:ext uri="{FF2B5EF4-FFF2-40B4-BE49-F238E27FC236}">
                <a16:creationId xmlns:a16="http://schemas.microsoft.com/office/drawing/2014/main" id="{74745A73-DB4A-06A3-1E9D-00AFA467E40D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0" name="Ellipse 42">
            <a:extLst>
              <a:ext uri="{FF2B5EF4-FFF2-40B4-BE49-F238E27FC236}">
                <a16:creationId xmlns:a16="http://schemas.microsoft.com/office/drawing/2014/main" id="{2F08F33B-DA04-2A4C-976D-A487B7584454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1" name="Ellipse 43">
            <a:extLst>
              <a:ext uri="{FF2B5EF4-FFF2-40B4-BE49-F238E27FC236}">
                <a16:creationId xmlns:a16="http://schemas.microsoft.com/office/drawing/2014/main" id="{CE0F5504-BCE6-3A6F-B811-14F06C159F4C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2" name="Ellipse 44">
            <a:extLst>
              <a:ext uri="{FF2B5EF4-FFF2-40B4-BE49-F238E27FC236}">
                <a16:creationId xmlns:a16="http://schemas.microsoft.com/office/drawing/2014/main" id="{39329DCB-A332-875B-CA2A-B68461C60494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3" name="Ellipse 45">
            <a:extLst>
              <a:ext uri="{FF2B5EF4-FFF2-40B4-BE49-F238E27FC236}">
                <a16:creationId xmlns:a16="http://schemas.microsoft.com/office/drawing/2014/main" id="{AEA83709-C2F1-62D1-7193-8CA321F904E7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4" name="Ellipse 46">
            <a:extLst>
              <a:ext uri="{FF2B5EF4-FFF2-40B4-BE49-F238E27FC236}">
                <a16:creationId xmlns:a16="http://schemas.microsoft.com/office/drawing/2014/main" id="{11ADD206-F77F-F801-3D19-C0AB5967B0C4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5" name="Ellipse 48">
            <a:extLst>
              <a:ext uri="{FF2B5EF4-FFF2-40B4-BE49-F238E27FC236}">
                <a16:creationId xmlns:a16="http://schemas.microsoft.com/office/drawing/2014/main" id="{E031E2FA-DB71-2CCC-D0C4-3934FBBD3589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6" name="Ellipse 49">
            <a:extLst>
              <a:ext uri="{FF2B5EF4-FFF2-40B4-BE49-F238E27FC236}">
                <a16:creationId xmlns:a16="http://schemas.microsoft.com/office/drawing/2014/main" id="{7F46F4EF-3060-12B4-B5FD-11368B5434D3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7" name="Ellipse 50">
            <a:extLst>
              <a:ext uri="{FF2B5EF4-FFF2-40B4-BE49-F238E27FC236}">
                <a16:creationId xmlns:a16="http://schemas.microsoft.com/office/drawing/2014/main" id="{E9CB283D-7A46-8654-59F4-62F52BA14992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3CF96C38-D4B8-80F8-BDF8-515AD18320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009" y="4531126"/>
            <a:ext cx="2220500" cy="91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60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62AFE747-CF97-4BB5-B8DA-05DD377C87F6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9ACA3FE0-6473-4D94-BA86-6FE45C084173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14958EB-B322-43CF-B268-5F3BB345E164}"/>
              </a:ext>
            </a:extLst>
          </p:cNvPr>
          <p:cNvSpPr txBox="1"/>
          <p:nvPr/>
        </p:nvSpPr>
        <p:spPr>
          <a:xfrm>
            <a:off x="0" y="0"/>
            <a:ext cx="7582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3D FEM ELECTRO-THERMAL MODEL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8509995D-298C-4094-A934-2E93ED842560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730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6413EDD0-41C8-42E6-8825-878DC5E069A2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</a:t>
            </a:r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7DE9B431-C864-45CB-99DD-B1428BD9D04D}"/>
              </a:ext>
            </a:extLst>
          </p:cNvPr>
          <p:cNvSpPr/>
          <p:nvPr/>
        </p:nvSpPr>
        <p:spPr>
          <a:xfrm>
            <a:off x="6724103" y="942953"/>
            <a:ext cx="5287033" cy="2486046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Thermo-electrical model </a:t>
            </a:r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developed by </a:t>
            </a:r>
            <a:r>
              <a:rPr lang="en-US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C.Lacroix</a:t>
            </a:r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&amp; </a:t>
            </a:r>
            <a:r>
              <a:rPr lang="en-US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F.Sirois</a:t>
            </a:r>
            <a:r>
              <a:rPr lang="en-US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from EPM</a:t>
            </a:r>
          </a:p>
          <a:p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75" name="Image 74">
            <a:extLst>
              <a:ext uri="{FF2B5EF4-FFF2-40B4-BE49-F238E27FC236}">
                <a16:creationId xmlns:a16="http://schemas.microsoft.com/office/drawing/2014/main" id="{AA27C899-08B8-4334-8B4E-CAFE30A8D2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462" y="1061091"/>
            <a:ext cx="2566745" cy="23562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7ED3718-C228-4664-A00A-F70B3243A9AD}"/>
              </a:ext>
            </a:extLst>
          </p:cNvPr>
          <p:cNvSpPr/>
          <p:nvPr/>
        </p:nvSpPr>
        <p:spPr>
          <a:xfrm>
            <a:off x="6834651" y="1972798"/>
            <a:ext cx="5030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● Temperature and current dependence of REBCO layer under Tc</a:t>
            </a:r>
          </a:p>
        </p:txBody>
      </p:sp>
      <p:sp>
        <p:nvSpPr>
          <p:cNvPr id="87" name="Ellipse 21">
            <a:extLst>
              <a:ext uri="{FF2B5EF4-FFF2-40B4-BE49-F238E27FC236}">
                <a16:creationId xmlns:a16="http://schemas.microsoft.com/office/drawing/2014/main" id="{BD65C6ED-ADD5-DDA5-B399-9EB8532955C4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8" name="Ellipse 25">
            <a:extLst>
              <a:ext uri="{FF2B5EF4-FFF2-40B4-BE49-F238E27FC236}">
                <a16:creationId xmlns:a16="http://schemas.microsoft.com/office/drawing/2014/main" id="{73630301-B451-DAD4-2B3D-84C461B10FF7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9" name="Ellipse 26">
            <a:extLst>
              <a:ext uri="{FF2B5EF4-FFF2-40B4-BE49-F238E27FC236}">
                <a16:creationId xmlns:a16="http://schemas.microsoft.com/office/drawing/2014/main" id="{EF7BCADE-CF7B-2699-D81A-FEE44FCF32D5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0" name="Ellipse 27">
            <a:extLst>
              <a:ext uri="{FF2B5EF4-FFF2-40B4-BE49-F238E27FC236}">
                <a16:creationId xmlns:a16="http://schemas.microsoft.com/office/drawing/2014/main" id="{133306CA-7F48-1B05-9AF7-ADA1A48C4084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1" name="Ellipse 28">
            <a:extLst>
              <a:ext uri="{FF2B5EF4-FFF2-40B4-BE49-F238E27FC236}">
                <a16:creationId xmlns:a16="http://schemas.microsoft.com/office/drawing/2014/main" id="{65E6A49F-196D-9962-FCA5-BB1A292908DF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2" name="Ellipse 29">
            <a:extLst>
              <a:ext uri="{FF2B5EF4-FFF2-40B4-BE49-F238E27FC236}">
                <a16:creationId xmlns:a16="http://schemas.microsoft.com/office/drawing/2014/main" id="{533A04F2-AC22-73E9-E31C-CBB6361C9AAF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59DFA4B-ED6C-C71E-0D26-9E08C1864A5A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4" name="Ellipse 31">
            <a:extLst>
              <a:ext uri="{FF2B5EF4-FFF2-40B4-BE49-F238E27FC236}">
                <a16:creationId xmlns:a16="http://schemas.microsoft.com/office/drawing/2014/main" id="{44432A2C-2A79-5B07-B3DB-120A749A7B7A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95" name="Ellipse 32">
            <a:extLst>
              <a:ext uri="{FF2B5EF4-FFF2-40B4-BE49-F238E27FC236}">
                <a16:creationId xmlns:a16="http://schemas.microsoft.com/office/drawing/2014/main" id="{7C69BD49-8906-2FD6-D933-371EB4596A39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96" name="Ellipse 33">
            <a:extLst>
              <a:ext uri="{FF2B5EF4-FFF2-40B4-BE49-F238E27FC236}">
                <a16:creationId xmlns:a16="http://schemas.microsoft.com/office/drawing/2014/main" id="{6D280A4E-CEF8-85CB-0F22-CADDC5C1C1BE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97" name="Ellipse 34">
            <a:extLst>
              <a:ext uri="{FF2B5EF4-FFF2-40B4-BE49-F238E27FC236}">
                <a16:creationId xmlns:a16="http://schemas.microsoft.com/office/drawing/2014/main" id="{57AE3E85-94DB-1F22-3251-D479A8BBDC43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98" name="Ellipse 35">
            <a:extLst>
              <a:ext uri="{FF2B5EF4-FFF2-40B4-BE49-F238E27FC236}">
                <a16:creationId xmlns:a16="http://schemas.microsoft.com/office/drawing/2014/main" id="{B2DF846E-098D-2120-7FCB-B78148393B7F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99" name="ZoneTexte 36">
            <a:extLst>
              <a:ext uri="{FF2B5EF4-FFF2-40B4-BE49-F238E27FC236}">
                <a16:creationId xmlns:a16="http://schemas.microsoft.com/office/drawing/2014/main" id="{E7A5733B-E26F-6CE1-129B-118B528F8AEC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106" name="Ellipse 37">
            <a:extLst>
              <a:ext uri="{FF2B5EF4-FFF2-40B4-BE49-F238E27FC236}">
                <a16:creationId xmlns:a16="http://schemas.microsoft.com/office/drawing/2014/main" id="{80065587-D6A2-3515-D14F-3C586A336B06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7" name="Ellipse 38">
            <a:extLst>
              <a:ext uri="{FF2B5EF4-FFF2-40B4-BE49-F238E27FC236}">
                <a16:creationId xmlns:a16="http://schemas.microsoft.com/office/drawing/2014/main" id="{77A2B682-3AB6-0B5A-4050-26F7EA860221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8" name="Ellipse 39">
            <a:extLst>
              <a:ext uri="{FF2B5EF4-FFF2-40B4-BE49-F238E27FC236}">
                <a16:creationId xmlns:a16="http://schemas.microsoft.com/office/drawing/2014/main" id="{98B68B67-44B5-05D1-EF8B-E6AEF4E0FD75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9" name="Ellipse 41">
            <a:extLst>
              <a:ext uri="{FF2B5EF4-FFF2-40B4-BE49-F238E27FC236}">
                <a16:creationId xmlns:a16="http://schemas.microsoft.com/office/drawing/2014/main" id="{74745A73-DB4A-06A3-1E9D-00AFA467E40D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0" name="Ellipse 42">
            <a:extLst>
              <a:ext uri="{FF2B5EF4-FFF2-40B4-BE49-F238E27FC236}">
                <a16:creationId xmlns:a16="http://schemas.microsoft.com/office/drawing/2014/main" id="{2F08F33B-DA04-2A4C-976D-A487B7584454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1" name="Ellipse 43">
            <a:extLst>
              <a:ext uri="{FF2B5EF4-FFF2-40B4-BE49-F238E27FC236}">
                <a16:creationId xmlns:a16="http://schemas.microsoft.com/office/drawing/2014/main" id="{CE0F5504-BCE6-3A6F-B811-14F06C159F4C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2" name="Ellipse 44">
            <a:extLst>
              <a:ext uri="{FF2B5EF4-FFF2-40B4-BE49-F238E27FC236}">
                <a16:creationId xmlns:a16="http://schemas.microsoft.com/office/drawing/2014/main" id="{39329DCB-A332-875B-CA2A-B68461C60494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3" name="Ellipse 45">
            <a:extLst>
              <a:ext uri="{FF2B5EF4-FFF2-40B4-BE49-F238E27FC236}">
                <a16:creationId xmlns:a16="http://schemas.microsoft.com/office/drawing/2014/main" id="{AEA83709-C2F1-62D1-7193-8CA321F904E7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4" name="Ellipse 46">
            <a:extLst>
              <a:ext uri="{FF2B5EF4-FFF2-40B4-BE49-F238E27FC236}">
                <a16:creationId xmlns:a16="http://schemas.microsoft.com/office/drawing/2014/main" id="{11ADD206-F77F-F801-3D19-C0AB5967B0C4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5" name="Ellipse 48">
            <a:extLst>
              <a:ext uri="{FF2B5EF4-FFF2-40B4-BE49-F238E27FC236}">
                <a16:creationId xmlns:a16="http://schemas.microsoft.com/office/drawing/2014/main" id="{E031E2FA-DB71-2CCC-D0C4-3934FBBD3589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6" name="Ellipse 49">
            <a:extLst>
              <a:ext uri="{FF2B5EF4-FFF2-40B4-BE49-F238E27FC236}">
                <a16:creationId xmlns:a16="http://schemas.microsoft.com/office/drawing/2014/main" id="{7F46F4EF-3060-12B4-B5FD-11368B5434D3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7" name="Ellipse 50">
            <a:extLst>
              <a:ext uri="{FF2B5EF4-FFF2-40B4-BE49-F238E27FC236}">
                <a16:creationId xmlns:a16="http://schemas.microsoft.com/office/drawing/2014/main" id="{E9CB283D-7A46-8654-59F4-62F52BA14992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3CF96C38-D4B8-80F8-BDF8-515AD18320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009" y="4531126"/>
            <a:ext cx="2220500" cy="910376"/>
          </a:xfrm>
          <a:prstGeom prst="rect">
            <a:avLst/>
          </a:prstGeom>
        </p:spPr>
      </p:pic>
      <p:pic>
        <p:nvPicPr>
          <p:cNvPr id="73" name="Image 189">
            <a:extLst>
              <a:ext uri="{FF2B5EF4-FFF2-40B4-BE49-F238E27FC236}">
                <a16:creationId xmlns:a16="http://schemas.microsoft.com/office/drawing/2014/main" id="{014A2B37-6B95-AA8E-D9A4-75E65DF84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251" y="1305628"/>
            <a:ext cx="5495516" cy="957085"/>
          </a:xfrm>
          <a:prstGeom prst="rect">
            <a:avLst/>
          </a:prstGeom>
        </p:spPr>
      </p:pic>
      <p:pic>
        <p:nvPicPr>
          <p:cNvPr id="74" name="Image 8">
            <a:extLst>
              <a:ext uri="{FF2B5EF4-FFF2-40B4-BE49-F238E27FC236}">
                <a16:creationId xmlns:a16="http://schemas.microsoft.com/office/drawing/2014/main" id="{5ED5497A-B643-FF5E-7592-7DA64FF67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6839" y="4165773"/>
            <a:ext cx="3925099" cy="1558904"/>
          </a:xfrm>
          <a:prstGeom prst="rect">
            <a:avLst/>
          </a:prstGeom>
        </p:spPr>
      </p:pic>
      <p:pic>
        <p:nvPicPr>
          <p:cNvPr id="76" name="Image 7">
            <a:extLst>
              <a:ext uri="{FF2B5EF4-FFF2-40B4-BE49-F238E27FC236}">
                <a16:creationId xmlns:a16="http://schemas.microsoft.com/office/drawing/2014/main" id="{2039DBDC-0B65-51AC-90E5-6CB4E79EA2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3772" y="2479749"/>
            <a:ext cx="4016741" cy="1593497"/>
          </a:xfrm>
          <a:prstGeom prst="rect">
            <a:avLst/>
          </a:prstGeom>
        </p:spPr>
      </p:pic>
      <p:sp>
        <p:nvSpPr>
          <p:cNvPr id="79" name="Rectangle : coins arrondis 10">
            <a:extLst>
              <a:ext uri="{FF2B5EF4-FFF2-40B4-BE49-F238E27FC236}">
                <a16:creationId xmlns:a16="http://schemas.microsoft.com/office/drawing/2014/main" id="{406A2F07-B256-0AB0-1B71-54177630D453}"/>
              </a:ext>
            </a:extLst>
          </p:cNvPr>
          <p:cNvSpPr/>
          <p:nvPr/>
        </p:nvSpPr>
        <p:spPr>
          <a:xfrm>
            <a:off x="888429" y="2445021"/>
            <a:ext cx="4511571" cy="17009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09852B0-45D1-016B-1EA0-177BEB3EAA8F}"/>
              </a:ext>
            </a:extLst>
          </p:cNvPr>
          <p:cNvSpPr/>
          <p:nvPr/>
        </p:nvSpPr>
        <p:spPr>
          <a:xfrm>
            <a:off x="5862506" y="4042512"/>
            <a:ext cx="457197" cy="2085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8D8E24B-DEDE-5B65-62A2-EEAD268454CC}"/>
              </a:ext>
            </a:extLst>
          </p:cNvPr>
          <p:cNvSpPr/>
          <p:nvPr/>
        </p:nvSpPr>
        <p:spPr>
          <a:xfrm>
            <a:off x="5867401" y="4316497"/>
            <a:ext cx="457197" cy="20853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3D8DD16B-19AF-6222-49E4-A5C8B544D350}"/>
                  </a:ext>
                </a:extLst>
              </p:cNvPr>
              <p:cNvSpPr txBox="1"/>
              <p:nvPr/>
            </p:nvSpPr>
            <p:spPr>
              <a:xfrm>
                <a:off x="6380875" y="3967169"/>
                <a:ext cx="166391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=3.3 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3D8DD16B-19AF-6222-49E4-A5C8B544D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0875" y="3967169"/>
                <a:ext cx="1663917" cy="307777"/>
              </a:xfrm>
              <a:prstGeom prst="rect">
                <a:avLst/>
              </a:prstGeom>
              <a:blipFill>
                <a:blip r:embed="rId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018A9762-CD33-E4B6-D0DE-29F982C582A6}"/>
                  </a:ext>
                </a:extLst>
              </p:cNvPr>
              <p:cNvSpPr txBox="1"/>
              <p:nvPr/>
            </p:nvSpPr>
            <p:spPr>
              <a:xfrm>
                <a:off x="6374989" y="4266876"/>
                <a:ext cx="18001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=0.33 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018A9762-CD33-E4B6-D0DE-29F982C582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4989" y="4266876"/>
                <a:ext cx="1800173" cy="307777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id="{2F3A8F44-4C98-D7BE-F8B9-BE1A42BAA3EE}"/>
              </a:ext>
            </a:extLst>
          </p:cNvPr>
          <p:cNvSpPr txBox="1"/>
          <p:nvPr/>
        </p:nvSpPr>
        <p:spPr>
          <a:xfrm>
            <a:off x="6827150" y="2774862"/>
            <a:ext cx="50379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● Inhomogeneous critical current density (</a:t>
            </a:r>
            <a:r>
              <a:rPr lang="en-US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x,y</a:t>
            </a:r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9301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>
            <a:extLst>
              <a:ext uri="{FF2B5EF4-FFF2-40B4-BE49-F238E27FC236}">
                <a16:creationId xmlns:a16="http://schemas.microsoft.com/office/drawing/2014/main" id="{F635203A-A246-43D7-94E3-C267CC4B9178}"/>
              </a:ext>
            </a:extLst>
          </p:cNvPr>
          <p:cNvGrpSpPr>
            <a:grpSpLocks noChangeAspect="1"/>
          </p:cNvGrpSpPr>
          <p:nvPr/>
        </p:nvGrpSpPr>
        <p:grpSpPr>
          <a:xfrm>
            <a:off x="1322205" y="2905291"/>
            <a:ext cx="2914492" cy="2817023"/>
            <a:chOff x="1156850" y="3032093"/>
            <a:chExt cx="2047471" cy="1978998"/>
          </a:xfrm>
        </p:grpSpPr>
        <p:sp>
          <p:nvSpPr>
            <p:cNvPr id="155" name="Cube 154">
              <a:extLst>
                <a:ext uri="{FF2B5EF4-FFF2-40B4-BE49-F238E27FC236}">
                  <a16:creationId xmlns:a16="http://schemas.microsoft.com/office/drawing/2014/main" id="{065807CE-080C-4DB3-AE41-A50A8E665061}"/>
                </a:ext>
              </a:extLst>
            </p:cNvPr>
            <p:cNvSpPr/>
            <p:nvPr/>
          </p:nvSpPr>
          <p:spPr>
            <a:xfrm>
              <a:off x="1420859" y="3774379"/>
              <a:ext cx="1765771" cy="989064"/>
            </a:xfrm>
            <a:prstGeom prst="cube">
              <a:avLst>
                <a:gd name="adj" fmla="val 9761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4585607E-DF4F-4884-9B18-E74BC2D91BBD}"/>
                </a:ext>
              </a:extLst>
            </p:cNvPr>
            <p:cNvSpPr/>
            <p:nvPr/>
          </p:nvSpPr>
          <p:spPr>
            <a:xfrm>
              <a:off x="1156850" y="3234394"/>
              <a:ext cx="2020567" cy="1776697"/>
            </a:xfrm>
            <a:prstGeom prst="cube">
              <a:avLst>
                <a:gd name="adj" fmla="val 7007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6" name="Cube 165">
              <a:extLst>
                <a:ext uri="{FF2B5EF4-FFF2-40B4-BE49-F238E27FC236}">
                  <a16:creationId xmlns:a16="http://schemas.microsoft.com/office/drawing/2014/main" id="{251B88FE-56AD-4BBC-86F6-F30751E8AF0E}"/>
                </a:ext>
              </a:extLst>
            </p:cNvPr>
            <p:cNvSpPr/>
            <p:nvPr/>
          </p:nvSpPr>
          <p:spPr>
            <a:xfrm>
              <a:off x="1257915" y="3145585"/>
              <a:ext cx="1919503" cy="1225046"/>
            </a:xfrm>
            <a:prstGeom prst="cube">
              <a:avLst>
                <a:gd name="adj" fmla="val 9346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24868BCE-52CF-4355-A210-0F7CC1DC4209}"/>
                </a:ext>
              </a:extLst>
            </p:cNvPr>
            <p:cNvSpPr/>
            <p:nvPr/>
          </p:nvSpPr>
          <p:spPr>
            <a:xfrm>
              <a:off x="1349463" y="3061207"/>
              <a:ext cx="1827205" cy="1133719"/>
            </a:xfrm>
            <a:prstGeom prst="cube">
              <a:avLst>
                <a:gd name="adj" fmla="val 93152"/>
              </a:avLst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B0411BAC-763F-4AEF-9CAB-521811F000E1}"/>
                </a:ext>
              </a:extLst>
            </p:cNvPr>
            <p:cNvSpPr/>
            <p:nvPr/>
          </p:nvSpPr>
          <p:spPr>
            <a:xfrm>
              <a:off x="1453102" y="3032093"/>
              <a:ext cx="1724421" cy="974698"/>
            </a:xfrm>
            <a:prstGeom prst="cube">
              <a:avLst>
                <a:gd name="adj" fmla="val 9761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E3E80FB6-2468-4A4D-A3D3-D37B50CA0F42}"/>
                </a:ext>
              </a:extLst>
            </p:cNvPr>
            <p:cNvSpPr/>
            <p:nvPr/>
          </p:nvSpPr>
          <p:spPr>
            <a:xfrm>
              <a:off x="2236728" y="3032093"/>
              <a:ext cx="967593" cy="1731349"/>
            </a:xfrm>
            <a:prstGeom prst="cube">
              <a:avLst>
                <a:gd name="adj" fmla="val 97326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35666D9E-F2A2-49C4-B75E-235C8AE8F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331" y="776529"/>
            <a:ext cx="4523848" cy="1751954"/>
          </a:xfrm>
          <a:prstGeom prst="rect">
            <a:avLst/>
          </a:prstGeom>
        </p:spPr>
      </p:pic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DE5FC9F4-03EF-45D8-B1A9-2283DEBFC77E}"/>
              </a:ext>
            </a:extLst>
          </p:cNvPr>
          <p:cNvCxnSpPr>
            <a:cxnSpLocks/>
          </p:cNvCxnSpPr>
          <p:nvPr/>
        </p:nvCxnSpPr>
        <p:spPr>
          <a:xfrm flipH="1">
            <a:off x="3670605" y="5298950"/>
            <a:ext cx="72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C8DD77BC-DCAB-4F67-980F-15AAD26F78F3}"/>
              </a:ext>
            </a:extLst>
          </p:cNvPr>
          <p:cNvCxnSpPr>
            <a:cxnSpLocks/>
          </p:cNvCxnSpPr>
          <p:nvPr/>
        </p:nvCxnSpPr>
        <p:spPr>
          <a:xfrm flipV="1">
            <a:off x="4382994" y="4843646"/>
            <a:ext cx="468000" cy="46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B51B56BF-DE68-4F20-A4D6-61A3DD8FDCC3}"/>
              </a:ext>
            </a:extLst>
          </p:cNvPr>
          <p:cNvSpPr txBox="1"/>
          <p:nvPr/>
        </p:nvSpPr>
        <p:spPr>
          <a:xfrm>
            <a:off x="4754965" y="4522922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8C50490-5A8D-4962-96D9-47817C812AB4}"/>
              </a:ext>
            </a:extLst>
          </p:cNvPr>
          <p:cNvSpPr txBox="1"/>
          <p:nvPr/>
        </p:nvSpPr>
        <p:spPr>
          <a:xfrm>
            <a:off x="3486863" y="4947701"/>
            <a:ext cx="2952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BA4309F0-214B-4984-B4BB-7C81C54C9086}"/>
              </a:ext>
            </a:extLst>
          </p:cNvPr>
          <p:cNvCxnSpPr>
            <a:cxnSpLocks/>
          </p:cNvCxnSpPr>
          <p:nvPr/>
        </p:nvCxnSpPr>
        <p:spPr>
          <a:xfrm flipV="1">
            <a:off x="4390605" y="4566908"/>
            <a:ext cx="0" cy="720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EC3DC855-2311-457E-8424-EE6EC6A93A18}"/>
              </a:ext>
            </a:extLst>
          </p:cNvPr>
          <p:cNvSpPr txBox="1"/>
          <p:nvPr/>
        </p:nvSpPr>
        <p:spPr>
          <a:xfrm>
            <a:off x="4194884" y="4290234"/>
            <a:ext cx="3830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F96274A-EBE9-45FE-99AD-C82604F7DE6D}"/>
              </a:ext>
            </a:extLst>
          </p:cNvPr>
          <p:cNvSpPr/>
          <p:nvPr/>
        </p:nvSpPr>
        <p:spPr>
          <a:xfrm>
            <a:off x="1694390" y="4448171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DD556B85-3B09-42E1-ADD2-AD20CF5A8FC4}"/>
              </a:ext>
            </a:extLst>
          </p:cNvPr>
          <p:cNvCxnSpPr>
            <a:cxnSpLocks/>
          </p:cNvCxnSpPr>
          <p:nvPr/>
        </p:nvCxnSpPr>
        <p:spPr>
          <a:xfrm>
            <a:off x="1712010" y="446114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AAA83B76-786F-4897-8E07-2923911CA9A9}"/>
              </a:ext>
            </a:extLst>
          </p:cNvPr>
          <p:cNvCxnSpPr>
            <a:cxnSpLocks/>
          </p:cNvCxnSpPr>
          <p:nvPr/>
        </p:nvCxnSpPr>
        <p:spPr>
          <a:xfrm flipH="1">
            <a:off x="1712010" y="446208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lipse 50">
            <a:extLst>
              <a:ext uri="{FF2B5EF4-FFF2-40B4-BE49-F238E27FC236}">
                <a16:creationId xmlns:a16="http://schemas.microsoft.com/office/drawing/2014/main" id="{3DC9496B-D9AE-4D83-90FD-89658AF2CD15}"/>
              </a:ext>
            </a:extLst>
          </p:cNvPr>
          <p:cNvSpPr/>
          <p:nvPr/>
        </p:nvSpPr>
        <p:spPr>
          <a:xfrm>
            <a:off x="2040370" y="4449410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691BEBB7-55AF-4B8F-8266-C73C034A452E}"/>
              </a:ext>
            </a:extLst>
          </p:cNvPr>
          <p:cNvCxnSpPr>
            <a:cxnSpLocks/>
          </p:cNvCxnSpPr>
          <p:nvPr/>
        </p:nvCxnSpPr>
        <p:spPr>
          <a:xfrm>
            <a:off x="2057990" y="4462386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0CBD4ED3-987D-4055-A5E1-F8240016EF6E}"/>
              </a:ext>
            </a:extLst>
          </p:cNvPr>
          <p:cNvCxnSpPr>
            <a:cxnSpLocks/>
          </p:cNvCxnSpPr>
          <p:nvPr/>
        </p:nvCxnSpPr>
        <p:spPr>
          <a:xfrm flipH="1">
            <a:off x="2057990" y="4463326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e 55">
            <a:extLst>
              <a:ext uri="{FF2B5EF4-FFF2-40B4-BE49-F238E27FC236}">
                <a16:creationId xmlns:a16="http://schemas.microsoft.com/office/drawing/2014/main" id="{79411D9C-CDE2-41D8-B52D-3C68968B2682}"/>
              </a:ext>
            </a:extLst>
          </p:cNvPr>
          <p:cNvSpPr/>
          <p:nvPr/>
        </p:nvSpPr>
        <p:spPr>
          <a:xfrm>
            <a:off x="2355406" y="4459751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02B2B990-B01E-4C25-BFC6-9A8AF391ED9A}"/>
              </a:ext>
            </a:extLst>
          </p:cNvPr>
          <p:cNvCxnSpPr>
            <a:cxnSpLocks/>
          </p:cNvCxnSpPr>
          <p:nvPr/>
        </p:nvCxnSpPr>
        <p:spPr>
          <a:xfrm>
            <a:off x="2373026" y="447272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88D8D14F-BF62-4D17-A246-3C87792C8C21}"/>
              </a:ext>
            </a:extLst>
          </p:cNvPr>
          <p:cNvCxnSpPr>
            <a:cxnSpLocks/>
          </p:cNvCxnSpPr>
          <p:nvPr/>
        </p:nvCxnSpPr>
        <p:spPr>
          <a:xfrm flipH="1">
            <a:off x="2373026" y="447366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F4EE2F-B53F-4795-A2A5-8A367FBD6DFE}"/>
              </a:ext>
            </a:extLst>
          </p:cNvPr>
          <p:cNvSpPr txBox="1"/>
          <p:nvPr/>
        </p:nvSpPr>
        <p:spPr>
          <a:xfrm>
            <a:off x="1762905" y="4258157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F58510E-7E1D-4954-AB5F-029AD3C3DB54}"/>
              </a:ext>
            </a:extLst>
          </p:cNvPr>
          <p:cNvSpPr txBox="1"/>
          <p:nvPr/>
        </p:nvSpPr>
        <p:spPr>
          <a:xfrm>
            <a:off x="2094969" y="4257248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AC5FE42C-EF03-4CB2-B6EE-00229184D4F4}"/>
              </a:ext>
            </a:extLst>
          </p:cNvPr>
          <p:cNvSpPr txBox="1"/>
          <p:nvPr/>
        </p:nvSpPr>
        <p:spPr>
          <a:xfrm>
            <a:off x="2415033" y="4257248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C355DD21-ACCF-43F0-B374-B410B12C66F5}"/>
              </a:ext>
            </a:extLst>
          </p:cNvPr>
          <p:cNvSpPr/>
          <p:nvPr/>
        </p:nvSpPr>
        <p:spPr>
          <a:xfrm>
            <a:off x="2948278" y="952295"/>
            <a:ext cx="1442596" cy="109406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9" name="BA03B451">
            <a:hlinkClick r:id="" action="ppaction://media"/>
            <a:extLst>
              <a:ext uri="{FF2B5EF4-FFF2-40B4-BE49-F238E27FC236}">
                <a16:creationId xmlns:a16="http://schemas.microsoft.com/office/drawing/2014/main" id="{EC780459-76BB-4772-8ED1-09390503230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46629" y="1695870"/>
            <a:ext cx="5231566" cy="370545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FAE47C-5DDB-41E7-9BEE-2DC4D2F60DF0}"/>
              </a:ext>
            </a:extLst>
          </p:cNvPr>
          <p:cNvSpPr/>
          <p:nvPr/>
        </p:nvSpPr>
        <p:spPr>
          <a:xfrm>
            <a:off x="6532822" y="1450021"/>
            <a:ext cx="659657" cy="41971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A44DD72-B83B-4356-8CA3-916B8066F7A2}"/>
              </a:ext>
            </a:extLst>
          </p:cNvPr>
          <p:cNvCxnSpPr/>
          <p:nvPr/>
        </p:nvCxnSpPr>
        <p:spPr>
          <a:xfrm>
            <a:off x="7120192" y="4208498"/>
            <a:ext cx="213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1F9AA1A9-3799-44E4-B507-DFE3E7450D37}"/>
              </a:ext>
            </a:extLst>
          </p:cNvPr>
          <p:cNvCxnSpPr/>
          <p:nvPr/>
        </p:nvCxnSpPr>
        <p:spPr>
          <a:xfrm>
            <a:off x="7127685" y="2579671"/>
            <a:ext cx="213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F2D2992-162A-4D67-9387-D877A98F8E12}"/>
              </a:ext>
            </a:extLst>
          </p:cNvPr>
          <p:cNvSpPr/>
          <p:nvPr/>
        </p:nvSpPr>
        <p:spPr>
          <a:xfrm rot="5400000">
            <a:off x="9042887" y="3282446"/>
            <a:ext cx="622970" cy="4444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7B113326-40B2-45D5-A81F-C01AEECD2B53}"/>
              </a:ext>
            </a:extLst>
          </p:cNvPr>
          <p:cNvCxnSpPr>
            <a:cxnSpLocks/>
          </p:cNvCxnSpPr>
          <p:nvPr/>
        </p:nvCxnSpPr>
        <p:spPr>
          <a:xfrm>
            <a:off x="7423865" y="5061011"/>
            <a:ext cx="0" cy="2013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8BCE51E8-DEAA-4805-BA37-6F6A03905B4B}"/>
              </a:ext>
            </a:extLst>
          </p:cNvPr>
          <p:cNvCxnSpPr>
            <a:cxnSpLocks/>
          </p:cNvCxnSpPr>
          <p:nvPr/>
        </p:nvCxnSpPr>
        <p:spPr>
          <a:xfrm>
            <a:off x="10300395" y="5059709"/>
            <a:ext cx="0" cy="2013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509882BD-9FB3-43AD-833A-8418F2891972}"/>
              </a:ext>
            </a:extLst>
          </p:cNvPr>
          <p:cNvSpPr txBox="1"/>
          <p:nvPr/>
        </p:nvSpPr>
        <p:spPr>
          <a:xfrm>
            <a:off x="7165574" y="5201651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C2D5FAEA-C726-4B6B-A334-7055A7BB8373}"/>
              </a:ext>
            </a:extLst>
          </p:cNvPr>
          <p:cNvSpPr txBox="1"/>
          <p:nvPr/>
        </p:nvSpPr>
        <p:spPr>
          <a:xfrm>
            <a:off x="10042104" y="519974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998E0266-37E8-4772-B7E9-8FCE3EBB95D4}"/>
              </a:ext>
            </a:extLst>
          </p:cNvPr>
          <p:cNvSpPr txBox="1"/>
          <p:nvPr/>
        </p:nvSpPr>
        <p:spPr>
          <a:xfrm>
            <a:off x="6758453" y="400126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E0AD4E9-191C-487D-86C1-7AE25243E2D9}"/>
              </a:ext>
            </a:extLst>
          </p:cNvPr>
          <p:cNvSpPr txBox="1"/>
          <p:nvPr/>
        </p:nvSpPr>
        <p:spPr>
          <a:xfrm>
            <a:off x="6653484" y="2372442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8972CD3-C1C8-41BB-A932-F2525159549F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D5C140F7-7DBC-4BA4-95C2-E9E988A0901D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886FB545-8D49-4257-9B0A-40D762F40AC6}"/>
              </a:ext>
            </a:extLst>
          </p:cNvPr>
          <p:cNvSpPr txBox="1"/>
          <p:nvPr/>
        </p:nvSpPr>
        <p:spPr>
          <a:xfrm>
            <a:off x="0" y="0"/>
            <a:ext cx="995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TEMPERATURE EVOLUTION ALONG THE WIDTH</a:t>
            </a:r>
          </a:p>
        </p:txBody>
      </p: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A695BFC6-6762-4B23-9324-6DBBBD0B7E70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64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F3C8C3E8-C55A-49D3-B357-7DA2D273668B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17</a:t>
            </a: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375075F7-0CC5-4257-A696-C1EBD6745DE6}"/>
              </a:ext>
            </a:extLst>
          </p:cNvPr>
          <p:cNvCxnSpPr>
            <a:cxnSpLocks/>
          </p:cNvCxnSpPr>
          <p:nvPr/>
        </p:nvCxnSpPr>
        <p:spPr>
          <a:xfrm>
            <a:off x="7278138" y="5142017"/>
            <a:ext cx="324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3EC3E3D7-D99E-4BF0-8A6A-DCF0AB5D29EC}"/>
              </a:ext>
            </a:extLst>
          </p:cNvPr>
          <p:cNvCxnSpPr>
            <a:cxnSpLocks/>
          </p:cNvCxnSpPr>
          <p:nvPr/>
        </p:nvCxnSpPr>
        <p:spPr>
          <a:xfrm flipV="1">
            <a:off x="7255175" y="1758017"/>
            <a:ext cx="0" cy="3384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77">
            <a:extLst>
              <a:ext uri="{FF2B5EF4-FFF2-40B4-BE49-F238E27FC236}">
                <a16:creationId xmlns:a16="http://schemas.microsoft.com/office/drawing/2014/main" id="{C9A27328-2060-435D-A0BA-3A07703F7360}"/>
              </a:ext>
            </a:extLst>
          </p:cNvPr>
          <p:cNvSpPr/>
          <p:nvPr/>
        </p:nvSpPr>
        <p:spPr>
          <a:xfrm>
            <a:off x="6657576" y="5160575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804F19D3-3835-4882-8921-B66B944ECC60}"/>
              </a:ext>
            </a:extLst>
          </p:cNvPr>
          <p:cNvSpPr/>
          <p:nvPr/>
        </p:nvSpPr>
        <p:spPr>
          <a:xfrm>
            <a:off x="6783576" y="5293355"/>
            <a:ext cx="36000" cy="3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CB7FFAE-796B-4D94-825A-2010720728AA}"/>
              </a:ext>
            </a:extLst>
          </p:cNvPr>
          <p:cNvSpPr txBox="1"/>
          <p:nvPr/>
        </p:nvSpPr>
        <p:spPr>
          <a:xfrm>
            <a:off x="10470522" y="5102858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F87E22E8-B069-411D-BFF4-CFF7B8C574B8}"/>
              </a:ext>
            </a:extLst>
          </p:cNvPr>
          <p:cNvSpPr txBox="1"/>
          <p:nvPr/>
        </p:nvSpPr>
        <p:spPr>
          <a:xfrm>
            <a:off x="6636666" y="4812147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35B0D4D7-075F-4E44-B0EC-206A05991464}"/>
              </a:ext>
            </a:extLst>
          </p:cNvPr>
          <p:cNvSpPr txBox="1"/>
          <p:nvPr/>
        </p:nvSpPr>
        <p:spPr>
          <a:xfrm>
            <a:off x="7120192" y="1381628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5464D776-24E2-4BD4-82B0-F342EE3B4203}"/>
              </a:ext>
            </a:extLst>
          </p:cNvPr>
          <p:cNvSpPr/>
          <p:nvPr/>
        </p:nvSpPr>
        <p:spPr>
          <a:xfrm>
            <a:off x="9262412" y="2045764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ms</a:t>
            </a:r>
          </a:p>
        </p:txBody>
      </p:sp>
      <p:sp>
        <p:nvSpPr>
          <p:cNvPr id="89" name="Ellipse 21">
            <a:extLst>
              <a:ext uri="{FF2B5EF4-FFF2-40B4-BE49-F238E27FC236}">
                <a16:creationId xmlns:a16="http://schemas.microsoft.com/office/drawing/2014/main" id="{5C7138BC-9AE5-9AE8-EB81-BCD9EB7A7CE1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0" name="Ellipse 25">
            <a:extLst>
              <a:ext uri="{FF2B5EF4-FFF2-40B4-BE49-F238E27FC236}">
                <a16:creationId xmlns:a16="http://schemas.microsoft.com/office/drawing/2014/main" id="{E463878D-0EF8-9262-13B4-F9FC19653686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1" name="Ellipse 26">
            <a:extLst>
              <a:ext uri="{FF2B5EF4-FFF2-40B4-BE49-F238E27FC236}">
                <a16:creationId xmlns:a16="http://schemas.microsoft.com/office/drawing/2014/main" id="{779DD775-678E-311B-60D2-8F1236DED6C5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2" name="Ellipse 27">
            <a:extLst>
              <a:ext uri="{FF2B5EF4-FFF2-40B4-BE49-F238E27FC236}">
                <a16:creationId xmlns:a16="http://schemas.microsoft.com/office/drawing/2014/main" id="{D5462190-D321-195D-F111-069463F1146E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3" name="Ellipse 28">
            <a:extLst>
              <a:ext uri="{FF2B5EF4-FFF2-40B4-BE49-F238E27FC236}">
                <a16:creationId xmlns:a16="http://schemas.microsoft.com/office/drawing/2014/main" id="{E1F219BF-CBDC-318F-36A8-E08AF76EFDC2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4" name="Ellipse 29">
            <a:extLst>
              <a:ext uri="{FF2B5EF4-FFF2-40B4-BE49-F238E27FC236}">
                <a16:creationId xmlns:a16="http://schemas.microsoft.com/office/drawing/2014/main" id="{AF5B7906-5D52-5C79-1799-A12D641BA3AD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3B2DBA4-5F73-7C0C-BC70-B41781B75480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6" name="Ellipse 31">
            <a:extLst>
              <a:ext uri="{FF2B5EF4-FFF2-40B4-BE49-F238E27FC236}">
                <a16:creationId xmlns:a16="http://schemas.microsoft.com/office/drawing/2014/main" id="{56E76EFE-36A1-D251-AB57-57ECC0D31AA3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97" name="Ellipse 32">
            <a:extLst>
              <a:ext uri="{FF2B5EF4-FFF2-40B4-BE49-F238E27FC236}">
                <a16:creationId xmlns:a16="http://schemas.microsoft.com/office/drawing/2014/main" id="{11D84F92-4AFB-7BD5-8303-C8F6BE951271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98" name="Ellipse 33">
            <a:extLst>
              <a:ext uri="{FF2B5EF4-FFF2-40B4-BE49-F238E27FC236}">
                <a16:creationId xmlns:a16="http://schemas.microsoft.com/office/drawing/2014/main" id="{5C4AC27D-63BF-475F-D364-523B890D8FE7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99" name="Ellipse 34">
            <a:extLst>
              <a:ext uri="{FF2B5EF4-FFF2-40B4-BE49-F238E27FC236}">
                <a16:creationId xmlns:a16="http://schemas.microsoft.com/office/drawing/2014/main" id="{8F2112B3-5F2A-399F-40C9-7AD2981FC690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100" name="Ellipse 35">
            <a:extLst>
              <a:ext uri="{FF2B5EF4-FFF2-40B4-BE49-F238E27FC236}">
                <a16:creationId xmlns:a16="http://schemas.microsoft.com/office/drawing/2014/main" id="{570137D6-1C93-B987-5F57-88DB672FDDF3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101" name="ZoneTexte 36">
            <a:extLst>
              <a:ext uri="{FF2B5EF4-FFF2-40B4-BE49-F238E27FC236}">
                <a16:creationId xmlns:a16="http://schemas.microsoft.com/office/drawing/2014/main" id="{10DB2647-4769-4DDD-52B1-DE935CC5162A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111" name="Ellipse 37">
            <a:extLst>
              <a:ext uri="{FF2B5EF4-FFF2-40B4-BE49-F238E27FC236}">
                <a16:creationId xmlns:a16="http://schemas.microsoft.com/office/drawing/2014/main" id="{88F209E7-C778-A96D-1A59-416B692DEF39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2" name="Ellipse 38">
            <a:extLst>
              <a:ext uri="{FF2B5EF4-FFF2-40B4-BE49-F238E27FC236}">
                <a16:creationId xmlns:a16="http://schemas.microsoft.com/office/drawing/2014/main" id="{36EAB28D-7941-44BF-D406-6DEBE0ED2E91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3" name="Ellipse 39">
            <a:extLst>
              <a:ext uri="{FF2B5EF4-FFF2-40B4-BE49-F238E27FC236}">
                <a16:creationId xmlns:a16="http://schemas.microsoft.com/office/drawing/2014/main" id="{EDC9D8FE-6236-A53C-05DC-DEDFE8D2A733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4" name="Ellipse 41">
            <a:extLst>
              <a:ext uri="{FF2B5EF4-FFF2-40B4-BE49-F238E27FC236}">
                <a16:creationId xmlns:a16="http://schemas.microsoft.com/office/drawing/2014/main" id="{8BF46E37-394C-9C47-6850-6C66CA14D2F3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5" name="Ellipse 42">
            <a:extLst>
              <a:ext uri="{FF2B5EF4-FFF2-40B4-BE49-F238E27FC236}">
                <a16:creationId xmlns:a16="http://schemas.microsoft.com/office/drawing/2014/main" id="{9DF4DBA9-9EDC-A344-974A-7A6D5D675630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6" name="Ellipse 43">
            <a:extLst>
              <a:ext uri="{FF2B5EF4-FFF2-40B4-BE49-F238E27FC236}">
                <a16:creationId xmlns:a16="http://schemas.microsoft.com/office/drawing/2014/main" id="{E8186AAB-49B2-0540-96C0-C061A0BB17EE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7" name="Ellipse 44">
            <a:extLst>
              <a:ext uri="{FF2B5EF4-FFF2-40B4-BE49-F238E27FC236}">
                <a16:creationId xmlns:a16="http://schemas.microsoft.com/office/drawing/2014/main" id="{2986F050-F6C2-99CC-59B3-1B4F8B3681F4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8" name="Ellipse 45">
            <a:extLst>
              <a:ext uri="{FF2B5EF4-FFF2-40B4-BE49-F238E27FC236}">
                <a16:creationId xmlns:a16="http://schemas.microsoft.com/office/drawing/2014/main" id="{163DD807-9E3C-FB4F-F80D-AF8AEAF99243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9" name="Ellipse 46">
            <a:extLst>
              <a:ext uri="{FF2B5EF4-FFF2-40B4-BE49-F238E27FC236}">
                <a16:creationId xmlns:a16="http://schemas.microsoft.com/office/drawing/2014/main" id="{B44AC5C9-C5AD-D8B8-9F51-616AE2B864BC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20" name="Ellipse 48">
            <a:extLst>
              <a:ext uri="{FF2B5EF4-FFF2-40B4-BE49-F238E27FC236}">
                <a16:creationId xmlns:a16="http://schemas.microsoft.com/office/drawing/2014/main" id="{23E659B3-7973-58CB-48C7-FD5224170C47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21" name="Ellipse 49">
            <a:extLst>
              <a:ext uri="{FF2B5EF4-FFF2-40B4-BE49-F238E27FC236}">
                <a16:creationId xmlns:a16="http://schemas.microsoft.com/office/drawing/2014/main" id="{C1B0733C-D2AF-FCFB-4791-2402890C307F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22" name="Ellipse 50">
            <a:extLst>
              <a:ext uri="{FF2B5EF4-FFF2-40B4-BE49-F238E27FC236}">
                <a16:creationId xmlns:a16="http://schemas.microsoft.com/office/drawing/2014/main" id="{75C3040E-DC8B-E965-EA4B-D9D064ACE8B4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0322387-1228-9100-D271-46160416CC65}"/>
              </a:ext>
            </a:extLst>
          </p:cNvPr>
          <p:cNvCxnSpPr>
            <a:cxnSpLocks/>
          </p:cNvCxnSpPr>
          <p:nvPr/>
        </p:nvCxnSpPr>
        <p:spPr>
          <a:xfrm flipH="1">
            <a:off x="1543050" y="2832100"/>
            <a:ext cx="1405228" cy="1376398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ZoneTexte 13">
            <a:extLst>
              <a:ext uri="{FF2B5EF4-FFF2-40B4-BE49-F238E27FC236}">
                <a16:creationId xmlns:a16="http://schemas.microsoft.com/office/drawing/2014/main" id="{4A8F160E-5713-AE47-504C-0967CF42319D}"/>
              </a:ext>
            </a:extLst>
          </p:cNvPr>
          <p:cNvSpPr txBox="1"/>
          <p:nvPr/>
        </p:nvSpPr>
        <p:spPr>
          <a:xfrm>
            <a:off x="803657" y="3934136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 mm</a:t>
            </a:r>
          </a:p>
        </p:txBody>
      </p:sp>
      <p:sp>
        <p:nvSpPr>
          <p:cNvPr id="125" name="ZoneTexte 13">
            <a:extLst>
              <a:ext uri="{FF2B5EF4-FFF2-40B4-BE49-F238E27FC236}">
                <a16:creationId xmlns:a16="http://schemas.microsoft.com/office/drawing/2014/main" id="{91BCD51E-8F3C-69F8-A0E1-86A108024FE8}"/>
              </a:ext>
            </a:extLst>
          </p:cNvPr>
          <p:cNvSpPr txBox="1"/>
          <p:nvPr/>
        </p:nvSpPr>
        <p:spPr>
          <a:xfrm>
            <a:off x="2034740" y="2629409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 mm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BA808844-5FAD-DF1F-8821-5C259FE92FF8}"/>
              </a:ext>
            </a:extLst>
          </p:cNvPr>
          <p:cNvSpPr/>
          <p:nvPr/>
        </p:nvSpPr>
        <p:spPr>
          <a:xfrm>
            <a:off x="2173998" y="3339401"/>
            <a:ext cx="1630307" cy="491391"/>
          </a:xfrm>
          <a:prstGeom prst="parallelogram">
            <a:avLst>
              <a:gd name="adj" fmla="val 102042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42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83" fill="hold" display="0">
                  <p:stCondLst>
                    <p:cond delay="indefinite"/>
                  </p:stCondLst>
                </p:cTn>
                <p:tgtEl>
                  <p:spTgt spid="129"/>
                </p:tgtEl>
              </p:cMediaNode>
            </p:video>
          </p:childTnLst>
        </p:cTn>
      </p:par>
    </p:tnLst>
    <p:bldLst>
      <p:bldP spid="7" grpId="0" animBg="1"/>
      <p:bldP spid="51" grpId="0" animBg="1"/>
      <p:bldP spid="56" grpId="0" animBg="1"/>
      <p:bldP spid="10" grpId="0"/>
      <p:bldP spid="59" grpId="0"/>
      <p:bldP spid="60" grpId="0"/>
      <p:bldP spid="70" grpId="0" animBg="1"/>
      <p:bldP spid="3" grpId="0" animBg="1"/>
      <p:bldP spid="28" grpId="0" animBg="1"/>
      <p:bldP spid="14" grpId="0"/>
      <p:bldP spid="72" grpId="0"/>
      <p:bldP spid="73" grpId="0"/>
      <p:bldP spid="74" grpId="0"/>
      <p:bldP spid="78" grpId="0" animBg="1"/>
      <p:bldP spid="79" grpId="0" animBg="1"/>
      <p:bldP spid="80" grpId="0"/>
      <p:bldP spid="81" grpId="0"/>
      <p:bldP spid="82" grpId="0"/>
      <p:bldP spid="9" grpId="0" animBg="1"/>
      <p:bldP spid="124" grpId="0"/>
      <p:bldP spid="125" grpId="0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>
            <a:extLst>
              <a:ext uri="{FF2B5EF4-FFF2-40B4-BE49-F238E27FC236}">
                <a16:creationId xmlns:a16="http://schemas.microsoft.com/office/drawing/2014/main" id="{F635203A-A246-43D7-94E3-C267CC4B9178}"/>
              </a:ext>
            </a:extLst>
          </p:cNvPr>
          <p:cNvGrpSpPr>
            <a:grpSpLocks noChangeAspect="1"/>
          </p:cNvGrpSpPr>
          <p:nvPr/>
        </p:nvGrpSpPr>
        <p:grpSpPr>
          <a:xfrm>
            <a:off x="1322205" y="2905291"/>
            <a:ext cx="2914492" cy="2817023"/>
            <a:chOff x="1156850" y="3032093"/>
            <a:chExt cx="2047471" cy="1978998"/>
          </a:xfrm>
        </p:grpSpPr>
        <p:sp>
          <p:nvSpPr>
            <p:cNvPr id="155" name="Cube 154">
              <a:extLst>
                <a:ext uri="{FF2B5EF4-FFF2-40B4-BE49-F238E27FC236}">
                  <a16:creationId xmlns:a16="http://schemas.microsoft.com/office/drawing/2014/main" id="{065807CE-080C-4DB3-AE41-A50A8E665061}"/>
                </a:ext>
              </a:extLst>
            </p:cNvPr>
            <p:cNvSpPr/>
            <p:nvPr/>
          </p:nvSpPr>
          <p:spPr>
            <a:xfrm>
              <a:off x="1420859" y="3774379"/>
              <a:ext cx="1765771" cy="989064"/>
            </a:xfrm>
            <a:prstGeom prst="cube">
              <a:avLst>
                <a:gd name="adj" fmla="val 9761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4585607E-DF4F-4884-9B18-E74BC2D91BBD}"/>
                </a:ext>
              </a:extLst>
            </p:cNvPr>
            <p:cNvSpPr/>
            <p:nvPr/>
          </p:nvSpPr>
          <p:spPr>
            <a:xfrm>
              <a:off x="1156850" y="3234394"/>
              <a:ext cx="2020567" cy="1776697"/>
            </a:xfrm>
            <a:prstGeom prst="cube">
              <a:avLst>
                <a:gd name="adj" fmla="val 7007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6" name="Cube 165">
              <a:extLst>
                <a:ext uri="{FF2B5EF4-FFF2-40B4-BE49-F238E27FC236}">
                  <a16:creationId xmlns:a16="http://schemas.microsoft.com/office/drawing/2014/main" id="{251B88FE-56AD-4BBC-86F6-F30751E8AF0E}"/>
                </a:ext>
              </a:extLst>
            </p:cNvPr>
            <p:cNvSpPr/>
            <p:nvPr/>
          </p:nvSpPr>
          <p:spPr>
            <a:xfrm>
              <a:off x="1257915" y="3145585"/>
              <a:ext cx="1919503" cy="1225046"/>
            </a:xfrm>
            <a:prstGeom prst="cube">
              <a:avLst>
                <a:gd name="adj" fmla="val 9346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24868BCE-52CF-4355-A210-0F7CC1DC4209}"/>
                </a:ext>
              </a:extLst>
            </p:cNvPr>
            <p:cNvSpPr/>
            <p:nvPr/>
          </p:nvSpPr>
          <p:spPr>
            <a:xfrm>
              <a:off x="1349463" y="3061207"/>
              <a:ext cx="1827205" cy="1133719"/>
            </a:xfrm>
            <a:prstGeom prst="cube">
              <a:avLst>
                <a:gd name="adj" fmla="val 93152"/>
              </a:avLst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B0411BAC-763F-4AEF-9CAB-521811F000E1}"/>
                </a:ext>
              </a:extLst>
            </p:cNvPr>
            <p:cNvSpPr/>
            <p:nvPr/>
          </p:nvSpPr>
          <p:spPr>
            <a:xfrm>
              <a:off x="1453102" y="3032093"/>
              <a:ext cx="1724421" cy="974698"/>
            </a:xfrm>
            <a:prstGeom prst="cube">
              <a:avLst>
                <a:gd name="adj" fmla="val 97614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E3E80FB6-2468-4A4D-A3D3-D37B50CA0F42}"/>
                </a:ext>
              </a:extLst>
            </p:cNvPr>
            <p:cNvSpPr/>
            <p:nvPr/>
          </p:nvSpPr>
          <p:spPr>
            <a:xfrm>
              <a:off x="2236728" y="3032093"/>
              <a:ext cx="967593" cy="1731349"/>
            </a:xfrm>
            <a:prstGeom prst="cube">
              <a:avLst>
                <a:gd name="adj" fmla="val 97326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35666D9E-F2A2-49C4-B75E-235C8AE8F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331" y="776529"/>
            <a:ext cx="4523848" cy="1751954"/>
          </a:xfrm>
          <a:prstGeom prst="rect">
            <a:avLst/>
          </a:prstGeom>
        </p:spPr>
      </p:pic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DE5FC9F4-03EF-45D8-B1A9-2283DEBFC77E}"/>
              </a:ext>
            </a:extLst>
          </p:cNvPr>
          <p:cNvCxnSpPr>
            <a:cxnSpLocks/>
          </p:cNvCxnSpPr>
          <p:nvPr/>
        </p:nvCxnSpPr>
        <p:spPr>
          <a:xfrm flipH="1">
            <a:off x="3670605" y="5298950"/>
            <a:ext cx="72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C8DD77BC-DCAB-4F67-980F-15AAD26F78F3}"/>
              </a:ext>
            </a:extLst>
          </p:cNvPr>
          <p:cNvCxnSpPr>
            <a:cxnSpLocks/>
          </p:cNvCxnSpPr>
          <p:nvPr/>
        </p:nvCxnSpPr>
        <p:spPr>
          <a:xfrm flipV="1">
            <a:off x="4382994" y="4843646"/>
            <a:ext cx="468000" cy="46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B51B56BF-DE68-4F20-A4D6-61A3DD8FDCC3}"/>
              </a:ext>
            </a:extLst>
          </p:cNvPr>
          <p:cNvSpPr txBox="1"/>
          <p:nvPr/>
        </p:nvSpPr>
        <p:spPr>
          <a:xfrm>
            <a:off x="4754965" y="4522922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8C50490-5A8D-4962-96D9-47817C812AB4}"/>
              </a:ext>
            </a:extLst>
          </p:cNvPr>
          <p:cNvSpPr txBox="1"/>
          <p:nvPr/>
        </p:nvSpPr>
        <p:spPr>
          <a:xfrm>
            <a:off x="3486863" y="4947701"/>
            <a:ext cx="2952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BA4309F0-214B-4984-B4BB-7C81C54C9086}"/>
              </a:ext>
            </a:extLst>
          </p:cNvPr>
          <p:cNvCxnSpPr>
            <a:cxnSpLocks/>
          </p:cNvCxnSpPr>
          <p:nvPr/>
        </p:nvCxnSpPr>
        <p:spPr>
          <a:xfrm flipV="1">
            <a:off x="4390605" y="4566908"/>
            <a:ext cx="0" cy="720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EC3DC855-2311-457E-8424-EE6EC6A93A18}"/>
              </a:ext>
            </a:extLst>
          </p:cNvPr>
          <p:cNvSpPr txBox="1"/>
          <p:nvPr/>
        </p:nvSpPr>
        <p:spPr>
          <a:xfrm>
            <a:off x="4194884" y="4290234"/>
            <a:ext cx="3830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F96274A-EBE9-45FE-99AD-C82604F7DE6D}"/>
              </a:ext>
            </a:extLst>
          </p:cNvPr>
          <p:cNvSpPr/>
          <p:nvPr/>
        </p:nvSpPr>
        <p:spPr>
          <a:xfrm>
            <a:off x="1694390" y="4448171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DD556B85-3B09-42E1-ADD2-AD20CF5A8FC4}"/>
              </a:ext>
            </a:extLst>
          </p:cNvPr>
          <p:cNvCxnSpPr>
            <a:cxnSpLocks/>
          </p:cNvCxnSpPr>
          <p:nvPr/>
        </p:nvCxnSpPr>
        <p:spPr>
          <a:xfrm>
            <a:off x="1712010" y="446114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AAA83B76-786F-4897-8E07-2923911CA9A9}"/>
              </a:ext>
            </a:extLst>
          </p:cNvPr>
          <p:cNvCxnSpPr>
            <a:cxnSpLocks/>
          </p:cNvCxnSpPr>
          <p:nvPr/>
        </p:nvCxnSpPr>
        <p:spPr>
          <a:xfrm flipH="1">
            <a:off x="1712010" y="446208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lipse 50">
            <a:extLst>
              <a:ext uri="{FF2B5EF4-FFF2-40B4-BE49-F238E27FC236}">
                <a16:creationId xmlns:a16="http://schemas.microsoft.com/office/drawing/2014/main" id="{3DC9496B-D9AE-4D83-90FD-89658AF2CD15}"/>
              </a:ext>
            </a:extLst>
          </p:cNvPr>
          <p:cNvSpPr/>
          <p:nvPr/>
        </p:nvSpPr>
        <p:spPr>
          <a:xfrm>
            <a:off x="2040370" y="4449410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691BEBB7-55AF-4B8F-8266-C73C034A452E}"/>
              </a:ext>
            </a:extLst>
          </p:cNvPr>
          <p:cNvCxnSpPr>
            <a:cxnSpLocks/>
          </p:cNvCxnSpPr>
          <p:nvPr/>
        </p:nvCxnSpPr>
        <p:spPr>
          <a:xfrm>
            <a:off x="2057990" y="4462386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0CBD4ED3-987D-4055-A5E1-F8240016EF6E}"/>
              </a:ext>
            </a:extLst>
          </p:cNvPr>
          <p:cNvCxnSpPr>
            <a:cxnSpLocks/>
          </p:cNvCxnSpPr>
          <p:nvPr/>
        </p:nvCxnSpPr>
        <p:spPr>
          <a:xfrm flipH="1">
            <a:off x="2057990" y="4463326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e 55">
            <a:extLst>
              <a:ext uri="{FF2B5EF4-FFF2-40B4-BE49-F238E27FC236}">
                <a16:creationId xmlns:a16="http://schemas.microsoft.com/office/drawing/2014/main" id="{79411D9C-CDE2-41D8-B52D-3C68968B2682}"/>
              </a:ext>
            </a:extLst>
          </p:cNvPr>
          <p:cNvSpPr/>
          <p:nvPr/>
        </p:nvSpPr>
        <p:spPr>
          <a:xfrm>
            <a:off x="2355406" y="4459751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02B2B990-B01E-4C25-BFC6-9A8AF391ED9A}"/>
              </a:ext>
            </a:extLst>
          </p:cNvPr>
          <p:cNvCxnSpPr>
            <a:cxnSpLocks/>
          </p:cNvCxnSpPr>
          <p:nvPr/>
        </p:nvCxnSpPr>
        <p:spPr>
          <a:xfrm>
            <a:off x="2373026" y="447272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88D8D14F-BF62-4D17-A246-3C87792C8C21}"/>
              </a:ext>
            </a:extLst>
          </p:cNvPr>
          <p:cNvCxnSpPr>
            <a:cxnSpLocks/>
          </p:cNvCxnSpPr>
          <p:nvPr/>
        </p:nvCxnSpPr>
        <p:spPr>
          <a:xfrm flipH="1">
            <a:off x="2373026" y="447366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F4EE2F-B53F-4795-A2A5-8A367FBD6DFE}"/>
              </a:ext>
            </a:extLst>
          </p:cNvPr>
          <p:cNvSpPr txBox="1"/>
          <p:nvPr/>
        </p:nvSpPr>
        <p:spPr>
          <a:xfrm>
            <a:off x="1762905" y="4258157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F58510E-7E1D-4954-AB5F-029AD3C3DB54}"/>
              </a:ext>
            </a:extLst>
          </p:cNvPr>
          <p:cNvSpPr txBox="1"/>
          <p:nvPr/>
        </p:nvSpPr>
        <p:spPr>
          <a:xfrm>
            <a:off x="2094969" y="4257248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AC5FE42C-EF03-4CB2-B6EE-00229184D4F4}"/>
              </a:ext>
            </a:extLst>
          </p:cNvPr>
          <p:cNvSpPr txBox="1"/>
          <p:nvPr/>
        </p:nvSpPr>
        <p:spPr>
          <a:xfrm>
            <a:off x="2415033" y="4257248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C355DD21-ACCF-43F0-B374-B410B12C66F5}"/>
              </a:ext>
            </a:extLst>
          </p:cNvPr>
          <p:cNvSpPr/>
          <p:nvPr/>
        </p:nvSpPr>
        <p:spPr>
          <a:xfrm>
            <a:off x="2948278" y="952295"/>
            <a:ext cx="1442596" cy="109406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9" name="BA03B451">
            <a:hlinkClick r:id="" action="ppaction://media"/>
            <a:extLst>
              <a:ext uri="{FF2B5EF4-FFF2-40B4-BE49-F238E27FC236}">
                <a16:creationId xmlns:a16="http://schemas.microsoft.com/office/drawing/2014/main" id="{EC780459-76BB-4772-8ED1-09390503230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46629" y="1695870"/>
            <a:ext cx="5231566" cy="370545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FAE47C-5DDB-41E7-9BEE-2DC4D2F60DF0}"/>
              </a:ext>
            </a:extLst>
          </p:cNvPr>
          <p:cNvSpPr/>
          <p:nvPr/>
        </p:nvSpPr>
        <p:spPr>
          <a:xfrm>
            <a:off x="6532822" y="1450021"/>
            <a:ext cx="659657" cy="41971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A44DD72-B83B-4356-8CA3-916B8066F7A2}"/>
              </a:ext>
            </a:extLst>
          </p:cNvPr>
          <p:cNvCxnSpPr/>
          <p:nvPr/>
        </p:nvCxnSpPr>
        <p:spPr>
          <a:xfrm>
            <a:off x="7120192" y="4208498"/>
            <a:ext cx="213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1F9AA1A9-3799-44E4-B507-DFE3E7450D37}"/>
              </a:ext>
            </a:extLst>
          </p:cNvPr>
          <p:cNvCxnSpPr/>
          <p:nvPr/>
        </p:nvCxnSpPr>
        <p:spPr>
          <a:xfrm>
            <a:off x="7127685" y="2579671"/>
            <a:ext cx="213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F2D2992-162A-4D67-9387-D877A98F8E12}"/>
              </a:ext>
            </a:extLst>
          </p:cNvPr>
          <p:cNvSpPr/>
          <p:nvPr/>
        </p:nvSpPr>
        <p:spPr>
          <a:xfrm rot="5400000">
            <a:off x="9042887" y="3282446"/>
            <a:ext cx="622970" cy="4444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7B113326-40B2-45D5-A81F-C01AEECD2B53}"/>
              </a:ext>
            </a:extLst>
          </p:cNvPr>
          <p:cNvCxnSpPr>
            <a:cxnSpLocks/>
          </p:cNvCxnSpPr>
          <p:nvPr/>
        </p:nvCxnSpPr>
        <p:spPr>
          <a:xfrm>
            <a:off x="7423865" y="5061011"/>
            <a:ext cx="0" cy="2013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8BCE51E8-DEAA-4805-BA37-6F6A03905B4B}"/>
              </a:ext>
            </a:extLst>
          </p:cNvPr>
          <p:cNvCxnSpPr>
            <a:cxnSpLocks/>
          </p:cNvCxnSpPr>
          <p:nvPr/>
        </p:nvCxnSpPr>
        <p:spPr>
          <a:xfrm>
            <a:off x="10300395" y="5059709"/>
            <a:ext cx="0" cy="2013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509882BD-9FB3-43AD-833A-8418F2891972}"/>
              </a:ext>
            </a:extLst>
          </p:cNvPr>
          <p:cNvSpPr txBox="1"/>
          <p:nvPr/>
        </p:nvSpPr>
        <p:spPr>
          <a:xfrm>
            <a:off x="7165574" y="5201651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C2D5FAEA-C726-4B6B-A334-7055A7BB8373}"/>
              </a:ext>
            </a:extLst>
          </p:cNvPr>
          <p:cNvSpPr txBox="1"/>
          <p:nvPr/>
        </p:nvSpPr>
        <p:spPr>
          <a:xfrm>
            <a:off x="10042104" y="519974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998E0266-37E8-4772-B7E9-8FCE3EBB95D4}"/>
              </a:ext>
            </a:extLst>
          </p:cNvPr>
          <p:cNvSpPr txBox="1"/>
          <p:nvPr/>
        </p:nvSpPr>
        <p:spPr>
          <a:xfrm>
            <a:off x="6758453" y="400126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E0AD4E9-191C-487D-86C1-7AE25243E2D9}"/>
              </a:ext>
            </a:extLst>
          </p:cNvPr>
          <p:cNvSpPr txBox="1"/>
          <p:nvPr/>
        </p:nvSpPr>
        <p:spPr>
          <a:xfrm>
            <a:off x="6653484" y="2372442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8972CD3-C1C8-41BB-A932-F2525159549F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D5C140F7-7DBC-4BA4-95C2-E9E988A0901D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886FB545-8D49-4257-9B0A-40D762F40AC6}"/>
              </a:ext>
            </a:extLst>
          </p:cNvPr>
          <p:cNvSpPr txBox="1"/>
          <p:nvPr/>
        </p:nvSpPr>
        <p:spPr>
          <a:xfrm>
            <a:off x="0" y="0"/>
            <a:ext cx="995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TEMPERATURE EVOLUTION ALONG THE WIDTH</a:t>
            </a:r>
          </a:p>
        </p:txBody>
      </p: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A695BFC6-6762-4B23-9324-6DBBBD0B7E70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64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F3C8C3E8-C55A-49D3-B357-7DA2D273668B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17</a:t>
            </a: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375075F7-0CC5-4257-A696-C1EBD6745DE6}"/>
              </a:ext>
            </a:extLst>
          </p:cNvPr>
          <p:cNvCxnSpPr>
            <a:cxnSpLocks/>
          </p:cNvCxnSpPr>
          <p:nvPr/>
        </p:nvCxnSpPr>
        <p:spPr>
          <a:xfrm>
            <a:off x="7278138" y="5142017"/>
            <a:ext cx="324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3EC3E3D7-D99E-4BF0-8A6A-DCF0AB5D29EC}"/>
              </a:ext>
            </a:extLst>
          </p:cNvPr>
          <p:cNvCxnSpPr>
            <a:cxnSpLocks/>
          </p:cNvCxnSpPr>
          <p:nvPr/>
        </p:nvCxnSpPr>
        <p:spPr>
          <a:xfrm flipV="1">
            <a:off x="7255175" y="1758017"/>
            <a:ext cx="0" cy="3384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77">
            <a:extLst>
              <a:ext uri="{FF2B5EF4-FFF2-40B4-BE49-F238E27FC236}">
                <a16:creationId xmlns:a16="http://schemas.microsoft.com/office/drawing/2014/main" id="{C9A27328-2060-435D-A0BA-3A07703F7360}"/>
              </a:ext>
            </a:extLst>
          </p:cNvPr>
          <p:cNvSpPr/>
          <p:nvPr/>
        </p:nvSpPr>
        <p:spPr>
          <a:xfrm>
            <a:off x="6657576" y="5160575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804F19D3-3835-4882-8921-B66B944ECC60}"/>
              </a:ext>
            </a:extLst>
          </p:cNvPr>
          <p:cNvSpPr/>
          <p:nvPr/>
        </p:nvSpPr>
        <p:spPr>
          <a:xfrm>
            <a:off x="6783576" y="5293355"/>
            <a:ext cx="36000" cy="36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CB7FFAE-796B-4D94-825A-2010720728AA}"/>
              </a:ext>
            </a:extLst>
          </p:cNvPr>
          <p:cNvSpPr txBox="1"/>
          <p:nvPr/>
        </p:nvSpPr>
        <p:spPr>
          <a:xfrm>
            <a:off x="10470522" y="5102858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F87E22E8-B069-411D-BFF4-CFF7B8C574B8}"/>
              </a:ext>
            </a:extLst>
          </p:cNvPr>
          <p:cNvSpPr txBox="1"/>
          <p:nvPr/>
        </p:nvSpPr>
        <p:spPr>
          <a:xfrm>
            <a:off x="6636666" y="4812147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35B0D4D7-075F-4E44-B0EC-206A05991464}"/>
              </a:ext>
            </a:extLst>
          </p:cNvPr>
          <p:cNvSpPr txBox="1"/>
          <p:nvPr/>
        </p:nvSpPr>
        <p:spPr>
          <a:xfrm>
            <a:off x="7120192" y="1381628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5464D776-24E2-4BD4-82B0-F342EE3B4203}"/>
              </a:ext>
            </a:extLst>
          </p:cNvPr>
          <p:cNvSpPr/>
          <p:nvPr/>
        </p:nvSpPr>
        <p:spPr>
          <a:xfrm>
            <a:off x="9262412" y="2045764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ms</a:t>
            </a:r>
          </a:p>
        </p:txBody>
      </p:sp>
      <p:sp>
        <p:nvSpPr>
          <p:cNvPr id="89" name="Ellipse 21">
            <a:extLst>
              <a:ext uri="{FF2B5EF4-FFF2-40B4-BE49-F238E27FC236}">
                <a16:creationId xmlns:a16="http://schemas.microsoft.com/office/drawing/2014/main" id="{5C7138BC-9AE5-9AE8-EB81-BCD9EB7A7CE1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0" name="Ellipse 25">
            <a:extLst>
              <a:ext uri="{FF2B5EF4-FFF2-40B4-BE49-F238E27FC236}">
                <a16:creationId xmlns:a16="http://schemas.microsoft.com/office/drawing/2014/main" id="{E463878D-0EF8-9262-13B4-F9FC19653686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1" name="Ellipse 26">
            <a:extLst>
              <a:ext uri="{FF2B5EF4-FFF2-40B4-BE49-F238E27FC236}">
                <a16:creationId xmlns:a16="http://schemas.microsoft.com/office/drawing/2014/main" id="{779DD775-678E-311B-60D2-8F1236DED6C5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2" name="Ellipse 27">
            <a:extLst>
              <a:ext uri="{FF2B5EF4-FFF2-40B4-BE49-F238E27FC236}">
                <a16:creationId xmlns:a16="http://schemas.microsoft.com/office/drawing/2014/main" id="{D5462190-D321-195D-F111-069463F1146E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3" name="Ellipse 28">
            <a:extLst>
              <a:ext uri="{FF2B5EF4-FFF2-40B4-BE49-F238E27FC236}">
                <a16:creationId xmlns:a16="http://schemas.microsoft.com/office/drawing/2014/main" id="{E1F219BF-CBDC-318F-36A8-E08AF76EFDC2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4" name="Ellipse 29">
            <a:extLst>
              <a:ext uri="{FF2B5EF4-FFF2-40B4-BE49-F238E27FC236}">
                <a16:creationId xmlns:a16="http://schemas.microsoft.com/office/drawing/2014/main" id="{AF5B7906-5D52-5C79-1799-A12D641BA3AD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3B2DBA4-5F73-7C0C-BC70-B41781B75480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6" name="Ellipse 31">
            <a:extLst>
              <a:ext uri="{FF2B5EF4-FFF2-40B4-BE49-F238E27FC236}">
                <a16:creationId xmlns:a16="http://schemas.microsoft.com/office/drawing/2014/main" id="{56E76EFE-36A1-D251-AB57-57ECC0D31AA3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97" name="Ellipse 32">
            <a:extLst>
              <a:ext uri="{FF2B5EF4-FFF2-40B4-BE49-F238E27FC236}">
                <a16:creationId xmlns:a16="http://schemas.microsoft.com/office/drawing/2014/main" id="{11D84F92-4AFB-7BD5-8303-C8F6BE951271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98" name="Ellipse 33">
            <a:extLst>
              <a:ext uri="{FF2B5EF4-FFF2-40B4-BE49-F238E27FC236}">
                <a16:creationId xmlns:a16="http://schemas.microsoft.com/office/drawing/2014/main" id="{5C4AC27D-63BF-475F-D364-523B890D8FE7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99" name="Ellipse 34">
            <a:extLst>
              <a:ext uri="{FF2B5EF4-FFF2-40B4-BE49-F238E27FC236}">
                <a16:creationId xmlns:a16="http://schemas.microsoft.com/office/drawing/2014/main" id="{8F2112B3-5F2A-399F-40C9-7AD2981FC690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100" name="Ellipse 35">
            <a:extLst>
              <a:ext uri="{FF2B5EF4-FFF2-40B4-BE49-F238E27FC236}">
                <a16:creationId xmlns:a16="http://schemas.microsoft.com/office/drawing/2014/main" id="{570137D6-1C93-B987-5F57-88DB672FDDF3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101" name="ZoneTexte 36">
            <a:extLst>
              <a:ext uri="{FF2B5EF4-FFF2-40B4-BE49-F238E27FC236}">
                <a16:creationId xmlns:a16="http://schemas.microsoft.com/office/drawing/2014/main" id="{10DB2647-4769-4DDD-52B1-DE935CC5162A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111" name="Ellipse 37">
            <a:extLst>
              <a:ext uri="{FF2B5EF4-FFF2-40B4-BE49-F238E27FC236}">
                <a16:creationId xmlns:a16="http://schemas.microsoft.com/office/drawing/2014/main" id="{88F209E7-C778-A96D-1A59-416B692DEF39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2" name="Ellipse 38">
            <a:extLst>
              <a:ext uri="{FF2B5EF4-FFF2-40B4-BE49-F238E27FC236}">
                <a16:creationId xmlns:a16="http://schemas.microsoft.com/office/drawing/2014/main" id="{36EAB28D-7941-44BF-D406-6DEBE0ED2E91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3" name="Ellipse 39">
            <a:extLst>
              <a:ext uri="{FF2B5EF4-FFF2-40B4-BE49-F238E27FC236}">
                <a16:creationId xmlns:a16="http://schemas.microsoft.com/office/drawing/2014/main" id="{EDC9D8FE-6236-A53C-05DC-DEDFE8D2A733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4" name="Ellipse 41">
            <a:extLst>
              <a:ext uri="{FF2B5EF4-FFF2-40B4-BE49-F238E27FC236}">
                <a16:creationId xmlns:a16="http://schemas.microsoft.com/office/drawing/2014/main" id="{8BF46E37-394C-9C47-6850-6C66CA14D2F3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5" name="Ellipse 42">
            <a:extLst>
              <a:ext uri="{FF2B5EF4-FFF2-40B4-BE49-F238E27FC236}">
                <a16:creationId xmlns:a16="http://schemas.microsoft.com/office/drawing/2014/main" id="{9DF4DBA9-9EDC-A344-974A-7A6D5D675630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6" name="Ellipse 43">
            <a:extLst>
              <a:ext uri="{FF2B5EF4-FFF2-40B4-BE49-F238E27FC236}">
                <a16:creationId xmlns:a16="http://schemas.microsoft.com/office/drawing/2014/main" id="{E8186AAB-49B2-0540-96C0-C061A0BB17EE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7" name="Ellipse 44">
            <a:extLst>
              <a:ext uri="{FF2B5EF4-FFF2-40B4-BE49-F238E27FC236}">
                <a16:creationId xmlns:a16="http://schemas.microsoft.com/office/drawing/2014/main" id="{2986F050-F6C2-99CC-59B3-1B4F8B3681F4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8" name="Ellipse 45">
            <a:extLst>
              <a:ext uri="{FF2B5EF4-FFF2-40B4-BE49-F238E27FC236}">
                <a16:creationId xmlns:a16="http://schemas.microsoft.com/office/drawing/2014/main" id="{163DD807-9E3C-FB4F-F80D-AF8AEAF99243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9" name="Ellipse 46">
            <a:extLst>
              <a:ext uri="{FF2B5EF4-FFF2-40B4-BE49-F238E27FC236}">
                <a16:creationId xmlns:a16="http://schemas.microsoft.com/office/drawing/2014/main" id="{B44AC5C9-C5AD-D8B8-9F51-616AE2B864BC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20" name="Ellipse 48">
            <a:extLst>
              <a:ext uri="{FF2B5EF4-FFF2-40B4-BE49-F238E27FC236}">
                <a16:creationId xmlns:a16="http://schemas.microsoft.com/office/drawing/2014/main" id="{23E659B3-7973-58CB-48C7-FD5224170C47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21" name="Ellipse 49">
            <a:extLst>
              <a:ext uri="{FF2B5EF4-FFF2-40B4-BE49-F238E27FC236}">
                <a16:creationId xmlns:a16="http://schemas.microsoft.com/office/drawing/2014/main" id="{C1B0733C-D2AF-FCFB-4791-2402890C307F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22" name="Ellipse 50">
            <a:extLst>
              <a:ext uri="{FF2B5EF4-FFF2-40B4-BE49-F238E27FC236}">
                <a16:creationId xmlns:a16="http://schemas.microsoft.com/office/drawing/2014/main" id="{75C3040E-DC8B-E965-EA4B-D9D064ACE8B4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0322387-1228-9100-D271-46160416CC65}"/>
              </a:ext>
            </a:extLst>
          </p:cNvPr>
          <p:cNvCxnSpPr>
            <a:cxnSpLocks/>
          </p:cNvCxnSpPr>
          <p:nvPr/>
        </p:nvCxnSpPr>
        <p:spPr>
          <a:xfrm flipH="1">
            <a:off x="1543050" y="2832100"/>
            <a:ext cx="1405228" cy="1376398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ZoneTexte 13">
            <a:extLst>
              <a:ext uri="{FF2B5EF4-FFF2-40B4-BE49-F238E27FC236}">
                <a16:creationId xmlns:a16="http://schemas.microsoft.com/office/drawing/2014/main" id="{4A8F160E-5713-AE47-504C-0967CF42319D}"/>
              </a:ext>
            </a:extLst>
          </p:cNvPr>
          <p:cNvSpPr txBox="1"/>
          <p:nvPr/>
        </p:nvSpPr>
        <p:spPr>
          <a:xfrm>
            <a:off x="803657" y="3934136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 mm</a:t>
            </a:r>
          </a:p>
        </p:txBody>
      </p:sp>
      <p:sp>
        <p:nvSpPr>
          <p:cNvPr id="125" name="ZoneTexte 13">
            <a:extLst>
              <a:ext uri="{FF2B5EF4-FFF2-40B4-BE49-F238E27FC236}">
                <a16:creationId xmlns:a16="http://schemas.microsoft.com/office/drawing/2014/main" id="{91BCD51E-8F3C-69F8-A0E1-86A108024FE8}"/>
              </a:ext>
            </a:extLst>
          </p:cNvPr>
          <p:cNvSpPr txBox="1"/>
          <p:nvPr/>
        </p:nvSpPr>
        <p:spPr>
          <a:xfrm>
            <a:off x="2034740" y="2629409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 mm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BA808844-5FAD-DF1F-8821-5C259FE92FF8}"/>
              </a:ext>
            </a:extLst>
          </p:cNvPr>
          <p:cNvSpPr/>
          <p:nvPr/>
        </p:nvSpPr>
        <p:spPr>
          <a:xfrm>
            <a:off x="2173998" y="3339401"/>
            <a:ext cx="1630307" cy="491391"/>
          </a:xfrm>
          <a:prstGeom prst="parallelogram">
            <a:avLst>
              <a:gd name="adj" fmla="val 102042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24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0" fill="hold"/>
                                        <p:tgtEl>
                                          <p:spTgt spid="1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9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E1254245-698C-4CC5-A8B6-2CB212A4E4C0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4" name="Arc 113">
            <a:extLst>
              <a:ext uri="{FF2B5EF4-FFF2-40B4-BE49-F238E27FC236}">
                <a16:creationId xmlns:a16="http://schemas.microsoft.com/office/drawing/2014/main" id="{DABA8DBB-575A-4734-AAD8-0FB5FF1120D8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5" name="ZoneTexte 114">
            <a:extLst>
              <a:ext uri="{FF2B5EF4-FFF2-40B4-BE49-F238E27FC236}">
                <a16:creationId xmlns:a16="http://schemas.microsoft.com/office/drawing/2014/main" id="{4F11675E-FE61-4908-A346-D36E18FBA830}"/>
              </a:ext>
            </a:extLst>
          </p:cNvPr>
          <p:cNvSpPr txBox="1"/>
          <p:nvPr/>
        </p:nvSpPr>
        <p:spPr>
          <a:xfrm>
            <a:off x="0" y="0"/>
            <a:ext cx="10799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DENSITY EVOLUTION ALONG THE WIDTH</a:t>
            </a:r>
          </a:p>
        </p:txBody>
      </p:sp>
      <p:cxnSp>
        <p:nvCxnSpPr>
          <p:cNvPr id="116" name="Connecteur droit 115">
            <a:extLst>
              <a:ext uri="{FF2B5EF4-FFF2-40B4-BE49-F238E27FC236}">
                <a16:creationId xmlns:a16="http://schemas.microsoft.com/office/drawing/2014/main" id="{E2864380-789F-4751-8A20-9C1592B28D05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047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ZoneTexte 116">
            <a:extLst>
              <a:ext uri="{FF2B5EF4-FFF2-40B4-BE49-F238E27FC236}">
                <a16:creationId xmlns:a16="http://schemas.microsoft.com/office/drawing/2014/main" id="{5F056AB4-5269-4902-A9EA-CFCD36C76482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18</a:t>
            </a:r>
          </a:p>
        </p:txBody>
      </p:sp>
      <p:pic>
        <p:nvPicPr>
          <p:cNvPr id="132" name="5112ED84">
            <a:hlinkClick r:id="" action="ppaction://media"/>
            <a:extLst>
              <a:ext uri="{FF2B5EF4-FFF2-40B4-BE49-F238E27FC236}">
                <a16:creationId xmlns:a16="http://schemas.microsoft.com/office/drawing/2014/main" id="{CBB71373-E8C5-4946-B8A7-23E28E2F49C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180470" y="3263747"/>
            <a:ext cx="3840000" cy="2880000"/>
          </a:xfrm>
          <a:prstGeom prst="rect">
            <a:avLst/>
          </a:prstGeom>
        </p:spPr>
      </p:pic>
      <p:pic>
        <p:nvPicPr>
          <p:cNvPr id="133" name="47402676">
            <a:hlinkClick r:id="" action="ppaction://media"/>
            <a:extLst>
              <a:ext uri="{FF2B5EF4-FFF2-40B4-BE49-F238E27FC236}">
                <a16:creationId xmlns:a16="http://schemas.microsoft.com/office/drawing/2014/main" id="{8FAA5E77-E54C-4496-96B7-1B16A3C66F5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078" y="3263747"/>
            <a:ext cx="3840000" cy="2880000"/>
          </a:xfrm>
          <a:prstGeom prst="rect">
            <a:avLst/>
          </a:prstGeom>
        </p:spPr>
      </p:pic>
      <p:pic>
        <p:nvPicPr>
          <p:cNvPr id="154" name="8E03D361">
            <a:hlinkClick r:id="" action="ppaction://media"/>
            <a:extLst>
              <a:ext uri="{FF2B5EF4-FFF2-40B4-BE49-F238E27FC236}">
                <a16:creationId xmlns:a16="http://schemas.microsoft.com/office/drawing/2014/main" id="{690BA54D-9DF0-4DB4-AB00-04FF6F30FD58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67862" y="3263747"/>
            <a:ext cx="3840000" cy="2880000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720B9223-DEE9-4619-ACDD-FA1E6BBAD06F}"/>
              </a:ext>
            </a:extLst>
          </p:cNvPr>
          <p:cNvSpPr/>
          <p:nvPr/>
        </p:nvSpPr>
        <p:spPr>
          <a:xfrm>
            <a:off x="41932" y="3203737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4D492073-5DDF-400A-A446-2A69357C8444}"/>
              </a:ext>
            </a:extLst>
          </p:cNvPr>
          <p:cNvCxnSpPr/>
          <p:nvPr/>
        </p:nvCxnSpPr>
        <p:spPr>
          <a:xfrm>
            <a:off x="466358" y="3944831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D9D48033-3AEE-426F-BAEC-3CF6E4336BF6}"/>
              </a:ext>
            </a:extLst>
          </p:cNvPr>
          <p:cNvSpPr txBox="1"/>
          <p:nvPr/>
        </p:nvSpPr>
        <p:spPr>
          <a:xfrm>
            <a:off x="183149" y="504503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A7ACE8BC-A30D-4323-8A88-325F16A5FBEA}"/>
              </a:ext>
            </a:extLst>
          </p:cNvPr>
          <p:cNvCxnSpPr/>
          <p:nvPr/>
        </p:nvCxnSpPr>
        <p:spPr>
          <a:xfrm>
            <a:off x="483206" y="5219015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>
            <a:extLst>
              <a:ext uri="{FF2B5EF4-FFF2-40B4-BE49-F238E27FC236}">
                <a16:creationId xmlns:a16="http://schemas.microsoft.com/office/drawing/2014/main" id="{79A7F7F1-149A-4CAF-BF21-DC5AFE392763}"/>
              </a:ext>
            </a:extLst>
          </p:cNvPr>
          <p:cNvSpPr txBox="1"/>
          <p:nvPr/>
        </p:nvSpPr>
        <p:spPr>
          <a:xfrm>
            <a:off x="93078" y="3755646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9B5F626-E254-4BFC-B63D-6FEE0B46C5CE}"/>
              </a:ext>
            </a:extLst>
          </p:cNvPr>
          <p:cNvSpPr/>
          <p:nvPr/>
        </p:nvSpPr>
        <p:spPr>
          <a:xfrm rot="5400000">
            <a:off x="1521922" y="4916240"/>
            <a:ext cx="450917" cy="25283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D58898F4-1C5A-49F2-B8B2-6638E37FE89B}"/>
              </a:ext>
            </a:extLst>
          </p:cNvPr>
          <p:cNvCxnSpPr>
            <a:cxnSpLocks/>
          </p:cNvCxnSpPr>
          <p:nvPr/>
        </p:nvCxnSpPr>
        <p:spPr>
          <a:xfrm>
            <a:off x="666236" y="5851091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8AE2258A-77DB-46BF-9DF5-B97D9C3C4514}"/>
              </a:ext>
            </a:extLst>
          </p:cNvPr>
          <p:cNvCxnSpPr>
            <a:cxnSpLocks/>
          </p:cNvCxnSpPr>
          <p:nvPr/>
        </p:nvCxnSpPr>
        <p:spPr>
          <a:xfrm>
            <a:off x="2768953" y="5849931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74504EBD-94D2-4A1D-B0B2-27E207A00104}"/>
              </a:ext>
            </a:extLst>
          </p:cNvPr>
          <p:cNvSpPr txBox="1"/>
          <p:nvPr/>
        </p:nvSpPr>
        <p:spPr>
          <a:xfrm>
            <a:off x="448869" y="597641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3BD1D161-14C0-4693-8947-08B23C9B7CA9}"/>
              </a:ext>
            </a:extLst>
          </p:cNvPr>
          <p:cNvSpPr txBox="1"/>
          <p:nvPr/>
        </p:nvSpPr>
        <p:spPr>
          <a:xfrm>
            <a:off x="2551586" y="597471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8AB7F97-8B93-4689-9546-D684A5972C76}"/>
              </a:ext>
            </a:extLst>
          </p:cNvPr>
          <p:cNvSpPr/>
          <p:nvPr/>
        </p:nvSpPr>
        <p:spPr>
          <a:xfrm>
            <a:off x="4125010" y="3216495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01E9A94B-0BA0-41AD-984C-927005D97BC3}"/>
              </a:ext>
            </a:extLst>
          </p:cNvPr>
          <p:cNvCxnSpPr/>
          <p:nvPr/>
        </p:nvCxnSpPr>
        <p:spPr>
          <a:xfrm>
            <a:off x="4549436" y="395758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>
            <a:extLst>
              <a:ext uri="{FF2B5EF4-FFF2-40B4-BE49-F238E27FC236}">
                <a16:creationId xmlns:a16="http://schemas.microsoft.com/office/drawing/2014/main" id="{8052D8A7-AE2B-415B-92AE-798E7CF59365}"/>
              </a:ext>
            </a:extLst>
          </p:cNvPr>
          <p:cNvSpPr txBox="1"/>
          <p:nvPr/>
        </p:nvSpPr>
        <p:spPr>
          <a:xfrm>
            <a:off x="4228854" y="50564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F9AF05E6-60BF-42BE-8495-005365A4CF10}"/>
              </a:ext>
            </a:extLst>
          </p:cNvPr>
          <p:cNvCxnSpPr/>
          <p:nvPr/>
        </p:nvCxnSpPr>
        <p:spPr>
          <a:xfrm>
            <a:off x="4566284" y="5231773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ZoneTexte 79">
            <a:extLst>
              <a:ext uri="{FF2B5EF4-FFF2-40B4-BE49-F238E27FC236}">
                <a16:creationId xmlns:a16="http://schemas.microsoft.com/office/drawing/2014/main" id="{302E5AE0-239D-49BE-8BC2-AEBEB33330E7}"/>
              </a:ext>
            </a:extLst>
          </p:cNvPr>
          <p:cNvSpPr txBox="1"/>
          <p:nvPr/>
        </p:nvSpPr>
        <p:spPr>
          <a:xfrm>
            <a:off x="4117437" y="376863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23B471B-509F-42FD-A9AC-963E8F861E92}"/>
              </a:ext>
            </a:extLst>
          </p:cNvPr>
          <p:cNvSpPr/>
          <p:nvPr/>
        </p:nvSpPr>
        <p:spPr>
          <a:xfrm rot="5400000">
            <a:off x="5605000" y="4928998"/>
            <a:ext cx="450917" cy="25283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C9F00AF7-3A7A-4267-A52F-5F7852526B55}"/>
              </a:ext>
            </a:extLst>
          </p:cNvPr>
          <p:cNvCxnSpPr>
            <a:cxnSpLocks/>
          </p:cNvCxnSpPr>
          <p:nvPr/>
        </p:nvCxnSpPr>
        <p:spPr>
          <a:xfrm>
            <a:off x="4749314" y="586384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82F84690-6611-4203-9444-234760B7956B}"/>
              </a:ext>
            </a:extLst>
          </p:cNvPr>
          <p:cNvCxnSpPr>
            <a:cxnSpLocks/>
          </p:cNvCxnSpPr>
          <p:nvPr/>
        </p:nvCxnSpPr>
        <p:spPr>
          <a:xfrm>
            <a:off x="6852031" y="586268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B6E1101F-2D40-468F-B076-D45C311CDD46}"/>
              </a:ext>
            </a:extLst>
          </p:cNvPr>
          <p:cNvSpPr txBox="1"/>
          <p:nvPr/>
        </p:nvSpPr>
        <p:spPr>
          <a:xfrm>
            <a:off x="4531947" y="5989176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8312D6D0-D839-4991-B43C-8612AEC8B307}"/>
              </a:ext>
            </a:extLst>
          </p:cNvPr>
          <p:cNvSpPr txBox="1"/>
          <p:nvPr/>
        </p:nvSpPr>
        <p:spPr>
          <a:xfrm>
            <a:off x="6634664" y="598747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4A4FB64-20C7-467D-B499-61AE4ECC724B}"/>
              </a:ext>
            </a:extLst>
          </p:cNvPr>
          <p:cNvSpPr/>
          <p:nvPr/>
        </p:nvSpPr>
        <p:spPr>
          <a:xfrm>
            <a:off x="8240173" y="3212205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8F3300E0-DAEC-4091-9562-6EE9CFC14DA7}"/>
              </a:ext>
            </a:extLst>
          </p:cNvPr>
          <p:cNvCxnSpPr/>
          <p:nvPr/>
        </p:nvCxnSpPr>
        <p:spPr>
          <a:xfrm>
            <a:off x="8664599" y="395329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19EEB67B-FDAB-436C-A0F0-50D3F24BE5F7}"/>
              </a:ext>
            </a:extLst>
          </p:cNvPr>
          <p:cNvSpPr txBox="1"/>
          <p:nvPr/>
        </p:nvSpPr>
        <p:spPr>
          <a:xfrm>
            <a:off x="8354899" y="50428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A8BE71FB-940A-48E7-80FE-B0A96FDB54DA}"/>
              </a:ext>
            </a:extLst>
          </p:cNvPr>
          <p:cNvCxnSpPr/>
          <p:nvPr/>
        </p:nvCxnSpPr>
        <p:spPr>
          <a:xfrm>
            <a:off x="8681447" y="5227483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:a16="http://schemas.microsoft.com/office/drawing/2014/main" id="{03AE03EC-CBA6-43DD-B424-6B6489EDFA77}"/>
              </a:ext>
            </a:extLst>
          </p:cNvPr>
          <p:cNvSpPr txBox="1"/>
          <p:nvPr/>
        </p:nvSpPr>
        <p:spPr>
          <a:xfrm>
            <a:off x="8254066" y="372920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E056CC1-34FA-4A3B-A5AA-4E5D98B49092}"/>
              </a:ext>
            </a:extLst>
          </p:cNvPr>
          <p:cNvSpPr/>
          <p:nvPr/>
        </p:nvSpPr>
        <p:spPr>
          <a:xfrm rot="5400000">
            <a:off x="9720163" y="4924708"/>
            <a:ext cx="450917" cy="25283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92" name="Connecteur droit 91">
            <a:extLst>
              <a:ext uri="{FF2B5EF4-FFF2-40B4-BE49-F238E27FC236}">
                <a16:creationId xmlns:a16="http://schemas.microsoft.com/office/drawing/2014/main" id="{7D151332-1E6C-408B-A3EE-048E019DF1C7}"/>
              </a:ext>
            </a:extLst>
          </p:cNvPr>
          <p:cNvCxnSpPr>
            <a:cxnSpLocks/>
          </p:cNvCxnSpPr>
          <p:nvPr/>
        </p:nvCxnSpPr>
        <p:spPr>
          <a:xfrm>
            <a:off x="8825149" y="585955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>
            <a:extLst>
              <a:ext uri="{FF2B5EF4-FFF2-40B4-BE49-F238E27FC236}">
                <a16:creationId xmlns:a16="http://schemas.microsoft.com/office/drawing/2014/main" id="{3B9E292B-5921-49FB-AAC9-67BEBC852831}"/>
              </a:ext>
            </a:extLst>
          </p:cNvPr>
          <p:cNvCxnSpPr>
            <a:cxnSpLocks/>
          </p:cNvCxnSpPr>
          <p:nvPr/>
        </p:nvCxnSpPr>
        <p:spPr>
          <a:xfrm>
            <a:off x="10967194" y="585839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Texte 93">
            <a:extLst>
              <a:ext uri="{FF2B5EF4-FFF2-40B4-BE49-F238E27FC236}">
                <a16:creationId xmlns:a16="http://schemas.microsoft.com/office/drawing/2014/main" id="{17634CC7-1C3A-40DD-82E4-9D458B1C1EFC}"/>
              </a:ext>
            </a:extLst>
          </p:cNvPr>
          <p:cNvSpPr txBox="1"/>
          <p:nvPr/>
        </p:nvSpPr>
        <p:spPr>
          <a:xfrm>
            <a:off x="8607782" y="5984886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844EC608-CFCB-4B1A-A3E9-376CACC098CE}"/>
              </a:ext>
            </a:extLst>
          </p:cNvPr>
          <p:cNvSpPr txBox="1"/>
          <p:nvPr/>
        </p:nvSpPr>
        <p:spPr>
          <a:xfrm>
            <a:off x="10749827" y="598318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</a:t>
            </a:r>
          </a:p>
        </p:txBody>
      </p:sp>
      <p:cxnSp>
        <p:nvCxnSpPr>
          <p:cNvPr id="109" name="Connecteur droit avec flèche 108">
            <a:extLst>
              <a:ext uri="{FF2B5EF4-FFF2-40B4-BE49-F238E27FC236}">
                <a16:creationId xmlns:a16="http://schemas.microsoft.com/office/drawing/2014/main" id="{05075A87-23F2-4FE4-BA7A-3AB3EC5312AF}"/>
              </a:ext>
            </a:extLst>
          </p:cNvPr>
          <p:cNvCxnSpPr>
            <a:cxnSpLocks/>
          </p:cNvCxnSpPr>
          <p:nvPr/>
        </p:nvCxnSpPr>
        <p:spPr>
          <a:xfrm>
            <a:off x="533953" y="5927149"/>
            <a:ext cx="244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avec flèche 109">
            <a:extLst>
              <a:ext uri="{FF2B5EF4-FFF2-40B4-BE49-F238E27FC236}">
                <a16:creationId xmlns:a16="http://schemas.microsoft.com/office/drawing/2014/main" id="{6EAB5C07-2139-4501-8926-EACBF696C4B2}"/>
              </a:ext>
            </a:extLst>
          </p:cNvPr>
          <p:cNvCxnSpPr>
            <a:cxnSpLocks/>
          </p:cNvCxnSpPr>
          <p:nvPr/>
        </p:nvCxnSpPr>
        <p:spPr>
          <a:xfrm flipV="1">
            <a:off x="540490" y="3310065"/>
            <a:ext cx="0" cy="262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A8743AD2-7E14-457D-8979-686819EA7269}"/>
              </a:ext>
            </a:extLst>
          </p:cNvPr>
          <p:cNvSpPr txBox="1"/>
          <p:nvPr/>
        </p:nvSpPr>
        <p:spPr>
          <a:xfrm>
            <a:off x="1990866" y="5540423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D2A54135-DBBD-47EF-A7E0-E9B7D05ED2BB}"/>
              </a:ext>
            </a:extLst>
          </p:cNvPr>
          <p:cNvSpPr txBox="1"/>
          <p:nvPr/>
        </p:nvSpPr>
        <p:spPr>
          <a:xfrm>
            <a:off x="642624" y="3267707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id="{A439FB7A-3678-4792-AEA8-29D14DB89A47}"/>
              </a:ext>
            </a:extLst>
          </p:cNvPr>
          <p:cNvCxnSpPr>
            <a:cxnSpLocks/>
          </p:cNvCxnSpPr>
          <p:nvPr/>
        </p:nvCxnSpPr>
        <p:spPr>
          <a:xfrm>
            <a:off x="4623882" y="5950459"/>
            <a:ext cx="244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avec flèche 118">
            <a:extLst>
              <a:ext uri="{FF2B5EF4-FFF2-40B4-BE49-F238E27FC236}">
                <a16:creationId xmlns:a16="http://schemas.microsoft.com/office/drawing/2014/main" id="{D3D3B1B2-C36F-443D-9588-8D90C2387F44}"/>
              </a:ext>
            </a:extLst>
          </p:cNvPr>
          <p:cNvCxnSpPr>
            <a:cxnSpLocks/>
          </p:cNvCxnSpPr>
          <p:nvPr/>
        </p:nvCxnSpPr>
        <p:spPr>
          <a:xfrm flipV="1">
            <a:off x="4630419" y="3333375"/>
            <a:ext cx="0" cy="262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ZoneTexte 119">
            <a:extLst>
              <a:ext uri="{FF2B5EF4-FFF2-40B4-BE49-F238E27FC236}">
                <a16:creationId xmlns:a16="http://schemas.microsoft.com/office/drawing/2014/main" id="{FAEDA95B-0CD2-476F-BDC5-4347781CE9E3}"/>
              </a:ext>
            </a:extLst>
          </p:cNvPr>
          <p:cNvSpPr txBox="1"/>
          <p:nvPr/>
        </p:nvSpPr>
        <p:spPr>
          <a:xfrm>
            <a:off x="6014406" y="5574600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cxnSp>
        <p:nvCxnSpPr>
          <p:cNvPr id="122" name="Connecteur droit avec flèche 121">
            <a:extLst>
              <a:ext uri="{FF2B5EF4-FFF2-40B4-BE49-F238E27FC236}">
                <a16:creationId xmlns:a16="http://schemas.microsoft.com/office/drawing/2014/main" id="{45B61713-5BC1-4653-AC62-2BDF626EB1C6}"/>
              </a:ext>
            </a:extLst>
          </p:cNvPr>
          <p:cNvCxnSpPr>
            <a:cxnSpLocks/>
          </p:cNvCxnSpPr>
          <p:nvPr/>
        </p:nvCxnSpPr>
        <p:spPr>
          <a:xfrm>
            <a:off x="8711531" y="5939700"/>
            <a:ext cx="244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avec flèche 122">
            <a:extLst>
              <a:ext uri="{FF2B5EF4-FFF2-40B4-BE49-F238E27FC236}">
                <a16:creationId xmlns:a16="http://schemas.microsoft.com/office/drawing/2014/main" id="{7ABCBD33-3F1A-4C6A-8CCE-6D5331B3F742}"/>
              </a:ext>
            </a:extLst>
          </p:cNvPr>
          <p:cNvCxnSpPr>
            <a:cxnSpLocks/>
          </p:cNvCxnSpPr>
          <p:nvPr/>
        </p:nvCxnSpPr>
        <p:spPr>
          <a:xfrm flipV="1">
            <a:off x="8718068" y="3322616"/>
            <a:ext cx="0" cy="262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ZoneTexte 123">
            <a:extLst>
              <a:ext uri="{FF2B5EF4-FFF2-40B4-BE49-F238E27FC236}">
                <a16:creationId xmlns:a16="http://schemas.microsoft.com/office/drawing/2014/main" id="{F25E650C-13DD-4621-BD9B-01524D981761}"/>
              </a:ext>
            </a:extLst>
          </p:cNvPr>
          <p:cNvSpPr txBox="1"/>
          <p:nvPr/>
        </p:nvSpPr>
        <p:spPr>
          <a:xfrm>
            <a:off x="10081128" y="5564360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125" name="ZoneTexte 124">
            <a:extLst>
              <a:ext uri="{FF2B5EF4-FFF2-40B4-BE49-F238E27FC236}">
                <a16:creationId xmlns:a16="http://schemas.microsoft.com/office/drawing/2014/main" id="{576EA756-BD1A-471F-92B9-F520B01846B4}"/>
              </a:ext>
            </a:extLst>
          </p:cNvPr>
          <p:cNvSpPr txBox="1"/>
          <p:nvPr/>
        </p:nvSpPr>
        <p:spPr>
          <a:xfrm>
            <a:off x="8771447" y="3270630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126" name="Rectangle : coins arrondis 125">
            <a:extLst>
              <a:ext uri="{FF2B5EF4-FFF2-40B4-BE49-F238E27FC236}">
                <a16:creationId xmlns:a16="http://schemas.microsoft.com/office/drawing/2014/main" id="{41B4149D-B5DE-4723-B79E-2C39C894FF09}"/>
              </a:ext>
            </a:extLst>
          </p:cNvPr>
          <p:cNvSpPr/>
          <p:nvPr/>
        </p:nvSpPr>
        <p:spPr>
          <a:xfrm>
            <a:off x="1824329" y="3463278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ms</a:t>
            </a:r>
          </a:p>
        </p:txBody>
      </p:sp>
      <p:sp>
        <p:nvSpPr>
          <p:cNvPr id="127" name="Rectangle : coins arrondis 126">
            <a:extLst>
              <a:ext uri="{FF2B5EF4-FFF2-40B4-BE49-F238E27FC236}">
                <a16:creationId xmlns:a16="http://schemas.microsoft.com/office/drawing/2014/main" id="{F45FD43D-7BBF-469C-A4F2-01363371B4F5}"/>
              </a:ext>
            </a:extLst>
          </p:cNvPr>
          <p:cNvSpPr/>
          <p:nvPr/>
        </p:nvSpPr>
        <p:spPr>
          <a:xfrm>
            <a:off x="5962752" y="3452373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ms</a:t>
            </a:r>
          </a:p>
        </p:txBody>
      </p:sp>
      <p:sp>
        <p:nvSpPr>
          <p:cNvPr id="128" name="Rectangle : coins arrondis 127">
            <a:extLst>
              <a:ext uri="{FF2B5EF4-FFF2-40B4-BE49-F238E27FC236}">
                <a16:creationId xmlns:a16="http://schemas.microsoft.com/office/drawing/2014/main" id="{7C7C41F8-F567-44E1-A7B1-128EA11C7412}"/>
              </a:ext>
            </a:extLst>
          </p:cNvPr>
          <p:cNvSpPr/>
          <p:nvPr/>
        </p:nvSpPr>
        <p:spPr>
          <a:xfrm>
            <a:off x="10051546" y="3475244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ms</a:t>
            </a:r>
          </a:p>
        </p:txBody>
      </p:sp>
      <p:sp>
        <p:nvSpPr>
          <p:cNvPr id="96" name="Ellipse 21">
            <a:extLst>
              <a:ext uri="{FF2B5EF4-FFF2-40B4-BE49-F238E27FC236}">
                <a16:creationId xmlns:a16="http://schemas.microsoft.com/office/drawing/2014/main" id="{37264BC8-976C-4881-71A6-0315148E9905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7" name="Ellipse 25">
            <a:extLst>
              <a:ext uri="{FF2B5EF4-FFF2-40B4-BE49-F238E27FC236}">
                <a16:creationId xmlns:a16="http://schemas.microsoft.com/office/drawing/2014/main" id="{CA63C79E-AD67-B9FB-1E26-B556B333DC00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8" name="Ellipse 26">
            <a:extLst>
              <a:ext uri="{FF2B5EF4-FFF2-40B4-BE49-F238E27FC236}">
                <a16:creationId xmlns:a16="http://schemas.microsoft.com/office/drawing/2014/main" id="{30DB8218-065C-D000-7E41-FCB861A304F5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9" name="Ellipse 27">
            <a:extLst>
              <a:ext uri="{FF2B5EF4-FFF2-40B4-BE49-F238E27FC236}">
                <a16:creationId xmlns:a16="http://schemas.microsoft.com/office/drawing/2014/main" id="{EBF09944-81AD-3EE7-7B4B-56F1A0CD4D38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0" name="Ellipse 28">
            <a:extLst>
              <a:ext uri="{FF2B5EF4-FFF2-40B4-BE49-F238E27FC236}">
                <a16:creationId xmlns:a16="http://schemas.microsoft.com/office/drawing/2014/main" id="{B2656933-C466-A184-6021-FC592A50CAC5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1" name="Ellipse 29">
            <a:extLst>
              <a:ext uri="{FF2B5EF4-FFF2-40B4-BE49-F238E27FC236}">
                <a16:creationId xmlns:a16="http://schemas.microsoft.com/office/drawing/2014/main" id="{A8CF0408-9C2B-7184-27B9-2C8D20E65E0E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D96E1C6-A9EC-AA69-BE6D-BFE8A0673C70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3" name="Ellipse 31">
            <a:extLst>
              <a:ext uri="{FF2B5EF4-FFF2-40B4-BE49-F238E27FC236}">
                <a16:creationId xmlns:a16="http://schemas.microsoft.com/office/drawing/2014/main" id="{46ACE014-5C7A-2184-68E8-9035046FA4B3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104" name="Ellipse 32">
            <a:extLst>
              <a:ext uri="{FF2B5EF4-FFF2-40B4-BE49-F238E27FC236}">
                <a16:creationId xmlns:a16="http://schemas.microsoft.com/office/drawing/2014/main" id="{DD8AE015-6882-0208-2D21-E3FED838B779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105" name="Ellipse 33">
            <a:extLst>
              <a:ext uri="{FF2B5EF4-FFF2-40B4-BE49-F238E27FC236}">
                <a16:creationId xmlns:a16="http://schemas.microsoft.com/office/drawing/2014/main" id="{E02E80AF-F94F-4375-1DE2-656D6F13CEB1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106" name="Ellipse 34">
            <a:extLst>
              <a:ext uri="{FF2B5EF4-FFF2-40B4-BE49-F238E27FC236}">
                <a16:creationId xmlns:a16="http://schemas.microsoft.com/office/drawing/2014/main" id="{4E362A15-3B97-17A9-AA25-8FA6831C0106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107" name="Ellipse 35">
            <a:extLst>
              <a:ext uri="{FF2B5EF4-FFF2-40B4-BE49-F238E27FC236}">
                <a16:creationId xmlns:a16="http://schemas.microsoft.com/office/drawing/2014/main" id="{9911D30A-7261-4356-C385-95AC4C93FDE4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108" name="ZoneTexte 36">
            <a:extLst>
              <a:ext uri="{FF2B5EF4-FFF2-40B4-BE49-F238E27FC236}">
                <a16:creationId xmlns:a16="http://schemas.microsoft.com/office/drawing/2014/main" id="{3235FA04-6230-7CEC-4F10-676F14D1B094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150" name="Ellipse 37">
            <a:extLst>
              <a:ext uri="{FF2B5EF4-FFF2-40B4-BE49-F238E27FC236}">
                <a16:creationId xmlns:a16="http://schemas.microsoft.com/office/drawing/2014/main" id="{71CAD93D-6C6A-F985-F43F-848FC2BB1BDC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1" name="Ellipse 38">
            <a:extLst>
              <a:ext uri="{FF2B5EF4-FFF2-40B4-BE49-F238E27FC236}">
                <a16:creationId xmlns:a16="http://schemas.microsoft.com/office/drawing/2014/main" id="{879CAF03-144A-4521-5012-1A03598A7A12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2" name="Ellipse 39">
            <a:extLst>
              <a:ext uri="{FF2B5EF4-FFF2-40B4-BE49-F238E27FC236}">
                <a16:creationId xmlns:a16="http://schemas.microsoft.com/office/drawing/2014/main" id="{3D00C980-47E3-BFC5-F1B2-C622F5E2994C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3" name="Ellipse 41">
            <a:extLst>
              <a:ext uri="{FF2B5EF4-FFF2-40B4-BE49-F238E27FC236}">
                <a16:creationId xmlns:a16="http://schemas.microsoft.com/office/drawing/2014/main" id="{41572872-5D06-7920-1918-B82FAFAFCE39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5" name="Ellipse 42">
            <a:extLst>
              <a:ext uri="{FF2B5EF4-FFF2-40B4-BE49-F238E27FC236}">
                <a16:creationId xmlns:a16="http://schemas.microsoft.com/office/drawing/2014/main" id="{DE76BF1E-DBEA-CFCC-39B5-1D3318EE134E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6" name="Ellipse 43">
            <a:extLst>
              <a:ext uri="{FF2B5EF4-FFF2-40B4-BE49-F238E27FC236}">
                <a16:creationId xmlns:a16="http://schemas.microsoft.com/office/drawing/2014/main" id="{7949135C-A658-4AB7-D2A0-3AFCB4D02CE2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7" name="Ellipse 44">
            <a:extLst>
              <a:ext uri="{FF2B5EF4-FFF2-40B4-BE49-F238E27FC236}">
                <a16:creationId xmlns:a16="http://schemas.microsoft.com/office/drawing/2014/main" id="{5C3AC737-D562-D2CD-8736-A7534D43B117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8" name="Ellipse 45">
            <a:extLst>
              <a:ext uri="{FF2B5EF4-FFF2-40B4-BE49-F238E27FC236}">
                <a16:creationId xmlns:a16="http://schemas.microsoft.com/office/drawing/2014/main" id="{3121D253-2BD8-20A8-D74C-B18CECCC3B4A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9" name="Ellipse 46">
            <a:extLst>
              <a:ext uri="{FF2B5EF4-FFF2-40B4-BE49-F238E27FC236}">
                <a16:creationId xmlns:a16="http://schemas.microsoft.com/office/drawing/2014/main" id="{A3DF4602-515D-5C17-4F81-CE661603AEC9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0" name="Ellipse 48">
            <a:extLst>
              <a:ext uri="{FF2B5EF4-FFF2-40B4-BE49-F238E27FC236}">
                <a16:creationId xmlns:a16="http://schemas.microsoft.com/office/drawing/2014/main" id="{0CBD4CAC-984A-A572-16EF-7DC4672AC951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1" name="Ellipse 49">
            <a:extLst>
              <a:ext uri="{FF2B5EF4-FFF2-40B4-BE49-F238E27FC236}">
                <a16:creationId xmlns:a16="http://schemas.microsoft.com/office/drawing/2014/main" id="{020DCE15-458B-3FBF-9E3B-60D192B4F6FD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2" name="Ellipse 50">
            <a:extLst>
              <a:ext uri="{FF2B5EF4-FFF2-40B4-BE49-F238E27FC236}">
                <a16:creationId xmlns:a16="http://schemas.microsoft.com/office/drawing/2014/main" id="{4FE54E2A-0545-91DD-A55D-F17729948A67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cxnSp>
        <p:nvCxnSpPr>
          <p:cNvPr id="163" name="Connecteur droit avec flèche 31">
            <a:extLst>
              <a:ext uri="{FF2B5EF4-FFF2-40B4-BE49-F238E27FC236}">
                <a16:creationId xmlns:a16="http://schemas.microsoft.com/office/drawing/2014/main" id="{6E3CF17E-1666-F04C-A24C-693F8EC2C3CC}"/>
              </a:ext>
            </a:extLst>
          </p:cNvPr>
          <p:cNvCxnSpPr>
            <a:cxnSpLocks/>
          </p:cNvCxnSpPr>
          <p:nvPr/>
        </p:nvCxnSpPr>
        <p:spPr>
          <a:xfrm flipH="1">
            <a:off x="127051" y="1745853"/>
            <a:ext cx="72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avec flèche 32">
            <a:extLst>
              <a:ext uri="{FF2B5EF4-FFF2-40B4-BE49-F238E27FC236}">
                <a16:creationId xmlns:a16="http://schemas.microsoft.com/office/drawing/2014/main" id="{EE2BC4B6-4955-5D55-D8B9-14A389C49ECD}"/>
              </a:ext>
            </a:extLst>
          </p:cNvPr>
          <p:cNvCxnSpPr>
            <a:cxnSpLocks/>
          </p:cNvCxnSpPr>
          <p:nvPr/>
        </p:nvCxnSpPr>
        <p:spPr>
          <a:xfrm flipV="1">
            <a:off x="839440" y="1290549"/>
            <a:ext cx="468000" cy="46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ZoneTexte 33">
            <a:extLst>
              <a:ext uri="{FF2B5EF4-FFF2-40B4-BE49-F238E27FC236}">
                <a16:creationId xmlns:a16="http://schemas.microsoft.com/office/drawing/2014/main" id="{6BCAE257-7DC0-F717-E2B8-1FA0A9E648D3}"/>
              </a:ext>
            </a:extLst>
          </p:cNvPr>
          <p:cNvSpPr txBox="1"/>
          <p:nvPr/>
        </p:nvSpPr>
        <p:spPr>
          <a:xfrm>
            <a:off x="1211411" y="969825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166" name="ZoneTexte 34">
            <a:extLst>
              <a:ext uri="{FF2B5EF4-FFF2-40B4-BE49-F238E27FC236}">
                <a16:creationId xmlns:a16="http://schemas.microsoft.com/office/drawing/2014/main" id="{48A44D2F-29D1-8FEC-BECB-77D1B51D8A30}"/>
              </a:ext>
            </a:extLst>
          </p:cNvPr>
          <p:cNvSpPr txBox="1"/>
          <p:nvPr/>
        </p:nvSpPr>
        <p:spPr>
          <a:xfrm>
            <a:off x="-56691" y="1394604"/>
            <a:ext cx="2952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cxnSp>
        <p:nvCxnSpPr>
          <p:cNvPr id="167" name="Connecteur droit avec flèche 35">
            <a:extLst>
              <a:ext uri="{FF2B5EF4-FFF2-40B4-BE49-F238E27FC236}">
                <a16:creationId xmlns:a16="http://schemas.microsoft.com/office/drawing/2014/main" id="{C1A1CC87-A5EE-C385-798A-511C00DBAEFA}"/>
              </a:ext>
            </a:extLst>
          </p:cNvPr>
          <p:cNvCxnSpPr>
            <a:cxnSpLocks/>
          </p:cNvCxnSpPr>
          <p:nvPr/>
        </p:nvCxnSpPr>
        <p:spPr>
          <a:xfrm flipV="1">
            <a:off x="847051" y="1013811"/>
            <a:ext cx="0" cy="720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ZoneTexte 36">
            <a:extLst>
              <a:ext uri="{FF2B5EF4-FFF2-40B4-BE49-F238E27FC236}">
                <a16:creationId xmlns:a16="http://schemas.microsoft.com/office/drawing/2014/main" id="{DE9191DC-2105-ABC7-5F20-32091946E676}"/>
              </a:ext>
            </a:extLst>
          </p:cNvPr>
          <p:cNvSpPr txBox="1"/>
          <p:nvPr/>
        </p:nvSpPr>
        <p:spPr>
          <a:xfrm>
            <a:off x="651330" y="737137"/>
            <a:ext cx="3830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121" name="ZoneTexte 120">
            <a:extLst>
              <a:ext uri="{FF2B5EF4-FFF2-40B4-BE49-F238E27FC236}">
                <a16:creationId xmlns:a16="http://schemas.microsoft.com/office/drawing/2014/main" id="{1AC7F0B3-11EF-4432-AC5D-E66887A948A6}"/>
              </a:ext>
            </a:extLst>
          </p:cNvPr>
          <p:cNvSpPr txBox="1"/>
          <p:nvPr/>
        </p:nvSpPr>
        <p:spPr>
          <a:xfrm>
            <a:off x="4710557" y="3317336"/>
            <a:ext cx="1103866" cy="319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169" name="Cube 168">
            <a:extLst>
              <a:ext uri="{FF2B5EF4-FFF2-40B4-BE49-F238E27FC236}">
                <a16:creationId xmlns:a16="http://schemas.microsoft.com/office/drawing/2014/main" id="{4C986858-3A89-EFD1-3023-91755D39737B}"/>
              </a:ext>
            </a:extLst>
          </p:cNvPr>
          <p:cNvSpPr/>
          <p:nvPr/>
        </p:nvSpPr>
        <p:spPr>
          <a:xfrm>
            <a:off x="5062144" y="760004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0" name="Cube 169">
            <a:extLst>
              <a:ext uri="{FF2B5EF4-FFF2-40B4-BE49-F238E27FC236}">
                <a16:creationId xmlns:a16="http://schemas.microsoft.com/office/drawing/2014/main" id="{1BC4705E-784E-6944-85CC-2CA91DAF8669}"/>
              </a:ext>
            </a:extLst>
          </p:cNvPr>
          <p:cNvSpPr/>
          <p:nvPr/>
        </p:nvSpPr>
        <p:spPr>
          <a:xfrm>
            <a:off x="5052853" y="1686098"/>
            <a:ext cx="2220886" cy="1241040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1" name="Cube 170">
            <a:extLst>
              <a:ext uri="{FF2B5EF4-FFF2-40B4-BE49-F238E27FC236}">
                <a16:creationId xmlns:a16="http://schemas.microsoft.com/office/drawing/2014/main" id="{9B668C1E-6C97-99B8-E07A-D50C9F0BB3F9}"/>
              </a:ext>
            </a:extLst>
          </p:cNvPr>
          <p:cNvSpPr/>
          <p:nvPr/>
        </p:nvSpPr>
        <p:spPr>
          <a:xfrm>
            <a:off x="4720798" y="1008545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2" name="Cube 171">
            <a:extLst>
              <a:ext uri="{FF2B5EF4-FFF2-40B4-BE49-F238E27FC236}">
                <a16:creationId xmlns:a16="http://schemas.microsoft.com/office/drawing/2014/main" id="{EFC2690E-0C3B-5A38-550A-AD208E1A56F3}"/>
              </a:ext>
            </a:extLst>
          </p:cNvPr>
          <p:cNvSpPr/>
          <p:nvPr/>
        </p:nvSpPr>
        <p:spPr>
          <a:xfrm>
            <a:off x="4847912" y="897111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3" name="Cube 172">
            <a:extLst>
              <a:ext uri="{FF2B5EF4-FFF2-40B4-BE49-F238E27FC236}">
                <a16:creationId xmlns:a16="http://schemas.microsoft.com/office/drawing/2014/main" id="{4F39E772-66FA-172D-0298-8262B4E74FC5}"/>
              </a:ext>
            </a:extLst>
          </p:cNvPr>
          <p:cNvSpPr/>
          <p:nvPr/>
        </p:nvSpPr>
        <p:spPr>
          <a:xfrm>
            <a:off x="4963055" y="791237"/>
            <a:ext cx="2298154" cy="1422548"/>
          </a:xfrm>
          <a:prstGeom prst="cube">
            <a:avLst>
              <a:gd name="adj" fmla="val 9315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C621DE0E-05BC-AA15-78EA-C485D0A707D1}"/>
              </a:ext>
            </a:extLst>
          </p:cNvPr>
          <p:cNvSpPr/>
          <p:nvPr/>
        </p:nvSpPr>
        <p:spPr>
          <a:xfrm>
            <a:off x="5093407" y="754705"/>
            <a:ext cx="2168878" cy="1223014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5" name="Cube 174">
            <a:extLst>
              <a:ext uri="{FF2B5EF4-FFF2-40B4-BE49-F238E27FC236}">
                <a16:creationId xmlns:a16="http://schemas.microsoft.com/office/drawing/2014/main" id="{CF82C829-FDC3-6E57-C7A6-15D127315AAA}"/>
              </a:ext>
            </a:extLst>
          </p:cNvPr>
          <p:cNvSpPr/>
          <p:nvPr/>
        </p:nvSpPr>
        <p:spPr>
          <a:xfrm>
            <a:off x="6079007" y="75470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6" name="Cube 175">
            <a:extLst>
              <a:ext uri="{FF2B5EF4-FFF2-40B4-BE49-F238E27FC236}">
                <a16:creationId xmlns:a16="http://schemas.microsoft.com/office/drawing/2014/main" id="{3C69ADDE-FFF6-0EA6-B588-B656B55AB572}"/>
              </a:ext>
            </a:extLst>
          </p:cNvPr>
          <p:cNvSpPr/>
          <p:nvPr/>
        </p:nvSpPr>
        <p:spPr>
          <a:xfrm>
            <a:off x="1341618" y="68317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7" name="Cube 176">
            <a:extLst>
              <a:ext uri="{FF2B5EF4-FFF2-40B4-BE49-F238E27FC236}">
                <a16:creationId xmlns:a16="http://schemas.microsoft.com/office/drawing/2014/main" id="{ED392718-9E4B-6C81-155A-6932B8085D81}"/>
              </a:ext>
            </a:extLst>
          </p:cNvPr>
          <p:cNvSpPr/>
          <p:nvPr/>
        </p:nvSpPr>
        <p:spPr>
          <a:xfrm>
            <a:off x="1332327" y="1609269"/>
            <a:ext cx="2220886" cy="1241040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8" name="Cube 177">
            <a:extLst>
              <a:ext uri="{FF2B5EF4-FFF2-40B4-BE49-F238E27FC236}">
                <a16:creationId xmlns:a16="http://schemas.microsoft.com/office/drawing/2014/main" id="{031B3EAF-038C-6B0B-1C44-6E34EBDC5C12}"/>
              </a:ext>
            </a:extLst>
          </p:cNvPr>
          <p:cNvSpPr/>
          <p:nvPr/>
        </p:nvSpPr>
        <p:spPr>
          <a:xfrm>
            <a:off x="1000272" y="931716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9" name="Cube 178">
            <a:extLst>
              <a:ext uri="{FF2B5EF4-FFF2-40B4-BE49-F238E27FC236}">
                <a16:creationId xmlns:a16="http://schemas.microsoft.com/office/drawing/2014/main" id="{B7877059-8642-616F-F95A-261D31F425F8}"/>
              </a:ext>
            </a:extLst>
          </p:cNvPr>
          <p:cNvSpPr/>
          <p:nvPr/>
        </p:nvSpPr>
        <p:spPr>
          <a:xfrm>
            <a:off x="1127386" y="820282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0" name="Cube 179">
            <a:extLst>
              <a:ext uri="{FF2B5EF4-FFF2-40B4-BE49-F238E27FC236}">
                <a16:creationId xmlns:a16="http://schemas.microsoft.com/office/drawing/2014/main" id="{05B4D404-58F0-C8D5-161B-F4D61061C524}"/>
              </a:ext>
            </a:extLst>
          </p:cNvPr>
          <p:cNvSpPr/>
          <p:nvPr/>
        </p:nvSpPr>
        <p:spPr>
          <a:xfrm>
            <a:off x="1242529" y="714408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1" name="Cube 180">
            <a:extLst>
              <a:ext uri="{FF2B5EF4-FFF2-40B4-BE49-F238E27FC236}">
                <a16:creationId xmlns:a16="http://schemas.microsoft.com/office/drawing/2014/main" id="{FB905403-EB10-7E8E-2246-530665A77E8C}"/>
              </a:ext>
            </a:extLst>
          </p:cNvPr>
          <p:cNvSpPr/>
          <p:nvPr/>
        </p:nvSpPr>
        <p:spPr>
          <a:xfrm>
            <a:off x="1372881" y="677876"/>
            <a:ext cx="2168878" cy="1223014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2" name="Cube 181">
            <a:extLst>
              <a:ext uri="{FF2B5EF4-FFF2-40B4-BE49-F238E27FC236}">
                <a16:creationId xmlns:a16="http://schemas.microsoft.com/office/drawing/2014/main" id="{93E8DA3B-84F0-F29D-F264-B7DFF6FB63D1}"/>
              </a:ext>
            </a:extLst>
          </p:cNvPr>
          <p:cNvSpPr/>
          <p:nvPr/>
        </p:nvSpPr>
        <p:spPr>
          <a:xfrm>
            <a:off x="2358481" y="677876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3" name="Cube 182">
            <a:extLst>
              <a:ext uri="{FF2B5EF4-FFF2-40B4-BE49-F238E27FC236}">
                <a16:creationId xmlns:a16="http://schemas.microsoft.com/office/drawing/2014/main" id="{3712C311-9F8E-18DA-3268-923548AD852A}"/>
              </a:ext>
            </a:extLst>
          </p:cNvPr>
          <p:cNvSpPr/>
          <p:nvPr/>
        </p:nvSpPr>
        <p:spPr>
          <a:xfrm>
            <a:off x="9209146" y="74046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4" name="Cube 183">
            <a:extLst>
              <a:ext uri="{FF2B5EF4-FFF2-40B4-BE49-F238E27FC236}">
                <a16:creationId xmlns:a16="http://schemas.microsoft.com/office/drawing/2014/main" id="{84078C78-DB09-E3CC-A333-1CE6CE6399FA}"/>
              </a:ext>
            </a:extLst>
          </p:cNvPr>
          <p:cNvSpPr/>
          <p:nvPr/>
        </p:nvSpPr>
        <p:spPr>
          <a:xfrm>
            <a:off x="9199855" y="1666559"/>
            <a:ext cx="2220886" cy="1241040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5" name="Cube 184">
            <a:extLst>
              <a:ext uri="{FF2B5EF4-FFF2-40B4-BE49-F238E27FC236}">
                <a16:creationId xmlns:a16="http://schemas.microsoft.com/office/drawing/2014/main" id="{87DFE085-0387-D1B8-1704-460D6D82FB8D}"/>
              </a:ext>
            </a:extLst>
          </p:cNvPr>
          <p:cNvSpPr/>
          <p:nvPr/>
        </p:nvSpPr>
        <p:spPr>
          <a:xfrm>
            <a:off x="8867800" y="989006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6" name="Cube 185">
            <a:extLst>
              <a:ext uri="{FF2B5EF4-FFF2-40B4-BE49-F238E27FC236}">
                <a16:creationId xmlns:a16="http://schemas.microsoft.com/office/drawing/2014/main" id="{A26997A7-4BC8-C9A3-9A29-52BC059CB1DE}"/>
              </a:ext>
            </a:extLst>
          </p:cNvPr>
          <p:cNvSpPr/>
          <p:nvPr/>
        </p:nvSpPr>
        <p:spPr>
          <a:xfrm>
            <a:off x="8994914" y="877572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7" name="Cube 186">
            <a:extLst>
              <a:ext uri="{FF2B5EF4-FFF2-40B4-BE49-F238E27FC236}">
                <a16:creationId xmlns:a16="http://schemas.microsoft.com/office/drawing/2014/main" id="{E540CEA8-D7D7-AECD-734B-D9B3A251C766}"/>
              </a:ext>
            </a:extLst>
          </p:cNvPr>
          <p:cNvSpPr/>
          <p:nvPr/>
        </p:nvSpPr>
        <p:spPr>
          <a:xfrm>
            <a:off x="9110057" y="771698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8" name="Cube 187">
            <a:extLst>
              <a:ext uri="{FF2B5EF4-FFF2-40B4-BE49-F238E27FC236}">
                <a16:creationId xmlns:a16="http://schemas.microsoft.com/office/drawing/2014/main" id="{CA35FE6D-0EA0-B5C6-E03B-587C7E36CED1}"/>
              </a:ext>
            </a:extLst>
          </p:cNvPr>
          <p:cNvSpPr/>
          <p:nvPr/>
        </p:nvSpPr>
        <p:spPr>
          <a:xfrm>
            <a:off x="9240409" y="735166"/>
            <a:ext cx="2168878" cy="1223014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9" name="Cube 188">
            <a:extLst>
              <a:ext uri="{FF2B5EF4-FFF2-40B4-BE49-F238E27FC236}">
                <a16:creationId xmlns:a16="http://schemas.microsoft.com/office/drawing/2014/main" id="{5696CAFC-977C-AE80-3D12-613BD94E768C}"/>
              </a:ext>
            </a:extLst>
          </p:cNvPr>
          <p:cNvSpPr/>
          <p:nvPr/>
        </p:nvSpPr>
        <p:spPr>
          <a:xfrm>
            <a:off x="10226009" y="735166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29" name="Ellipse 6">
            <a:extLst>
              <a:ext uri="{FF2B5EF4-FFF2-40B4-BE49-F238E27FC236}">
                <a16:creationId xmlns:a16="http://schemas.microsoft.com/office/drawing/2014/main" id="{0F3B21E2-9C58-EB20-5F1A-DECAD3B6F521}"/>
              </a:ext>
            </a:extLst>
          </p:cNvPr>
          <p:cNvSpPr/>
          <p:nvPr/>
        </p:nvSpPr>
        <p:spPr>
          <a:xfrm>
            <a:off x="5018314" y="2106868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0" name="Connecteur droit 48">
            <a:extLst>
              <a:ext uri="{FF2B5EF4-FFF2-40B4-BE49-F238E27FC236}">
                <a16:creationId xmlns:a16="http://schemas.microsoft.com/office/drawing/2014/main" id="{F207C198-D6A4-CFBF-03F3-8F7148D35EB4}"/>
              </a:ext>
            </a:extLst>
          </p:cNvPr>
          <p:cNvCxnSpPr>
            <a:cxnSpLocks/>
          </p:cNvCxnSpPr>
          <p:nvPr/>
        </p:nvCxnSpPr>
        <p:spPr>
          <a:xfrm>
            <a:off x="5035934" y="211984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49">
            <a:extLst>
              <a:ext uri="{FF2B5EF4-FFF2-40B4-BE49-F238E27FC236}">
                <a16:creationId xmlns:a16="http://schemas.microsoft.com/office/drawing/2014/main" id="{AA638358-4FAF-CF6D-326E-930E1B890B0A}"/>
              </a:ext>
            </a:extLst>
          </p:cNvPr>
          <p:cNvCxnSpPr>
            <a:cxnSpLocks/>
          </p:cNvCxnSpPr>
          <p:nvPr/>
        </p:nvCxnSpPr>
        <p:spPr>
          <a:xfrm flipH="1">
            <a:off x="5035934" y="212078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Ellipse 50">
            <a:extLst>
              <a:ext uri="{FF2B5EF4-FFF2-40B4-BE49-F238E27FC236}">
                <a16:creationId xmlns:a16="http://schemas.microsoft.com/office/drawing/2014/main" id="{9FD3EAB1-CCD6-47DE-4134-8A88461A3EAF}"/>
              </a:ext>
            </a:extLst>
          </p:cNvPr>
          <p:cNvSpPr/>
          <p:nvPr/>
        </p:nvSpPr>
        <p:spPr>
          <a:xfrm>
            <a:off x="5364294" y="2108107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5" name="Connecteur droit 51">
            <a:extLst>
              <a:ext uri="{FF2B5EF4-FFF2-40B4-BE49-F238E27FC236}">
                <a16:creationId xmlns:a16="http://schemas.microsoft.com/office/drawing/2014/main" id="{A07C871B-41A0-59A3-4BBC-0434468E1620}"/>
              </a:ext>
            </a:extLst>
          </p:cNvPr>
          <p:cNvCxnSpPr>
            <a:cxnSpLocks/>
          </p:cNvCxnSpPr>
          <p:nvPr/>
        </p:nvCxnSpPr>
        <p:spPr>
          <a:xfrm>
            <a:off x="5381914" y="2121083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52">
            <a:extLst>
              <a:ext uri="{FF2B5EF4-FFF2-40B4-BE49-F238E27FC236}">
                <a16:creationId xmlns:a16="http://schemas.microsoft.com/office/drawing/2014/main" id="{3579AFE4-CF46-3C42-F03C-4DC07BEF5D81}"/>
              </a:ext>
            </a:extLst>
          </p:cNvPr>
          <p:cNvCxnSpPr>
            <a:cxnSpLocks/>
          </p:cNvCxnSpPr>
          <p:nvPr/>
        </p:nvCxnSpPr>
        <p:spPr>
          <a:xfrm flipH="1">
            <a:off x="5381914" y="2122023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Ellipse 55">
            <a:extLst>
              <a:ext uri="{FF2B5EF4-FFF2-40B4-BE49-F238E27FC236}">
                <a16:creationId xmlns:a16="http://schemas.microsoft.com/office/drawing/2014/main" id="{D56A2078-C17C-1557-F01C-3A39B7D4C138}"/>
              </a:ext>
            </a:extLst>
          </p:cNvPr>
          <p:cNvSpPr/>
          <p:nvPr/>
        </p:nvSpPr>
        <p:spPr>
          <a:xfrm>
            <a:off x="5679330" y="2118448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8" name="Connecteur droit 56">
            <a:extLst>
              <a:ext uri="{FF2B5EF4-FFF2-40B4-BE49-F238E27FC236}">
                <a16:creationId xmlns:a16="http://schemas.microsoft.com/office/drawing/2014/main" id="{1E1795C9-87C1-64B2-40E4-9062BB4CCB23}"/>
              </a:ext>
            </a:extLst>
          </p:cNvPr>
          <p:cNvCxnSpPr>
            <a:cxnSpLocks/>
          </p:cNvCxnSpPr>
          <p:nvPr/>
        </p:nvCxnSpPr>
        <p:spPr>
          <a:xfrm>
            <a:off x="5696950" y="213142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57">
            <a:extLst>
              <a:ext uri="{FF2B5EF4-FFF2-40B4-BE49-F238E27FC236}">
                <a16:creationId xmlns:a16="http://schemas.microsoft.com/office/drawing/2014/main" id="{EEA400DE-3208-6DB6-4B24-5BCB0A8701A7}"/>
              </a:ext>
            </a:extLst>
          </p:cNvPr>
          <p:cNvCxnSpPr>
            <a:cxnSpLocks/>
          </p:cNvCxnSpPr>
          <p:nvPr/>
        </p:nvCxnSpPr>
        <p:spPr>
          <a:xfrm flipH="1">
            <a:off x="5696950" y="213236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ZoneTexte 9">
            <a:extLst>
              <a:ext uri="{FF2B5EF4-FFF2-40B4-BE49-F238E27FC236}">
                <a16:creationId xmlns:a16="http://schemas.microsoft.com/office/drawing/2014/main" id="{21CE95AE-D7D5-0734-EE78-C843C0A29D40}"/>
              </a:ext>
            </a:extLst>
          </p:cNvPr>
          <p:cNvSpPr txBox="1"/>
          <p:nvPr/>
        </p:nvSpPr>
        <p:spPr>
          <a:xfrm>
            <a:off x="5086829" y="1916854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41" name="ZoneTexte 58">
            <a:extLst>
              <a:ext uri="{FF2B5EF4-FFF2-40B4-BE49-F238E27FC236}">
                <a16:creationId xmlns:a16="http://schemas.microsoft.com/office/drawing/2014/main" id="{F05A4D86-DDE3-12B1-AE74-92B60A27A7CE}"/>
              </a:ext>
            </a:extLst>
          </p:cNvPr>
          <p:cNvSpPr txBox="1"/>
          <p:nvPr/>
        </p:nvSpPr>
        <p:spPr>
          <a:xfrm>
            <a:off x="5418893" y="1915945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42" name="ZoneTexte 59">
            <a:extLst>
              <a:ext uri="{FF2B5EF4-FFF2-40B4-BE49-F238E27FC236}">
                <a16:creationId xmlns:a16="http://schemas.microsoft.com/office/drawing/2014/main" id="{0B3B4FD7-E938-A45F-E6E3-7CC0EA0C6151}"/>
              </a:ext>
            </a:extLst>
          </p:cNvPr>
          <p:cNvSpPr txBox="1"/>
          <p:nvPr/>
        </p:nvSpPr>
        <p:spPr>
          <a:xfrm>
            <a:off x="5738957" y="1915945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43" name="Ellipse 6">
            <a:extLst>
              <a:ext uri="{FF2B5EF4-FFF2-40B4-BE49-F238E27FC236}">
                <a16:creationId xmlns:a16="http://schemas.microsoft.com/office/drawing/2014/main" id="{D6AD31BD-6954-515F-549A-3108A4EFB4F8}"/>
              </a:ext>
            </a:extLst>
          </p:cNvPr>
          <p:cNvSpPr/>
          <p:nvPr/>
        </p:nvSpPr>
        <p:spPr>
          <a:xfrm>
            <a:off x="1327582" y="2029889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4" name="Connecteur droit 48">
            <a:extLst>
              <a:ext uri="{FF2B5EF4-FFF2-40B4-BE49-F238E27FC236}">
                <a16:creationId xmlns:a16="http://schemas.microsoft.com/office/drawing/2014/main" id="{F3696D60-7BE5-CC28-8330-9E396049FB69}"/>
              </a:ext>
            </a:extLst>
          </p:cNvPr>
          <p:cNvCxnSpPr>
            <a:cxnSpLocks/>
          </p:cNvCxnSpPr>
          <p:nvPr/>
        </p:nvCxnSpPr>
        <p:spPr>
          <a:xfrm>
            <a:off x="1345202" y="204286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49">
            <a:extLst>
              <a:ext uri="{FF2B5EF4-FFF2-40B4-BE49-F238E27FC236}">
                <a16:creationId xmlns:a16="http://schemas.microsoft.com/office/drawing/2014/main" id="{D94619F7-4F48-340E-A3E6-ABDA0BD85FD5}"/>
              </a:ext>
            </a:extLst>
          </p:cNvPr>
          <p:cNvCxnSpPr>
            <a:cxnSpLocks/>
          </p:cNvCxnSpPr>
          <p:nvPr/>
        </p:nvCxnSpPr>
        <p:spPr>
          <a:xfrm flipH="1">
            <a:off x="1345202" y="204380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Ellipse 50">
            <a:extLst>
              <a:ext uri="{FF2B5EF4-FFF2-40B4-BE49-F238E27FC236}">
                <a16:creationId xmlns:a16="http://schemas.microsoft.com/office/drawing/2014/main" id="{8D2175BE-2181-0614-0097-FCC8F35D2C94}"/>
              </a:ext>
            </a:extLst>
          </p:cNvPr>
          <p:cNvSpPr/>
          <p:nvPr/>
        </p:nvSpPr>
        <p:spPr>
          <a:xfrm>
            <a:off x="1673562" y="2031128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7" name="Connecteur droit 51">
            <a:extLst>
              <a:ext uri="{FF2B5EF4-FFF2-40B4-BE49-F238E27FC236}">
                <a16:creationId xmlns:a16="http://schemas.microsoft.com/office/drawing/2014/main" id="{2751E6DE-DBD7-3249-6AE5-6F1D61863B40}"/>
              </a:ext>
            </a:extLst>
          </p:cNvPr>
          <p:cNvCxnSpPr>
            <a:cxnSpLocks/>
          </p:cNvCxnSpPr>
          <p:nvPr/>
        </p:nvCxnSpPr>
        <p:spPr>
          <a:xfrm>
            <a:off x="1691182" y="204410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52">
            <a:extLst>
              <a:ext uri="{FF2B5EF4-FFF2-40B4-BE49-F238E27FC236}">
                <a16:creationId xmlns:a16="http://schemas.microsoft.com/office/drawing/2014/main" id="{8C53A08E-D7D3-8BD2-388F-E3A3776EC306}"/>
              </a:ext>
            </a:extLst>
          </p:cNvPr>
          <p:cNvCxnSpPr>
            <a:cxnSpLocks/>
          </p:cNvCxnSpPr>
          <p:nvPr/>
        </p:nvCxnSpPr>
        <p:spPr>
          <a:xfrm flipH="1">
            <a:off x="1691182" y="204504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Ellipse 55">
            <a:extLst>
              <a:ext uri="{FF2B5EF4-FFF2-40B4-BE49-F238E27FC236}">
                <a16:creationId xmlns:a16="http://schemas.microsoft.com/office/drawing/2014/main" id="{2506A99E-8DF0-CD12-FDE1-ACA82B7D2AD9}"/>
              </a:ext>
            </a:extLst>
          </p:cNvPr>
          <p:cNvSpPr/>
          <p:nvPr/>
        </p:nvSpPr>
        <p:spPr>
          <a:xfrm>
            <a:off x="1988598" y="2041469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0" name="Connecteur droit 56">
            <a:extLst>
              <a:ext uri="{FF2B5EF4-FFF2-40B4-BE49-F238E27FC236}">
                <a16:creationId xmlns:a16="http://schemas.microsoft.com/office/drawing/2014/main" id="{48D52733-1EC0-8997-6A98-4F8F04E71C77}"/>
              </a:ext>
            </a:extLst>
          </p:cNvPr>
          <p:cNvCxnSpPr>
            <a:cxnSpLocks/>
          </p:cNvCxnSpPr>
          <p:nvPr/>
        </p:nvCxnSpPr>
        <p:spPr>
          <a:xfrm>
            <a:off x="2006218" y="205444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57">
            <a:extLst>
              <a:ext uri="{FF2B5EF4-FFF2-40B4-BE49-F238E27FC236}">
                <a16:creationId xmlns:a16="http://schemas.microsoft.com/office/drawing/2014/main" id="{79268AC5-155D-4637-A6BC-5FF6816F0E2F}"/>
              </a:ext>
            </a:extLst>
          </p:cNvPr>
          <p:cNvCxnSpPr>
            <a:cxnSpLocks/>
          </p:cNvCxnSpPr>
          <p:nvPr/>
        </p:nvCxnSpPr>
        <p:spPr>
          <a:xfrm flipH="1">
            <a:off x="2006218" y="205538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ZoneTexte 9">
            <a:extLst>
              <a:ext uri="{FF2B5EF4-FFF2-40B4-BE49-F238E27FC236}">
                <a16:creationId xmlns:a16="http://schemas.microsoft.com/office/drawing/2014/main" id="{367AE755-B66A-5507-9090-2774936128B0}"/>
              </a:ext>
            </a:extLst>
          </p:cNvPr>
          <p:cNvSpPr txBox="1"/>
          <p:nvPr/>
        </p:nvSpPr>
        <p:spPr>
          <a:xfrm>
            <a:off x="1396097" y="1839875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93" name="ZoneTexte 58">
            <a:extLst>
              <a:ext uri="{FF2B5EF4-FFF2-40B4-BE49-F238E27FC236}">
                <a16:creationId xmlns:a16="http://schemas.microsoft.com/office/drawing/2014/main" id="{6ECF09E7-40F8-8ED8-73BE-B2142B65339D}"/>
              </a:ext>
            </a:extLst>
          </p:cNvPr>
          <p:cNvSpPr txBox="1"/>
          <p:nvPr/>
        </p:nvSpPr>
        <p:spPr>
          <a:xfrm>
            <a:off x="1728161" y="1838966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94" name="ZoneTexte 59">
            <a:extLst>
              <a:ext uri="{FF2B5EF4-FFF2-40B4-BE49-F238E27FC236}">
                <a16:creationId xmlns:a16="http://schemas.microsoft.com/office/drawing/2014/main" id="{00280DD0-2B34-2A10-6067-48E1505DD95A}"/>
              </a:ext>
            </a:extLst>
          </p:cNvPr>
          <p:cNvSpPr txBox="1"/>
          <p:nvPr/>
        </p:nvSpPr>
        <p:spPr>
          <a:xfrm>
            <a:off x="2048225" y="1838966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95" name="Ellipse 6">
            <a:extLst>
              <a:ext uri="{FF2B5EF4-FFF2-40B4-BE49-F238E27FC236}">
                <a16:creationId xmlns:a16="http://schemas.microsoft.com/office/drawing/2014/main" id="{8B69453F-FF17-E68F-FD85-09E8DDE710A3}"/>
              </a:ext>
            </a:extLst>
          </p:cNvPr>
          <p:cNvSpPr/>
          <p:nvPr/>
        </p:nvSpPr>
        <p:spPr>
          <a:xfrm>
            <a:off x="9174002" y="207320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6" name="Connecteur droit 48">
            <a:extLst>
              <a:ext uri="{FF2B5EF4-FFF2-40B4-BE49-F238E27FC236}">
                <a16:creationId xmlns:a16="http://schemas.microsoft.com/office/drawing/2014/main" id="{FD8372E2-8E91-98FE-B1D4-A0C349DCDE3F}"/>
              </a:ext>
            </a:extLst>
          </p:cNvPr>
          <p:cNvCxnSpPr>
            <a:cxnSpLocks/>
          </p:cNvCxnSpPr>
          <p:nvPr/>
        </p:nvCxnSpPr>
        <p:spPr>
          <a:xfrm>
            <a:off x="9191622" y="208618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49">
            <a:extLst>
              <a:ext uri="{FF2B5EF4-FFF2-40B4-BE49-F238E27FC236}">
                <a16:creationId xmlns:a16="http://schemas.microsoft.com/office/drawing/2014/main" id="{395A6AFD-705D-544A-8C18-6EBE5249BB44}"/>
              </a:ext>
            </a:extLst>
          </p:cNvPr>
          <p:cNvCxnSpPr>
            <a:cxnSpLocks/>
          </p:cNvCxnSpPr>
          <p:nvPr/>
        </p:nvCxnSpPr>
        <p:spPr>
          <a:xfrm flipH="1">
            <a:off x="9191622" y="208712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Ellipse 50">
            <a:extLst>
              <a:ext uri="{FF2B5EF4-FFF2-40B4-BE49-F238E27FC236}">
                <a16:creationId xmlns:a16="http://schemas.microsoft.com/office/drawing/2014/main" id="{AACCEC63-A45B-FCDF-79B8-66F39B7C64DE}"/>
              </a:ext>
            </a:extLst>
          </p:cNvPr>
          <p:cNvSpPr/>
          <p:nvPr/>
        </p:nvSpPr>
        <p:spPr>
          <a:xfrm>
            <a:off x="9519982" y="2074443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9" name="Connecteur droit 51">
            <a:extLst>
              <a:ext uri="{FF2B5EF4-FFF2-40B4-BE49-F238E27FC236}">
                <a16:creationId xmlns:a16="http://schemas.microsoft.com/office/drawing/2014/main" id="{0C525D6E-7BDF-261F-B8D6-CDD1C5696BE0}"/>
              </a:ext>
            </a:extLst>
          </p:cNvPr>
          <p:cNvCxnSpPr>
            <a:cxnSpLocks/>
          </p:cNvCxnSpPr>
          <p:nvPr/>
        </p:nvCxnSpPr>
        <p:spPr>
          <a:xfrm>
            <a:off x="9537602" y="208741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52">
            <a:extLst>
              <a:ext uri="{FF2B5EF4-FFF2-40B4-BE49-F238E27FC236}">
                <a16:creationId xmlns:a16="http://schemas.microsoft.com/office/drawing/2014/main" id="{41CB4372-DED6-69A8-297D-697BB38DF9EB}"/>
              </a:ext>
            </a:extLst>
          </p:cNvPr>
          <p:cNvCxnSpPr>
            <a:cxnSpLocks/>
          </p:cNvCxnSpPr>
          <p:nvPr/>
        </p:nvCxnSpPr>
        <p:spPr>
          <a:xfrm flipH="1">
            <a:off x="9537602" y="208835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Ellipse 55">
            <a:extLst>
              <a:ext uri="{FF2B5EF4-FFF2-40B4-BE49-F238E27FC236}">
                <a16:creationId xmlns:a16="http://schemas.microsoft.com/office/drawing/2014/main" id="{2DE53502-B2E2-0DF8-5160-8B195BCB5A7E}"/>
              </a:ext>
            </a:extLst>
          </p:cNvPr>
          <p:cNvSpPr/>
          <p:nvPr/>
        </p:nvSpPr>
        <p:spPr>
          <a:xfrm>
            <a:off x="9835018" y="208478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2" name="Connecteur droit 56">
            <a:extLst>
              <a:ext uri="{FF2B5EF4-FFF2-40B4-BE49-F238E27FC236}">
                <a16:creationId xmlns:a16="http://schemas.microsoft.com/office/drawing/2014/main" id="{F139F679-B223-74CA-F479-4FB29EABF38F}"/>
              </a:ext>
            </a:extLst>
          </p:cNvPr>
          <p:cNvCxnSpPr>
            <a:cxnSpLocks/>
          </p:cNvCxnSpPr>
          <p:nvPr/>
        </p:nvCxnSpPr>
        <p:spPr>
          <a:xfrm>
            <a:off x="9852638" y="209776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57">
            <a:extLst>
              <a:ext uri="{FF2B5EF4-FFF2-40B4-BE49-F238E27FC236}">
                <a16:creationId xmlns:a16="http://schemas.microsoft.com/office/drawing/2014/main" id="{8CB8545F-5C82-D86B-371C-DD5612028706}"/>
              </a:ext>
            </a:extLst>
          </p:cNvPr>
          <p:cNvCxnSpPr>
            <a:cxnSpLocks/>
          </p:cNvCxnSpPr>
          <p:nvPr/>
        </p:nvCxnSpPr>
        <p:spPr>
          <a:xfrm flipH="1">
            <a:off x="9852638" y="209870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ZoneTexte 9">
            <a:extLst>
              <a:ext uri="{FF2B5EF4-FFF2-40B4-BE49-F238E27FC236}">
                <a16:creationId xmlns:a16="http://schemas.microsoft.com/office/drawing/2014/main" id="{5E297F41-4948-DE19-4B91-15D21ADD9689}"/>
              </a:ext>
            </a:extLst>
          </p:cNvPr>
          <p:cNvSpPr txBox="1"/>
          <p:nvPr/>
        </p:nvSpPr>
        <p:spPr>
          <a:xfrm>
            <a:off x="9242517" y="1883190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205" name="ZoneTexte 58">
            <a:extLst>
              <a:ext uri="{FF2B5EF4-FFF2-40B4-BE49-F238E27FC236}">
                <a16:creationId xmlns:a16="http://schemas.microsoft.com/office/drawing/2014/main" id="{FF6265A4-B7B2-7AA0-C7CC-4111BCD9ACD2}"/>
              </a:ext>
            </a:extLst>
          </p:cNvPr>
          <p:cNvSpPr txBox="1"/>
          <p:nvPr/>
        </p:nvSpPr>
        <p:spPr>
          <a:xfrm>
            <a:off x="9574581" y="188228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206" name="ZoneTexte 59">
            <a:extLst>
              <a:ext uri="{FF2B5EF4-FFF2-40B4-BE49-F238E27FC236}">
                <a16:creationId xmlns:a16="http://schemas.microsoft.com/office/drawing/2014/main" id="{0DE2280B-256F-DB60-E46C-1A27EA951B92}"/>
              </a:ext>
            </a:extLst>
          </p:cNvPr>
          <p:cNvSpPr txBox="1"/>
          <p:nvPr/>
        </p:nvSpPr>
        <p:spPr>
          <a:xfrm>
            <a:off x="9894645" y="188228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207" name="Rectangle : coins arrondis 47">
            <a:extLst>
              <a:ext uri="{FF2B5EF4-FFF2-40B4-BE49-F238E27FC236}">
                <a16:creationId xmlns:a16="http://schemas.microsoft.com/office/drawing/2014/main" id="{0D2F3E24-2B41-BE70-9D4D-692D74328301}"/>
              </a:ext>
            </a:extLst>
          </p:cNvPr>
          <p:cNvSpPr/>
          <p:nvPr/>
        </p:nvSpPr>
        <p:spPr>
          <a:xfrm>
            <a:off x="3067776" y="2053334"/>
            <a:ext cx="1590759" cy="1171546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With an increasing transport current!</a:t>
            </a:r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02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0" fill="hold"/>
                                        <p:tgtEl>
                                          <p:spTgt spid="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7" fill="hold" display="0">
                  <p:stCondLst>
                    <p:cond delay="indefinite"/>
                  </p:stCondLst>
                </p:cTn>
                <p:tgtEl>
                  <p:spTgt spid="132"/>
                </p:tgtEl>
              </p:cMediaNode>
            </p:video>
            <p:video>
              <p:cMediaNode vol="80000">
                <p:cTn id="118" fill="hold" display="0">
                  <p:stCondLst>
                    <p:cond delay="indefinite"/>
                  </p:stCondLst>
                </p:cTn>
                <p:tgtEl>
                  <p:spTgt spid="133"/>
                </p:tgtEl>
              </p:cMediaNode>
            </p:video>
            <p:video>
              <p:cMediaNode vol="80000">
                <p:cTn id="119" fill="hold" display="0">
                  <p:stCondLst>
                    <p:cond delay="indefinite"/>
                  </p:stCondLst>
                </p:cTn>
                <p:tgtEl>
                  <p:spTgt spid="154"/>
                </p:tgtEl>
              </p:cMediaNode>
            </p:video>
          </p:childTnLst>
        </p:cTn>
      </p:par>
    </p:tnLst>
    <p:bldLst>
      <p:bldP spid="50" grpId="0" animBg="1"/>
      <p:bldP spid="60" grpId="0"/>
      <p:bldP spid="63" grpId="0"/>
      <p:bldP spid="64" grpId="0" animBg="1"/>
      <p:bldP spid="67" grpId="0"/>
      <p:bldP spid="68" grpId="0"/>
      <p:bldP spid="86" grpId="0" animBg="1"/>
      <p:bldP spid="88" grpId="0"/>
      <p:bldP spid="90" grpId="0"/>
      <p:bldP spid="91" grpId="0" animBg="1"/>
      <p:bldP spid="94" grpId="0"/>
      <p:bldP spid="95" grpId="0"/>
      <p:bldP spid="111" grpId="0"/>
      <p:bldP spid="112" grpId="0"/>
      <p:bldP spid="124" grpId="0"/>
      <p:bldP spid="125" grpId="0"/>
      <p:bldP spid="126" grpId="0" animBg="1"/>
      <p:bldP spid="128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E1254245-698C-4CC5-A8B6-2CB212A4E4C0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4" name="Arc 113">
            <a:extLst>
              <a:ext uri="{FF2B5EF4-FFF2-40B4-BE49-F238E27FC236}">
                <a16:creationId xmlns:a16="http://schemas.microsoft.com/office/drawing/2014/main" id="{DABA8DBB-575A-4734-AAD8-0FB5FF1120D8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5" name="ZoneTexte 114">
            <a:extLst>
              <a:ext uri="{FF2B5EF4-FFF2-40B4-BE49-F238E27FC236}">
                <a16:creationId xmlns:a16="http://schemas.microsoft.com/office/drawing/2014/main" id="{4F11675E-FE61-4908-A346-D36E18FBA830}"/>
              </a:ext>
            </a:extLst>
          </p:cNvPr>
          <p:cNvSpPr txBox="1"/>
          <p:nvPr/>
        </p:nvSpPr>
        <p:spPr>
          <a:xfrm>
            <a:off x="0" y="0"/>
            <a:ext cx="10799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DENSITY EVOLUTION ALONG THE WIDTH</a:t>
            </a:r>
          </a:p>
        </p:txBody>
      </p:sp>
      <p:cxnSp>
        <p:nvCxnSpPr>
          <p:cNvPr id="116" name="Connecteur droit 115">
            <a:extLst>
              <a:ext uri="{FF2B5EF4-FFF2-40B4-BE49-F238E27FC236}">
                <a16:creationId xmlns:a16="http://schemas.microsoft.com/office/drawing/2014/main" id="{E2864380-789F-4751-8A20-9C1592B28D05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047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ZoneTexte 116">
            <a:extLst>
              <a:ext uri="{FF2B5EF4-FFF2-40B4-BE49-F238E27FC236}">
                <a16:creationId xmlns:a16="http://schemas.microsoft.com/office/drawing/2014/main" id="{5F056AB4-5269-4902-A9EA-CFCD36C76482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18</a:t>
            </a:r>
          </a:p>
        </p:txBody>
      </p:sp>
      <p:pic>
        <p:nvPicPr>
          <p:cNvPr id="132" name="5112ED84">
            <a:hlinkClick r:id="" action="ppaction://media"/>
            <a:extLst>
              <a:ext uri="{FF2B5EF4-FFF2-40B4-BE49-F238E27FC236}">
                <a16:creationId xmlns:a16="http://schemas.microsoft.com/office/drawing/2014/main" id="{CBB71373-E8C5-4946-B8A7-23E28E2F49C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180470" y="3263747"/>
            <a:ext cx="3840000" cy="2880000"/>
          </a:xfrm>
          <a:prstGeom prst="rect">
            <a:avLst/>
          </a:prstGeom>
        </p:spPr>
      </p:pic>
      <p:pic>
        <p:nvPicPr>
          <p:cNvPr id="133" name="47402676">
            <a:hlinkClick r:id="" action="ppaction://media"/>
            <a:extLst>
              <a:ext uri="{FF2B5EF4-FFF2-40B4-BE49-F238E27FC236}">
                <a16:creationId xmlns:a16="http://schemas.microsoft.com/office/drawing/2014/main" id="{8FAA5E77-E54C-4496-96B7-1B16A3C66F5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078" y="3263747"/>
            <a:ext cx="3840000" cy="2880000"/>
          </a:xfrm>
          <a:prstGeom prst="rect">
            <a:avLst/>
          </a:prstGeom>
        </p:spPr>
      </p:pic>
      <p:pic>
        <p:nvPicPr>
          <p:cNvPr id="154" name="8E03D361">
            <a:hlinkClick r:id="" action="ppaction://media"/>
            <a:extLst>
              <a:ext uri="{FF2B5EF4-FFF2-40B4-BE49-F238E27FC236}">
                <a16:creationId xmlns:a16="http://schemas.microsoft.com/office/drawing/2014/main" id="{690BA54D-9DF0-4DB4-AB00-04FF6F30FD58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67862" y="3263747"/>
            <a:ext cx="3840000" cy="2880000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720B9223-DEE9-4619-ACDD-FA1E6BBAD06F}"/>
              </a:ext>
            </a:extLst>
          </p:cNvPr>
          <p:cNvSpPr/>
          <p:nvPr/>
        </p:nvSpPr>
        <p:spPr>
          <a:xfrm>
            <a:off x="41932" y="3203737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4D492073-5DDF-400A-A446-2A69357C8444}"/>
              </a:ext>
            </a:extLst>
          </p:cNvPr>
          <p:cNvCxnSpPr/>
          <p:nvPr/>
        </p:nvCxnSpPr>
        <p:spPr>
          <a:xfrm>
            <a:off x="466358" y="3944831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D9D48033-3AEE-426F-BAEC-3CF6E4336BF6}"/>
              </a:ext>
            </a:extLst>
          </p:cNvPr>
          <p:cNvSpPr txBox="1"/>
          <p:nvPr/>
        </p:nvSpPr>
        <p:spPr>
          <a:xfrm>
            <a:off x="183149" y="504503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A7ACE8BC-A30D-4323-8A88-325F16A5FBEA}"/>
              </a:ext>
            </a:extLst>
          </p:cNvPr>
          <p:cNvCxnSpPr/>
          <p:nvPr/>
        </p:nvCxnSpPr>
        <p:spPr>
          <a:xfrm>
            <a:off x="483206" y="5219015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>
            <a:extLst>
              <a:ext uri="{FF2B5EF4-FFF2-40B4-BE49-F238E27FC236}">
                <a16:creationId xmlns:a16="http://schemas.microsoft.com/office/drawing/2014/main" id="{79A7F7F1-149A-4CAF-BF21-DC5AFE392763}"/>
              </a:ext>
            </a:extLst>
          </p:cNvPr>
          <p:cNvSpPr txBox="1"/>
          <p:nvPr/>
        </p:nvSpPr>
        <p:spPr>
          <a:xfrm>
            <a:off x="93078" y="3755646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9B5F626-E254-4BFC-B63D-6FEE0B46C5CE}"/>
              </a:ext>
            </a:extLst>
          </p:cNvPr>
          <p:cNvSpPr/>
          <p:nvPr/>
        </p:nvSpPr>
        <p:spPr>
          <a:xfrm rot="5400000">
            <a:off x="1521922" y="4916240"/>
            <a:ext cx="450917" cy="25283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D58898F4-1C5A-49F2-B8B2-6638E37FE89B}"/>
              </a:ext>
            </a:extLst>
          </p:cNvPr>
          <p:cNvCxnSpPr>
            <a:cxnSpLocks/>
          </p:cNvCxnSpPr>
          <p:nvPr/>
        </p:nvCxnSpPr>
        <p:spPr>
          <a:xfrm>
            <a:off x="666236" y="5851091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8AE2258A-77DB-46BF-9DF5-B97D9C3C4514}"/>
              </a:ext>
            </a:extLst>
          </p:cNvPr>
          <p:cNvCxnSpPr>
            <a:cxnSpLocks/>
          </p:cNvCxnSpPr>
          <p:nvPr/>
        </p:nvCxnSpPr>
        <p:spPr>
          <a:xfrm>
            <a:off x="2768953" y="5849931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74504EBD-94D2-4A1D-B0B2-27E207A00104}"/>
              </a:ext>
            </a:extLst>
          </p:cNvPr>
          <p:cNvSpPr txBox="1"/>
          <p:nvPr/>
        </p:nvSpPr>
        <p:spPr>
          <a:xfrm>
            <a:off x="448869" y="597641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3BD1D161-14C0-4693-8947-08B23C9B7CA9}"/>
              </a:ext>
            </a:extLst>
          </p:cNvPr>
          <p:cNvSpPr txBox="1"/>
          <p:nvPr/>
        </p:nvSpPr>
        <p:spPr>
          <a:xfrm>
            <a:off x="2551586" y="597471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8AB7F97-8B93-4689-9546-D684A5972C76}"/>
              </a:ext>
            </a:extLst>
          </p:cNvPr>
          <p:cNvSpPr/>
          <p:nvPr/>
        </p:nvSpPr>
        <p:spPr>
          <a:xfrm>
            <a:off x="4125010" y="3216495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01E9A94B-0BA0-41AD-984C-927005D97BC3}"/>
              </a:ext>
            </a:extLst>
          </p:cNvPr>
          <p:cNvCxnSpPr/>
          <p:nvPr/>
        </p:nvCxnSpPr>
        <p:spPr>
          <a:xfrm>
            <a:off x="4549436" y="395758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>
            <a:extLst>
              <a:ext uri="{FF2B5EF4-FFF2-40B4-BE49-F238E27FC236}">
                <a16:creationId xmlns:a16="http://schemas.microsoft.com/office/drawing/2014/main" id="{8052D8A7-AE2B-415B-92AE-798E7CF59365}"/>
              </a:ext>
            </a:extLst>
          </p:cNvPr>
          <p:cNvSpPr txBox="1"/>
          <p:nvPr/>
        </p:nvSpPr>
        <p:spPr>
          <a:xfrm>
            <a:off x="4228854" y="50564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F9AF05E6-60BF-42BE-8495-005365A4CF10}"/>
              </a:ext>
            </a:extLst>
          </p:cNvPr>
          <p:cNvCxnSpPr/>
          <p:nvPr/>
        </p:nvCxnSpPr>
        <p:spPr>
          <a:xfrm>
            <a:off x="4566284" y="5231773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ZoneTexte 79">
            <a:extLst>
              <a:ext uri="{FF2B5EF4-FFF2-40B4-BE49-F238E27FC236}">
                <a16:creationId xmlns:a16="http://schemas.microsoft.com/office/drawing/2014/main" id="{302E5AE0-239D-49BE-8BC2-AEBEB33330E7}"/>
              </a:ext>
            </a:extLst>
          </p:cNvPr>
          <p:cNvSpPr txBox="1"/>
          <p:nvPr/>
        </p:nvSpPr>
        <p:spPr>
          <a:xfrm>
            <a:off x="4117437" y="376863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23B471B-509F-42FD-A9AC-963E8F861E92}"/>
              </a:ext>
            </a:extLst>
          </p:cNvPr>
          <p:cNvSpPr/>
          <p:nvPr/>
        </p:nvSpPr>
        <p:spPr>
          <a:xfrm rot="5400000">
            <a:off x="5605000" y="4928998"/>
            <a:ext cx="450917" cy="25283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C9F00AF7-3A7A-4267-A52F-5F7852526B55}"/>
              </a:ext>
            </a:extLst>
          </p:cNvPr>
          <p:cNvCxnSpPr>
            <a:cxnSpLocks/>
          </p:cNvCxnSpPr>
          <p:nvPr/>
        </p:nvCxnSpPr>
        <p:spPr>
          <a:xfrm>
            <a:off x="4749314" y="586384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82F84690-6611-4203-9444-234760B7956B}"/>
              </a:ext>
            </a:extLst>
          </p:cNvPr>
          <p:cNvCxnSpPr>
            <a:cxnSpLocks/>
          </p:cNvCxnSpPr>
          <p:nvPr/>
        </p:nvCxnSpPr>
        <p:spPr>
          <a:xfrm>
            <a:off x="6852031" y="586268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B6E1101F-2D40-468F-B076-D45C311CDD46}"/>
              </a:ext>
            </a:extLst>
          </p:cNvPr>
          <p:cNvSpPr txBox="1"/>
          <p:nvPr/>
        </p:nvSpPr>
        <p:spPr>
          <a:xfrm>
            <a:off x="4531947" y="5989176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8312D6D0-D839-4991-B43C-8612AEC8B307}"/>
              </a:ext>
            </a:extLst>
          </p:cNvPr>
          <p:cNvSpPr txBox="1"/>
          <p:nvPr/>
        </p:nvSpPr>
        <p:spPr>
          <a:xfrm>
            <a:off x="6634664" y="598747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4A4FB64-20C7-467D-B499-61AE4ECC724B}"/>
              </a:ext>
            </a:extLst>
          </p:cNvPr>
          <p:cNvSpPr/>
          <p:nvPr/>
        </p:nvSpPr>
        <p:spPr>
          <a:xfrm>
            <a:off x="8240173" y="3212205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8F3300E0-DAEC-4091-9562-6EE9CFC14DA7}"/>
              </a:ext>
            </a:extLst>
          </p:cNvPr>
          <p:cNvCxnSpPr/>
          <p:nvPr/>
        </p:nvCxnSpPr>
        <p:spPr>
          <a:xfrm>
            <a:off x="8664599" y="395329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19EEB67B-FDAB-436C-A0F0-50D3F24BE5F7}"/>
              </a:ext>
            </a:extLst>
          </p:cNvPr>
          <p:cNvSpPr txBox="1"/>
          <p:nvPr/>
        </p:nvSpPr>
        <p:spPr>
          <a:xfrm>
            <a:off x="8354899" y="50428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A8BE71FB-940A-48E7-80FE-B0A96FDB54DA}"/>
              </a:ext>
            </a:extLst>
          </p:cNvPr>
          <p:cNvCxnSpPr/>
          <p:nvPr/>
        </p:nvCxnSpPr>
        <p:spPr>
          <a:xfrm>
            <a:off x="8681447" y="5227483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:a16="http://schemas.microsoft.com/office/drawing/2014/main" id="{03AE03EC-CBA6-43DD-B424-6B6489EDFA77}"/>
              </a:ext>
            </a:extLst>
          </p:cNvPr>
          <p:cNvSpPr txBox="1"/>
          <p:nvPr/>
        </p:nvSpPr>
        <p:spPr>
          <a:xfrm>
            <a:off x="8254066" y="372920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E056CC1-34FA-4A3B-A5AA-4E5D98B49092}"/>
              </a:ext>
            </a:extLst>
          </p:cNvPr>
          <p:cNvSpPr/>
          <p:nvPr/>
        </p:nvSpPr>
        <p:spPr>
          <a:xfrm rot="5400000">
            <a:off x="9720163" y="4924708"/>
            <a:ext cx="450917" cy="25283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92" name="Connecteur droit 91">
            <a:extLst>
              <a:ext uri="{FF2B5EF4-FFF2-40B4-BE49-F238E27FC236}">
                <a16:creationId xmlns:a16="http://schemas.microsoft.com/office/drawing/2014/main" id="{7D151332-1E6C-408B-A3EE-048E019DF1C7}"/>
              </a:ext>
            </a:extLst>
          </p:cNvPr>
          <p:cNvCxnSpPr>
            <a:cxnSpLocks/>
          </p:cNvCxnSpPr>
          <p:nvPr/>
        </p:nvCxnSpPr>
        <p:spPr>
          <a:xfrm>
            <a:off x="8825149" y="585955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>
            <a:extLst>
              <a:ext uri="{FF2B5EF4-FFF2-40B4-BE49-F238E27FC236}">
                <a16:creationId xmlns:a16="http://schemas.microsoft.com/office/drawing/2014/main" id="{3B9E292B-5921-49FB-AAC9-67BEBC852831}"/>
              </a:ext>
            </a:extLst>
          </p:cNvPr>
          <p:cNvCxnSpPr>
            <a:cxnSpLocks/>
          </p:cNvCxnSpPr>
          <p:nvPr/>
        </p:nvCxnSpPr>
        <p:spPr>
          <a:xfrm>
            <a:off x="10967194" y="585839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Texte 93">
            <a:extLst>
              <a:ext uri="{FF2B5EF4-FFF2-40B4-BE49-F238E27FC236}">
                <a16:creationId xmlns:a16="http://schemas.microsoft.com/office/drawing/2014/main" id="{17634CC7-1C3A-40DD-82E4-9D458B1C1EFC}"/>
              </a:ext>
            </a:extLst>
          </p:cNvPr>
          <p:cNvSpPr txBox="1"/>
          <p:nvPr/>
        </p:nvSpPr>
        <p:spPr>
          <a:xfrm>
            <a:off x="8607782" y="5984886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844EC608-CFCB-4B1A-A3E9-376CACC098CE}"/>
              </a:ext>
            </a:extLst>
          </p:cNvPr>
          <p:cNvSpPr txBox="1"/>
          <p:nvPr/>
        </p:nvSpPr>
        <p:spPr>
          <a:xfrm>
            <a:off x="10749827" y="598318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</a:t>
            </a:r>
          </a:p>
        </p:txBody>
      </p:sp>
      <p:cxnSp>
        <p:nvCxnSpPr>
          <p:cNvPr id="109" name="Connecteur droit avec flèche 108">
            <a:extLst>
              <a:ext uri="{FF2B5EF4-FFF2-40B4-BE49-F238E27FC236}">
                <a16:creationId xmlns:a16="http://schemas.microsoft.com/office/drawing/2014/main" id="{05075A87-23F2-4FE4-BA7A-3AB3EC5312AF}"/>
              </a:ext>
            </a:extLst>
          </p:cNvPr>
          <p:cNvCxnSpPr>
            <a:cxnSpLocks/>
          </p:cNvCxnSpPr>
          <p:nvPr/>
        </p:nvCxnSpPr>
        <p:spPr>
          <a:xfrm>
            <a:off x="533953" y="5927149"/>
            <a:ext cx="244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avec flèche 109">
            <a:extLst>
              <a:ext uri="{FF2B5EF4-FFF2-40B4-BE49-F238E27FC236}">
                <a16:creationId xmlns:a16="http://schemas.microsoft.com/office/drawing/2014/main" id="{6EAB5C07-2139-4501-8926-EACBF696C4B2}"/>
              </a:ext>
            </a:extLst>
          </p:cNvPr>
          <p:cNvCxnSpPr>
            <a:cxnSpLocks/>
          </p:cNvCxnSpPr>
          <p:nvPr/>
        </p:nvCxnSpPr>
        <p:spPr>
          <a:xfrm flipV="1">
            <a:off x="540490" y="3310065"/>
            <a:ext cx="0" cy="262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A8743AD2-7E14-457D-8979-686819EA7269}"/>
              </a:ext>
            </a:extLst>
          </p:cNvPr>
          <p:cNvSpPr txBox="1"/>
          <p:nvPr/>
        </p:nvSpPr>
        <p:spPr>
          <a:xfrm>
            <a:off x="1990866" y="5540423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D2A54135-DBBD-47EF-A7E0-E9B7D05ED2BB}"/>
              </a:ext>
            </a:extLst>
          </p:cNvPr>
          <p:cNvSpPr txBox="1"/>
          <p:nvPr/>
        </p:nvSpPr>
        <p:spPr>
          <a:xfrm>
            <a:off x="642624" y="3267707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id="{A439FB7A-3678-4792-AEA8-29D14DB89A47}"/>
              </a:ext>
            </a:extLst>
          </p:cNvPr>
          <p:cNvCxnSpPr>
            <a:cxnSpLocks/>
          </p:cNvCxnSpPr>
          <p:nvPr/>
        </p:nvCxnSpPr>
        <p:spPr>
          <a:xfrm>
            <a:off x="4623882" y="5950459"/>
            <a:ext cx="244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ZoneTexte 119">
            <a:extLst>
              <a:ext uri="{FF2B5EF4-FFF2-40B4-BE49-F238E27FC236}">
                <a16:creationId xmlns:a16="http://schemas.microsoft.com/office/drawing/2014/main" id="{FAEDA95B-0CD2-476F-BDC5-4347781CE9E3}"/>
              </a:ext>
            </a:extLst>
          </p:cNvPr>
          <p:cNvSpPr txBox="1"/>
          <p:nvPr/>
        </p:nvSpPr>
        <p:spPr>
          <a:xfrm>
            <a:off x="6014406" y="5574600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121" name="ZoneTexte 120">
            <a:extLst>
              <a:ext uri="{FF2B5EF4-FFF2-40B4-BE49-F238E27FC236}">
                <a16:creationId xmlns:a16="http://schemas.microsoft.com/office/drawing/2014/main" id="{1AC7F0B3-11EF-4432-AC5D-E66887A948A6}"/>
              </a:ext>
            </a:extLst>
          </p:cNvPr>
          <p:cNvSpPr txBox="1"/>
          <p:nvPr/>
        </p:nvSpPr>
        <p:spPr>
          <a:xfrm>
            <a:off x="4679164" y="3323591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cxnSp>
        <p:nvCxnSpPr>
          <p:cNvPr id="122" name="Connecteur droit avec flèche 121">
            <a:extLst>
              <a:ext uri="{FF2B5EF4-FFF2-40B4-BE49-F238E27FC236}">
                <a16:creationId xmlns:a16="http://schemas.microsoft.com/office/drawing/2014/main" id="{45B61713-5BC1-4653-AC62-2BDF626EB1C6}"/>
              </a:ext>
            </a:extLst>
          </p:cNvPr>
          <p:cNvCxnSpPr>
            <a:cxnSpLocks/>
          </p:cNvCxnSpPr>
          <p:nvPr/>
        </p:nvCxnSpPr>
        <p:spPr>
          <a:xfrm>
            <a:off x="8711531" y="5939700"/>
            <a:ext cx="244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avec flèche 122">
            <a:extLst>
              <a:ext uri="{FF2B5EF4-FFF2-40B4-BE49-F238E27FC236}">
                <a16:creationId xmlns:a16="http://schemas.microsoft.com/office/drawing/2014/main" id="{7ABCBD33-3F1A-4C6A-8CCE-6D5331B3F742}"/>
              </a:ext>
            </a:extLst>
          </p:cNvPr>
          <p:cNvCxnSpPr>
            <a:cxnSpLocks/>
          </p:cNvCxnSpPr>
          <p:nvPr/>
        </p:nvCxnSpPr>
        <p:spPr>
          <a:xfrm flipV="1">
            <a:off x="8718068" y="3322616"/>
            <a:ext cx="0" cy="262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ZoneTexte 123">
            <a:extLst>
              <a:ext uri="{FF2B5EF4-FFF2-40B4-BE49-F238E27FC236}">
                <a16:creationId xmlns:a16="http://schemas.microsoft.com/office/drawing/2014/main" id="{F25E650C-13DD-4621-BD9B-01524D981761}"/>
              </a:ext>
            </a:extLst>
          </p:cNvPr>
          <p:cNvSpPr txBox="1"/>
          <p:nvPr/>
        </p:nvSpPr>
        <p:spPr>
          <a:xfrm>
            <a:off x="10081128" y="5564360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125" name="ZoneTexte 124">
            <a:extLst>
              <a:ext uri="{FF2B5EF4-FFF2-40B4-BE49-F238E27FC236}">
                <a16:creationId xmlns:a16="http://schemas.microsoft.com/office/drawing/2014/main" id="{576EA756-BD1A-471F-92B9-F520B01846B4}"/>
              </a:ext>
            </a:extLst>
          </p:cNvPr>
          <p:cNvSpPr txBox="1"/>
          <p:nvPr/>
        </p:nvSpPr>
        <p:spPr>
          <a:xfrm>
            <a:off x="8771447" y="3270630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126" name="Rectangle : coins arrondis 125">
            <a:extLst>
              <a:ext uri="{FF2B5EF4-FFF2-40B4-BE49-F238E27FC236}">
                <a16:creationId xmlns:a16="http://schemas.microsoft.com/office/drawing/2014/main" id="{41B4149D-B5DE-4723-B79E-2C39C894FF09}"/>
              </a:ext>
            </a:extLst>
          </p:cNvPr>
          <p:cNvSpPr/>
          <p:nvPr/>
        </p:nvSpPr>
        <p:spPr>
          <a:xfrm>
            <a:off x="1824329" y="3463278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ms</a:t>
            </a:r>
          </a:p>
        </p:txBody>
      </p:sp>
      <p:sp>
        <p:nvSpPr>
          <p:cNvPr id="127" name="Rectangle : coins arrondis 126">
            <a:extLst>
              <a:ext uri="{FF2B5EF4-FFF2-40B4-BE49-F238E27FC236}">
                <a16:creationId xmlns:a16="http://schemas.microsoft.com/office/drawing/2014/main" id="{F45FD43D-7BBF-469C-A4F2-01363371B4F5}"/>
              </a:ext>
            </a:extLst>
          </p:cNvPr>
          <p:cNvSpPr/>
          <p:nvPr/>
        </p:nvSpPr>
        <p:spPr>
          <a:xfrm>
            <a:off x="5962752" y="3452373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ms</a:t>
            </a:r>
          </a:p>
        </p:txBody>
      </p:sp>
      <p:sp>
        <p:nvSpPr>
          <p:cNvPr id="128" name="Rectangle : coins arrondis 127">
            <a:extLst>
              <a:ext uri="{FF2B5EF4-FFF2-40B4-BE49-F238E27FC236}">
                <a16:creationId xmlns:a16="http://schemas.microsoft.com/office/drawing/2014/main" id="{7C7C41F8-F567-44E1-A7B1-128EA11C7412}"/>
              </a:ext>
            </a:extLst>
          </p:cNvPr>
          <p:cNvSpPr/>
          <p:nvPr/>
        </p:nvSpPr>
        <p:spPr>
          <a:xfrm>
            <a:off x="10051546" y="3475244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ms</a:t>
            </a:r>
          </a:p>
        </p:txBody>
      </p:sp>
      <p:sp>
        <p:nvSpPr>
          <p:cNvPr id="96" name="Ellipse 21">
            <a:extLst>
              <a:ext uri="{FF2B5EF4-FFF2-40B4-BE49-F238E27FC236}">
                <a16:creationId xmlns:a16="http://schemas.microsoft.com/office/drawing/2014/main" id="{37264BC8-976C-4881-71A6-0315148E9905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7" name="Ellipse 25">
            <a:extLst>
              <a:ext uri="{FF2B5EF4-FFF2-40B4-BE49-F238E27FC236}">
                <a16:creationId xmlns:a16="http://schemas.microsoft.com/office/drawing/2014/main" id="{CA63C79E-AD67-B9FB-1E26-B556B333DC00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8" name="Ellipse 26">
            <a:extLst>
              <a:ext uri="{FF2B5EF4-FFF2-40B4-BE49-F238E27FC236}">
                <a16:creationId xmlns:a16="http://schemas.microsoft.com/office/drawing/2014/main" id="{30DB8218-065C-D000-7E41-FCB861A304F5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9" name="Ellipse 27">
            <a:extLst>
              <a:ext uri="{FF2B5EF4-FFF2-40B4-BE49-F238E27FC236}">
                <a16:creationId xmlns:a16="http://schemas.microsoft.com/office/drawing/2014/main" id="{EBF09944-81AD-3EE7-7B4B-56F1A0CD4D38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0" name="Ellipse 28">
            <a:extLst>
              <a:ext uri="{FF2B5EF4-FFF2-40B4-BE49-F238E27FC236}">
                <a16:creationId xmlns:a16="http://schemas.microsoft.com/office/drawing/2014/main" id="{B2656933-C466-A184-6021-FC592A50CAC5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1" name="Ellipse 29">
            <a:extLst>
              <a:ext uri="{FF2B5EF4-FFF2-40B4-BE49-F238E27FC236}">
                <a16:creationId xmlns:a16="http://schemas.microsoft.com/office/drawing/2014/main" id="{A8CF0408-9C2B-7184-27B9-2C8D20E65E0E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D96E1C6-A9EC-AA69-BE6D-BFE8A0673C70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3" name="Ellipse 31">
            <a:extLst>
              <a:ext uri="{FF2B5EF4-FFF2-40B4-BE49-F238E27FC236}">
                <a16:creationId xmlns:a16="http://schemas.microsoft.com/office/drawing/2014/main" id="{46ACE014-5C7A-2184-68E8-9035046FA4B3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104" name="Ellipse 32">
            <a:extLst>
              <a:ext uri="{FF2B5EF4-FFF2-40B4-BE49-F238E27FC236}">
                <a16:creationId xmlns:a16="http://schemas.microsoft.com/office/drawing/2014/main" id="{DD8AE015-6882-0208-2D21-E3FED838B779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105" name="Ellipse 33">
            <a:extLst>
              <a:ext uri="{FF2B5EF4-FFF2-40B4-BE49-F238E27FC236}">
                <a16:creationId xmlns:a16="http://schemas.microsoft.com/office/drawing/2014/main" id="{E02E80AF-F94F-4375-1DE2-656D6F13CEB1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106" name="Ellipse 34">
            <a:extLst>
              <a:ext uri="{FF2B5EF4-FFF2-40B4-BE49-F238E27FC236}">
                <a16:creationId xmlns:a16="http://schemas.microsoft.com/office/drawing/2014/main" id="{4E362A15-3B97-17A9-AA25-8FA6831C0106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107" name="Ellipse 35">
            <a:extLst>
              <a:ext uri="{FF2B5EF4-FFF2-40B4-BE49-F238E27FC236}">
                <a16:creationId xmlns:a16="http://schemas.microsoft.com/office/drawing/2014/main" id="{9911D30A-7261-4356-C385-95AC4C93FDE4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108" name="ZoneTexte 36">
            <a:extLst>
              <a:ext uri="{FF2B5EF4-FFF2-40B4-BE49-F238E27FC236}">
                <a16:creationId xmlns:a16="http://schemas.microsoft.com/office/drawing/2014/main" id="{3235FA04-6230-7CEC-4F10-676F14D1B094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150" name="Ellipse 37">
            <a:extLst>
              <a:ext uri="{FF2B5EF4-FFF2-40B4-BE49-F238E27FC236}">
                <a16:creationId xmlns:a16="http://schemas.microsoft.com/office/drawing/2014/main" id="{71CAD93D-6C6A-F985-F43F-848FC2BB1BDC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1" name="Ellipse 38">
            <a:extLst>
              <a:ext uri="{FF2B5EF4-FFF2-40B4-BE49-F238E27FC236}">
                <a16:creationId xmlns:a16="http://schemas.microsoft.com/office/drawing/2014/main" id="{879CAF03-144A-4521-5012-1A03598A7A12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2" name="Ellipse 39">
            <a:extLst>
              <a:ext uri="{FF2B5EF4-FFF2-40B4-BE49-F238E27FC236}">
                <a16:creationId xmlns:a16="http://schemas.microsoft.com/office/drawing/2014/main" id="{3D00C980-47E3-BFC5-F1B2-C622F5E2994C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3" name="Ellipse 41">
            <a:extLst>
              <a:ext uri="{FF2B5EF4-FFF2-40B4-BE49-F238E27FC236}">
                <a16:creationId xmlns:a16="http://schemas.microsoft.com/office/drawing/2014/main" id="{41572872-5D06-7920-1918-B82FAFAFCE39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5" name="Ellipse 42">
            <a:extLst>
              <a:ext uri="{FF2B5EF4-FFF2-40B4-BE49-F238E27FC236}">
                <a16:creationId xmlns:a16="http://schemas.microsoft.com/office/drawing/2014/main" id="{DE76BF1E-DBEA-CFCC-39B5-1D3318EE134E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6" name="Ellipse 43">
            <a:extLst>
              <a:ext uri="{FF2B5EF4-FFF2-40B4-BE49-F238E27FC236}">
                <a16:creationId xmlns:a16="http://schemas.microsoft.com/office/drawing/2014/main" id="{7949135C-A658-4AB7-D2A0-3AFCB4D02CE2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7" name="Ellipse 44">
            <a:extLst>
              <a:ext uri="{FF2B5EF4-FFF2-40B4-BE49-F238E27FC236}">
                <a16:creationId xmlns:a16="http://schemas.microsoft.com/office/drawing/2014/main" id="{5C3AC737-D562-D2CD-8736-A7534D43B117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8" name="Ellipse 45">
            <a:extLst>
              <a:ext uri="{FF2B5EF4-FFF2-40B4-BE49-F238E27FC236}">
                <a16:creationId xmlns:a16="http://schemas.microsoft.com/office/drawing/2014/main" id="{3121D253-2BD8-20A8-D74C-B18CECCC3B4A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9" name="Ellipse 46">
            <a:extLst>
              <a:ext uri="{FF2B5EF4-FFF2-40B4-BE49-F238E27FC236}">
                <a16:creationId xmlns:a16="http://schemas.microsoft.com/office/drawing/2014/main" id="{A3DF4602-515D-5C17-4F81-CE661603AEC9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0" name="Ellipse 48">
            <a:extLst>
              <a:ext uri="{FF2B5EF4-FFF2-40B4-BE49-F238E27FC236}">
                <a16:creationId xmlns:a16="http://schemas.microsoft.com/office/drawing/2014/main" id="{0CBD4CAC-984A-A572-16EF-7DC4672AC951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1" name="Ellipse 49">
            <a:extLst>
              <a:ext uri="{FF2B5EF4-FFF2-40B4-BE49-F238E27FC236}">
                <a16:creationId xmlns:a16="http://schemas.microsoft.com/office/drawing/2014/main" id="{020DCE15-458B-3FBF-9E3B-60D192B4F6FD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2" name="Ellipse 50">
            <a:extLst>
              <a:ext uri="{FF2B5EF4-FFF2-40B4-BE49-F238E27FC236}">
                <a16:creationId xmlns:a16="http://schemas.microsoft.com/office/drawing/2014/main" id="{4FE54E2A-0545-91DD-A55D-F17729948A67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cxnSp>
        <p:nvCxnSpPr>
          <p:cNvPr id="163" name="Connecteur droit avec flèche 31">
            <a:extLst>
              <a:ext uri="{FF2B5EF4-FFF2-40B4-BE49-F238E27FC236}">
                <a16:creationId xmlns:a16="http://schemas.microsoft.com/office/drawing/2014/main" id="{6E3CF17E-1666-F04C-A24C-693F8EC2C3CC}"/>
              </a:ext>
            </a:extLst>
          </p:cNvPr>
          <p:cNvCxnSpPr>
            <a:cxnSpLocks/>
          </p:cNvCxnSpPr>
          <p:nvPr/>
        </p:nvCxnSpPr>
        <p:spPr>
          <a:xfrm flipH="1">
            <a:off x="127051" y="1745853"/>
            <a:ext cx="72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avec flèche 32">
            <a:extLst>
              <a:ext uri="{FF2B5EF4-FFF2-40B4-BE49-F238E27FC236}">
                <a16:creationId xmlns:a16="http://schemas.microsoft.com/office/drawing/2014/main" id="{EE2BC4B6-4955-5D55-D8B9-14A389C49ECD}"/>
              </a:ext>
            </a:extLst>
          </p:cNvPr>
          <p:cNvCxnSpPr>
            <a:cxnSpLocks/>
          </p:cNvCxnSpPr>
          <p:nvPr/>
        </p:nvCxnSpPr>
        <p:spPr>
          <a:xfrm flipV="1">
            <a:off x="839440" y="1290549"/>
            <a:ext cx="468000" cy="46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ZoneTexte 33">
            <a:extLst>
              <a:ext uri="{FF2B5EF4-FFF2-40B4-BE49-F238E27FC236}">
                <a16:creationId xmlns:a16="http://schemas.microsoft.com/office/drawing/2014/main" id="{6BCAE257-7DC0-F717-E2B8-1FA0A9E648D3}"/>
              </a:ext>
            </a:extLst>
          </p:cNvPr>
          <p:cNvSpPr txBox="1"/>
          <p:nvPr/>
        </p:nvSpPr>
        <p:spPr>
          <a:xfrm>
            <a:off x="1211411" y="969825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166" name="ZoneTexte 34">
            <a:extLst>
              <a:ext uri="{FF2B5EF4-FFF2-40B4-BE49-F238E27FC236}">
                <a16:creationId xmlns:a16="http://schemas.microsoft.com/office/drawing/2014/main" id="{48A44D2F-29D1-8FEC-BECB-77D1B51D8A30}"/>
              </a:ext>
            </a:extLst>
          </p:cNvPr>
          <p:cNvSpPr txBox="1"/>
          <p:nvPr/>
        </p:nvSpPr>
        <p:spPr>
          <a:xfrm>
            <a:off x="-56691" y="1394604"/>
            <a:ext cx="2952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cxnSp>
        <p:nvCxnSpPr>
          <p:cNvPr id="167" name="Connecteur droit avec flèche 35">
            <a:extLst>
              <a:ext uri="{FF2B5EF4-FFF2-40B4-BE49-F238E27FC236}">
                <a16:creationId xmlns:a16="http://schemas.microsoft.com/office/drawing/2014/main" id="{C1A1CC87-A5EE-C385-798A-511C00DBAEFA}"/>
              </a:ext>
            </a:extLst>
          </p:cNvPr>
          <p:cNvCxnSpPr>
            <a:cxnSpLocks/>
          </p:cNvCxnSpPr>
          <p:nvPr/>
        </p:nvCxnSpPr>
        <p:spPr>
          <a:xfrm flipV="1">
            <a:off x="847051" y="1013811"/>
            <a:ext cx="0" cy="720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ZoneTexte 36">
            <a:extLst>
              <a:ext uri="{FF2B5EF4-FFF2-40B4-BE49-F238E27FC236}">
                <a16:creationId xmlns:a16="http://schemas.microsoft.com/office/drawing/2014/main" id="{DE9191DC-2105-ABC7-5F20-32091946E676}"/>
              </a:ext>
            </a:extLst>
          </p:cNvPr>
          <p:cNvSpPr txBox="1"/>
          <p:nvPr/>
        </p:nvSpPr>
        <p:spPr>
          <a:xfrm>
            <a:off x="651330" y="737137"/>
            <a:ext cx="3830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4EBB13-B984-3594-CF35-44AEF78300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33166" y="3956731"/>
            <a:ext cx="2376000" cy="1274458"/>
          </a:xfrm>
          <a:prstGeom prst="rect">
            <a:avLst/>
          </a:prstGeom>
        </p:spPr>
      </p:pic>
      <p:cxnSp>
        <p:nvCxnSpPr>
          <p:cNvPr id="129" name="Connecteur droit avec flèche 118">
            <a:extLst>
              <a:ext uri="{FF2B5EF4-FFF2-40B4-BE49-F238E27FC236}">
                <a16:creationId xmlns:a16="http://schemas.microsoft.com/office/drawing/2014/main" id="{89EFB8E3-2902-D0AC-0340-200B02472E07}"/>
              </a:ext>
            </a:extLst>
          </p:cNvPr>
          <p:cNvCxnSpPr>
            <a:cxnSpLocks/>
          </p:cNvCxnSpPr>
          <p:nvPr/>
        </p:nvCxnSpPr>
        <p:spPr>
          <a:xfrm flipV="1">
            <a:off x="4630419" y="3333375"/>
            <a:ext cx="0" cy="262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Cube 129">
            <a:extLst>
              <a:ext uri="{FF2B5EF4-FFF2-40B4-BE49-F238E27FC236}">
                <a16:creationId xmlns:a16="http://schemas.microsoft.com/office/drawing/2014/main" id="{873B8EE6-6106-DC0E-CB5F-5BB37824D70E}"/>
              </a:ext>
            </a:extLst>
          </p:cNvPr>
          <p:cNvSpPr/>
          <p:nvPr/>
        </p:nvSpPr>
        <p:spPr>
          <a:xfrm>
            <a:off x="5062144" y="760004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1" name="Cube 130">
            <a:extLst>
              <a:ext uri="{FF2B5EF4-FFF2-40B4-BE49-F238E27FC236}">
                <a16:creationId xmlns:a16="http://schemas.microsoft.com/office/drawing/2014/main" id="{5EEBA294-12B4-A3AF-B042-C044A774776A}"/>
              </a:ext>
            </a:extLst>
          </p:cNvPr>
          <p:cNvSpPr/>
          <p:nvPr/>
        </p:nvSpPr>
        <p:spPr>
          <a:xfrm>
            <a:off x="5052853" y="1686098"/>
            <a:ext cx="2220886" cy="1241040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4" name="Cube 133">
            <a:extLst>
              <a:ext uri="{FF2B5EF4-FFF2-40B4-BE49-F238E27FC236}">
                <a16:creationId xmlns:a16="http://schemas.microsoft.com/office/drawing/2014/main" id="{8A3BB8E8-0228-DAE9-5224-8F07562804EB}"/>
              </a:ext>
            </a:extLst>
          </p:cNvPr>
          <p:cNvSpPr/>
          <p:nvPr/>
        </p:nvSpPr>
        <p:spPr>
          <a:xfrm>
            <a:off x="4720798" y="1008545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5" name="Cube 134">
            <a:extLst>
              <a:ext uri="{FF2B5EF4-FFF2-40B4-BE49-F238E27FC236}">
                <a16:creationId xmlns:a16="http://schemas.microsoft.com/office/drawing/2014/main" id="{67193F16-7AEE-6817-414F-C1AD1A387646}"/>
              </a:ext>
            </a:extLst>
          </p:cNvPr>
          <p:cNvSpPr/>
          <p:nvPr/>
        </p:nvSpPr>
        <p:spPr>
          <a:xfrm>
            <a:off x="4847912" y="897111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6" name="Cube 135">
            <a:extLst>
              <a:ext uri="{FF2B5EF4-FFF2-40B4-BE49-F238E27FC236}">
                <a16:creationId xmlns:a16="http://schemas.microsoft.com/office/drawing/2014/main" id="{E02B5738-CBE7-35BB-55FA-A70C5E294D58}"/>
              </a:ext>
            </a:extLst>
          </p:cNvPr>
          <p:cNvSpPr/>
          <p:nvPr/>
        </p:nvSpPr>
        <p:spPr>
          <a:xfrm>
            <a:off x="4963055" y="791237"/>
            <a:ext cx="2298154" cy="1422548"/>
          </a:xfrm>
          <a:prstGeom prst="cube">
            <a:avLst>
              <a:gd name="adj" fmla="val 9315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7" name="Cube 136">
            <a:extLst>
              <a:ext uri="{FF2B5EF4-FFF2-40B4-BE49-F238E27FC236}">
                <a16:creationId xmlns:a16="http://schemas.microsoft.com/office/drawing/2014/main" id="{8F3B7DE8-E625-AFFA-4DED-0CA5DCEA5707}"/>
              </a:ext>
            </a:extLst>
          </p:cNvPr>
          <p:cNvSpPr/>
          <p:nvPr/>
        </p:nvSpPr>
        <p:spPr>
          <a:xfrm>
            <a:off x="5093407" y="754705"/>
            <a:ext cx="2168878" cy="1223014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8" name="Cube 137">
            <a:extLst>
              <a:ext uri="{FF2B5EF4-FFF2-40B4-BE49-F238E27FC236}">
                <a16:creationId xmlns:a16="http://schemas.microsoft.com/office/drawing/2014/main" id="{C44FC768-91AA-8DAB-9BDE-0E0FD9338D5C}"/>
              </a:ext>
            </a:extLst>
          </p:cNvPr>
          <p:cNvSpPr/>
          <p:nvPr/>
        </p:nvSpPr>
        <p:spPr>
          <a:xfrm>
            <a:off x="6079007" y="75470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9" name="Cube 138">
            <a:extLst>
              <a:ext uri="{FF2B5EF4-FFF2-40B4-BE49-F238E27FC236}">
                <a16:creationId xmlns:a16="http://schemas.microsoft.com/office/drawing/2014/main" id="{A40ED14F-A505-9476-1D8E-7C15CE8888C0}"/>
              </a:ext>
            </a:extLst>
          </p:cNvPr>
          <p:cNvSpPr/>
          <p:nvPr/>
        </p:nvSpPr>
        <p:spPr>
          <a:xfrm>
            <a:off x="1341618" y="68317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0" name="Cube 139">
            <a:extLst>
              <a:ext uri="{FF2B5EF4-FFF2-40B4-BE49-F238E27FC236}">
                <a16:creationId xmlns:a16="http://schemas.microsoft.com/office/drawing/2014/main" id="{EB10FAF8-A9B0-6950-200C-A6B4BD71C486}"/>
              </a:ext>
            </a:extLst>
          </p:cNvPr>
          <p:cNvSpPr/>
          <p:nvPr/>
        </p:nvSpPr>
        <p:spPr>
          <a:xfrm>
            <a:off x="1332327" y="1609269"/>
            <a:ext cx="2220886" cy="1241040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1" name="Cube 140">
            <a:extLst>
              <a:ext uri="{FF2B5EF4-FFF2-40B4-BE49-F238E27FC236}">
                <a16:creationId xmlns:a16="http://schemas.microsoft.com/office/drawing/2014/main" id="{C06D4F1B-EBE3-CB69-56A7-7495841D4B0E}"/>
              </a:ext>
            </a:extLst>
          </p:cNvPr>
          <p:cNvSpPr/>
          <p:nvPr/>
        </p:nvSpPr>
        <p:spPr>
          <a:xfrm>
            <a:off x="1000272" y="931716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2" name="Cube 141">
            <a:extLst>
              <a:ext uri="{FF2B5EF4-FFF2-40B4-BE49-F238E27FC236}">
                <a16:creationId xmlns:a16="http://schemas.microsoft.com/office/drawing/2014/main" id="{9CA3EDC7-CB28-474B-67E9-5200946D8A05}"/>
              </a:ext>
            </a:extLst>
          </p:cNvPr>
          <p:cNvSpPr/>
          <p:nvPr/>
        </p:nvSpPr>
        <p:spPr>
          <a:xfrm>
            <a:off x="1127386" y="820282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3" name="Cube 142">
            <a:extLst>
              <a:ext uri="{FF2B5EF4-FFF2-40B4-BE49-F238E27FC236}">
                <a16:creationId xmlns:a16="http://schemas.microsoft.com/office/drawing/2014/main" id="{3CFB2134-FF21-C53A-3E58-5B1F01F39A7E}"/>
              </a:ext>
            </a:extLst>
          </p:cNvPr>
          <p:cNvSpPr/>
          <p:nvPr/>
        </p:nvSpPr>
        <p:spPr>
          <a:xfrm>
            <a:off x="1242529" y="714408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4" name="Cube 143">
            <a:extLst>
              <a:ext uri="{FF2B5EF4-FFF2-40B4-BE49-F238E27FC236}">
                <a16:creationId xmlns:a16="http://schemas.microsoft.com/office/drawing/2014/main" id="{1D188DCE-5FF9-F192-6BD8-F2CED056F707}"/>
              </a:ext>
            </a:extLst>
          </p:cNvPr>
          <p:cNvSpPr/>
          <p:nvPr/>
        </p:nvSpPr>
        <p:spPr>
          <a:xfrm>
            <a:off x="1372881" y="677876"/>
            <a:ext cx="2168878" cy="1223014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5" name="Cube 144">
            <a:extLst>
              <a:ext uri="{FF2B5EF4-FFF2-40B4-BE49-F238E27FC236}">
                <a16:creationId xmlns:a16="http://schemas.microsoft.com/office/drawing/2014/main" id="{1541413E-112F-EA53-3D1A-86AC9C74983D}"/>
              </a:ext>
            </a:extLst>
          </p:cNvPr>
          <p:cNvSpPr/>
          <p:nvPr/>
        </p:nvSpPr>
        <p:spPr>
          <a:xfrm>
            <a:off x="2358481" y="677876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6" name="Cube 145">
            <a:extLst>
              <a:ext uri="{FF2B5EF4-FFF2-40B4-BE49-F238E27FC236}">
                <a16:creationId xmlns:a16="http://schemas.microsoft.com/office/drawing/2014/main" id="{433BE946-E093-81B7-B9CD-AE7A2C7DE4D9}"/>
              </a:ext>
            </a:extLst>
          </p:cNvPr>
          <p:cNvSpPr/>
          <p:nvPr/>
        </p:nvSpPr>
        <p:spPr>
          <a:xfrm>
            <a:off x="9209146" y="74046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7" name="Cube 146">
            <a:extLst>
              <a:ext uri="{FF2B5EF4-FFF2-40B4-BE49-F238E27FC236}">
                <a16:creationId xmlns:a16="http://schemas.microsoft.com/office/drawing/2014/main" id="{13A590D1-3591-6676-0455-C309B3198718}"/>
              </a:ext>
            </a:extLst>
          </p:cNvPr>
          <p:cNvSpPr/>
          <p:nvPr/>
        </p:nvSpPr>
        <p:spPr>
          <a:xfrm>
            <a:off x="9199855" y="1666559"/>
            <a:ext cx="2220886" cy="1241040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8" name="Cube 147">
            <a:extLst>
              <a:ext uri="{FF2B5EF4-FFF2-40B4-BE49-F238E27FC236}">
                <a16:creationId xmlns:a16="http://schemas.microsoft.com/office/drawing/2014/main" id="{3C10FA71-BF5A-D39B-9E1F-D2C92967BCF6}"/>
              </a:ext>
            </a:extLst>
          </p:cNvPr>
          <p:cNvSpPr/>
          <p:nvPr/>
        </p:nvSpPr>
        <p:spPr>
          <a:xfrm>
            <a:off x="8867800" y="989006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9" name="Cube 148">
            <a:extLst>
              <a:ext uri="{FF2B5EF4-FFF2-40B4-BE49-F238E27FC236}">
                <a16:creationId xmlns:a16="http://schemas.microsoft.com/office/drawing/2014/main" id="{8D82E3D7-5A61-2B01-A478-7F704C542816}"/>
              </a:ext>
            </a:extLst>
          </p:cNvPr>
          <p:cNvSpPr/>
          <p:nvPr/>
        </p:nvSpPr>
        <p:spPr>
          <a:xfrm>
            <a:off x="8994914" y="877572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9" name="Cube 168">
            <a:extLst>
              <a:ext uri="{FF2B5EF4-FFF2-40B4-BE49-F238E27FC236}">
                <a16:creationId xmlns:a16="http://schemas.microsoft.com/office/drawing/2014/main" id="{20474B22-41F4-7D26-5CD1-47DD875CAE70}"/>
              </a:ext>
            </a:extLst>
          </p:cNvPr>
          <p:cNvSpPr/>
          <p:nvPr/>
        </p:nvSpPr>
        <p:spPr>
          <a:xfrm>
            <a:off x="9110057" y="771698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0" name="Cube 169">
            <a:extLst>
              <a:ext uri="{FF2B5EF4-FFF2-40B4-BE49-F238E27FC236}">
                <a16:creationId xmlns:a16="http://schemas.microsoft.com/office/drawing/2014/main" id="{98955E53-358C-FE71-5F48-CA0ACFDF19E4}"/>
              </a:ext>
            </a:extLst>
          </p:cNvPr>
          <p:cNvSpPr/>
          <p:nvPr/>
        </p:nvSpPr>
        <p:spPr>
          <a:xfrm>
            <a:off x="9240409" y="735166"/>
            <a:ext cx="2168878" cy="1223014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1" name="Cube 170">
            <a:extLst>
              <a:ext uri="{FF2B5EF4-FFF2-40B4-BE49-F238E27FC236}">
                <a16:creationId xmlns:a16="http://schemas.microsoft.com/office/drawing/2014/main" id="{D4ACC40E-1855-8267-C786-DD7BFF5CFE54}"/>
              </a:ext>
            </a:extLst>
          </p:cNvPr>
          <p:cNvSpPr/>
          <p:nvPr/>
        </p:nvSpPr>
        <p:spPr>
          <a:xfrm>
            <a:off x="10226009" y="735166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9" name="Ellipse 6">
            <a:extLst>
              <a:ext uri="{FF2B5EF4-FFF2-40B4-BE49-F238E27FC236}">
                <a16:creationId xmlns:a16="http://schemas.microsoft.com/office/drawing/2014/main" id="{E3F042C9-1B2B-4C10-5EC6-DD2F3D8EBFBA}"/>
              </a:ext>
            </a:extLst>
          </p:cNvPr>
          <p:cNvSpPr/>
          <p:nvPr/>
        </p:nvSpPr>
        <p:spPr>
          <a:xfrm>
            <a:off x="5018314" y="2106868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2" name="Connecteur droit 48">
            <a:extLst>
              <a:ext uri="{FF2B5EF4-FFF2-40B4-BE49-F238E27FC236}">
                <a16:creationId xmlns:a16="http://schemas.microsoft.com/office/drawing/2014/main" id="{E5062A06-676E-7150-A717-172CF7A26D4A}"/>
              </a:ext>
            </a:extLst>
          </p:cNvPr>
          <p:cNvCxnSpPr>
            <a:cxnSpLocks/>
          </p:cNvCxnSpPr>
          <p:nvPr/>
        </p:nvCxnSpPr>
        <p:spPr>
          <a:xfrm>
            <a:off x="5035934" y="211984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49">
            <a:extLst>
              <a:ext uri="{FF2B5EF4-FFF2-40B4-BE49-F238E27FC236}">
                <a16:creationId xmlns:a16="http://schemas.microsoft.com/office/drawing/2014/main" id="{1594E16E-39AE-DDF7-C597-9706A19A74A7}"/>
              </a:ext>
            </a:extLst>
          </p:cNvPr>
          <p:cNvCxnSpPr>
            <a:cxnSpLocks/>
          </p:cNvCxnSpPr>
          <p:nvPr/>
        </p:nvCxnSpPr>
        <p:spPr>
          <a:xfrm flipH="1">
            <a:off x="5035934" y="212078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Ellipse 50">
            <a:extLst>
              <a:ext uri="{FF2B5EF4-FFF2-40B4-BE49-F238E27FC236}">
                <a16:creationId xmlns:a16="http://schemas.microsoft.com/office/drawing/2014/main" id="{AD152EA3-4529-E1E7-24DB-23D083E9869E}"/>
              </a:ext>
            </a:extLst>
          </p:cNvPr>
          <p:cNvSpPr/>
          <p:nvPr/>
        </p:nvSpPr>
        <p:spPr>
          <a:xfrm>
            <a:off x="5364294" y="2108107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5" name="Connecteur droit 51">
            <a:extLst>
              <a:ext uri="{FF2B5EF4-FFF2-40B4-BE49-F238E27FC236}">
                <a16:creationId xmlns:a16="http://schemas.microsoft.com/office/drawing/2014/main" id="{383F91A7-52D9-1BA1-22F5-1DC7931324F2}"/>
              </a:ext>
            </a:extLst>
          </p:cNvPr>
          <p:cNvCxnSpPr>
            <a:cxnSpLocks/>
          </p:cNvCxnSpPr>
          <p:nvPr/>
        </p:nvCxnSpPr>
        <p:spPr>
          <a:xfrm>
            <a:off x="5381914" y="2121083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52">
            <a:extLst>
              <a:ext uri="{FF2B5EF4-FFF2-40B4-BE49-F238E27FC236}">
                <a16:creationId xmlns:a16="http://schemas.microsoft.com/office/drawing/2014/main" id="{E4A11BDD-52E0-DD1F-D711-C5052E4B4C4C}"/>
              </a:ext>
            </a:extLst>
          </p:cNvPr>
          <p:cNvCxnSpPr>
            <a:cxnSpLocks/>
          </p:cNvCxnSpPr>
          <p:nvPr/>
        </p:nvCxnSpPr>
        <p:spPr>
          <a:xfrm flipH="1">
            <a:off x="5381914" y="2122023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Ellipse 55">
            <a:extLst>
              <a:ext uri="{FF2B5EF4-FFF2-40B4-BE49-F238E27FC236}">
                <a16:creationId xmlns:a16="http://schemas.microsoft.com/office/drawing/2014/main" id="{33FEC605-7885-7D6C-CA2A-C4F9F51CE5C0}"/>
              </a:ext>
            </a:extLst>
          </p:cNvPr>
          <p:cNvSpPr/>
          <p:nvPr/>
        </p:nvSpPr>
        <p:spPr>
          <a:xfrm>
            <a:off x="5679330" y="2118448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8" name="Connecteur droit 56">
            <a:extLst>
              <a:ext uri="{FF2B5EF4-FFF2-40B4-BE49-F238E27FC236}">
                <a16:creationId xmlns:a16="http://schemas.microsoft.com/office/drawing/2014/main" id="{9650248D-086D-BCD0-614C-A895A1D15D2E}"/>
              </a:ext>
            </a:extLst>
          </p:cNvPr>
          <p:cNvCxnSpPr>
            <a:cxnSpLocks/>
          </p:cNvCxnSpPr>
          <p:nvPr/>
        </p:nvCxnSpPr>
        <p:spPr>
          <a:xfrm>
            <a:off x="5696950" y="213142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57">
            <a:extLst>
              <a:ext uri="{FF2B5EF4-FFF2-40B4-BE49-F238E27FC236}">
                <a16:creationId xmlns:a16="http://schemas.microsoft.com/office/drawing/2014/main" id="{F58FED33-458C-3BC2-E677-4259557FA651}"/>
              </a:ext>
            </a:extLst>
          </p:cNvPr>
          <p:cNvCxnSpPr>
            <a:cxnSpLocks/>
          </p:cNvCxnSpPr>
          <p:nvPr/>
        </p:nvCxnSpPr>
        <p:spPr>
          <a:xfrm flipH="1">
            <a:off x="5696950" y="213236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ZoneTexte 9">
            <a:extLst>
              <a:ext uri="{FF2B5EF4-FFF2-40B4-BE49-F238E27FC236}">
                <a16:creationId xmlns:a16="http://schemas.microsoft.com/office/drawing/2014/main" id="{94B6ECFA-9245-AAC0-0A90-B5DF1007E1A8}"/>
              </a:ext>
            </a:extLst>
          </p:cNvPr>
          <p:cNvSpPr txBox="1"/>
          <p:nvPr/>
        </p:nvSpPr>
        <p:spPr>
          <a:xfrm>
            <a:off x="5086829" y="1916854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81" name="ZoneTexte 58">
            <a:extLst>
              <a:ext uri="{FF2B5EF4-FFF2-40B4-BE49-F238E27FC236}">
                <a16:creationId xmlns:a16="http://schemas.microsoft.com/office/drawing/2014/main" id="{F403D4BF-4F0A-E226-A3BC-8DC172EEA73C}"/>
              </a:ext>
            </a:extLst>
          </p:cNvPr>
          <p:cNvSpPr txBox="1"/>
          <p:nvPr/>
        </p:nvSpPr>
        <p:spPr>
          <a:xfrm>
            <a:off x="5418893" y="1915945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82" name="ZoneTexte 59">
            <a:extLst>
              <a:ext uri="{FF2B5EF4-FFF2-40B4-BE49-F238E27FC236}">
                <a16:creationId xmlns:a16="http://schemas.microsoft.com/office/drawing/2014/main" id="{C12D034B-0D60-3494-8923-97A9FD0D2F74}"/>
              </a:ext>
            </a:extLst>
          </p:cNvPr>
          <p:cNvSpPr txBox="1"/>
          <p:nvPr/>
        </p:nvSpPr>
        <p:spPr>
          <a:xfrm>
            <a:off x="5738957" y="1915945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83" name="Ellipse 6">
            <a:extLst>
              <a:ext uri="{FF2B5EF4-FFF2-40B4-BE49-F238E27FC236}">
                <a16:creationId xmlns:a16="http://schemas.microsoft.com/office/drawing/2014/main" id="{E9978B76-FB1F-974C-B270-B03F051D21CC}"/>
              </a:ext>
            </a:extLst>
          </p:cNvPr>
          <p:cNvSpPr/>
          <p:nvPr/>
        </p:nvSpPr>
        <p:spPr>
          <a:xfrm>
            <a:off x="1327582" y="2029889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4" name="Connecteur droit 48">
            <a:extLst>
              <a:ext uri="{FF2B5EF4-FFF2-40B4-BE49-F238E27FC236}">
                <a16:creationId xmlns:a16="http://schemas.microsoft.com/office/drawing/2014/main" id="{F0B2EC24-2AE8-4E2A-142A-EFE47E2EFECB}"/>
              </a:ext>
            </a:extLst>
          </p:cNvPr>
          <p:cNvCxnSpPr>
            <a:cxnSpLocks/>
          </p:cNvCxnSpPr>
          <p:nvPr/>
        </p:nvCxnSpPr>
        <p:spPr>
          <a:xfrm>
            <a:off x="1345202" y="204286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49">
            <a:extLst>
              <a:ext uri="{FF2B5EF4-FFF2-40B4-BE49-F238E27FC236}">
                <a16:creationId xmlns:a16="http://schemas.microsoft.com/office/drawing/2014/main" id="{A3195D9A-C744-2F13-8F03-931D990EA54F}"/>
              </a:ext>
            </a:extLst>
          </p:cNvPr>
          <p:cNvCxnSpPr>
            <a:cxnSpLocks/>
          </p:cNvCxnSpPr>
          <p:nvPr/>
        </p:nvCxnSpPr>
        <p:spPr>
          <a:xfrm flipH="1">
            <a:off x="1345202" y="204380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Ellipse 50">
            <a:extLst>
              <a:ext uri="{FF2B5EF4-FFF2-40B4-BE49-F238E27FC236}">
                <a16:creationId xmlns:a16="http://schemas.microsoft.com/office/drawing/2014/main" id="{9AC9DBF1-7622-91D0-1201-95A912D1A118}"/>
              </a:ext>
            </a:extLst>
          </p:cNvPr>
          <p:cNvSpPr/>
          <p:nvPr/>
        </p:nvSpPr>
        <p:spPr>
          <a:xfrm>
            <a:off x="1673562" y="2031128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7" name="Connecteur droit 51">
            <a:extLst>
              <a:ext uri="{FF2B5EF4-FFF2-40B4-BE49-F238E27FC236}">
                <a16:creationId xmlns:a16="http://schemas.microsoft.com/office/drawing/2014/main" id="{4D06899D-F42B-81CA-E434-98CAB1DD60FE}"/>
              </a:ext>
            </a:extLst>
          </p:cNvPr>
          <p:cNvCxnSpPr>
            <a:cxnSpLocks/>
          </p:cNvCxnSpPr>
          <p:nvPr/>
        </p:nvCxnSpPr>
        <p:spPr>
          <a:xfrm>
            <a:off x="1691182" y="204410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52">
            <a:extLst>
              <a:ext uri="{FF2B5EF4-FFF2-40B4-BE49-F238E27FC236}">
                <a16:creationId xmlns:a16="http://schemas.microsoft.com/office/drawing/2014/main" id="{6650715D-59C9-3752-0B0A-33DC2FD819A3}"/>
              </a:ext>
            </a:extLst>
          </p:cNvPr>
          <p:cNvCxnSpPr>
            <a:cxnSpLocks/>
          </p:cNvCxnSpPr>
          <p:nvPr/>
        </p:nvCxnSpPr>
        <p:spPr>
          <a:xfrm flipH="1">
            <a:off x="1691182" y="2045044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Ellipse 55">
            <a:extLst>
              <a:ext uri="{FF2B5EF4-FFF2-40B4-BE49-F238E27FC236}">
                <a16:creationId xmlns:a16="http://schemas.microsoft.com/office/drawing/2014/main" id="{4A423F1F-0BF2-BB62-9C56-AEE7C37AC157}"/>
              </a:ext>
            </a:extLst>
          </p:cNvPr>
          <p:cNvSpPr/>
          <p:nvPr/>
        </p:nvSpPr>
        <p:spPr>
          <a:xfrm>
            <a:off x="1988598" y="2041469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0" name="Connecteur droit 56">
            <a:extLst>
              <a:ext uri="{FF2B5EF4-FFF2-40B4-BE49-F238E27FC236}">
                <a16:creationId xmlns:a16="http://schemas.microsoft.com/office/drawing/2014/main" id="{935ED889-CEB5-A5D0-2A49-F5C3B267AE6F}"/>
              </a:ext>
            </a:extLst>
          </p:cNvPr>
          <p:cNvCxnSpPr>
            <a:cxnSpLocks/>
          </p:cNvCxnSpPr>
          <p:nvPr/>
        </p:nvCxnSpPr>
        <p:spPr>
          <a:xfrm>
            <a:off x="2006218" y="205444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57">
            <a:extLst>
              <a:ext uri="{FF2B5EF4-FFF2-40B4-BE49-F238E27FC236}">
                <a16:creationId xmlns:a16="http://schemas.microsoft.com/office/drawing/2014/main" id="{104C1DCE-0747-4B3D-0AB5-E7FE870A7440}"/>
              </a:ext>
            </a:extLst>
          </p:cNvPr>
          <p:cNvCxnSpPr>
            <a:cxnSpLocks/>
          </p:cNvCxnSpPr>
          <p:nvPr/>
        </p:nvCxnSpPr>
        <p:spPr>
          <a:xfrm flipH="1">
            <a:off x="2006218" y="205538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ZoneTexte 9">
            <a:extLst>
              <a:ext uri="{FF2B5EF4-FFF2-40B4-BE49-F238E27FC236}">
                <a16:creationId xmlns:a16="http://schemas.microsoft.com/office/drawing/2014/main" id="{84C4B65B-72EC-0D0A-C9D1-A81D798A34EA}"/>
              </a:ext>
            </a:extLst>
          </p:cNvPr>
          <p:cNvSpPr txBox="1"/>
          <p:nvPr/>
        </p:nvSpPr>
        <p:spPr>
          <a:xfrm>
            <a:off x="1396097" y="1839875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93" name="ZoneTexte 58">
            <a:extLst>
              <a:ext uri="{FF2B5EF4-FFF2-40B4-BE49-F238E27FC236}">
                <a16:creationId xmlns:a16="http://schemas.microsoft.com/office/drawing/2014/main" id="{72741FD2-DE63-641A-9E60-A6AAA7660B17}"/>
              </a:ext>
            </a:extLst>
          </p:cNvPr>
          <p:cNvSpPr txBox="1"/>
          <p:nvPr/>
        </p:nvSpPr>
        <p:spPr>
          <a:xfrm>
            <a:off x="1728161" y="1838966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94" name="ZoneTexte 59">
            <a:extLst>
              <a:ext uri="{FF2B5EF4-FFF2-40B4-BE49-F238E27FC236}">
                <a16:creationId xmlns:a16="http://schemas.microsoft.com/office/drawing/2014/main" id="{4A551700-BF7E-04C4-14ED-855C70E37E79}"/>
              </a:ext>
            </a:extLst>
          </p:cNvPr>
          <p:cNvSpPr txBox="1"/>
          <p:nvPr/>
        </p:nvSpPr>
        <p:spPr>
          <a:xfrm>
            <a:off x="2048225" y="1838966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95" name="Ellipse 6">
            <a:extLst>
              <a:ext uri="{FF2B5EF4-FFF2-40B4-BE49-F238E27FC236}">
                <a16:creationId xmlns:a16="http://schemas.microsoft.com/office/drawing/2014/main" id="{3358A22A-0617-7FAD-DAF9-B1309F296736}"/>
              </a:ext>
            </a:extLst>
          </p:cNvPr>
          <p:cNvSpPr/>
          <p:nvPr/>
        </p:nvSpPr>
        <p:spPr>
          <a:xfrm>
            <a:off x="9174002" y="207320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6" name="Connecteur droit 48">
            <a:extLst>
              <a:ext uri="{FF2B5EF4-FFF2-40B4-BE49-F238E27FC236}">
                <a16:creationId xmlns:a16="http://schemas.microsoft.com/office/drawing/2014/main" id="{DA063D45-5F88-2247-2579-7CD846C95549}"/>
              </a:ext>
            </a:extLst>
          </p:cNvPr>
          <p:cNvCxnSpPr>
            <a:cxnSpLocks/>
          </p:cNvCxnSpPr>
          <p:nvPr/>
        </p:nvCxnSpPr>
        <p:spPr>
          <a:xfrm>
            <a:off x="9191622" y="208618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49">
            <a:extLst>
              <a:ext uri="{FF2B5EF4-FFF2-40B4-BE49-F238E27FC236}">
                <a16:creationId xmlns:a16="http://schemas.microsoft.com/office/drawing/2014/main" id="{3F5229CE-8546-9104-9D8E-54337990A922}"/>
              </a:ext>
            </a:extLst>
          </p:cNvPr>
          <p:cNvCxnSpPr>
            <a:cxnSpLocks/>
          </p:cNvCxnSpPr>
          <p:nvPr/>
        </p:nvCxnSpPr>
        <p:spPr>
          <a:xfrm flipH="1">
            <a:off x="9191622" y="208712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Ellipse 50">
            <a:extLst>
              <a:ext uri="{FF2B5EF4-FFF2-40B4-BE49-F238E27FC236}">
                <a16:creationId xmlns:a16="http://schemas.microsoft.com/office/drawing/2014/main" id="{A880BB60-73C2-1C09-6777-A1A2CC9D0165}"/>
              </a:ext>
            </a:extLst>
          </p:cNvPr>
          <p:cNvSpPr/>
          <p:nvPr/>
        </p:nvSpPr>
        <p:spPr>
          <a:xfrm>
            <a:off x="9519982" y="2074443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9" name="Connecteur droit 51">
            <a:extLst>
              <a:ext uri="{FF2B5EF4-FFF2-40B4-BE49-F238E27FC236}">
                <a16:creationId xmlns:a16="http://schemas.microsoft.com/office/drawing/2014/main" id="{83952F0E-2623-9E92-8120-02146FD06A04}"/>
              </a:ext>
            </a:extLst>
          </p:cNvPr>
          <p:cNvCxnSpPr>
            <a:cxnSpLocks/>
          </p:cNvCxnSpPr>
          <p:nvPr/>
        </p:nvCxnSpPr>
        <p:spPr>
          <a:xfrm>
            <a:off x="9537602" y="208741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52">
            <a:extLst>
              <a:ext uri="{FF2B5EF4-FFF2-40B4-BE49-F238E27FC236}">
                <a16:creationId xmlns:a16="http://schemas.microsoft.com/office/drawing/2014/main" id="{42D77CAE-5875-650B-E364-E3ED01F850AB}"/>
              </a:ext>
            </a:extLst>
          </p:cNvPr>
          <p:cNvCxnSpPr>
            <a:cxnSpLocks/>
          </p:cNvCxnSpPr>
          <p:nvPr/>
        </p:nvCxnSpPr>
        <p:spPr>
          <a:xfrm flipH="1">
            <a:off x="9537602" y="208835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Ellipse 55">
            <a:extLst>
              <a:ext uri="{FF2B5EF4-FFF2-40B4-BE49-F238E27FC236}">
                <a16:creationId xmlns:a16="http://schemas.microsoft.com/office/drawing/2014/main" id="{BFBE1047-CD06-FDB4-8284-8C78ED978428}"/>
              </a:ext>
            </a:extLst>
          </p:cNvPr>
          <p:cNvSpPr/>
          <p:nvPr/>
        </p:nvSpPr>
        <p:spPr>
          <a:xfrm>
            <a:off x="9835018" y="208478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2" name="Connecteur droit 56">
            <a:extLst>
              <a:ext uri="{FF2B5EF4-FFF2-40B4-BE49-F238E27FC236}">
                <a16:creationId xmlns:a16="http://schemas.microsoft.com/office/drawing/2014/main" id="{1B5D1221-1FA4-E63D-A2D9-77513402238E}"/>
              </a:ext>
            </a:extLst>
          </p:cNvPr>
          <p:cNvCxnSpPr>
            <a:cxnSpLocks/>
          </p:cNvCxnSpPr>
          <p:nvPr/>
        </p:nvCxnSpPr>
        <p:spPr>
          <a:xfrm>
            <a:off x="9852638" y="209776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57">
            <a:extLst>
              <a:ext uri="{FF2B5EF4-FFF2-40B4-BE49-F238E27FC236}">
                <a16:creationId xmlns:a16="http://schemas.microsoft.com/office/drawing/2014/main" id="{3F8BE495-2278-45D6-16FF-1E49DD717105}"/>
              </a:ext>
            </a:extLst>
          </p:cNvPr>
          <p:cNvCxnSpPr>
            <a:cxnSpLocks/>
          </p:cNvCxnSpPr>
          <p:nvPr/>
        </p:nvCxnSpPr>
        <p:spPr>
          <a:xfrm flipH="1">
            <a:off x="9852638" y="209870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ZoneTexte 9">
            <a:extLst>
              <a:ext uri="{FF2B5EF4-FFF2-40B4-BE49-F238E27FC236}">
                <a16:creationId xmlns:a16="http://schemas.microsoft.com/office/drawing/2014/main" id="{984B314F-8FD4-17F4-7456-26A2C4B78A86}"/>
              </a:ext>
            </a:extLst>
          </p:cNvPr>
          <p:cNvSpPr txBox="1"/>
          <p:nvPr/>
        </p:nvSpPr>
        <p:spPr>
          <a:xfrm>
            <a:off x="9242517" y="1883190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205" name="ZoneTexte 58">
            <a:extLst>
              <a:ext uri="{FF2B5EF4-FFF2-40B4-BE49-F238E27FC236}">
                <a16:creationId xmlns:a16="http://schemas.microsoft.com/office/drawing/2014/main" id="{3B620BE6-1393-CB82-6248-03841A2C6DB7}"/>
              </a:ext>
            </a:extLst>
          </p:cNvPr>
          <p:cNvSpPr txBox="1"/>
          <p:nvPr/>
        </p:nvSpPr>
        <p:spPr>
          <a:xfrm>
            <a:off x="9574581" y="188228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206" name="ZoneTexte 59">
            <a:extLst>
              <a:ext uri="{FF2B5EF4-FFF2-40B4-BE49-F238E27FC236}">
                <a16:creationId xmlns:a16="http://schemas.microsoft.com/office/drawing/2014/main" id="{2C3A626A-4D3A-CAA8-11BE-8A83A9D65731}"/>
              </a:ext>
            </a:extLst>
          </p:cNvPr>
          <p:cNvSpPr txBox="1"/>
          <p:nvPr/>
        </p:nvSpPr>
        <p:spPr>
          <a:xfrm>
            <a:off x="9894645" y="188228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207" name="Rectangle : coins arrondis 47">
            <a:extLst>
              <a:ext uri="{FF2B5EF4-FFF2-40B4-BE49-F238E27FC236}">
                <a16:creationId xmlns:a16="http://schemas.microsoft.com/office/drawing/2014/main" id="{F0CFA15A-439F-3078-A1FD-4987FDF32F12}"/>
              </a:ext>
            </a:extLst>
          </p:cNvPr>
          <p:cNvSpPr/>
          <p:nvPr/>
        </p:nvSpPr>
        <p:spPr>
          <a:xfrm>
            <a:off x="3067776" y="2053334"/>
            <a:ext cx="1590759" cy="1171546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With an increasing transport current!</a:t>
            </a:r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54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0" fill="hold"/>
                                        <p:tgtEl>
                                          <p:spTgt spid="1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400" fill="hold"/>
                                        <p:tgtEl>
                                          <p:spTgt spid="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32"/>
                </p:tgtEl>
              </p:cMediaNode>
            </p:video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33"/>
                </p:tgtEl>
              </p:cMediaNode>
            </p:video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54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DFF28614">
            <a:hlinkClick r:id="" action="ppaction://media"/>
            <a:extLst>
              <a:ext uri="{FF2B5EF4-FFF2-40B4-BE49-F238E27FC236}">
                <a16:creationId xmlns:a16="http://schemas.microsoft.com/office/drawing/2014/main" id="{0EC1C38D-D737-4A8E-844F-A70D381CBCF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7006" y="3235389"/>
            <a:ext cx="3890184" cy="2917638"/>
          </a:xfrm>
          <a:prstGeom prst="rect">
            <a:avLst/>
          </a:prstGeom>
        </p:spPr>
      </p:pic>
      <p:pic>
        <p:nvPicPr>
          <p:cNvPr id="183" name="F3C918FD">
            <a:hlinkClick r:id="" action="ppaction://media"/>
            <a:extLst>
              <a:ext uri="{FF2B5EF4-FFF2-40B4-BE49-F238E27FC236}">
                <a16:creationId xmlns:a16="http://schemas.microsoft.com/office/drawing/2014/main" id="{A706BCBA-7E11-46AD-8F54-17F35D91B49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791115" y="3274610"/>
            <a:ext cx="3830028" cy="287252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19D6AD5C-5AD7-4853-9939-201583102A8E}"/>
              </a:ext>
            </a:extLst>
          </p:cNvPr>
          <p:cNvSpPr/>
          <p:nvPr/>
        </p:nvSpPr>
        <p:spPr>
          <a:xfrm>
            <a:off x="237078" y="3043408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1F83CDF-2E0E-47CE-B1FB-18DD5B2CE4F1}"/>
              </a:ext>
            </a:extLst>
          </p:cNvPr>
          <p:cNvCxnSpPr>
            <a:cxnSpLocks/>
          </p:cNvCxnSpPr>
          <p:nvPr/>
        </p:nvCxnSpPr>
        <p:spPr>
          <a:xfrm>
            <a:off x="609904" y="4939896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56CD825C-042D-4EB6-8745-99B9737A0E73}"/>
              </a:ext>
            </a:extLst>
          </p:cNvPr>
          <p:cNvSpPr txBox="1"/>
          <p:nvPr/>
        </p:nvSpPr>
        <p:spPr>
          <a:xfrm>
            <a:off x="305480" y="475523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32A4E322-D682-4BF2-8B75-B9F92D85FFCA}"/>
              </a:ext>
            </a:extLst>
          </p:cNvPr>
          <p:cNvCxnSpPr/>
          <p:nvPr/>
        </p:nvCxnSpPr>
        <p:spPr>
          <a:xfrm>
            <a:off x="631232" y="433525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73308861-36E3-420D-A32F-3773C02FDC25}"/>
              </a:ext>
            </a:extLst>
          </p:cNvPr>
          <p:cNvSpPr txBox="1"/>
          <p:nvPr/>
        </p:nvSpPr>
        <p:spPr>
          <a:xfrm>
            <a:off x="232164" y="415059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74A042-8E01-4535-B105-127FC0ABDABC}"/>
              </a:ext>
            </a:extLst>
          </p:cNvPr>
          <p:cNvSpPr/>
          <p:nvPr/>
        </p:nvSpPr>
        <p:spPr>
          <a:xfrm rot="5400000">
            <a:off x="2029945" y="4087059"/>
            <a:ext cx="288002" cy="41945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B599EEAF-C9BC-4DBF-9A30-14980CE68E1F}"/>
              </a:ext>
            </a:extLst>
          </p:cNvPr>
          <p:cNvCxnSpPr>
            <a:cxnSpLocks/>
          </p:cNvCxnSpPr>
          <p:nvPr/>
        </p:nvCxnSpPr>
        <p:spPr>
          <a:xfrm>
            <a:off x="777350" y="5916668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A3066EB8-E739-42E8-BC11-43451B5F580B}"/>
              </a:ext>
            </a:extLst>
          </p:cNvPr>
          <p:cNvSpPr txBox="1"/>
          <p:nvPr/>
        </p:nvSpPr>
        <p:spPr>
          <a:xfrm>
            <a:off x="620143" y="604145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FCB7A3B-5EA5-4C75-BC01-6B730853750A}"/>
              </a:ext>
            </a:extLst>
          </p:cNvPr>
          <p:cNvCxnSpPr>
            <a:cxnSpLocks/>
          </p:cNvCxnSpPr>
          <p:nvPr/>
        </p:nvCxnSpPr>
        <p:spPr>
          <a:xfrm>
            <a:off x="3710464" y="5926037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F04645DD-E34B-42CD-8F47-48E26A8FD576}"/>
              </a:ext>
            </a:extLst>
          </p:cNvPr>
          <p:cNvSpPr txBox="1"/>
          <p:nvPr/>
        </p:nvSpPr>
        <p:spPr>
          <a:xfrm>
            <a:off x="3493097" y="6050821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EB9F6514-BBC6-44D0-BEB7-89F4E5070806}"/>
              </a:ext>
            </a:extLst>
          </p:cNvPr>
          <p:cNvSpPr txBox="1"/>
          <p:nvPr/>
        </p:nvSpPr>
        <p:spPr>
          <a:xfrm>
            <a:off x="10825117" y="607359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  <p:sp>
        <p:nvSpPr>
          <p:cNvPr id="74" name="Rectangle : coins arrondis 73">
            <a:extLst>
              <a:ext uri="{FF2B5EF4-FFF2-40B4-BE49-F238E27FC236}">
                <a16:creationId xmlns:a16="http://schemas.microsoft.com/office/drawing/2014/main" id="{18040B46-73BE-4E6D-A7DF-E90AD3F8EBA1}"/>
              </a:ext>
            </a:extLst>
          </p:cNvPr>
          <p:cNvSpPr/>
          <p:nvPr/>
        </p:nvSpPr>
        <p:spPr>
          <a:xfrm>
            <a:off x="4880055" y="1885652"/>
            <a:ext cx="2456580" cy="1195550"/>
          </a:xfrm>
          <a:prstGeom prst="roundRect">
            <a:avLst>
              <a:gd name="adj" fmla="val 17778"/>
            </a:avLst>
          </a:prstGeom>
          <a:solidFill>
            <a:srgbClr val="FFC000"/>
          </a:solidFill>
          <a:ln cap="rnd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Temperatures similar on each side of the tape…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1184279-D1D8-4556-831C-2BBBDCC3AF38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8A9685DC-D18D-4AC9-A54F-D85612A7450D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5D423449-6E6D-4D65-9492-671DB0659E8F}"/>
              </a:ext>
            </a:extLst>
          </p:cNvPr>
          <p:cNvSpPr txBox="1"/>
          <p:nvPr/>
        </p:nvSpPr>
        <p:spPr>
          <a:xfrm>
            <a:off x="0" y="0"/>
            <a:ext cx="10192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TEMPERATURE EVOLUTION ALONG THE LENGTH</a:t>
            </a:r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7EE99106-0F03-42E4-8397-4BC60EF575BB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9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>
            <a:extLst>
              <a:ext uri="{FF2B5EF4-FFF2-40B4-BE49-F238E27FC236}">
                <a16:creationId xmlns:a16="http://schemas.microsoft.com/office/drawing/2014/main" id="{36808384-353E-4E02-91C3-0F98A6148346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19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FF86A238-7A32-4125-AD5E-C1002EE95FC8}"/>
              </a:ext>
            </a:extLst>
          </p:cNvPr>
          <p:cNvCxnSpPr>
            <a:cxnSpLocks/>
          </p:cNvCxnSpPr>
          <p:nvPr/>
        </p:nvCxnSpPr>
        <p:spPr>
          <a:xfrm>
            <a:off x="694963" y="6010920"/>
            <a:ext cx="316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98ED15A2-864D-4427-8603-73DC678A8C4A}"/>
              </a:ext>
            </a:extLst>
          </p:cNvPr>
          <p:cNvCxnSpPr>
            <a:cxnSpLocks/>
          </p:cNvCxnSpPr>
          <p:nvPr/>
        </p:nvCxnSpPr>
        <p:spPr>
          <a:xfrm flipV="1">
            <a:off x="701500" y="3264743"/>
            <a:ext cx="0" cy="2772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>
            <a:extLst>
              <a:ext uri="{FF2B5EF4-FFF2-40B4-BE49-F238E27FC236}">
                <a16:creationId xmlns:a16="http://schemas.microsoft.com/office/drawing/2014/main" id="{4CF9A938-15E5-4E51-9324-609315BC100A}"/>
              </a:ext>
            </a:extLst>
          </p:cNvPr>
          <p:cNvSpPr txBox="1"/>
          <p:nvPr/>
        </p:nvSpPr>
        <p:spPr>
          <a:xfrm>
            <a:off x="2925924" y="5640153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F048976-9CA3-4BDA-952A-D9D5C153DBA8}"/>
              </a:ext>
            </a:extLst>
          </p:cNvPr>
          <p:cNvSpPr txBox="1"/>
          <p:nvPr/>
        </p:nvSpPr>
        <p:spPr>
          <a:xfrm>
            <a:off x="699904" y="3192722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3A0E8A9-8B30-4A90-BE2E-332A492C5485}"/>
              </a:ext>
            </a:extLst>
          </p:cNvPr>
          <p:cNvSpPr/>
          <p:nvPr/>
        </p:nvSpPr>
        <p:spPr>
          <a:xfrm>
            <a:off x="7558228" y="3058705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7F4228-8AA3-4CCA-8E05-913358F47F46}"/>
              </a:ext>
            </a:extLst>
          </p:cNvPr>
          <p:cNvCxnSpPr>
            <a:cxnSpLocks/>
          </p:cNvCxnSpPr>
          <p:nvPr/>
        </p:nvCxnSpPr>
        <p:spPr>
          <a:xfrm>
            <a:off x="7924230" y="4955193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>
            <a:extLst>
              <a:ext uri="{FF2B5EF4-FFF2-40B4-BE49-F238E27FC236}">
                <a16:creationId xmlns:a16="http://schemas.microsoft.com/office/drawing/2014/main" id="{EC65FF3E-77CE-435D-815B-E2FF33D286E9}"/>
              </a:ext>
            </a:extLst>
          </p:cNvPr>
          <p:cNvSpPr txBox="1"/>
          <p:nvPr/>
        </p:nvSpPr>
        <p:spPr>
          <a:xfrm>
            <a:off x="7619806" y="477052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203F8860-7AF2-4978-92A1-5339B8A767EA}"/>
              </a:ext>
            </a:extLst>
          </p:cNvPr>
          <p:cNvCxnSpPr/>
          <p:nvPr/>
        </p:nvCxnSpPr>
        <p:spPr>
          <a:xfrm>
            <a:off x="7945558" y="4350556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>
            <a:extLst>
              <a:ext uri="{FF2B5EF4-FFF2-40B4-BE49-F238E27FC236}">
                <a16:creationId xmlns:a16="http://schemas.microsoft.com/office/drawing/2014/main" id="{428C4B56-C0DE-4595-BDFF-4EEA4D95CFDD}"/>
              </a:ext>
            </a:extLst>
          </p:cNvPr>
          <p:cNvSpPr txBox="1"/>
          <p:nvPr/>
        </p:nvSpPr>
        <p:spPr>
          <a:xfrm>
            <a:off x="7546490" y="416589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40AAE4F-F8E4-4460-88BC-C1AFEC22B265}"/>
              </a:ext>
            </a:extLst>
          </p:cNvPr>
          <p:cNvSpPr/>
          <p:nvPr/>
        </p:nvSpPr>
        <p:spPr>
          <a:xfrm rot="5400000">
            <a:off x="9344271" y="4102356"/>
            <a:ext cx="288002" cy="41945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FD5441E0-15BB-459F-BCCB-98ADADAE8E91}"/>
              </a:ext>
            </a:extLst>
          </p:cNvPr>
          <p:cNvCxnSpPr>
            <a:cxnSpLocks/>
          </p:cNvCxnSpPr>
          <p:nvPr/>
        </p:nvCxnSpPr>
        <p:spPr>
          <a:xfrm>
            <a:off x="8091676" y="5931965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91">
            <a:extLst>
              <a:ext uri="{FF2B5EF4-FFF2-40B4-BE49-F238E27FC236}">
                <a16:creationId xmlns:a16="http://schemas.microsoft.com/office/drawing/2014/main" id="{7F78E234-13C2-4725-B77C-B85FA322A35A}"/>
              </a:ext>
            </a:extLst>
          </p:cNvPr>
          <p:cNvSpPr txBox="1"/>
          <p:nvPr/>
        </p:nvSpPr>
        <p:spPr>
          <a:xfrm>
            <a:off x="7934469" y="605674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F020A471-1335-4D84-B2B4-F950B03F452C}"/>
              </a:ext>
            </a:extLst>
          </p:cNvPr>
          <p:cNvCxnSpPr>
            <a:cxnSpLocks/>
          </p:cNvCxnSpPr>
          <p:nvPr/>
        </p:nvCxnSpPr>
        <p:spPr>
          <a:xfrm>
            <a:off x="11024790" y="5941334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>
            <a:extLst>
              <a:ext uri="{FF2B5EF4-FFF2-40B4-BE49-F238E27FC236}">
                <a16:creationId xmlns:a16="http://schemas.microsoft.com/office/drawing/2014/main" id="{B55CDE21-392D-40CD-889B-1CD15892297D}"/>
              </a:ext>
            </a:extLst>
          </p:cNvPr>
          <p:cNvSpPr txBox="1"/>
          <p:nvPr/>
        </p:nvSpPr>
        <p:spPr>
          <a:xfrm>
            <a:off x="10807423" y="606611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  <p:cxnSp>
        <p:nvCxnSpPr>
          <p:cNvPr id="109" name="Connecteur droit avec flèche 108">
            <a:extLst>
              <a:ext uri="{FF2B5EF4-FFF2-40B4-BE49-F238E27FC236}">
                <a16:creationId xmlns:a16="http://schemas.microsoft.com/office/drawing/2014/main" id="{A0FB99A3-0024-495A-AC0C-8D57B90DEC6C}"/>
              </a:ext>
            </a:extLst>
          </p:cNvPr>
          <p:cNvCxnSpPr>
            <a:cxnSpLocks/>
          </p:cNvCxnSpPr>
          <p:nvPr/>
        </p:nvCxnSpPr>
        <p:spPr>
          <a:xfrm>
            <a:off x="8036585" y="6019393"/>
            <a:ext cx="316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avec flèche 109">
            <a:extLst>
              <a:ext uri="{FF2B5EF4-FFF2-40B4-BE49-F238E27FC236}">
                <a16:creationId xmlns:a16="http://schemas.microsoft.com/office/drawing/2014/main" id="{943D47ED-7A64-4AD8-B303-F06ADB04623B}"/>
              </a:ext>
            </a:extLst>
          </p:cNvPr>
          <p:cNvCxnSpPr>
            <a:cxnSpLocks/>
          </p:cNvCxnSpPr>
          <p:nvPr/>
        </p:nvCxnSpPr>
        <p:spPr>
          <a:xfrm flipV="1">
            <a:off x="8036298" y="3245920"/>
            <a:ext cx="0" cy="2772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CC181B93-9552-4C71-95EE-448B12FC805D}"/>
              </a:ext>
            </a:extLst>
          </p:cNvPr>
          <p:cNvSpPr txBox="1"/>
          <p:nvPr/>
        </p:nvSpPr>
        <p:spPr>
          <a:xfrm>
            <a:off x="10207166" y="5597728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DD08E8AA-8835-4622-889D-8911DDCB9B6F}"/>
              </a:ext>
            </a:extLst>
          </p:cNvPr>
          <p:cNvSpPr txBox="1"/>
          <p:nvPr/>
        </p:nvSpPr>
        <p:spPr>
          <a:xfrm>
            <a:off x="8075625" y="3323351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3CCDA50F-4D37-409F-A700-371B8EC92184}"/>
              </a:ext>
            </a:extLst>
          </p:cNvPr>
          <p:cNvSpPr/>
          <p:nvPr/>
        </p:nvSpPr>
        <p:spPr>
          <a:xfrm>
            <a:off x="4061568" y="3018972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7B941817-71E4-48E1-91BE-96F4A887E957}"/>
              </a:ext>
            </a:extLst>
          </p:cNvPr>
          <p:cNvSpPr/>
          <p:nvPr/>
        </p:nvSpPr>
        <p:spPr>
          <a:xfrm>
            <a:off x="11366830" y="3105725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15" name="Connecteur droit 114">
            <a:extLst>
              <a:ext uri="{FF2B5EF4-FFF2-40B4-BE49-F238E27FC236}">
                <a16:creationId xmlns:a16="http://schemas.microsoft.com/office/drawing/2014/main" id="{8BFDE5C3-C880-490D-BF49-5D08769CF837}"/>
              </a:ext>
            </a:extLst>
          </p:cNvPr>
          <p:cNvCxnSpPr>
            <a:cxnSpLocks/>
          </p:cNvCxnSpPr>
          <p:nvPr/>
        </p:nvCxnSpPr>
        <p:spPr>
          <a:xfrm>
            <a:off x="11237188" y="5995272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ZoneTexte 115">
            <a:extLst>
              <a:ext uri="{FF2B5EF4-FFF2-40B4-BE49-F238E27FC236}">
                <a16:creationId xmlns:a16="http://schemas.microsoft.com/office/drawing/2014/main" id="{BC17137B-A7E6-4A39-8EFC-71591C590823}"/>
              </a:ext>
            </a:extLst>
          </p:cNvPr>
          <p:cNvSpPr txBox="1"/>
          <p:nvPr/>
        </p:nvSpPr>
        <p:spPr>
          <a:xfrm>
            <a:off x="11384524" y="5794997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70 K</a:t>
            </a:r>
          </a:p>
        </p:txBody>
      </p: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005894C3-85E2-4036-94FE-5B69FBEAB76E}"/>
              </a:ext>
            </a:extLst>
          </p:cNvPr>
          <p:cNvCxnSpPr/>
          <p:nvPr/>
        </p:nvCxnSpPr>
        <p:spPr>
          <a:xfrm>
            <a:off x="11237188" y="3474621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0DC6FEF-5973-412F-B924-5F7E9C60061F}"/>
              </a:ext>
            </a:extLst>
          </p:cNvPr>
          <p:cNvSpPr txBox="1"/>
          <p:nvPr/>
        </p:nvSpPr>
        <p:spPr>
          <a:xfrm>
            <a:off x="11341258" y="327382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260 K</a:t>
            </a:r>
          </a:p>
        </p:txBody>
      </p:sp>
      <p:cxnSp>
        <p:nvCxnSpPr>
          <p:cNvPr id="119" name="Connecteur droit 118">
            <a:extLst>
              <a:ext uri="{FF2B5EF4-FFF2-40B4-BE49-F238E27FC236}">
                <a16:creationId xmlns:a16="http://schemas.microsoft.com/office/drawing/2014/main" id="{69CD0B5E-3FB7-4E15-A464-7C121FE8519A}"/>
              </a:ext>
            </a:extLst>
          </p:cNvPr>
          <p:cNvCxnSpPr>
            <a:cxnSpLocks/>
          </p:cNvCxnSpPr>
          <p:nvPr/>
        </p:nvCxnSpPr>
        <p:spPr>
          <a:xfrm>
            <a:off x="3942953" y="5986314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ZoneTexte 119">
            <a:extLst>
              <a:ext uri="{FF2B5EF4-FFF2-40B4-BE49-F238E27FC236}">
                <a16:creationId xmlns:a16="http://schemas.microsoft.com/office/drawing/2014/main" id="{EBB2A49F-2C35-4A10-AB7E-8CF273636764}"/>
              </a:ext>
            </a:extLst>
          </p:cNvPr>
          <p:cNvSpPr txBox="1"/>
          <p:nvPr/>
        </p:nvSpPr>
        <p:spPr>
          <a:xfrm>
            <a:off x="4090289" y="5786039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70 K</a:t>
            </a:r>
          </a:p>
        </p:txBody>
      </p: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CDFD238D-84CC-418B-AB1B-74530D54EB5B}"/>
              </a:ext>
            </a:extLst>
          </p:cNvPr>
          <p:cNvCxnSpPr/>
          <p:nvPr/>
        </p:nvCxnSpPr>
        <p:spPr>
          <a:xfrm>
            <a:off x="3942953" y="3445115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ZoneTexte 121">
            <a:extLst>
              <a:ext uri="{FF2B5EF4-FFF2-40B4-BE49-F238E27FC236}">
                <a16:creationId xmlns:a16="http://schemas.microsoft.com/office/drawing/2014/main" id="{FED4D846-58DF-4F44-B0AB-17A12929F693}"/>
              </a:ext>
            </a:extLst>
          </p:cNvPr>
          <p:cNvSpPr txBox="1"/>
          <p:nvPr/>
        </p:nvSpPr>
        <p:spPr>
          <a:xfrm>
            <a:off x="4047023" y="324432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260 K</a:t>
            </a:r>
          </a:p>
        </p:txBody>
      </p:sp>
      <p:sp>
        <p:nvSpPr>
          <p:cNvPr id="123" name="Rectangle : coins arrondis 122">
            <a:extLst>
              <a:ext uri="{FF2B5EF4-FFF2-40B4-BE49-F238E27FC236}">
                <a16:creationId xmlns:a16="http://schemas.microsoft.com/office/drawing/2014/main" id="{F5F847A5-6C82-4F95-8705-17B2BBAF2948}"/>
              </a:ext>
            </a:extLst>
          </p:cNvPr>
          <p:cNvSpPr/>
          <p:nvPr/>
        </p:nvSpPr>
        <p:spPr>
          <a:xfrm>
            <a:off x="2807892" y="3401577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124" name="Rectangle : coins arrondis 123">
            <a:extLst>
              <a:ext uri="{FF2B5EF4-FFF2-40B4-BE49-F238E27FC236}">
                <a16:creationId xmlns:a16="http://schemas.microsoft.com/office/drawing/2014/main" id="{1EC8E4AF-9D2A-4F9E-8AF0-2DBA961C8897}"/>
              </a:ext>
            </a:extLst>
          </p:cNvPr>
          <p:cNvSpPr/>
          <p:nvPr/>
        </p:nvSpPr>
        <p:spPr>
          <a:xfrm>
            <a:off x="10023647" y="3408790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94" name="Ellipse 21">
            <a:extLst>
              <a:ext uri="{FF2B5EF4-FFF2-40B4-BE49-F238E27FC236}">
                <a16:creationId xmlns:a16="http://schemas.microsoft.com/office/drawing/2014/main" id="{17467132-8E8A-7BE4-8179-7086229BE40D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5" name="Ellipse 25">
            <a:extLst>
              <a:ext uri="{FF2B5EF4-FFF2-40B4-BE49-F238E27FC236}">
                <a16:creationId xmlns:a16="http://schemas.microsoft.com/office/drawing/2014/main" id="{1ECD43E0-21F4-A263-17AB-59F740855B18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6" name="Ellipse 26">
            <a:extLst>
              <a:ext uri="{FF2B5EF4-FFF2-40B4-BE49-F238E27FC236}">
                <a16:creationId xmlns:a16="http://schemas.microsoft.com/office/drawing/2014/main" id="{D6BBD6A6-3DC2-62D3-F55A-03E601D92F15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7" name="Ellipse 27">
            <a:extLst>
              <a:ext uri="{FF2B5EF4-FFF2-40B4-BE49-F238E27FC236}">
                <a16:creationId xmlns:a16="http://schemas.microsoft.com/office/drawing/2014/main" id="{4F8DC935-AFEE-5A4E-8887-FFD3B457B816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8" name="Ellipse 28">
            <a:extLst>
              <a:ext uri="{FF2B5EF4-FFF2-40B4-BE49-F238E27FC236}">
                <a16:creationId xmlns:a16="http://schemas.microsoft.com/office/drawing/2014/main" id="{E5F49E9E-D7D2-0469-F343-0FEF9F4790E4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9" name="Ellipse 29">
            <a:extLst>
              <a:ext uri="{FF2B5EF4-FFF2-40B4-BE49-F238E27FC236}">
                <a16:creationId xmlns:a16="http://schemas.microsoft.com/office/drawing/2014/main" id="{F62AFDD4-C24E-986B-ED6C-F8FB67378E41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6949422-37AA-C4EF-F736-DA50A64A4CFE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1" name="Ellipse 31">
            <a:extLst>
              <a:ext uri="{FF2B5EF4-FFF2-40B4-BE49-F238E27FC236}">
                <a16:creationId xmlns:a16="http://schemas.microsoft.com/office/drawing/2014/main" id="{60369D90-3714-7406-A102-B14A6DF68170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102" name="Ellipse 32">
            <a:extLst>
              <a:ext uri="{FF2B5EF4-FFF2-40B4-BE49-F238E27FC236}">
                <a16:creationId xmlns:a16="http://schemas.microsoft.com/office/drawing/2014/main" id="{D1376613-1938-A105-FED6-369D7970A268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103" name="Ellipse 33">
            <a:extLst>
              <a:ext uri="{FF2B5EF4-FFF2-40B4-BE49-F238E27FC236}">
                <a16:creationId xmlns:a16="http://schemas.microsoft.com/office/drawing/2014/main" id="{327BEDDF-A4A6-E859-5040-0FE329ABAFB8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104" name="Ellipse 34">
            <a:extLst>
              <a:ext uri="{FF2B5EF4-FFF2-40B4-BE49-F238E27FC236}">
                <a16:creationId xmlns:a16="http://schemas.microsoft.com/office/drawing/2014/main" id="{65D01BDD-603A-4073-0FB6-B39998FDEC8D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105" name="Ellipse 35">
            <a:extLst>
              <a:ext uri="{FF2B5EF4-FFF2-40B4-BE49-F238E27FC236}">
                <a16:creationId xmlns:a16="http://schemas.microsoft.com/office/drawing/2014/main" id="{5B8FF2E9-936D-03A7-8C75-BF40099E883C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106" name="ZoneTexte 36">
            <a:extLst>
              <a:ext uri="{FF2B5EF4-FFF2-40B4-BE49-F238E27FC236}">
                <a16:creationId xmlns:a16="http://schemas.microsoft.com/office/drawing/2014/main" id="{17160FCD-0EF1-34B5-7836-6FBAB7F1C314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142" name="Ellipse 37">
            <a:extLst>
              <a:ext uri="{FF2B5EF4-FFF2-40B4-BE49-F238E27FC236}">
                <a16:creationId xmlns:a16="http://schemas.microsoft.com/office/drawing/2014/main" id="{3D35FB81-F3B8-B911-E061-1DEAFF3F4E09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3" name="Ellipse 38">
            <a:extLst>
              <a:ext uri="{FF2B5EF4-FFF2-40B4-BE49-F238E27FC236}">
                <a16:creationId xmlns:a16="http://schemas.microsoft.com/office/drawing/2014/main" id="{1F388B67-D67C-2C7D-681D-59672BFD57F2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4" name="Ellipse 39">
            <a:extLst>
              <a:ext uri="{FF2B5EF4-FFF2-40B4-BE49-F238E27FC236}">
                <a16:creationId xmlns:a16="http://schemas.microsoft.com/office/drawing/2014/main" id="{42A26AF5-1C58-1221-ADB4-C7867927F060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5" name="Ellipse 41">
            <a:extLst>
              <a:ext uri="{FF2B5EF4-FFF2-40B4-BE49-F238E27FC236}">
                <a16:creationId xmlns:a16="http://schemas.microsoft.com/office/drawing/2014/main" id="{2B65D232-1A31-5842-B712-B69302BBB12B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6" name="Ellipse 42">
            <a:extLst>
              <a:ext uri="{FF2B5EF4-FFF2-40B4-BE49-F238E27FC236}">
                <a16:creationId xmlns:a16="http://schemas.microsoft.com/office/drawing/2014/main" id="{0E5E92A2-86A8-90F8-8E81-22B7022F49C1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7" name="Ellipse 43">
            <a:extLst>
              <a:ext uri="{FF2B5EF4-FFF2-40B4-BE49-F238E27FC236}">
                <a16:creationId xmlns:a16="http://schemas.microsoft.com/office/drawing/2014/main" id="{EE648FBE-2F46-2D4B-D8DA-0AB6EFC33B1E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8" name="Ellipse 44">
            <a:extLst>
              <a:ext uri="{FF2B5EF4-FFF2-40B4-BE49-F238E27FC236}">
                <a16:creationId xmlns:a16="http://schemas.microsoft.com/office/drawing/2014/main" id="{7CB1B4E4-CC54-FBE6-BB9C-8DFA23179090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9" name="Ellipse 45">
            <a:extLst>
              <a:ext uri="{FF2B5EF4-FFF2-40B4-BE49-F238E27FC236}">
                <a16:creationId xmlns:a16="http://schemas.microsoft.com/office/drawing/2014/main" id="{D6727E85-460E-9AAA-476A-FFCD2BF5EBB3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0" name="Ellipse 46">
            <a:extLst>
              <a:ext uri="{FF2B5EF4-FFF2-40B4-BE49-F238E27FC236}">
                <a16:creationId xmlns:a16="http://schemas.microsoft.com/office/drawing/2014/main" id="{33145721-669B-EDF7-B6E9-CFBE930A45F5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1" name="Ellipse 48">
            <a:extLst>
              <a:ext uri="{FF2B5EF4-FFF2-40B4-BE49-F238E27FC236}">
                <a16:creationId xmlns:a16="http://schemas.microsoft.com/office/drawing/2014/main" id="{5010762C-833C-FE02-F709-9940985C376F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2" name="Ellipse 49">
            <a:extLst>
              <a:ext uri="{FF2B5EF4-FFF2-40B4-BE49-F238E27FC236}">
                <a16:creationId xmlns:a16="http://schemas.microsoft.com/office/drawing/2014/main" id="{2FF87D39-58B3-C663-AB7F-524089F8564A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3" name="Ellipse 50">
            <a:extLst>
              <a:ext uri="{FF2B5EF4-FFF2-40B4-BE49-F238E27FC236}">
                <a16:creationId xmlns:a16="http://schemas.microsoft.com/office/drawing/2014/main" id="{CF748756-995C-22A8-FC32-FFE467E9061A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4" name="Cube 153">
            <a:extLst>
              <a:ext uri="{FF2B5EF4-FFF2-40B4-BE49-F238E27FC236}">
                <a16:creationId xmlns:a16="http://schemas.microsoft.com/office/drawing/2014/main" id="{86009260-9A1C-2A8C-EDA9-906A1C342B61}"/>
              </a:ext>
            </a:extLst>
          </p:cNvPr>
          <p:cNvSpPr/>
          <p:nvPr/>
        </p:nvSpPr>
        <p:spPr>
          <a:xfrm>
            <a:off x="1341618" y="68317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55" name="Cube 154">
            <a:extLst>
              <a:ext uri="{FF2B5EF4-FFF2-40B4-BE49-F238E27FC236}">
                <a16:creationId xmlns:a16="http://schemas.microsoft.com/office/drawing/2014/main" id="{EC6A68D3-8707-DCB7-99BD-74566A9D4D5B}"/>
              </a:ext>
            </a:extLst>
          </p:cNvPr>
          <p:cNvSpPr/>
          <p:nvPr/>
        </p:nvSpPr>
        <p:spPr>
          <a:xfrm>
            <a:off x="1332327" y="1609269"/>
            <a:ext cx="2220886" cy="1241040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56" name="Cube 155">
            <a:extLst>
              <a:ext uri="{FF2B5EF4-FFF2-40B4-BE49-F238E27FC236}">
                <a16:creationId xmlns:a16="http://schemas.microsoft.com/office/drawing/2014/main" id="{476F314D-94AF-A0AD-BD41-4C649F019C97}"/>
              </a:ext>
            </a:extLst>
          </p:cNvPr>
          <p:cNvSpPr/>
          <p:nvPr/>
        </p:nvSpPr>
        <p:spPr>
          <a:xfrm>
            <a:off x="1000272" y="931716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57" name="Cube 156">
            <a:extLst>
              <a:ext uri="{FF2B5EF4-FFF2-40B4-BE49-F238E27FC236}">
                <a16:creationId xmlns:a16="http://schemas.microsoft.com/office/drawing/2014/main" id="{EF908581-5DC6-2F25-3B85-636699912744}"/>
              </a:ext>
            </a:extLst>
          </p:cNvPr>
          <p:cNvSpPr/>
          <p:nvPr/>
        </p:nvSpPr>
        <p:spPr>
          <a:xfrm>
            <a:off x="1127386" y="820282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58" name="Cube 157">
            <a:extLst>
              <a:ext uri="{FF2B5EF4-FFF2-40B4-BE49-F238E27FC236}">
                <a16:creationId xmlns:a16="http://schemas.microsoft.com/office/drawing/2014/main" id="{B9249C0E-EE66-0C7B-9849-7D308071B8A4}"/>
              </a:ext>
            </a:extLst>
          </p:cNvPr>
          <p:cNvSpPr/>
          <p:nvPr/>
        </p:nvSpPr>
        <p:spPr>
          <a:xfrm>
            <a:off x="1242529" y="714408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59" name="Cube 158">
            <a:extLst>
              <a:ext uri="{FF2B5EF4-FFF2-40B4-BE49-F238E27FC236}">
                <a16:creationId xmlns:a16="http://schemas.microsoft.com/office/drawing/2014/main" id="{25B30A62-28DD-5298-EEA8-0E658C616B3D}"/>
              </a:ext>
            </a:extLst>
          </p:cNvPr>
          <p:cNvSpPr/>
          <p:nvPr/>
        </p:nvSpPr>
        <p:spPr>
          <a:xfrm>
            <a:off x="1372881" y="677876"/>
            <a:ext cx="2168878" cy="1223014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0" name="Cube 159">
            <a:extLst>
              <a:ext uri="{FF2B5EF4-FFF2-40B4-BE49-F238E27FC236}">
                <a16:creationId xmlns:a16="http://schemas.microsoft.com/office/drawing/2014/main" id="{137FC8DF-3E1D-DCB3-EF13-58ECA6E55CDF}"/>
              </a:ext>
            </a:extLst>
          </p:cNvPr>
          <p:cNvSpPr/>
          <p:nvPr/>
        </p:nvSpPr>
        <p:spPr>
          <a:xfrm>
            <a:off x="2358481" y="677876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1" name="Cube 160">
            <a:extLst>
              <a:ext uri="{FF2B5EF4-FFF2-40B4-BE49-F238E27FC236}">
                <a16:creationId xmlns:a16="http://schemas.microsoft.com/office/drawing/2014/main" id="{5D876210-6339-4859-EAD8-6E665B78E7E4}"/>
              </a:ext>
            </a:extLst>
          </p:cNvPr>
          <p:cNvSpPr/>
          <p:nvPr/>
        </p:nvSpPr>
        <p:spPr>
          <a:xfrm>
            <a:off x="9209146" y="74046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2" name="Cube 161">
            <a:extLst>
              <a:ext uri="{FF2B5EF4-FFF2-40B4-BE49-F238E27FC236}">
                <a16:creationId xmlns:a16="http://schemas.microsoft.com/office/drawing/2014/main" id="{4C2C9DF8-7BC4-18EC-EB27-1D6EF92D12BB}"/>
              </a:ext>
            </a:extLst>
          </p:cNvPr>
          <p:cNvSpPr/>
          <p:nvPr/>
        </p:nvSpPr>
        <p:spPr>
          <a:xfrm>
            <a:off x="9199855" y="1666559"/>
            <a:ext cx="2220886" cy="1241040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3" name="Cube 162">
            <a:extLst>
              <a:ext uri="{FF2B5EF4-FFF2-40B4-BE49-F238E27FC236}">
                <a16:creationId xmlns:a16="http://schemas.microsoft.com/office/drawing/2014/main" id="{C153F0C6-3C04-1369-0EFD-2E7D856D8108}"/>
              </a:ext>
            </a:extLst>
          </p:cNvPr>
          <p:cNvSpPr/>
          <p:nvPr/>
        </p:nvSpPr>
        <p:spPr>
          <a:xfrm>
            <a:off x="8867800" y="989006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4" name="Cube 163">
            <a:extLst>
              <a:ext uri="{FF2B5EF4-FFF2-40B4-BE49-F238E27FC236}">
                <a16:creationId xmlns:a16="http://schemas.microsoft.com/office/drawing/2014/main" id="{43B6E74C-5D3B-179C-CBEF-4D23A7D6730B}"/>
              </a:ext>
            </a:extLst>
          </p:cNvPr>
          <p:cNvSpPr/>
          <p:nvPr/>
        </p:nvSpPr>
        <p:spPr>
          <a:xfrm>
            <a:off x="8994914" y="877572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5" name="Cube 164">
            <a:extLst>
              <a:ext uri="{FF2B5EF4-FFF2-40B4-BE49-F238E27FC236}">
                <a16:creationId xmlns:a16="http://schemas.microsoft.com/office/drawing/2014/main" id="{A9E61BC6-892A-2D40-1924-7E25FD5E330C}"/>
              </a:ext>
            </a:extLst>
          </p:cNvPr>
          <p:cNvSpPr/>
          <p:nvPr/>
        </p:nvSpPr>
        <p:spPr>
          <a:xfrm>
            <a:off x="9110057" y="771698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6" name="Cube 165">
            <a:extLst>
              <a:ext uri="{FF2B5EF4-FFF2-40B4-BE49-F238E27FC236}">
                <a16:creationId xmlns:a16="http://schemas.microsoft.com/office/drawing/2014/main" id="{7EF0E62B-2400-9FD4-95B7-2641B97D678A}"/>
              </a:ext>
            </a:extLst>
          </p:cNvPr>
          <p:cNvSpPr/>
          <p:nvPr/>
        </p:nvSpPr>
        <p:spPr>
          <a:xfrm>
            <a:off x="9240409" y="735166"/>
            <a:ext cx="2168878" cy="1223014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7" name="Cube 166">
            <a:extLst>
              <a:ext uri="{FF2B5EF4-FFF2-40B4-BE49-F238E27FC236}">
                <a16:creationId xmlns:a16="http://schemas.microsoft.com/office/drawing/2014/main" id="{77CC72BA-715C-A7FB-8EC4-DAD0E35AE4F9}"/>
              </a:ext>
            </a:extLst>
          </p:cNvPr>
          <p:cNvSpPr/>
          <p:nvPr/>
        </p:nvSpPr>
        <p:spPr>
          <a:xfrm>
            <a:off x="10226009" y="735166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8" name="Arrow: Curved Down 167">
            <a:extLst>
              <a:ext uri="{FF2B5EF4-FFF2-40B4-BE49-F238E27FC236}">
                <a16:creationId xmlns:a16="http://schemas.microsoft.com/office/drawing/2014/main" id="{5C987278-FC23-051B-196E-4576AEBC8B17}"/>
              </a:ext>
            </a:extLst>
          </p:cNvPr>
          <p:cNvSpPr/>
          <p:nvPr/>
        </p:nvSpPr>
        <p:spPr>
          <a:xfrm rot="8868485">
            <a:off x="10743644" y="2747014"/>
            <a:ext cx="502917" cy="344919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69" name="Connecteur droit avec flèche 31">
            <a:extLst>
              <a:ext uri="{FF2B5EF4-FFF2-40B4-BE49-F238E27FC236}">
                <a16:creationId xmlns:a16="http://schemas.microsoft.com/office/drawing/2014/main" id="{44DD997F-A0F5-F6EB-F53B-0044A5D58DD9}"/>
              </a:ext>
            </a:extLst>
          </p:cNvPr>
          <p:cNvCxnSpPr>
            <a:cxnSpLocks/>
          </p:cNvCxnSpPr>
          <p:nvPr/>
        </p:nvCxnSpPr>
        <p:spPr>
          <a:xfrm flipH="1">
            <a:off x="127051" y="1745853"/>
            <a:ext cx="72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avec flèche 32">
            <a:extLst>
              <a:ext uri="{FF2B5EF4-FFF2-40B4-BE49-F238E27FC236}">
                <a16:creationId xmlns:a16="http://schemas.microsoft.com/office/drawing/2014/main" id="{D6B286F6-1D75-A4B7-6414-DABFCE059946}"/>
              </a:ext>
            </a:extLst>
          </p:cNvPr>
          <p:cNvCxnSpPr>
            <a:cxnSpLocks/>
          </p:cNvCxnSpPr>
          <p:nvPr/>
        </p:nvCxnSpPr>
        <p:spPr>
          <a:xfrm flipV="1">
            <a:off x="839440" y="1290549"/>
            <a:ext cx="468000" cy="46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ZoneTexte 33">
            <a:extLst>
              <a:ext uri="{FF2B5EF4-FFF2-40B4-BE49-F238E27FC236}">
                <a16:creationId xmlns:a16="http://schemas.microsoft.com/office/drawing/2014/main" id="{A05511E9-360E-1B25-DEB4-3F7BC73579E2}"/>
              </a:ext>
            </a:extLst>
          </p:cNvPr>
          <p:cNvSpPr txBox="1"/>
          <p:nvPr/>
        </p:nvSpPr>
        <p:spPr>
          <a:xfrm>
            <a:off x="1211411" y="969825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172" name="ZoneTexte 34">
            <a:extLst>
              <a:ext uri="{FF2B5EF4-FFF2-40B4-BE49-F238E27FC236}">
                <a16:creationId xmlns:a16="http://schemas.microsoft.com/office/drawing/2014/main" id="{1F4F6A79-099B-A700-6DCE-47978553443F}"/>
              </a:ext>
            </a:extLst>
          </p:cNvPr>
          <p:cNvSpPr txBox="1"/>
          <p:nvPr/>
        </p:nvSpPr>
        <p:spPr>
          <a:xfrm>
            <a:off x="-56691" y="1394604"/>
            <a:ext cx="2952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cxnSp>
        <p:nvCxnSpPr>
          <p:cNvPr id="173" name="Connecteur droit avec flèche 35">
            <a:extLst>
              <a:ext uri="{FF2B5EF4-FFF2-40B4-BE49-F238E27FC236}">
                <a16:creationId xmlns:a16="http://schemas.microsoft.com/office/drawing/2014/main" id="{ECA83A44-964A-503C-74F0-7245F2B901C0}"/>
              </a:ext>
            </a:extLst>
          </p:cNvPr>
          <p:cNvCxnSpPr>
            <a:cxnSpLocks/>
          </p:cNvCxnSpPr>
          <p:nvPr/>
        </p:nvCxnSpPr>
        <p:spPr>
          <a:xfrm flipV="1">
            <a:off x="847051" y="1013811"/>
            <a:ext cx="0" cy="720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ZoneTexte 36">
            <a:extLst>
              <a:ext uri="{FF2B5EF4-FFF2-40B4-BE49-F238E27FC236}">
                <a16:creationId xmlns:a16="http://schemas.microsoft.com/office/drawing/2014/main" id="{1CE7D176-D765-264D-E110-10B38F8885B5}"/>
              </a:ext>
            </a:extLst>
          </p:cNvPr>
          <p:cNvSpPr txBox="1"/>
          <p:nvPr/>
        </p:nvSpPr>
        <p:spPr>
          <a:xfrm>
            <a:off x="651330" y="737137"/>
            <a:ext cx="3830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125" name="Ellipse 6">
            <a:extLst>
              <a:ext uri="{FF2B5EF4-FFF2-40B4-BE49-F238E27FC236}">
                <a16:creationId xmlns:a16="http://schemas.microsoft.com/office/drawing/2014/main" id="{1FCDB359-DE8B-9E01-0F8B-91FA3B2EE7D7}"/>
              </a:ext>
            </a:extLst>
          </p:cNvPr>
          <p:cNvSpPr/>
          <p:nvPr/>
        </p:nvSpPr>
        <p:spPr>
          <a:xfrm>
            <a:off x="9131962" y="209422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6" name="Connecteur droit 48">
            <a:extLst>
              <a:ext uri="{FF2B5EF4-FFF2-40B4-BE49-F238E27FC236}">
                <a16:creationId xmlns:a16="http://schemas.microsoft.com/office/drawing/2014/main" id="{0BA6DCA8-8212-0081-9886-57E5694FAD33}"/>
              </a:ext>
            </a:extLst>
          </p:cNvPr>
          <p:cNvCxnSpPr>
            <a:cxnSpLocks/>
          </p:cNvCxnSpPr>
          <p:nvPr/>
        </p:nvCxnSpPr>
        <p:spPr>
          <a:xfrm>
            <a:off x="9149582" y="210720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49">
            <a:extLst>
              <a:ext uri="{FF2B5EF4-FFF2-40B4-BE49-F238E27FC236}">
                <a16:creationId xmlns:a16="http://schemas.microsoft.com/office/drawing/2014/main" id="{5B79D6A0-BB77-C435-321A-2416454510AF}"/>
              </a:ext>
            </a:extLst>
          </p:cNvPr>
          <p:cNvCxnSpPr>
            <a:cxnSpLocks/>
          </p:cNvCxnSpPr>
          <p:nvPr/>
        </p:nvCxnSpPr>
        <p:spPr>
          <a:xfrm flipH="1">
            <a:off x="9149582" y="210814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Ellipse 50">
            <a:extLst>
              <a:ext uri="{FF2B5EF4-FFF2-40B4-BE49-F238E27FC236}">
                <a16:creationId xmlns:a16="http://schemas.microsoft.com/office/drawing/2014/main" id="{F3735BDC-281F-1643-F4CD-371564B5D127}"/>
              </a:ext>
            </a:extLst>
          </p:cNvPr>
          <p:cNvSpPr/>
          <p:nvPr/>
        </p:nvSpPr>
        <p:spPr>
          <a:xfrm>
            <a:off x="9477942" y="2095463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9" name="Connecteur droit 51">
            <a:extLst>
              <a:ext uri="{FF2B5EF4-FFF2-40B4-BE49-F238E27FC236}">
                <a16:creationId xmlns:a16="http://schemas.microsoft.com/office/drawing/2014/main" id="{5FD7DE2E-4307-5365-6139-0E9A657FE4A3}"/>
              </a:ext>
            </a:extLst>
          </p:cNvPr>
          <p:cNvCxnSpPr>
            <a:cxnSpLocks/>
          </p:cNvCxnSpPr>
          <p:nvPr/>
        </p:nvCxnSpPr>
        <p:spPr>
          <a:xfrm>
            <a:off x="9495562" y="210843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52">
            <a:extLst>
              <a:ext uri="{FF2B5EF4-FFF2-40B4-BE49-F238E27FC236}">
                <a16:creationId xmlns:a16="http://schemas.microsoft.com/office/drawing/2014/main" id="{F91EB116-730E-5D71-A864-81B10CA21CD9}"/>
              </a:ext>
            </a:extLst>
          </p:cNvPr>
          <p:cNvCxnSpPr>
            <a:cxnSpLocks/>
          </p:cNvCxnSpPr>
          <p:nvPr/>
        </p:nvCxnSpPr>
        <p:spPr>
          <a:xfrm flipH="1">
            <a:off x="9495562" y="210937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Ellipse 55">
            <a:extLst>
              <a:ext uri="{FF2B5EF4-FFF2-40B4-BE49-F238E27FC236}">
                <a16:creationId xmlns:a16="http://schemas.microsoft.com/office/drawing/2014/main" id="{7655343F-4F10-6A18-885F-925110AA275C}"/>
              </a:ext>
            </a:extLst>
          </p:cNvPr>
          <p:cNvSpPr/>
          <p:nvPr/>
        </p:nvSpPr>
        <p:spPr>
          <a:xfrm>
            <a:off x="9792978" y="210580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2" name="Connecteur droit 56">
            <a:extLst>
              <a:ext uri="{FF2B5EF4-FFF2-40B4-BE49-F238E27FC236}">
                <a16:creationId xmlns:a16="http://schemas.microsoft.com/office/drawing/2014/main" id="{E7D64876-8453-B45C-2E58-642B9FA1E96C}"/>
              </a:ext>
            </a:extLst>
          </p:cNvPr>
          <p:cNvCxnSpPr>
            <a:cxnSpLocks/>
          </p:cNvCxnSpPr>
          <p:nvPr/>
        </p:nvCxnSpPr>
        <p:spPr>
          <a:xfrm>
            <a:off x="9810598" y="211878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57">
            <a:extLst>
              <a:ext uri="{FF2B5EF4-FFF2-40B4-BE49-F238E27FC236}">
                <a16:creationId xmlns:a16="http://schemas.microsoft.com/office/drawing/2014/main" id="{491208C0-C21C-FA20-3A6A-9393C4A9DC95}"/>
              </a:ext>
            </a:extLst>
          </p:cNvPr>
          <p:cNvCxnSpPr>
            <a:cxnSpLocks/>
          </p:cNvCxnSpPr>
          <p:nvPr/>
        </p:nvCxnSpPr>
        <p:spPr>
          <a:xfrm flipH="1">
            <a:off x="9810598" y="211972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ZoneTexte 9">
            <a:extLst>
              <a:ext uri="{FF2B5EF4-FFF2-40B4-BE49-F238E27FC236}">
                <a16:creationId xmlns:a16="http://schemas.microsoft.com/office/drawing/2014/main" id="{8ED10372-AB37-4818-5CA7-57C3428625CB}"/>
              </a:ext>
            </a:extLst>
          </p:cNvPr>
          <p:cNvSpPr txBox="1"/>
          <p:nvPr/>
        </p:nvSpPr>
        <p:spPr>
          <a:xfrm>
            <a:off x="9200477" y="1904210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35" name="ZoneTexte 58">
            <a:extLst>
              <a:ext uri="{FF2B5EF4-FFF2-40B4-BE49-F238E27FC236}">
                <a16:creationId xmlns:a16="http://schemas.microsoft.com/office/drawing/2014/main" id="{BAE2B48E-9A7B-3859-E4CF-86880FCF6E07}"/>
              </a:ext>
            </a:extLst>
          </p:cNvPr>
          <p:cNvSpPr txBox="1"/>
          <p:nvPr/>
        </p:nvSpPr>
        <p:spPr>
          <a:xfrm>
            <a:off x="9532541" y="190330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36" name="ZoneTexte 59">
            <a:extLst>
              <a:ext uri="{FF2B5EF4-FFF2-40B4-BE49-F238E27FC236}">
                <a16:creationId xmlns:a16="http://schemas.microsoft.com/office/drawing/2014/main" id="{D70FCB65-FE91-7393-C611-77404E8D625B}"/>
              </a:ext>
            </a:extLst>
          </p:cNvPr>
          <p:cNvSpPr txBox="1"/>
          <p:nvPr/>
        </p:nvSpPr>
        <p:spPr>
          <a:xfrm>
            <a:off x="9852605" y="190330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37" name="Rectangle : coins arrondis 47">
            <a:extLst>
              <a:ext uri="{FF2B5EF4-FFF2-40B4-BE49-F238E27FC236}">
                <a16:creationId xmlns:a16="http://schemas.microsoft.com/office/drawing/2014/main" id="{4CA2C807-76A3-D408-00BC-30EE64295FB9}"/>
              </a:ext>
            </a:extLst>
          </p:cNvPr>
          <p:cNvSpPr/>
          <p:nvPr/>
        </p:nvSpPr>
        <p:spPr>
          <a:xfrm>
            <a:off x="4842536" y="866261"/>
            <a:ext cx="2467832" cy="816170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With an increasing transport current!</a:t>
            </a:r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8" name="Ellipse 6">
            <a:extLst>
              <a:ext uri="{FF2B5EF4-FFF2-40B4-BE49-F238E27FC236}">
                <a16:creationId xmlns:a16="http://schemas.microsoft.com/office/drawing/2014/main" id="{E634077B-9C8D-4E49-CA47-300155EC3C6B}"/>
              </a:ext>
            </a:extLst>
          </p:cNvPr>
          <p:cNvSpPr/>
          <p:nvPr/>
        </p:nvSpPr>
        <p:spPr>
          <a:xfrm>
            <a:off x="1317636" y="2023306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9" name="Connecteur droit 48">
            <a:extLst>
              <a:ext uri="{FF2B5EF4-FFF2-40B4-BE49-F238E27FC236}">
                <a16:creationId xmlns:a16="http://schemas.microsoft.com/office/drawing/2014/main" id="{0E37A168-7F74-F7F7-FC1E-63B633D88699}"/>
              </a:ext>
            </a:extLst>
          </p:cNvPr>
          <p:cNvCxnSpPr>
            <a:cxnSpLocks/>
          </p:cNvCxnSpPr>
          <p:nvPr/>
        </p:nvCxnSpPr>
        <p:spPr>
          <a:xfrm>
            <a:off x="1335256" y="2036282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49">
            <a:extLst>
              <a:ext uri="{FF2B5EF4-FFF2-40B4-BE49-F238E27FC236}">
                <a16:creationId xmlns:a16="http://schemas.microsoft.com/office/drawing/2014/main" id="{3B010934-0F2A-C4F1-B829-03AE94FF8944}"/>
              </a:ext>
            </a:extLst>
          </p:cNvPr>
          <p:cNvCxnSpPr>
            <a:cxnSpLocks/>
          </p:cNvCxnSpPr>
          <p:nvPr/>
        </p:nvCxnSpPr>
        <p:spPr>
          <a:xfrm flipH="1">
            <a:off x="1335256" y="2037222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Ellipse 50">
            <a:extLst>
              <a:ext uri="{FF2B5EF4-FFF2-40B4-BE49-F238E27FC236}">
                <a16:creationId xmlns:a16="http://schemas.microsoft.com/office/drawing/2014/main" id="{9AB527B5-673E-0FDD-F81D-19480A1D0411}"/>
              </a:ext>
            </a:extLst>
          </p:cNvPr>
          <p:cNvSpPr/>
          <p:nvPr/>
        </p:nvSpPr>
        <p:spPr>
          <a:xfrm>
            <a:off x="1663616" y="2024545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5" name="Connecteur droit 51">
            <a:extLst>
              <a:ext uri="{FF2B5EF4-FFF2-40B4-BE49-F238E27FC236}">
                <a16:creationId xmlns:a16="http://schemas.microsoft.com/office/drawing/2014/main" id="{971D2FFD-37CF-2951-F644-DC8DC1E19B36}"/>
              </a:ext>
            </a:extLst>
          </p:cNvPr>
          <p:cNvCxnSpPr>
            <a:cxnSpLocks/>
          </p:cNvCxnSpPr>
          <p:nvPr/>
        </p:nvCxnSpPr>
        <p:spPr>
          <a:xfrm>
            <a:off x="1681236" y="2037521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52">
            <a:extLst>
              <a:ext uri="{FF2B5EF4-FFF2-40B4-BE49-F238E27FC236}">
                <a16:creationId xmlns:a16="http://schemas.microsoft.com/office/drawing/2014/main" id="{6327BDA6-2DE1-17E2-F7D4-59F52C07A420}"/>
              </a:ext>
            </a:extLst>
          </p:cNvPr>
          <p:cNvCxnSpPr>
            <a:cxnSpLocks/>
          </p:cNvCxnSpPr>
          <p:nvPr/>
        </p:nvCxnSpPr>
        <p:spPr>
          <a:xfrm flipH="1">
            <a:off x="1681236" y="2038461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Ellipse 55">
            <a:extLst>
              <a:ext uri="{FF2B5EF4-FFF2-40B4-BE49-F238E27FC236}">
                <a16:creationId xmlns:a16="http://schemas.microsoft.com/office/drawing/2014/main" id="{EAA0C734-283C-5485-EABA-EF7E07320AE8}"/>
              </a:ext>
            </a:extLst>
          </p:cNvPr>
          <p:cNvSpPr/>
          <p:nvPr/>
        </p:nvSpPr>
        <p:spPr>
          <a:xfrm>
            <a:off x="1978652" y="2034886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8" name="Connecteur droit 56">
            <a:extLst>
              <a:ext uri="{FF2B5EF4-FFF2-40B4-BE49-F238E27FC236}">
                <a16:creationId xmlns:a16="http://schemas.microsoft.com/office/drawing/2014/main" id="{D5930226-667C-ABC9-CAE4-804EFFFBA178}"/>
              </a:ext>
            </a:extLst>
          </p:cNvPr>
          <p:cNvCxnSpPr>
            <a:cxnSpLocks/>
          </p:cNvCxnSpPr>
          <p:nvPr/>
        </p:nvCxnSpPr>
        <p:spPr>
          <a:xfrm>
            <a:off x="1996272" y="2047862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57">
            <a:extLst>
              <a:ext uri="{FF2B5EF4-FFF2-40B4-BE49-F238E27FC236}">
                <a16:creationId xmlns:a16="http://schemas.microsoft.com/office/drawing/2014/main" id="{988BABEC-5772-92F5-515E-C1B045F62CBE}"/>
              </a:ext>
            </a:extLst>
          </p:cNvPr>
          <p:cNvCxnSpPr>
            <a:cxnSpLocks/>
          </p:cNvCxnSpPr>
          <p:nvPr/>
        </p:nvCxnSpPr>
        <p:spPr>
          <a:xfrm flipH="1">
            <a:off x="1996272" y="2048802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ZoneTexte 9">
            <a:extLst>
              <a:ext uri="{FF2B5EF4-FFF2-40B4-BE49-F238E27FC236}">
                <a16:creationId xmlns:a16="http://schemas.microsoft.com/office/drawing/2014/main" id="{D8944D99-30EA-D8BA-50EA-629E6D7FE185}"/>
              </a:ext>
            </a:extLst>
          </p:cNvPr>
          <p:cNvSpPr txBox="1"/>
          <p:nvPr/>
        </p:nvSpPr>
        <p:spPr>
          <a:xfrm>
            <a:off x="1386151" y="1833292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81" name="ZoneTexte 58">
            <a:extLst>
              <a:ext uri="{FF2B5EF4-FFF2-40B4-BE49-F238E27FC236}">
                <a16:creationId xmlns:a16="http://schemas.microsoft.com/office/drawing/2014/main" id="{D9ADEE17-F697-4EF3-DFB6-46A96637D080}"/>
              </a:ext>
            </a:extLst>
          </p:cNvPr>
          <p:cNvSpPr txBox="1"/>
          <p:nvPr/>
        </p:nvSpPr>
        <p:spPr>
          <a:xfrm>
            <a:off x="1718215" y="1832383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84" name="ZoneTexte 59">
            <a:extLst>
              <a:ext uri="{FF2B5EF4-FFF2-40B4-BE49-F238E27FC236}">
                <a16:creationId xmlns:a16="http://schemas.microsoft.com/office/drawing/2014/main" id="{B6A32115-0CD3-4E6D-4285-C9C77286FD73}"/>
              </a:ext>
            </a:extLst>
          </p:cNvPr>
          <p:cNvSpPr txBox="1"/>
          <p:nvPr/>
        </p:nvSpPr>
        <p:spPr>
          <a:xfrm>
            <a:off x="2038279" y="1832383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114060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1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000" fill="hold"/>
                                        <p:tgtEl>
                                          <p:spTgt spid="1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"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182"/>
                </p:tgtEl>
              </p:cMediaNode>
            </p:video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183"/>
                </p:tgtEl>
              </p:cMediaNode>
            </p:video>
          </p:childTnLst>
        </p:cTn>
      </p:par>
    </p:tnLst>
    <p:bldLst>
      <p:bldP spid="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B71A2DD6-5126-449F-AB4F-E5CECAF5E2C5}"/>
              </a:ext>
            </a:extLst>
          </p:cNvPr>
          <p:cNvGrpSpPr/>
          <p:nvPr/>
        </p:nvGrpSpPr>
        <p:grpSpPr>
          <a:xfrm rot="5400000">
            <a:off x="4542394" y="802740"/>
            <a:ext cx="8429141" cy="6857217"/>
            <a:chOff x="-1714" y="8233"/>
            <a:chExt cx="8429141" cy="685721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3692C2-0696-4319-843E-34652E9F4DC2}"/>
                </a:ext>
              </a:extLst>
            </p:cNvPr>
            <p:cNvSpPr/>
            <p:nvPr/>
          </p:nvSpPr>
          <p:spPr>
            <a:xfrm flipH="1" flipV="1">
              <a:off x="-1714" y="8233"/>
              <a:ext cx="4191802" cy="3328827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3EBCF7BA-A582-41E8-9C83-B20F037BD637}"/>
                </a:ext>
              </a:extLst>
            </p:cNvPr>
            <p:cNvSpPr/>
            <p:nvPr/>
          </p:nvSpPr>
          <p:spPr>
            <a:xfrm rot="10800000">
              <a:off x="-1714" y="15683"/>
              <a:ext cx="8429141" cy="6849767"/>
            </a:xfrm>
            <a:prstGeom prst="arc">
              <a:avLst>
                <a:gd name="adj1" fmla="val 466"/>
                <a:gd name="adj2" fmla="val 5381478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2E72BFA6-64B7-4179-8D99-7FE7ECCAC7EB}"/>
              </a:ext>
            </a:extLst>
          </p:cNvPr>
          <p:cNvSpPr txBox="1"/>
          <p:nvPr/>
        </p:nvSpPr>
        <p:spPr>
          <a:xfrm>
            <a:off x="462109" y="2575963"/>
            <a:ext cx="273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FA8877B-239C-484D-B1EA-F58A98B36955}"/>
              </a:ext>
            </a:extLst>
          </p:cNvPr>
          <p:cNvSpPr txBox="1"/>
          <p:nvPr/>
        </p:nvSpPr>
        <p:spPr>
          <a:xfrm>
            <a:off x="4929274" y="2048114"/>
            <a:ext cx="2233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Influence of local inhomogeneities in the REBCO layer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352D773-80FE-4AEB-A9A7-4E8A546EFD6F}"/>
              </a:ext>
            </a:extLst>
          </p:cNvPr>
          <p:cNvSpPr txBox="1"/>
          <p:nvPr/>
        </p:nvSpPr>
        <p:spPr>
          <a:xfrm>
            <a:off x="7163091" y="3978181"/>
            <a:ext cx="2233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4037C1B-81CA-4A80-895F-B445B2223A60}"/>
              </a:ext>
            </a:extLst>
          </p:cNvPr>
          <p:cNvSpPr txBox="1"/>
          <p:nvPr/>
        </p:nvSpPr>
        <p:spPr>
          <a:xfrm>
            <a:off x="9533410" y="2325637"/>
            <a:ext cx="181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Conclusions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F38FCB5-3683-44F1-9A55-8707F1D682EC}"/>
              </a:ext>
            </a:extLst>
          </p:cNvPr>
          <p:cNvSpPr txBox="1"/>
          <p:nvPr/>
        </p:nvSpPr>
        <p:spPr>
          <a:xfrm>
            <a:off x="0" y="0"/>
            <a:ext cx="2012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OUTLINE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01251B0E-A16D-46F4-80FA-7B953FE3DFAC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83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B22D0CB4-3F88-4DA2-9BB4-8638457896A1}"/>
              </a:ext>
            </a:extLst>
          </p:cNvPr>
          <p:cNvCxnSpPr>
            <a:cxnSpLocks/>
          </p:cNvCxnSpPr>
          <p:nvPr/>
        </p:nvCxnSpPr>
        <p:spPr>
          <a:xfrm>
            <a:off x="1800000" y="3528508"/>
            <a:ext cx="8640000" cy="0"/>
          </a:xfrm>
          <a:prstGeom prst="line">
            <a:avLst/>
          </a:prstGeom>
          <a:ln w="7620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94C5C263-990A-431D-96D3-BDAEFBD76359}"/>
              </a:ext>
            </a:extLst>
          </p:cNvPr>
          <p:cNvSpPr/>
          <p:nvPr/>
        </p:nvSpPr>
        <p:spPr>
          <a:xfrm>
            <a:off x="1440000" y="3168508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4E7B4C8-1BD6-4B95-801B-4B86FE092B1E}"/>
              </a:ext>
            </a:extLst>
          </p:cNvPr>
          <p:cNvSpPr/>
          <p:nvPr/>
        </p:nvSpPr>
        <p:spPr>
          <a:xfrm>
            <a:off x="360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93012CD-7992-4DD8-97C7-BBA357F4E7D6}"/>
              </a:ext>
            </a:extLst>
          </p:cNvPr>
          <p:cNvSpPr/>
          <p:nvPr/>
        </p:nvSpPr>
        <p:spPr>
          <a:xfrm>
            <a:off x="576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FA3F6A0-487C-48B5-84B2-08D9F9EBEF3B}"/>
              </a:ext>
            </a:extLst>
          </p:cNvPr>
          <p:cNvSpPr/>
          <p:nvPr/>
        </p:nvSpPr>
        <p:spPr>
          <a:xfrm>
            <a:off x="792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5E4E50B-4A7E-464C-AA07-72D57E1CA45B}"/>
              </a:ext>
            </a:extLst>
          </p:cNvPr>
          <p:cNvSpPr/>
          <p:nvPr/>
        </p:nvSpPr>
        <p:spPr>
          <a:xfrm>
            <a:off x="10080000" y="3168000"/>
            <a:ext cx="720000" cy="72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8CDBC4E-1E60-4827-B4DF-BFFDD65C5030}"/>
              </a:ext>
            </a:extLst>
          </p:cNvPr>
          <p:cNvSpPr txBox="1"/>
          <p:nvPr/>
        </p:nvSpPr>
        <p:spPr>
          <a:xfrm>
            <a:off x="2660656" y="3974935"/>
            <a:ext cx="273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Experimental observations of inhomogeneous quenches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9A85284-E414-E5C3-E145-9346A8E34FCC}"/>
              </a:ext>
            </a:extLst>
          </p:cNvPr>
          <p:cNvSpPr/>
          <p:nvPr/>
        </p:nvSpPr>
        <p:spPr>
          <a:xfrm rot="10800000" flipH="1" flipV="1">
            <a:off x="8698663" y="6117336"/>
            <a:ext cx="3486910" cy="73988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636E5EAC-D10E-32FB-A83D-ECCABC2823F2}"/>
              </a:ext>
            </a:extLst>
          </p:cNvPr>
          <p:cNvSpPr/>
          <p:nvPr/>
        </p:nvSpPr>
        <p:spPr>
          <a:xfrm>
            <a:off x="5148696" y="5262199"/>
            <a:ext cx="7043303" cy="1595019"/>
          </a:xfrm>
          <a:prstGeom prst="arc">
            <a:avLst>
              <a:gd name="adj1" fmla="val 39947"/>
              <a:gd name="adj2" fmla="val 6675030"/>
            </a:avLst>
          </a:prstGeom>
          <a:solidFill>
            <a:schemeClr val="bg1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ZoneTexte 46">
            <a:extLst>
              <a:ext uri="{FF2B5EF4-FFF2-40B4-BE49-F238E27FC236}">
                <a16:creationId xmlns:a16="http://schemas.microsoft.com/office/drawing/2014/main" id="{77832B28-B2BE-6261-E9B4-094F1110803E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088894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38DB76CE">
            <a:hlinkClick r:id="" action="ppaction://media"/>
            <a:extLst>
              <a:ext uri="{FF2B5EF4-FFF2-40B4-BE49-F238E27FC236}">
                <a16:creationId xmlns:a16="http://schemas.microsoft.com/office/drawing/2014/main" id="{F527F9FA-ACC7-4AF8-958F-499B8EFADA4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73219" y="3276017"/>
            <a:ext cx="3848285" cy="2886214"/>
          </a:xfrm>
          <a:prstGeom prst="rect">
            <a:avLst/>
          </a:prstGeom>
        </p:spPr>
      </p:pic>
      <p:pic>
        <p:nvPicPr>
          <p:cNvPr id="157" name="73AC65B7">
            <a:hlinkClick r:id="" action="ppaction://media"/>
            <a:extLst>
              <a:ext uri="{FF2B5EF4-FFF2-40B4-BE49-F238E27FC236}">
                <a16:creationId xmlns:a16="http://schemas.microsoft.com/office/drawing/2014/main" id="{3CC1A625-64D1-48E4-AAE1-B47A5E55244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3282" y="3244323"/>
            <a:ext cx="3855782" cy="2891836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84DC6F4C-05D2-46AC-AFB8-99E10012733E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8E2B3EDC-B5D0-4D05-961F-D7305A45AE54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F5B80036-4A3E-4214-996F-5B70A9DD4665}"/>
              </a:ext>
            </a:extLst>
          </p:cNvPr>
          <p:cNvSpPr txBox="1"/>
          <p:nvPr/>
        </p:nvSpPr>
        <p:spPr>
          <a:xfrm>
            <a:off x="0" y="0"/>
            <a:ext cx="1103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DENSITY EVOLUTION ALONG THE LENGTH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974AC649-26EE-45A6-969D-AC475CE78436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065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1359AF8A-33AA-40BE-A5CC-238793492A14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3D81CA3-6FAB-4B0A-8BF5-42D17D92B739}"/>
              </a:ext>
            </a:extLst>
          </p:cNvPr>
          <p:cNvSpPr/>
          <p:nvPr/>
        </p:nvSpPr>
        <p:spPr>
          <a:xfrm>
            <a:off x="237078" y="3043408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97" name="Connecteur droit 96">
            <a:extLst>
              <a:ext uri="{FF2B5EF4-FFF2-40B4-BE49-F238E27FC236}">
                <a16:creationId xmlns:a16="http://schemas.microsoft.com/office/drawing/2014/main" id="{BF09D787-47A4-408D-A95B-DF6ADD559365}"/>
              </a:ext>
            </a:extLst>
          </p:cNvPr>
          <p:cNvCxnSpPr>
            <a:cxnSpLocks/>
          </p:cNvCxnSpPr>
          <p:nvPr/>
        </p:nvCxnSpPr>
        <p:spPr>
          <a:xfrm>
            <a:off x="609904" y="4939896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>
            <a:extLst>
              <a:ext uri="{FF2B5EF4-FFF2-40B4-BE49-F238E27FC236}">
                <a16:creationId xmlns:a16="http://schemas.microsoft.com/office/drawing/2014/main" id="{6A292F18-B260-42CD-A531-4556D6F0FCF8}"/>
              </a:ext>
            </a:extLst>
          </p:cNvPr>
          <p:cNvSpPr txBox="1"/>
          <p:nvPr/>
        </p:nvSpPr>
        <p:spPr>
          <a:xfrm>
            <a:off x="305480" y="475523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6C144F26-4A40-4DDB-9B5A-3F0F40DC4699}"/>
              </a:ext>
            </a:extLst>
          </p:cNvPr>
          <p:cNvCxnSpPr/>
          <p:nvPr/>
        </p:nvCxnSpPr>
        <p:spPr>
          <a:xfrm>
            <a:off x="631232" y="433525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97160F24-3134-44B4-B0B8-9FA511BCB5E8}"/>
              </a:ext>
            </a:extLst>
          </p:cNvPr>
          <p:cNvSpPr txBox="1"/>
          <p:nvPr/>
        </p:nvSpPr>
        <p:spPr>
          <a:xfrm>
            <a:off x="232164" y="415059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6067E90-7940-4B34-8923-83F180ECDFBC}"/>
              </a:ext>
            </a:extLst>
          </p:cNvPr>
          <p:cNvSpPr/>
          <p:nvPr/>
        </p:nvSpPr>
        <p:spPr>
          <a:xfrm rot="5400000">
            <a:off x="2029945" y="4087059"/>
            <a:ext cx="288002" cy="41945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31" name="Connecteur droit avec flèche 130">
            <a:extLst>
              <a:ext uri="{FF2B5EF4-FFF2-40B4-BE49-F238E27FC236}">
                <a16:creationId xmlns:a16="http://schemas.microsoft.com/office/drawing/2014/main" id="{43D97BED-FE08-440F-B1FD-61BF150F26D4}"/>
              </a:ext>
            </a:extLst>
          </p:cNvPr>
          <p:cNvCxnSpPr>
            <a:cxnSpLocks/>
          </p:cNvCxnSpPr>
          <p:nvPr/>
        </p:nvCxnSpPr>
        <p:spPr>
          <a:xfrm>
            <a:off x="694963" y="6010920"/>
            <a:ext cx="316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131">
            <a:extLst>
              <a:ext uri="{FF2B5EF4-FFF2-40B4-BE49-F238E27FC236}">
                <a16:creationId xmlns:a16="http://schemas.microsoft.com/office/drawing/2014/main" id="{1C0A3CF7-5DCB-4A15-BEF8-8A251A7710BC}"/>
              </a:ext>
            </a:extLst>
          </p:cNvPr>
          <p:cNvCxnSpPr>
            <a:cxnSpLocks/>
          </p:cNvCxnSpPr>
          <p:nvPr/>
        </p:nvCxnSpPr>
        <p:spPr>
          <a:xfrm flipV="1">
            <a:off x="701500" y="3254469"/>
            <a:ext cx="0" cy="2772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ZoneTexte 132">
            <a:extLst>
              <a:ext uri="{FF2B5EF4-FFF2-40B4-BE49-F238E27FC236}">
                <a16:creationId xmlns:a16="http://schemas.microsoft.com/office/drawing/2014/main" id="{B1F9DFEC-7555-4B6D-8380-3C20B08927AF}"/>
              </a:ext>
            </a:extLst>
          </p:cNvPr>
          <p:cNvSpPr txBox="1"/>
          <p:nvPr/>
        </p:nvSpPr>
        <p:spPr>
          <a:xfrm>
            <a:off x="4140646" y="5946977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134" name="ZoneTexte 133">
            <a:extLst>
              <a:ext uri="{FF2B5EF4-FFF2-40B4-BE49-F238E27FC236}">
                <a16:creationId xmlns:a16="http://schemas.microsoft.com/office/drawing/2014/main" id="{84321D27-585C-467A-82BF-5AB8DF422819}"/>
              </a:ext>
            </a:extLst>
          </p:cNvPr>
          <p:cNvSpPr txBox="1"/>
          <p:nvPr/>
        </p:nvSpPr>
        <p:spPr>
          <a:xfrm>
            <a:off x="-25099" y="2974915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2EF47CA-3A2D-41AD-9ADB-E72D2288C3C7}"/>
              </a:ext>
            </a:extLst>
          </p:cNvPr>
          <p:cNvSpPr/>
          <p:nvPr/>
        </p:nvSpPr>
        <p:spPr>
          <a:xfrm>
            <a:off x="7551404" y="3058705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36" name="Connecteur droit 135">
            <a:extLst>
              <a:ext uri="{FF2B5EF4-FFF2-40B4-BE49-F238E27FC236}">
                <a16:creationId xmlns:a16="http://schemas.microsoft.com/office/drawing/2014/main" id="{F3FA7589-F002-407A-A6BC-5B97F5CB2747}"/>
              </a:ext>
            </a:extLst>
          </p:cNvPr>
          <p:cNvCxnSpPr>
            <a:cxnSpLocks/>
          </p:cNvCxnSpPr>
          <p:nvPr/>
        </p:nvCxnSpPr>
        <p:spPr>
          <a:xfrm>
            <a:off x="7924230" y="4955193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ZoneTexte 136">
            <a:extLst>
              <a:ext uri="{FF2B5EF4-FFF2-40B4-BE49-F238E27FC236}">
                <a16:creationId xmlns:a16="http://schemas.microsoft.com/office/drawing/2014/main" id="{E719DB5C-6D3D-4CA5-8A78-9616E2EF261B}"/>
              </a:ext>
            </a:extLst>
          </p:cNvPr>
          <p:cNvSpPr txBox="1"/>
          <p:nvPr/>
        </p:nvSpPr>
        <p:spPr>
          <a:xfrm>
            <a:off x="7619806" y="477052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138" name="Connecteur droit 137">
            <a:extLst>
              <a:ext uri="{FF2B5EF4-FFF2-40B4-BE49-F238E27FC236}">
                <a16:creationId xmlns:a16="http://schemas.microsoft.com/office/drawing/2014/main" id="{DFFFE2BD-352A-43E1-B044-7B22554471AC}"/>
              </a:ext>
            </a:extLst>
          </p:cNvPr>
          <p:cNvCxnSpPr/>
          <p:nvPr/>
        </p:nvCxnSpPr>
        <p:spPr>
          <a:xfrm>
            <a:off x="7945558" y="4350556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ZoneTexte 138">
            <a:extLst>
              <a:ext uri="{FF2B5EF4-FFF2-40B4-BE49-F238E27FC236}">
                <a16:creationId xmlns:a16="http://schemas.microsoft.com/office/drawing/2014/main" id="{99EA7B57-5655-4852-8F82-450806750B05}"/>
              </a:ext>
            </a:extLst>
          </p:cNvPr>
          <p:cNvSpPr txBox="1"/>
          <p:nvPr/>
        </p:nvSpPr>
        <p:spPr>
          <a:xfrm>
            <a:off x="7546490" y="416589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31BB727-2DC4-49DF-94A5-0CBEF0FB2E52}"/>
              </a:ext>
            </a:extLst>
          </p:cNvPr>
          <p:cNvSpPr/>
          <p:nvPr/>
        </p:nvSpPr>
        <p:spPr>
          <a:xfrm rot="5400000">
            <a:off x="9344271" y="4102356"/>
            <a:ext cx="288002" cy="41945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43" name="Connecteur droit avec flèche 142">
            <a:extLst>
              <a:ext uri="{FF2B5EF4-FFF2-40B4-BE49-F238E27FC236}">
                <a16:creationId xmlns:a16="http://schemas.microsoft.com/office/drawing/2014/main" id="{43AF894D-5FB7-4C75-B872-6C62E588AC23}"/>
              </a:ext>
            </a:extLst>
          </p:cNvPr>
          <p:cNvCxnSpPr>
            <a:cxnSpLocks/>
          </p:cNvCxnSpPr>
          <p:nvPr/>
        </p:nvCxnSpPr>
        <p:spPr>
          <a:xfrm>
            <a:off x="8009289" y="6026217"/>
            <a:ext cx="316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avec flèche 143">
            <a:extLst>
              <a:ext uri="{FF2B5EF4-FFF2-40B4-BE49-F238E27FC236}">
                <a16:creationId xmlns:a16="http://schemas.microsoft.com/office/drawing/2014/main" id="{289EE177-04D3-4024-971A-BEF380FCFB82}"/>
              </a:ext>
            </a:extLst>
          </p:cNvPr>
          <p:cNvCxnSpPr>
            <a:cxnSpLocks/>
          </p:cNvCxnSpPr>
          <p:nvPr/>
        </p:nvCxnSpPr>
        <p:spPr>
          <a:xfrm flipV="1">
            <a:off x="8015826" y="3280040"/>
            <a:ext cx="0" cy="2772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ZoneTexte 144">
            <a:extLst>
              <a:ext uri="{FF2B5EF4-FFF2-40B4-BE49-F238E27FC236}">
                <a16:creationId xmlns:a16="http://schemas.microsoft.com/office/drawing/2014/main" id="{58702945-B994-4033-9972-DEB05D6BAC2A}"/>
              </a:ext>
            </a:extLst>
          </p:cNvPr>
          <p:cNvSpPr txBox="1"/>
          <p:nvPr/>
        </p:nvSpPr>
        <p:spPr>
          <a:xfrm>
            <a:off x="11197210" y="5980444"/>
            <a:ext cx="13373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sp>
        <p:nvSpPr>
          <p:cNvPr id="146" name="ZoneTexte 145">
            <a:extLst>
              <a:ext uri="{FF2B5EF4-FFF2-40B4-BE49-F238E27FC236}">
                <a16:creationId xmlns:a16="http://schemas.microsoft.com/office/drawing/2014/main" id="{8ACA18F4-BFAF-41C0-BEC1-23BDED0F52B2}"/>
              </a:ext>
            </a:extLst>
          </p:cNvPr>
          <p:cNvSpPr txBox="1"/>
          <p:nvPr/>
        </p:nvSpPr>
        <p:spPr>
          <a:xfrm>
            <a:off x="7885214" y="2873499"/>
            <a:ext cx="12770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5D6A7925-6F79-4677-AF8C-061B9EBC9CEC}"/>
              </a:ext>
            </a:extLst>
          </p:cNvPr>
          <p:cNvSpPr/>
          <p:nvPr/>
        </p:nvSpPr>
        <p:spPr>
          <a:xfrm>
            <a:off x="4061568" y="3018972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47C40822-9DF2-4C1B-BC3D-CF5C5FAF7A70}"/>
              </a:ext>
            </a:extLst>
          </p:cNvPr>
          <p:cNvSpPr/>
          <p:nvPr/>
        </p:nvSpPr>
        <p:spPr>
          <a:xfrm>
            <a:off x="11366830" y="3105725"/>
            <a:ext cx="450917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49" name="Connecteur droit 148">
            <a:extLst>
              <a:ext uri="{FF2B5EF4-FFF2-40B4-BE49-F238E27FC236}">
                <a16:creationId xmlns:a16="http://schemas.microsoft.com/office/drawing/2014/main" id="{77A0A4FA-167A-417F-ADE8-E966BF6D081B}"/>
              </a:ext>
            </a:extLst>
          </p:cNvPr>
          <p:cNvCxnSpPr>
            <a:cxnSpLocks/>
          </p:cNvCxnSpPr>
          <p:nvPr/>
        </p:nvCxnSpPr>
        <p:spPr>
          <a:xfrm>
            <a:off x="11237188" y="5995272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ZoneTexte 149">
            <a:extLst>
              <a:ext uri="{FF2B5EF4-FFF2-40B4-BE49-F238E27FC236}">
                <a16:creationId xmlns:a16="http://schemas.microsoft.com/office/drawing/2014/main" id="{3A77DC19-BB6C-44AE-8852-F68D8BCB2D96}"/>
              </a:ext>
            </a:extLst>
          </p:cNvPr>
          <p:cNvSpPr txBox="1"/>
          <p:nvPr/>
        </p:nvSpPr>
        <p:spPr>
          <a:xfrm>
            <a:off x="11384524" y="5794997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 </a:t>
            </a:r>
          </a:p>
        </p:txBody>
      </p:sp>
      <p:cxnSp>
        <p:nvCxnSpPr>
          <p:cNvPr id="151" name="Connecteur droit 150">
            <a:extLst>
              <a:ext uri="{FF2B5EF4-FFF2-40B4-BE49-F238E27FC236}">
                <a16:creationId xmlns:a16="http://schemas.microsoft.com/office/drawing/2014/main" id="{3C0EC680-F023-43BE-AF19-BF6F08F1D1A5}"/>
              </a:ext>
            </a:extLst>
          </p:cNvPr>
          <p:cNvCxnSpPr/>
          <p:nvPr/>
        </p:nvCxnSpPr>
        <p:spPr>
          <a:xfrm>
            <a:off x="11237188" y="3474621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152">
            <a:extLst>
              <a:ext uri="{FF2B5EF4-FFF2-40B4-BE49-F238E27FC236}">
                <a16:creationId xmlns:a16="http://schemas.microsoft.com/office/drawing/2014/main" id="{86CB9505-D878-4F13-A512-CA6C702747DB}"/>
              </a:ext>
            </a:extLst>
          </p:cNvPr>
          <p:cNvCxnSpPr>
            <a:cxnSpLocks/>
          </p:cNvCxnSpPr>
          <p:nvPr/>
        </p:nvCxnSpPr>
        <p:spPr>
          <a:xfrm>
            <a:off x="3942953" y="5986314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ZoneTexte 153">
            <a:extLst>
              <a:ext uri="{FF2B5EF4-FFF2-40B4-BE49-F238E27FC236}">
                <a16:creationId xmlns:a16="http://schemas.microsoft.com/office/drawing/2014/main" id="{BB0CD562-CA88-4CEB-8292-FF1D92774B7F}"/>
              </a:ext>
            </a:extLst>
          </p:cNvPr>
          <p:cNvSpPr txBox="1"/>
          <p:nvPr/>
        </p:nvSpPr>
        <p:spPr>
          <a:xfrm>
            <a:off x="4090289" y="578603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84117321-76CA-4F43-ADAD-68BBCFADA72F}"/>
              </a:ext>
            </a:extLst>
          </p:cNvPr>
          <p:cNvCxnSpPr/>
          <p:nvPr/>
        </p:nvCxnSpPr>
        <p:spPr>
          <a:xfrm>
            <a:off x="3942953" y="3445115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1A53407E-54E1-4123-8682-03F554878060}"/>
                  </a:ext>
                </a:extLst>
              </p:cNvPr>
              <p:cNvSpPr txBox="1"/>
              <p:nvPr/>
            </p:nvSpPr>
            <p:spPr>
              <a:xfrm>
                <a:off x="4047022" y="3244323"/>
                <a:ext cx="19305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4.10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dirty="0"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𝐴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/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𝑚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²</m:t>
                    </m:r>
                  </m:oMath>
                </a14:m>
                <a:endParaRPr lang="en-US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1A53407E-54E1-4123-8682-03F554878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7022" y="3244323"/>
                <a:ext cx="1930535" cy="369332"/>
              </a:xfrm>
              <a:prstGeom prst="rect">
                <a:avLst/>
              </a:prstGeom>
              <a:blipFill>
                <a:blip r:embed="rId9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9" name="Connecteur droit 158">
            <a:extLst>
              <a:ext uri="{FF2B5EF4-FFF2-40B4-BE49-F238E27FC236}">
                <a16:creationId xmlns:a16="http://schemas.microsoft.com/office/drawing/2014/main" id="{A9A09499-4AAD-41A5-9254-CF32646FEDE4}"/>
              </a:ext>
            </a:extLst>
          </p:cNvPr>
          <p:cNvCxnSpPr>
            <a:cxnSpLocks/>
          </p:cNvCxnSpPr>
          <p:nvPr/>
        </p:nvCxnSpPr>
        <p:spPr>
          <a:xfrm>
            <a:off x="784342" y="593090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ZoneTexte 159">
            <a:extLst>
              <a:ext uri="{FF2B5EF4-FFF2-40B4-BE49-F238E27FC236}">
                <a16:creationId xmlns:a16="http://schemas.microsoft.com/office/drawing/2014/main" id="{47CC6B79-3FFC-463D-BE37-22CF6F082B60}"/>
              </a:ext>
            </a:extLst>
          </p:cNvPr>
          <p:cNvSpPr txBox="1"/>
          <p:nvPr/>
        </p:nvSpPr>
        <p:spPr>
          <a:xfrm>
            <a:off x="627135" y="605569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D5CFA5EE-05DE-45A5-8512-76BD6899C1FA}"/>
              </a:ext>
            </a:extLst>
          </p:cNvPr>
          <p:cNvCxnSpPr>
            <a:cxnSpLocks/>
          </p:cNvCxnSpPr>
          <p:nvPr/>
        </p:nvCxnSpPr>
        <p:spPr>
          <a:xfrm>
            <a:off x="3717456" y="5940278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ZoneTexte 161">
            <a:extLst>
              <a:ext uri="{FF2B5EF4-FFF2-40B4-BE49-F238E27FC236}">
                <a16:creationId xmlns:a16="http://schemas.microsoft.com/office/drawing/2014/main" id="{A7D17467-A93A-4EE4-BD80-B4F80E81EBD9}"/>
              </a:ext>
            </a:extLst>
          </p:cNvPr>
          <p:cNvSpPr txBox="1"/>
          <p:nvPr/>
        </p:nvSpPr>
        <p:spPr>
          <a:xfrm>
            <a:off x="3500089" y="6065062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E74C31B-BBFD-4AE9-A016-37C0B5362040}"/>
              </a:ext>
            </a:extLst>
          </p:cNvPr>
          <p:cNvCxnSpPr>
            <a:cxnSpLocks/>
          </p:cNvCxnSpPr>
          <p:nvPr/>
        </p:nvCxnSpPr>
        <p:spPr>
          <a:xfrm>
            <a:off x="8108151" y="5952411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ZoneTexte 164">
            <a:extLst>
              <a:ext uri="{FF2B5EF4-FFF2-40B4-BE49-F238E27FC236}">
                <a16:creationId xmlns:a16="http://schemas.microsoft.com/office/drawing/2014/main" id="{CAAE6BF3-B92A-4738-8861-1414921C4E9E}"/>
              </a:ext>
            </a:extLst>
          </p:cNvPr>
          <p:cNvSpPr txBox="1"/>
          <p:nvPr/>
        </p:nvSpPr>
        <p:spPr>
          <a:xfrm>
            <a:off x="7950944" y="607719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166" name="Connecteur droit 165">
            <a:extLst>
              <a:ext uri="{FF2B5EF4-FFF2-40B4-BE49-F238E27FC236}">
                <a16:creationId xmlns:a16="http://schemas.microsoft.com/office/drawing/2014/main" id="{5DC21B39-73C6-41EB-BF48-5D3D0E13F3EF}"/>
              </a:ext>
            </a:extLst>
          </p:cNvPr>
          <p:cNvCxnSpPr>
            <a:cxnSpLocks/>
          </p:cNvCxnSpPr>
          <p:nvPr/>
        </p:nvCxnSpPr>
        <p:spPr>
          <a:xfrm>
            <a:off x="11041265" y="5961780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ZoneTexte 166">
            <a:extLst>
              <a:ext uri="{FF2B5EF4-FFF2-40B4-BE49-F238E27FC236}">
                <a16:creationId xmlns:a16="http://schemas.microsoft.com/office/drawing/2014/main" id="{D872D58B-DB0C-481F-9188-61BB2B9E240F}"/>
              </a:ext>
            </a:extLst>
          </p:cNvPr>
          <p:cNvSpPr txBox="1"/>
          <p:nvPr/>
        </p:nvSpPr>
        <p:spPr>
          <a:xfrm>
            <a:off x="10823898" y="6086564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ZoneTexte 168">
                <a:extLst>
                  <a:ext uri="{FF2B5EF4-FFF2-40B4-BE49-F238E27FC236}">
                    <a16:creationId xmlns:a16="http://schemas.microsoft.com/office/drawing/2014/main" id="{B1A83780-464C-40AD-B4A9-7C1D94B690F6}"/>
                  </a:ext>
                </a:extLst>
              </p:cNvPr>
              <p:cNvSpPr txBox="1"/>
              <p:nvPr/>
            </p:nvSpPr>
            <p:spPr>
              <a:xfrm>
                <a:off x="11358511" y="3151455"/>
                <a:ext cx="97801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4.10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dirty="0">
                    <a:latin typeface="Ebrima" panose="02000000000000000000" pitchFamily="2" charset="0"/>
                    <a:ea typeface="Ebrima" panose="02000000000000000000" pitchFamily="2" charset="0"/>
                    <a:cs typeface="Ebrima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𝐴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/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𝑚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Ebrima" panose="02000000000000000000" pitchFamily="2" charset="0"/>
                        <a:cs typeface="Ebrima" panose="02000000000000000000" pitchFamily="2" charset="0"/>
                      </a:rPr>
                      <m:t>²</m:t>
                    </m:r>
                  </m:oMath>
                </a14:m>
                <a:endParaRPr lang="en-US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169" name="ZoneTexte 168">
                <a:extLst>
                  <a:ext uri="{FF2B5EF4-FFF2-40B4-BE49-F238E27FC236}">
                    <a16:creationId xmlns:a16="http://schemas.microsoft.com/office/drawing/2014/main" id="{B1A83780-464C-40AD-B4A9-7C1D94B69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8511" y="3151455"/>
                <a:ext cx="978018" cy="646331"/>
              </a:xfrm>
              <a:prstGeom prst="rect">
                <a:avLst/>
              </a:prstGeom>
              <a:blipFill>
                <a:blip r:embed="rId10"/>
                <a:stretch>
                  <a:fillRect b="-84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0" name="Rectangle : coins arrondis 169">
            <a:extLst>
              <a:ext uri="{FF2B5EF4-FFF2-40B4-BE49-F238E27FC236}">
                <a16:creationId xmlns:a16="http://schemas.microsoft.com/office/drawing/2014/main" id="{59F17C26-FD11-45E5-A641-CB11FEA9FA33}"/>
              </a:ext>
            </a:extLst>
          </p:cNvPr>
          <p:cNvSpPr/>
          <p:nvPr/>
        </p:nvSpPr>
        <p:spPr>
          <a:xfrm>
            <a:off x="4795999" y="4344172"/>
            <a:ext cx="2654750" cy="1572495"/>
          </a:xfrm>
          <a:prstGeom prst="roundRect">
            <a:avLst>
              <a:gd name="adj" fmla="val 17778"/>
            </a:avLst>
          </a:prstGeom>
          <a:solidFill>
            <a:srgbClr val="FFC000"/>
          </a:solidFill>
          <a:ln cap="rnd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The current density is not identical on the top and bottom silver layers</a:t>
            </a:r>
          </a:p>
        </p:txBody>
      </p:sp>
      <p:sp>
        <p:nvSpPr>
          <p:cNvPr id="171" name="Rectangle : coins arrondis 170">
            <a:extLst>
              <a:ext uri="{FF2B5EF4-FFF2-40B4-BE49-F238E27FC236}">
                <a16:creationId xmlns:a16="http://schemas.microsoft.com/office/drawing/2014/main" id="{0E5DCDEE-BE17-48EF-808E-6354E3C79C15}"/>
              </a:ext>
            </a:extLst>
          </p:cNvPr>
          <p:cNvSpPr/>
          <p:nvPr/>
        </p:nvSpPr>
        <p:spPr>
          <a:xfrm>
            <a:off x="4880055" y="1885652"/>
            <a:ext cx="2456580" cy="1195550"/>
          </a:xfrm>
          <a:prstGeom prst="roundRect">
            <a:avLst>
              <a:gd name="adj" fmla="val 17778"/>
            </a:avLst>
          </a:prstGeom>
          <a:solidFill>
            <a:srgbClr val="FFC000"/>
          </a:solidFill>
          <a:ln cap="rnd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Temperatures similar on each side of the tape… </a:t>
            </a:r>
          </a:p>
        </p:txBody>
      </p:sp>
      <p:sp>
        <p:nvSpPr>
          <p:cNvPr id="172" name="Rectangle : coins arrondis 171">
            <a:extLst>
              <a:ext uri="{FF2B5EF4-FFF2-40B4-BE49-F238E27FC236}">
                <a16:creationId xmlns:a16="http://schemas.microsoft.com/office/drawing/2014/main" id="{107EC940-A299-4F7C-B2EF-BD75CF517508}"/>
              </a:ext>
            </a:extLst>
          </p:cNvPr>
          <p:cNvSpPr/>
          <p:nvPr/>
        </p:nvSpPr>
        <p:spPr>
          <a:xfrm>
            <a:off x="2807892" y="3401577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173" name="Rectangle : coins arrondis 172">
            <a:extLst>
              <a:ext uri="{FF2B5EF4-FFF2-40B4-BE49-F238E27FC236}">
                <a16:creationId xmlns:a16="http://schemas.microsoft.com/office/drawing/2014/main" id="{41B0580B-0C51-4F0C-B1EA-D355C8DE113F}"/>
              </a:ext>
            </a:extLst>
          </p:cNvPr>
          <p:cNvSpPr/>
          <p:nvPr/>
        </p:nvSpPr>
        <p:spPr>
          <a:xfrm>
            <a:off x="10054091" y="3409351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102" name="Ellipse 21">
            <a:extLst>
              <a:ext uri="{FF2B5EF4-FFF2-40B4-BE49-F238E27FC236}">
                <a16:creationId xmlns:a16="http://schemas.microsoft.com/office/drawing/2014/main" id="{8AF94293-30CD-8A34-0B60-0FF4BA8B7FA4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3" name="Ellipse 25">
            <a:extLst>
              <a:ext uri="{FF2B5EF4-FFF2-40B4-BE49-F238E27FC236}">
                <a16:creationId xmlns:a16="http://schemas.microsoft.com/office/drawing/2014/main" id="{0425CD8E-5299-DFF0-F3EC-E489F860D688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7" name="Ellipse 26">
            <a:extLst>
              <a:ext uri="{FF2B5EF4-FFF2-40B4-BE49-F238E27FC236}">
                <a16:creationId xmlns:a16="http://schemas.microsoft.com/office/drawing/2014/main" id="{F0D4DD44-48E7-0393-5C23-6B5DBC220258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8" name="Ellipse 27">
            <a:extLst>
              <a:ext uri="{FF2B5EF4-FFF2-40B4-BE49-F238E27FC236}">
                <a16:creationId xmlns:a16="http://schemas.microsoft.com/office/drawing/2014/main" id="{495F3E4D-4877-F05F-6340-F573C3BDC411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9" name="Ellipse 28">
            <a:extLst>
              <a:ext uri="{FF2B5EF4-FFF2-40B4-BE49-F238E27FC236}">
                <a16:creationId xmlns:a16="http://schemas.microsoft.com/office/drawing/2014/main" id="{A333B02B-3B1E-3FA2-2C2C-D681BF404EF1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0" name="Ellipse 29">
            <a:extLst>
              <a:ext uri="{FF2B5EF4-FFF2-40B4-BE49-F238E27FC236}">
                <a16:creationId xmlns:a16="http://schemas.microsoft.com/office/drawing/2014/main" id="{D93D16C3-B903-A8FC-F059-786F3FE4A7B4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8479FAC-4F06-0C7C-8232-9437486ED89D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2" name="Ellipse 31">
            <a:extLst>
              <a:ext uri="{FF2B5EF4-FFF2-40B4-BE49-F238E27FC236}">
                <a16:creationId xmlns:a16="http://schemas.microsoft.com/office/drawing/2014/main" id="{5812DB2B-CB28-EB61-3762-57AC776B1621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113" name="Ellipse 32">
            <a:extLst>
              <a:ext uri="{FF2B5EF4-FFF2-40B4-BE49-F238E27FC236}">
                <a16:creationId xmlns:a16="http://schemas.microsoft.com/office/drawing/2014/main" id="{CF37C4C3-E235-2E84-F395-66B9ACF15E7C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114" name="Ellipse 33">
            <a:extLst>
              <a:ext uri="{FF2B5EF4-FFF2-40B4-BE49-F238E27FC236}">
                <a16:creationId xmlns:a16="http://schemas.microsoft.com/office/drawing/2014/main" id="{43F14CCF-4179-6C05-093B-F431BE9B5C27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115" name="Ellipse 34">
            <a:extLst>
              <a:ext uri="{FF2B5EF4-FFF2-40B4-BE49-F238E27FC236}">
                <a16:creationId xmlns:a16="http://schemas.microsoft.com/office/drawing/2014/main" id="{312773DA-43B8-CF40-B023-E2D4200E514C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116" name="Ellipse 35">
            <a:extLst>
              <a:ext uri="{FF2B5EF4-FFF2-40B4-BE49-F238E27FC236}">
                <a16:creationId xmlns:a16="http://schemas.microsoft.com/office/drawing/2014/main" id="{F9087E75-C28A-6BB1-8A4F-4FDEBC1DFA32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117" name="ZoneTexte 36">
            <a:extLst>
              <a:ext uri="{FF2B5EF4-FFF2-40B4-BE49-F238E27FC236}">
                <a16:creationId xmlns:a16="http://schemas.microsoft.com/office/drawing/2014/main" id="{DB4AA5A9-6F90-2377-EEBA-5E4A95241828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118" name="Ellipse 37">
            <a:extLst>
              <a:ext uri="{FF2B5EF4-FFF2-40B4-BE49-F238E27FC236}">
                <a16:creationId xmlns:a16="http://schemas.microsoft.com/office/drawing/2014/main" id="{FC020D33-2A5C-E049-CBDC-99A6B3A8A9FC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19" name="Ellipse 38">
            <a:extLst>
              <a:ext uri="{FF2B5EF4-FFF2-40B4-BE49-F238E27FC236}">
                <a16:creationId xmlns:a16="http://schemas.microsoft.com/office/drawing/2014/main" id="{2FB98C8C-983E-B8BC-9DA4-C22E814AA1BE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30" name="Ellipse 39">
            <a:extLst>
              <a:ext uri="{FF2B5EF4-FFF2-40B4-BE49-F238E27FC236}">
                <a16:creationId xmlns:a16="http://schemas.microsoft.com/office/drawing/2014/main" id="{2AA9D8CF-F5C3-91FB-D343-894D1008675F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1" name="Ellipse 41">
            <a:extLst>
              <a:ext uri="{FF2B5EF4-FFF2-40B4-BE49-F238E27FC236}">
                <a16:creationId xmlns:a16="http://schemas.microsoft.com/office/drawing/2014/main" id="{C345F986-E4BB-D063-0141-991BD7AB3722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42" name="Ellipse 42">
            <a:extLst>
              <a:ext uri="{FF2B5EF4-FFF2-40B4-BE49-F238E27FC236}">
                <a16:creationId xmlns:a16="http://schemas.microsoft.com/office/drawing/2014/main" id="{F3BE06EE-C266-D6E5-3F2D-848FB1FC74EC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52" name="Ellipse 43">
            <a:extLst>
              <a:ext uri="{FF2B5EF4-FFF2-40B4-BE49-F238E27FC236}">
                <a16:creationId xmlns:a16="http://schemas.microsoft.com/office/drawing/2014/main" id="{F5AD8B4D-4D5A-572C-FB0A-8FB1310F4ABD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3" name="Ellipse 44">
            <a:extLst>
              <a:ext uri="{FF2B5EF4-FFF2-40B4-BE49-F238E27FC236}">
                <a16:creationId xmlns:a16="http://schemas.microsoft.com/office/drawing/2014/main" id="{13866DC1-7770-BBFF-723E-017B664F13DB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68" name="Ellipse 45">
            <a:extLst>
              <a:ext uri="{FF2B5EF4-FFF2-40B4-BE49-F238E27FC236}">
                <a16:creationId xmlns:a16="http://schemas.microsoft.com/office/drawing/2014/main" id="{6F653348-D4CE-0B18-9DE5-7AB2803BBBF5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74" name="Ellipse 46">
            <a:extLst>
              <a:ext uri="{FF2B5EF4-FFF2-40B4-BE49-F238E27FC236}">
                <a16:creationId xmlns:a16="http://schemas.microsoft.com/office/drawing/2014/main" id="{EB17A6FC-A23D-BB75-0A7A-A88697B89E5D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75" name="Ellipse 48">
            <a:extLst>
              <a:ext uri="{FF2B5EF4-FFF2-40B4-BE49-F238E27FC236}">
                <a16:creationId xmlns:a16="http://schemas.microsoft.com/office/drawing/2014/main" id="{EA80EDB0-8DD0-7893-6046-3228B53D92D4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76" name="Ellipse 49">
            <a:extLst>
              <a:ext uri="{FF2B5EF4-FFF2-40B4-BE49-F238E27FC236}">
                <a16:creationId xmlns:a16="http://schemas.microsoft.com/office/drawing/2014/main" id="{1AA519E1-11E7-1EED-AB31-A591600FD697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77" name="Ellipse 50">
            <a:extLst>
              <a:ext uri="{FF2B5EF4-FFF2-40B4-BE49-F238E27FC236}">
                <a16:creationId xmlns:a16="http://schemas.microsoft.com/office/drawing/2014/main" id="{8F094999-8EFA-9781-84CF-10FD559C4AD5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78" name="Cube 177">
            <a:extLst>
              <a:ext uri="{FF2B5EF4-FFF2-40B4-BE49-F238E27FC236}">
                <a16:creationId xmlns:a16="http://schemas.microsoft.com/office/drawing/2014/main" id="{AC9630FF-32A2-9FA7-F986-DB183C023522}"/>
              </a:ext>
            </a:extLst>
          </p:cNvPr>
          <p:cNvSpPr/>
          <p:nvPr/>
        </p:nvSpPr>
        <p:spPr>
          <a:xfrm>
            <a:off x="1341618" y="68317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79" name="Cube 178">
            <a:extLst>
              <a:ext uri="{FF2B5EF4-FFF2-40B4-BE49-F238E27FC236}">
                <a16:creationId xmlns:a16="http://schemas.microsoft.com/office/drawing/2014/main" id="{D5D13E46-4A14-D91F-61AB-78E24C710942}"/>
              </a:ext>
            </a:extLst>
          </p:cNvPr>
          <p:cNvSpPr/>
          <p:nvPr/>
        </p:nvSpPr>
        <p:spPr>
          <a:xfrm>
            <a:off x="1332327" y="1609269"/>
            <a:ext cx="2220886" cy="1241040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0" name="Cube 179">
            <a:extLst>
              <a:ext uri="{FF2B5EF4-FFF2-40B4-BE49-F238E27FC236}">
                <a16:creationId xmlns:a16="http://schemas.microsoft.com/office/drawing/2014/main" id="{49882BAD-6FC4-66D2-30E0-C5A5B06EA961}"/>
              </a:ext>
            </a:extLst>
          </p:cNvPr>
          <p:cNvSpPr/>
          <p:nvPr/>
        </p:nvSpPr>
        <p:spPr>
          <a:xfrm>
            <a:off x="1000272" y="931716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1" name="Cube 180">
            <a:extLst>
              <a:ext uri="{FF2B5EF4-FFF2-40B4-BE49-F238E27FC236}">
                <a16:creationId xmlns:a16="http://schemas.microsoft.com/office/drawing/2014/main" id="{AC498D0A-16C0-6C92-FCDC-0475DBEEE0A1}"/>
              </a:ext>
            </a:extLst>
          </p:cNvPr>
          <p:cNvSpPr/>
          <p:nvPr/>
        </p:nvSpPr>
        <p:spPr>
          <a:xfrm>
            <a:off x="1127386" y="820282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2" name="Cube 181">
            <a:extLst>
              <a:ext uri="{FF2B5EF4-FFF2-40B4-BE49-F238E27FC236}">
                <a16:creationId xmlns:a16="http://schemas.microsoft.com/office/drawing/2014/main" id="{630496E6-156D-6039-AF6F-D80A3205976C}"/>
              </a:ext>
            </a:extLst>
          </p:cNvPr>
          <p:cNvSpPr/>
          <p:nvPr/>
        </p:nvSpPr>
        <p:spPr>
          <a:xfrm>
            <a:off x="1242529" y="714408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3" name="Cube 182">
            <a:extLst>
              <a:ext uri="{FF2B5EF4-FFF2-40B4-BE49-F238E27FC236}">
                <a16:creationId xmlns:a16="http://schemas.microsoft.com/office/drawing/2014/main" id="{3E71E925-7D84-69D0-B141-340672E75289}"/>
              </a:ext>
            </a:extLst>
          </p:cNvPr>
          <p:cNvSpPr/>
          <p:nvPr/>
        </p:nvSpPr>
        <p:spPr>
          <a:xfrm>
            <a:off x="1372881" y="677876"/>
            <a:ext cx="2168878" cy="1223014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4" name="Cube 183">
            <a:extLst>
              <a:ext uri="{FF2B5EF4-FFF2-40B4-BE49-F238E27FC236}">
                <a16:creationId xmlns:a16="http://schemas.microsoft.com/office/drawing/2014/main" id="{2CCCF6DD-3855-3049-0619-0FCEE020ACD7}"/>
              </a:ext>
            </a:extLst>
          </p:cNvPr>
          <p:cNvSpPr/>
          <p:nvPr/>
        </p:nvSpPr>
        <p:spPr>
          <a:xfrm>
            <a:off x="2358481" y="677876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5" name="Cube 184">
            <a:extLst>
              <a:ext uri="{FF2B5EF4-FFF2-40B4-BE49-F238E27FC236}">
                <a16:creationId xmlns:a16="http://schemas.microsoft.com/office/drawing/2014/main" id="{31C8FDE6-6770-122D-A1CA-CA0A0AA1A7A2}"/>
              </a:ext>
            </a:extLst>
          </p:cNvPr>
          <p:cNvSpPr/>
          <p:nvPr/>
        </p:nvSpPr>
        <p:spPr>
          <a:xfrm>
            <a:off x="9209146" y="740465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6" name="Cube 185">
            <a:extLst>
              <a:ext uri="{FF2B5EF4-FFF2-40B4-BE49-F238E27FC236}">
                <a16:creationId xmlns:a16="http://schemas.microsoft.com/office/drawing/2014/main" id="{1F8D434F-B82F-7645-9BF8-6B50FA405CA9}"/>
              </a:ext>
            </a:extLst>
          </p:cNvPr>
          <p:cNvSpPr/>
          <p:nvPr/>
        </p:nvSpPr>
        <p:spPr>
          <a:xfrm>
            <a:off x="9199855" y="1666559"/>
            <a:ext cx="2220886" cy="1241040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7" name="Cube 186">
            <a:extLst>
              <a:ext uri="{FF2B5EF4-FFF2-40B4-BE49-F238E27FC236}">
                <a16:creationId xmlns:a16="http://schemas.microsoft.com/office/drawing/2014/main" id="{CACBC9F8-4903-C3BB-ADAD-912C24BEF824}"/>
              </a:ext>
            </a:extLst>
          </p:cNvPr>
          <p:cNvSpPr/>
          <p:nvPr/>
        </p:nvSpPr>
        <p:spPr>
          <a:xfrm>
            <a:off x="8867800" y="989006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8" name="Cube 187">
            <a:extLst>
              <a:ext uri="{FF2B5EF4-FFF2-40B4-BE49-F238E27FC236}">
                <a16:creationId xmlns:a16="http://schemas.microsoft.com/office/drawing/2014/main" id="{9A7498B0-EB4A-5E6B-773E-82985AD0E413}"/>
              </a:ext>
            </a:extLst>
          </p:cNvPr>
          <p:cNvSpPr/>
          <p:nvPr/>
        </p:nvSpPr>
        <p:spPr>
          <a:xfrm>
            <a:off x="8994914" y="877572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9" name="Cube 188">
            <a:extLst>
              <a:ext uri="{FF2B5EF4-FFF2-40B4-BE49-F238E27FC236}">
                <a16:creationId xmlns:a16="http://schemas.microsoft.com/office/drawing/2014/main" id="{311F7372-3D70-0E75-26B8-FFC7D6048410}"/>
              </a:ext>
            </a:extLst>
          </p:cNvPr>
          <p:cNvSpPr/>
          <p:nvPr/>
        </p:nvSpPr>
        <p:spPr>
          <a:xfrm>
            <a:off x="9110057" y="771698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90" name="Cube 189">
            <a:extLst>
              <a:ext uri="{FF2B5EF4-FFF2-40B4-BE49-F238E27FC236}">
                <a16:creationId xmlns:a16="http://schemas.microsoft.com/office/drawing/2014/main" id="{0AA0D72F-8EA0-93EA-0774-D1E357A4CE51}"/>
              </a:ext>
            </a:extLst>
          </p:cNvPr>
          <p:cNvSpPr/>
          <p:nvPr/>
        </p:nvSpPr>
        <p:spPr>
          <a:xfrm>
            <a:off x="9240409" y="735166"/>
            <a:ext cx="2168878" cy="1223014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91" name="Cube 190">
            <a:extLst>
              <a:ext uri="{FF2B5EF4-FFF2-40B4-BE49-F238E27FC236}">
                <a16:creationId xmlns:a16="http://schemas.microsoft.com/office/drawing/2014/main" id="{3127D48D-76BB-3B91-320F-14DB4A7223A0}"/>
              </a:ext>
            </a:extLst>
          </p:cNvPr>
          <p:cNvSpPr/>
          <p:nvPr/>
        </p:nvSpPr>
        <p:spPr>
          <a:xfrm>
            <a:off x="10226009" y="735166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93" name="Connecteur droit avec flèche 31">
            <a:extLst>
              <a:ext uri="{FF2B5EF4-FFF2-40B4-BE49-F238E27FC236}">
                <a16:creationId xmlns:a16="http://schemas.microsoft.com/office/drawing/2014/main" id="{DD1251B9-BE5C-C6DB-FFCF-CF400240C1D4}"/>
              </a:ext>
            </a:extLst>
          </p:cNvPr>
          <p:cNvCxnSpPr>
            <a:cxnSpLocks/>
          </p:cNvCxnSpPr>
          <p:nvPr/>
        </p:nvCxnSpPr>
        <p:spPr>
          <a:xfrm flipH="1">
            <a:off x="127051" y="1745853"/>
            <a:ext cx="72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avec flèche 32">
            <a:extLst>
              <a:ext uri="{FF2B5EF4-FFF2-40B4-BE49-F238E27FC236}">
                <a16:creationId xmlns:a16="http://schemas.microsoft.com/office/drawing/2014/main" id="{195EB584-9068-1980-6DA7-8FD36F54BB16}"/>
              </a:ext>
            </a:extLst>
          </p:cNvPr>
          <p:cNvCxnSpPr>
            <a:cxnSpLocks/>
          </p:cNvCxnSpPr>
          <p:nvPr/>
        </p:nvCxnSpPr>
        <p:spPr>
          <a:xfrm flipV="1">
            <a:off x="839440" y="1290549"/>
            <a:ext cx="468000" cy="468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ZoneTexte 33">
            <a:extLst>
              <a:ext uri="{FF2B5EF4-FFF2-40B4-BE49-F238E27FC236}">
                <a16:creationId xmlns:a16="http://schemas.microsoft.com/office/drawing/2014/main" id="{A4DD0A7E-44B1-717C-6EED-F3FDBB62F853}"/>
              </a:ext>
            </a:extLst>
          </p:cNvPr>
          <p:cNvSpPr txBox="1"/>
          <p:nvPr/>
        </p:nvSpPr>
        <p:spPr>
          <a:xfrm>
            <a:off x="1211411" y="969825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196" name="ZoneTexte 34">
            <a:extLst>
              <a:ext uri="{FF2B5EF4-FFF2-40B4-BE49-F238E27FC236}">
                <a16:creationId xmlns:a16="http://schemas.microsoft.com/office/drawing/2014/main" id="{3F64026A-22EE-53B4-E641-526674CCE4EB}"/>
              </a:ext>
            </a:extLst>
          </p:cNvPr>
          <p:cNvSpPr txBox="1"/>
          <p:nvPr/>
        </p:nvSpPr>
        <p:spPr>
          <a:xfrm>
            <a:off x="-56691" y="1394604"/>
            <a:ext cx="2952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cxnSp>
        <p:nvCxnSpPr>
          <p:cNvPr id="197" name="Connecteur droit avec flèche 35">
            <a:extLst>
              <a:ext uri="{FF2B5EF4-FFF2-40B4-BE49-F238E27FC236}">
                <a16:creationId xmlns:a16="http://schemas.microsoft.com/office/drawing/2014/main" id="{A3951BBA-A58E-D02E-B84B-98109C8DA515}"/>
              </a:ext>
            </a:extLst>
          </p:cNvPr>
          <p:cNvCxnSpPr>
            <a:cxnSpLocks/>
          </p:cNvCxnSpPr>
          <p:nvPr/>
        </p:nvCxnSpPr>
        <p:spPr>
          <a:xfrm flipV="1">
            <a:off x="847051" y="1013811"/>
            <a:ext cx="0" cy="720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ZoneTexte 36">
            <a:extLst>
              <a:ext uri="{FF2B5EF4-FFF2-40B4-BE49-F238E27FC236}">
                <a16:creationId xmlns:a16="http://schemas.microsoft.com/office/drawing/2014/main" id="{2CAE2049-DCE3-F44F-CB69-01CED2D5B481}"/>
              </a:ext>
            </a:extLst>
          </p:cNvPr>
          <p:cNvSpPr txBox="1"/>
          <p:nvPr/>
        </p:nvSpPr>
        <p:spPr>
          <a:xfrm>
            <a:off x="651330" y="737137"/>
            <a:ext cx="3830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104" name="Ellipse 6">
            <a:extLst>
              <a:ext uri="{FF2B5EF4-FFF2-40B4-BE49-F238E27FC236}">
                <a16:creationId xmlns:a16="http://schemas.microsoft.com/office/drawing/2014/main" id="{B7424F7F-6E60-CA44-A87E-131640139420}"/>
              </a:ext>
            </a:extLst>
          </p:cNvPr>
          <p:cNvSpPr/>
          <p:nvPr/>
        </p:nvSpPr>
        <p:spPr>
          <a:xfrm>
            <a:off x="9131962" y="209422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5" name="Connecteur droit 48">
            <a:extLst>
              <a:ext uri="{FF2B5EF4-FFF2-40B4-BE49-F238E27FC236}">
                <a16:creationId xmlns:a16="http://schemas.microsoft.com/office/drawing/2014/main" id="{D29C3A84-0618-5A9E-F7FC-C1DD1EEAFEFB}"/>
              </a:ext>
            </a:extLst>
          </p:cNvPr>
          <p:cNvCxnSpPr>
            <a:cxnSpLocks/>
          </p:cNvCxnSpPr>
          <p:nvPr/>
        </p:nvCxnSpPr>
        <p:spPr>
          <a:xfrm>
            <a:off x="9149582" y="210720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49">
            <a:extLst>
              <a:ext uri="{FF2B5EF4-FFF2-40B4-BE49-F238E27FC236}">
                <a16:creationId xmlns:a16="http://schemas.microsoft.com/office/drawing/2014/main" id="{585C8AEF-DD1E-0B9A-157D-FC95D5B4443E}"/>
              </a:ext>
            </a:extLst>
          </p:cNvPr>
          <p:cNvCxnSpPr>
            <a:cxnSpLocks/>
          </p:cNvCxnSpPr>
          <p:nvPr/>
        </p:nvCxnSpPr>
        <p:spPr>
          <a:xfrm flipH="1">
            <a:off x="9149582" y="210814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Ellipse 50">
            <a:extLst>
              <a:ext uri="{FF2B5EF4-FFF2-40B4-BE49-F238E27FC236}">
                <a16:creationId xmlns:a16="http://schemas.microsoft.com/office/drawing/2014/main" id="{CF4B9348-3499-6D2B-D6CE-F6180682FD43}"/>
              </a:ext>
            </a:extLst>
          </p:cNvPr>
          <p:cNvSpPr/>
          <p:nvPr/>
        </p:nvSpPr>
        <p:spPr>
          <a:xfrm>
            <a:off x="9477942" y="2095463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1" name="Connecteur droit 51">
            <a:extLst>
              <a:ext uri="{FF2B5EF4-FFF2-40B4-BE49-F238E27FC236}">
                <a16:creationId xmlns:a16="http://schemas.microsoft.com/office/drawing/2014/main" id="{D90E88DD-7BEA-538D-DA0A-F5483A446CE2}"/>
              </a:ext>
            </a:extLst>
          </p:cNvPr>
          <p:cNvCxnSpPr>
            <a:cxnSpLocks/>
          </p:cNvCxnSpPr>
          <p:nvPr/>
        </p:nvCxnSpPr>
        <p:spPr>
          <a:xfrm>
            <a:off x="9495562" y="210843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52">
            <a:extLst>
              <a:ext uri="{FF2B5EF4-FFF2-40B4-BE49-F238E27FC236}">
                <a16:creationId xmlns:a16="http://schemas.microsoft.com/office/drawing/2014/main" id="{2757B8D4-D6EC-CCA6-4E3D-3C189E5680C5}"/>
              </a:ext>
            </a:extLst>
          </p:cNvPr>
          <p:cNvCxnSpPr>
            <a:cxnSpLocks/>
          </p:cNvCxnSpPr>
          <p:nvPr/>
        </p:nvCxnSpPr>
        <p:spPr>
          <a:xfrm flipH="1">
            <a:off x="9495562" y="210937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Ellipse 55">
            <a:extLst>
              <a:ext uri="{FF2B5EF4-FFF2-40B4-BE49-F238E27FC236}">
                <a16:creationId xmlns:a16="http://schemas.microsoft.com/office/drawing/2014/main" id="{BF7910B8-6825-F76C-4B33-A4861C1D1178}"/>
              </a:ext>
            </a:extLst>
          </p:cNvPr>
          <p:cNvSpPr/>
          <p:nvPr/>
        </p:nvSpPr>
        <p:spPr>
          <a:xfrm>
            <a:off x="9792978" y="210580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4" name="Connecteur droit 56">
            <a:extLst>
              <a:ext uri="{FF2B5EF4-FFF2-40B4-BE49-F238E27FC236}">
                <a16:creationId xmlns:a16="http://schemas.microsoft.com/office/drawing/2014/main" id="{A67B0B1A-FB9A-BC6F-AE1C-CBDAAF6C71DD}"/>
              </a:ext>
            </a:extLst>
          </p:cNvPr>
          <p:cNvCxnSpPr>
            <a:cxnSpLocks/>
          </p:cNvCxnSpPr>
          <p:nvPr/>
        </p:nvCxnSpPr>
        <p:spPr>
          <a:xfrm>
            <a:off x="9810598" y="211878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57">
            <a:extLst>
              <a:ext uri="{FF2B5EF4-FFF2-40B4-BE49-F238E27FC236}">
                <a16:creationId xmlns:a16="http://schemas.microsoft.com/office/drawing/2014/main" id="{AD0947D4-EE28-E6C3-B7DB-F9A9BD044B53}"/>
              </a:ext>
            </a:extLst>
          </p:cNvPr>
          <p:cNvCxnSpPr>
            <a:cxnSpLocks/>
          </p:cNvCxnSpPr>
          <p:nvPr/>
        </p:nvCxnSpPr>
        <p:spPr>
          <a:xfrm flipH="1">
            <a:off x="9810598" y="211972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ZoneTexte 9">
            <a:extLst>
              <a:ext uri="{FF2B5EF4-FFF2-40B4-BE49-F238E27FC236}">
                <a16:creationId xmlns:a16="http://schemas.microsoft.com/office/drawing/2014/main" id="{C35DD471-395F-C3BA-C329-30917752DED2}"/>
              </a:ext>
            </a:extLst>
          </p:cNvPr>
          <p:cNvSpPr txBox="1"/>
          <p:nvPr/>
        </p:nvSpPr>
        <p:spPr>
          <a:xfrm>
            <a:off x="9200477" y="1904210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27" name="ZoneTexte 58">
            <a:extLst>
              <a:ext uri="{FF2B5EF4-FFF2-40B4-BE49-F238E27FC236}">
                <a16:creationId xmlns:a16="http://schemas.microsoft.com/office/drawing/2014/main" id="{7B809630-40DC-9E90-2D62-B503B22B66D8}"/>
              </a:ext>
            </a:extLst>
          </p:cNvPr>
          <p:cNvSpPr txBox="1"/>
          <p:nvPr/>
        </p:nvSpPr>
        <p:spPr>
          <a:xfrm>
            <a:off x="9532541" y="190330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28" name="ZoneTexte 59">
            <a:extLst>
              <a:ext uri="{FF2B5EF4-FFF2-40B4-BE49-F238E27FC236}">
                <a16:creationId xmlns:a16="http://schemas.microsoft.com/office/drawing/2014/main" id="{7150ADB0-3C5F-2386-C474-5116C512AE79}"/>
              </a:ext>
            </a:extLst>
          </p:cNvPr>
          <p:cNvSpPr txBox="1"/>
          <p:nvPr/>
        </p:nvSpPr>
        <p:spPr>
          <a:xfrm>
            <a:off x="9852605" y="1903301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29" name="Rectangle : coins arrondis 47">
            <a:extLst>
              <a:ext uri="{FF2B5EF4-FFF2-40B4-BE49-F238E27FC236}">
                <a16:creationId xmlns:a16="http://schemas.microsoft.com/office/drawing/2014/main" id="{3C976E9B-9192-6802-B43A-1D0A5A868EAB}"/>
              </a:ext>
            </a:extLst>
          </p:cNvPr>
          <p:cNvSpPr/>
          <p:nvPr/>
        </p:nvSpPr>
        <p:spPr>
          <a:xfrm>
            <a:off x="4842536" y="866261"/>
            <a:ext cx="2467832" cy="816170"/>
          </a:xfrm>
          <a:prstGeom prst="round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With an increasing transport current!</a:t>
            </a:r>
            <a:endParaRPr lang="en-US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92" name="Ellipse 6">
            <a:extLst>
              <a:ext uri="{FF2B5EF4-FFF2-40B4-BE49-F238E27FC236}">
                <a16:creationId xmlns:a16="http://schemas.microsoft.com/office/drawing/2014/main" id="{9545A11D-2FED-80D1-6FC7-C118F5AD2C71}"/>
              </a:ext>
            </a:extLst>
          </p:cNvPr>
          <p:cNvSpPr/>
          <p:nvPr/>
        </p:nvSpPr>
        <p:spPr>
          <a:xfrm>
            <a:off x="1317636" y="2023306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9" name="Connecteur droit 48">
            <a:extLst>
              <a:ext uri="{FF2B5EF4-FFF2-40B4-BE49-F238E27FC236}">
                <a16:creationId xmlns:a16="http://schemas.microsoft.com/office/drawing/2014/main" id="{C8049072-5434-24F0-BC18-D702263F0EEE}"/>
              </a:ext>
            </a:extLst>
          </p:cNvPr>
          <p:cNvCxnSpPr>
            <a:cxnSpLocks/>
          </p:cNvCxnSpPr>
          <p:nvPr/>
        </p:nvCxnSpPr>
        <p:spPr>
          <a:xfrm>
            <a:off x="1335256" y="2036282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49">
            <a:extLst>
              <a:ext uri="{FF2B5EF4-FFF2-40B4-BE49-F238E27FC236}">
                <a16:creationId xmlns:a16="http://schemas.microsoft.com/office/drawing/2014/main" id="{666DA1CB-4528-D74D-E6C1-824A7A42689C}"/>
              </a:ext>
            </a:extLst>
          </p:cNvPr>
          <p:cNvCxnSpPr>
            <a:cxnSpLocks/>
          </p:cNvCxnSpPr>
          <p:nvPr/>
        </p:nvCxnSpPr>
        <p:spPr>
          <a:xfrm flipH="1">
            <a:off x="1335256" y="2037222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Ellipse 50">
            <a:extLst>
              <a:ext uri="{FF2B5EF4-FFF2-40B4-BE49-F238E27FC236}">
                <a16:creationId xmlns:a16="http://schemas.microsoft.com/office/drawing/2014/main" id="{C1B31289-5735-A543-FB97-DAEFDAC6A6C0}"/>
              </a:ext>
            </a:extLst>
          </p:cNvPr>
          <p:cNvSpPr/>
          <p:nvPr/>
        </p:nvSpPr>
        <p:spPr>
          <a:xfrm>
            <a:off x="1663616" y="2024545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2" name="Connecteur droit 51">
            <a:extLst>
              <a:ext uri="{FF2B5EF4-FFF2-40B4-BE49-F238E27FC236}">
                <a16:creationId xmlns:a16="http://schemas.microsoft.com/office/drawing/2014/main" id="{2E40B6CA-B864-32E1-63EF-D57CD2DEAB5C}"/>
              </a:ext>
            </a:extLst>
          </p:cNvPr>
          <p:cNvCxnSpPr>
            <a:cxnSpLocks/>
          </p:cNvCxnSpPr>
          <p:nvPr/>
        </p:nvCxnSpPr>
        <p:spPr>
          <a:xfrm>
            <a:off x="1681236" y="2037521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52">
            <a:extLst>
              <a:ext uri="{FF2B5EF4-FFF2-40B4-BE49-F238E27FC236}">
                <a16:creationId xmlns:a16="http://schemas.microsoft.com/office/drawing/2014/main" id="{39069DC3-4723-2C77-2A41-F8175E1B4F59}"/>
              </a:ext>
            </a:extLst>
          </p:cNvPr>
          <p:cNvCxnSpPr>
            <a:cxnSpLocks/>
          </p:cNvCxnSpPr>
          <p:nvPr/>
        </p:nvCxnSpPr>
        <p:spPr>
          <a:xfrm flipH="1">
            <a:off x="1681236" y="2038461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Ellipse 55">
            <a:extLst>
              <a:ext uri="{FF2B5EF4-FFF2-40B4-BE49-F238E27FC236}">
                <a16:creationId xmlns:a16="http://schemas.microsoft.com/office/drawing/2014/main" id="{AA1CDF79-EF23-ED57-B379-00432628C8F7}"/>
              </a:ext>
            </a:extLst>
          </p:cNvPr>
          <p:cNvSpPr/>
          <p:nvPr/>
        </p:nvSpPr>
        <p:spPr>
          <a:xfrm>
            <a:off x="1978652" y="2034886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5" name="Connecteur droit 56">
            <a:extLst>
              <a:ext uri="{FF2B5EF4-FFF2-40B4-BE49-F238E27FC236}">
                <a16:creationId xmlns:a16="http://schemas.microsoft.com/office/drawing/2014/main" id="{8CEB3960-6ABD-6958-DA02-71C9BA0A39C0}"/>
              </a:ext>
            </a:extLst>
          </p:cNvPr>
          <p:cNvCxnSpPr>
            <a:cxnSpLocks/>
          </p:cNvCxnSpPr>
          <p:nvPr/>
        </p:nvCxnSpPr>
        <p:spPr>
          <a:xfrm>
            <a:off x="1996272" y="2047862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necteur droit 57">
            <a:extLst>
              <a:ext uri="{FF2B5EF4-FFF2-40B4-BE49-F238E27FC236}">
                <a16:creationId xmlns:a16="http://schemas.microsoft.com/office/drawing/2014/main" id="{68EAB25C-B49F-AE46-7F39-626B4713508A}"/>
              </a:ext>
            </a:extLst>
          </p:cNvPr>
          <p:cNvCxnSpPr>
            <a:cxnSpLocks/>
          </p:cNvCxnSpPr>
          <p:nvPr/>
        </p:nvCxnSpPr>
        <p:spPr>
          <a:xfrm flipH="1">
            <a:off x="1996272" y="2048802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49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000" fill="hold"/>
                                        <p:tgtEl>
                                          <p:spTgt spid="1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157"/>
                </p:tgtEl>
              </p:cMediaNode>
            </p:vide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1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video>
              <p:cMediaNode vol="80000">
                <p:cTn id="24" fill="hold" display="0">
                  <p:stCondLst>
                    <p:cond delay="indefinite"/>
                  </p:stCondLst>
                </p:cTn>
                <p:tgtEl>
                  <p:spTgt spid="158"/>
                </p:tgtEl>
              </p:cMediaNode>
            </p:video>
          </p:childTnLst>
        </p:cTn>
      </p:par>
    </p:tnLst>
    <p:bldLst>
      <p:bldP spid="17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84DC6F4C-05D2-46AC-AFB8-99E10012733E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8E2B3EDC-B5D0-4D05-961F-D7305A45AE54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F5B80036-4A3E-4214-996F-5B70A9DD4665}"/>
              </a:ext>
            </a:extLst>
          </p:cNvPr>
          <p:cNvSpPr txBox="1"/>
          <p:nvPr/>
        </p:nvSpPr>
        <p:spPr>
          <a:xfrm>
            <a:off x="0" y="0"/>
            <a:ext cx="1103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DENSITY EVOLUTION ALONG THE LENGTH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974AC649-26EE-45A6-969D-AC475CE78436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065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1359AF8A-33AA-40BE-A5CC-238793492A14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27D3278-C5CC-4E95-9805-F21506D65CBB}"/>
              </a:ext>
            </a:extLst>
          </p:cNvPr>
          <p:cNvSpPr/>
          <p:nvPr/>
        </p:nvSpPr>
        <p:spPr>
          <a:xfrm>
            <a:off x="7223239" y="956736"/>
            <a:ext cx="244055" cy="30000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10" name="5ACFF08F">
            <a:hlinkClick r:id="" action="ppaction://media"/>
            <a:extLst>
              <a:ext uri="{FF2B5EF4-FFF2-40B4-BE49-F238E27FC236}">
                <a16:creationId xmlns:a16="http://schemas.microsoft.com/office/drawing/2014/main" id="{D2769D66-3A92-4BE8-89D2-CB1B41DAFCA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07036" y="3482184"/>
            <a:ext cx="3468543" cy="2601408"/>
          </a:xfrm>
          <a:prstGeom prst="rect">
            <a:avLst/>
          </a:prstGeom>
        </p:spPr>
      </p:pic>
      <p:pic>
        <p:nvPicPr>
          <p:cNvPr id="111" name="A3EAFB8A">
            <a:hlinkClick r:id="" action="ppaction://media"/>
            <a:extLst>
              <a:ext uri="{FF2B5EF4-FFF2-40B4-BE49-F238E27FC236}">
                <a16:creationId xmlns:a16="http://schemas.microsoft.com/office/drawing/2014/main" id="{34F33ECC-31F9-4C5F-B856-944F354088E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37916" y="3593425"/>
            <a:ext cx="3470399" cy="2602800"/>
          </a:xfrm>
          <a:prstGeom prst="rect">
            <a:avLst/>
          </a:prstGeom>
        </p:spPr>
      </p:pic>
      <p:cxnSp>
        <p:nvCxnSpPr>
          <p:cNvPr id="304" name="Connecteur droit 303">
            <a:extLst>
              <a:ext uri="{FF2B5EF4-FFF2-40B4-BE49-F238E27FC236}">
                <a16:creationId xmlns:a16="http://schemas.microsoft.com/office/drawing/2014/main" id="{BD48EB31-CCE3-4105-B309-7B69F23A64E4}"/>
              </a:ext>
            </a:extLst>
          </p:cNvPr>
          <p:cNvCxnSpPr>
            <a:cxnSpLocks/>
          </p:cNvCxnSpPr>
          <p:nvPr/>
        </p:nvCxnSpPr>
        <p:spPr>
          <a:xfrm>
            <a:off x="4327278" y="5934328"/>
            <a:ext cx="1856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Connecteur droit 304">
            <a:extLst>
              <a:ext uri="{FF2B5EF4-FFF2-40B4-BE49-F238E27FC236}">
                <a16:creationId xmlns:a16="http://schemas.microsoft.com/office/drawing/2014/main" id="{10825CF7-3B51-4863-880E-0DE40C0A4FE1}"/>
              </a:ext>
            </a:extLst>
          </p:cNvPr>
          <p:cNvCxnSpPr>
            <a:cxnSpLocks/>
          </p:cNvCxnSpPr>
          <p:nvPr/>
        </p:nvCxnSpPr>
        <p:spPr>
          <a:xfrm>
            <a:off x="4325644" y="3659370"/>
            <a:ext cx="1856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ZoneTexte 309">
            <a:extLst>
              <a:ext uri="{FF2B5EF4-FFF2-40B4-BE49-F238E27FC236}">
                <a16:creationId xmlns:a16="http://schemas.microsoft.com/office/drawing/2014/main" id="{91470434-3B4E-4F90-8075-25171213FF9F}"/>
              </a:ext>
            </a:extLst>
          </p:cNvPr>
          <p:cNvSpPr txBox="1"/>
          <p:nvPr/>
        </p:nvSpPr>
        <p:spPr>
          <a:xfrm>
            <a:off x="397080" y="3743565"/>
            <a:ext cx="127705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311" name="Rectangle 310">
            <a:extLst>
              <a:ext uri="{FF2B5EF4-FFF2-40B4-BE49-F238E27FC236}">
                <a16:creationId xmlns:a16="http://schemas.microsoft.com/office/drawing/2014/main" id="{DC218E51-4BB2-427A-8EEE-601D92C0DCF0}"/>
              </a:ext>
            </a:extLst>
          </p:cNvPr>
          <p:cNvSpPr/>
          <p:nvPr/>
        </p:nvSpPr>
        <p:spPr>
          <a:xfrm>
            <a:off x="1168766" y="3472141"/>
            <a:ext cx="233016" cy="2656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315" name="Connecteur droit avec flèche 314">
            <a:extLst>
              <a:ext uri="{FF2B5EF4-FFF2-40B4-BE49-F238E27FC236}">
                <a16:creationId xmlns:a16="http://schemas.microsoft.com/office/drawing/2014/main" id="{4E43D7B0-8DFA-49E2-86CE-E07CF7964FB3}"/>
              </a:ext>
            </a:extLst>
          </p:cNvPr>
          <p:cNvCxnSpPr>
            <a:cxnSpLocks/>
          </p:cNvCxnSpPr>
          <p:nvPr/>
        </p:nvCxnSpPr>
        <p:spPr>
          <a:xfrm flipV="1">
            <a:off x="1436237" y="3378918"/>
            <a:ext cx="0" cy="2556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4" name="ZoneTexte 403">
                <a:extLst>
                  <a:ext uri="{FF2B5EF4-FFF2-40B4-BE49-F238E27FC236}">
                    <a16:creationId xmlns:a16="http://schemas.microsoft.com/office/drawing/2014/main" id="{42ED2757-DAC2-44DB-99A9-946F1E41BF6C}"/>
                  </a:ext>
                </a:extLst>
              </p:cNvPr>
              <p:cNvSpPr txBox="1"/>
              <p:nvPr/>
            </p:nvSpPr>
            <p:spPr>
              <a:xfrm>
                <a:off x="4243118" y="3411117"/>
                <a:ext cx="709361" cy="311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𝟒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.</m:t>
                          </m:r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en-US" sz="1400" b="1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404" name="ZoneTexte 403">
                <a:extLst>
                  <a:ext uri="{FF2B5EF4-FFF2-40B4-BE49-F238E27FC236}">
                    <a16:creationId xmlns:a16="http://schemas.microsoft.com/office/drawing/2014/main" id="{42ED2757-DAC2-44DB-99A9-946F1E41B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118" y="3411117"/>
                <a:ext cx="709361" cy="31156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5" name="ZoneTexte 404">
                <a:extLst>
                  <a:ext uri="{FF2B5EF4-FFF2-40B4-BE49-F238E27FC236}">
                    <a16:creationId xmlns:a16="http://schemas.microsoft.com/office/drawing/2014/main" id="{1B241FFF-D176-4F90-83D0-24C9725C7E96}"/>
                  </a:ext>
                </a:extLst>
              </p:cNvPr>
              <p:cNvSpPr txBox="1"/>
              <p:nvPr/>
            </p:nvSpPr>
            <p:spPr>
              <a:xfrm>
                <a:off x="4482311" y="5782973"/>
                <a:ext cx="844013" cy="311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−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𝟒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.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en-US" sz="1400" b="1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405" name="ZoneTexte 404">
                <a:extLst>
                  <a:ext uri="{FF2B5EF4-FFF2-40B4-BE49-F238E27FC236}">
                    <a16:creationId xmlns:a16="http://schemas.microsoft.com/office/drawing/2014/main" id="{1B241FFF-D176-4F90-83D0-24C9725C7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2311" y="5782973"/>
                <a:ext cx="844013" cy="31156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2" name="Rectangle : coins arrondis 411">
            <a:extLst>
              <a:ext uri="{FF2B5EF4-FFF2-40B4-BE49-F238E27FC236}">
                <a16:creationId xmlns:a16="http://schemas.microsoft.com/office/drawing/2014/main" id="{9F3007F5-1432-4B69-9D78-30DD49A3E13E}"/>
              </a:ext>
            </a:extLst>
          </p:cNvPr>
          <p:cNvSpPr/>
          <p:nvPr/>
        </p:nvSpPr>
        <p:spPr>
          <a:xfrm>
            <a:off x="2561962" y="3794369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236" name="Ellipse 21">
            <a:extLst>
              <a:ext uri="{FF2B5EF4-FFF2-40B4-BE49-F238E27FC236}">
                <a16:creationId xmlns:a16="http://schemas.microsoft.com/office/drawing/2014/main" id="{2F4E547A-CABA-7898-4CEC-7137997D3587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37" name="Ellipse 25">
            <a:extLst>
              <a:ext uri="{FF2B5EF4-FFF2-40B4-BE49-F238E27FC236}">
                <a16:creationId xmlns:a16="http://schemas.microsoft.com/office/drawing/2014/main" id="{B88C1293-83C2-B7E7-4715-B139972C6FFD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38" name="Ellipse 26">
            <a:extLst>
              <a:ext uri="{FF2B5EF4-FFF2-40B4-BE49-F238E27FC236}">
                <a16:creationId xmlns:a16="http://schemas.microsoft.com/office/drawing/2014/main" id="{D948EF14-E15B-AC6D-ADEE-4CB321C32608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39" name="Ellipse 27">
            <a:extLst>
              <a:ext uri="{FF2B5EF4-FFF2-40B4-BE49-F238E27FC236}">
                <a16:creationId xmlns:a16="http://schemas.microsoft.com/office/drawing/2014/main" id="{ECAD3843-05CF-F4AA-7C85-D887929B38CF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0" name="Ellipse 28">
            <a:extLst>
              <a:ext uri="{FF2B5EF4-FFF2-40B4-BE49-F238E27FC236}">
                <a16:creationId xmlns:a16="http://schemas.microsoft.com/office/drawing/2014/main" id="{F8AA981E-15A2-4132-6098-D2B2FBDD514E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1" name="Ellipse 29">
            <a:extLst>
              <a:ext uri="{FF2B5EF4-FFF2-40B4-BE49-F238E27FC236}">
                <a16:creationId xmlns:a16="http://schemas.microsoft.com/office/drawing/2014/main" id="{06C8001B-3655-CBE3-17A3-921B5D6EC314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D6A88AAC-4765-123A-7D05-61C22746321D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3" name="Ellipse 31">
            <a:extLst>
              <a:ext uri="{FF2B5EF4-FFF2-40B4-BE49-F238E27FC236}">
                <a16:creationId xmlns:a16="http://schemas.microsoft.com/office/drawing/2014/main" id="{267330A4-AD05-5846-A2DD-64D425A76DF7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244" name="Ellipse 32">
            <a:extLst>
              <a:ext uri="{FF2B5EF4-FFF2-40B4-BE49-F238E27FC236}">
                <a16:creationId xmlns:a16="http://schemas.microsoft.com/office/drawing/2014/main" id="{4672EAED-FF99-3E37-FDE2-9ADAD7FFDC16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245" name="Ellipse 33">
            <a:extLst>
              <a:ext uri="{FF2B5EF4-FFF2-40B4-BE49-F238E27FC236}">
                <a16:creationId xmlns:a16="http://schemas.microsoft.com/office/drawing/2014/main" id="{6058C37B-B41A-CEE7-1409-EFE76F442193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246" name="Ellipse 34">
            <a:extLst>
              <a:ext uri="{FF2B5EF4-FFF2-40B4-BE49-F238E27FC236}">
                <a16:creationId xmlns:a16="http://schemas.microsoft.com/office/drawing/2014/main" id="{4404DB4D-97E3-8740-D69E-9367499C9AEC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247" name="Ellipse 35">
            <a:extLst>
              <a:ext uri="{FF2B5EF4-FFF2-40B4-BE49-F238E27FC236}">
                <a16:creationId xmlns:a16="http://schemas.microsoft.com/office/drawing/2014/main" id="{DEE7E911-08A2-BB23-0B1E-AF336F41AA38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248" name="ZoneTexte 36">
            <a:extLst>
              <a:ext uri="{FF2B5EF4-FFF2-40B4-BE49-F238E27FC236}">
                <a16:creationId xmlns:a16="http://schemas.microsoft.com/office/drawing/2014/main" id="{99F057B3-1DD6-E223-CB7D-30C4398A9E81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249" name="Ellipse 37">
            <a:extLst>
              <a:ext uri="{FF2B5EF4-FFF2-40B4-BE49-F238E27FC236}">
                <a16:creationId xmlns:a16="http://schemas.microsoft.com/office/drawing/2014/main" id="{2C25C0AE-8347-2A5A-3225-C89E11B99AE5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0" name="Ellipse 38">
            <a:extLst>
              <a:ext uri="{FF2B5EF4-FFF2-40B4-BE49-F238E27FC236}">
                <a16:creationId xmlns:a16="http://schemas.microsoft.com/office/drawing/2014/main" id="{85B0D316-8CE0-3EA9-38ED-EFE9946785C9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1" name="Ellipse 39">
            <a:extLst>
              <a:ext uri="{FF2B5EF4-FFF2-40B4-BE49-F238E27FC236}">
                <a16:creationId xmlns:a16="http://schemas.microsoft.com/office/drawing/2014/main" id="{DA7DD93A-6A0E-A65E-D3D2-7542BD46AB6A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2" name="Ellipse 41">
            <a:extLst>
              <a:ext uri="{FF2B5EF4-FFF2-40B4-BE49-F238E27FC236}">
                <a16:creationId xmlns:a16="http://schemas.microsoft.com/office/drawing/2014/main" id="{2BDA7D7F-5028-040C-F117-BCDEC748D3A0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3" name="Ellipse 42">
            <a:extLst>
              <a:ext uri="{FF2B5EF4-FFF2-40B4-BE49-F238E27FC236}">
                <a16:creationId xmlns:a16="http://schemas.microsoft.com/office/drawing/2014/main" id="{76EF5213-3D88-DEC5-3F90-FDC225A53B47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4" name="Ellipse 43">
            <a:extLst>
              <a:ext uri="{FF2B5EF4-FFF2-40B4-BE49-F238E27FC236}">
                <a16:creationId xmlns:a16="http://schemas.microsoft.com/office/drawing/2014/main" id="{2C91CC3B-CA17-3E32-B8FE-9E5083D52C8A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5" name="Ellipse 44">
            <a:extLst>
              <a:ext uri="{FF2B5EF4-FFF2-40B4-BE49-F238E27FC236}">
                <a16:creationId xmlns:a16="http://schemas.microsoft.com/office/drawing/2014/main" id="{CD816A18-8852-E9D7-81DE-3B39B1FE9645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6" name="Ellipse 45">
            <a:extLst>
              <a:ext uri="{FF2B5EF4-FFF2-40B4-BE49-F238E27FC236}">
                <a16:creationId xmlns:a16="http://schemas.microsoft.com/office/drawing/2014/main" id="{549AF80D-4811-44B6-7370-03EFDDCC6E46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7" name="Ellipse 46">
            <a:extLst>
              <a:ext uri="{FF2B5EF4-FFF2-40B4-BE49-F238E27FC236}">
                <a16:creationId xmlns:a16="http://schemas.microsoft.com/office/drawing/2014/main" id="{9D059BA4-2192-6D63-BBB6-632DEEE6D1D1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8" name="Ellipse 48">
            <a:extLst>
              <a:ext uri="{FF2B5EF4-FFF2-40B4-BE49-F238E27FC236}">
                <a16:creationId xmlns:a16="http://schemas.microsoft.com/office/drawing/2014/main" id="{033F1416-5ECB-B8CF-911F-578D8DC5EB13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9" name="Ellipse 49">
            <a:extLst>
              <a:ext uri="{FF2B5EF4-FFF2-40B4-BE49-F238E27FC236}">
                <a16:creationId xmlns:a16="http://schemas.microsoft.com/office/drawing/2014/main" id="{3BCB4481-F679-06ED-771F-F7CFA64EE040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60" name="Ellipse 50">
            <a:extLst>
              <a:ext uri="{FF2B5EF4-FFF2-40B4-BE49-F238E27FC236}">
                <a16:creationId xmlns:a16="http://schemas.microsoft.com/office/drawing/2014/main" id="{8C3B7259-F2C6-0AEE-8A68-41871C141D7A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61" name="Cube 260">
            <a:extLst>
              <a:ext uri="{FF2B5EF4-FFF2-40B4-BE49-F238E27FC236}">
                <a16:creationId xmlns:a16="http://schemas.microsoft.com/office/drawing/2014/main" id="{1CC8A616-DADA-DA44-C4B4-B1A30DCAEBBF}"/>
              </a:ext>
            </a:extLst>
          </p:cNvPr>
          <p:cNvSpPr/>
          <p:nvPr/>
        </p:nvSpPr>
        <p:spPr>
          <a:xfrm>
            <a:off x="2236513" y="683740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62" name="Cube 261">
            <a:extLst>
              <a:ext uri="{FF2B5EF4-FFF2-40B4-BE49-F238E27FC236}">
                <a16:creationId xmlns:a16="http://schemas.microsoft.com/office/drawing/2014/main" id="{1886D0D9-A681-64F6-9EC8-B428E588D029}"/>
              </a:ext>
            </a:extLst>
          </p:cNvPr>
          <p:cNvSpPr/>
          <p:nvPr/>
        </p:nvSpPr>
        <p:spPr>
          <a:xfrm>
            <a:off x="2227222" y="1609834"/>
            <a:ext cx="2220886" cy="1241040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63" name="Cube 262">
            <a:extLst>
              <a:ext uri="{FF2B5EF4-FFF2-40B4-BE49-F238E27FC236}">
                <a16:creationId xmlns:a16="http://schemas.microsoft.com/office/drawing/2014/main" id="{BA325FD3-FB19-74C0-76F1-647AB9F20D9F}"/>
              </a:ext>
            </a:extLst>
          </p:cNvPr>
          <p:cNvSpPr/>
          <p:nvPr/>
        </p:nvSpPr>
        <p:spPr>
          <a:xfrm>
            <a:off x="1895167" y="932281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64" name="Cube 263">
            <a:extLst>
              <a:ext uri="{FF2B5EF4-FFF2-40B4-BE49-F238E27FC236}">
                <a16:creationId xmlns:a16="http://schemas.microsoft.com/office/drawing/2014/main" id="{12CBDB3B-4535-DC78-C631-4442002FE271}"/>
              </a:ext>
            </a:extLst>
          </p:cNvPr>
          <p:cNvSpPr/>
          <p:nvPr/>
        </p:nvSpPr>
        <p:spPr>
          <a:xfrm>
            <a:off x="2022281" y="820847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65" name="Cube 264">
            <a:extLst>
              <a:ext uri="{FF2B5EF4-FFF2-40B4-BE49-F238E27FC236}">
                <a16:creationId xmlns:a16="http://schemas.microsoft.com/office/drawing/2014/main" id="{CDB89E8A-61F3-CFC4-E186-D0F18A169253}"/>
              </a:ext>
            </a:extLst>
          </p:cNvPr>
          <p:cNvSpPr/>
          <p:nvPr/>
        </p:nvSpPr>
        <p:spPr>
          <a:xfrm>
            <a:off x="2137424" y="714973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66" name="Cube 265">
            <a:extLst>
              <a:ext uri="{FF2B5EF4-FFF2-40B4-BE49-F238E27FC236}">
                <a16:creationId xmlns:a16="http://schemas.microsoft.com/office/drawing/2014/main" id="{A927EA07-B98A-72C1-8060-A9CC11448A3B}"/>
              </a:ext>
            </a:extLst>
          </p:cNvPr>
          <p:cNvSpPr/>
          <p:nvPr/>
        </p:nvSpPr>
        <p:spPr>
          <a:xfrm>
            <a:off x="2267776" y="678441"/>
            <a:ext cx="2168878" cy="1223014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67" name="Cube 266">
            <a:extLst>
              <a:ext uri="{FF2B5EF4-FFF2-40B4-BE49-F238E27FC236}">
                <a16:creationId xmlns:a16="http://schemas.microsoft.com/office/drawing/2014/main" id="{F8D4F91D-7D72-5E8B-9FDA-BB6441220A34}"/>
              </a:ext>
            </a:extLst>
          </p:cNvPr>
          <p:cNvSpPr/>
          <p:nvPr/>
        </p:nvSpPr>
        <p:spPr>
          <a:xfrm>
            <a:off x="3253376" y="678441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270" name="Connecteur droit avec flèche 31">
            <a:extLst>
              <a:ext uri="{FF2B5EF4-FFF2-40B4-BE49-F238E27FC236}">
                <a16:creationId xmlns:a16="http://schemas.microsoft.com/office/drawing/2014/main" id="{E0B1CDAA-1518-BF81-685F-F7141C3011E7}"/>
              </a:ext>
            </a:extLst>
          </p:cNvPr>
          <p:cNvCxnSpPr>
            <a:cxnSpLocks/>
          </p:cNvCxnSpPr>
          <p:nvPr/>
        </p:nvCxnSpPr>
        <p:spPr>
          <a:xfrm flipH="1">
            <a:off x="4863139" y="2037844"/>
            <a:ext cx="720000" cy="0"/>
          </a:xfrm>
          <a:prstGeom prst="straightConnector1">
            <a:avLst/>
          </a:prstGeom>
          <a:ln w="38100">
            <a:solidFill>
              <a:srgbClr val="7030A0">
                <a:alpha val="2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Connecteur droit avec flèche 32">
            <a:extLst>
              <a:ext uri="{FF2B5EF4-FFF2-40B4-BE49-F238E27FC236}">
                <a16:creationId xmlns:a16="http://schemas.microsoft.com/office/drawing/2014/main" id="{C8739346-9A49-19E6-FBAC-BDE24F791EEC}"/>
              </a:ext>
            </a:extLst>
          </p:cNvPr>
          <p:cNvCxnSpPr>
            <a:cxnSpLocks/>
          </p:cNvCxnSpPr>
          <p:nvPr/>
        </p:nvCxnSpPr>
        <p:spPr>
          <a:xfrm flipV="1">
            <a:off x="5575528" y="1582540"/>
            <a:ext cx="468000" cy="468000"/>
          </a:xfrm>
          <a:prstGeom prst="straightConnector1">
            <a:avLst/>
          </a:prstGeom>
          <a:ln w="38100">
            <a:solidFill>
              <a:srgbClr val="7030A0">
                <a:alpha val="2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ZoneTexte 33">
            <a:extLst>
              <a:ext uri="{FF2B5EF4-FFF2-40B4-BE49-F238E27FC236}">
                <a16:creationId xmlns:a16="http://schemas.microsoft.com/office/drawing/2014/main" id="{CDCB91ED-B6B6-7033-1205-774F3BA9EDD6}"/>
              </a:ext>
            </a:extLst>
          </p:cNvPr>
          <p:cNvSpPr txBox="1"/>
          <p:nvPr/>
        </p:nvSpPr>
        <p:spPr>
          <a:xfrm>
            <a:off x="5947499" y="1261816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299" name="ZoneTexte 34">
            <a:extLst>
              <a:ext uri="{FF2B5EF4-FFF2-40B4-BE49-F238E27FC236}">
                <a16:creationId xmlns:a16="http://schemas.microsoft.com/office/drawing/2014/main" id="{2EC1E689-0ED6-6FF8-F199-B901FAEE1DF0}"/>
              </a:ext>
            </a:extLst>
          </p:cNvPr>
          <p:cNvSpPr txBox="1"/>
          <p:nvPr/>
        </p:nvSpPr>
        <p:spPr>
          <a:xfrm>
            <a:off x="4679397" y="1686595"/>
            <a:ext cx="2952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cxnSp>
        <p:nvCxnSpPr>
          <p:cNvPr id="300" name="Connecteur droit avec flèche 35">
            <a:extLst>
              <a:ext uri="{FF2B5EF4-FFF2-40B4-BE49-F238E27FC236}">
                <a16:creationId xmlns:a16="http://schemas.microsoft.com/office/drawing/2014/main" id="{A10EBFD6-435C-F0E5-891E-B09C05EBD49B}"/>
              </a:ext>
            </a:extLst>
          </p:cNvPr>
          <p:cNvCxnSpPr>
            <a:cxnSpLocks/>
          </p:cNvCxnSpPr>
          <p:nvPr/>
        </p:nvCxnSpPr>
        <p:spPr>
          <a:xfrm flipV="1">
            <a:off x="5583139" y="1305802"/>
            <a:ext cx="0" cy="720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ZoneTexte 36">
            <a:extLst>
              <a:ext uri="{FF2B5EF4-FFF2-40B4-BE49-F238E27FC236}">
                <a16:creationId xmlns:a16="http://schemas.microsoft.com/office/drawing/2014/main" id="{92883792-BD3B-5747-67BF-E3266636CDB1}"/>
              </a:ext>
            </a:extLst>
          </p:cNvPr>
          <p:cNvSpPr txBox="1"/>
          <p:nvPr/>
        </p:nvSpPr>
        <p:spPr>
          <a:xfrm>
            <a:off x="5387418" y="1029128"/>
            <a:ext cx="3830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302" name="Cube 301">
            <a:extLst>
              <a:ext uri="{FF2B5EF4-FFF2-40B4-BE49-F238E27FC236}">
                <a16:creationId xmlns:a16="http://schemas.microsoft.com/office/drawing/2014/main" id="{B41D0AA0-AF0E-1D3A-23D9-EBA797C4354B}"/>
              </a:ext>
            </a:extLst>
          </p:cNvPr>
          <p:cNvSpPr/>
          <p:nvPr/>
        </p:nvSpPr>
        <p:spPr>
          <a:xfrm>
            <a:off x="7981814" y="733311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0" name="Cube 319">
            <a:extLst>
              <a:ext uri="{FF2B5EF4-FFF2-40B4-BE49-F238E27FC236}">
                <a16:creationId xmlns:a16="http://schemas.microsoft.com/office/drawing/2014/main" id="{743A317C-9A41-A429-C7AB-744951BFF39A}"/>
              </a:ext>
            </a:extLst>
          </p:cNvPr>
          <p:cNvSpPr/>
          <p:nvPr/>
        </p:nvSpPr>
        <p:spPr>
          <a:xfrm>
            <a:off x="7972523" y="1659405"/>
            <a:ext cx="2220886" cy="1241040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1" name="Cube 320">
            <a:extLst>
              <a:ext uri="{FF2B5EF4-FFF2-40B4-BE49-F238E27FC236}">
                <a16:creationId xmlns:a16="http://schemas.microsoft.com/office/drawing/2014/main" id="{39ABABF7-9AE5-3818-10C3-2477179B8286}"/>
              </a:ext>
            </a:extLst>
          </p:cNvPr>
          <p:cNvSpPr/>
          <p:nvPr/>
        </p:nvSpPr>
        <p:spPr>
          <a:xfrm>
            <a:off x="7640468" y="981852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2" name="Cube 321">
            <a:extLst>
              <a:ext uri="{FF2B5EF4-FFF2-40B4-BE49-F238E27FC236}">
                <a16:creationId xmlns:a16="http://schemas.microsoft.com/office/drawing/2014/main" id="{B3553128-EA1A-D879-8DF2-B88E45215AE7}"/>
              </a:ext>
            </a:extLst>
          </p:cNvPr>
          <p:cNvSpPr/>
          <p:nvPr/>
        </p:nvSpPr>
        <p:spPr>
          <a:xfrm>
            <a:off x="7767582" y="870418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3" name="Cube 322">
            <a:extLst>
              <a:ext uri="{FF2B5EF4-FFF2-40B4-BE49-F238E27FC236}">
                <a16:creationId xmlns:a16="http://schemas.microsoft.com/office/drawing/2014/main" id="{3959F9E8-FE5B-0576-12B6-591A0AEAB37A}"/>
              </a:ext>
            </a:extLst>
          </p:cNvPr>
          <p:cNvSpPr/>
          <p:nvPr/>
        </p:nvSpPr>
        <p:spPr>
          <a:xfrm>
            <a:off x="7882725" y="764544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4" name="Cube 323">
            <a:extLst>
              <a:ext uri="{FF2B5EF4-FFF2-40B4-BE49-F238E27FC236}">
                <a16:creationId xmlns:a16="http://schemas.microsoft.com/office/drawing/2014/main" id="{5F47052C-1FC4-6375-C61E-B1231B3B1FB9}"/>
              </a:ext>
            </a:extLst>
          </p:cNvPr>
          <p:cNvSpPr/>
          <p:nvPr/>
        </p:nvSpPr>
        <p:spPr>
          <a:xfrm>
            <a:off x="8013077" y="728012"/>
            <a:ext cx="2168878" cy="1223014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5" name="Cube 324">
            <a:extLst>
              <a:ext uri="{FF2B5EF4-FFF2-40B4-BE49-F238E27FC236}">
                <a16:creationId xmlns:a16="http://schemas.microsoft.com/office/drawing/2014/main" id="{8161FC05-EC3B-CC92-39AA-5F7241709115}"/>
              </a:ext>
            </a:extLst>
          </p:cNvPr>
          <p:cNvSpPr/>
          <p:nvPr/>
        </p:nvSpPr>
        <p:spPr>
          <a:xfrm>
            <a:off x="8998677" y="728012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48" name="Ellipse 6">
            <a:extLst>
              <a:ext uri="{FF2B5EF4-FFF2-40B4-BE49-F238E27FC236}">
                <a16:creationId xmlns:a16="http://schemas.microsoft.com/office/drawing/2014/main" id="{837FBFCA-2F7E-361A-27C4-C0963B130BE0}"/>
              </a:ext>
            </a:extLst>
          </p:cNvPr>
          <p:cNvSpPr/>
          <p:nvPr/>
        </p:nvSpPr>
        <p:spPr>
          <a:xfrm>
            <a:off x="2197763" y="2029082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9" name="Connecteur droit 48">
            <a:extLst>
              <a:ext uri="{FF2B5EF4-FFF2-40B4-BE49-F238E27FC236}">
                <a16:creationId xmlns:a16="http://schemas.microsoft.com/office/drawing/2014/main" id="{E4B0310E-DA41-D75E-F971-36AA603A957A}"/>
              </a:ext>
            </a:extLst>
          </p:cNvPr>
          <p:cNvCxnSpPr>
            <a:cxnSpLocks/>
          </p:cNvCxnSpPr>
          <p:nvPr/>
        </p:nvCxnSpPr>
        <p:spPr>
          <a:xfrm>
            <a:off x="2215383" y="2042058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Connecteur droit 49">
            <a:extLst>
              <a:ext uri="{FF2B5EF4-FFF2-40B4-BE49-F238E27FC236}">
                <a16:creationId xmlns:a16="http://schemas.microsoft.com/office/drawing/2014/main" id="{4D1FDFDA-FB48-4858-7A2E-16DDDB341E28}"/>
              </a:ext>
            </a:extLst>
          </p:cNvPr>
          <p:cNvCxnSpPr>
            <a:cxnSpLocks/>
          </p:cNvCxnSpPr>
          <p:nvPr/>
        </p:nvCxnSpPr>
        <p:spPr>
          <a:xfrm flipH="1">
            <a:off x="2215383" y="2042998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1" name="Ellipse 50">
            <a:extLst>
              <a:ext uri="{FF2B5EF4-FFF2-40B4-BE49-F238E27FC236}">
                <a16:creationId xmlns:a16="http://schemas.microsoft.com/office/drawing/2014/main" id="{F3245965-854A-1BF4-53F5-8434D9AB2CCF}"/>
              </a:ext>
            </a:extLst>
          </p:cNvPr>
          <p:cNvSpPr/>
          <p:nvPr/>
        </p:nvSpPr>
        <p:spPr>
          <a:xfrm>
            <a:off x="2543743" y="2030321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2" name="Connecteur droit 51">
            <a:extLst>
              <a:ext uri="{FF2B5EF4-FFF2-40B4-BE49-F238E27FC236}">
                <a16:creationId xmlns:a16="http://schemas.microsoft.com/office/drawing/2014/main" id="{9AF9F454-5025-D105-4296-0A4099A92BE4}"/>
              </a:ext>
            </a:extLst>
          </p:cNvPr>
          <p:cNvCxnSpPr>
            <a:cxnSpLocks/>
          </p:cNvCxnSpPr>
          <p:nvPr/>
        </p:nvCxnSpPr>
        <p:spPr>
          <a:xfrm>
            <a:off x="2561363" y="204329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Connecteur droit 52">
            <a:extLst>
              <a:ext uri="{FF2B5EF4-FFF2-40B4-BE49-F238E27FC236}">
                <a16:creationId xmlns:a16="http://schemas.microsoft.com/office/drawing/2014/main" id="{D20C6C26-334C-7772-E44E-5B01A999F4B5}"/>
              </a:ext>
            </a:extLst>
          </p:cNvPr>
          <p:cNvCxnSpPr>
            <a:cxnSpLocks/>
          </p:cNvCxnSpPr>
          <p:nvPr/>
        </p:nvCxnSpPr>
        <p:spPr>
          <a:xfrm flipH="1">
            <a:off x="2561363" y="2044237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Ellipse 55">
            <a:extLst>
              <a:ext uri="{FF2B5EF4-FFF2-40B4-BE49-F238E27FC236}">
                <a16:creationId xmlns:a16="http://schemas.microsoft.com/office/drawing/2014/main" id="{7507C6BD-D781-8205-A6FC-78212722977B}"/>
              </a:ext>
            </a:extLst>
          </p:cNvPr>
          <p:cNvSpPr/>
          <p:nvPr/>
        </p:nvSpPr>
        <p:spPr>
          <a:xfrm>
            <a:off x="2858779" y="2040662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5" name="Connecteur droit 56">
            <a:extLst>
              <a:ext uri="{FF2B5EF4-FFF2-40B4-BE49-F238E27FC236}">
                <a16:creationId xmlns:a16="http://schemas.microsoft.com/office/drawing/2014/main" id="{D4066DFC-A312-D01C-2F0C-046A58954201}"/>
              </a:ext>
            </a:extLst>
          </p:cNvPr>
          <p:cNvCxnSpPr>
            <a:cxnSpLocks/>
          </p:cNvCxnSpPr>
          <p:nvPr/>
        </p:nvCxnSpPr>
        <p:spPr>
          <a:xfrm>
            <a:off x="2876399" y="2053638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Connecteur droit 57">
            <a:extLst>
              <a:ext uri="{FF2B5EF4-FFF2-40B4-BE49-F238E27FC236}">
                <a16:creationId xmlns:a16="http://schemas.microsoft.com/office/drawing/2014/main" id="{E3D4314F-8D14-25D3-9D36-BCBC3E3CD84B}"/>
              </a:ext>
            </a:extLst>
          </p:cNvPr>
          <p:cNvCxnSpPr>
            <a:cxnSpLocks/>
          </p:cNvCxnSpPr>
          <p:nvPr/>
        </p:nvCxnSpPr>
        <p:spPr>
          <a:xfrm flipH="1">
            <a:off x="2876399" y="2054578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ZoneTexte 9">
            <a:extLst>
              <a:ext uri="{FF2B5EF4-FFF2-40B4-BE49-F238E27FC236}">
                <a16:creationId xmlns:a16="http://schemas.microsoft.com/office/drawing/2014/main" id="{C27ABDEF-9757-4974-0DE1-A2B4BE80F5BC}"/>
              </a:ext>
            </a:extLst>
          </p:cNvPr>
          <p:cNvSpPr txBox="1"/>
          <p:nvPr/>
        </p:nvSpPr>
        <p:spPr>
          <a:xfrm>
            <a:off x="2266278" y="1839068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358" name="ZoneTexte 58">
            <a:extLst>
              <a:ext uri="{FF2B5EF4-FFF2-40B4-BE49-F238E27FC236}">
                <a16:creationId xmlns:a16="http://schemas.microsoft.com/office/drawing/2014/main" id="{EF6170C7-3BAC-AD0D-7AB2-551B7B41F817}"/>
              </a:ext>
            </a:extLst>
          </p:cNvPr>
          <p:cNvSpPr txBox="1"/>
          <p:nvPr/>
        </p:nvSpPr>
        <p:spPr>
          <a:xfrm>
            <a:off x="2598342" y="1838159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359" name="ZoneTexte 59">
            <a:extLst>
              <a:ext uri="{FF2B5EF4-FFF2-40B4-BE49-F238E27FC236}">
                <a16:creationId xmlns:a16="http://schemas.microsoft.com/office/drawing/2014/main" id="{52A0C54B-E524-DC2E-AC65-B368A7F28CD3}"/>
              </a:ext>
            </a:extLst>
          </p:cNvPr>
          <p:cNvSpPr txBox="1"/>
          <p:nvPr/>
        </p:nvSpPr>
        <p:spPr>
          <a:xfrm>
            <a:off x="2918406" y="1838159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360" name="Ellipse 6">
            <a:extLst>
              <a:ext uri="{FF2B5EF4-FFF2-40B4-BE49-F238E27FC236}">
                <a16:creationId xmlns:a16="http://schemas.microsoft.com/office/drawing/2014/main" id="{C6AD9C72-5F2F-2A9D-30E9-05AB8427E630}"/>
              </a:ext>
            </a:extLst>
          </p:cNvPr>
          <p:cNvSpPr/>
          <p:nvPr/>
        </p:nvSpPr>
        <p:spPr>
          <a:xfrm>
            <a:off x="7957691" y="2086050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1" name="Connecteur droit 48">
            <a:extLst>
              <a:ext uri="{FF2B5EF4-FFF2-40B4-BE49-F238E27FC236}">
                <a16:creationId xmlns:a16="http://schemas.microsoft.com/office/drawing/2014/main" id="{9E80E68D-487B-D930-F99A-DDA945BF52F7}"/>
              </a:ext>
            </a:extLst>
          </p:cNvPr>
          <p:cNvCxnSpPr>
            <a:cxnSpLocks/>
          </p:cNvCxnSpPr>
          <p:nvPr/>
        </p:nvCxnSpPr>
        <p:spPr>
          <a:xfrm>
            <a:off x="7975311" y="2099026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Connecteur droit 49">
            <a:extLst>
              <a:ext uri="{FF2B5EF4-FFF2-40B4-BE49-F238E27FC236}">
                <a16:creationId xmlns:a16="http://schemas.microsoft.com/office/drawing/2014/main" id="{34E846D8-823B-AE25-F0B2-3FFF6AC13247}"/>
              </a:ext>
            </a:extLst>
          </p:cNvPr>
          <p:cNvCxnSpPr>
            <a:cxnSpLocks/>
          </p:cNvCxnSpPr>
          <p:nvPr/>
        </p:nvCxnSpPr>
        <p:spPr>
          <a:xfrm flipH="1">
            <a:off x="7975311" y="2099966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Ellipse 50">
            <a:extLst>
              <a:ext uri="{FF2B5EF4-FFF2-40B4-BE49-F238E27FC236}">
                <a16:creationId xmlns:a16="http://schemas.microsoft.com/office/drawing/2014/main" id="{70DCC065-3BD3-9F29-6B05-18BD40F2AD2D}"/>
              </a:ext>
            </a:extLst>
          </p:cNvPr>
          <p:cNvSpPr/>
          <p:nvPr/>
        </p:nvSpPr>
        <p:spPr>
          <a:xfrm>
            <a:off x="8303671" y="2087289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4" name="Connecteur droit 51">
            <a:extLst>
              <a:ext uri="{FF2B5EF4-FFF2-40B4-BE49-F238E27FC236}">
                <a16:creationId xmlns:a16="http://schemas.microsoft.com/office/drawing/2014/main" id="{4B8163B7-847B-E5ED-805C-AEB654F20C04}"/>
              </a:ext>
            </a:extLst>
          </p:cNvPr>
          <p:cNvCxnSpPr>
            <a:cxnSpLocks/>
          </p:cNvCxnSpPr>
          <p:nvPr/>
        </p:nvCxnSpPr>
        <p:spPr>
          <a:xfrm>
            <a:off x="8321291" y="210026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Connecteur droit 52">
            <a:extLst>
              <a:ext uri="{FF2B5EF4-FFF2-40B4-BE49-F238E27FC236}">
                <a16:creationId xmlns:a16="http://schemas.microsoft.com/office/drawing/2014/main" id="{263E1C8C-7116-5AE3-83B7-B59310CACE02}"/>
              </a:ext>
            </a:extLst>
          </p:cNvPr>
          <p:cNvCxnSpPr>
            <a:cxnSpLocks/>
          </p:cNvCxnSpPr>
          <p:nvPr/>
        </p:nvCxnSpPr>
        <p:spPr>
          <a:xfrm flipH="1">
            <a:off x="8321291" y="2101205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Ellipse 55">
            <a:extLst>
              <a:ext uri="{FF2B5EF4-FFF2-40B4-BE49-F238E27FC236}">
                <a16:creationId xmlns:a16="http://schemas.microsoft.com/office/drawing/2014/main" id="{E19EB1BD-3F51-2426-E2EE-50DF126D9D55}"/>
              </a:ext>
            </a:extLst>
          </p:cNvPr>
          <p:cNvSpPr/>
          <p:nvPr/>
        </p:nvSpPr>
        <p:spPr>
          <a:xfrm>
            <a:off x="8618707" y="2097630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7" name="Connecteur droit 56">
            <a:extLst>
              <a:ext uri="{FF2B5EF4-FFF2-40B4-BE49-F238E27FC236}">
                <a16:creationId xmlns:a16="http://schemas.microsoft.com/office/drawing/2014/main" id="{8AA7095D-3044-433C-834D-147CC4D8B300}"/>
              </a:ext>
            </a:extLst>
          </p:cNvPr>
          <p:cNvCxnSpPr>
            <a:cxnSpLocks/>
          </p:cNvCxnSpPr>
          <p:nvPr/>
        </p:nvCxnSpPr>
        <p:spPr>
          <a:xfrm>
            <a:off x="8636327" y="2110606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Connecteur droit 57">
            <a:extLst>
              <a:ext uri="{FF2B5EF4-FFF2-40B4-BE49-F238E27FC236}">
                <a16:creationId xmlns:a16="http://schemas.microsoft.com/office/drawing/2014/main" id="{0E971158-E547-EED0-3452-013D6B313383}"/>
              </a:ext>
            </a:extLst>
          </p:cNvPr>
          <p:cNvCxnSpPr>
            <a:cxnSpLocks/>
          </p:cNvCxnSpPr>
          <p:nvPr/>
        </p:nvCxnSpPr>
        <p:spPr>
          <a:xfrm flipH="1">
            <a:off x="8636327" y="2111546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ZoneTexte 9">
            <a:extLst>
              <a:ext uri="{FF2B5EF4-FFF2-40B4-BE49-F238E27FC236}">
                <a16:creationId xmlns:a16="http://schemas.microsoft.com/office/drawing/2014/main" id="{C1D5B3A4-DAE6-7ED1-447A-92261F759AEF}"/>
              </a:ext>
            </a:extLst>
          </p:cNvPr>
          <p:cNvSpPr txBox="1"/>
          <p:nvPr/>
        </p:nvSpPr>
        <p:spPr>
          <a:xfrm>
            <a:off x="8026206" y="1896036"/>
            <a:ext cx="24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370" name="ZoneTexte 58">
            <a:extLst>
              <a:ext uri="{FF2B5EF4-FFF2-40B4-BE49-F238E27FC236}">
                <a16:creationId xmlns:a16="http://schemas.microsoft.com/office/drawing/2014/main" id="{035E7BDD-8F53-5530-5E63-6B9E015F721A}"/>
              </a:ext>
            </a:extLst>
          </p:cNvPr>
          <p:cNvSpPr txBox="1"/>
          <p:nvPr/>
        </p:nvSpPr>
        <p:spPr>
          <a:xfrm>
            <a:off x="8358270" y="1895127"/>
            <a:ext cx="24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371" name="ZoneTexte 59">
            <a:extLst>
              <a:ext uri="{FF2B5EF4-FFF2-40B4-BE49-F238E27FC236}">
                <a16:creationId xmlns:a16="http://schemas.microsoft.com/office/drawing/2014/main" id="{E79C4812-CE3F-02D3-0E3C-D6B146EDB110}"/>
              </a:ext>
            </a:extLst>
          </p:cNvPr>
          <p:cNvSpPr txBox="1"/>
          <p:nvPr/>
        </p:nvSpPr>
        <p:spPr>
          <a:xfrm>
            <a:off x="8678334" y="1895127"/>
            <a:ext cx="24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2360B078-A64C-906D-2151-22E80A65BEEF}"/>
              </a:ext>
            </a:extLst>
          </p:cNvPr>
          <p:cNvSpPr/>
          <p:nvPr/>
        </p:nvSpPr>
        <p:spPr>
          <a:xfrm rot="5400000">
            <a:off x="2702761" y="4510782"/>
            <a:ext cx="319589" cy="3288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33" name="Connecteur droit avec flèche 311">
            <a:extLst>
              <a:ext uri="{FF2B5EF4-FFF2-40B4-BE49-F238E27FC236}">
                <a16:creationId xmlns:a16="http://schemas.microsoft.com/office/drawing/2014/main" id="{BFE2E573-5144-CEEC-7BD0-DCDB87988713}"/>
              </a:ext>
            </a:extLst>
          </p:cNvPr>
          <p:cNvCxnSpPr>
            <a:cxnSpLocks/>
          </p:cNvCxnSpPr>
          <p:nvPr/>
        </p:nvCxnSpPr>
        <p:spPr>
          <a:xfrm>
            <a:off x="1423568" y="5955583"/>
            <a:ext cx="280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312">
            <a:extLst>
              <a:ext uri="{FF2B5EF4-FFF2-40B4-BE49-F238E27FC236}">
                <a16:creationId xmlns:a16="http://schemas.microsoft.com/office/drawing/2014/main" id="{A47829FF-065C-3983-56FD-2879BF5990D2}"/>
              </a:ext>
            </a:extLst>
          </p:cNvPr>
          <p:cNvCxnSpPr>
            <a:cxnSpLocks/>
          </p:cNvCxnSpPr>
          <p:nvPr/>
        </p:nvCxnSpPr>
        <p:spPr>
          <a:xfrm>
            <a:off x="1533072" y="5949233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ZoneTexte 306">
            <a:extLst>
              <a:ext uri="{FF2B5EF4-FFF2-40B4-BE49-F238E27FC236}">
                <a16:creationId xmlns:a16="http://schemas.microsoft.com/office/drawing/2014/main" id="{1336F371-EB7D-2942-00D6-5A2152636928}"/>
              </a:ext>
            </a:extLst>
          </p:cNvPr>
          <p:cNvSpPr txBox="1"/>
          <p:nvPr/>
        </p:nvSpPr>
        <p:spPr>
          <a:xfrm>
            <a:off x="1388187" y="6055720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cxnSp>
        <p:nvCxnSpPr>
          <p:cNvPr id="136" name="Connecteur droit 313">
            <a:extLst>
              <a:ext uri="{FF2B5EF4-FFF2-40B4-BE49-F238E27FC236}">
                <a16:creationId xmlns:a16="http://schemas.microsoft.com/office/drawing/2014/main" id="{84562306-ED7B-501E-9604-D2443EC0A696}"/>
              </a:ext>
            </a:extLst>
          </p:cNvPr>
          <p:cNvCxnSpPr>
            <a:cxnSpLocks/>
          </p:cNvCxnSpPr>
          <p:nvPr/>
        </p:nvCxnSpPr>
        <p:spPr>
          <a:xfrm>
            <a:off x="4083551" y="5921141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ZoneTexte 307">
            <a:extLst>
              <a:ext uri="{FF2B5EF4-FFF2-40B4-BE49-F238E27FC236}">
                <a16:creationId xmlns:a16="http://schemas.microsoft.com/office/drawing/2014/main" id="{7AEBA7EE-5406-6720-0921-366C4903452D}"/>
              </a:ext>
            </a:extLst>
          </p:cNvPr>
          <p:cNvSpPr txBox="1"/>
          <p:nvPr/>
        </p:nvSpPr>
        <p:spPr>
          <a:xfrm>
            <a:off x="3885474" y="6039733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  <p:sp>
        <p:nvSpPr>
          <p:cNvPr id="138" name="ZoneTexte 308">
            <a:extLst>
              <a:ext uri="{FF2B5EF4-FFF2-40B4-BE49-F238E27FC236}">
                <a16:creationId xmlns:a16="http://schemas.microsoft.com/office/drawing/2014/main" id="{D96B665C-8CA3-7475-3C00-3A53E61C8261}"/>
              </a:ext>
            </a:extLst>
          </p:cNvPr>
          <p:cNvSpPr txBox="1"/>
          <p:nvPr/>
        </p:nvSpPr>
        <p:spPr>
          <a:xfrm>
            <a:off x="4191724" y="5975094"/>
            <a:ext cx="133739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0491A16-AE16-13C0-204B-32E4D18AA52C}"/>
              </a:ext>
            </a:extLst>
          </p:cNvPr>
          <p:cNvCxnSpPr>
            <a:cxnSpLocks/>
          </p:cNvCxnSpPr>
          <p:nvPr/>
        </p:nvCxnSpPr>
        <p:spPr>
          <a:xfrm flipH="1">
            <a:off x="1302868" y="4457686"/>
            <a:ext cx="0" cy="553444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ZoneTexte 318">
            <a:extLst>
              <a:ext uri="{FF2B5EF4-FFF2-40B4-BE49-F238E27FC236}">
                <a16:creationId xmlns:a16="http://schemas.microsoft.com/office/drawing/2014/main" id="{4FD13454-8EFB-0787-9980-3054D6B06832}"/>
              </a:ext>
            </a:extLst>
          </p:cNvPr>
          <p:cNvSpPr txBox="1"/>
          <p:nvPr/>
        </p:nvSpPr>
        <p:spPr>
          <a:xfrm>
            <a:off x="931398" y="4541860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cxnSp>
        <p:nvCxnSpPr>
          <p:cNvPr id="144" name="Connecteur droit 303">
            <a:extLst>
              <a:ext uri="{FF2B5EF4-FFF2-40B4-BE49-F238E27FC236}">
                <a16:creationId xmlns:a16="http://schemas.microsoft.com/office/drawing/2014/main" id="{7D0E7A51-27C2-79F3-063E-EDE480D3998B}"/>
              </a:ext>
            </a:extLst>
          </p:cNvPr>
          <p:cNvCxnSpPr>
            <a:cxnSpLocks/>
          </p:cNvCxnSpPr>
          <p:nvPr/>
        </p:nvCxnSpPr>
        <p:spPr>
          <a:xfrm>
            <a:off x="10171150" y="6039588"/>
            <a:ext cx="1856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304">
            <a:extLst>
              <a:ext uri="{FF2B5EF4-FFF2-40B4-BE49-F238E27FC236}">
                <a16:creationId xmlns:a16="http://schemas.microsoft.com/office/drawing/2014/main" id="{75E41DEA-0B91-BE13-3B5A-FEFA3DE26E55}"/>
              </a:ext>
            </a:extLst>
          </p:cNvPr>
          <p:cNvCxnSpPr>
            <a:cxnSpLocks/>
          </p:cNvCxnSpPr>
          <p:nvPr/>
        </p:nvCxnSpPr>
        <p:spPr>
          <a:xfrm>
            <a:off x="10169516" y="3764630"/>
            <a:ext cx="1856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ZoneTexte 309">
            <a:extLst>
              <a:ext uri="{FF2B5EF4-FFF2-40B4-BE49-F238E27FC236}">
                <a16:creationId xmlns:a16="http://schemas.microsoft.com/office/drawing/2014/main" id="{6AF8AAAE-82A5-3BE5-005F-023FE52D687D}"/>
              </a:ext>
            </a:extLst>
          </p:cNvPr>
          <p:cNvSpPr txBox="1"/>
          <p:nvPr/>
        </p:nvSpPr>
        <p:spPr>
          <a:xfrm>
            <a:off x="6240952" y="3848825"/>
            <a:ext cx="127705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610B7DBA-FF89-B3B7-C13D-B06A2E30FCFD}"/>
              </a:ext>
            </a:extLst>
          </p:cNvPr>
          <p:cNvSpPr/>
          <p:nvPr/>
        </p:nvSpPr>
        <p:spPr>
          <a:xfrm>
            <a:off x="7012638" y="3577401"/>
            <a:ext cx="233016" cy="2656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48" name="Connecteur droit avec flèche 314">
            <a:extLst>
              <a:ext uri="{FF2B5EF4-FFF2-40B4-BE49-F238E27FC236}">
                <a16:creationId xmlns:a16="http://schemas.microsoft.com/office/drawing/2014/main" id="{A47B3271-66DC-9370-5F41-319BED750AA1}"/>
              </a:ext>
            </a:extLst>
          </p:cNvPr>
          <p:cNvCxnSpPr>
            <a:cxnSpLocks/>
          </p:cNvCxnSpPr>
          <p:nvPr/>
        </p:nvCxnSpPr>
        <p:spPr>
          <a:xfrm flipV="1">
            <a:off x="7280109" y="3484178"/>
            <a:ext cx="0" cy="2556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ZoneTexte 403">
                <a:extLst>
                  <a:ext uri="{FF2B5EF4-FFF2-40B4-BE49-F238E27FC236}">
                    <a16:creationId xmlns:a16="http://schemas.microsoft.com/office/drawing/2014/main" id="{4EC9E289-AE7C-B880-5CC3-FB5BFF831FBA}"/>
                  </a:ext>
                </a:extLst>
              </p:cNvPr>
              <p:cNvSpPr txBox="1"/>
              <p:nvPr/>
            </p:nvSpPr>
            <p:spPr>
              <a:xfrm>
                <a:off x="10086990" y="3516377"/>
                <a:ext cx="709361" cy="311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𝟒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.</m:t>
                          </m:r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en-US" sz="1400" b="1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149" name="ZoneTexte 403">
                <a:extLst>
                  <a:ext uri="{FF2B5EF4-FFF2-40B4-BE49-F238E27FC236}">
                    <a16:creationId xmlns:a16="http://schemas.microsoft.com/office/drawing/2014/main" id="{4EC9E289-AE7C-B880-5CC3-FB5BFF831F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6990" y="3516377"/>
                <a:ext cx="709361" cy="31156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ZoneTexte 404">
                <a:extLst>
                  <a:ext uri="{FF2B5EF4-FFF2-40B4-BE49-F238E27FC236}">
                    <a16:creationId xmlns:a16="http://schemas.microsoft.com/office/drawing/2014/main" id="{5769CE30-B1EA-54F1-BD2F-50FAB8588791}"/>
                  </a:ext>
                </a:extLst>
              </p:cNvPr>
              <p:cNvSpPr txBox="1"/>
              <p:nvPr/>
            </p:nvSpPr>
            <p:spPr>
              <a:xfrm>
                <a:off x="10326183" y="5888233"/>
                <a:ext cx="844013" cy="311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−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𝟒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.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en-US" sz="1400" b="1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150" name="ZoneTexte 404">
                <a:extLst>
                  <a:ext uri="{FF2B5EF4-FFF2-40B4-BE49-F238E27FC236}">
                    <a16:creationId xmlns:a16="http://schemas.microsoft.com/office/drawing/2014/main" id="{5769CE30-B1EA-54F1-BD2F-50FAB8588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6183" y="5888233"/>
                <a:ext cx="844013" cy="31156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Rectangle : coins arrondis 411">
            <a:extLst>
              <a:ext uri="{FF2B5EF4-FFF2-40B4-BE49-F238E27FC236}">
                <a16:creationId xmlns:a16="http://schemas.microsoft.com/office/drawing/2014/main" id="{6BDF2E33-F614-2F4D-DC6F-A3D0108E3488}"/>
              </a:ext>
            </a:extLst>
          </p:cNvPr>
          <p:cNvSpPr/>
          <p:nvPr/>
        </p:nvSpPr>
        <p:spPr>
          <a:xfrm>
            <a:off x="8405834" y="3899629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66297164-2E14-4445-861D-50F691023DE6}"/>
              </a:ext>
            </a:extLst>
          </p:cNvPr>
          <p:cNvSpPr/>
          <p:nvPr/>
        </p:nvSpPr>
        <p:spPr>
          <a:xfrm rot="5400000">
            <a:off x="8546633" y="4616042"/>
            <a:ext cx="319589" cy="3288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153" name="Connecteur droit avec flèche 311">
            <a:extLst>
              <a:ext uri="{FF2B5EF4-FFF2-40B4-BE49-F238E27FC236}">
                <a16:creationId xmlns:a16="http://schemas.microsoft.com/office/drawing/2014/main" id="{D0856F07-B43F-534E-31CE-B8421A1805E7}"/>
              </a:ext>
            </a:extLst>
          </p:cNvPr>
          <p:cNvCxnSpPr>
            <a:cxnSpLocks/>
          </p:cNvCxnSpPr>
          <p:nvPr/>
        </p:nvCxnSpPr>
        <p:spPr>
          <a:xfrm>
            <a:off x="7267440" y="6060843"/>
            <a:ext cx="280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cteur droit 312">
            <a:extLst>
              <a:ext uri="{FF2B5EF4-FFF2-40B4-BE49-F238E27FC236}">
                <a16:creationId xmlns:a16="http://schemas.microsoft.com/office/drawing/2014/main" id="{1299EB87-7B90-F6E7-6C75-9B73DF05D397}"/>
              </a:ext>
            </a:extLst>
          </p:cNvPr>
          <p:cNvCxnSpPr>
            <a:cxnSpLocks/>
          </p:cNvCxnSpPr>
          <p:nvPr/>
        </p:nvCxnSpPr>
        <p:spPr>
          <a:xfrm>
            <a:off x="7376944" y="6054493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313">
            <a:extLst>
              <a:ext uri="{FF2B5EF4-FFF2-40B4-BE49-F238E27FC236}">
                <a16:creationId xmlns:a16="http://schemas.microsoft.com/office/drawing/2014/main" id="{BB98317B-5985-5F9E-D12C-99720BD28AB9}"/>
              </a:ext>
            </a:extLst>
          </p:cNvPr>
          <p:cNvCxnSpPr>
            <a:cxnSpLocks/>
          </p:cNvCxnSpPr>
          <p:nvPr/>
        </p:nvCxnSpPr>
        <p:spPr>
          <a:xfrm>
            <a:off x="9927423" y="6026401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ZoneTexte 308">
            <a:extLst>
              <a:ext uri="{FF2B5EF4-FFF2-40B4-BE49-F238E27FC236}">
                <a16:creationId xmlns:a16="http://schemas.microsoft.com/office/drawing/2014/main" id="{92C6865E-9725-B624-F442-7198007444F0}"/>
              </a:ext>
            </a:extLst>
          </p:cNvPr>
          <p:cNvSpPr txBox="1"/>
          <p:nvPr/>
        </p:nvSpPr>
        <p:spPr>
          <a:xfrm>
            <a:off x="10017702" y="6173773"/>
            <a:ext cx="133739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96CF6EF5-513B-7E16-E4B0-1B9296D430C5}"/>
              </a:ext>
            </a:extLst>
          </p:cNvPr>
          <p:cNvCxnSpPr>
            <a:cxnSpLocks/>
          </p:cNvCxnSpPr>
          <p:nvPr/>
        </p:nvCxnSpPr>
        <p:spPr>
          <a:xfrm flipH="1">
            <a:off x="7146740" y="4562946"/>
            <a:ext cx="0" cy="553444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ZoneTexte 318">
            <a:extLst>
              <a:ext uri="{FF2B5EF4-FFF2-40B4-BE49-F238E27FC236}">
                <a16:creationId xmlns:a16="http://schemas.microsoft.com/office/drawing/2014/main" id="{19132551-A646-D2A6-1411-BCC03D739AAA}"/>
              </a:ext>
            </a:extLst>
          </p:cNvPr>
          <p:cNvSpPr txBox="1"/>
          <p:nvPr/>
        </p:nvSpPr>
        <p:spPr>
          <a:xfrm>
            <a:off x="6775270" y="4647120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159" name="ZoneTexte 306">
            <a:extLst>
              <a:ext uri="{FF2B5EF4-FFF2-40B4-BE49-F238E27FC236}">
                <a16:creationId xmlns:a16="http://schemas.microsoft.com/office/drawing/2014/main" id="{935D2A3B-172F-18E2-ECD7-8E8744C9E607}"/>
              </a:ext>
            </a:extLst>
          </p:cNvPr>
          <p:cNvSpPr txBox="1"/>
          <p:nvPr/>
        </p:nvSpPr>
        <p:spPr>
          <a:xfrm>
            <a:off x="7229307" y="6191440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sp>
        <p:nvSpPr>
          <p:cNvPr id="160" name="ZoneTexte 307">
            <a:extLst>
              <a:ext uri="{FF2B5EF4-FFF2-40B4-BE49-F238E27FC236}">
                <a16:creationId xmlns:a16="http://schemas.microsoft.com/office/drawing/2014/main" id="{264395A1-6AB8-78D0-3495-A451B21B8B27}"/>
              </a:ext>
            </a:extLst>
          </p:cNvPr>
          <p:cNvSpPr txBox="1"/>
          <p:nvPr/>
        </p:nvSpPr>
        <p:spPr>
          <a:xfrm>
            <a:off x="9734338" y="6199394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01010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1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000" fill="hold"/>
                                        <p:tgtEl>
                                          <p:spTgt spid="1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110"/>
                </p:tgtEl>
              </p:cMediaNode>
            </p:video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111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CE4B82A4">
            <a:hlinkClick r:id="" action="ppaction://media"/>
            <a:extLst>
              <a:ext uri="{FF2B5EF4-FFF2-40B4-BE49-F238E27FC236}">
                <a16:creationId xmlns:a16="http://schemas.microsoft.com/office/drawing/2014/main" id="{E24FE5EB-087E-44DD-A291-8DB217071FB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22314" y="3422087"/>
            <a:ext cx="3470400" cy="2602800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84DC6F4C-05D2-46AC-AFB8-99E10012733E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8E2B3EDC-B5D0-4D05-961F-D7305A45AE54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F5B80036-4A3E-4214-996F-5B70A9DD4665}"/>
              </a:ext>
            </a:extLst>
          </p:cNvPr>
          <p:cNvSpPr txBox="1"/>
          <p:nvPr/>
        </p:nvSpPr>
        <p:spPr>
          <a:xfrm>
            <a:off x="0" y="0"/>
            <a:ext cx="1103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DENSITY EVOLUTION ALONG THE LENGTH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974AC649-26EE-45A6-969D-AC475CE78436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1065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1359AF8A-33AA-40BE-A5CC-238793492A14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22</a:t>
            </a:r>
          </a:p>
        </p:txBody>
      </p:sp>
      <p:pic>
        <p:nvPicPr>
          <p:cNvPr id="109" name="3E3137CA">
            <a:hlinkClick r:id="" action="ppaction://media"/>
            <a:extLst>
              <a:ext uri="{FF2B5EF4-FFF2-40B4-BE49-F238E27FC236}">
                <a16:creationId xmlns:a16="http://schemas.microsoft.com/office/drawing/2014/main" id="{24809AB2-B636-44AD-9077-3DFE7FBBA10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59882" y="3383323"/>
            <a:ext cx="3470400" cy="2602800"/>
          </a:xfrm>
          <a:prstGeom prst="rect">
            <a:avLst/>
          </a:prstGeom>
        </p:spPr>
      </p:pic>
      <p:sp>
        <p:nvSpPr>
          <p:cNvPr id="384" name="Rectangle 383">
            <a:extLst>
              <a:ext uri="{FF2B5EF4-FFF2-40B4-BE49-F238E27FC236}">
                <a16:creationId xmlns:a16="http://schemas.microsoft.com/office/drawing/2014/main" id="{96FD76FC-7F5A-4669-B269-056326845FC7}"/>
              </a:ext>
            </a:extLst>
          </p:cNvPr>
          <p:cNvSpPr/>
          <p:nvPr/>
        </p:nvSpPr>
        <p:spPr>
          <a:xfrm>
            <a:off x="4174538" y="3597544"/>
            <a:ext cx="287021" cy="2207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36" name="Ellipse 21">
            <a:extLst>
              <a:ext uri="{FF2B5EF4-FFF2-40B4-BE49-F238E27FC236}">
                <a16:creationId xmlns:a16="http://schemas.microsoft.com/office/drawing/2014/main" id="{2F4E547A-CABA-7898-4CEC-7137997D3587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37" name="Ellipse 25">
            <a:extLst>
              <a:ext uri="{FF2B5EF4-FFF2-40B4-BE49-F238E27FC236}">
                <a16:creationId xmlns:a16="http://schemas.microsoft.com/office/drawing/2014/main" id="{B88C1293-83C2-B7E7-4715-B139972C6FFD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38" name="Ellipse 26">
            <a:extLst>
              <a:ext uri="{FF2B5EF4-FFF2-40B4-BE49-F238E27FC236}">
                <a16:creationId xmlns:a16="http://schemas.microsoft.com/office/drawing/2014/main" id="{D948EF14-E15B-AC6D-ADEE-4CB321C32608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39" name="Ellipse 27">
            <a:extLst>
              <a:ext uri="{FF2B5EF4-FFF2-40B4-BE49-F238E27FC236}">
                <a16:creationId xmlns:a16="http://schemas.microsoft.com/office/drawing/2014/main" id="{ECAD3843-05CF-F4AA-7C85-D887929B38CF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0" name="Ellipse 28">
            <a:extLst>
              <a:ext uri="{FF2B5EF4-FFF2-40B4-BE49-F238E27FC236}">
                <a16:creationId xmlns:a16="http://schemas.microsoft.com/office/drawing/2014/main" id="{F8AA981E-15A2-4132-6098-D2B2FBDD514E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1" name="Ellipse 29">
            <a:extLst>
              <a:ext uri="{FF2B5EF4-FFF2-40B4-BE49-F238E27FC236}">
                <a16:creationId xmlns:a16="http://schemas.microsoft.com/office/drawing/2014/main" id="{06C8001B-3655-CBE3-17A3-921B5D6EC314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D6A88AAC-4765-123A-7D05-61C22746321D}"/>
              </a:ext>
            </a:extLst>
          </p:cNvPr>
          <p:cNvSpPr/>
          <p:nvPr/>
        </p:nvSpPr>
        <p:spPr>
          <a:xfrm>
            <a:off x="5535608" y="6466198"/>
            <a:ext cx="140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43" name="Ellipse 31">
            <a:extLst>
              <a:ext uri="{FF2B5EF4-FFF2-40B4-BE49-F238E27FC236}">
                <a16:creationId xmlns:a16="http://schemas.microsoft.com/office/drawing/2014/main" id="{267330A4-AD05-5846-A2DD-64D425A76DF7}"/>
              </a:ext>
            </a:extLst>
          </p:cNvPr>
          <p:cNvSpPr/>
          <p:nvPr/>
        </p:nvSpPr>
        <p:spPr>
          <a:xfrm>
            <a:off x="540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244" name="Ellipse 32">
            <a:extLst>
              <a:ext uri="{FF2B5EF4-FFF2-40B4-BE49-F238E27FC236}">
                <a16:creationId xmlns:a16="http://schemas.microsoft.com/office/drawing/2014/main" id="{4672EAED-FF99-3E37-FDE2-9ADAD7FFDC16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245" name="Ellipse 33">
            <a:extLst>
              <a:ext uri="{FF2B5EF4-FFF2-40B4-BE49-F238E27FC236}">
                <a16:creationId xmlns:a16="http://schemas.microsoft.com/office/drawing/2014/main" id="{6058C37B-B41A-CEE7-1409-EFE76F442193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246" name="Ellipse 34">
            <a:extLst>
              <a:ext uri="{FF2B5EF4-FFF2-40B4-BE49-F238E27FC236}">
                <a16:creationId xmlns:a16="http://schemas.microsoft.com/office/drawing/2014/main" id="{4404DB4D-97E3-8740-D69E-9367499C9AEC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247" name="Ellipse 35">
            <a:extLst>
              <a:ext uri="{FF2B5EF4-FFF2-40B4-BE49-F238E27FC236}">
                <a16:creationId xmlns:a16="http://schemas.microsoft.com/office/drawing/2014/main" id="{DEE7E911-08A2-BB23-0B1E-AF336F41AA38}"/>
              </a:ext>
            </a:extLst>
          </p:cNvPr>
          <p:cNvSpPr/>
          <p:nvPr/>
        </p:nvSpPr>
        <p:spPr>
          <a:xfrm>
            <a:off x="684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248" name="ZoneTexte 36">
            <a:extLst>
              <a:ext uri="{FF2B5EF4-FFF2-40B4-BE49-F238E27FC236}">
                <a16:creationId xmlns:a16="http://schemas.microsoft.com/office/drawing/2014/main" id="{99F057B3-1DD6-E223-CB7D-30C4398A9E81}"/>
              </a:ext>
            </a:extLst>
          </p:cNvPr>
          <p:cNvSpPr txBox="1"/>
          <p:nvPr/>
        </p:nvSpPr>
        <p:spPr>
          <a:xfrm>
            <a:off x="3912902" y="6625998"/>
            <a:ext cx="348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redistribution around a dissipative zone </a:t>
            </a:r>
          </a:p>
        </p:txBody>
      </p:sp>
      <p:sp>
        <p:nvSpPr>
          <p:cNvPr id="249" name="Ellipse 37">
            <a:extLst>
              <a:ext uri="{FF2B5EF4-FFF2-40B4-BE49-F238E27FC236}">
                <a16:creationId xmlns:a16="http://schemas.microsoft.com/office/drawing/2014/main" id="{2C25C0AE-8347-2A5A-3225-C89E11B99AE5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0" name="Ellipse 38">
            <a:extLst>
              <a:ext uri="{FF2B5EF4-FFF2-40B4-BE49-F238E27FC236}">
                <a16:creationId xmlns:a16="http://schemas.microsoft.com/office/drawing/2014/main" id="{85B0D316-8CE0-3EA9-38ED-EFE9946785C9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1" name="Ellipse 39">
            <a:extLst>
              <a:ext uri="{FF2B5EF4-FFF2-40B4-BE49-F238E27FC236}">
                <a16:creationId xmlns:a16="http://schemas.microsoft.com/office/drawing/2014/main" id="{DA7DD93A-6A0E-A65E-D3D2-7542BD46AB6A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2" name="Ellipse 41">
            <a:extLst>
              <a:ext uri="{FF2B5EF4-FFF2-40B4-BE49-F238E27FC236}">
                <a16:creationId xmlns:a16="http://schemas.microsoft.com/office/drawing/2014/main" id="{2BDA7D7F-5028-040C-F117-BCDEC748D3A0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3" name="Ellipse 42">
            <a:extLst>
              <a:ext uri="{FF2B5EF4-FFF2-40B4-BE49-F238E27FC236}">
                <a16:creationId xmlns:a16="http://schemas.microsoft.com/office/drawing/2014/main" id="{76EF5213-3D88-DEC5-3F90-FDC225A53B47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4" name="Ellipse 43">
            <a:extLst>
              <a:ext uri="{FF2B5EF4-FFF2-40B4-BE49-F238E27FC236}">
                <a16:creationId xmlns:a16="http://schemas.microsoft.com/office/drawing/2014/main" id="{2C91CC3B-CA17-3E32-B8FE-9E5083D52C8A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5" name="Ellipse 44">
            <a:extLst>
              <a:ext uri="{FF2B5EF4-FFF2-40B4-BE49-F238E27FC236}">
                <a16:creationId xmlns:a16="http://schemas.microsoft.com/office/drawing/2014/main" id="{CD816A18-8852-E9D7-81DE-3B39B1FE9645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6" name="Ellipse 45">
            <a:extLst>
              <a:ext uri="{FF2B5EF4-FFF2-40B4-BE49-F238E27FC236}">
                <a16:creationId xmlns:a16="http://schemas.microsoft.com/office/drawing/2014/main" id="{549AF80D-4811-44B6-7370-03EFDDCC6E46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7" name="Ellipse 46">
            <a:extLst>
              <a:ext uri="{FF2B5EF4-FFF2-40B4-BE49-F238E27FC236}">
                <a16:creationId xmlns:a16="http://schemas.microsoft.com/office/drawing/2014/main" id="{9D059BA4-2192-6D63-BBB6-632DEEE6D1D1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8" name="Ellipse 48">
            <a:extLst>
              <a:ext uri="{FF2B5EF4-FFF2-40B4-BE49-F238E27FC236}">
                <a16:creationId xmlns:a16="http://schemas.microsoft.com/office/drawing/2014/main" id="{033F1416-5ECB-B8CF-911F-578D8DC5EB13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59" name="Ellipse 49">
            <a:extLst>
              <a:ext uri="{FF2B5EF4-FFF2-40B4-BE49-F238E27FC236}">
                <a16:creationId xmlns:a16="http://schemas.microsoft.com/office/drawing/2014/main" id="{3BCB4481-F679-06ED-771F-F7CFA64EE040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260" name="Ellipse 50">
            <a:extLst>
              <a:ext uri="{FF2B5EF4-FFF2-40B4-BE49-F238E27FC236}">
                <a16:creationId xmlns:a16="http://schemas.microsoft.com/office/drawing/2014/main" id="{8C3B7259-F2C6-0AEE-8A68-41871C141D7A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27" name="Cube 326">
            <a:extLst>
              <a:ext uri="{FF2B5EF4-FFF2-40B4-BE49-F238E27FC236}">
                <a16:creationId xmlns:a16="http://schemas.microsoft.com/office/drawing/2014/main" id="{2A1B652E-3115-4ECE-E65D-9A007F6CB9B5}"/>
              </a:ext>
            </a:extLst>
          </p:cNvPr>
          <p:cNvSpPr/>
          <p:nvPr/>
        </p:nvSpPr>
        <p:spPr>
          <a:xfrm>
            <a:off x="2252394" y="693101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8" name="Cube 327">
            <a:extLst>
              <a:ext uri="{FF2B5EF4-FFF2-40B4-BE49-F238E27FC236}">
                <a16:creationId xmlns:a16="http://schemas.microsoft.com/office/drawing/2014/main" id="{6E35A558-60C6-569B-A669-70ADC03C80F6}"/>
              </a:ext>
            </a:extLst>
          </p:cNvPr>
          <p:cNvSpPr/>
          <p:nvPr/>
        </p:nvSpPr>
        <p:spPr>
          <a:xfrm>
            <a:off x="2243103" y="1619195"/>
            <a:ext cx="2220886" cy="1241040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29" name="Cube 328">
            <a:extLst>
              <a:ext uri="{FF2B5EF4-FFF2-40B4-BE49-F238E27FC236}">
                <a16:creationId xmlns:a16="http://schemas.microsoft.com/office/drawing/2014/main" id="{611D313F-4048-6A05-7FE9-0F72170C45E4}"/>
              </a:ext>
            </a:extLst>
          </p:cNvPr>
          <p:cNvSpPr/>
          <p:nvPr/>
        </p:nvSpPr>
        <p:spPr>
          <a:xfrm>
            <a:off x="1911048" y="941642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30" name="Cube 329">
            <a:extLst>
              <a:ext uri="{FF2B5EF4-FFF2-40B4-BE49-F238E27FC236}">
                <a16:creationId xmlns:a16="http://schemas.microsoft.com/office/drawing/2014/main" id="{9F18E44F-50B3-3017-5416-6A0FBAB3B62D}"/>
              </a:ext>
            </a:extLst>
          </p:cNvPr>
          <p:cNvSpPr/>
          <p:nvPr/>
        </p:nvSpPr>
        <p:spPr>
          <a:xfrm>
            <a:off x="2038162" y="830208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31" name="Cube 330">
            <a:extLst>
              <a:ext uri="{FF2B5EF4-FFF2-40B4-BE49-F238E27FC236}">
                <a16:creationId xmlns:a16="http://schemas.microsoft.com/office/drawing/2014/main" id="{73830703-7524-F5BF-7EAD-10DBB4FB177B}"/>
              </a:ext>
            </a:extLst>
          </p:cNvPr>
          <p:cNvSpPr/>
          <p:nvPr/>
        </p:nvSpPr>
        <p:spPr>
          <a:xfrm>
            <a:off x="2153305" y="724334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32" name="Cube 331">
            <a:extLst>
              <a:ext uri="{FF2B5EF4-FFF2-40B4-BE49-F238E27FC236}">
                <a16:creationId xmlns:a16="http://schemas.microsoft.com/office/drawing/2014/main" id="{F024A5E6-F1D1-0D00-E2B6-5117B3D9C8CA}"/>
              </a:ext>
            </a:extLst>
          </p:cNvPr>
          <p:cNvSpPr/>
          <p:nvPr/>
        </p:nvSpPr>
        <p:spPr>
          <a:xfrm>
            <a:off x="2283657" y="687802"/>
            <a:ext cx="2168878" cy="1223014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33" name="Cube 332">
            <a:extLst>
              <a:ext uri="{FF2B5EF4-FFF2-40B4-BE49-F238E27FC236}">
                <a16:creationId xmlns:a16="http://schemas.microsoft.com/office/drawing/2014/main" id="{644DBFC3-CE03-EE87-3A1D-8818AA24A0A9}"/>
              </a:ext>
            </a:extLst>
          </p:cNvPr>
          <p:cNvSpPr/>
          <p:nvPr/>
        </p:nvSpPr>
        <p:spPr>
          <a:xfrm>
            <a:off x="3269257" y="687802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334" name="Connecteur droit avec flèche 31">
            <a:extLst>
              <a:ext uri="{FF2B5EF4-FFF2-40B4-BE49-F238E27FC236}">
                <a16:creationId xmlns:a16="http://schemas.microsoft.com/office/drawing/2014/main" id="{75DB443E-E43D-6FD9-E986-D5FCFA36A7B4}"/>
              </a:ext>
            </a:extLst>
          </p:cNvPr>
          <p:cNvCxnSpPr>
            <a:cxnSpLocks/>
          </p:cNvCxnSpPr>
          <p:nvPr/>
        </p:nvCxnSpPr>
        <p:spPr>
          <a:xfrm flipH="1">
            <a:off x="5576722" y="2351265"/>
            <a:ext cx="72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Connecteur droit avec flèche 32">
            <a:extLst>
              <a:ext uri="{FF2B5EF4-FFF2-40B4-BE49-F238E27FC236}">
                <a16:creationId xmlns:a16="http://schemas.microsoft.com/office/drawing/2014/main" id="{07C13409-E2D6-6ECF-53F3-AF3D31BEE37D}"/>
              </a:ext>
            </a:extLst>
          </p:cNvPr>
          <p:cNvCxnSpPr>
            <a:cxnSpLocks/>
          </p:cNvCxnSpPr>
          <p:nvPr/>
        </p:nvCxnSpPr>
        <p:spPr>
          <a:xfrm flipV="1">
            <a:off x="6320638" y="1895961"/>
            <a:ext cx="468000" cy="468000"/>
          </a:xfrm>
          <a:prstGeom prst="straightConnector1">
            <a:avLst/>
          </a:prstGeom>
          <a:ln w="38100">
            <a:solidFill>
              <a:srgbClr val="7030A0">
                <a:alpha val="2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ZoneTexte 33">
            <a:extLst>
              <a:ext uri="{FF2B5EF4-FFF2-40B4-BE49-F238E27FC236}">
                <a16:creationId xmlns:a16="http://schemas.microsoft.com/office/drawing/2014/main" id="{810958AF-5314-F84D-8DFA-F5399814546D}"/>
              </a:ext>
            </a:extLst>
          </p:cNvPr>
          <p:cNvSpPr txBox="1"/>
          <p:nvPr/>
        </p:nvSpPr>
        <p:spPr>
          <a:xfrm>
            <a:off x="6661082" y="1575237"/>
            <a:ext cx="2984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</a:t>
            </a:r>
          </a:p>
        </p:txBody>
      </p:sp>
      <p:sp>
        <p:nvSpPr>
          <p:cNvPr id="337" name="ZoneTexte 34">
            <a:extLst>
              <a:ext uri="{FF2B5EF4-FFF2-40B4-BE49-F238E27FC236}">
                <a16:creationId xmlns:a16="http://schemas.microsoft.com/office/drawing/2014/main" id="{9E27E2EE-00B5-99AE-EB74-CE7C1B9AA7AD}"/>
              </a:ext>
            </a:extLst>
          </p:cNvPr>
          <p:cNvSpPr txBox="1"/>
          <p:nvPr/>
        </p:nvSpPr>
        <p:spPr>
          <a:xfrm>
            <a:off x="5392980" y="2000016"/>
            <a:ext cx="2952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</a:t>
            </a:r>
          </a:p>
        </p:txBody>
      </p:sp>
      <p:cxnSp>
        <p:nvCxnSpPr>
          <p:cNvPr id="338" name="Connecteur droit avec flèche 35">
            <a:extLst>
              <a:ext uri="{FF2B5EF4-FFF2-40B4-BE49-F238E27FC236}">
                <a16:creationId xmlns:a16="http://schemas.microsoft.com/office/drawing/2014/main" id="{BE34E4CF-90C8-0AA5-30FE-B99D5332F4D3}"/>
              </a:ext>
            </a:extLst>
          </p:cNvPr>
          <p:cNvCxnSpPr>
            <a:cxnSpLocks/>
          </p:cNvCxnSpPr>
          <p:nvPr/>
        </p:nvCxnSpPr>
        <p:spPr>
          <a:xfrm flipV="1">
            <a:off x="6296724" y="1619223"/>
            <a:ext cx="0" cy="720000"/>
          </a:xfrm>
          <a:prstGeom prst="straightConnector1">
            <a:avLst/>
          </a:prstGeom>
          <a:ln w="38100">
            <a:solidFill>
              <a:srgbClr val="7030A0">
                <a:alpha val="25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ZoneTexte 36">
            <a:extLst>
              <a:ext uri="{FF2B5EF4-FFF2-40B4-BE49-F238E27FC236}">
                <a16:creationId xmlns:a16="http://schemas.microsoft.com/office/drawing/2014/main" id="{F72536B0-E1E7-C412-060D-9DE48F1FDB84}"/>
              </a:ext>
            </a:extLst>
          </p:cNvPr>
          <p:cNvSpPr txBox="1"/>
          <p:nvPr/>
        </p:nvSpPr>
        <p:spPr>
          <a:xfrm>
            <a:off x="6101001" y="1342549"/>
            <a:ext cx="3830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</p:txBody>
      </p:sp>
      <p:sp>
        <p:nvSpPr>
          <p:cNvPr id="340" name="Cube 339">
            <a:extLst>
              <a:ext uri="{FF2B5EF4-FFF2-40B4-BE49-F238E27FC236}">
                <a16:creationId xmlns:a16="http://schemas.microsoft.com/office/drawing/2014/main" id="{0FDEE959-0543-3ED4-202F-0D8C2877BE07}"/>
              </a:ext>
            </a:extLst>
          </p:cNvPr>
          <p:cNvSpPr/>
          <p:nvPr/>
        </p:nvSpPr>
        <p:spPr>
          <a:xfrm>
            <a:off x="8290266" y="661872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41" name="Cube 340">
            <a:extLst>
              <a:ext uri="{FF2B5EF4-FFF2-40B4-BE49-F238E27FC236}">
                <a16:creationId xmlns:a16="http://schemas.microsoft.com/office/drawing/2014/main" id="{B434A09E-1E9E-5CD8-422D-8C76D5854596}"/>
              </a:ext>
            </a:extLst>
          </p:cNvPr>
          <p:cNvSpPr/>
          <p:nvPr/>
        </p:nvSpPr>
        <p:spPr>
          <a:xfrm>
            <a:off x="8280975" y="1587966"/>
            <a:ext cx="2220886" cy="1241040"/>
          </a:xfrm>
          <a:prstGeom prst="cube">
            <a:avLst>
              <a:gd name="adj" fmla="val 97614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42" name="Cube 341">
            <a:extLst>
              <a:ext uri="{FF2B5EF4-FFF2-40B4-BE49-F238E27FC236}">
                <a16:creationId xmlns:a16="http://schemas.microsoft.com/office/drawing/2014/main" id="{B841426E-9383-551A-B632-4FE170FEFEB8}"/>
              </a:ext>
            </a:extLst>
          </p:cNvPr>
          <p:cNvSpPr/>
          <p:nvPr/>
        </p:nvSpPr>
        <p:spPr>
          <a:xfrm>
            <a:off x="7948920" y="910413"/>
            <a:ext cx="2541354" cy="2229332"/>
          </a:xfrm>
          <a:prstGeom prst="cube">
            <a:avLst>
              <a:gd name="adj" fmla="val 7007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43" name="Cube 342">
            <a:extLst>
              <a:ext uri="{FF2B5EF4-FFF2-40B4-BE49-F238E27FC236}">
                <a16:creationId xmlns:a16="http://schemas.microsoft.com/office/drawing/2014/main" id="{423B248A-EE13-2DC0-18E4-EA8B771144D3}"/>
              </a:ext>
            </a:extLst>
          </p:cNvPr>
          <p:cNvSpPr/>
          <p:nvPr/>
        </p:nvSpPr>
        <p:spPr>
          <a:xfrm>
            <a:off x="8076034" y="798979"/>
            <a:ext cx="2414241" cy="1537141"/>
          </a:xfrm>
          <a:prstGeom prst="cube">
            <a:avLst>
              <a:gd name="adj" fmla="val 93460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44" name="Cube 343">
            <a:extLst>
              <a:ext uri="{FF2B5EF4-FFF2-40B4-BE49-F238E27FC236}">
                <a16:creationId xmlns:a16="http://schemas.microsoft.com/office/drawing/2014/main" id="{71085075-404F-F72A-3FAB-E1CB87CAC941}"/>
              </a:ext>
            </a:extLst>
          </p:cNvPr>
          <p:cNvSpPr/>
          <p:nvPr/>
        </p:nvSpPr>
        <p:spPr>
          <a:xfrm>
            <a:off x="8191177" y="693105"/>
            <a:ext cx="2298154" cy="1422548"/>
          </a:xfrm>
          <a:prstGeom prst="cube">
            <a:avLst>
              <a:gd name="adj" fmla="val 93152"/>
            </a:avLst>
          </a:prstGeom>
          <a:solidFill>
            <a:schemeClr val="bg2">
              <a:lumMod val="25000"/>
              <a:alpha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45" name="Cube 344">
            <a:extLst>
              <a:ext uri="{FF2B5EF4-FFF2-40B4-BE49-F238E27FC236}">
                <a16:creationId xmlns:a16="http://schemas.microsoft.com/office/drawing/2014/main" id="{22664A10-E5EE-150A-0001-F12F7951CC11}"/>
              </a:ext>
            </a:extLst>
          </p:cNvPr>
          <p:cNvSpPr/>
          <p:nvPr/>
        </p:nvSpPr>
        <p:spPr>
          <a:xfrm>
            <a:off x="8321529" y="656573"/>
            <a:ext cx="2168878" cy="1223014"/>
          </a:xfrm>
          <a:prstGeom prst="cube">
            <a:avLst>
              <a:gd name="adj" fmla="val 97614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46" name="Cube 345">
            <a:extLst>
              <a:ext uri="{FF2B5EF4-FFF2-40B4-BE49-F238E27FC236}">
                <a16:creationId xmlns:a16="http://schemas.microsoft.com/office/drawing/2014/main" id="{F16B4B3D-0522-2594-B219-D9325F7ED787}"/>
              </a:ext>
            </a:extLst>
          </p:cNvPr>
          <p:cNvSpPr/>
          <p:nvPr/>
        </p:nvSpPr>
        <p:spPr>
          <a:xfrm>
            <a:off x="9307129" y="656573"/>
            <a:ext cx="1216983" cy="2172431"/>
          </a:xfrm>
          <a:prstGeom prst="cube">
            <a:avLst>
              <a:gd name="adj" fmla="val 97326"/>
            </a:avLst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72" name="Ellipse 6">
            <a:extLst>
              <a:ext uri="{FF2B5EF4-FFF2-40B4-BE49-F238E27FC236}">
                <a16:creationId xmlns:a16="http://schemas.microsoft.com/office/drawing/2014/main" id="{F49ECBEE-EFDF-A221-5A88-8A330AD829F1}"/>
              </a:ext>
            </a:extLst>
          </p:cNvPr>
          <p:cNvSpPr/>
          <p:nvPr/>
        </p:nvSpPr>
        <p:spPr>
          <a:xfrm>
            <a:off x="2681940" y="2046135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3" name="Connecteur droit 48">
            <a:extLst>
              <a:ext uri="{FF2B5EF4-FFF2-40B4-BE49-F238E27FC236}">
                <a16:creationId xmlns:a16="http://schemas.microsoft.com/office/drawing/2014/main" id="{14A92BC8-F68D-8021-1771-28AEFAD2DCFC}"/>
              </a:ext>
            </a:extLst>
          </p:cNvPr>
          <p:cNvCxnSpPr>
            <a:cxnSpLocks/>
          </p:cNvCxnSpPr>
          <p:nvPr/>
        </p:nvCxnSpPr>
        <p:spPr>
          <a:xfrm>
            <a:off x="2699560" y="2059111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Connecteur droit 49">
            <a:extLst>
              <a:ext uri="{FF2B5EF4-FFF2-40B4-BE49-F238E27FC236}">
                <a16:creationId xmlns:a16="http://schemas.microsoft.com/office/drawing/2014/main" id="{AFCC488E-C9C1-A0DD-38CD-5B0AACE46172}"/>
              </a:ext>
            </a:extLst>
          </p:cNvPr>
          <p:cNvCxnSpPr>
            <a:cxnSpLocks/>
          </p:cNvCxnSpPr>
          <p:nvPr/>
        </p:nvCxnSpPr>
        <p:spPr>
          <a:xfrm flipH="1">
            <a:off x="2699560" y="2060051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5" name="Ellipse 50">
            <a:extLst>
              <a:ext uri="{FF2B5EF4-FFF2-40B4-BE49-F238E27FC236}">
                <a16:creationId xmlns:a16="http://schemas.microsoft.com/office/drawing/2014/main" id="{89CFACB9-744C-4A01-6F03-365138F4C080}"/>
              </a:ext>
            </a:extLst>
          </p:cNvPr>
          <p:cNvSpPr/>
          <p:nvPr/>
        </p:nvSpPr>
        <p:spPr>
          <a:xfrm>
            <a:off x="2218627" y="2047374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6" name="Connecteur droit 51">
            <a:extLst>
              <a:ext uri="{FF2B5EF4-FFF2-40B4-BE49-F238E27FC236}">
                <a16:creationId xmlns:a16="http://schemas.microsoft.com/office/drawing/2014/main" id="{1493F393-16F7-30F3-08A1-D921B1AF07C9}"/>
              </a:ext>
            </a:extLst>
          </p:cNvPr>
          <p:cNvCxnSpPr>
            <a:cxnSpLocks/>
          </p:cNvCxnSpPr>
          <p:nvPr/>
        </p:nvCxnSpPr>
        <p:spPr>
          <a:xfrm>
            <a:off x="2236247" y="206035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52">
            <a:extLst>
              <a:ext uri="{FF2B5EF4-FFF2-40B4-BE49-F238E27FC236}">
                <a16:creationId xmlns:a16="http://schemas.microsoft.com/office/drawing/2014/main" id="{8AB84E5F-F661-DAB6-3799-F5BF0D9E4EC4}"/>
              </a:ext>
            </a:extLst>
          </p:cNvPr>
          <p:cNvCxnSpPr>
            <a:cxnSpLocks/>
          </p:cNvCxnSpPr>
          <p:nvPr/>
        </p:nvCxnSpPr>
        <p:spPr>
          <a:xfrm flipH="1">
            <a:off x="2236247" y="2061290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Ellipse 55">
            <a:extLst>
              <a:ext uri="{FF2B5EF4-FFF2-40B4-BE49-F238E27FC236}">
                <a16:creationId xmlns:a16="http://schemas.microsoft.com/office/drawing/2014/main" id="{897273FD-384A-3D3F-4DB5-073562E44598}"/>
              </a:ext>
            </a:extLst>
          </p:cNvPr>
          <p:cNvSpPr/>
          <p:nvPr/>
        </p:nvSpPr>
        <p:spPr>
          <a:xfrm>
            <a:off x="2533663" y="2057715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9" name="Connecteur droit 56">
            <a:extLst>
              <a:ext uri="{FF2B5EF4-FFF2-40B4-BE49-F238E27FC236}">
                <a16:creationId xmlns:a16="http://schemas.microsoft.com/office/drawing/2014/main" id="{DDDC8787-389F-6297-9FD2-44CCF99A3F36}"/>
              </a:ext>
            </a:extLst>
          </p:cNvPr>
          <p:cNvCxnSpPr>
            <a:cxnSpLocks/>
          </p:cNvCxnSpPr>
          <p:nvPr/>
        </p:nvCxnSpPr>
        <p:spPr>
          <a:xfrm>
            <a:off x="2551283" y="2070691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57">
            <a:extLst>
              <a:ext uri="{FF2B5EF4-FFF2-40B4-BE49-F238E27FC236}">
                <a16:creationId xmlns:a16="http://schemas.microsoft.com/office/drawing/2014/main" id="{1A7F0021-8248-08C0-C8CF-1A88207A70FE}"/>
              </a:ext>
            </a:extLst>
          </p:cNvPr>
          <p:cNvCxnSpPr>
            <a:cxnSpLocks/>
          </p:cNvCxnSpPr>
          <p:nvPr/>
        </p:nvCxnSpPr>
        <p:spPr>
          <a:xfrm flipH="1">
            <a:off x="2551283" y="2071631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" name="ZoneTexte 9">
            <a:extLst>
              <a:ext uri="{FF2B5EF4-FFF2-40B4-BE49-F238E27FC236}">
                <a16:creationId xmlns:a16="http://schemas.microsoft.com/office/drawing/2014/main" id="{C3BA2CE4-2FEC-2139-2AD0-41559863AF8D}"/>
              </a:ext>
            </a:extLst>
          </p:cNvPr>
          <p:cNvSpPr txBox="1"/>
          <p:nvPr/>
        </p:nvSpPr>
        <p:spPr>
          <a:xfrm>
            <a:off x="2750455" y="1856121"/>
            <a:ext cx="24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382" name="ZoneTexte 58">
            <a:extLst>
              <a:ext uri="{FF2B5EF4-FFF2-40B4-BE49-F238E27FC236}">
                <a16:creationId xmlns:a16="http://schemas.microsoft.com/office/drawing/2014/main" id="{96FF6BC2-012F-FBCD-EA84-1C0AC4BFEE0D}"/>
              </a:ext>
            </a:extLst>
          </p:cNvPr>
          <p:cNvSpPr txBox="1"/>
          <p:nvPr/>
        </p:nvSpPr>
        <p:spPr>
          <a:xfrm>
            <a:off x="2273226" y="1855212"/>
            <a:ext cx="24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383" name="ZoneTexte 59">
            <a:extLst>
              <a:ext uri="{FF2B5EF4-FFF2-40B4-BE49-F238E27FC236}">
                <a16:creationId xmlns:a16="http://schemas.microsoft.com/office/drawing/2014/main" id="{22AF8AEB-9F8B-8820-CAC4-68DF536EB9D8}"/>
              </a:ext>
            </a:extLst>
          </p:cNvPr>
          <p:cNvSpPr txBox="1"/>
          <p:nvPr/>
        </p:nvSpPr>
        <p:spPr>
          <a:xfrm>
            <a:off x="2593290" y="1855212"/>
            <a:ext cx="24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400" name="Ellipse 6">
            <a:extLst>
              <a:ext uri="{FF2B5EF4-FFF2-40B4-BE49-F238E27FC236}">
                <a16:creationId xmlns:a16="http://schemas.microsoft.com/office/drawing/2014/main" id="{105536D4-F9C0-EA9D-772E-B49E3B6ACFAA}"/>
              </a:ext>
            </a:extLst>
          </p:cNvPr>
          <p:cNvSpPr/>
          <p:nvPr/>
        </p:nvSpPr>
        <p:spPr>
          <a:xfrm>
            <a:off x="8256752" y="2005523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1" name="Connecteur droit 48">
            <a:extLst>
              <a:ext uri="{FF2B5EF4-FFF2-40B4-BE49-F238E27FC236}">
                <a16:creationId xmlns:a16="http://schemas.microsoft.com/office/drawing/2014/main" id="{79BA58F3-9514-6C65-C988-16D67700F484}"/>
              </a:ext>
            </a:extLst>
          </p:cNvPr>
          <p:cNvCxnSpPr>
            <a:cxnSpLocks/>
          </p:cNvCxnSpPr>
          <p:nvPr/>
        </p:nvCxnSpPr>
        <p:spPr>
          <a:xfrm>
            <a:off x="8274372" y="201849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9">
            <a:extLst>
              <a:ext uri="{FF2B5EF4-FFF2-40B4-BE49-F238E27FC236}">
                <a16:creationId xmlns:a16="http://schemas.microsoft.com/office/drawing/2014/main" id="{1DED7E07-761C-800F-DE60-DD6D158DE028}"/>
              </a:ext>
            </a:extLst>
          </p:cNvPr>
          <p:cNvCxnSpPr>
            <a:cxnSpLocks/>
          </p:cNvCxnSpPr>
          <p:nvPr/>
        </p:nvCxnSpPr>
        <p:spPr>
          <a:xfrm flipH="1">
            <a:off x="8274372" y="201943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" name="Ellipse 50">
            <a:extLst>
              <a:ext uri="{FF2B5EF4-FFF2-40B4-BE49-F238E27FC236}">
                <a16:creationId xmlns:a16="http://schemas.microsoft.com/office/drawing/2014/main" id="{AA8CEBDA-7C73-4DF9-E92D-AD0656875EBB}"/>
              </a:ext>
            </a:extLst>
          </p:cNvPr>
          <p:cNvSpPr/>
          <p:nvPr/>
        </p:nvSpPr>
        <p:spPr>
          <a:xfrm>
            <a:off x="8602732" y="2006762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6" name="Connecteur droit 51">
            <a:extLst>
              <a:ext uri="{FF2B5EF4-FFF2-40B4-BE49-F238E27FC236}">
                <a16:creationId xmlns:a16="http://schemas.microsoft.com/office/drawing/2014/main" id="{7C5DA9E1-7A21-8ECC-413A-EC41E4D2C596}"/>
              </a:ext>
            </a:extLst>
          </p:cNvPr>
          <p:cNvCxnSpPr>
            <a:cxnSpLocks/>
          </p:cNvCxnSpPr>
          <p:nvPr/>
        </p:nvCxnSpPr>
        <p:spPr>
          <a:xfrm>
            <a:off x="8620352" y="2019738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52">
            <a:extLst>
              <a:ext uri="{FF2B5EF4-FFF2-40B4-BE49-F238E27FC236}">
                <a16:creationId xmlns:a16="http://schemas.microsoft.com/office/drawing/2014/main" id="{FC7581C8-B10B-A3D5-E975-2D3097D454C9}"/>
              </a:ext>
            </a:extLst>
          </p:cNvPr>
          <p:cNvCxnSpPr>
            <a:cxnSpLocks/>
          </p:cNvCxnSpPr>
          <p:nvPr/>
        </p:nvCxnSpPr>
        <p:spPr>
          <a:xfrm flipH="1">
            <a:off x="8620352" y="2020678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Ellipse 55">
            <a:extLst>
              <a:ext uri="{FF2B5EF4-FFF2-40B4-BE49-F238E27FC236}">
                <a16:creationId xmlns:a16="http://schemas.microsoft.com/office/drawing/2014/main" id="{F634B312-AAFF-DB16-93AD-0D0C80A06DE0}"/>
              </a:ext>
            </a:extLst>
          </p:cNvPr>
          <p:cNvSpPr/>
          <p:nvPr/>
        </p:nvSpPr>
        <p:spPr>
          <a:xfrm>
            <a:off x="8917768" y="2017103"/>
            <a:ext cx="108000" cy="108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9" name="Connecteur droit 56">
            <a:extLst>
              <a:ext uri="{FF2B5EF4-FFF2-40B4-BE49-F238E27FC236}">
                <a16:creationId xmlns:a16="http://schemas.microsoft.com/office/drawing/2014/main" id="{7C0E7A68-245A-399A-C5D4-1455484289DB}"/>
              </a:ext>
            </a:extLst>
          </p:cNvPr>
          <p:cNvCxnSpPr>
            <a:cxnSpLocks/>
          </p:cNvCxnSpPr>
          <p:nvPr/>
        </p:nvCxnSpPr>
        <p:spPr>
          <a:xfrm>
            <a:off x="8935388" y="203007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57">
            <a:extLst>
              <a:ext uri="{FF2B5EF4-FFF2-40B4-BE49-F238E27FC236}">
                <a16:creationId xmlns:a16="http://schemas.microsoft.com/office/drawing/2014/main" id="{87F572F1-57BF-9D47-7B41-97028A7345AC}"/>
              </a:ext>
            </a:extLst>
          </p:cNvPr>
          <p:cNvCxnSpPr>
            <a:cxnSpLocks/>
          </p:cNvCxnSpPr>
          <p:nvPr/>
        </p:nvCxnSpPr>
        <p:spPr>
          <a:xfrm flipH="1">
            <a:off x="8935388" y="2031019"/>
            <a:ext cx="72000" cy="7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ZoneTexte 9">
            <a:extLst>
              <a:ext uri="{FF2B5EF4-FFF2-40B4-BE49-F238E27FC236}">
                <a16:creationId xmlns:a16="http://schemas.microsoft.com/office/drawing/2014/main" id="{A8FAC975-230E-2214-59AC-3A16C36AD2A9}"/>
              </a:ext>
            </a:extLst>
          </p:cNvPr>
          <p:cNvSpPr txBox="1"/>
          <p:nvPr/>
        </p:nvSpPr>
        <p:spPr>
          <a:xfrm>
            <a:off x="8325267" y="1815509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422" name="ZoneTexte 58">
            <a:extLst>
              <a:ext uri="{FF2B5EF4-FFF2-40B4-BE49-F238E27FC236}">
                <a16:creationId xmlns:a16="http://schemas.microsoft.com/office/drawing/2014/main" id="{27D25D75-70D2-0529-6273-488809FB4FE9}"/>
              </a:ext>
            </a:extLst>
          </p:cNvPr>
          <p:cNvSpPr txBox="1"/>
          <p:nvPr/>
        </p:nvSpPr>
        <p:spPr>
          <a:xfrm>
            <a:off x="8657331" y="1814600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sp>
        <p:nvSpPr>
          <p:cNvPr id="423" name="ZoneTexte 59">
            <a:extLst>
              <a:ext uri="{FF2B5EF4-FFF2-40B4-BE49-F238E27FC236}">
                <a16:creationId xmlns:a16="http://schemas.microsoft.com/office/drawing/2014/main" id="{6D50B391-EFF1-7E04-34F8-726A69CA224B}"/>
              </a:ext>
            </a:extLst>
          </p:cNvPr>
          <p:cNvSpPr txBox="1"/>
          <p:nvPr/>
        </p:nvSpPr>
        <p:spPr>
          <a:xfrm>
            <a:off x="8977395" y="1814600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</a:t>
            </a:r>
          </a:p>
        </p:txBody>
      </p:sp>
      <p:cxnSp>
        <p:nvCxnSpPr>
          <p:cNvPr id="206" name="Connecteur droit 303">
            <a:extLst>
              <a:ext uri="{FF2B5EF4-FFF2-40B4-BE49-F238E27FC236}">
                <a16:creationId xmlns:a16="http://schemas.microsoft.com/office/drawing/2014/main" id="{16C6B7DC-C9A7-ED3D-007E-D95D08B2DBEF}"/>
              </a:ext>
            </a:extLst>
          </p:cNvPr>
          <p:cNvCxnSpPr>
            <a:cxnSpLocks/>
          </p:cNvCxnSpPr>
          <p:nvPr/>
        </p:nvCxnSpPr>
        <p:spPr>
          <a:xfrm>
            <a:off x="4054013" y="5850246"/>
            <a:ext cx="1856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304">
            <a:extLst>
              <a:ext uri="{FF2B5EF4-FFF2-40B4-BE49-F238E27FC236}">
                <a16:creationId xmlns:a16="http://schemas.microsoft.com/office/drawing/2014/main" id="{D629A18F-BD1E-84E0-2BA2-3193D8C6C408}"/>
              </a:ext>
            </a:extLst>
          </p:cNvPr>
          <p:cNvCxnSpPr>
            <a:cxnSpLocks/>
          </p:cNvCxnSpPr>
          <p:nvPr/>
        </p:nvCxnSpPr>
        <p:spPr>
          <a:xfrm>
            <a:off x="4052379" y="3575288"/>
            <a:ext cx="1856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ZoneTexte 309">
            <a:extLst>
              <a:ext uri="{FF2B5EF4-FFF2-40B4-BE49-F238E27FC236}">
                <a16:creationId xmlns:a16="http://schemas.microsoft.com/office/drawing/2014/main" id="{2CB208A7-7935-8CA2-ED35-743CBACD17E5}"/>
              </a:ext>
            </a:extLst>
          </p:cNvPr>
          <p:cNvSpPr txBox="1"/>
          <p:nvPr/>
        </p:nvSpPr>
        <p:spPr>
          <a:xfrm>
            <a:off x="123815" y="3659483"/>
            <a:ext cx="127705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7D0F86FF-6353-AB91-436B-CA423D05BB78}"/>
              </a:ext>
            </a:extLst>
          </p:cNvPr>
          <p:cNvSpPr/>
          <p:nvPr/>
        </p:nvSpPr>
        <p:spPr>
          <a:xfrm>
            <a:off x="895501" y="3388059"/>
            <a:ext cx="233016" cy="2656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212" name="Connecteur droit avec flèche 314">
            <a:extLst>
              <a:ext uri="{FF2B5EF4-FFF2-40B4-BE49-F238E27FC236}">
                <a16:creationId xmlns:a16="http://schemas.microsoft.com/office/drawing/2014/main" id="{615D6E02-AF71-745C-E12A-92CBFDF5A09E}"/>
              </a:ext>
            </a:extLst>
          </p:cNvPr>
          <p:cNvCxnSpPr>
            <a:cxnSpLocks/>
          </p:cNvCxnSpPr>
          <p:nvPr/>
        </p:nvCxnSpPr>
        <p:spPr>
          <a:xfrm flipV="1">
            <a:off x="1162972" y="3294836"/>
            <a:ext cx="0" cy="2556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ZoneTexte 404">
                <a:extLst>
                  <a:ext uri="{FF2B5EF4-FFF2-40B4-BE49-F238E27FC236}">
                    <a16:creationId xmlns:a16="http://schemas.microsoft.com/office/drawing/2014/main" id="{204004F5-C98A-A37C-E4DA-30DCAB555446}"/>
                  </a:ext>
                </a:extLst>
              </p:cNvPr>
              <p:cNvSpPr txBox="1"/>
              <p:nvPr/>
            </p:nvSpPr>
            <p:spPr>
              <a:xfrm>
                <a:off x="4209046" y="5698891"/>
                <a:ext cx="922560" cy="3125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−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𝟐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.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en-US" sz="1400" b="1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215" name="ZoneTexte 404">
                <a:extLst>
                  <a:ext uri="{FF2B5EF4-FFF2-40B4-BE49-F238E27FC236}">
                    <a16:creationId xmlns:a16="http://schemas.microsoft.com/office/drawing/2014/main" id="{204004F5-C98A-A37C-E4DA-30DCAB5554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046" y="5698891"/>
                <a:ext cx="922560" cy="3125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6" name="Rectangle : coins arrondis 411">
            <a:extLst>
              <a:ext uri="{FF2B5EF4-FFF2-40B4-BE49-F238E27FC236}">
                <a16:creationId xmlns:a16="http://schemas.microsoft.com/office/drawing/2014/main" id="{708DB96A-0EDA-73E0-8670-29BFB3D9C042}"/>
              </a:ext>
            </a:extLst>
          </p:cNvPr>
          <p:cNvSpPr/>
          <p:nvPr/>
        </p:nvSpPr>
        <p:spPr>
          <a:xfrm>
            <a:off x="2288697" y="3710287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66C49B6C-C11D-FF01-C4D4-E99F3DF7DBD6}"/>
              </a:ext>
            </a:extLst>
          </p:cNvPr>
          <p:cNvSpPr/>
          <p:nvPr/>
        </p:nvSpPr>
        <p:spPr>
          <a:xfrm rot="5400000">
            <a:off x="2429496" y="4426700"/>
            <a:ext cx="319589" cy="3288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232" name="Connecteur droit avec flèche 311">
            <a:extLst>
              <a:ext uri="{FF2B5EF4-FFF2-40B4-BE49-F238E27FC236}">
                <a16:creationId xmlns:a16="http://schemas.microsoft.com/office/drawing/2014/main" id="{16B4AA85-D292-3BA8-9CD6-D4D9B58A2357}"/>
              </a:ext>
            </a:extLst>
          </p:cNvPr>
          <p:cNvCxnSpPr>
            <a:cxnSpLocks/>
          </p:cNvCxnSpPr>
          <p:nvPr/>
        </p:nvCxnSpPr>
        <p:spPr>
          <a:xfrm>
            <a:off x="1150303" y="5871501"/>
            <a:ext cx="280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312">
            <a:extLst>
              <a:ext uri="{FF2B5EF4-FFF2-40B4-BE49-F238E27FC236}">
                <a16:creationId xmlns:a16="http://schemas.microsoft.com/office/drawing/2014/main" id="{A3C28303-B095-2165-C2D1-1964478268F5}"/>
              </a:ext>
            </a:extLst>
          </p:cNvPr>
          <p:cNvCxnSpPr>
            <a:cxnSpLocks/>
          </p:cNvCxnSpPr>
          <p:nvPr/>
        </p:nvCxnSpPr>
        <p:spPr>
          <a:xfrm>
            <a:off x="1259807" y="5865151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313">
            <a:extLst>
              <a:ext uri="{FF2B5EF4-FFF2-40B4-BE49-F238E27FC236}">
                <a16:creationId xmlns:a16="http://schemas.microsoft.com/office/drawing/2014/main" id="{8A66C6D8-7D68-6D8E-BE9F-4725E9C0AF76}"/>
              </a:ext>
            </a:extLst>
          </p:cNvPr>
          <p:cNvCxnSpPr>
            <a:cxnSpLocks/>
          </p:cNvCxnSpPr>
          <p:nvPr/>
        </p:nvCxnSpPr>
        <p:spPr>
          <a:xfrm>
            <a:off x="3810286" y="5837059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ZoneTexte 308">
            <a:extLst>
              <a:ext uri="{FF2B5EF4-FFF2-40B4-BE49-F238E27FC236}">
                <a16:creationId xmlns:a16="http://schemas.microsoft.com/office/drawing/2014/main" id="{C826D381-5E54-53D9-B023-B7921292EAE4}"/>
              </a:ext>
            </a:extLst>
          </p:cNvPr>
          <p:cNvSpPr txBox="1"/>
          <p:nvPr/>
        </p:nvSpPr>
        <p:spPr>
          <a:xfrm>
            <a:off x="3918459" y="5891012"/>
            <a:ext cx="133739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cxnSp>
        <p:nvCxnSpPr>
          <p:cNvPr id="326" name="Straight Arrow Connector 325">
            <a:extLst>
              <a:ext uri="{FF2B5EF4-FFF2-40B4-BE49-F238E27FC236}">
                <a16:creationId xmlns:a16="http://schemas.microsoft.com/office/drawing/2014/main" id="{B86D6405-ABD3-97DA-490D-6EB2F4FE6E8C}"/>
              </a:ext>
            </a:extLst>
          </p:cNvPr>
          <p:cNvCxnSpPr>
            <a:cxnSpLocks/>
          </p:cNvCxnSpPr>
          <p:nvPr/>
        </p:nvCxnSpPr>
        <p:spPr>
          <a:xfrm flipH="1">
            <a:off x="1029603" y="4373604"/>
            <a:ext cx="0" cy="553444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7" name="ZoneTexte 318">
            <a:extLst>
              <a:ext uri="{FF2B5EF4-FFF2-40B4-BE49-F238E27FC236}">
                <a16:creationId xmlns:a16="http://schemas.microsoft.com/office/drawing/2014/main" id="{41F9E3AF-1FCA-E7C6-2A59-D1516E5053B0}"/>
              </a:ext>
            </a:extLst>
          </p:cNvPr>
          <p:cNvSpPr txBox="1"/>
          <p:nvPr/>
        </p:nvSpPr>
        <p:spPr>
          <a:xfrm>
            <a:off x="658133" y="4457778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424" name="ZoneTexte 219">
            <a:extLst>
              <a:ext uri="{FF2B5EF4-FFF2-40B4-BE49-F238E27FC236}">
                <a16:creationId xmlns:a16="http://schemas.microsoft.com/office/drawing/2014/main" id="{766FC725-8D43-F9FC-83EC-34854181AF34}"/>
              </a:ext>
            </a:extLst>
          </p:cNvPr>
          <p:cNvSpPr txBox="1"/>
          <p:nvPr/>
        </p:nvSpPr>
        <p:spPr>
          <a:xfrm>
            <a:off x="1107721" y="6024510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sp>
        <p:nvSpPr>
          <p:cNvPr id="425" name="ZoneTexte 221">
            <a:extLst>
              <a:ext uri="{FF2B5EF4-FFF2-40B4-BE49-F238E27FC236}">
                <a16:creationId xmlns:a16="http://schemas.microsoft.com/office/drawing/2014/main" id="{7F0B3FD7-9089-72A4-38B9-378EC1BF36F5}"/>
              </a:ext>
            </a:extLst>
          </p:cNvPr>
          <p:cNvSpPr txBox="1"/>
          <p:nvPr/>
        </p:nvSpPr>
        <p:spPr>
          <a:xfrm>
            <a:off x="3614111" y="6008967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  <p:sp>
        <p:nvSpPr>
          <p:cNvPr id="436" name="Rectangle 435">
            <a:extLst>
              <a:ext uri="{FF2B5EF4-FFF2-40B4-BE49-F238E27FC236}">
                <a16:creationId xmlns:a16="http://schemas.microsoft.com/office/drawing/2014/main" id="{416C2F81-9FBC-44D9-0806-BDF9E37EF52A}"/>
              </a:ext>
            </a:extLst>
          </p:cNvPr>
          <p:cNvSpPr/>
          <p:nvPr/>
        </p:nvSpPr>
        <p:spPr>
          <a:xfrm>
            <a:off x="4072242" y="3224204"/>
            <a:ext cx="602535" cy="3125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7" name="ZoneTexte 403">
                <a:extLst>
                  <a:ext uri="{FF2B5EF4-FFF2-40B4-BE49-F238E27FC236}">
                    <a16:creationId xmlns:a16="http://schemas.microsoft.com/office/drawing/2014/main" id="{3093246F-664B-6C1D-F011-A44A6EA9C39E}"/>
                  </a:ext>
                </a:extLst>
              </p:cNvPr>
              <p:cNvSpPr txBox="1"/>
              <p:nvPr/>
            </p:nvSpPr>
            <p:spPr>
              <a:xfrm>
                <a:off x="3956287" y="3295992"/>
                <a:ext cx="722185" cy="3125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dirty="0">
                    <a:ea typeface="Ebrima" panose="02000000000000000000" pitchFamily="2" charset="0"/>
                    <a:cs typeface="Ebrima" panose="02000000000000000000" pitchFamily="2" charset="0"/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400" b="1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</m:ctrlPr>
                      </m:sSupPr>
                      <m:e>
                        <m:r>
                          <a:rPr lang="fr-FR" sz="1400" b="1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.</m:t>
                        </m:r>
                        <m:r>
                          <a:rPr lang="fr-FR" sz="1400" b="1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𝟏𝟎</m:t>
                        </m:r>
                      </m:e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𝟏𝟎</m:t>
                        </m:r>
                      </m:sup>
                    </m:sSup>
                  </m:oMath>
                </a14:m>
                <a:endParaRPr lang="en-US" sz="1400" b="1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437" name="ZoneTexte 403">
                <a:extLst>
                  <a:ext uri="{FF2B5EF4-FFF2-40B4-BE49-F238E27FC236}">
                    <a16:creationId xmlns:a16="http://schemas.microsoft.com/office/drawing/2014/main" id="{3093246F-664B-6C1D-F011-A44A6EA9C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287" y="3295992"/>
                <a:ext cx="722185" cy="312586"/>
              </a:xfrm>
              <a:prstGeom prst="rect">
                <a:avLst/>
              </a:prstGeom>
              <a:blipFill>
                <a:blip r:embed="rId9"/>
                <a:stretch>
                  <a:fillRect l="-2542" t="-1961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9" name="Rectangle 438">
            <a:extLst>
              <a:ext uri="{FF2B5EF4-FFF2-40B4-BE49-F238E27FC236}">
                <a16:creationId xmlns:a16="http://schemas.microsoft.com/office/drawing/2014/main" id="{9F2C3832-5883-4167-F5FE-508C513F10BA}"/>
              </a:ext>
            </a:extLst>
          </p:cNvPr>
          <p:cNvSpPr/>
          <p:nvPr/>
        </p:nvSpPr>
        <p:spPr>
          <a:xfrm>
            <a:off x="10646271" y="3639323"/>
            <a:ext cx="287021" cy="2207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440" name="Connecteur droit 303">
            <a:extLst>
              <a:ext uri="{FF2B5EF4-FFF2-40B4-BE49-F238E27FC236}">
                <a16:creationId xmlns:a16="http://schemas.microsoft.com/office/drawing/2014/main" id="{2B43E866-6F76-D528-FAAB-9B3D07F1FF76}"/>
              </a:ext>
            </a:extLst>
          </p:cNvPr>
          <p:cNvCxnSpPr>
            <a:cxnSpLocks/>
          </p:cNvCxnSpPr>
          <p:nvPr/>
        </p:nvCxnSpPr>
        <p:spPr>
          <a:xfrm>
            <a:off x="10525746" y="5892025"/>
            <a:ext cx="1856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Connecteur droit 304">
            <a:extLst>
              <a:ext uri="{FF2B5EF4-FFF2-40B4-BE49-F238E27FC236}">
                <a16:creationId xmlns:a16="http://schemas.microsoft.com/office/drawing/2014/main" id="{F30302BA-0768-7623-A52C-34B6DFFD2798}"/>
              </a:ext>
            </a:extLst>
          </p:cNvPr>
          <p:cNvCxnSpPr>
            <a:cxnSpLocks/>
          </p:cNvCxnSpPr>
          <p:nvPr/>
        </p:nvCxnSpPr>
        <p:spPr>
          <a:xfrm>
            <a:off x="10524112" y="3617067"/>
            <a:ext cx="1856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ZoneTexte 309">
            <a:extLst>
              <a:ext uri="{FF2B5EF4-FFF2-40B4-BE49-F238E27FC236}">
                <a16:creationId xmlns:a16="http://schemas.microsoft.com/office/drawing/2014/main" id="{AFCC1D81-F986-0A06-BD69-65E876CADA22}"/>
              </a:ext>
            </a:extLst>
          </p:cNvPr>
          <p:cNvSpPr txBox="1"/>
          <p:nvPr/>
        </p:nvSpPr>
        <p:spPr>
          <a:xfrm>
            <a:off x="6595548" y="3701262"/>
            <a:ext cx="127705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y (mm)</a:t>
            </a:r>
          </a:p>
        </p:txBody>
      </p:sp>
      <p:sp>
        <p:nvSpPr>
          <p:cNvPr id="443" name="Rectangle 442">
            <a:extLst>
              <a:ext uri="{FF2B5EF4-FFF2-40B4-BE49-F238E27FC236}">
                <a16:creationId xmlns:a16="http://schemas.microsoft.com/office/drawing/2014/main" id="{9EA325DC-7093-A64B-3719-EF354A7277A0}"/>
              </a:ext>
            </a:extLst>
          </p:cNvPr>
          <p:cNvSpPr/>
          <p:nvPr/>
        </p:nvSpPr>
        <p:spPr>
          <a:xfrm>
            <a:off x="7367234" y="3429838"/>
            <a:ext cx="233016" cy="2656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444" name="Connecteur droit avec flèche 314">
            <a:extLst>
              <a:ext uri="{FF2B5EF4-FFF2-40B4-BE49-F238E27FC236}">
                <a16:creationId xmlns:a16="http://schemas.microsoft.com/office/drawing/2014/main" id="{0788A65A-B93B-3A7E-4B54-E0A5DBE63889}"/>
              </a:ext>
            </a:extLst>
          </p:cNvPr>
          <p:cNvCxnSpPr>
            <a:cxnSpLocks/>
          </p:cNvCxnSpPr>
          <p:nvPr/>
        </p:nvCxnSpPr>
        <p:spPr>
          <a:xfrm flipV="1">
            <a:off x="7634705" y="3336615"/>
            <a:ext cx="0" cy="25560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5" name="ZoneTexte 404">
                <a:extLst>
                  <a:ext uri="{FF2B5EF4-FFF2-40B4-BE49-F238E27FC236}">
                    <a16:creationId xmlns:a16="http://schemas.microsoft.com/office/drawing/2014/main" id="{27FA8D1B-7EBB-3A6D-F8FF-CCD061AEE973}"/>
                  </a:ext>
                </a:extLst>
              </p:cNvPr>
              <p:cNvSpPr txBox="1"/>
              <p:nvPr/>
            </p:nvSpPr>
            <p:spPr>
              <a:xfrm>
                <a:off x="10726108" y="5688567"/>
                <a:ext cx="922560" cy="3125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−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𝟐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m:t>.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Ebrima" panose="02000000000000000000" pitchFamily="2" charset="0"/>
                              <a:cs typeface="Ebrima" panose="02000000000000000000" pitchFamily="2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en-US" sz="1400" b="1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445" name="ZoneTexte 404">
                <a:extLst>
                  <a:ext uri="{FF2B5EF4-FFF2-40B4-BE49-F238E27FC236}">
                    <a16:creationId xmlns:a16="http://schemas.microsoft.com/office/drawing/2014/main" id="{27FA8D1B-7EBB-3A6D-F8FF-CCD061AEE9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6108" y="5688567"/>
                <a:ext cx="922560" cy="3125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6" name="Rectangle : coins arrondis 411">
            <a:extLst>
              <a:ext uri="{FF2B5EF4-FFF2-40B4-BE49-F238E27FC236}">
                <a16:creationId xmlns:a16="http://schemas.microsoft.com/office/drawing/2014/main" id="{364E38FA-3387-362A-E61E-607353064A07}"/>
              </a:ext>
            </a:extLst>
          </p:cNvPr>
          <p:cNvSpPr/>
          <p:nvPr/>
        </p:nvSpPr>
        <p:spPr>
          <a:xfrm>
            <a:off x="8760430" y="3752066"/>
            <a:ext cx="849096" cy="324771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 ms</a:t>
            </a:r>
          </a:p>
        </p:txBody>
      </p:sp>
      <p:sp>
        <p:nvSpPr>
          <p:cNvPr id="447" name="Rectangle 446">
            <a:extLst>
              <a:ext uri="{FF2B5EF4-FFF2-40B4-BE49-F238E27FC236}">
                <a16:creationId xmlns:a16="http://schemas.microsoft.com/office/drawing/2014/main" id="{1936FEB0-91D1-7014-79F3-A86BF4F562F9}"/>
              </a:ext>
            </a:extLst>
          </p:cNvPr>
          <p:cNvSpPr/>
          <p:nvPr/>
        </p:nvSpPr>
        <p:spPr>
          <a:xfrm rot="5400000">
            <a:off x="8901229" y="4468479"/>
            <a:ext cx="319589" cy="3288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448" name="Connecteur droit avec flèche 311">
            <a:extLst>
              <a:ext uri="{FF2B5EF4-FFF2-40B4-BE49-F238E27FC236}">
                <a16:creationId xmlns:a16="http://schemas.microsoft.com/office/drawing/2014/main" id="{98B74DFA-D03E-49ED-DBF2-9BD27BA006A5}"/>
              </a:ext>
            </a:extLst>
          </p:cNvPr>
          <p:cNvCxnSpPr>
            <a:cxnSpLocks/>
          </p:cNvCxnSpPr>
          <p:nvPr/>
        </p:nvCxnSpPr>
        <p:spPr>
          <a:xfrm>
            <a:off x="7622036" y="5913280"/>
            <a:ext cx="280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312">
            <a:extLst>
              <a:ext uri="{FF2B5EF4-FFF2-40B4-BE49-F238E27FC236}">
                <a16:creationId xmlns:a16="http://schemas.microsoft.com/office/drawing/2014/main" id="{9390596F-6E84-F36C-75DB-242BC25A3A8B}"/>
              </a:ext>
            </a:extLst>
          </p:cNvPr>
          <p:cNvCxnSpPr>
            <a:cxnSpLocks/>
          </p:cNvCxnSpPr>
          <p:nvPr/>
        </p:nvCxnSpPr>
        <p:spPr>
          <a:xfrm>
            <a:off x="7731540" y="5906930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313">
            <a:extLst>
              <a:ext uri="{FF2B5EF4-FFF2-40B4-BE49-F238E27FC236}">
                <a16:creationId xmlns:a16="http://schemas.microsoft.com/office/drawing/2014/main" id="{43F8571E-AF96-40F1-D0F4-E6B7EF7D7ED3}"/>
              </a:ext>
            </a:extLst>
          </p:cNvPr>
          <p:cNvCxnSpPr>
            <a:cxnSpLocks/>
          </p:cNvCxnSpPr>
          <p:nvPr/>
        </p:nvCxnSpPr>
        <p:spPr>
          <a:xfrm>
            <a:off x="10282019" y="5878838"/>
            <a:ext cx="0" cy="1794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ZoneTexte 308">
            <a:extLst>
              <a:ext uri="{FF2B5EF4-FFF2-40B4-BE49-F238E27FC236}">
                <a16:creationId xmlns:a16="http://schemas.microsoft.com/office/drawing/2014/main" id="{6352E4E3-98DE-E64A-FF2D-C5AC6BFB2F46}"/>
              </a:ext>
            </a:extLst>
          </p:cNvPr>
          <p:cNvSpPr txBox="1"/>
          <p:nvPr/>
        </p:nvSpPr>
        <p:spPr>
          <a:xfrm>
            <a:off x="10435521" y="5880688"/>
            <a:ext cx="133739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x (mm)</a:t>
            </a:r>
          </a:p>
        </p:txBody>
      </p:sp>
      <p:cxnSp>
        <p:nvCxnSpPr>
          <p:cNvPr id="452" name="Straight Arrow Connector 451">
            <a:extLst>
              <a:ext uri="{FF2B5EF4-FFF2-40B4-BE49-F238E27FC236}">
                <a16:creationId xmlns:a16="http://schemas.microsoft.com/office/drawing/2014/main" id="{821772BA-14C0-20B6-0B8F-5471D9215D36}"/>
              </a:ext>
            </a:extLst>
          </p:cNvPr>
          <p:cNvCxnSpPr>
            <a:cxnSpLocks/>
          </p:cNvCxnSpPr>
          <p:nvPr/>
        </p:nvCxnSpPr>
        <p:spPr>
          <a:xfrm flipH="1">
            <a:off x="7501336" y="4415383"/>
            <a:ext cx="0" cy="553444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3" name="ZoneTexte 318">
            <a:extLst>
              <a:ext uri="{FF2B5EF4-FFF2-40B4-BE49-F238E27FC236}">
                <a16:creationId xmlns:a16="http://schemas.microsoft.com/office/drawing/2014/main" id="{CACE1269-AB99-DBFB-0569-48A49F0A352B}"/>
              </a:ext>
            </a:extLst>
          </p:cNvPr>
          <p:cNvSpPr txBox="1"/>
          <p:nvPr/>
        </p:nvSpPr>
        <p:spPr>
          <a:xfrm>
            <a:off x="7129866" y="4499557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</a:t>
            </a:r>
          </a:p>
        </p:txBody>
      </p:sp>
      <p:sp>
        <p:nvSpPr>
          <p:cNvPr id="454" name="ZoneTexte 219">
            <a:extLst>
              <a:ext uri="{FF2B5EF4-FFF2-40B4-BE49-F238E27FC236}">
                <a16:creationId xmlns:a16="http://schemas.microsoft.com/office/drawing/2014/main" id="{96CE22A8-56EC-B7F4-824B-40A5F764D272}"/>
              </a:ext>
            </a:extLst>
          </p:cNvPr>
          <p:cNvSpPr txBox="1"/>
          <p:nvPr/>
        </p:nvSpPr>
        <p:spPr>
          <a:xfrm>
            <a:off x="7579454" y="6066289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</a:p>
        </p:txBody>
      </p:sp>
      <p:sp>
        <p:nvSpPr>
          <p:cNvPr id="455" name="ZoneTexte 221">
            <a:extLst>
              <a:ext uri="{FF2B5EF4-FFF2-40B4-BE49-F238E27FC236}">
                <a16:creationId xmlns:a16="http://schemas.microsoft.com/office/drawing/2014/main" id="{FA7F6915-6F67-0B00-3E0E-7A1FD96BEC05}"/>
              </a:ext>
            </a:extLst>
          </p:cNvPr>
          <p:cNvSpPr txBox="1"/>
          <p:nvPr/>
        </p:nvSpPr>
        <p:spPr>
          <a:xfrm>
            <a:off x="10085844" y="6050746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</a:t>
            </a:r>
          </a:p>
        </p:txBody>
      </p:sp>
      <p:sp>
        <p:nvSpPr>
          <p:cNvPr id="456" name="Rectangle 455">
            <a:extLst>
              <a:ext uri="{FF2B5EF4-FFF2-40B4-BE49-F238E27FC236}">
                <a16:creationId xmlns:a16="http://schemas.microsoft.com/office/drawing/2014/main" id="{00879692-1A9B-2AC6-7ED1-4F3CD028958F}"/>
              </a:ext>
            </a:extLst>
          </p:cNvPr>
          <p:cNvSpPr/>
          <p:nvPr/>
        </p:nvSpPr>
        <p:spPr>
          <a:xfrm>
            <a:off x="10543975" y="3265983"/>
            <a:ext cx="602535" cy="3125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7" name="ZoneTexte 403">
                <a:extLst>
                  <a:ext uri="{FF2B5EF4-FFF2-40B4-BE49-F238E27FC236}">
                    <a16:creationId xmlns:a16="http://schemas.microsoft.com/office/drawing/2014/main" id="{B737AEAD-CDE8-E353-E139-2F29653FDC00}"/>
                  </a:ext>
                </a:extLst>
              </p:cNvPr>
              <p:cNvSpPr txBox="1"/>
              <p:nvPr/>
            </p:nvSpPr>
            <p:spPr>
              <a:xfrm>
                <a:off x="10428020" y="3337771"/>
                <a:ext cx="722185" cy="3125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dirty="0">
                    <a:ea typeface="Ebrima" panose="02000000000000000000" pitchFamily="2" charset="0"/>
                    <a:cs typeface="Ebrima" panose="02000000000000000000" pitchFamily="2" charset="0"/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400" b="1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</m:ctrlPr>
                      </m:sSupPr>
                      <m:e>
                        <m:r>
                          <a:rPr lang="fr-FR" sz="1400" b="1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.</m:t>
                        </m:r>
                        <m:r>
                          <a:rPr lang="fr-FR" sz="1400" b="1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𝟏𝟎</m:t>
                        </m:r>
                      </m:e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Ebrima" panose="02000000000000000000" pitchFamily="2" charset="0"/>
                            <a:cs typeface="Ebrima" panose="02000000000000000000" pitchFamily="2" charset="0"/>
                          </a:rPr>
                          <m:t>𝟏𝟎</m:t>
                        </m:r>
                      </m:sup>
                    </m:sSup>
                  </m:oMath>
                </a14:m>
                <a:endParaRPr lang="en-US" sz="1400" b="1" dirty="0">
                  <a:latin typeface="Ebrima" panose="02000000000000000000" pitchFamily="2" charset="0"/>
                  <a:ea typeface="Ebrima" panose="02000000000000000000" pitchFamily="2" charset="0"/>
                  <a:cs typeface="Ebrima" panose="02000000000000000000" pitchFamily="2" charset="0"/>
                </a:endParaRPr>
              </a:p>
            </p:txBody>
          </p:sp>
        </mc:Choice>
        <mc:Fallback xmlns="">
          <p:sp>
            <p:nvSpPr>
              <p:cNvPr id="457" name="ZoneTexte 403">
                <a:extLst>
                  <a:ext uri="{FF2B5EF4-FFF2-40B4-BE49-F238E27FC236}">
                    <a16:creationId xmlns:a16="http://schemas.microsoft.com/office/drawing/2014/main" id="{B737AEAD-CDE8-E353-E139-2F29653FDC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8020" y="3337771"/>
                <a:ext cx="722185" cy="312586"/>
              </a:xfrm>
              <a:prstGeom prst="rect">
                <a:avLst/>
              </a:prstGeom>
              <a:blipFill>
                <a:blip r:embed="rId9"/>
                <a:stretch>
                  <a:fillRect l="-2542" t="-1961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475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000" fill="hold"/>
                                        <p:tgtEl>
                                          <p:spTgt spid="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108"/>
                </p:tgtEl>
              </p:cMediaNode>
            </p:video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109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D984D693-F894-44C2-A744-B38196987C1F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C4D5DB1A-E5A1-46BF-81A7-E495EF7E35D1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31F07A5-58CD-4FC6-89E2-836000BC1421}"/>
              </a:ext>
            </a:extLst>
          </p:cNvPr>
          <p:cNvSpPr txBox="1"/>
          <p:nvPr/>
        </p:nvSpPr>
        <p:spPr>
          <a:xfrm>
            <a:off x="0" y="0"/>
            <a:ext cx="3289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CONCLUSIONS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F0132DB5-8819-445E-BCD4-E49BF59DF4BF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306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D12D7444-E3A3-4117-A17C-DAAD0B151B78}"/>
              </a:ext>
            </a:extLst>
          </p:cNvPr>
          <p:cNvSpPr txBox="1"/>
          <p:nvPr/>
        </p:nvSpPr>
        <p:spPr>
          <a:xfrm>
            <a:off x="11712714" y="645789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23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1C6745D9-DABD-4DD8-917A-D9AC6E90C412}"/>
              </a:ext>
            </a:extLst>
          </p:cNvPr>
          <p:cNvSpPr/>
          <p:nvPr/>
        </p:nvSpPr>
        <p:spPr>
          <a:xfrm>
            <a:off x="241691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8E04E306-C754-4876-8EBD-769B4F9D8ED5}"/>
              </a:ext>
            </a:extLst>
          </p:cNvPr>
          <p:cNvSpPr/>
          <p:nvPr/>
        </p:nvSpPr>
        <p:spPr>
          <a:xfrm>
            <a:off x="2207402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08DAF8A9-E7BD-4CB4-9D37-1ED1C9A5C537}"/>
              </a:ext>
            </a:extLst>
          </p:cNvPr>
          <p:cNvSpPr/>
          <p:nvPr/>
        </p:nvSpPr>
        <p:spPr>
          <a:xfrm>
            <a:off x="2005317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E8239F20-D8CB-4FEC-9B72-7D58FC51B6C9}"/>
              </a:ext>
            </a:extLst>
          </p:cNvPr>
          <p:cNvSpPr/>
          <p:nvPr/>
        </p:nvSpPr>
        <p:spPr>
          <a:xfrm>
            <a:off x="180670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99D5D4A6-8941-4F29-9545-AD8C19A35F6C}"/>
              </a:ext>
            </a:extLst>
          </p:cNvPr>
          <p:cNvSpPr/>
          <p:nvPr/>
        </p:nvSpPr>
        <p:spPr>
          <a:xfrm>
            <a:off x="159192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06292BAE-4943-477A-A9DC-2AA1FAA04D74}"/>
              </a:ext>
            </a:extLst>
          </p:cNvPr>
          <p:cNvSpPr/>
          <p:nvPr/>
        </p:nvSpPr>
        <p:spPr>
          <a:xfrm>
            <a:off x="139717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877C3BB8-B247-4957-9370-00D727780A79}"/>
              </a:ext>
            </a:extLst>
          </p:cNvPr>
          <p:cNvSpPr/>
          <p:nvPr/>
        </p:nvSpPr>
        <p:spPr>
          <a:xfrm>
            <a:off x="6840000" y="6336000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F12616FB-37D6-4F04-83E1-04D9E8AA039D}"/>
              </a:ext>
            </a:extLst>
          </p:cNvPr>
          <p:cNvSpPr/>
          <p:nvPr/>
        </p:nvSpPr>
        <p:spPr>
          <a:xfrm>
            <a:off x="1129695" y="6390000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393B5D5C-BD00-449A-B8D5-7FE3D7443272}"/>
              </a:ext>
            </a:extLst>
          </p:cNvPr>
          <p:cNvSpPr/>
          <p:nvPr/>
        </p:nvSpPr>
        <p:spPr>
          <a:xfrm>
            <a:off x="252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0654ABB6-1E66-4164-942B-36E46DAFB117}"/>
              </a:ext>
            </a:extLst>
          </p:cNvPr>
          <p:cNvSpPr/>
          <p:nvPr/>
        </p:nvSpPr>
        <p:spPr>
          <a:xfrm>
            <a:off x="3960000" y="6390166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E1C8F76E-F4B9-4355-94F0-15F76F4957D8}"/>
              </a:ext>
            </a:extLst>
          </p:cNvPr>
          <p:cNvSpPr/>
          <p:nvPr/>
        </p:nvSpPr>
        <p:spPr>
          <a:xfrm>
            <a:off x="5400000" y="6389999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0A76836C-EB9D-45E7-80AB-167E99A027DD}"/>
              </a:ext>
            </a:extLst>
          </p:cNvPr>
          <p:cNvSpPr txBox="1"/>
          <p:nvPr/>
        </p:nvSpPr>
        <p:spPr>
          <a:xfrm>
            <a:off x="5272151" y="6625998"/>
            <a:ext cx="3283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Conclusions &amp; Perspectives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E4E87E4C-2451-479E-B657-7383A30EB28C}"/>
              </a:ext>
            </a:extLst>
          </p:cNvPr>
          <p:cNvSpPr/>
          <p:nvPr/>
        </p:nvSpPr>
        <p:spPr>
          <a:xfrm>
            <a:off x="3813626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D253F62E-1AA7-4849-93B9-2ED7B19465F4}"/>
              </a:ext>
            </a:extLst>
          </p:cNvPr>
          <p:cNvSpPr/>
          <p:nvPr/>
        </p:nvSpPr>
        <p:spPr>
          <a:xfrm>
            <a:off x="3604113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77DD8273-260A-4B34-ACD5-FA7C2E2C5E80}"/>
              </a:ext>
            </a:extLst>
          </p:cNvPr>
          <p:cNvSpPr/>
          <p:nvPr/>
        </p:nvSpPr>
        <p:spPr>
          <a:xfrm>
            <a:off x="3402028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F55A96FA-C77B-42A5-8ABE-3555C17614C3}"/>
              </a:ext>
            </a:extLst>
          </p:cNvPr>
          <p:cNvSpPr/>
          <p:nvPr/>
        </p:nvSpPr>
        <p:spPr>
          <a:xfrm>
            <a:off x="3203419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A3463000-83FD-4F94-8EEE-8220958420CA}"/>
              </a:ext>
            </a:extLst>
          </p:cNvPr>
          <p:cNvSpPr/>
          <p:nvPr/>
        </p:nvSpPr>
        <p:spPr>
          <a:xfrm>
            <a:off x="2988634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07524FF7-2640-4319-91EC-1119F0BE8503}"/>
              </a:ext>
            </a:extLst>
          </p:cNvPr>
          <p:cNvSpPr/>
          <p:nvPr/>
        </p:nvSpPr>
        <p:spPr>
          <a:xfrm>
            <a:off x="2793885" y="6465600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152639B-B7F6-4683-857E-67F88A22DF61}"/>
              </a:ext>
            </a:extLst>
          </p:cNvPr>
          <p:cNvSpPr/>
          <p:nvPr/>
        </p:nvSpPr>
        <p:spPr>
          <a:xfrm>
            <a:off x="527555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954BCC2E-2A99-47F8-A8DC-3FB385003846}"/>
              </a:ext>
            </a:extLst>
          </p:cNvPr>
          <p:cNvSpPr/>
          <p:nvPr/>
        </p:nvSpPr>
        <p:spPr>
          <a:xfrm>
            <a:off x="5066046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570B7176-2693-40B9-987D-F5D76B65642D}"/>
              </a:ext>
            </a:extLst>
          </p:cNvPr>
          <p:cNvSpPr/>
          <p:nvPr/>
        </p:nvSpPr>
        <p:spPr>
          <a:xfrm>
            <a:off x="486396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D19F39EA-AEE9-4AF4-954B-9FEAB9436F4A}"/>
              </a:ext>
            </a:extLst>
          </p:cNvPr>
          <p:cNvSpPr/>
          <p:nvPr/>
        </p:nvSpPr>
        <p:spPr>
          <a:xfrm>
            <a:off x="4665352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BFBD375D-D6B4-4F40-AA39-AB43A04749BD}"/>
              </a:ext>
            </a:extLst>
          </p:cNvPr>
          <p:cNvSpPr/>
          <p:nvPr/>
        </p:nvSpPr>
        <p:spPr>
          <a:xfrm>
            <a:off x="4450567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91870877-BC01-4985-BE16-281F14C956D2}"/>
              </a:ext>
            </a:extLst>
          </p:cNvPr>
          <p:cNvSpPr/>
          <p:nvPr/>
        </p:nvSpPr>
        <p:spPr>
          <a:xfrm>
            <a:off x="425581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0FA993A9-DC8D-4FE1-9261-4D2110B79FDF}"/>
              </a:ext>
            </a:extLst>
          </p:cNvPr>
          <p:cNvSpPr/>
          <p:nvPr/>
        </p:nvSpPr>
        <p:spPr>
          <a:xfrm>
            <a:off x="6719211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2F81B35B-DEBA-4D82-A54D-C9195B7F50D1}"/>
              </a:ext>
            </a:extLst>
          </p:cNvPr>
          <p:cNvSpPr/>
          <p:nvPr/>
        </p:nvSpPr>
        <p:spPr>
          <a:xfrm>
            <a:off x="6509698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8F25AC8A-24AB-4C5F-B284-09307133F70A}"/>
              </a:ext>
            </a:extLst>
          </p:cNvPr>
          <p:cNvSpPr/>
          <p:nvPr/>
        </p:nvSpPr>
        <p:spPr>
          <a:xfrm>
            <a:off x="6307613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A02F6736-24A0-41B6-927B-C1B44DDBE766}"/>
              </a:ext>
            </a:extLst>
          </p:cNvPr>
          <p:cNvSpPr/>
          <p:nvPr/>
        </p:nvSpPr>
        <p:spPr>
          <a:xfrm>
            <a:off x="6109004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5" name="Ellipse 104">
            <a:extLst>
              <a:ext uri="{FF2B5EF4-FFF2-40B4-BE49-F238E27FC236}">
                <a16:creationId xmlns:a16="http://schemas.microsoft.com/office/drawing/2014/main" id="{C491450F-9E2A-4ED1-9BB1-5A53FDA36FED}"/>
              </a:ext>
            </a:extLst>
          </p:cNvPr>
          <p:cNvSpPr/>
          <p:nvPr/>
        </p:nvSpPr>
        <p:spPr>
          <a:xfrm>
            <a:off x="5894219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106" name="Ellipse 105">
            <a:extLst>
              <a:ext uri="{FF2B5EF4-FFF2-40B4-BE49-F238E27FC236}">
                <a16:creationId xmlns:a16="http://schemas.microsoft.com/office/drawing/2014/main" id="{9EAB2C61-A1D8-4346-82A4-204A23927FDD}"/>
              </a:ext>
            </a:extLst>
          </p:cNvPr>
          <p:cNvSpPr/>
          <p:nvPr/>
        </p:nvSpPr>
        <p:spPr>
          <a:xfrm>
            <a:off x="5699470" y="6477792"/>
            <a:ext cx="55997" cy="58169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6" name="Rectangle : coins arrondis 65">
            <a:extLst>
              <a:ext uri="{FF2B5EF4-FFF2-40B4-BE49-F238E27FC236}">
                <a16:creationId xmlns:a16="http://schemas.microsoft.com/office/drawing/2014/main" id="{E0F565EB-D3FA-44B1-8C13-849A3115FC2D}"/>
              </a:ext>
            </a:extLst>
          </p:cNvPr>
          <p:cNvSpPr/>
          <p:nvPr/>
        </p:nvSpPr>
        <p:spPr>
          <a:xfrm>
            <a:off x="95137" y="957003"/>
            <a:ext cx="5940000" cy="54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Inhomogeneous and homogeneous dissipation regimes </a:t>
            </a:r>
            <a:r>
              <a:rPr lang="en-GB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are successive </a:t>
            </a:r>
            <a:r>
              <a:rPr lang="en-GB" b="1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behaviors</a:t>
            </a:r>
            <a:endParaRPr lang="en-GB" b="1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8" name="Rectangle : coins arrondis 67">
            <a:extLst>
              <a:ext uri="{FF2B5EF4-FFF2-40B4-BE49-F238E27FC236}">
                <a16:creationId xmlns:a16="http://schemas.microsoft.com/office/drawing/2014/main" id="{85EE9CC1-09E0-4A9A-9747-BBE1BC931CF8}"/>
              </a:ext>
            </a:extLst>
          </p:cNvPr>
          <p:cNvSpPr/>
          <p:nvPr/>
        </p:nvSpPr>
        <p:spPr>
          <a:xfrm>
            <a:off x="88642" y="1583756"/>
            <a:ext cx="5940000" cy="576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Positions of dissipation spots and zones of non-epitaxial growth of the REBCO </a:t>
            </a:r>
            <a:r>
              <a:rPr lang="en-GB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are in good agreement</a:t>
            </a:r>
          </a:p>
        </p:txBody>
      </p:sp>
      <p:sp>
        <p:nvSpPr>
          <p:cNvPr id="73" name="Rectangle : coins arrondis 72">
            <a:extLst>
              <a:ext uri="{FF2B5EF4-FFF2-40B4-BE49-F238E27FC236}">
                <a16:creationId xmlns:a16="http://schemas.microsoft.com/office/drawing/2014/main" id="{C06692DC-D6D3-4456-9920-0144BA3DBE7F}"/>
              </a:ext>
            </a:extLst>
          </p:cNvPr>
          <p:cNvSpPr/>
          <p:nvPr/>
        </p:nvSpPr>
        <p:spPr>
          <a:xfrm>
            <a:off x="84174" y="2255074"/>
            <a:ext cx="5940000" cy="54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</a:t>
            </a:r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as a function of the position should be improved to describe dissipation phenomena  </a:t>
            </a:r>
            <a:endParaRPr lang="en-GB" b="1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74" name="Image 73">
            <a:extLst>
              <a:ext uri="{FF2B5EF4-FFF2-40B4-BE49-F238E27FC236}">
                <a16:creationId xmlns:a16="http://schemas.microsoft.com/office/drawing/2014/main" id="{96320C9E-8F95-4808-8548-F41EA9B973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696" y="2483406"/>
            <a:ext cx="438951" cy="312330"/>
          </a:xfrm>
          <a:prstGeom prst="rect">
            <a:avLst/>
          </a:prstGeom>
        </p:spPr>
      </p:pic>
      <p:sp>
        <p:nvSpPr>
          <p:cNvPr id="77" name="Rectangle : coins arrondis 76">
            <a:extLst>
              <a:ext uri="{FF2B5EF4-FFF2-40B4-BE49-F238E27FC236}">
                <a16:creationId xmlns:a16="http://schemas.microsoft.com/office/drawing/2014/main" id="{D8A2FEFC-FA57-44B9-8F1F-5889FFEAE16A}"/>
              </a:ext>
            </a:extLst>
          </p:cNvPr>
          <p:cNvSpPr/>
          <p:nvPr/>
        </p:nvSpPr>
        <p:spPr>
          <a:xfrm>
            <a:off x="91459" y="2889545"/>
            <a:ext cx="5940000" cy="54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Thermo-electrical mechanism of quench onset</a:t>
            </a:r>
            <a:endParaRPr lang="en-GB" b="1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78" name="Image 77">
            <a:extLst>
              <a:ext uri="{FF2B5EF4-FFF2-40B4-BE49-F238E27FC236}">
                <a16:creationId xmlns:a16="http://schemas.microsoft.com/office/drawing/2014/main" id="{DD2D8B71-A386-4BD6-B056-6828CC3619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792" y="3087690"/>
            <a:ext cx="761353" cy="312145"/>
          </a:xfrm>
          <a:prstGeom prst="rect">
            <a:avLst/>
          </a:prstGeom>
        </p:spPr>
      </p:pic>
      <p:pic>
        <p:nvPicPr>
          <p:cNvPr id="67" name="Image 73">
            <a:extLst>
              <a:ext uri="{FF2B5EF4-FFF2-40B4-BE49-F238E27FC236}">
                <a16:creationId xmlns:a16="http://schemas.microsoft.com/office/drawing/2014/main" id="{933BA21D-0FEC-7CB8-DB0E-C5CC21596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744" y="1858744"/>
            <a:ext cx="438951" cy="312330"/>
          </a:xfrm>
          <a:prstGeom prst="rect">
            <a:avLst/>
          </a:prstGeom>
        </p:spPr>
      </p:pic>
      <p:sp>
        <p:nvSpPr>
          <p:cNvPr id="71" name="Rectangle : coins arrondis 74">
            <a:extLst>
              <a:ext uri="{FF2B5EF4-FFF2-40B4-BE49-F238E27FC236}">
                <a16:creationId xmlns:a16="http://schemas.microsoft.com/office/drawing/2014/main" id="{53170084-0047-6628-8B3F-0EB6563D0896}"/>
              </a:ext>
            </a:extLst>
          </p:cNvPr>
          <p:cNvSpPr/>
          <p:nvPr/>
        </p:nvSpPr>
        <p:spPr>
          <a:xfrm>
            <a:off x="91459" y="3756538"/>
            <a:ext cx="5940000" cy="212223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Three practical outputs of the study :</a:t>
            </a:r>
          </a:p>
          <a:p>
            <a:pPr marL="285750" indent="-285750" algn="just">
              <a:buFontTx/>
              <a:buChar char="-"/>
            </a:pPr>
            <a:r>
              <a:rPr lang="en-GB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Assessment of the impact of a lack of stabilizer on one side</a:t>
            </a:r>
          </a:p>
          <a:p>
            <a:pPr marL="285750" indent="-285750" algn="just">
              <a:buFontTx/>
              <a:buChar char="-"/>
            </a:pPr>
            <a:r>
              <a:rPr lang="en-GB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Voltage taps positions for </a:t>
            </a:r>
            <a:r>
              <a:rPr lang="en-GB" b="1" dirty="0" err="1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</a:t>
            </a:r>
            <a:r>
              <a:rPr lang="en-GB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measurement (superconductor side VS substrate side)</a:t>
            </a:r>
          </a:p>
          <a:p>
            <a:pPr marL="285750" indent="-285750" algn="just">
              <a:buFontTx/>
              <a:buChar char="-"/>
            </a:pPr>
            <a:r>
              <a:rPr lang="en-GB" b="1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Evaluation of the NZPV through data processing</a:t>
            </a:r>
          </a:p>
          <a:p>
            <a:pPr marL="285750" indent="-285750" algn="just">
              <a:buFontTx/>
              <a:buChar char="-"/>
            </a:pPr>
            <a:endParaRPr lang="en-GB" b="1" dirty="0">
              <a:solidFill>
                <a:schemeClr val="tx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7567AD-EE21-DBC7-8C22-7873EBB36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6884" y="680447"/>
            <a:ext cx="3543300" cy="5438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0C6EDC-3D36-8CA0-2C67-7820A8FC22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2334" y="47169"/>
            <a:ext cx="2574222" cy="21396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E78E67-A666-C729-1F3E-FB18FABF44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2334" y="2126760"/>
            <a:ext cx="2574222" cy="21152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EE1F4E-12C6-3710-BF86-1328ED7EE2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7208" y="4191169"/>
            <a:ext cx="2582325" cy="210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4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8" grpId="0" animBg="1"/>
      <p:bldP spid="73" grpId="0" animBg="1"/>
      <p:bldP spid="77" grpId="0" animBg="1"/>
      <p:bldP spid="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5DE5809-DF37-4DE2-85FC-618419F12C3B}"/>
              </a:ext>
            </a:extLst>
          </p:cNvPr>
          <p:cNvCxnSpPr/>
          <p:nvPr/>
        </p:nvCxnSpPr>
        <p:spPr>
          <a:xfrm flipH="1" flipV="1">
            <a:off x="5007360" y="2230550"/>
            <a:ext cx="0" cy="3600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A5F21CA7-8142-4316-AF7C-2412B14D8EF5}"/>
              </a:ext>
            </a:extLst>
          </p:cNvPr>
          <p:cNvCxnSpPr>
            <a:cxnSpLocks/>
          </p:cNvCxnSpPr>
          <p:nvPr/>
        </p:nvCxnSpPr>
        <p:spPr>
          <a:xfrm>
            <a:off x="5007359" y="5809706"/>
            <a:ext cx="64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9FE5F3F5-7577-4D04-B038-850057707652}"/>
              </a:ext>
            </a:extLst>
          </p:cNvPr>
          <p:cNvSpPr txBox="1"/>
          <p:nvPr/>
        </p:nvSpPr>
        <p:spPr>
          <a:xfrm>
            <a:off x="4947378" y="1920161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0C4D263-3A1E-463C-82B9-D3995FD0B7CC}"/>
              </a:ext>
            </a:extLst>
          </p:cNvPr>
          <p:cNvSpPr txBox="1"/>
          <p:nvPr/>
        </p:nvSpPr>
        <p:spPr>
          <a:xfrm>
            <a:off x="11424851" y="5631537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E10E31C9-948B-45C5-B456-2798D18DF892}"/>
              </a:ext>
            </a:extLst>
          </p:cNvPr>
          <p:cNvCxnSpPr/>
          <p:nvPr/>
        </p:nvCxnSpPr>
        <p:spPr>
          <a:xfrm>
            <a:off x="667430" y="3687114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44816890-6F07-41D9-9045-D478235ED573}"/>
              </a:ext>
            </a:extLst>
          </p:cNvPr>
          <p:cNvCxnSpPr/>
          <p:nvPr/>
        </p:nvCxnSpPr>
        <p:spPr>
          <a:xfrm>
            <a:off x="4259954" y="3684806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0CA60FD3-7060-419E-A9AA-870E395CA1ED}"/>
              </a:ext>
            </a:extLst>
          </p:cNvPr>
          <p:cNvCxnSpPr/>
          <p:nvPr/>
        </p:nvCxnSpPr>
        <p:spPr>
          <a:xfrm flipV="1">
            <a:off x="1115930" y="4399901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22436AFF-18C9-4588-949C-232346287BB8}"/>
              </a:ext>
            </a:extLst>
          </p:cNvPr>
          <p:cNvSpPr txBox="1"/>
          <p:nvPr/>
        </p:nvSpPr>
        <p:spPr>
          <a:xfrm>
            <a:off x="2197950" y="2846156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Vsfcl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3778A78B-7990-4842-817D-51919639B339}"/>
              </a:ext>
            </a:extLst>
          </p:cNvPr>
          <p:cNvCxnSpPr>
            <a:cxnSpLocks/>
          </p:cNvCxnSpPr>
          <p:nvPr/>
        </p:nvCxnSpPr>
        <p:spPr>
          <a:xfrm flipV="1">
            <a:off x="665599" y="3936421"/>
            <a:ext cx="0" cy="228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981FA11B-A5F9-4E15-BC72-3B3804EBCCFC}"/>
              </a:ext>
            </a:extLst>
          </p:cNvPr>
          <p:cNvSpPr txBox="1"/>
          <p:nvPr/>
        </p:nvSpPr>
        <p:spPr>
          <a:xfrm>
            <a:off x="84325" y="3918102"/>
            <a:ext cx="56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Igrid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751A52F9-2D74-4B4D-A8EC-7886E99DB602}"/>
              </a:ext>
            </a:extLst>
          </p:cNvPr>
          <p:cNvCxnSpPr/>
          <p:nvPr/>
        </p:nvCxnSpPr>
        <p:spPr>
          <a:xfrm flipH="1">
            <a:off x="2107430" y="3251704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302BEC26-38CD-485A-A58F-0DAFE458E553}"/>
              </a:ext>
            </a:extLst>
          </p:cNvPr>
          <p:cNvSpPr txBox="1"/>
          <p:nvPr/>
        </p:nvSpPr>
        <p:spPr>
          <a:xfrm>
            <a:off x="1070286" y="4597011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Vgrid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13297096-7F78-409C-AA83-AB82C61B1BC2}"/>
              </a:ext>
            </a:extLst>
          </p:cNvPr>
          <p:cNvCxnSpPr/>
          <p:nvPr/>
        </p:nvCxnSpPr>
        <p:spPr>
          <a:xfrm flipH="1">
            <a:off x="667430" y="5838043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E372032A-9DA4-4C19-B0CC-C150231F693D}"/>
              </a:ext>
            </a:extLst>
          </p:cNvPr>
          <p:cNvSpPr/>
          <p:nvPr/>
        </p:nvSpPr>
        <p:spPr>
          <a:xfrm>
            <a:off x="3981998" y="4406148"/>
            <a:ext cx="540000" cy="7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load</a:t>
            </a:r>
            <a:r>
              <a:rPr lang="fr-FR" sz="1400" dirty="0"/>
              <a:t> 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22FD7E3D-28AF-4F94-B716-A47C3CF19C60}"/>
              </a:ext>
            </a:extLst>
          </p:cNvPr>
          <p:cNvSpPr/>
          <p:nvPr/>
        </p:nvSpPr>
        <p:spPr>
          <a:xfrm>
            <a:off x="307430" y="4407114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C6D557EF-DAC6-4111-9AAB-FB1CF83F1289}"/>
              </a:ext>
            </a:extLst>
          </p:cNvPr>
          <p:cNvCxnSpPr/>
          <p:nvPr/>
        </p:nvCxnSpPr>
        <p:spPr>
          <a:xfrm flipH="1">
            <a:off x="661210" y="3699554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B98ABEC-241C-4828-8337-734C95B147C4}"/>
              </a:ext>
            </a:extLst>
          </p:cNvPr>
          <p:cNvSpPr/>
          <p:nvPr/>
        </p:nvSpPr>
        <p:spPr>
          <a:xfrm>
            <a:off x="1027430" y="3431534"/>
            <a:ext cx="720000" cy="5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Zgrid</a:t>
            </a:r>
            <a:r>
              <a:rPr lang="fr-FR" sz="1400" dirty="0"/>
              <a:t>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F197EBF-CDD9-4D25-AC9B-164C8C5955EC}"/>
              </a:ext>
            </a:extLst>
          </p:cNvPr>
          <p:cNvSpPr/>
          <p:nvPr/>
        </p:nvSpPr>
        <p:spPr>
          <a:xfrm>
            <a:off x="2131789" y="3436625"/>
            <a:ext cx="720000" cy="5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Zsfcl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9EE5E9A-F798-429D-9AC5-3643FCE7720E}"/>
              </a:ext>
            </a:extLst>
          </p:cNvPr>
          <p:cNvSpPr/>
          <p:nvPr/>
        </p:nvSpPr>
        <p:spPr>
          <a:xfrm>
            <a:off x="3189313" y="3412840"/>
            <a:ext cx="288000" cy="300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FC334C90-9147-4BEA-901D-69F51966866E}"/>
              </a:ext>
            </a:extLst>
          </p:cNvPr>
          <p:cNvCxnSpPr>
            <a:cxnSpLocks/>
          </p:cNvCxnSpPr>
          <p:nvPr/>
        </p:nvCxnSpPr>
        <p:spPr>
          <a:xfrm flipH="1" flipV="1">
            <a:off x="3201839" y="3516128"/>
            <a:ext cx="288000" cy="18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Signe de multiplication 47">
            <a:extLst>
              <a:ext uri="{FF2B5EF4-FFF2-40B4-BE49-F238E27FC236}">
                <a16:creationId xmlns:a16="http://schemas.microsoft.com/office/drawing/2014/main" id="{A66B729B-A841-4F62-A22E-EA7B8A13AFD2}"/>
              </a:ext>
            </a:extLst>
          </p:cNvPr>
          <p:cNvSpPr/>
          <p:nvPr/>
        </p:nvSpPr>
        <p:spPr>
          <a:xfrm>
            <a:off x="3122185" y="3634522"/>
            <a:ext cx="112806" cy="13006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F15B67B9-6E83-41E2-BED1-0A85E23C687F}"/>
              </a:ext>
            </a:extLst>
          </p:cNvPr>
          <p:cNvCxnSpPr/>
          <p:nvPr/>
        </p:nvCxnSpPr>
        <p:spPr>
          <a:xfrm>
            <a:off x="5029659" y="4333472"/>
            <a:ext cx="6480000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1A4BA866-5996-4B80-8AD0-387DEC92BD79}"/>
              </a:ext>
            </a:extLst>
          </p:cNvPr>
          <p:cNvSpPr txBox="1"/>
          <p:nvPr/>
        </p:nvSpPr>
        <p:spPr>
          <a:xfrm>
            <a:off x="4619953" y="413584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8A3F0B64-B32C-4659-B648-F8639CE05D3B}"/>
              </a:ext>
            </a:extLst>
          </p:cNvPr>
          <p:cNvSpPr txBox="1"/>
          <p:nvPr/>
        </p:nvSpPr>
        <p:spPr>
          <a:xfrm>
            <a:off x="0" y="0"/>
            <a:ext cx="5343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OPERATION OF A R-SFCL</a:t>
            </a: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BB1BBAC3-4669-43F1-9D59-0C57D45E7FD6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5112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1AB09220-1174-4787-8F93-3C02B9FF5CD5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6" name="Arc 55">
            <a:extLst>
              <a:ext uri="{FF2B5EF4-FFF2-40B4-BE49-F238E27FC236}">
                <a16:creationId xmlns:a16="http://schemas.microsoft.com/office/drawing/2014/main" id="{4FF09F60-412F-427E-B64F-22BB910DBC22}"/>
              </a:ext>
            </a:extLst>
          </p:cNvPr>
          <p:cNvSpPr/>
          <p:nvPr/>
        </p:nvSpPr>
        <p:spPr>
          <a:xfrm>
            <a:off x="5148697" y="5507431"/>
            <a:ext cx="7036875" cy="1349788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1747D9E9-D654-4561-961F-5BCB8F9324F4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D89F678-8F5E-491C-887B-B1965904E031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91FFEAFA-85F6-4479-BCA2-F2F1B6B03795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1C3FBF98-DADA-4F6D-B9DC-7039D598529C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E0F737A2-3146-4FDA-B207-BDC39EEF8460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5425A360-4FDB-45DF-869B-71E49EDCAA97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A7372357-1AC0-4C53-872B-679E180C9F65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A64E1F19-766E-4D74-9324-95B49A1D3B0C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2344262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037A3716-5707-41FA-A1C3-FEB8DA19BE13}"/>
              </a:ext>
            </a:extLst>
          </p:cNvPr>
          <p:cNvCxnSpPr/>
          <p:nvPr/>
        </p:nvCxnSpPr>
        <p:spPr>
          <a:xfrm flipH="1" flipV="1">
            <a:off x="5007360" y="2230550"/>
            <a:ext cx="0" cy="3600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8EC0A65D-EBB3-45F6-88C3-891F855944C5}"/>
              </a:ext>
            </a:extLst>
          </p:cNvPr>
          <p:cNvCxnSpPr>
            <a:cxnSpLocks/>
          </p:cNvCxnSpPr>
          <p:nvPr/>
        </p:nvCxnSpPr>
        <p:spPr>
          <a:xfrm>
            <a:off x="5007359" y="5809706"/>
            <a:ext cx="64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A2A5107B-BC10-4C14-8E19-A8AC75018111}"/>
              </a:ext>
            </a:extLst>
          </p:cNvPr>
          <p:cNvSpPr txBox="1"/>
          <p:nvPr/>
        </p:nvSpPr>
        <p:spPr>
          <a:xfrm>
            <a:off x="4947378" y="1920161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05A10246-D294-480A-9E69-FDDE8BA9BC04}"/>
              </a:ext>
            </a:extLst>
          </p:cNvPr>
          <p:cNvSpPr txBox="1"/>
          <p:nvPr/>
        </p:nvSpPr>
        <p:spPr>
          <a:xfrm>
            <a:off x="11424851" y="5631537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1BA2CD3F-DDE8-4A7F-81E1-2611914F7EFB}"/>
              </a:ext>
            </a:extLst>
          </p:cNvPr>
          <p:cNvCxnSpPr/>
          <p:nvPr/>
        </p:nvCxnSpPr>
        <p:spPr>
          <a:xfrm>
            <a:off x="667430" y="3687114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7A77123E-13D6-4D8F-8FDE-19B4B421190C}"/>
              </a:ext>
            </a:extLst>
          </p:cNvPr>
          <p:cNvCxnSpPr/>
          <p:nvPr/>
        </p:nvCxnSpPr>
        <p:spPr>
          <a:xfrm>
            <a:off x="4259954" y="3684806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D266AFC6-6503-43EC-AEEA-8B5AAF68C83A}"/>
              </a:ext>
            </a:extLst>
          </p:cNvPr>
          <p:cNvCxnSpPr/>
          <p:nvPr/>
        </p:nvCxnSpPr>
        <p:spPr>
          <a:xfrm flipV="1">
            <a:off x="1115930" y="4399901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EBB2CF31-BA93-4827-A141-D5B3E3296B85}"/>
              </a:ext>
            </a:extLst>
          </p:cNvPr>
          <p:cNvSpPr txBox="1"/>
          <p:nvPr/>
        </p:nvSpPr>
        <p:spPr>
          <a:xfrm>
            <a:off x="2197950" y="2846156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Vsfcl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7AF494A9-E8B3-4911-A50D-CB694E709D2C}"/>
              </a:ext>
            </a:extLst>
          </p:cNvPr>
          <p:cNvCxnSpPr>
            <a:cxnSpLocks/>
          </p:cNvCxnSpPr>
          <p:nvPr/>
        </p:nvCxnSpPr>
        <p:spPr>
          <a:xfrm flipV="1">
            <a:off x="665599" y="3936421"/>
            <a:ext cx="0" cy="228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8A019728-8927-4B19-9C21-9D812F182688}"/>
              </a:ext>
            </a:extLst>
          </p:cNvPr>
          <p:cNvSpPr txBox="1"/>
          <p:nvPr/>
        </p:nvSpPr>
        <p:spPr>
          <a:xfrm>
            <a:off x="84325" y="3918102"/>
            <a:ext cx="56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Igrid</a:t>
            </a:r>
          </a:p>
        </p:txBody>
      </p: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0E73DF77-CF27-4C14-9407-F60422C2790A}"/>
              </a:ext>
            </a:extLst>
          </p:cNvPr>
          <p:cNvCxnSpPr/>
          <p:nvPr/>
        </p:nvCxnSpPr>
        <p:spPr>
          <a:xfrm flipH="1">
            <a:off x="2107430" y="3251704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A4E4C0A0-13CE-4472-8CC7-BB915F44CF9F}"/>
              </a:ext>
            </a:extLst>
          </p:cNvPr>
          <p:cNvSpPr txBox="1"/>
          <p:nvPr/>
        </p:nvSpPr>
        <p:spPr>
          <a:xfrm>
            <a:off x="1070286" y="4597011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Vgrid</a:t>
            </a:r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723DC05A-9ABD-4925-9EBE-9D1EF25BEF8E}"/>
              </a:ext>
            </a:extLst>
          </p:cNvPr>
          <p:cNvCxnSpPr/>
          <p:nvPr/>
        </p:nvCxnSpPr>
        <p:spPr>
          <a:xfrm flipH="1">
            <a:off x="667430" y="5838043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98DB30-E622-48C4-BA98-0ACF9DC75797}"/>
              </a:ext>
            </a:extLst>
          </p:cNvPr>
          <p:cNvSpPr/>
          <p:nvPr/>
        </p:nvSpPr>
        <p:spPr>
          <a:xfrm>
            <a:off x="3981998" y="4406148"/>
            <a:ext cx="540000" cy="7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load</a:t>
            </a:r>
            <a:r>
              <a:rPr lang="fr-FR" sz="1400" dirty="0"/>
              <a:t> 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F474598F-F6D1-44E2-8296-FEF61E957F09}"/>
              </a:ext>
            </a:extLst>
          </p:cNvPr>
          <p:cNvSpPr/>
          <p:nvPr/>
        </p:nvSpPr>
        <p:spPr>
          <a:xfrm>
            <a:off x="307430" y="4407114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BA474F11-B96E-429E-B626-C9B8FF2D549D}"/>
              </a:ext>
            </a:extLst>
          </p:cNvPr>
          <p:cNvCxnSpPr/>
          <p:nvPr/>
        </p:nvCxnSpPr>
        <p:spPr>
          <a:xfrm flipH="1">
            <a:off x="661210" y="3699554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9F3C5-1F5C-4B42-A9A4-816A467A4B54}"/>
              </a:ext>
            </a:extLst>
          </p:cNvPr>
          <p:cNvSpPr/>
          <p:nvPr/>
        </p:nvSpPr>
        <p:spPr>
          <a:xfrm>
            <a:off x="1027430" y="3431534"/>
            <a:ext cx="720000" cy="5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Zgrid</a:t>
            </a:r>
            <a:r>
              <a:rPr lang="fr-FR" sz="1400" dirty="0"/>
              <a:t>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EA9203C-69E3-4AF0-A32E-B2E1A7F3001B}"/>
              </a:ext>
            </a:extLst>
          </p:cNvPr>
          <p:cNvSpPr/>
          <p:nvPr/>
        </p:nvSpPr>
        <p:spPr>
          <a:xfrm>
            <a:off x="2131789" y="3436625"/>
            <a:ext cx="720000" cy="54000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Zsfcl</a:t>
            </a:r>
          </a:p>
        </p:txBody>
      </p:sp>
      <p:sp>
        <p:nvSpPr>
          <p:cNvPr id="67" name="Signe de multiplication 66">
            <a:extLst>
              <a:ext uri="{FF2B5EF4-FFF2-40B4-BE49-F238E27FC236}">
                <a16:creationId xmlns:a16="http://schemas.microsoft.com/office/drawing/2014/main" id="{9C606AAF-3F41-4424-AED3-6C4B7D14047B}"/>
              </a:ext>
            </a:extLst>
          </p:cNvPr>
          <p:cNvSpPr/>
          <p:nvPr/>
        </p:nvSpPr>
        <p:spPr>
          <a:xfrm>
            <a:off x="3122185" y="3634522"/>
            <a:ext cx="112806" cy="13006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D51796F5-9F0D-4408-B146-4CF02D40E7BE}"/>
              </a:ext>
            </a:extLst>
          </p:cNvPr>
          <p:cNvCxnSpPr/>
          <p:nvPr/>
        </p:nvCxnSpPr>
        <p:spPr>
          <a:xfrm>
            <a:off x="5022961" y="4894400"/>
            <a:ext cx="170996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llipse 68">
            <a:extLst>
              <a:ext uri="{FF2B5EF4-FFF2-40B4-BE49-F238E27FC236}">
                <a16:creationId xmlns:a16="http://schemas.microsoft.com/office/drawing/2014/main" id="{9EBA6B21-10D2-4DB2-9F90-03B6EDF17E08}"/>
              </a:ext>
            </a:extLst>
          </p:cNvPr>
          <p:cNvSpPr/>
          <p:nvPr/>
        </p:nvSpPr>
        <p:spPr>
          <a:xfrm>
            <a:off x="5022961" y="4840400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D6A498C5-D73A-40D7-AABA-BB7C3D2F1494}"/>
              </a:ext>
            </a:extLst>
          </p:cNvPr>
          <p:cNvSpPr txBox="1"/>
          <p:nvPr/>
        </p:nvSpPr>
        <p:spPr>
          <a:xfrm>
            <a:off x="5388260" y="5051425"/>
            <a:ext cx="131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ED109063-3113-4FE3-AEBB-76E1CDA5794C}"/>
              </a:ext>
            </a:extLst>
          </p:cNvPr>
          <p:cNvCxnSpPr/>
          <p:nvPr/>
        </p:nvCxnSpPr>
        <p:spPr>
          <a:xfrm>
            <a:off x="5029659" y="4333472"/>
            <a:ext cx="6480000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71">
            <a:extLst>
              <a:ext uri="{FF2B5EF4-FFF2-40B4-BE49-F238E27FC236}">
                <a16:creationId xmlns:a16="http://schemas.microsoft.com/office/drawing/2014/main" id="{062FC419-7A9A-4202-A893-5715BF781720}"/>
              </a:ext>
            </a:extLst>
          </p:cNvPr>
          <p:cNvSpPr txBox="1"/>
          <p:nvPr/>
        </p:nvSpPr>
        <p:spPr>
          <a:xfrm>
            <a:off x="4619953" y="413584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52D3A436-871D-4097-9E65-739E397442A3}"/>
              </a:ext>
            </a:extLst>
          </p:cNvPr>
          <p:cNvSpPr txBox="1"/>
          <p:nvPr/>
        </p:nvSpPr>
        <p:spPr>
          <a:xfrm>
            <a:off x="4619953" y="4693262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16B87C1-F596-4EE1-901B-EC833EC87ACA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B31032E1-7210-4E36-AF4C-0AC6AD4E2FBC}"/>
              </a:ext>
            </a:extLst>
          </p:cNvPr>
          <p:cNvSpPr/>
          <p:nvPr/>
        </p:nvSpPr>
        <p:spPr>
          <a:xfrm>
            <a:off x="5148697" y="5455329"/>
            <a:ext cx="7036876" cy="1401890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4E56FC4-FB8E-4C12-8B65-40B8A20484C2}"/>
              </a:ext>
            </a:extLst>
          </p:cNvPr>
          <p:cNvSpPr txBox="1"/>
          <p:nvPr/>
        </p:nvSpPr>
        <p:spPr>
          <a:xfrm>
            <a:off x="0" y="0"/>
            <a:ext cx="5343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OPERATION OF A R-SFCL</a:t>
            </a:r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715DF884-580C-43C0-83CE-D8A026F8E688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5112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C21867B-F4A5-4214-8BEE-AC00BDCE8EE3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FAD92CC2-878E-4315-83DC-85B3E2DFD0AE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8E85DEDA-017D-49EC-BA65-664A497327A8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72A7EF6C-E9AC-4CDE-A0C5-A8084D9C5264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99F42BD2-9C2E-48A2-97A6-DD8D00E822B1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F78B55D8-0318-441E-BE3F-DE6B823519F2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071DCD58-57E9-4ADB-822C-A3755A2FC403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40" name="ZoneTexte 59">
            <a:extLst>
              <a:ext uri="{FF2B5EF4-FFF2-40B4-BE49-F238E27FC236}">
                <a16:creationId xmlns:a16="http://schemas.microsoft.com/office/drawing/2014/main" id="{51F9A983-8367-3594-9A9D-211C0CCEAF61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210013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59259E-6 L 0.1358 -0.0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84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7E2A76F7-212E-4FEE-B0B2-B55BCE854ADD}"/>
              </a:ext>
            </a:extLst>
          </p:cNvPr>
          <p:cNvCxnSpPr>
            <a:cxnSpLocks/>
          </p:cNvCxnSpPr>
          <p:nvPr/>
        </p:nvCxnSpPr>
        <p:spPr>
          <a:xfrm>
            <a:off x="5029659" y="4333472"/>
            <a:ext cx="6480000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F9159FAA-4ABF-4F1F-85CC-84E273D0B2BF}"/>
              </a:ext>
            </a:extLst>
          </p:cNvPr>
          <p:cNvSpPr txBox="1"/>
          <p:nvPr/>
        </p:nvSpPr>
        <p:spPr>
          <a:xfrm>
            <a:off x="11424851" y="5631537"/>
            <a:ext cx="716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58D553ED-C275-4B85-910A-5AD115259CD1}"/>
              </a:ext>
            </a:extLst>
          </p:cNvPr>
          <p:cNvCxnSpPr/>
          <p:nvPr/>
        </p:nvCxnSpPr>
        <p:spPr>
          <a:xfrm>
            <a:off x="667430" y="3687114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F87E4C15-6F3F-49ED-B9AD-95DB4F19FADB}"/>
              </a:ext>
            </a:extLst>
          </p:cNvPr>
          <p:cNvCxnSpPr/>
          <p:nvPr/>
        </p:nvCxnSpPr>
        <p:spPr>
          <a:xfrm>
            <a:off x="4259954" y="3684806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12D34836-E857-402D-BF54-8B0F92BFBD9C}"/>
              </a:ext>
            </a:extLst>
          </p:cNvPr>
          <p:cNvCxnSpPr/>
          <p:nvPr/>
        </p:nvCxnSpPr>
        <p:spPr>
          <a:xfrm flipV="1">
            <a:off x="1115930" y="4399901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854DE651-AAC0-48C8-BC2F-11AAEF06D8D2}"/>
              </a:ext>
            </a:extLst>
          </p:cNvPr>
          <p:cNvSpPr txBox="1"/>
          <p:nvPr/>
        </p:nvSpPr>
        <p:spPr>
          <a:xfrm>
            <a:off x="2197950" y="2846156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Vsfcl</a:t>
            </a:r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E76934ED-0D91-4EFC-81CA-F0DBA71753BC}"/>
              </a:ext>
            </a:extLst>
          </p:cNvPr>
          <p:cNvCxnSpPr>
            <a:cxnSpLocks/>
          </p:cNvCxnSpPr>
          <p:nvPr/>
        </p:nvCxnSpPr>
        <p:spPr>
          <a:xfrm flipV="1">
            <a:off x="665599" y="3936421"/>
            <a:ext cx="0" cy="228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A0CD44A2-A20B-41F7-AA3B-A2584F54D626}"/>
              </a:ext>
            </a:extLst>
          </p:cNvPr>
          <p:cNvSpPr txBox="1"/>
          <p:nvPr/>
        </p:nvSpPr>
        <p:spPr>
          <a:xfrm>
            <a:off x="84325" y="3918102"/>
            <a:ext cx="56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Igrid</a:t>
            </a: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897A9775-2C42-4E5E-B12F-217DAF7475E2}"/>
              </a:ext>
            </a:extLst>
          </p:cNvPr>
          <p:cNvCxnSpPr/>
          <p:nvPr/>
        </p:nvCxnSpPr>
        <p:spPr>
          <a:xfrm flipH="1">
            <a:off x="2107430" y="3251704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33F13E08-A32D-4144-9E65-AAE06901863A}"/>
              </a:ext>
            </a:extLst>
          </p:cNvPr>
          <p:cNvSpPr txBox="1"/>
          <p:nvPr/>
        </p:nvSpPr>
        <p:spPr>
          <a:xfrm>
            <a:off x="1070286" y="4597011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Vgrid</a:t>
            </a:r>
          </a:p>
        </p:txBody>
      </p: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9E399F83-BE70-4973-B60E-C944D5491098}"/>
              </a:ext>
            </a:extLst>
          </p:cNvPr>
          <p:cNvCxnSpPr/>
          <p:nvPr/>
        </p:nvCxnSpPr>
        <p:spPr>
          <a:xfrm flipH="1">
            <a:off x="667430" y="5838043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7376E678-92D0-4A89-BE1C-1D2749F7B899}"/>
              </a:ext>
            </a:extLst>
          </p:cNvPr>
          <p:cNvSpPr/>
          <p:nvPr/>
        </p:nvSpPr>
        <p:spPr>
          <a:xfrm>
            <a:off x="3981998" y="4406148"/>
            <a:ext cx="540000" cy="7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load</a:t>
            </a:r>
            <a:r>
              <a:rPr lang="fr-FR" sz="1400" dirty="0"/>
              <a:t> 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A4CA15C4-CB99-4C35-A54F-A8EEA34003E3}"/>
              </a:ext>
            </a:extLst>
          </p:cNvPr>
          <p:cNvSpPr/>
          <p:nvPr/>
        </p:nvSpPr>
        <p:spPr>
          <a:xfrm>
            <a:off x="307430" y="4407114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5778FBD6-99B9-4778-86A5-8DF18B8F1F2B}"/>
              </a:ext>
            </a:extLst>
          </p:cNvPr>
          <p:cNvCxnSpPr/>
          <p:nvPr/>
        </p:nvCxnSpPr>
        <p:spPr>
          <a:xfrm flipH="1">
            <a:off x="661210" y="3699554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AC8F36DD-2D49-4113-9C81-99BB4E77FF73}"/>
              </a:ext>
            </a:extLst>
          </p:cNvPr>
          <p:cNvSpPr/>
          <p:nvPr/>
        </p:nvSpPr>
        <p:spPr>
          <a:xfrm>
            <a:off x="1027430" y="3431534"/>
            <a:ext cx="720000" cy="5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Zgrid</a:t>
            </a:r>
            <a:r>
              <a:rPr lang="fr-FR" sz="1400" dirty="0"/>
              <a:t> 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FDD1EEB-2671-441C-8B5C-251150E09133}"/>
              </a:ext>
            </a:extLst>
          </p:cNvPr>
          <p:cNvSpPr/>
          <p:nvPr/>
        </p:nvSpPr>
        <p:spPr>
          <a:xfrm>
            <a:off x="2131789" y="3436625"/>
            <a:ext cx="720000" cy="54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Zsfcl</a:t>
            </a:r>
          </a:p>
        </p:txBody>
      </p:sp>
      <p:sp>
        <p:nvSpPr>
          <p:cNvPr id="80" name="Signe de multiplication 79">
            <a:extLst>
              <a:ext uri="{FF2B5EF4-FFF2-40B4-BE49-F238E27FC236}">
                <a16:creationId xmlns:a16="http://schemas.microsoft.com/office/drawing/2014/main" id="{11ADDA06-935C-49C6-945E-2641AADD646E}"/>
              </a:ext>
            </a:extLst>
          </p:cNvPr>
          <p:cNvSpPr/>
          <p:nvPr/>
        </p:nvSpPr>
        <p:spPr>
          <a:xfrm>
            <a:off x="3122185" y="3634522"/>
            <a:ext cx="112806" cy="13006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E9D9CADF-8784-4F37-B0EF-EF4D13A2E19D}"/>
              </a:ext>
            </a:extLst>
          </p:cNvPr>
          <p:cNvCxnSpPr/>
          <p:nvPr/>
        </p:nvCxnSpPr>
        <p:spPr>
          <a:xfrm>
            <a:off x="3711559" y="3691671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635B173D-6C67-4DAE-9D2F-9624D708A26D}"/>
              </a:ext>
            </a:extLst>
          </p:cNvPr>
          <p:cNvCxnSpPr>
            <a:cxnSpLocks/>
          </p:cNvCxnSpPr>
          <p:nvPr/>
        </p:nvCxnSpPr>
        <p:spPr>
          <a:xfrm flipH="1" flipV="1">
            <a:off x="5007360" y="2230550"/>
            <a:ext cx="0" cy="3600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1EBD4353-9EAB-405A-8720-E798A38381A8}"/>
              </a:ext>
            </a:extLst>
          </p:cNvPr>
          <p:cNvSpPr txBox="1"/>
          <p:nvPr/>
        </p:nvSpPr>
        <p:spPr>
          <a:xfrm>
            <a:off x="4947378" y="1920161"/>
            <a:ext cx="1148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570B1668-29A3-47B9-ABC7-D5D854DEEC47}"/>
              </a:ext>
            </a:extLst>
          </p:cNvPr>
          <p:cNvCxnSpPr>
            <a:cxnSpLocks/>
          </p:cNvCxnSpPr>
          <p:nvPr/>
        </p:nvCxnSpPr>
        <p:spPr>
          <a:xfrm>
            <a:off x="5022961" y="4894400"/>
            <a:ext cx="170996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C4A03E9A-4E25-4E5A-89B9-F359851288D0}"/>
              </a:ext>
            </a:extLst>
          </p:cNvPr>
          <p:cNvCxnSpPr>
            <a:cxnSpLocks/>
          </p:cNvCxnSpPr>
          <p:nvPr/>
        </p:nvCxnSpPr>
        <p:spPr>
          <a:xfrm flipH="1">
            <a:off x="6720909" y="2464099"/>
            <a:ext cx="72000" cy="243283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C55AEA18-44B7-40CF-8D3B-AF66AAB2AAB4}"/>
              </a:ext>
            </a:extLst>
          </p:cNvPr>
          <p:cNvSpPr txBox="1"/>
          <p:nvPr/>
        </p:nvSpPr>
        <p:spPr>
          <a:xfrm>
            <a:off x="4619953" y="4135848"/>
            <a:ext cx="404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3DCC129A-22A1-41B3-B264-4C4B199BF118}"/>
              </a:ext>
            </a:extLst>
          </p:cNvPr>
          <p:cNvSpPr txBox="1"/>
          <p:nvPr/>
        </p:nvSpPr>
        <p:spPr>
          <a:xfrm>
            <a:off x="4619953" y="4693262"/>
            <a:ext cx="42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 </a:t>
            </a: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EA151946-7105-4441-A5C0-1951E71AE1DA}"/>
              </a:ext>
            </a:extLst>
          </p:cNvPr>
          <p:cNvCxnSpPr>
            <a:cxnSpLocks/>
          </p:cNvCxnSpPr>
          <p:nvPr/>
        </p:nvCxnSpPr>
        <p:spPr>
          <a:xfrm>
            <a:off x="5007359" y="5809706"/>
            <a:ext cx="64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225CD489-86D9-4792-971B-011631BD50CD}"/>
              </a:ext>
            </a:extLst>
          </p:cNvPr>
          <p:cNvSpPr txBox="1"/>
          <p:nvPr/>
        </p:nvSpPr>
        <p:spPr>
          <a:xfrm>
            <a:off x="11424851" y="5631537"/>
            <a:ext cx="716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F6830D7A-44B3-473D-A124-64566C4A83D3}"/>
              </a:ext>
            </a:extLst>
          </p:cNvPr>
          <p:cNvSpPr/>
          <p:nvPr/>
        </p:nvSpPr>
        <p:spPr>
          <a:xfrm>
            <a:off x="6667834" y="4840400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76DB979-1665-4B0F-B8C6-15D6ABB7295E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B8077012-50FB-4D1B-8619-C93643F6460F}"/>
              </a:ext>
            </a:extLst>
          </p:cNvPr>
          <p:cNvSpPr/>
          <p:nvPr/>
        </p:nvSpPr>
        <p:spPr>
          <a:xfrm>
            <a:off x="5148697" y="5403865"/>
            <a:ext cx="7043303" cy="1453353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B3C3D286-6677-4EFF-AD36-20A650019B0F}"/>
              </a:ext>
            </a:extLst>
          </p:cNvPr>
          <p:cNvSpPr txBox="1"/>
          <p:nvPr/>
        </p:nvSpPr>
        <p:spPr>
          <a:xfrm>
            <a:off x="0" y="0"/>
            <a:ext cx="5343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OPERATION OF A R-SFCL</a:t>
            </a:r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EBDF96A1-32D3-4316-B9DE-4BF218813BE4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5112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CEAEA031-5541-4D84-90E3-778D75495F13}"/>
              </a:ext>
            </a:extLst>
          </p:cNvPr>
          <p:cNvSpPr txBox="1"/>
          <p:nvPr/>
        </p:nvSpPr>
        <p:spPr>
          <a:xfrm>
            <a:off x="5388260" y="5051425"/>
            <a:ext cx="131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33593F5-5364-4638-A330-CB094BABD148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DDF81EE6-9B98-4931-B3BA-C3A0CDE18119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B6D3697F-F7EB-461F-A8E7-04C4DD4B2FEB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0BBC568E-2096-4623-8A55-61A79261E158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EFBD8E09-B4F9-41CB-B274-561169985483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9DE05A17-F2C1-4861-8570-3F641A6AE887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862A80E8-2B51-42A5-908B-4F6C583C785A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64" name="ZoneTexte 59">
            <a:extLst>
              <a:ext uri="{FF2B5EF4-FFF2-40B4-BE49-F238E27FC236}">
                <a16:creationId xmlns:a16="http://schemas.microsoft.com/office/drawing/2014/main" id="{F3D3006B-4D56-536F-11EB-C5AD5DFAEA5B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328578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59259E-6 L 0.00586 -0.357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6" name="Connecteur droit 95">
            <a:extLst>
              <a:ext uri="{FF2B5EF4-FFF2-40B4-BE49-F238E27FC236}">
                <a16:creationId xmlns:a16="http://schemas.microsoft.com/office/drawing/2014/main" id="{763D0C4F-578E-4A5D-88CB-CB70A76D6B40}"/>
              </a:ext>
            </a:extLst>
          </p:cNvPr>
          <p:cNvCxnSpPr/>
          <p:nvPr/>
        </p:nvCxnSpPr>
        <p:spPr>
          <a:xfrm>
            <a:off x="5029659" y="4324236"/>
            <a:ext cx="6480000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339D104C-A1AC-4BEE-BC43-CCABBD307F1D}"/>
              </a:ext>
            </a:extLst>
          </p:cNvPr>
          <p:cNvCxnSpPr/>
          <p:nvPr/>
        </p:nvCxnSpPr>
        <p:spPr>
          <a:xfrm>
            <a:off x="667430" y="3677878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439208B3-38C0-48AA-ABE0-947E21D3DD65}"/>
              </a:ext>
            </a:extLst>
          </p:cNvPr>
          <p:cNvCxnSpPr/>
          <p:nvPr/>
        </p:nvCxnSpPr>
        <p:spPr>
          <a:xfrm>
            <a:off x="4259954" y="3675570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5D87ACA4-2B27-4430-ACC9-0D7262B0495F}"/>
              </a:ext>
            </a:extLst>
          </p:cNvPr>
          <p:cNvCxnSpPr/>
          <p:nvPr/>
        </p:nvCxnSpPr>
        <p:spPr>
          <a:xfrm flipV="1">
            <a:off x="1115930" y="4390665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38BDC964-DE6D-4E5A-A96C-4D5FE5CEFAA2}"/>
              </a:ext>
            </a:extLst>
          </p:cNvPr>
          <p:cNvSpPr txBox="1"/>
          <p:nvPr/>
        </p:nvSpPr>
        <p:spPr>
          <a:xfrm>
            <a:off x="2197950" y="2836920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Vsfcl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C252A960-DDDA-4EB0-9A1B-0947EDDA4178}"/>
              </a:ext>
            </a:extLst>
          </p:cNvPr>
          <p:cNvCxnSpPr>
            <a:cxnSpLocks/>
          </p:cNvCxnSpPr>
          <p:nvPr/>
        </p:nvCxnSpPr>
        <p:spPr>
          <a:xfrm flipV="1">
            <a:off x="665599" y="3927185"/>
            <a:ext cx="0" cy="228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317BA892-613A-4AC9-AE57-60063A56DCB9}"/>
              </a:ext>
            </a:extLst>
          </p:cNvPr>
          <p:cNvSpPr txBox="1"/>
          <p:nvPr/>
        </p:nvSpPr>
        <p:spPr>
          <a:xfrm>
            <a:off x="84325" y="3908866"/>
            <a:ext cx="56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Igrid</a:t>
            </a:r>
          </a:p>
        </p:txBody>
      </p: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5D083FC9-F118-4C56-AFCF-FF3D0A06B1D9}"/>
              </a:ext>
            </a:extLst>
          </p:cNvPr>
          <p:cNvCxnSpPr/>
          <p:nvPr/>
        </p:nvCxnSpPr>
        <p:spPr>
          <a:xfrm flipH="1">
            <a:off x="2107430" y="3242468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9BE56895-30EB-43D8-A91F-2E8B14328BDA}"/>
              </a:ext>
            </a:extLst>
          </p:cNvPr>
          <p:cNvSpPr txBox="1"/>
          <p:nvPr/>
        </p:nvSpPr>
        <p:spPr>
          <a:xfrm>
            <a:off x="1070286" y="4587775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Vgrid</a:t>
            </a:r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D6FEF2B2-E64F-4085-8DEC-BE039A83B1D0}"/>
              </a:ext>
            </a:extLst>
          </p:cNvPr>
          <p:cNvCxnSpPr/>
          <p:nvPr/>
        </p:nvCxnSpPr>
        <p:spPr>
          <a:xfrm flipH="1">
            <a:off x="667430" y="5828807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9B53AA3-1034-43A3-B8A7-04460C603487}"/>
              </a:ext>
            </a:extLst>
          </p:cNvPr>
          <p:cNvSpPr/>
          <p:nvPr/>
        </p:nvSpPr>
        <p:spPr>
          <a:xfrm>
            <a:off x="3981998" y="4396912"/>
            <a:ext cx="540000" cy="7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load</a:t>
            </a:r>
            <a:r>
              <a:rPr lang="fr-FR" sz="1400" dirty="0"/>
              <a:t> 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2F88CCBD-A85F-4578-BD32-CA5608F246ED}"/>
              </a:ext>
            </a:extLst>
          </p:cNvPr>
          <p:cNvSpPr/>
          <p:nvPr/>
        </p:nvSpPr>
        <p:spPr>
          <a:xfrm>
            <a:off x="307430" y="4397878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46D255A1-7C91-46E0-BF3D-CA6198D3E52A}"/>
              </a:ext>
            </a:extLst>
          </p:cNvPr>
          <p:cNvCxnSpPr/>
          <p:nvPr/>
        </p:nvCxnSpPr>
        <p:spPr>
          <a:xfrm flipH="1">
            <a:off x="661210" y="3690318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8CD72998-B926-4AF3-9919-3B10299E0F0B}"/>
              </a:ext>
            </a:extLst>
          </p:cNvPr>
          <p:cNvSpPr/>
          <p:nvPr/>
        </p:nvSpPr>
        <p:spPr>
          <a:xfrm>
            <a:off x="1027430" y="3422298"/>
            <a:ext cx="720000" cy="5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Zgrid</a:t>
            </a:r>
            <a:r>
              <a:rPr lang="fr-FR" sz="1400" dirty="0"/>
              <a:t>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264C9CC-5F56-46C4-807B-02B72CEFDEBF}"/>
              </a:ext>
            </a:extLst>
          </p:cNvPr>
          <p:cNvSpPr/>
          <p:nvPr/>
        </p:nvSpPr>
        <p:spPr>
          <a:xfrm>
            <a:off x="2131789" y="3427389"/>
            <a:ext cx="720000" cy="540000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Zsfcl</a:t>
            </a:r>
          </a:p>
        </p:txBody>
      </p:sp>
      <p:sp>
        <p:nvSpPr>
          <p:cNvPr id="67" name="Signe de multiplication 66">
            <a:extLst>
              <a:ext uri="{FF2B5EF4-FFF2-40B4-BE49-F238E27FC236}">
                <a16:creationId xmlns:a16="http://schemas.microsoft.com/office/drawing/2014/main" id="{51D58F09-2186-45EE-954C-C13334A06C12}"/>
              </a:ext>
            </a:extLst>
          </p:cNvPr>
          <p:cNvSpPr/>
          <p:nvPr/>
        </p:nvSpPr>
        <p:spPr>
          <a:xfrm>
            <a:off x="3122185" y="3625286"/>
            <a:ext cx="112806" cy="13006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3A1B3E74-E4B2-480A-B3E6-82916F66E339}"/>
              </a:ext>
            </a:extLst>
          </p:cNvPr>
          <p:cNvCxnSpPr/>
          <p:nvPr/>
        </p:nvCxnSpPr>
        <p:spPr>
          <a:xfrm>
            <a:off x="3711559" y="3682435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9EE45189-4FBB-45E8-AB57-B748261786D1}"/>
              </a:ext>
            </a:extLst>
          </p:cNvPr>
          <p:cNvCxnSpPr/>
          <p:nvPr/>
        </p:nvCxnSpPr>
        <p:spPr>
          <a:xfrm flipH="1" flipV="1">
            <a:off x="5007360" y="2221314"/>
            <a:ext cx="0" cy="3600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ZoneTexte 80">
            <a:extLst>
              <a:ext uri="{FF2B5EF4-FFF2-40B4-BE49-F238E27FC236}">
                <a16:creationId xmlns:a16="http://schemas.microsoft.com/office/drawing/2014/main" id="{0B2FEA92-A70E-4BD2-9B04-CAB4192D3CF8}"/>
              </a:ext>
            </a:extLst>
          </p:cNvPr>
          <p:cNvSpPr txBox="1"/>
          <p:nvPr/>
        </p:nvSpPr>
        <p:spPr>
          <a:xfrm>
            <a:off x="4947378" y="1910925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40C8B253-CC36-4494-8550-2DA271345217}"/>
              </a:ext>
            </a:extLst>
          </p:cNvPr>
          <p:cNvCxnSpPr/>
          <p:nvPr/>
        </p:nvCxnSpPr>
        <p:spPr>
          <a:xfrm>
            <a:off x="5022961" y="4885164"/>
            <a:ext cx="170996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76732AFD-08A8-4DF4-9D4A-9D2BCD76F7BB}"/>
              </a:ext>
            </a:extLst>
          </p:cNvPr>
          <p:cNvCxnSpPr>
            <a:cxnSpLocks/>
          </p:cNvCxnSpPr>
          <p:nvPr/>
        </p:nvCxnSpPr>
        <p:spPr>
          <a:xfrm flipH="1">
            <a:off x="6720909" y="2454863"/>
            <a:ext cx="72000" cy="243283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ZoneTexte 84">
            <a:extLst>
              <a:ext uri="{FF2B5EF4-FFF2-40B4-BE49-F238E27FC236}">
                <a16:creationId xmlns:a16="http://schemas.microsoft.com/office/drawing/2014/main" id="{46507304-B62D-4E2C-9FD4-DBFF6534125C}"/>
              </a:ext>
            </a:extLst>
          </p:cNvPr>
          <p:cNvSpPr txBox="1"/>
          <p:nvPr/>
        </p:nvSpPr>
        <p:spPr>
          <a:xfrm>
            <a:off x="4619953" y="412661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A9450EFA-127E-443C-B436-7B0177FD6505}"/>
              </a:ext>
            </a:extLst>
          </p:cNvPr>
          <p:cNvSpPr txBox="1"/>
          <p:nvPr/>
        </p:nvSpPr>
        <p:spPr>
          <a:xfrm>
            <a:off x="4619953" y="4684026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 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86166786-2B9E-4BFC-ADE7-542FD5A78BA6}"/>
              </a:ext>
            </a:extLst>
          </p:cNvPr>
          <p:cNvSpPr txBox="1"/>
          <p:nvPr/>
        </p:nvSpPr>
        <p:spPr>
          <a:xfrm>
            <a:off x="6879817" y="4670117"/>
            <a:ext cx="170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Dissipative state</a:t>
            </a:r>
          </a:p>
        </p:txBody>
      </p: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FDE61649-7D56-41E2-B5E0-9833EB56CA5B}"/>
              </a:ext>
            </a:extLst>
          </p:cNvPr>
          <p:cNvCxnSpPr>
            <a:cxnSpLocks/>
          </p:cNvCxnSpPr>
          <p:nvPr/>
        </p:nvCxnSpPr>
        <p:spPr>
          <a:xfrm>
            <a:off x="5007359" y="5800470"/>
            <a:ext cx="64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ZoneTexte 92">
            <a:extLst>
              <a:ext uri="{FF2B5EF4-FFF2-40B4-BE49-F238E27FC236}">
                <a16:creationId xmlns:a16="http://schemas.microsoft.com/office/drawing/2014/main" id="{4B9A61E3-10AB-4053-B761-075633913394}"/>
              </a:ext>
            </a:extLst>
          </p:cNvPr>
          <p:cNvSpPr txBox="1"/>
          <p:nvPr/>
        </p:nvSpPr>
        <p:spPr>
          <a:xfrm>
            <a:off x="11424851" y="5622301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sp>
        <p:nvSpPr>
          <p:cNvPr id="94" name="Arc 93">
            <a:extLst>
              <a:ext uri="{FF2B5EF4-FFF2-40B4-BE49-F238E27FC236}">
                <a16:creationId xmlns:a16="http://schemas.microsoft.com/office/drawing/2014/main" id="{E894EFCA-F983-4507-B041-5936A1EE813E}"/>
              </a:ext>
            </a:extLst>
          </p:cNvPr>
          <p:cNvSpPr/>
          <p:nvPr/>
        </p:nvSpPr>
        <p:spPr>
          <a:xfrm rot="10800000">
            <a:off x="6802099" y="443332"/>
            <a:ext cx="4320000" cy="4094802"/>
          </a:xfrm>
          <a:prstGeom prst="arc">
            <a:avLst>
              <a:gd name="adj1" fmla="val 16200000"/>
              <a:gd name="adj2" fmla="val 57806"/>
            </a:avLst>
          </a:prstGeom>
          <a:ln w="38100">
            <a:solidFill>
              <a:srgbClr val="1E2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4DECF560-0458-4C5A-99A5-96F9AE31DA12}"/>
              </a:ext>
            </a:extLst>
          </p:cNvPr>
          <p:cNvSpPr/>
          <p:nvPr/>
        </p:nvSpPr>
        <p:spPr>
          <a:xfrm rot="16200000">
            <a:off x="6195560" y="1555790"/>
            <a:ext cx="2364775" cy="1216132"/>
          </a:xfrm>
          <a:prstGeom prst="arc">
            <a:avLst>
              <a:gd name="adj1" fmla="val 18562419"/>
              <a:gd name="adj2" fmla="val 21272409"/>
            </a:avLst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C302BB2C-F279-4985-BA45-E494267B5060}"/>
              </a:ext>
            </a:extLst>
          </p:cNvPr>
          <p:cNvCxnSpPr>
            <a:cxnSpLocks/>
          </p:cNvCxnSpPr>
          <p:nvPr/>
        </p:nvCxnSpPr>
        <p:spPr>
          <a:xfrm flipH="1">
            <a:off x="7271523" y="999381"/>
            <a:ext cx="1656000" cy="0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367F3D3E-A090-419D-B98D-683DBFAE3B88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E48F43B0-CD50-4691-8AE2-564E0E539CAD}"/>
              </a:ext>
            </a:extLst>
          </p:cNvPr>
          <p:cNvSpPr/>
          <p:nvPr/>
        </p:nvSpPr>
        <p:spPr>
          <a:xfrm>
            <a:off x="5148697" y="5496910"/>
            <a:ext cx="7022282" cy="1360309"/>
          </a:xfrm>
          <a:prstGeom prst="arc">
            <a:avLst>
              <a:gd name="adj1" fmla="val 7975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81686268-3CC9-42A3-A957-9253DC3AD3DE}"/>
              </a:ext>
            </a:extLst>
          </p:cNvPr>
          <p:cNvSpPr txBox="1"/>
          <p:nvPr/>
        </p:nvSpPr>
        <p:spPr>
          <a:xfrm>
            <a:off x="0" y="0"/>
            <a:ext cx="5343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OPERATION OF A R-SFCL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B9F53113-A3F7-4747-AF1F-E425A6A433F1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5112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F6CF840C-93F8-4525-93EF-1E6DE49BF116}"/>
              </a:ext>
            </a:extLst>
          </p:cNvPr>
          <p:cNvSpPr txBox="1"/>
          <p:nvPr/>
        </p:nvSpPr>
        <p:spPr>
          <a:xfrm>
            <a:off x="5388260" y="5051425"/>
            <a:ext cx="131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98A2E75-7735-4576-8CF9-F5A35DD273E5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0CA01517-2EC0-496F-AB77-15DA8612CD82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1062EB7-1223-422D-A41F-A20234D6B740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766D6199-90F7-4DEA-8BA9-D0C2F2D3452F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247A57B6-57AD-4D87-9BAB-27774074B71F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78BBE77C-D90D-47E3-9989-2F6CD0DD4DFF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D30686B8-7DDE-40B7-A8AE-8A349FAF8C21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59C5AFE1-61D0-4495-81B4-CF9A40D17AF2}"/>
              </a:ext>
            </a:extLst>
          </p:cNvPr>
          <p:cNvCxnSpPr>
            <a:cxnSpLocks/>
          </p:cNvCxnSpPr>
          <p:nvPr/>
        </p:nvCxnSpPr>
        <p:spPr>
          <a:xfrm flipH="1">
            <a:off x="6779730" y="1850611"/>
            <a:ext cx="13179" cy="1039945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2F7F6C1E-8C4E-4127-89ED-FAA6535926C7}"/>
              </a:ext>
            </a:extLst>
          </p:cNvPr>
          <p:cNvCxnSpPr>
            <a:cxnSpLocks/>
          </p:cNvCxnSpPr>
          <p:nvPr/>
        </p:nvCxnSpPr>
        <p:spPr>
          <a:xfrm flipH="1" flipV="1">
            <a:off x="6648277" y="1788715"/>
            <a:ext cx="297530" cy="618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6550DB28-7CE1-4AA3-9AB7-D941BF38CF74}"/>
              </a:ext>
            </a:extLst>
          </p:cNvPr>
          <p:cNvCxnSpPr>
            <a:cxnSpLocks/>
          </p:cNvCxnSpPr>
          <p:nvPr/>
        </p:nvCxnSpPr>
        <p:spPr>
          <a:xfrm flipH="1" flipV="1">
            <a:off x="6648277" y="1700126"/>
            <a:ext cx="297530" cy="618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Ellipse 69">
            <a:extLst>
              <a:ext uri="{FF2B5EF4-FFF2-40B4-BE49-F238E27FC236}">
                <a16:creationId xmlns:a16="http://schemas.microsoft.com/office/drawing/2014/main" id="{08033380-51C3-4164-B154-5EA20E7F1FF8}"/>
              </a:ext>
            </a:extLst>
          </p:cNvPr>
          <p:cNvSpPr/>
          <p:nvPr/>
        </p:nvSpPr>
        <p:spPr>
          <a:xfrm>
            <a:off x="6741722" y="2403264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ZoneTexte 59">
            <a:extLst>
              <a:ext uri="{FF2B5EF4-FFF2-40B4-BE49-F238E27FC236}">
                <a16:creationId xmlns:a16="http://schemas.microsoft.com/office/drawing/2014/main" id="{827546DB-8BAB-1032-6C51-277C8224F911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281794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3.33333E-6 L -0.00026 0.00023 C -0.00026 0.00278 -1.875E-6 0.00556 0.00026 0.0088 C 0.00039 0.01088 0.00039 0.01297 0.00065 0.01482 C 0.00065 0.01621 0.00091 0.0176 0.00091 0.01852 C 0.00156 0.02778 0.00091 0.02223 0.00169 0.02755 C 0.00182 0.03357 0.00182 0.03959 0.00196 0.04561 C 0.00209 0.04653 0.00222 0.04746 0.00235 0.04861 C 0.00352 0.05857 0.00182 0.04514 0.00339 0.05556 C 0.00378 0.05787 0.0043 0.06181 0.00443 0.06459 C 0.00456 0.06644 0.00456 0.06829 0.00482 0.06991 C 0.00495 0.07107 0.00534 0.07176 0.00547 0.07292 C 0.00573 0.07385 0.00599 0.07523 0.00625 0.07616 C 0.00651 0.07778 0.00677 0.08125 0.0069 0.08241 C 0.00703 0.08449 0.00703 0.08611 0.00729 0.0882 C 0.00742 0.08912 0.00834 0.09352 0.00873 0.09422 C 0.00899 0.09514 0.00938 0.09561 0.00964 0.09607 C 0.00977 0.09723 0.00977 0.09792 0.01003 0.09885 C 0.01172 0.10787 0.00951 0.09422 0.01133 0.1051 C 0.01211 0.10949 0.01172 0.1132 0.0138 0.1169 L 0.01485 0.11852 C 0.01511 0.11945 0.0155 0.12037 0.01563 0.12153 C 0.01589 0.12315 0.01576 0.12547 0.01628 0.12686 C 0.01667 0.12755 0.01706 0.12848 0.01732 0.1294 C 0.01836 0.13241 0.01875 0.13403 0.01966 0.13681 C 0.02005 0.1375 0.02044 0.13773 0.02071 0.13843 C 0.02084 0.13936 0.02084 0.14051 0.0211 0.14121 C 0.02175 0.14283 0.02318 0.14468 0.02318 0.14514 C 0.02526 0.15255 0.02279 0.14283 0.02435 0.15023 C 0.02474 0.15278 0.02526 0.15348 0.02604 0.15556 C 0.02617 0.15648 0.02617 0.15741 0.02643 0.15811 C 0.02709 0.16111 0.028 0.1632 0.02891 0.16551 C 0.02943 0.17246 0.02891 0.16852 0.03229 0.17547 C 0.03255 0.17616 0.03425 0.17917 0.03477 0.17986 C 0.03503 0.18033 0.03542 0.18033 0.03581 0.18079 C 0.03633 0.18148 0.03698 0.18241 0.0375 0.18334 C 0.03815 0.18681 0.03815 0.1875 0.03919 0.18982 C 0.03985 0.19121 0.04063 0.19167 0.04128 0.19352 C 0.04258 0.19676 0.04193 0.19537 0.04336 0.19769 C 0.04362 0.19885 0.04375 0.2 0.04414 0.2007 C 0.04453 0.20116 0.04831 0.20417 0.04857 0.20417 C 0.04948 0.20741 0.05013 0.21019 0.0513 0.2132 C 0.05209 0.21505 0.05287 0.21644 0.05352 0.21875 C 0.05365 0.21945 0.05378 0.22084 0.05417 0.2213 C 0.05456 0.22199 0.05638 0.22338 0.05703 0.22408 C 0.05742 0.225 0.05794 0.22616 0.05834 0.22686 C 0.0586 0.22709 0.05899 0.22709 0.05938 0.22778 C 0.05977 0.22848 0.0612 0.23148 0.06185 0.23218 C 0.0625 0.23264 0.06393 0.23403 0.06393 0.23449 C 0.06432 0.23449 0.06459 0.23542 0.06498 0.23565 C 0.06563 0.23635 0.06641 0.23611 0.06706 0.23681 C 0.06745 0.23681 0.06784 0.23704 0.06797 0.2375 C 0.06849 0.23843 0.06888 0.23936 0.0694 0.24051 C 0.06992 0.24098 0.07071 0.24098 0.07123 0.24213 C 0.07201 0.24329 0.0724 0.24676 0.07331 0.24746 C 0.07669 0.25047 0.07461 0.24908 0.07917 0.25116 C 0.08034 0.25278 0.08151 0.2544 0.08268 0.25648 C 0.0836 0.25811 0.08438 0.26135 0.08542 0.26181 L 0.08815 0.26273 C 0.08959 0.26436 0.08946 0.26436 0.09063 0.26644 C 0.09102 0.26713 0.09258 0.27014 0.0931 0.27061 C 0.09362 0.2713 0.09505 0.27246 0.09557 0.27269 C 0.09727 0.2757 0.09584 0.27361 0.09857 0.27547 C 0.09896 0.2757 0.09935 0.27593 0.09961 0.27639 C 0.10196 0.27732 0.10573 0.27778 0.10768 0.27801 C 0.10807 0.27848 0.1086 0.27871 0.10899 0.27894 C 0.1112 0.2801 0.11133 0.2794 0.11328 0.28079 C 0.11459 0.28172 0.11589 0.28241 0.11706 0.28334 C 0.11745 0.28403 0.11797 0.28473 0.11836 0.28542 C 0.11875 0.28565 0.11914 0.28565 0.11953 0.28611 C 0.12005 0.28681 0.12057 0.28773 0.12123 0.28797 C 0.12279 0.28912 0.12722 0.28959 0.12813 0.28959 C 0.12865 0.29005 0.12917 0.29005 0.12956 0.29074 C 0.12995 0.29098 0.13021 0.29236 0.1306 0.29236 C 0.13386 0.29329 0.13711 0.29306 0.14037 0.29329 C 0.14102 0.29468 0.14167 0.29607 0.14245 0.29699 C 0.14557 0.30209 0.14727 0.29908 0.15248 0.29977 C 0.15391 0.30047 0.15469 0.30047 0.15586 0.30139 C 0.15664 0.30209 0.15729 0.30348 0.15807 0.30348 C 0.16367 0.30371 0.16914 0.30348 0.17487 0.30348 " pathEditMode="relative" rAng="0" ptsTypes="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1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Connecteur droit 91">
            <a:extLst>
              <a:ext uri="{FF2B5EF4-FFF2-40B4-BE49-F238E27FC236}">
                <a16:creationId xmlns:a16="http://schemas.microsoft.com/office/drawing/2014/main" id="{08C5CF44-A547-42F7-9C11-DA4C137F72B5}"/>
              </a:ext>
            </a:extLst>
          </p:cNvPr>
          <p:cNvCxnSpPr>
            <a:cxnSpLocks/>
          </p:cNvCxnSpPr>
          <p:nvPr/>
        </p:nvCxnSpPr>
        <p:spPr>
          <a:xfrm flipH="1">
            <a:off x="8955231" y="989868"/>
            <a:ext cx="0" cy="3600000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rc 71">
            <a:extLst>
              <a:ext uri="{FF2B5EF4-FFF2-40B4-BE49-F238E27FC236}">
                <a16:creationId xmlns:a16="http://schemas.microsoft.com/office/drawing/2014/main" id="{C84886EF-A7DC-4AD6-9939-4FAF2BE751FF}"/>
              </a:ext>
            </a:extLst>
          </p:cNvPr>
          <p:cNvSpPr/>
          <p:nvPr/>
        </p:nvSpPr>
        <p:spPr>
          <a:xfrm rot="10800000">
            <a:off x="6802099" y="452568"/>
            <a:ext cx="4320000" cy="4094802"/>
          </a:xfrm>
          <a:prstGeom prst="arc">
            <a:avLst>
              <a:gd name="adj1" fmla="val 16200000"/>
              <a:gd name="adj2" fmla="val 57806"/>
            </a:avLst>
          </a:prstGeom>
          <a:ln w="38100">
            <a:solidFill>
              <a:srgbClr val="1E2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15B2C6F1-BA71-4D85-82DE-9EE84F89E19F}"/>
              </a:ext>
            </a:extLst>
          </p:cNvPr>
          <p:cNvCxnSpPr/>
          <p:nvPr/>
        </p:nvCxnSpPr>
        <p:spPr>
          <a:xfrm>
            <a:off x="667430" y="3687114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0AABC27A-3436-4E88-986E-71DAC731C23B}"/>
              </a:ext>
            </a:extLst>
          </p:cNvPr>
          <p:cNvCxnSpPr/>
          <p:nvPr/>
        </p:nvCxnSpPr>
        <p:spPr>
          <a:xfrm>
            <a:off x="4259954" y="3684806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8CD7D296-DAB6-483E-A6E6-AD0BB3904464}"/>
              </a:ext>
            </a:extLst>
          </p:cNvPr>
          <p:cNvCxnSpPr/>
          <p:nvPr/>
        </p:nvCxnSpPr>
        <p:spPr>
          <a:xfrm flipV="1">
            <a:off x="1115930" y="4399901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ABA4638F-248A-4F60-AE8A-F33FC7C045A3}"/>
              </a:ext>
            </a:extLst>
          </p:cNvPr>
          <p:cNvSpPr txBox="1"/>
          <p:nvPr/>
        </p:nvSpPr>
        <p:spPr>
          <a:xfrm>
            <a:off x="2197950" y="2846156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Vsfcl</a:t>
            </a:r>
          </a:p>
        </p:txBody>
      </p: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908BFABE-B257-4F14-A562-04FF282B6FF2}"/>
              </a:ext>
            </a:extLst>
          </p:cNvPr>
          <p:cNvCxnSpPr>
            <a:cxnSpLocks/>
          </p:cNvCxnSpPr>
          <p:nvPr/>
        </p:nvCxnSpPr>
        <p:spPr>
          <a:xfrm flipV="1">
            <a:off x="665599" y="3936421"/>
            <a:ext cx="0" cy="228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321A159B-1F07-4CBF-8FCD-19B673914DF7}"/>
              </a:ext>
            </a:extLst>
          </p:cNvPr>
          <p:cNvSpPr txBox="1"/>
          <p:nvPr/>
        </p:nvSpPr>
        <p:spPr>
          <a:xfrm>
            <a:off x="84325" y="3918102"/>
            <a:ext cx="56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Igrid</a:t>
            </a: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5F6B019A-B5C4-42FB-895A-05E35D251552}"/>
              </a:ext>
            </a:extLst>
          </p:cNvPr>
          <p:cNvCxnSpPr/>
          <p:nvPr/>
        </p:nvCxnSpPr>
        <p:spPr>
          <a:xfrm flipH="1">
            <a:off x="2107430" y="3251704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302C70AD-C906-4A81-9674-F129012E3C47}"/>
              </a:ext>
            </a:extLst>
          </p:cNvPr>
          <p:cNvSpPr txBox="1"/>
          <p:nvPr/>
        </p:nvSpPr>
        <p:spPr>
          <a:xfrm>
            <a:off x="1070286" y="4597011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Vgrid</a:t>
            </a:r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CD8DC36D-1999-484A-847A-35AC91ECC93C}"/>
              </a:ext>
            </a:extLst>
          </p:cNvPr>
          <p:cNvCxnSpPr/>
          <p:nvPr/>
        </p:nvCxnSpPr>
        <p:spPr>
          <a:xfrm flipH="1">
            <a:off x="667430" y="5838043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952FCC44-66D4-48C4-983C-CBF140EBBCC4}"/>
              </a:ext>
            </a:extLst>
          </p:cNvPr>
          <p:cNvSpPr/>
          <p:nvPr/>
        </p:nvSpPr>
        <p:spPr>
          <a:xfrm>
            <a:off x="3981998" y="4406148"/>
            <a:ext cx="540000" cy="7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load</a:t>
            </a:r>
            <a:r>
              <a:rPr lang="fr-FR" sz="1400" dirty="0"/>
              <a:t> </a:t>
            </a: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6155314C-4518-4986-A4D1-4DEBC31D4873}"/>
              </a:ext>
            </a:extLst>
          </p:cNvPr>
          <p:cNvSpPr/>
          <p:nvPr/>
        </p:nvSpPr>
        <p:spPr>
          <a:xfrm>
            <a:off x="307430" y="4407114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BD05F74F-FF5E-4E62-BB31-657B4B625D01}"/>
              </a:ext>
            </a:extLst>
          </p:cNvPr>
          <p:cNvCxnSpPr/>
          <p:nvPr/>
        </p:nvCxnSpPr>
        <p:spPr>
          <a:xfrm flipH="1">
            <a:off x="661210" y="3699554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46B640AC-E719-4E4C-9C43-C8A899862A29}"/>
              </a:ext>
            </a:extLst>
          </p:cNvPr>
          <p:cNvSpPr/>
          <p:nvPr/>
        </p:nvSpPr>
        <p:spPr>
          <a:xfrm>
            <a:off x="1027430" y="3431534"/>
            <a:ext cx="720000" cy="5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Zgrid</a:t>
            </a:r>
            <a:r>
              <a:rPr lang="fr-FR" sz="1400" dirty="0"/>
              <a:t> </a:t>
            </a:r>
          </a:p>
        </p:txBody>
      </p: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5AD4FF0E-A307-48DC-9830-460802ECA670}"/>
              </a:ext>
            </a:extLst>
          </p:cNvPr>
          <p:cNvCxnSpPr/>
          <p:nvPr/>
        </p:nvCxnSpPr>
        <p:spPr>
          <a:xfrm>
            <a:off x="3711559" y="3691671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2F262002-BC9C-4BD3-B31C-4DC30A6CBD72}"/>
              </a:ext>
            </a:extLst>
          </p:cNvPr>
          <p:cNvSpPr/>
          <p:nvPr/>
        </p:nvSpPr>
        <p:spPr>
          <a:xfrm>
            <a:off x="2131789" y="3436625"/>
            <a:ext cx="720000" cy="540000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Zsfcl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503F866-42AF-488E-B0D0-C45528356087}"/>
              </a:ext>
            </a:extLst>
          </p:cNvPr>
          <p:cNvSpPr/>
          <p:nvPr/>
        </p:nvSpPr>
        <p:spPr>
          <a:xfrm>
            <a:off x="3189313" y="3412840"/>
            <a:ext cx="288000" cy="300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6" name="Connecteur droit 95">
            <a:extLst>
              <a:ext uri="{FF2B5EF4-FFF2-40B4-BE49-F238E27FC236}">
                <a16:creationId xmlns:a16="http://schemas.microsoft.com/office/drawing/2014/main" id="{D024B859-9813-46C7-83DD-0381A88AD2A6}"/>
              </a:ext>
            </a:extLst>
          </p:cNvPr>
          <p:cNvCxnSpPr>
            <a:cxnSpLocks/>
          </p:cNvCxnSpPr>
          <p:nvPr/>
        </p:nvCxnSpPr>
        <p:spPr>
          <a:xfrm flipH="1" flipV="1">
            <a:off x="3201839" y="3516128"/>
            <a:ext cx="288000" cy="18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Signe de multiplication 96">
            <a:extLst>
              <a:ext uri="{FF2B5EF4-FFF2-40B4-BE49-F238E27FC236}">
                <a16:creationId xmlns:a16="http://schemas.microsoft.com/office/drawing/2014/main" id="{3A661D97-FE85-40C2-A4F3-DEA417FB37EF}"/>
              </a:ext>
            </a:extLst>
          </p:cNvPr>
          <p:cNvSpPr/>
          <p:nvPr/>
        </p:nvSpPr>
        <p:spPr>
          <a:xfrm>
            <a:off x="3122185" y="3634522"/>
            <a:ext cx="112806" cy="13006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DDD7115C-3DE5-4B30-883B-1998AEC62D3A}"/>
              </a:ext>
            </a:extLst>
          </p:cNvPr>
          <p:cNvCxnSpPr/>
          <p:nvPr/>
        </p:nvCxnSpPr>
        <p:spPr>
          <a:xfrm flipH="1" flipV="1">
            <a:off x="5007360" y="2230550"/>
            <a:ext cx="0" cy="3600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3B732C65-0BBE-469D-ADF1-636929E9B5B1}"/>
              </a:ext>
            </a:extLst>
          </p:cNvPr>
          <p:cNvCxnSpPr>
            <a:cxnSpLocks/>
          </p:cNvCxnSpPr>
          <p:nvPr/>
        </p:nvCxnSpPr>
        <p:spPr>
          <a:xfrm>
            <a:off x="5007359" y="5809706"/>
            <a:ext cx="64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8FA8C3B4-4FC7-4CAE-AF90-D82712361CBD}"/>
              </a:ext>
            </a:extLst>
          </p:cNvPr>
          <p:cNvSpPr txBox="1"/>
          <p:nvPr/>
        </p:nvSpPr>
        <p:spPr>
          <a:xfrm>
            <a:off x="4947378" y="1920161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9D48AF05-D589-40D9-BD1C-6BEF40A2918C}"/>
              </a:ext>
            </a:extLst>
          </p:cNvPr>
          <p:cNvSpPr txBox="1"/>
          <p:nvPr/>
        </p:nvSpPr>
        <p:spPr>
          <a:xfrm>
            <a:off x="11424851" y="5631537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4E07444D-2F3D-44DA-9B8F-1F63B9DFBE1B}"/>
              </a:ext>
            </a:extLst>
          </p:cNvPr>
          <p:cNvCxnSpPr/>
          <p:nvPr/>
        </p:nvCxnSpPr>
        <p:spPr>
          <a:xfrm>
            <a:off x="5022961" y="4894400"/>
            <a:ext cx="170996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1DCCCCCE-E583-4165-BF71-92E4CD6F6FF2}"/>
              </a:ext>
            </a:extLst>
          </p:cNvPr>
          <p:cNvCxnSpPr>
            <a:cxnSpLocks/>
          </p:cNvCxnSpPr>
          <p:nvPr/>
        </p:nvCxnSpPr>
        <p:spPr>
          <a:xfrm flipH="1">
            <a:off x="6720909" y="2464099"/>
            <a:ext cx="72000" cy="243283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6302FB61-DD50-49A2-AE75-78330D2F8FC4}"/>
              </a:ext>
            </a:extLst>
          </p:cNvPr>
          <p:cNvCxnSpPr>
            <a:cxnSpLocks/>
          </p:cNvCxnSpPr>
          <p:nvPr/>
        </p:nvCxnSpPr>
        <p:spPr>
          <a:xfrm>
            <a:off x="8960736" y="4535128"/>
            <a:ext cx="0" cy="1260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62F445E0-13CA-4CC7-9B93-B4A240BCA5D6}"/>
              </a:ext>
            </a:extLst>
          </p:cNvPr>
          <p:cNvCxnSpPr/>
          <p:nvPr/>
        </p:nvCxnSpPr>
        <p:spPr>
          <a:xfrm>
            <a:off x="5029659" y="4333472"/>
            <a:ext cx="6480000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73210CB4-ACBC-489F-9E73-6799CF8EE207}"/>
              </a:ext>
            </a:extLst>
          </p:cNvPr>
          <p:cNvSpPr txBox="1"/>
          <p:nvPr/>
        </p:nvSpPr>
        <p:spPr>
          <a:xfrm>
            <a:off x="4619953" y="413584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A1140034-6D99-49B5-A1BB-DFD4399662A3}"/>
              </a:ext>
            </a:extLst>
          </p:cNvPr>
          <p:cNvSpPr txBox="1"/>
          <p:nvPr/>
        </p:nvSpPr>
        <p:spPr>
          <a:xfrm>
            <a:off x="4619953" y="4693262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 </a:t>
            </a: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E21D7166-00C2-47DD-9708-AF113F7B0E5F}"/>
              </a:ext>
            </a:extLst>
          </p:cNvPr>
          <p:cNvSpPr/>
          <p:nvPr/>
        </p:nvSpPr>
        <p:spPr>
          <a:xfrm>
            <a:off x="8900797" y="4483843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656A0AA5-ED5F-4FC5-9035-32CA4090AE2B}"/>
              </a:ext>
            </a:extLst>
          </p:cNvPr>
          <p:cNvSpPr txBox="1"/>
          <p:nvPr/>
        </p:nvSpPr>
        <p:spPr>
          <a:xfrm>
            <a:off x="6879817" y="4679353"/>
            <a:ext cx="170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Dissipative state</a:t>
            </a:r>
          </a:p>
        </p:txBody>
      </p: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B3571BED-C714-43DC-8DA6-4DA0D9A93FED}"/>
              </a:ext>
            </a:extLst>
          </p:cNvPr>
          <p:cNvCxnSpPr>
            <a:cxnSpLocks/>
          </p:cNvCxnSpPr>
          <p:nvPr/>
        </p:nvCxnSpPr>
        <p:spPr>
          <a:xfrm flipH="1">
            <a:off x="7271523" y="1008617"/>
            <a:ext cx="1656000" cy="0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1AE8224F-BE4E-407E-A39E-B67E4FE361AC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BBB85F25-C06F-4432-82A9-A56379F1E805}"/>
              </a:ext>
            </a:extLst>
          </p:cNvPr>
          <p:cNvSpPr/>
          <p:nvPr/>
        </p:nvSpPr>
        <p:spPr>
          <a:xfrm>
            <a:off x="5148697" y="5412365"/>
            <a:ext cx="7036876" cy="1444854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DDD9AF98-E148-4D42-BE81-080EC9431767}"/>
              </a:ext>
            </a:extLst>
          </p:cNvPr>
          <p:cNvSpPr txBox="1"/>
          <p:nvPr/>
        </p:nvSpPr>
        <p:spPr>
          <a:xfrm>
            <a:off x="0" y="0"/>
            <a:ext cx="5343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OPERATION OF A R-SFCL</a:t>
            </a: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30C7E872-4FC1-4DDA-AC60-A3A260683897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5112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>
            <a:extLst>
              <a:ext uri="{FF2B5EF4-FFF2-40B4-BE49-F238E27FC236}">
                <a16:creationId xmlns:a16="http://schemas.microsoft.com/office/drawing/2014/main" id="{96F3F86F-73DF-494E-B044-F8386E540EC3}"/>
              </a:ext>
            </a:extLst>
          </p:cNvPr>
          <p:cNvSpPr txBox="1"/>
          <p:nvPr/>
        </p:nvSpPr>
        <p:spPr>
          <a:xfrm>
            <a:off x="5388260" y="5051425"/>
            <a:ext cx="131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E658A52-3DD5-4F7E-81EF-4565C8AEE179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4911B87B-18B6-4092-818B-EA89DA997559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0F5E228C-5DBC-48B9-BD02-974E8C23896E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3E475669-F213-4984-BE60-2E8838DB5164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9E663830-79E3-47CD-8F66-7504DB14A702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B30C7C3A-A305-4680-95A9-A8A81DC15DEE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DFFD3B72-073F-4F8C-AB37-452E2BDBDE52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99" name="Arc 98">
            <a:extLst>
              <a:ext uri="{FF2B5EF4-FFF2-40B4-BE49-F238E27FC236}">
                <a16:creationId xmlns:a16="http://schemas.microsoft.com/office/drawing/2014/main" id="{C9D85352-127D-4B99-899A-794A5B644980}"/>
              </a:ext>
            </a:extLst>
          </p:cNvPr>
          <p:cNvSpPr/>
          <p:nvPr/>
        </p:nvSpPr>
        <p:spPr>
          <a:xfrm rot="16200000">
            <a:off x="6195560" y="1555790"/>
            <a:ext cx="2364775" cy="1216132"/>
          </a:xfrm>
          <a:prstGeom prst="arc">
            <a:avLst>
              <a:gd name="adj1" fmla="val 18562419"/>
              <a:gd name="adj2" fmla="val 21272409"/>
            </a:avLst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6997AE37-64E0-4B07-AAA3-A0E4E61892BF}"/>
              </a:ext>
            </a:extLst>
          </p:cNvPr>
          <p:cNvCxnSpPr>
            <a:cxnSpLocks/>
          </p:cNvCxnSpPr>
          <p:nvPr/>
        </p:nvCxnSpPr>
        <p:spPr>
          <a:xfrm flipH="1">
            <a:off x="6779730" y="1850611"/>
            <a:ext cx="13179" cy="1039945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49CDDD66-09A1-486A-8860-20E03435D2A3}"/>
              </a:ext>
            </a:extLst>
          </p:cNvPr>
          <p:cNvCxnSpPr>
            <a:cxnSpLocks/>
          </p:cNvCxnSpPr>
          <p:nvPr/>
        </p:nvCxnSpPr>
        <p:spPr>
          <a:xfrm flipH="1" flipV="1">
            <a:off x="6648277" y="1788715"/>
            <a:ext cx="297530" cy="618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>
            <a:extLst>
              <a:ext uri="{FF2B5EF4-FFF2-40B4-BE49-F238E27FC236}">
                <a16:creationId xmlns:a16="http://schemas.microsoft.com/office/drawing/2014/main" id="{F8C284B8-5DE4-4ECE-BAC1-631A1654749B}"/>
              </a:ext>
            </a:extLst>
          </p:cNvPr>
          <p:cNvCxnSpPr>
            <a:cxnSpLocks/>
          </p:cNvCxnSpPr>
          <p:nvPr/>
        </p:nvCxnSpPr>
        <p:spPr>
          <a:xfrm flipH="1" flipV="1">
            <a:off x="6648277" y="1700126"/>
            <a:ext cx="297530" cy="618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oneTexte 59">
            <a:extLst>
              <a:ext uri="{FF2B5EF4-FFF2-40B4-BE49-F238E27FC236}">
                <a16:creationId xmlns:a16="http://schemas.microsoft.com/office/drawing/2014/main" id="{9913899E-4225-2D40-030F-B61F48ECCC2F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384114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07407E-6 L 4.79167E-6 0.1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17274FFE-9756-4DE7-85DD-8CACBF830794}"/>
              </a:ext>
            </a:extLst>
          </p:cNvPr>
          <p:cNvCxnSpPr/>
          <p:nvPr/>
        </p:nvCxnSpPr>
        <p:spPr>
          <a:xfrm>
            <a:off x="667430" y="3677878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ECD33277-564E-4C9C-8EFE-5C28FCEBE000}"/>
              </a:ext>
            </a:extLst>
          </p:cNvPr>
          <p:cNvCxnSpPr/>
          <p:nvPr/>
        </p:nvCxnSpPr>
        <p:spPr>
          <a:xfrm>
            <a:off x="4259954" y="3675570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F1A47CEB-01D3-4298-B5EE-1B8BB78FC9AA}"/>
              </a:ext>
            </a:extLst>
          </p:cNvPr>
          <p:cNvCxnSpPr/>
          <p:nvPr/>
        </p:nvCxnSpPr>
        <p:spPr>
          <a:xfrm flipV="1">
            <a:off x="1115930" y="4390665"/>
            <a:ext cx="0" cy="7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FDF69842-F9B0-4A7F-83DA-B4AC741A625B}"/>
              </a:ext>
            </a:extLst>
          </p:cNvPr>
          <p:cNvSpPr txBox="1"/>
          <p:nvPr/>
        </p:nvSpPr>
        <p:spPr>
          <a:xfrm>
            <a:off x="2197950" y="2836920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Vsfcl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BC8F40BA-60B2-4CE1-87E2-B8DD831C8ECB}"/>
              </a:ext>
            </a:extLst>
          </p:cNvPr>
          <p:cNvCxnSpPr>
            <a:cxnSpLocks/>
          </p:cNvCxnSpPr>
          <p:nvPr/>
        </p:nvCxnSpPr>
        <p:spPr>
          <a:xfrm flipV="1">
            <a:off x="665599" y="3927185"/>
            <a:ext cx="0" cy="228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718FD49F-B7B0-484B-ABEB-97C4283761C8}"/>
              </a:ext>
            </a:extLst>
          </p:cNvPr>
          <p:cNvSpPr txBox="1"/>
          <p:nvPr/>
        </p:nvSpPr>
        <p:spPr>
          <a:xfrm>
            <a:off x="84325" y="3908866"/>
            <a:ext cx="56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Igrid</a:t>
            </a:r>
          </a:p>
        </p:txBody>
      </p: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08E530EA-4421-4BF1-B2DE-2000147C1C07}"/>
              </a:ext>
            </a:extLst>
          </p:cNvPr>
          <p:cNvCxnSpPr/>
          <p:nvPr/>
        </p:nvCxnSpPr>
        <p:spPr>
          <a:xfrm flipH="1">
            <a:off x="2107430" y="3242468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60DF1E8F-540F-43AD-AFE9-A0D582B2A690}"/>
              </a:ext>
            </a:extLst>
          </p:cNvPr>
          <p:cNvSpPr txBox="1"/>
          <p:nvPr/>
        </p:nvSpPr>
        <p:spPr>
          <a:xfrm>
            <a:off x="1070286" y="4587775"/>
            <a:ext cx="824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Vgrid</a:t>
            </a:r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83F355A3-9A49-4D27-B74E-45E3D685BD76}"/>
              </a:ext>
            </a:extLst>
          </p:cNvPr>
          <p:cNvCxnSpPr/>
          <p:nvPr/>
        </p:nvCxnSpPr>
        <p:spPr>
          <a:xfrm flipH="1">
            <a:off x="667430" y="5828807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18CDBEC1-FBCA-4061-B30B-DDFB2906455D}"/>
              </a:ext>
            </a:extLst>
          </p:cNvPr>
          <p:cNvSpPr/>
          <p:nvPr/>
        </p:nvSpPr>
        <p:spPr>
          <a:xfrm>
            <a:off x="3981998" y="4396912"/>
            <a:ext cx="540000" cy="7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load</a:t>
            </a:r>
            <a:r>
              <a:rPr lang="fr-FR" sz="1400" dirty="0"/>
              <a:t> 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03788AC0-D600-41ED-A6A2-4F666EB71A1A}"/>
              </a:ext>
            </a:extLst>
          </p:cNvPr>
          <p:cNvSpPr/>
          <p:nvPr/>
        </p:nvSpPr>
        <p:spPr>
          <a:xfrm>
            <a:off x="307430" y="4397878"/>
            <a:ext cx="720000" cy="72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5DC5377C-090E-4970-8F58-F6402DBB346F}"/>
              </a:ext>
            </a:extLst>
          </p:cNvPr>
          <p:cNvCxnSpPr/>
          <p:nvPr/>
        </p:nvCxnSpPr>
        <p:spPr>
          <a:xfrm flipH="1">
            <a:off x="661210" y="3690318"/>
            <a:ext cx="36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27DD5004-25FA-4C9D-97C0-048311A925C6}"/>
              </a:ext>
            </a:extLst>
          </p:cNvPr>
          <p:cNvSpPr/>
          <p:nvPr/>
        </p:nvSpPr>
        <p:spPr>
          <a:xfrm>
            <a:off x="1027430" y="3422298"/>
            <a:ext cx="720000" cy="5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Zgrid</a:t>
            </a:r>
            <a:r>
              <a:rPr lang="fr-FR" sz="1400" dirty="0"/>
              <a:t> </a:t>
            </a:r>
          </a:p>
        </p:txBody>
      </p: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975378F8-A4FA-415D-AA54-20AC03D88050}"/>
              </a:ext>
            </a:extLst>
          </p:cNvPr>
          <p:cNvCxnSpPr/>
          <p:nvPr/>
        </p:nvCxnSpPr>
        <p:spPr>
          <a:xfrm>
            <a:off x="3711559" y="3682435"/>
            <a:ext cx="0" cy="216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F14C15F3-7FC7-4BD0-B3E7-0C9A6E1771A0}"/>
              </a:ext>
            </a:extLst>
          </p:cNvPr>
          <p:cNvSpPr/>
          <p:nvPr/>
        </p:nvSpPr>
        <p:spPr>
          <a:xfrm>
            <a:off x="2131789" y="3427389"/>
            <a:ext cx="720000" cy="540000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Zsfcl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B286353-95AB-456E-8385-C0E420903962}"/>
              </a:ext>
            </a:extLst>
          </p:cNvPr>
          <p:cNvSpPr/>
          <p:nvPr/>
        </p:nvSpPr>
        <p:spPr>
          <a:xfrm>
            <a:off x="3189313" y="3403604"/>
            <a:ext cx="288000" cy="300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58819CD9-7168-410E-A9F3-597C011F57F1}"/>
              </a:ext>
            </a:extLst>
          </p:cNvPr>
          <p:cNvCxnSpPr>
            <a:cxnSpLocks/>
          </p:cNvCxnSpPr>
          <p:nvPr/>
        </p:nvCxnSpPr>
        <p:spPr>
          <a:xfrm flipH="1" flipV="1">
            <a:off x="3201839" y="3506892"/>
            <a:ext cx="288000" cy="18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Signe de multiplication 89">
            <a:extLst>
              <a:ext uri="{FF2B5EF4-FFF2-40B4-BE49-F238E27FC236}">
                <a16:creationId xmlns:a16="http://schemas.microsoft.com/office/drawing/2014/main" id="{1FFD10E2-CD30-4542-B159-21D52F032D85}"/>
              </a:ext>
            </a:extLst>
          </p:cNvPr>
          <p:cNvSpPr/>
          <p:nvPr/>
        </p:nvSpPr>
        <p:spPr>
          <a:xfrm>
            <a:off x="3122185" y="3625286"/>
            <a:ext cx="112806" cy="130064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310E7ED-CB3D-4A03-9321-85DCE76BE650}"/>
              </a:ext>
            </a:extLst>
          </p:cNvPr>
          <p:cNvSpPr/>
          <p:nvPr/>
        </p:nvSpPr>
        <p:spPr>
          <a:xfrm>
            <a:off x="2131788" y="3427389"/>
            <a:ext cx="720000" cy="540000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Zsfcl</a:t>
            </a:r>
          </a:p>
        </p:txBody>
      </p: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2511452F-48E2-45E2-957A-8A2A13EC0559}"/>
              </a:ext>
            </a:extLst>
          </p:cNvPr>
          <p:cNvCxnSpPr/>
          <p:nvPr/>
        </p:nvCxnSpPr>
        <p:spPr>
          <a:xfrm flipH="1" flipV="1">
            <a:off x="5007360" y="2221314"/>
            <a:ext cx="0" cy="36000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B7F60BEA-DE88-4F57-96C7-CFF79AACB476}"/>
              </a:ext>
            </a:extLst>
          </p:cNvPr>
          <p:cNvCxnSpPr>
            <a:cxnSpLocks/>
          </p:cNvCxnSpPr>
          <p:nvPr/>
        </p:nvCxnSpPr>
        <p:spPr>
          <a:xfrm>
            <a:off x="5007359" y="5800470"/>
            <a:ext cx="64800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:a16="http://schemas.microsoft.com/office/drawing/2014/main" id="{8D73C4C4-55D7-4C00-B6CA-B34150AA5700}"/>
              </a:ext>
            </a:extLst>
          </p:cNvPr>
          <p:cNvSpPr txBox="1"/>
          <p:nvPr/>
        </p:nvSpPr>
        <p:spPr>
          <a:xfrm>
            <a:off x="4947378" y="1910925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Current 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9001AA28-AB25-486F-B6E0-C001A2B29135}"/>
              </a:ext>
            </a:extLst>
          </p:cNvPr>
          <p:cNvSpPr txBox="1"/>
          <p:nvPr/>
        </p:nvSpPr>
        <p:spPr>
          <a:xfrm>
            <a:off x="11424851" y="5622301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Time </a:t>
            </a:r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65ADB0C4-47CF-4462-8F2F-FCCC439CD771}"/>
              </a:ext>
            </a:extLst>
          </p:cNvPr>
          <p:cNvCxnSpPr/>
          <p:nvPr/>
        </p:nvCxnSpPr>
        <p:spPr>
          <a:xfrm>
            <a:off x="5022961" y="4885164"/>
            <a:ext cx="1709963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814EA8F0-3151-4E31-9299-4029B72E45D7}"/>
              </a:ext>
            </a:extLst>
          </p:cNvPr>
          <p:cNvCxnSpPr>
            <a:cxnSpLocks/>
          </p:cNvCxnSpPr>
          <p:nvPr/>
        </p:nvCxnSpPr>
        <p:spPr>
          <a:xfrm flipH="1">
            <a:off x="6720909" y="2454863"/>
            <a:ext cx="72000" cy="243283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A1468273-BE2B-43F3-80C9-7B3097555E97}"/>
              </a:ext>
            </a:extLst>
          </p:cNvPr>
          <p:cNvCxnSpPr/>
          <p:nvPr/>
        </p:nvCxnSpPr>
        <p:spPr>
          <a:xfrm>
            <a:off x="8950454" y="5766911"/>
            <a:ext cx="576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8156D90-F76C-47F3-B2B6-C9E2F3BC12C1}"/>
              </a:ext>
            </a:extLst>
          </p:cNvPr>
          <p:cNvCxnSpPr>
            <a:cxnSpLocks/>
          </p:cNvCxnSpPr>
          <p:nvPr/>
        </p:nvCxnSpPr>
        <p:spPr>
          <a:xfrm flipV="1">
            <a:off x="9488351" y="5622301"/>
            <a:ext cx="72000" cy="288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C3B87DE9-D5B2-4375-97F7-CF5B4A9D76E5}"/>
              </a:ext>
            </a:extLst>
          </p:cNvPr>
          <p:cNvCxnSpPr>
            <a:cxnSpLocks/>
          </p:cNvCxnSpPr>
          <p:nvPr/>
        </p:nvCxnSpPr>
        <p:spPr>
          <a:xfrm flipV="1">
            <a:off x="9592262" y="5615373"/>
            <a:ext cx="72000" cy="288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>
            <a:extLst>
              <a:ext uri="{FF2B5EF4-FFF2-40B4-BE49-F238E27FC236}">
                <a16:creationId xmlns:a16="http://schemas.microsoft.com/office/drawing/2014/main" id="{2FBE7015-98AA-45BF-9951-6F38CFCF24B1}"/>
              </a:ext>
            </a:extLst>
          </p:cNvPr>
          <p:cNvCxnSpPr/>
          <p:nvPr/>
        </p:nvCxnSpPr>
        <p:spPr>
          <a:xfrm>
            <a:off x="9635156" y="5762748"/>
            <a:ext cx="576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>
            <a:extLst>
              <a:ext uri="{FF2B5EF4-FFF2-40B4-BE49-F238E27FC236}">
                <a16:creationId xmlns:a16="http://schemas.microsoft.com/office/drawing/2014/main" id="{4E9175FA-7057-442B-B3FD-A73BD13A6809}"/>
              </a:ext>
            </a:extLst>
          </p:cNvPr>
          <p:cNvCxnSpPr/>
          <p:nvPr/>
        </p:nvCxnSpPr>
        <p:spPr>
          <a:xfrm>
            <a:off x="5029659" y="4324236"/>
            <a:ext cx="6480000" cy="0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96">
            <a:extLst>
              <a:ext uri="{FF2B5EF4-FFF2-40B4-BE49-F238E27FC236}">
                <a16:creationId xmlns:a16="http://schemas.microsoft.com/office/drawing/2014/main" id="{700BFAFF-BE4C-47D0-B31E-4E67618CD3FB}"/>
              </a:ext>
            </a:extLst>
          </p:cNvPr>
          <p:cNvSpPr txBox="1"/>
          <p:nvPr/>
        </p:nvSpPr>
        <p:spPr>
          <a:xfrm>
            <a:off x="4619953" y="412661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Ic </a:t>
            </a:r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C13FAD10-1862-4232-B947-CE7EB5F7CD82}"/>
              </a:ext>
            </a:extLst>
          </p:cNvPr>
          <p:cNvSpPr txBox="1"/>
          <p:nvPr/>
        </p:nvSpPr>
        <p:spPr>
          <a:xfrm>
            <a:off x="4619953" y="4684026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 </a:t>
            </a:r>
          </a:p>
        </p:txBody>
      </p: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A1C7CA68-E67E-4E90-A976-1F4D3F99BAEA}"/>
              </a:ext>
            </a:extLst>
          </p:cNvPr>
          <p:cNvCxnSpPr>
            <a:cxnSpLocks/>
          </p:cNvCxnSpPr>
          <p:nvPr/>
        </p:nvCxnSpPr>
        <p:spPr>
          <a:xfrm flipH="1">
            <a:off x="8955231" y="980632"/>
            <a:ext cx="0" cy="3600000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Arc 100">
            <a:extLst>
              <a:ext uri="{FF2B5EF4-FFF2-40B4-BE49-F238E27FC236}">
                <a16:creationId xmlns:a16="http://schemas.microsoft.com/office/drawing/2014/main" id="{4ECE0F36-7F16-4673-9534-FE7DE24B2191}"/>
              </a:ext>
            </a:extLst>
          </p:cNvPr>
          <p:cNvSpPr/>
          <p:nvPr/>
        </p:nvSpPr>
        <p:spPr>
          <a:xfrm rot="10800000">
            <a:off x="6802099" y="443332"/>
            <a:ext cx="4320000" cy="4094802"/>
          </a:xfrm>
          <a:prstGeom prst="arc">
            <a:avLst>
              <a:gd name="adj1" fmla="val 16200000"/>
              <a:gd name="adj2" fmla="val 57806"/>
            </a:avLst>
          </a:prstGeom>
          <a:ln w="38100">
            <a:solidFill>
              <a:srgbClr val="1E2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C852BC94-A397-46E0-8BAF-DBBD0142644B}"/>
              </a:ext>
            </a:extLst>
          </p:cNvPr>
          <p:cNvCxnSpPr>
            <a:cxnSpLocks/>
          </p:cNvCxnSpPr>
          <p:nvPr/>
        </p:nvCxnSpPr>
        <p:spPr>
          <a:xfrm>
            <a:off x="8960736" y="4525892"/>
            <a:ext cx="0" cy="12600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112">
            <a:extLst>
              <a:ext uri="{FF2B5EF4-FFF2-40B4-BE49-F238E27FC236}">
                <a16:creationId xmlns:a16="http://schemas.microsoft.com/office/drawing/2014/main" id="{5A5AF042-28BF-4BD4-93E3-391D3D7182D5}"/>
              </a:ext>
            </a:extLst>
          </p:cNvPr>
          <p:cNvCxnSpPr>
            <a:cxnSpLocks/>
          </p:cNvCxnSpPr>
          <p:nvPr/>
        </p:nvCxnSpPr>
        <p:spPr>
          <a:xfrm flipH="1">
            <a:off x="7271523" y="999381"/>
            <a:ext cx="1656000" cy="0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ZoneTexte 114">
            <a:extLst>
              <a:ext uri="{FF2B5EF4-FFF2-40B4-BE49-F238E27FC236}">
                <a16:creationId xmlns:a16="http://schemas.microsoft.com/office/drawing/2014/main" id="{43D6E3EA-7D3A-4BF2-9A31-4DCB0AF6F826}"/>
              </a:ext>
            </a:extLst>
          </p:cNvPr>
          <p:cNvSpPr txBox="1"/>
          <p:nvPr/>
        </p:nvSpPr>
        <p:spPr>
          <a:xfrm>
            <a:off x="6879817" y="4670117"/>
            <a:ext cx="170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Dissipative state</a:t>
            </a:r>
          </a:p>
        </p:txBody>
      </p:sp>
      <p:sp>
        <p:nvSpPr>
          <p:cNvPr id="117" name="Ellipse 116">
            <a:extLst>
              <a:ext uri="{FF2B5EF4-FFF2-40B4-BE49-F238E27FC236}">
                <a16:creationId xmlns:a16="http://schemas.microsoft.com/office/drawing/2014/main" id="{5AA3E463-841E-486B-8F22-5FEEAEFCFB7D}"/>
              </a:ext>
            </a:extLst>
          </p:cNvPr>
          <p:cNvSpPr/>
          <p:nvPr/>
        </p:nvSpPr>
        <p:spPr>
          <a:xfrm>
            <a:off x="8892530" y="5719302"/>
            <a:ext cx="108000" cy="108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E763B99-1B94-4DE5-A87F-3B446DDE7606}"/>
              </a:ext>
            </a:extLst>
          </p:cNvPr>
          <p:cNvSpPr/>
          <p:nvPr/>
        </p:nvSpPr>
        <p:spPr>
          <a:xfrm rot="10800000" flipH="1" flipV="1">
            <a:off x="8698663" y="6204162"/>
            <a:ext cx="3486910" cy="6530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6F563EBB-C4C0-42CD-85AC-456E02D09F09}"/>
              </a:ext>
            </a:extLst>
          </p:cNvPr>
          <p:cNvSpPr/>
          <p:nvPr/>
        </p:nvSpPr>
        <p:spPr>
          <a:xfrm>
            <a:off x="5148697" y="5446092"/>
            <a:ext cx="7043303" cy="1411127"/>
          </a:xfrm>
          <a:prstGeom prst="arc">
            <a:avLst>
              <a:gd name="adj1" fmla="val 7880"/>
              <a:gd name="adj2" fmla="val 6675030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A158A258-7DCE-4F63-BD57-DFD567BCF333}"/>
              </a:ext>
            </a:extLst>
          </p:cNvPr>
          <p:cNvSpPr txBox="1"/>
          <p:nvPr/>
        </p:nvSpPr>
        <p:spPr>
          <a:xfrm>
            <a:off x="0" y="0"/>
            <a:ext cx="5343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OPERATION OF A R-SFCL</a:t>
            </a:r>
          </a:p>
        </p:txBody>
      </p: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D448CC96-02B3-4FE0-B456-70076C476E42}"/>
              </a:ext>
            </a:extLst>
          </p:cNvPr>
          <p:cNvCxnSpPr>
            <a:cxnSpLocks/>
          </p:cNvCxnSpPr>
          <p:nvPr/>
        </p:nvCxnSpPr>
        <p:spPr>
          <a:xfrm>
            <a:off x="95137" y="613501"/>
            <a:ext cx="5112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3A9CD503-914D-4A4C-9CFB-A978600D9D4E}"/>
              </a:ext>
            </a:extLst>
          </p:cNvPr>
          <p:cNvSpPr txBox="1"/>
          <p:nvPr/>
        </p:nvSpPr>
        <p:spPr>
          <a:xfrm>
            <a:off x="5388260" y="5051425"/>
            <a:ext cx="131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Normal operation 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59D8BD29-1AD0-4E17-AF8A-227FF7A82F0D}"/>
              </a:ext>
            </a:extLst>
          </p:cNvPr>
          <p:cNvSpPr txBox="1"/>
          <p:nvPr/>
        </p:nvSpPr>
        <p:spPr>
          <a:xfrm>
            <a:off x="9007896" y="4670875"/>
            <a:ext cx="1146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Clearing Fault Time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1E8EC87-FF5A-4A53-8918-6AA4EB0C8F7C}"/>
              </a:ext>
            </a:extLst>
          </p:cNvPr>
          <p:cNvSpPr/>
          <p:nvPr/>
        </p:nvSpPr>
        <p:spPr>
          <a:xfrm>
            <a:off x="1313931" y="6469513"/>
            <a:ext cx="5724000" cy="45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573C78C4-5A28-4C4B-816C-19C94841B363}"/>
              </a:ext>
            </a:extLst>
          </p:cNvPr>
          <p:cNvSpPr/>
          <p:nvPr/>
        </p:nvSpPr>
        <p:spPr>
          <a:xfrm>
            <a:off x="1202583" y="6339315"/>
            <a:ext cx="324000" cy="324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1</a:t>
            </a: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151661CA-4912-4E16-A7B8-B4A9A5CF2D01}"/>
              </a:ext>
            </a:extLst>
          </p:cNvPr>
          <p:cNvSpPr/>
          <p:nvPr/>
        </p:nvSpPr>
        <p:spPr>
          <a:xfrm>
            <a:off x="2642583" y="6393315"/>
            <a:ext cx="216000" cy="216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2</a:t>
            </a: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D15F6FA-B624-4141-8631-89AAB0F4ADE9}"/>
              </a:ext>
            </a:extLst>
          </p:cNvPr>
          <p:cNvSpPr/>
          <p:nvPr/>
        </p:nvSpPr>
        <p:spPr>
          <a:xfrm>
            <a:off x="408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3</a:t>
            </a:r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FE82B28C-8F73-4650-B9C9-EE1930C0245D}"/>
              </a:ext>
            </a:extLst>
          </p:cNvPr>
          <p:cNvSpPr/>
          <p:nvPr/>
        </p:nvSpPr>
        <p:spPr>
          <a:xfrm>
            <a:off x="5522583" y="6393482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4</a:t>
            </a: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CDEE1941-A359-4B83-A6FA-EA3CC556E679}"/>
              </a:ext>
            </a:extLst>
          </p:cNvPr>
          <p:cNvSpPr/>
          <p:nvPr/>
        </p:nvSpPr>
        <p:spPr>
          <a:xfrm>
            <a:off x="6962583" y="6393315"/>
            <a:ext cx="193934" cy="20813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5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3C6E85D8-6A91-4066-8D18-E9750200981D}"/>
              </a:ext>
            </a:extLst>
          </p:cNvPr>
          <p:cNvSpPr txBox="1"/>
          <p:nvPr/>
        </p:nvSpPr>
        <p:spPr>
          <a:xfrm>
            <a:off x="11712714" y="6457890"/>
            <a:ext cx="332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B744C5FA-9B39-495B-A215-31C5CA2A078B}"/>
              </a:ext>
            </a:extLst>
          </p:cNvPr>
          <p:cNvSpPr/>
          <p:nvPr/>
        </p:nvSpPr>
        <p:spPr>
          <a:xfrm rot="16200000">
            <a:off x="6195560" y="1555790"/>
            <a:ext cx="2364775" cy="1216132"/>
          </a:xfrm>
          <a:prstGeom prst="arc">
            <a:avLst>
              <a:gd name="adj1" fmla="val 18562419"/>
              <a:gd name="adj2" fmla="val 21272409"/>
            </a:avLst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18DDE72A-62DF-401C-AB80-4CE63D0B1B76}"/>
              </a:ext>
            </a:extLst>
          </p:cNvPr>
          <p:cNvCxnSpPr>
            <a:cxnSpLocks/>
          </p:cNvCxnSpPr>
          <p:nvPr/>
        </p:nvCxnSpPr>
        <p:spPr>
          <a:xfrm flipH="1">
            <a:off x="6779730" y="1850611"/>
            <a:ext cx="13179" cy="1039945"/>
          </a:xfrm>
          <a:prstGeom prst="line">
            <a:avLst/>
          </a:prstGeom>
          <a:ln w="38100">
            <a:solidFill>
              <a:srgbClr val="0020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>
            <a:extLst>
              <a:ext uri="{FF2B5EF4-FFF2-40B4-BE49-F238E27FC236}">
                <a16:creationId xmlns:a16="http://schemas.microsoft.com/office/drawing/2014/main" id="{15535FB8-C9FA-457C-AD59-550ED0A5A6B4}"/>
              </a:ext>
            </a:extLst>
          </p:cNvPr>
          <p:cNvCxnSpPr>
            <a:cxnSpLocks/>
          </p:cNvCxnSpPr>
          <p:nvPr/>
        </p:nvCxnSpPr>
        <p:spPr>
          <a:xfrm flipH="1" flipV="1">
            <a:off x="6648277" y="1788715"/>
            <a:ext cx="297530" cy="618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1A9D5806-80B1-4549-BAF4-666C9756DFC9}"/>
              </a:ext>
            </a:extLst>
          </p:cNvPr>
          <p:cNvCxnSpPr>
            <a:cxnSpLocks/>
          </p:cNvCxnSpPr>
          <p:nvPr/>
        </p:nvCxnSpPr>
        <p:spPr>
          <a:xfrm flipH="1" flipV="1">
            <a:off x="6648277" y="1700126"/>
            <a:ext cx="297530" cy="618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ZoneTexte 59">
            <a:extLst>
              <a:ext uri="{FF2B5EF4-FFF2-40B4-BE49-F238E27FC236}">
                <a16:creationId xmlns:a16="http://schemas.microsoft.com/office/drawing/2014/main" id="{B7794AB3-D8AB-96DA-0EF4-FA3D5CAD9DB7}"/>
              </a:ext>
            </a:extLst>
          </p:cNvPr>
          <p:cNvSpPr txBox="1"/>
          <p:nvPr/>
        </p:nvSpPr>
        <p:spPr>
          <a:xfrm>
            <a:off x="-5486" y="6629313"/>
            <a:ext cx="274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293573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0.10248 0.0009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1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1610</Words>
  <Application>Microsoft Office PowerPoint</Application>
  <PresentationFormat>Widescreen</PresentationFormat>
  <Paragraphs>694</Paragraphs>
  <Slides>33</Slides>
  <Notes>6</Notes>
  <HiddenSlides>0</HiddenSlides>
  <MMClips>17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Ebrima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 supervised by P. Tixador and A. Badel </dc:title>
  <dc:creator>alexandre.zampa@orange.fr</dc:creator>
  <cp:lastModifiedBy>Alexandre Zampa</cp:lastModifiedBy>
  <cp:revision>7</cp:revision>
  <dcterms:created xsi:type="dcterms:W3CDTF">2022-07-04T12:19:50Z</dcterms:created>
  <dcterms:modified xsi:type="dcterms:W3CDTF">2022-07-13T08:57:20Z</dcterms:modified>
</cp:coreProperties>
</file>