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261" r:id="rId3"/>
    <p:sldId id="260" r:id="rId4"/>
    <p:sldId id="262" r:id="rId5"/>
    <p:sldId id="263" r:id="rId6"/>
    <p:sldId id="266" r:id="rId7"/>
  </p:sldIdLst>
  <p:sldSz cx="9144000" cy="6858000" type="screen4x3"/>
  <p:notesSz cx="6858000" cy="9144000"/>
  <p:embeddedFontLst>
    <p:embeddedFont>
      <p:font typeface="AU Passata" charset="0"/>
      <p:regular r:id="rId10"/>
      <p:bold r:id="rId11"/>
    </p:embeddedFon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AU Peto" charset="0"/>
      <p:bold r:id="rId16"/>
    </p:embeddedFont>
  </p:embeddedFontLst>
  <p:defaultTextStyle>
    <a:defPPr>
      <a:defRPr lang="en-US"/>
    </a:defPPr>
    <a:lvl1pPr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1pPr>
    <a:lvl2pPr marL="457200"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2pPr>
    <a:lvl3pPr marL="914400"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3pPr>
    <a:lvl4pPr marL="1371600"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4pPr>
    <a:lvl5pPr marL="1828800" algn="l" rtl="0" fontAlgn="base">
      <a:lnSpc>
        <a:spcPts val="3600"/>
      </a:lnSpc>
      <a:spcBef>
        <a:spcPct val="0"/>
      </a:spcBef>
      <a:spcAft>
        <a:spcPct val="0"/>
      </a:spcAft>
      <a:buFont typeface="AU Passata" pitchFamily="34" charset="0"/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U Passat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73" autoAdjust="0"/>
    <p:restoredTop sz="93465" autoAdjust="0"/>
  </p:normalViewPr>
  <p:slideViewPr>
    <p:cSldViewPr>
      <p:cViewPr varScale="1">
        <p:scale>
          <a:sx n="102" d="100"/>
          <a:sy n="102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5" Type="http://schemas.openxmlformats.org/officeDocument/2006/relationships/slide" Target="slides/slide3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 smtClean="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 smtClean="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 smtClean="0"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 smtClean="0"/>
            </a:lvl1pPr>
          </a:lstStyle>
          <a:p>
            <a:pPr>
              <a:defRPr/>
            </a:pPr>
            <a:fld id="{24336F51-B51D-422F-B746-798AE6117A37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Tx/>
              <a:buNone/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Tx/>
              <a:buNone/>
              <a:defRPr sz="1200" smtClean="0"/>
            </a:lvl1pPr>
          </a:lstStyle>
          <a:p>
            <a:pPr>
              <a:defRPr/>
            </a:pPr>
            <a:fld id="{EB838336-306B-450D-902A-709919433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U Passat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7"/>
          <p:cNvSpPr txBox="1">
            <a:spLocks noChangeArrowheads="1"/>
          </p:cNvSpPr>
          <p:nvPr/>
        </p:nvSpPr>
        <p:spPr bwMode="auto">
          <a:xfrm>
            <a:off x="3368675" y="5772150"/>
            <a:ext cx="5399088" cy="719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defRPr/>
            </a:pPr>
            <a:r>
              <a:rPr lang="da-DK" sz="5500">
                <a:solidFill>
                  <a:schemeClr val="tx2"/>
                </a:solidFill>
                <a:latin typeface="AU Peto" pitchFamily="82" charset="0"/>
              </a:rPr>
              <a:t>TATION</a:t>
            </a:r>
          </a:p>
        </p:txBody>
      </p:sp>
      <p:sp>
        <p:nvSpPr>
          <p:cNvPr id="5" name="Text Box 26"/>
          <p:cNvSpPr txBox="1">
            <a:spLocks noChangeArrowheads="1"/>
          </p:cNvSpPr>
          <p:nvPr/>
        </p:nvSpPr>
        <p:spPr bwMode="auto">
          <a:xfrm>
            <a:off x="3368675" y="5772150"/>
            <a:ext cx="5399088" cy="719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b"/>
          <a:lstStyle/>
          <a:p>
            <a:pPr algn="r">
              <a:defRPr/>
            </a:pPr>
            <a:r>
              <a:rPr lang="da-DK" sz="5500">
                <a:solidFill>
                  <a:schemeClr val="accent1"/>
                </a:solidFill>
                <a:latin typeface="AU Peto" pitchFamily="82" charset="0"/>
              </a:rPr>
              <a:t>pRÆSEN</a:t>
            </a: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358775" y="2773363"/>
            <a:ext cx="1403350" cy="0"/>
          </a:xfrm>
          <a:prstGeom prst="line">
            <a:avLst/>
          </a:prstGeom>
          <a:noFill/>
          <a:ln w="1778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556500" y="358775"/>
            <a:ext cx="1223963" cy="714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8" name="Group 23"/>
          <p:cNvGrpSpPr>
            <a:grpSpLocks noChangeAspect="1"/>
          </p:cNvGrpSpPr>
          <p:nvPr/>
        </p:nvGrpSpPr>
        <p:grpSpPr bwMode="auto">
          <a:xfrm>
            <a:off x="358775" y="358775"/>
            <a:ext cx="590550" cy="295275"/>
            <a:chOff x="454" y="227"/>
            <a:chExt cx="384" cy="192"/>
          </a:xfrm>
        </p:grpSpPr>
        <p:sp>
          <p:nvSpPr>
            <p:cNvPr id="9" name="Freeform 24"/>
            <p:cNvSpPr>
              <a:spLocks noChangeAspect="1"/>
            </p:cNvSpPr>
            <p:nvPr/>
          </p:nvSpPr>
          <p:spPr bwMode="auto">
            <a:xfrm>
              <a:off x="646" y="323"/>
              <a:ext cx="192" cy="96"/>
            </a:xfrm>
            <a:custGeom>
              <a:avLst/>
              <a:gdLst/>
              <a:ahLst/>
              <a:cxnLst>
                <a:cxn ang="0">
                  <a:pos x="8139" y="416"/>
                </a:cxn>
                <a:cxn ang="0">
                  <a:pos x="8033" y="1019"/>
                </a:cxn>
                <a:cxn ang="0">
                  <a:pos x="7841" y="1587"/>
                </a:cxn>
                <a:cxn ang="0">
                  <a:pos x="7571" y="2114"/>
                </a:cxn>
                <a:cxn ang="0">
                  <a:pos x="7231" y="2594"/>
                </a:cxn>
                <a:cxn ang="0">
                  <a:pos x="6827" y="3019"/>
                </a:cxn>
                <a:cxn ang="0">
                  <a:pos x="6365" y="3382"/>
                </a:cxn>
                <a:cxn ang="0">
                  <a:pos x="5853" y="3677"/>
                </a:cxn>
                <a:cxn ang="0">
                  <a:pos x="5297" y="3896"/>
                </a:cxn>
                <a:cxn ang="0">
                  <a:pos x="4703" y="4033"/>
                </a:cxn>
                <a:cxn ang="0">
                  <a:pos x="4080" y="4080"/>
                </a:cxn>
                <a:cxn ang="0">
                  <a:pos x="3460" y="4033"/>
                </a:cxn>
                <a:cxn ang="0">
                  <a:pos x="2868" y="3896"/>
                </a:cxn>
                <a:cxn ang="0">
                  <a:pos x="2313" y="3677"/>
                </a:cxn>
                <a:cxn ang="0">
                  <a:pos x="1800" y="3382"/>
                </a:cxn>
                <a:cxn ang="0">
                  <a:pos x="1338" y="3019"/>
                </a:cxn>
                <a:cxn ang="0">
                  <a:pos x="933" y="2594"/>
                </a:cxn>
                <a:cxn ang="0">
                  <a:pos x="592" y="2114"/>
                </a:cxn>
                <a:cxn ang="0">
                  <a:pos x="321" y="1587"/>
                </a:cxn>
                <a:cxn ang="0">
                  <a:pos x="129" y="1019"/>
                </a:cxn>
                <a:cxn ang="0">
                  <a:pos x="21" y="416"/>
                </a:cxn>
                <a:cxn ang="0">
                  <a:pos x="2040" y="0"/>
                </a:cxn>
                <a:cxn ang="0">
                  <a:pos x="2064" y="309"/>
                </a:cxn>
                <a:cxn ang="0">
                  <a:pos x="2133" y="604"/>
                </a:cxn>
                <a:cxn ang="0">
                  <a:pos x="2243" y="881"/>
                </a:cxn>
                <a:cxn ang="0">
                  <a:pos x="2391" y="1137"/>
                </a:cxn>
                <a:cxn ang="0">
                  <a:pos x="2572" y="1369"/>
                </a:cxn>
                <a:cxn ang="0">
                  <a:pos x="2786" y="1572"/>
                </a:cxn>
                <a:cxn ang="0">
                  <a:pos x="3025" y="1743"/>
                </a:cxn>
                <a:cxn ang="0">
                  <a:pos x="3290" y="1879"/>
                </a:cxn>
                <a:cxn ang="0">
                  <a:pos x="3573" y="1976"/>
                </a:cxn>
                <a:cxn ang="0">
                  <a:pos x="3873" y="2030"/>
                </a:cxn>
                <a:cxn ang="0">
                  <a:pos x="4186" y="2037"/>
                </a:cxn>
                <a:cxn ang="0">
                  <a:pos x="4492" y="1998"/>
                </a:cxn>
                <a:cxn ang="0">
                  <a:pos x="4784" y="1916"/>
                </a:cxn>
                <a:cxn ang="0">
                  <a:pos x="5054" y="1792"/>
                </a:cxn>
                <a:cxn ang="0">
                  <a:pos x="5303" y="1632"/>
                </a:cxn>
                <a:cxn ang="0">
                  <a:pos x="5524" y="1439"/>
                </a:cxn>
                <a:cxn ang="0">
                  <a:pos x="5716" y="1217"/>
                </a:cxn>
                <a:cxn ang="0">
                  <a:pos x="5875" y="969"/>
                </a:cxn>
                <a:cxn ang="0">
                  <a:pos x="5997" y="699"/>
                </a:cxn>
                <a:cxn ang="0">
                  <a:pos x="6079" y="409"/>
                </a:cxn>
                <a:cxn ang="0">
                  <a:pos x="6118" y="104"/>
                </a:cxn>
              </a:cxnLst>
              <a:rect l="0" t="0" r="r" b="b"/>
              <a:pathLst>
                <a:path w="8160" h="4080">
                  <a:moveTo>
                    <a:pt x="8160" y="0"/>
                  </a:moveTo>
                  <a:lnTo>
                    <a:pt x="8155" y="209"/>
                  </a:lnTo>
                  <a:lnTo>
                    <a:pt x="8139" y="416"/>
                  </a:lnTo>
                  <a:lnTo>
                    <a:pt x="8113" y="620"/>
                  </a:lnTo>
                  <a:lnTo>
                    <a:pt x="8077" y="821"/>
                  </a:lnTo>
                  <a:lnTo>
                    <a:pt x="8033" y="1019"/>
                  </a:lnTo>
                  <a:lnTo>
                    <a:pt x="7977" y="1212"/>
                  </a:lnTo>
                  <a:lnTo>
                    <a:pt x="7913" y="1401"/>
                  </a:lnTo>
                  <a:lnTo>
                    <a:pt x="7841" y="1587"/>
                  </a:lnTo>
                  <a:lnTo>
                    <a:pt x="7759" y="1768"/>
                  </a:lnTo>
                  <a:lnTo>
                    <a:pt x="7669" y="1943"/>
                  </a:lnTo>
                  <a:lnTo>
                    <a:pt x="7571" y="2114"/>
                  </a:lnTo>
                  <a:lnTo>
                    <a:pt x="7465" y="2280"/>
                  </a:lnTo>
                  <a:lnTo>
                    <a:pt x="7352" y="2440"/>
                  </a:lnTo>
                  <a:lnTo>
                    <a:pt x="7231" y="2594"/>
                  </a:lnTo>
                  <a:lnTo>
                    <a:pt x="7103" y="2742"/>
                  </a:lnTo>
                  <a:lnTo>
                    <a:pt x="6968" y="2884"/>
                  </a:lnTo>
                  <a:lnTo>
                    <a:pt x="6827" y="3019"/>
                  </a:lnTo>
                  <a:lnTo>
                    <a:pt x="6679" y="3148"/>
                  </a:lnTo>
                  <a:lnTo>
                    <a:pt x="6525" y="3268"/>
                  </a:lnTo>
                  <a:lnTo>
                    <a:pt x="6365" y="3382"/>
                  </a:lnTo>
                  <a:lnTo>
                    <a:pt x="6200" y="3488"/>
                  </a:lnTo>
                  <a:lnTo>
                    <a:pt x="6028" y="3586"/>
                  </a:lnTo>
                  <a:lnTo>
                    <a:pt x="5853" y="3677"/>
                  </a:lnTo>
                  <a:lnTo>
                    <a:pt x="5671" y="3759"/>
                  </a:lnTo>
                  <a:lnTo>
                    <a:pt x="5487" y="3832"/>
                  </a:lnTo>
                  <a:lnTo>
                    <a:pt x="5297" y="3896"/>
                  </a:lnTo>
                  <a:lnTo>
                    <a:pt x="5103" y="3951"/>
                  </a:lnTo>
                  <a:lnTo>
                    <a:pt x="4905" y="3997"/>
                  </a:lnTo>
                  <a:lnTo>
                    <a:pt x="4703" y="4033"/>
                  </a:lnTo>
                  <a:lnTo>
                    <a:pt x="4499" y="4059"/>
                  </a:lnTo>
                  <a:lnTo>
                    <a:pt x="4291" y="4075"/>
                  </a:lnTo>
                  <a:lnTo>
                    <a:pt x="4080" y="4080"/>
                  </a:lnTo>
                  <a:lnTo>
                    <a:pt x="3871" y="4075"/>
                  </a:lnTo>
                  <a:lnTo>
                    <a:pt x="3664" y="4059"/>
                  </a:lnTo>
                  <a:lnTo>
                    <a:pt x="3460" y="4033"/>
                  </a:lnTo>
                  <a:lnTo>
                    <a:pt x="3259" y="3997"/>
                  </a:lnTo>
                  <a:lnTo>
                    <a:pt x="3062" y="3951"/>
                  </a:lnTo>
                  <a:lnTo>
                    <a:pt x="2868" y="3896"/>
                  </a:lnTo>
                  <a:lnTo>
                    <a:pt x="2679" y="3832"/>
                  </a:lnTo>
                  <a:lnTo>
                    <a:pt x="2494" y="3759"/>
                  </a:lnTo>
                  <a:lnTo>
                    <a:pt x="2313" y="3677"/>
                  </a:lnTo>
                  <a:lnTo>
                    <a:pt x="2137" y="3586"/>
                  </a:lnTo>
                  <a:lnTo>
                    <a:pt x="1967" y="3488"/>
                  </a:lnTo>
                  <a:lnTo>
                    <a:pt x="1800" y="3382"/>
                  </a:lnTo>
                  <a:lnTo>
                    <a:pt x="1640" y="3268"/>
                  </a:lnTo>
                  <a:lnTo>
                    <a:pt x="1486" y="3148"/>
                  </a:lnTo>
                  <a:lnTo>
                    <a:pt x="1338" y="3019"/>
                  </a:lnTo>
                  <a:lnTo>
                    <a:pt x="1196" y="2884"/>
                  </a:lnTo>
                  <a:lnTo>
                    <a:pt x="1061" y="2742"/>
                  </a:lnTo>
                  <a:lnTo>
                    <a:pt x="933" y="2594"/>
                  </a:lnTo>
                  <a:lnTo>
                    <a:pt x="812" y="2440"/>
                  </a:lnTo>
                  <a:lnTo>
                    <a:pt x="698" y="2280"/>
                  </a:lnTo>
                  <a:lnTo>
                    <a:pt x="592" y="2114"/>
                  </a:lnTo>
                  <a:lnTo>
                    <a:pt x="493" y="1943"/>
                  </a:lnTo>
                  <a:lnTo>
                    <a:pt x="403" y="1768"/>
                  </a:lnTo>
                  <a:lnTo>
                    <a:pt x="321" y="1587"/>
                  </a:lnTo>
                  <a:lnTo>
                    <a:pt x="248" y="1401"/>
                  </a:lnTo>
                  <a:lnTo>
                    <a:pt x="184" y="1212"/>
                  </a:lnTo>
                  <a:lnTo>
                    <a:pt x="129" y="1019"/>
                  </a:lnTo>
                  <a:lnTo>
                    <a:pt x="83" y="821"/>
                  </a:lnTo>
                  <a:lnTo>
                    <a:pt x="47" y="620"/>
                  </a:lnTo>
                  <a:lnTo>
                    <a:pt x="21" y="416"/>
                  </a:lnTo>
                  <a:lnTo>
                    <a:pt x="5" y="209"/>
                  </a:lnTo>
                  <a:lnTo>
                    <a:pt x="0" y="0"/>
                  </a:lnTo>
                  <a:lnTo>
                    <a:pt x="2040" y="0"/>
                  </a:lnTo>
                  <a:lnTo>
                    <a:pt x="2043" y="104"/>
                  </a:lnTo>
                  <a:lnTo>
                    <a:pt x="2051" y="207"/>
                  </a:lnTo>
                  <a:lnTo>
                    <a:pt x="2064" y="309"/>
                  </a:lnTo>
                  <a:lnTo>
                    <a:pt x="2082" y="409"/>
                  </a:lnTo>
                  <a:lnTo>
                    <a:pt x="2105" y="507"/>
                  </a:lnTo>
                  <a:lnTo>
                    <a:pt x="2133" y="604"/>
                  </a:lnTo>
                  <a:lnTo>
                    <a:pt x="2164" y="699"/>
                  </a:lnTo>
                  <a:lnTo>
                    <a:pt x="2201" y="791"/>
                  </a:lnTo>
                  <a:lnTo>
                    <a:pt x="2243" y="881"/>
                  </a:lnTo>
                  <a:lnTo>
                    <a:pt x="2288" y="969"/>
                  </a:lnTo>
                  <a:lnTo>
                    <a:pt x="2337" y="1055"/>
                  </a:lnTo>
                  <a:lnTo>
                    <a:pt x="2391" y="1137"/>
                  </a:lnTo>
                  <a:lnTo>
                    <a:pt x="2448" y="1217"/>
                  </a:lnTo>
                  <a:lnTo>
                    <a:pt x="2508" y="1294"/>
                  </a:lnTo>
                  <a:lnTo>
                    <a:pt x="2572" y="1369"/>
                  </a:lnTo>
                  <a:lnTo>
                    <a:pt x="2641" y="1439"/>
                  </a:lnTo>
                  <a:lnTo>
                    <a:pt x="2711" y="1508"/>
                  </a:lnTo>
                  <a:lnTo>
                    <a:pt x="2786" y="1572"/>
                  </a:lnTo>
                  <a:lnTo>
                    <a:pt x="2863" y="1632"/>
                  </a:lnTo>
                  <a:lnTo>
                    <a:pt x="2943" y="1689"/>
                  </a:lnTo>
                  <a:lnTo>
                    <a:pt x="3025" y="1743"/>
                  </a:lnTo>
                  <a:lnTo>
                    <a:pt x="3111" y="1792"/>
                  </a:lnTo>
                  <a:lnTo>
                    <a:pt x="3199" y="1838"/>
                  </a:lnTo>
                  <a:lnTo>
                    <a:pt x="3290" y="1879"/>
                  </a:lnTo>
                  <a:lnTo>
                    <a:pt x="3381" y="1916"/>
                  </a:lnTo>
                  <a:lnTo>
                    <a:pt x="3476" y="1948"/>
                  </a:lnTo>
                  <a:lnTo>
                    <a:pt x="3573" y="1976"/>
                  </a:lnTo>
                  <a:lnTo>
                    <a:pt x="3671" y="1998"/>
                  </a:lnTo>
                  <a:lnTo>
                    <a:pt x="3771" y="2017"/>
                  </a:lnTo>
                  <a:lnTo>
                    <a:pt x="3873" y="2030"/>
                  </a:lnTo>
                  <a:lnTo>
                    <a:pt x="3976" y="2037"/>
                  </a:lnTo>
                  <a:lnTo>
                    <a:pt x="4080" y="2040"/>
                  </a:lnTo>
                  <a:lnTo>
                    <a:pt x="4186" y="2037"/>
                  </a:lnTo>
                  <a:lnTo>
                    <a:pt x="4289" y="2030"/>
                  </a:lnTo>
                  <a:lnTo>
                    <a:pt x="4392" y="2017"/>
                  </a:lnTo>
                  <a:lnTo>
                    <a:pt x="4492" y="1998"/>
                  </a:lnTo>
                  <a:lnTo>
                    <a:pt x="4591" y="1976"/>
                  </a:lnTo>
                  <a:lnTo>
                    <a:pt x="4688" y="1948"/>
                  </a:lnTo>
                  <a:lnTo>
                    <a:pt x="4784" y="1916"/>
                  </a:lnTo>
                  <a:lnTo>
                    <a:pt x="4876" y="1879"/>
                  </a:lnTo>
                  <a:lnTo>
                    <a:pt x="4966" y="1838"/>
                  </a:lnTo>
                  <a:lnTo>
                    <a:pt x="5054" y="1792"/>
                  </a:lnTo>
                  <a:lnTo>
                    <a:pt x="5140" y="1743"/>
                  </a:lnTo>
                  <a:lnTo>
                    <a:pt x="5222" y="1689"/>
                  </a:lnTo>
                  <a:lnTo>
                    <a:pt x="5303" y="1632"/>
                  </a:lnTo>
                  <a:lnTo>
                    <a:pt x="5379" y="1572"/>
                  </a:lnTo>
                  <a:lnTo>
                    <a:pt x="5454" y="1508"/>
                  </a:lnTo>
                  <a:lnTo>
                    <a:pt x="5524" y="1439"/>
                  </a:lnTo>
                  <a:lnTo>
                    <a:pt x="5592" y="1369"/>
                  </a:lnTo>
                  <a:lnTo>
                    <a:pt x="5656" y="1294"/>
                  </a:lnTo>
                  <a:lnTo>
                    <a:pt x="5716" y="1217"/>
                  </a:lnTo>
                  <a:lnTo>
                    <a:pt x="5773" y="1137"/>
                  </a:lnTo>
                  <a:lnTo>
                    <a:pt x="5826" y="1055"/>
                  </a:lnTo>
                  <a:lnTo>
                    <a:pt x="5875" y="969"/>
                  </a:lnTo>
                  <a:lnTo>
                    <a:pt x="5920" y="881"/>
                  </a:lnTo>
                  <a:lnTo>
                    <a:pt x="5961" y="791"/>
                  </a:lnTo>
                  <a:lnTo>
                    <a:pt x="5997" y="699"/>
                  </a:lnTo>
                  <a:lnTo>
                    <a:pt x="6029" y="604"/>
                  </a:lnTo>
                  <a:lnTo>
                    <a:pt x="6057" y="507"/>
                  </a:lnTo>
                  <a:lnTo>
                    <a:pt x="6079" y="409"/>
                  </a:lnTo>
                  <a:lnTo>
                    <a:pt x="6097" y="309"/>
                  </a:lnTo>
                  <a:lnTo>
                    <a:pt x="6110" y="207"/>
                  </a:lnTo>
                  <a:lnTo>
                    <a:pt x="6118" y="104"/>
                  </a:lnTo>
                  <a:lnTo>
                    <a:pt x="6120" y="0"/>
                  </a:lnTo>
                  <a:lnTo>
                    <a:pt x="816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5"/>
            <p:cNvSpPr>
              <a:spLocks noChangeAspect="1"/>
            </p:cNvSpPr>
            <p:nvPr/>
          </p:nvSpPr>
          <p:spPr bwMode="auto">
            <a:xfrm>
              <a:off x="454" y="227"/>
              <a:ext cx="192" cy="192"/>
            </a:xfrm>
            <a:custGeom>
              <a:avLst/>
              <a:gdLst/>
              <a:ahLst/>
              <a:cxnLst>
                <a:cxn ang="0">
                  <a:pos x="2878" y="8160"/>
                </a:cxn>
                <a:cxn ang="0">
                  <a:pos x="0" y="8160"/>
                </a:cxn>
                <a:cxn ang="0">
                  <a:pos x="8160" y="0"/>
                </a:cxn>
                <a:cxn ang="0">
                  <a:pos x="8160" y="2892"/>
                </a:cxn>
                <a:cxn ang="0">
                  <a:pos x="2878" y="8160"/>
                </a:cxn>
              </a:cxnLst>
              <a:rect l="0" t="0" r="r" b="b"/>
              <a:pathLst>
                <a:path w="8160" h="8160">
                  <a:moveTo>
                    <a:pt x="2878" y="8160"/>
                  </a:moveTo>
                  <a:lnTo>
                    <a:pt x="0" y="8160"/>
                  </a:lnTo>
                  <a:lnTo>
                    <a:pt x="8160" y="0"/>
                  </a:lnTo>
                  <a:lnTo>
                    <a:pt x="8160" y="2892"/>
                  </a:lnTo>
                  <a:lnTo>
                    <a:pt x="2878" y="816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1" name="bmkFldDate"/>
          <p:cNvSpPr txBox="1">
            <a:spLocks noChangeArrowheads="1"/>
          </p:cNvSpPr>
          <p:nvPr/>
        </p:nvSpPr>
        <p:spPr bwMode="auto">
          <a:xfrm>
            <a:off x="7556500" y="554038"/>
            <a:ext cx="1223963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102000"/>
              </a:lnSpc>
              <a:defRPr/>
            </a:pPr>
            <a:r>
              <a:rPr lang="en-US" sz="900">
                <a:solidFill>
                  <a:schemeClr val="bg1"/>
                </a:solidFill>
              </a:rPr>
              <a:t>20 DECEMBER, 2008</a:t>
            </a:r>
          </a:p>
        </p:txBody>
      </p:sp>
      <p:sp>
        <p:nvSpPr>
          <p:cNvPr id="12" name="bmkFldMainEntity"/>
          <p:cNvSpPr txBox="1">
            <a:spLocks noChangeArrowheads="1"/>
          </p:cNvSpPr>
          <p:nvPr/>
        </p:nvSpPr>
        <p:spPr bwMode="auto">
          <a:xfrm>
            <a:off x="1120775" y="187325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>
              <a:lnSpc>
                <a:spcPct val="95000"/>
              </a:lnSpc>
              <a:defRPr/>
            </a:pPr>
            <a:r>
              <a:rPr lang="en-US" sz="1100">
                <a:solidFill>
                  <a:schemeClr val="bg1"/>
                </a:solidFill>
              </a:rPr>
              <a:t>AARHUS</a:t>
            </a:r>
          </a:p>
          <a:p>
            <a:pPr>
              <a:lnSpc>
                <a:spcPct val="95000"/>
              </a:lnSpc>
              <a:defRPr/>
            </a:pPr>
            <a:r>
              <a:rPr lang="en-US" sz="1100">
                <a:solidFill>
                  <a:schemeClr val="bg1"/>
                </a:solidFill>
              </a:rPr>
              <a:t>UNIVERSITET</a:t>
            </a:r>
          </a:p>
        </p:txBody>
      </p:sp>
      <p:sp>
        <p:nvSpPr>
          <p:cNvPr id="13" name="bmkFldSubEntity"/>
          <p:cNvSpPr txBox="1">
            <a:spLocks noChangeArrowheads="1"/>
          </p:cNvSpPr>
          <p:nvPr/>
        </p:nvSpPr>
        <p:spPr bwMode="auto">
          <a:xfrm>
            <a:off x="1120775" y="723900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95000"/>
              </a:lnSpc>
              <a:defRPr/>
            </a:pPr>
            <a:endParaRPr lang="en-US" sz="800">
              <a:solidFill>
                <a:schemeClr val="bg1"/>
              </a:solidFill>
            </a:endParaRPr>
          </a:p>
          <a:p>
            <a:pPr>
              <a:lnSpc>
                <a:spcPct val="95000"/>
              </a:lnSpc>
              <a:defRPr/>
            </a:pP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8775" y="1619250"/>
            <a:ext cx="8421688" cy="949325"/>
          </a:xfrm>
        </p:spPr>
        <p:txBody>
          <a:bodyPr/>
          <a:lstStyle>
            <a:lvl1pPr>
              <a:lnSpc>
                <a:spcPts val="3600"/>
              </a:lnSpc>
              <a:defRPr>
                <a:solidFill>
                  <a:schemeClr val="accent1"/>
                </a:solidFill>
              </a:defRPr>
            </a:lvl1pPr>
          </a:lstStyle>
          <a:p>
            <a:endParaRPr lang="da-DK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775" y="2935288"/>
            <a:ext cx="8421688" cy="334962"/>
          </a:xfrm>
        </p:spPr>
        <p:txBody>
          <a:bodyPr/>
          <a:lstStyle>
            <a:lvl1pPr marL="0" indent="0">
              <a:lnSpc>
                <a:spcPct val="97000"/>
              </a:lnSpc>
              <a:buFont typeface="AU Passata" pitchFamily="34" charset="0"/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E99B8-27DF-48E0-9B01-CE4B5B0E639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5438" y="981075"/>
            <a:ext cx="2105025" cy="5192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775" y="981075"/>
            <a:ext cx="6164263" cy="5192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B7DE3-2AB8-4B2F-911F-28FDD95EE7C9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6E79B-40E3-4705-8CDE-3963BC706BDC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1B908-E74B-4E7F-AD5B-EF6F120E75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33B82-882E-484E-914C-E58A52747F5F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ADE5D-E06A-44D6-BA6A-CC45E6AAC2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DB438-C890-45D8-85C3-A054C7B00D43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334A1-C338-4D04-90CB-12FE17C56C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B9B9-D511-450A-8C57-3E4C3892A1A2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D6927-958D-4B3E-A62D-F4068BC824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D5E34-972E-4ADC-9509-1B7F217099F0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19EF1-55C5-4B59-86A9-B418F513E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8F327-B3AA-443B-AC05-CD2506688F6F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66C84-EB4E-45B8-8FE6-4A8F016E3E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1F042-7638-4927-AC22-52688E689097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860C6-5743-4DD7-A302-6BE3B96E86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AAA51-D4B4-4FDE-BF18-5789897FD55F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6D111-92AD-4121-A8EF-B593B4177D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4CE44-48BD-4D43-B3DD-E6605507CBA7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EDC9A-F222-4F9F-BBB9-3A5498C81B81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64E09-1F3A-40F9-84D3-C83DC99660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52A90-3582-45FD-92AE-BAC1D21E180E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56124-8C1C-426C-A96F-4E8398B699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B5AB0-EBC1-4395-B346-914DA92DE344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9C7C5-EE47-44D8-BF4D-592A5E787A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96E08-52E8-4076-B1C2-6DB03A5D07B9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773238"/>
            <a:ext cx="4133850" cy="4400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773238"/>
            <a:ext cx="4135438" cy="4400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33B077-37AA-48F4-99B7-C581F53B8092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B5BE5-5DDD-4AAD-AA96-06E856BFD8D5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16547D-5DE5-4FBB-8DBE-C7382C6BA002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CE848-D8C4-4B1C-977B-8F8F1DC76689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33C3E-5FEE-4D0A-BB20-0BA2698F19B9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CF122-DA28-44C3-9D6B-560F405D73B8}" type="slidenum">
              <a:rPr lang="da-DK"/>
              <a:pPr>
                <a:defRPr/>
              </a:pPr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981075"/>
            <a:ext cx="842168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endParaRPr lang="da-DK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773238"/>
            <a:ext cx="842168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6863" y="6245225"/>
            <a:ext cx="2133600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2000"/>
              </a:lnSpc>
              <a:buFontTx/>
              <a:buNone/>
              <a:defRPr sz="9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FEAAE042-E7E6-4183-A4F4-8D0509352EBD}" type="slidenum">
              <a:rPr lang="da-DK"/>
              <a:pPr>
                <a:defRPr/>
              </a:pPr>
              <a:t>‹#›</a:t>
            </a:fld>
            <a:endParaRPr lang="da-DK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7556500" y="358775"/>
            <a:ext cx="1223963" cy="714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749800" y="358775"/>
            <a:ext cx="2627313" cy="714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358775" y="1484313"/>
            <a:ext cx="1403350" cy="0"/>
          </a:xfrm>
          <a:prstGeom prst="line">
            <a:avLst/>
          </a:prstGeom>
          <a:noFill/>
          <a:ln w="1778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32" name="Group 21"/>
          <p:cNvGrpSpPr>
            <a:grpSpLocks noChangeAspect="1"/>
          </p:cNvGrpSpPr>
          <p:nvPr/>
        </p:nvGrpSpPr>
        <p:grpSpPr bwMode="auto">
          <a:xfrm>
            <a:off x="358775" y="358775"/>
            <a:ext cx="590550" cy="295275"/>
            <a:chOff x="454" y="227"/>
            <a:chExt cx="384" cy="192"/>
          </a:xfrm>
        </p:grpSpPr>
        <p:sp>
          <p:nvSpPr>
            <p:cNvPr id="1046" name="Freeform 22"/>
            <p:cNvSpPr>
              <a:spLocks noChangeAspect="1"/>
            </p:cNvSpPr>
            <p:nvPr/>
          </p:nvSpPr>
          <p:spPr bwMode="auto">
            <a:xfrm>
              <a:off x="646" y="323"/>
              <a:ext cx="192" cy="96"/>
            </a:xfrm>
            <a:custGeom>
              <a:avLst/>
              <a:gdLst/>
              <a:ahLst/>
              <a:cxnLst>
                <a:cxn ang="0">
                  <a:pos x="8139" y="416"/>
                </a:cxn>
                <a:cxn ang="0">
                  <a:pos x="8033" y="1019"/>
                </a:cxn>
                <a:cxn ang="0">
                  <a:pos x="7841" y="1587"/>
                </a:cxn>
                <a:cxn ang="0">
                  <a:pos x="7571" y="2114"/>
                </a:cxn>
                <a:cxn ang="0">
                  <a:pos x="7231" y="2594"/>
                </a:cxn>
                <a:cxn ang="0">
                  <a:pos x="6827" y="3019"/>
                </a:cxn>
                <a:cxn ang="0">
                  <a:pos x="6365" y="3382"/>
                </a:cxn>
                <a:cxn ang="0">
                  <a:pos x="5853" y="3677"/>
                </a:cxn>
                <a:cxn ang="0">
                  <a:pos x="5297" y="3896"/>
                </a:cxn>
                <a:cxn ang="0">
                  <a:pos x="4703" y="4033"/>
                </a:cxn>
                <a:cxn ang="0">
                  <a:pos x="4080" y="4080"/>
                </a:cxn>
                <a:cxn ang="0">
                  <a:pos x="3460" y="4033"/>
                </a:cxn>
                <a:cxn ang="0">
                  <a:pos x="2868" y="3896"/>
                </a:cxn>
                <a:cxn ang="0">
                  <a:pos x="2313" y="3677"/>
                </a:cxn>
                <a:cxn ang="0">
                  <a:pos x="1800" y="3382"/>
                </a:cxn>
                <a:cxn ang="0">
                  <a:pos x="1338" y="3019"/>
                </a:cxn>
                <a:cxn ang="0">
                  <a:pos x="933" y="2594"/>
                </a:cxn>
                <a:cxn ang="0">
                  <a:pos x="592" y="2114"/>
                </a:cxn>
                <a:cxn ang="0">
                  <a:pos x="321" y="1587"/>
                </a:cxn>
                <a:cxn ang="0">
                  <a:pos x="129" y="1019"/>
                </a:cxn>
                <a:cxn ang="0">
                  <a:pos x="21" y="416"/>
                </a:cxn>
                <a:cxn ang="0">
                  <a:pos x="2040" y="0"/>
                </a:cxn>
                <a:cxn ang="0">
                  <a:pos x="2064" y="309"/>
                </a:cxn>
                <a:cxn ang="0">
                  <a:pos x="2133" y="604"/>
                </a:cxn>
                <a:cxn ang="0">
                  <a:pos x="2243" y="881"/>
                </a:cxn>
                <a:cxn ang="0">
                  <a:pos x="2391" y="1137"/>
                </a:cxn>
                <a:cxn ang="0">
                  <a:pos x="2572" y="1369"/>
                </a:cxn>
                <a:cxn ang="0">
                  <a:pos x="2786" y="1572"/>
                </a:cxn>
                <a:cxn ang="0">
                  <a:pos x="3025" y="1743"/>
                </a:cxn>
                <a:cxn ang="0">
                  <a:pos x="3290" y="1879"/>
                </a:cxn>
                <a:cxn ang="0">
                  <a:pos x="3573" y="1976"/>
                </a:cxn>
                <a:cxn ang="0">
                  <a:pos x="3873" y="2030"/>
                </a:cxn>
                <a:cxn ang="0">
                  <a:pos x="4186" y="2037"/>
                </a:cxn>
                <a:cxn ang="0">
                  <a:pos x="4492" y="1998"/>
                </a:cxn>
                <a:cxn ang="0">
                  <a:pos x="4784" y="1916"/>
                </a:cxn>
                <a:cxn ang="0">
                  <a:pos x="5054" y="1792"/>
                </a:cxn>
                <a:cxn ang="0">
                  <a:pos x="5303" y="1632"/>
                </a:cxn>
                <a:cxn ang="0">
                  <a:pos x="5524" y="1439"/>
                </a:cxn>
                <a:cxn ang="0">
                  <a:pos x="5716" y="1217"/>
                </a:cxn>
                <a:cxn ang="0">
                  <a:pos x="5875" y="969"/>
                </a:cxn>
                <a:cxn ang="0">
                  <a:pos x="5997" y="699"/>
                </a:cxn>
                <a:cxn ang="0">
                  <a:pos x="6079" y="409"/>
                </a:cxn>
                <a:cxn ang="0">
                  <a:pos x="6118" y="104"/>
                </a:cxn>
              </a:cxnLst>
              <a:rect l="0" t="0" r="r" b="b"/>
              <a:pathLst>
                <a:path w="8160" h="4080">
                  <a:moveTo>
                    <a:pt x="8160" y="0"/>
                  </a:moveTo>
                  <a:lnTo>
                    <a:pt x="8155" y="209"/>
                  </a:lnTo>
                  <a:lnTo>
                    <a:pt x="8139" y="416"/>
                  </a:lnTo>
                  <a:lnTo>
                    <a:pt x="8113" y="620"/>
                  </a:lnTo>
                  <a:lnTo>
                    <a:pt x="8077" y="821"/>
                  </a:lnTo>
                  <a:lnTo>
                    <a:pt x="8033" y="1019"/>
                  </a:lnTo>
                  <a:lnTo>
                    <a:pt x="7977" y="1212"/>
                  </a:lnTo>
                  <a:lnTo>
                    <a:pt x="7913" y="1401"/>
                  </a:lnTo>
                  <a:lnTo>
                    <a:pt x="7841" y="1587"/>
                  </a:lnTo>
                  <a:lnTo>
                    <a:pt x="7759" y="1768"/>
                  </a:lnTo>
                  <a:lnTo>
                    <a:pt x="7669" y="1943"/>
                  </a:lnTo>
                  <a:lnTo>
                    <a:pt x="7571" y="2114"/>
                  </a:lnTo>
                  <a:lnTo>
                    <a:pt x="7465" y="2280"/>
                  </a:lnTo>
                  <a:lnTo>
                    <a:pt x="7352" y="2440"/>
                  </a:lnTo>
                  <a:lnTo>
                    <a:pt x="7231" y="2594"/>
                  </a:lnTo>
                  <a:lnTo>
                    <a:pt x="7103" y="2742"/>
                  </a:lnTo>
                  <a:lnTo>
                    <a:pt x="6968" y="2884"/>
                  </a:lnTo>
                  <a:lnTo>
                    <a:pt x="6827" y="3019"/>
                  </a:lnTo>
                  <a:lnTo>
                    <a:pt x="6679" y="3148"/>
                  </a:lnTo>
                  <a:lnTo>
                    <a:pt x="6525" y="3268"/>
                  </a:lnTo>
                  <a:lnTo>
                    <a:pt x="6365" y="3382"/>
                  </a:lnTo>
                  <a:lnTo>
                    <a:pt x="6200" y="3488"/>
                  </a:lnTo>
                  <a:lnTo>
                    <a:pt x="6028" y="3586"/>
                  </a:lnTo>
                  <a:lnTo>
                    <a:pt x="5853" y="3677"/>
                  </a:lnTo>
                  <a:lnTo>
                    <a:pt x="5671" y="3759"/>
                  </a:lnTo>
                  <a:lnTo>
                    <a:pt x="5487" y="3832"/>
                  </a:lnTo>
                  <a:lnTo>
                    <a:pt x="5297" y="3896"/>
                  </a:lnTo>
                  <a:lnTo>
                    <a:pt x="5103" y="3951"/>
                  </a:lnTo>
                  <a:lnTo>
                    <a:pt x="4905" y="3997"/>
                  </a:lnTo>
                  <a:lnTo>
                    <a:pt x="4703" y="4033"/>
                  </a:lnTo>
                  <a:lnTo>
                    <a:pt x="4499" y="4059"/>
                  </a:lnTo>
                  <a:lnTo>
                    <a:pt x="4291" y="4075"/>
                  </a:lnTo>
                  <a:lnTo>
                    <a:pt x="4080" y="4080"/>
                  </a:lnTo>
                  <a:lnTo>
                    <a:pt x="3871" y="4075"/>
                  </a:lnTo>
                  <a:lnTo>
                    <a:pt x="3664" y="4059"/>
                  </a:lnTo>
                  <a:lnTo>
                    <a:pt x="3460" y="4033"/>
                  </a:lnTo>
                  <a:lnTo>
                    <a:pt x="3259" y="3997"/>
                  </a:lnTo>
                  <a:lnTo>
                    <a:pt x="3062" y="3951"/>
                  </a:lnTo>
                  <a:lnTo>
                    <a:pt x="2868" y="3896"/>
                  </a:lnTo>
                  <a:lnTo>
                    <a:pt x="2679" y="3832"/>
                  </a:lnTo>
                  <a:lnTo>
                    <a:pt x="2494" y="3759"/>
                  </a:lnTo>
                  <a:lnTo>
                    <a:pt x="2313" y="3677"/>
                  </a:lnTo>
                  <a:lnTo>
                    <a:pt x="2137" y="3586"/>
                  </a:lnTo>
                  <a:lnTo>
                    <a:pt x="1967" y="3488"/>
                  </a:lnTo>
                  <a:lnTo>
                    <a:pt x="1800" y="3382"/>
                  </a:lnTo>
                  <a:lnTo>
                    <a:pt x="1640" y="3268"/>
                  </a:lnTo>
                  <a:lnTo>
                    <a:pt x="1486" y="3148"/>
                  </a:lnTo>
                  <a:lnTo>
                    <a:pt x="1338" y="3019"/>
                  </a:lnTo>
                  <a:lnTo>
                    <a:pt x="1196" y="2884"/>
                  </a:lnTo>
                  <a:lnTo>
                    <a:pt x="1061" y="2742"/>
                  </a:lnTo>
                  <a:lnTo>
                    <a:pt x="933" y="2594"/>
                  </a:lnTo>
                  <a:lnTo>
                    <a:pt x="812" y="2440"/>
                  </a:lnTo>
                  <a:lnTo>
                    <a:pt x="698" y="2280"/>
                  </a:lnTo>
                  <a:lnTo>
                    <a:pt x="592" y="2114"/>
                  </a:lnTo>
                  <a:lnTo>
                    <a:pt x="493" y="1943"/>
                  </a:lnTo>
                  <a:lnTo>
                    <a:pt x="403" y="1768"/>
                  </a:lnTo>
                  <a:lnTo>
                    <a:pt x="321" y="1587"/>
                  </a:lnTo>
                  <a:lnTo>
                    <a:pt x="248" y="1401"/>
                  </a:lnTo>
                  <a:lnTo>
                    <a:pt x="184" y="1212"/>
                  </a:lnTo>
                  <a:lnTo>
                    <a:pt x="129" y="1019"/>
                  </a:lnTo>
                  <a:lnTo>
                    <a:pt x="83" y="821"/>
                  </a:lnTo>
                  <a:lnTo>
                    <a:pt x="47" y="620"/>
                  </a:lnTo>
                  <a:lnTo>
                    <a:pt x="21" y="416"/>
                  </a:lnTo>
                  <a:lnTo>
                    <a:pt x="5" y="209"/>
                  </a:lnTo>
                  <a:lnTo>
                    <a:pt x="0" y="0"/>
                  </a:lnTo>
                  <a:lnTo>
                    <a:pt x="2040" y="0"/>
                  </a:lnTo>
                  <a:lnTo>
                    <a:pt x="2043" y="104"/>
                  </a:lnTo>
                  <a:lnTo>
                    <a:pt x="2051" y="207"/>
                  </a:lnTo>
                  <a:lnTo>
                    <a:pt x="2064" y="309"/>
                  </a:lnTo>
                  <a:lnTo>
                    <a:pt x="2082" y="409"/>
                  </a:lnTo>
                  <a:lnTo>
                    <a:pt x="2105" y="507"/>
                  </a:lnTo>
                  <a:lnTo>
                    <a:pt x="2133" y="604"/>
                  </a:lnTo>
                  <a:lnTo>
                    <a:pt x="2164" y="699"/>
                  </a:lnTo>
                  <a:lnTo>
                    <a:pt x="2201" y="791"/>
                  </a:lnTo>
                  <a:lnTo>
                    <a:pt x="2243" y="881"/>
                  </a:lnTo>
                  <a:lnTo>
                    <a:pt x="2288" y="969"/>
                  </a:lnTo>
                  <a:lnTo>
                    <a:pt x="2337" y="1055"/>
                  </a:lnTo>
                  <a:lnTo>
                    <a:pt x="2391" y="1137"/>
                  </a:lnTo>
                  <a:lnTo>
                    <a:pt x="2448" y="1217"/>
                  </a:lnTo>
                  <a:lnTo>
                    <a:pt x="2508" y="1294"/>
                  </a:lnTo>
                  <a:lnTo>
                    <a:pt x="2572" y="1369"/>
                  </a:lnTo>
                  <a:lnTo>
                    <a:pt x="2641" y="1439"/>
                  </a:lnTo>
                  <a:lnTo>
                    <a:pt x="2711" y="1508"/>
                  </a:lnTo>
                  <a:lnTo>
                    <a:pt x="2786" y="1572"/>
                  </a:lnTo>
                  <a:lnTo>
                    <a:pt x="2863" y="1632"/>
                  </a:lnTo>
                  <a:lnTo>
                    <a:pt x="2943" y="1689"/>
                  </a:lnTo>
                  <a:lnTo>
                    <a:pt x="3025" y="1743"/>
                  </a:lnTo>
                  <a:lnTo>
                    <a:pt x="3111" y="1792"/>
                  </a:lnTo>
                  <a:lnTo>
                    <a:pt x="3199" y="1838"/>
                  </a:lnTo>
                  <a:lnTo>
                    <a:pt x="3290" y="1879"/>
                  </a:lnTo>
                  <a:lnTo>
                    <a:pt x="3381" y="1916"/>
                  </a:lnTo>
                  <a:lnTo>
                    <a:pt x="3476" y="1948"/>
                  </a:lnTo>
                  <a:lnTo>
                    <a:pt x="3573" y="1976"/>
                  </a:lnTo>
                  <a:lnTo>
                    <a:pt x="3671" y="1998"/>
                  </a:lnTo>
                  <a:lnTo>
                    <a:pt x="3771" y="2017"/>
                  </a:lnTo>
                  <a:lnTo>
                    <a:pt x="3873" y="2030"/>
                  </a:lnTo>
                  <a:lnTo>
                    <a:pt x="3976" y="2037"/>
                  </a:lnTo>
                  <a:lnTo>
                    <a:pt x="4080" y="2040"/>
                  </a:lnTo>
                  <a:lnTo>
                    <a:pt x="4186" y="2037"/>
                  </a:lnTo>
                  <a:lnTo>
                    <a:pt x="4289" y="2030"/>
                  </a:lnTo>
                  <a:lnTo>
                    <a:pt x="4392" y="2017"/>
                  </a:lnTo>
                  <a:lnTo>
                    <a:pt x="4492" y="1998"/>
                  </a:lnTo>
                  <a:lnTo>
                    <a:pt x="4591" y="1976"/>
                  </a:lnTo>
                  <a:lnTo>
                    <a:pt x="4688" y="1948"/>
                  </a:lnTo>
                  <a:lnTo>
                    <a:pt x="4784" y="1916"/>
                  </a:lnTo>
                  <a:lnTo>
                    <a:pt x="4876" y="1879"/>
                  </a:lnTo>
                  <a:lnTo>
                    <a:pt x="4966" y="1838"/>
                  </a:lnTo>
                  <a:lnTo>
                    <a:pt x="5054" y="1792"/>
                  </a:lnTo>
                  <a:lnTo>
                    <a:pt x="5140" y="1743"/>
                  </a:lnTo>
                  <a:lnTo>
                    <a:pt x="5222" y="1689"/>
                  </a:lnTo>
                  <a:lnTo>
                    <a:pt x="5303" y="1632"/>
                  </a:lnTo>
                  <a:lnTo>
                    <a:pt x="5379" y="1572"/>
                  </a:lnTo>
                  <a:lnTo>
                    <a:pt x="5454" y="1508"/>
                  </a:lnTo>
                  <a:lnTo>
                    <a:pt x="5524" y="1439"/>
                  </a:lnTo>
                  <a:lnTo>
                    <a:pt x="5592" y="1369"/>
                  </a:lnTo>
                  <a:lnTo>
                    <a:pt x="5656" y="1294"/>
                  </a:lnTo>
                  <a:lnTo>
                    <a:pt x="5716" y="1217"/>
                  </a:lnTo>
                  <a:lnTo>
                    <a:pt x="5773" y="1137"/>
                  </a:lnTo>
                  <a:lnTo>
                    <a:pt x="5826" y="1055"/>
                  </a:lnTo>
                  <a:lnTo>
                    <a:pt x="5875" y="969"/>
                  </a:lnTo>
                  <a:lnTo>
                    <a:pt x="5920" y="881"/>
                  </a:lnTo>
                  <a:lnTo>
                    <a:pt x="5961" y="791"/>
                  </a:lnTo>
                  <a:lnTo>
                    <a:pt x="5997" y="699"/>
                  </a:lnTo>
                  <a:lnTo>
                    <a:pt x="6029" y="604"/>
                  </a:lnTo>
                  <a:lnTo>
                    <a:pt x="6057" y="507"/>
                  </a:lnTo>
                  <a:lnTo>
                    <a:pt x="6079" y="409"/>
                  </a:lnTo>
                  <a:lnTo>
                    <a:pt x="6097" y="309"/>
                  </a:lnTo>
                  <a:lnTo>
                    <a:pt x="6110" y="207"/>
                  </a:lnTo>
                  <a:lnTo>
                    <a:pt x="6118" y="104"/>
                  </a:lnTo>
                  <a:lnTo>
                    <a:pt x="6120" y="0"/>
                  </a:lnTo>
                  <a:lnTo>
                    <a:pt x="816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47" name="Freeform 23"/>
            <p:cNvSpPr>
              <a:spLocks noChangeAspect="1"/>
            </p:cNvSpPr>
            <p:nvPr/>
          </p:nvSpPr>
          <p:spPr bwMode="auto">
            <a:xfrm>
              <a:off x="454" y="227"/>
              <a:ext cx="192" cy="192"/>
            </a:xfrm>
            <a:custGeom>
              <a:avLst/>
              <a:gdLst/>
              <a:ahLst/>
              <a:cxnLst>
                <a:cxn ang="0">
                  <a:pos x="2878" y="8160"/>
                </a:cxn>
                <a:cxn ang="0">
                  <a:pos x="0" y="8160"/>
                </a:cxn>
                <a:cxn ang="0">
                  <a:pos x="8160" y="0"/>
                </a:cxn>
                <a:cxn ang="0">
                  <a:pos x="8160" y="2892"/>
                </a:cxn>
                <a:cxn ang="0">
                  <a:pos x="2878" y="8160"/>
                </a:cxn>
              </a:cxnLst>
              <a:rect l="0" t="0" r="r" b="b"/>
              <a:pathLst>
                <a:path w="8160" h="8160">
                  <a:moveTo>
                    <a:pt x="2878" y="8160"/>
                  </a:moveTo>
                  <a:lnTo>
                    <a:pt x="0" y="8160"/>
                  </a:lnTo>
                  <a:lnTo>
                    <a:pt x="8160" y="0"/>
                  </a:lnTo>
                  <a:lnTo>
                    <a:pt x="8160" y="2892"/>
                  </a:lnTo>
                  <a:lnTo>
                    <a:pt x="2878" y="816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054" name="bmkFldPresentationTitle"/>
          <p:cNvSpPr txBox="1">
            <a:spLocks noChangeArrowheads="1"/>
          </p:cNvSpPr>
          <p:nvPr/>
        </p:nvSpPr>
        <p:spPr bwMode="auto">
          <a:xfrm>
            <a:off x="4767263" y="554038"/>
            <a:ext cx="2609850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102000"/>
              </a:lnSpc>
              <a:defRPr/>
            </a:pPr>
            <a:r>
              <a:rPr lang="en-US" sz="900" dirty="0" smtClean="0">
                <a:solidFill>
                  <a:schemeClr val="bg2"/>
                </a:solidFill>
              </a:rPr>
              <a:t>TIARA kick</a:t>
            </a:r>
            <a:r>
              <a:rPr lang="en-US" sz="900" baseline="0" dirty="0" smtClean="0">
                <a:solidFill>
                  <a:schemeClr val="bg2"/>
                </a:solidFill>
              </a:rPr>
              <a:t> off meeting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1055" name="bmkFldAuthorName"/>
          <p:cNvSpPr txBox="1">
            <a:spLocks noChangeArrowheads="1"/>
          </p:cNvSpPr>
          <p:nvPr/>
        </p:nvSpPr>
        <p:spPr bwMode="auto">
          <a:xfrm>
            <a:off x="4767263" y="682625"/>
            <a:ext cx="2609850" cy="144463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102000"/>
              </a:lnSpc>
              <a:defRPr/>
            </a:pPr>
            <a:r>
              <a:rPr lang="en-US" sz="900">
                <a:solidFill>
                  <a:schemeClr val="bg2"/>
                </a:solidFill>
              </a:rPr>
              <a:t>Søren Pape Møller</a:t>
            </a:r>
          </a:p>
        </p:txBody>
      </p:sp>
      <p:sp>
        <p:nvSpPr>
          <p:cNvPr id="1060" name="bmkFld2Date"/>
          <p:cNvSpPr txBox="1">
            <a:spLocks noChangeArrowheads="1"/>
          </p:cNvSpPr>
          <p:nvPr/>
        </p:nvSpPr>
        <p:spPr bwMode="auto">
          <a:xfrm>
            <a:off x="7556500" y="554038"/>
            <a:ext cx="1223963" cy="144462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102000"/>
              </a:lnSpc>
              <a:defRPr/>
            </a:pPr>
            <a:r>
              <a:rPr lang="en-US" sz="900" dirty="0" smtClean="0">
                <a:solidFill>
                  <a:schemeClr val="bg2"/>
                </a:solidFill>
              </a:rPr>
              <a:t>23 FEB, 2011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1064" name="bmkFld2MainEntity"/>
          <p:cNvSpPr txBox="1">
            <a:spLocks noChangeArrowheads="1"/>
          </p:cNvSpPr>
          <p:nvPr/>
        </p:nvSpPr>
        <p:spPr bwMode="auto">
          <a:xfrm>
            <a:off x="1120775" y="187325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>
              <a:lnSpc>
                <a:spcPct val="95000"/>
              </a:lnSpc>
              <a:defRPr/>
            </a:pPr>
            <a:r>
              <a:rPr lang="en-US" sz="1100">
                <a:solidFill>
                  <a:schemeClr val="bg2"/>
                </a:solidFill>
              </a:rPr>
              <a:t>AARHUS</a:t>
            </a:r>
          </a:p>
          <a:p>
            <a:pPr>
              <a:lnSpc>
                <a:spcPct val="95000"/>
              </a:lnSpc>
              <a:defRPr/>
            </a:pPr>
            <a:r>
              <a:rPr lang="en-US" sz="1100">
                <a:solidFill>
                  <a:schemeClr val="bg2"/>
                </a:solidFill>
              </a:rPr>
              <a:t>UNIVERSITET</a:t>
            </a:r>
          </a:p>
        </p:txBody>
      </p:sp>
      <p:sp>
        <p:nvSpPr>
          <p:cNvPr id="1065" name="bmkFld2SubEntity"/>
          <p:cNvSpPr txBox="1">
            <a:spLocks noChangeArrowheads="1"/>
          </p:cNvSpPr>
          <p:nvPr/>
        </p:nvSpPr>
        <p:spPr bwMode="auto">
          <a:xfrm>
            <a:off x="1120775" y="723900"/>
            <a:ext cx="2041525" cy="495300"/>
          </a:xfrm>
          <a:prstGeom prst="rect">
            <a:avLst/>
          </a:prstGeom>
          <a:noFill/>
          <a:ln w="1778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95000"/>
              </a:lnSpc>
              <a:defRPr/>
            </a:pPr>
            <a:endParaRPr lang="en-US" sz="800">
              <a:solidFill>
                <a:schemeClr val="bg2"/>
              </a:solidFill>
            </a:endParaRPr>
          </a:p>
          <a:p>
            <a:pPr>
              <a:lnSpc>
                <a:spcPct val="95000"/>
              </a:lnSpc>
              <a:defRPr/>
            </a:pPr>
            <a:endParaRPr lang="en-US" sz="80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ftr="0" dt="0"/>
  <p:txStyles>
    <p:titleStyle>
      <a:lvl1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2pPr>
      <a:lvl3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3pPr>
      <a:lvl4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4pPr>
      <a:lvl5pPr algn="l" rtl="0" eaLnBrk="0" fontAlgn="base" hangingPunct="0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5pPr>
      <a:lvl6pPr marL="457200"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6pPr>
      <a:lvl7pPr marL="914400"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7pPr>
      <a:lvl8pPr marL="1371600"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8pPr>
      <a:lvl9pPr marL="1828800" algn="l" rtl="0" fontAlgn="base">
        <a:lnSpc>
          <a:spcPct val="83000"/>
        </a:lnSpc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U Passata" pitchFamily="34" charset="0"/>
        </a:defRPr>
      </a:lvl9pPr>
    </p:titleStyle>
    <p:bodyStyle>
      <a:lvl1pPr marL="174625" indent="-174625" algn="l" rtl="0" eaLnBrk="0" fontAlgn="base" hangingPunct="0">
        <a:lnSpc>
          <a:spcPts val="2100"/>
        </a:lnSpc>
        <a:spcBef>
          <a:spcPct val="0"/>
        </a:spcBef>
        <a:spcAft>
          <a:spcPct val="0"/>
        </a:spcAft>
        <a:buFont typeface="AU Passata" pitchFamily="34" charset="0"/>
        <a:buChar char="›"/>
        <a:defRPr>
          <a:solidFill>
            <a:schemeClr val="bg2"/>
          </a:solidFill>
          <a:latin typeface="+mn-lt"/>
          <a:ea typeface="+mn-ea"/>
          <a:cs typeface="+mn-cs"/>
        </a:defRPr>
      </a:lvl1pPr>
      <a:lvl2pPr marL="360363" indent="-184150" algn="l" rtl="0" eaLnBrk="0" fontAlgn="base" hangingPunct="0">
        <a:lnSpc>
          <a:spcPct val="101000"/>
        </a:lnSpc>
        <a:spcBef>
          <a:spcPct val="0"/>
        </a:spcBef>
        <a:spcAft>
          <a:spcPct val="0"/>
        </a:spcAft>
        <a:buFont typeface="AU Passata" pitchFamily="34" charset="0"/>
        <a:buChar char="›"/>
        <a:defRPr sz="1400">
          <a:solidFill>
            <a:schemeClr val="bg2"/>
          </a:solidFill>
          <a:latin typeface="+mn-lt"/>
        </a:defRPr>
      </a:lvl2pPr>
      <a:lvl3pPr marL="544513" indent="-182563" algn="l" rtl="0" eaLnBrk="0" fontAlgn="base" hangingPunct="0">
        <a:lnSpc>
          <a:spcPct val="97000"/>
        </a:lnSpc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3pPr>
      <a:lvl4pPr marL="711200" indent="-165100" algn="l" rtl="0" eaLnBrk="0" fontAlgn="base" hangingPunct="0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4pPr>
      <a:lvl5pPr marL="895350" indent="-176213" algn="l" rtl="0" eaLnBrk="0" fontAlgn="base" hangingPunct="0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5pPr>
      <a:lvl6pPr marL="1352550" indent="-176213" algn="l" rtl="0" fontAlgn="base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6pPr>
      <a:lvl7pPr marL="1809750" indent="-176213" algn="l" rtl="0" fontAlgn="base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7pPr>
      <a:lvl8pPr marL="2266950" indent="-176213" algn="l" rtl="0" fontAlgn="base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8pPr>
      <a:lvl9pPr marL="2724150" indent="-176213" algn="l" rtl="0" fontAlgn="base">
        <a:spcBef>
          <a:spcPct val="20000"/>
        </a:spcBef>
        <a:spcAft>
          <a:spcPct val="0"/>
        </a:spcAft>
        <a:buFont typeface="AU Passata" pitchFamily="34" charset="0"/>
        <a:buChar char="›"/>
        <a:defRPr sz="1200">
          <a:solidFill>
            <a:schemeClr val="bg2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CF8D43-719F-4AD9-8751-337F4205B6CD}" type="datetimeFigureOut">
              <a:rPr lang="en-US"/>
              <a:pPr>
                <a:defRPr/>
              </a:pPr>
              <a:t>2/22/2011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DE65FF5-3AF5-4A7C-B0D1-DE66BEC2E6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xlab.lu.se/maxlab/education/acc_phys/acc_phys_tech_MNX301.html" TargetMode="External"/><Relationship Id="rId2" Type="http://schemas.openxmlformats.org/officeDocument/2006/relationships/hyperlink" Target="http://maxsun5.maxlab.lu.se/maxlab/education/master/master_MAXM07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21B8821-A915-412B-AB2A-195243BBAEA2}" type="slidenum">
              <a:rPr lang="da-DK" smtClean="0"/>
              <a:pPr/>
              <a:t>1</a:t>
            </a:fld>
            <a:endParaRPr lang="da-DK" smtClean="0"/>
          </a:p>
        </p:txBody>
      </p:sp>
      <p:pic>
        <p:nvPicPr>
          <p:cNvPr id="7171" name="Picture 2" descr="http://www.au.dk/fileadmin/www.au.dk/pressen/pressefotos/camp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2409725"/>
            <a:ext cx="4861173" cy="43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0" y="1628801"/>
            <a:ext cx="4139952" cy="553998"/>
          </a:xfrm>
          <a:prstGeom prst="rect">
            <a:avLst/>
          </a:prstGeom>
          <a:solidFill>
            <a:schemeClr val="accent1">
              <a:alpha val="52156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2000" dirty="0" smtClean="0"/>
              <a:t>10,000 staffs, 38,000 </a:t>
            </a:r>
            <a:r>
              <a:rPr lang="en-US" sz="2000" dirty="0"/>
              <a:t>students</a:t>
            </a:r>
          </a:p>
        </p:txBody>
      </p:sp>
      <p:sp>
        <p:nvSpPr>
          <p:cNvPr id="71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Aarhus University, DK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980728"/>
            <a:ext cx="2809618" cy="323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796136" y="980728"/>
            <a:ext cx="1125886" cy="50725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Aarhus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6804248" y="1412776"/>
            <a:ext cx="576064" cy="360040"/>
          </a:xfrm>
          <a:prstGeom prst="straightConnector1">
            <a:avLst/>
          </a:prstGeom>
          <a:solidFill>
            <a:schemeClr val="accent2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Accelerator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stage accelerators from 1960</a:t>
            </a:r>
          </a:p>
          <a:p>
            <a:r>
              <a:rPr lang="en-US" dirty="0" smtClean="0"/>
              <a:t>ASTRID storage ring since 1990; ions and SR</a:t>
            </a:r>
          </a:p>
          <a:p>
            <a:r>
              <a:rPr lang="en-US" dirty="0" smtClean="0"/>
              <a:t>Electrostatic storage ring</a:t>
            </a:r>
          </a:p>
          <a:p>
            <a:r>
              <a:rPr lang="en-US" dirty="0" smtClean="0"/>
              <a:t>Involved in several accelerator projects like Particle Therapy with Siemens, and booster synchrotrons with DANFYSIK and …</a:t>
            </a:r>
          </a:p>
          <a:p>
            <a:r>
              <a:rPr lang="en-US" dirty="0" smtClean="0"/>
              <a:t>ASTRID2 is being built and soon commissioned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04CE44-48BD-4D43-B3DD-E6605507CBA7}" type="slidenum">
              <a:rPr lang="da-DK" smtClean="0"/>
              <a:pPr>
                <a:defRPr/>
              </a:pPr>
              <a:t>2</a:t>
            </a:fld>
            <a:endParaRPr lang="da-DK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3567418"/>
            <a:ext cx="4575993" cy="31477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81075"/>
            <a:ext cx="8640960" cy="503238"/>
          </a:xfrm>
        </p:spPr>
        <p:txBody>
          <a:bodyPr/>
          <a:lstStyle/>
          <a:p>
            <a:r>
              <a:rPr lang="en-US" dirty="0" smtClean="0"/>
              <a:t>Accelerator science students in DK (and 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Aarhus University, </a:t>
            </a:r>
            <a:r>
              <a:rPr lang="en-US" dirty="0" smtClean="0"/>
              <a:t>~15 </a:t>
            </a:r>
            <a:r>
              <a:rPr lang="en-US" dirty="0" smtClean="0"/>
              <a:t>students attend the course mentioned below. Very few write </a:t>
            </a:r>
            <a:r>
              <a:rPr lang="en-US" dirty="0" smtClean="0"/>
              <a:t>their master </a:t>
            </a:r>
            <a:r>
              <a:rPr lang="en-US" dirty="0" smtClean="0"/>
              <a:t>thesis in Accelerator Physics (2/10 years).</a:t>
            </a:r>
            <a:endParaRPr lang="da-DK" dirty="0" smtClean="0"/>
          </a:p>
          <a:p>
            <a:endParaRPr lang="en-US" dirty="0" smtClean="0"/>
          </a:p>
          <a:p>
            <a:r>
              <a:rPr lang="en-US" dirty="0" smtClean="0"/>
              <a:t>Every 3 years PhD student over 10 years in Accelerator Physics/Industrial PhD (Technical Physics)</a:t>
            </a:r>
            <a:endParaRPr lang="da-DK" dirty="0" smtClean="0"/>
          </a:p>
          <a:p>
            <a:r>
              <a:rPr lang="en-US" dirty="0" smtClean="0"/>
              <a:t> </a:t>
            </a:r>
            <a:endParaRPr lang="da-DK" dirty="0" smtClean="0"/>
          </a:p>
          <a:p>
            <a:r>
              <a:rPr lang="en-US" dirty="0" smtClean="0"/>
              <a:t>Nothing else in DK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04CE44-48BD-4D43-B3DD-E6605507CBA7}" type="slidenum">
              <a:rPr lang="da-DK" smtClean="0"/>
              <a:pPr>
                <a:defRPr/>
              </a:pPr>
              <a:t>3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resources in DK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may graduate in medical physics as master, or after their masters at hospitals as part of their medical physics curriculum. An 5 ECTS </a:t>
            </a:r>
            <a:r>
              <a:rPr lang="en-US" dirty="0" smtClean="0"/>
              <a:t>in accelerator physics course </a:t>
            </a:r>
            <a:r>
              <a:rPr lang="en-US" dirty="0" smtClean="0"/>
              <a:t>takes place every other year.</a:t>
            </a:r>
          </a:p>
          <a:p>
            <a:endParaRPr lang="da-DK" dirty="0" smtClean="0"/>
          </a:p>
          <a:p>
            <a:r>
              <a:rPr lang="en-US" dirty="0" smtClean="0"/>
              <a:t>Course is based on Klaus </a:t>
            </a:r>
            <a:r>
              <a:rPr lang="en-US" dirty="0" err="1" smtClean="0"/>
              <a:t>Wille</a:t>
            </a:r>
            <a:r>
              <a:rPr lang="en-US" dirty="0" smtClean="0"/>
              <a:t>: The Physics of Particle Accelerators. Previously Edmund Wilson: Particle Accelerators was tried</a:t>
            </a:r>
          </a:p>
          <a:p>
            <a:endParaRPr lang="da-DK" dirty="0" smtClean="0"/>
          </a:p>
          <a:p>
            <a:r>
              <a:rPr lang="en-US" dirty="0" smtClean="0"/>
              <a:t>Accelerators are also </a:t>
            </a:r>
            <a:r>
              <a:rPr lang="en-US" dirty="0" smtClean="0"/>
              <a:t>part (15%) </a:t>
            </a:r>
            <a:r>
              <a:rPr lang="en-US" dirty="0" smtClean="0"/>
              <a:t>of a course in Experimental Methods</a:t>
            </a:r>
            <a:endParaRPr lang="da-DK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04CE44-48BD-4D43-B3DD-E6605507CBA7}" type="slidenum">
              <a:rPr lang="da-DK" smtClean="0"/>
              <a:pPr>
                <a:defRPr/>
              </a:pPr>
              <a:t>4</a:t>
            </a:fld>
            <a:endParaRPr lang="da-DK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MAX-LAB Lund, Sweden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Lund University</a:t>
            </a:r>
          </a:p>
          <a:p>
            <a:endParaRPr lang="en-US" b="1" dirty="0" smtClean="0"/>
          </a:p>
          <a:p>
            <a:r>
              <a:rPr lang="en-US" b="1" dirty="0" smtClean="0"/>
              <a:t>Intro to Accelerators and FEL</a:t>
            </a:r>
          </a:p>
          <a:p>
            <a:r>
              <a:rPr lang="en-US" dirty="0" smtClean="0"/>
              <a:t>Accelerators are an important tool for research </a:t>
            </a:r>
            <a:r>
              <a:rPr lang="en-US" dirty="0" smtClean="0"/>
              <a:t>in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many </a:t>
            </a:r>
            <a:r>
              <a:rPr lang="en-US" dirty="0" smtClean="0"/>
              <a:t>disciplines of natural sciences and </a:t>
            </a:r>
            <a:r>
              <a:rPr lang="en-US" dirty="0" smtClean="0"/>
              <a:t>for</a:t>
            </a:r>
          </a:p>
          <a:p>
            <a:pPr>
              <a:buNone/>
            </a:pPr>
            <a:r>
              <a:rPr lang="en-US" dirty="0" smtClean="0"/>
              <a:t>	applications </a:t>
            </a:r>
            <a:r>
              <a:rPr lang="en-US" dirty="0" smtClean="0"/>
              <a:t>in medicine and industry. In this </a:t>
            </a:r>
            <a:r>
              <a:rPr lang="en-US" dirty="0" smtClean="0"/>
              <a:t>course</a:t>
            </a:r>
          </a:p>
          <a:p>
            <a:pPr>
              <a:buNone/>
            </a:pPr>
            <a:r>
              <a:rPr lang="en-US" dirty="0" smtClean="0"/>
              <a:t>	we </a:t>
            </a:r>
            <a:r>
              <a:rPr lang="en-US" dirty="0" smtClean="0"/>
              <a:t>will focus on the basic technology </a:t>
            </a:r>
            <a:r>
              <a:rPr lang="en-US" dirty="0" smtClean="0"/>
              <a:t>of</a:t>
            </a:r>
          </a:p>
          <a:p>
            <a:pPr>
              <a:buNone/>
            </a:pPr>
            <a:r>
              <a:rPr lang="en-US" dirty="0" smtClean="0"/>
              <a:t>	accelerators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b="1" dirty="0" smtClean="0"/>
              <a:t>MAXM07, </a:t>
            </a:r>
            <a:r>
              <a:rPr lang="en-US" b="1" dirty="0" smtClean="0"/>
              <a:t>7.5 </a:t>
            </a:r>
            <a:r>
              <a:rPr lang="en-US" b="1" dirty="0" smtClean="0"/>
              <a:t>ECTS credits </a:t>
            </a:r>
            <a:r>
              <a:rPr lang="en-US" dirty="0" smtClean="0">
                <a:hlinkClick r:id="rId2"/>
              </a:rPr>
              <a:t>Course information...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/>
              <a:t>Accelerator technique</a:t>
            </a:r>
          </a:p>
          <a:p>
            <a:r>
              <a:rPr lang="en-US" dirty="0" smtClean="0"/>
              <a:t>Electromagnetic fields, particle sources, accelerator types, vacuum, basic physics, magnetic elements, synchrotron radiation.</a:t>
            </a:r>
            <a:br>
              <a:rPr lang="en-US" dirty="0" smtClean="0"/>
            </a:br>
            <a:r>
              <a:rPr lang="en-US" b="1" dirty="0" smtClean="0"/>
              <a:t>MAXM03, 7,5 ECTS credits </a:t>
            </a:r>
            <a:r>
              <a:rPr lang="en-US" dirty="0" smtClean="0">
                <a:hlinkClick r:id="rId3" action="ppaction://hlinkfile"/>
              </a:rPr>
              <a:t>Course information...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guess ~1masters </a:t>
            </a:r>
            <a:r>
              <a:rPr lang="en-US" dirty="0" smtClean="0"/>
              <a:t>or PhD students graduating annually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504CE44-48BD-4D43-B3DD-E6605507CBA7}" type="slidenum">
              <a:rPr lang="da-DK" smtClean="0"/>
              <a:pPr>
                <a:defRPr/>
              </a:pPr>
              <a:t>5</a:t>
            </a:fld>
            <a:endParaRPr lang="da-DK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980728"/>
            <a:ext cx="2809618" cy="3238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96136" y="980728"/>
            <a:ext cx="1125886" cy="5072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Lund</a:t>
            </a:r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6804248" y="1412776"/>
            <a:ext cx="792088" cy="432048"/>
          </a:xfrm>
          <a:prstGeom prst="straightConnector1">
            <a:avLst/>
          </a:prstGeom>
          <a:solidFill>
            <a:schemeClr val="accent2"/>
          </a:soli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">
      <a:dk1>
        <a:srgbClr val="000000"/>
      </a:dk1>
      <a:lt1>
        <a:srgbClr val="FFFFFF"/>
      </a:lt1>
      <a:dk2>
        <a:srgbClr val="81A0C6"/>
      </a:dk2>
      <a:lt2>
        <a:srgbClr val="03428E"/>
      </a:lt2>
      <a:accent1>
        <a:srgbClr val="FFFFFF"/>
      </a:accent1>
      <a:accent2>
        <a:srgbClr val="808092"/>
      </a:accent2>
      <a:accent3>
        <a:srgbClr val="FFFFFF"/>
      </a:accent3>
      <a:accent4>
        <a:srgbClr val="000000"/>
      </a:accent4>
      <a:accent5>
        <a:srgbClr val="FFFFFF"/>
      </a:accent5>
      <a:accent6>
        <a:srgbClr val="737384"/>
      </a:accent6>
      <a:hlink>
        <a:srgbClr val="E6ECF4"/>
      </a:hlink>
      <a:folHlink>
        <a:srgbClr val="E5E5E9"/>
      </a:folHlink>
    </a:clrScheme>
    <a:fontScheme name="Default">
      <a:majorFont>
        <a:latin typeface="AU Passata"/>
        <a:ea typeface=""/>
        <a:cs typeface=""/>
      </a:majorFont>
      <a:minorFont>
        <a:latin typeface="AU Passat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778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ts val="3600"/>
          </a:lnSpc>
          <a:spcBef>
            <a:spcPct val="0"/>
          </a:spcBef>
          <a:spcAft>
            <a:spcPct val="0"/>
          </a:spcAft>
          <a:buClrTx/>
          <a:buSzTx/>
          <a:buFont typeface="AU Passata" pitchFamily="34" charset="0"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U Passat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1778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ts val="3600"/>
          </a:lnSpc>
          <a:spcBef>
            <a:spcPct val="0"/>
          </a:spcBef>
          <a:spcAft>
            <a:spcPct val="0"/>
          </a:spcAft>
          <a:buClrTx/>
          <a:buSzTx/>
          <a:buFont typeface="AU Passata" pitchFamily="34" charset="0"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U Passata" pitchFamily="34" charset="0"/>
          </a:defRPr>
        </a:defPPr>
      </a:lstStyle>
    </a:lnDef>
  </a:objectDefaults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3428E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AB0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4">
        <a:dk1>
          <a:srgbClr val="000000"/>
        </a:dk1>
        <a:lt1>
          <a:srgbClr val="0066FF"/>
        </a:lt1>
        <a:dk2>
          <a:srgbClr val="000000"/>
        </a:dk2>
        <a:lt2>
          <a:srgbClr val="808080"/>
        </a:lt2>
        <a:accent1>
          <a:srgbClr val="03428E"/>
        </a:accent1>
        <a:accent2>
          <a:srgbClr val="333399"/>
        </a:accent2>
        <a:accent3>
          <a:srgbClr val="AAB8FF"/>
        </a:accent3>
        <a:accent4>
          <a:srgbClr val="000000"/>
        </a:accent4>
        <a:accent5>
          <a:srgbClr val="AAB0C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197932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ABBEAD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16">
        <a:dk1>
          <a:srgbClr val="000000"/>
        </a:dk1>
        <a:lt1>
          <a:srgbClr val="FFFFFF"/>
        </a:lt1>
        <a:dk2>
          <a:srgbClr val="000000"/>
        </a:dk2>
        <a:lt2>
          <a:srgbClr val="808092"/>
        </a:lt2>
        <a:accent1>
          <a:srgbClr val="03428E"/>
        </a:accent1>
        <a:accent2>
          <a:srgbClr val="81A0C6"/>
        </a:accent2>
        <a:accent3>
          <a:srgbClr val="FFFFFF"/>
        </a:accent3>
        <a:accent4>
          <a:srgbClr val="000000"/>
        </a:accent4>
        <a:accent5>
          <a:srgbClr val="AAB0C6"/>
        </a:accent5>
        <a:accent6>
          <a:srgbClr val="7491B3"/>
        </a:accent6>
        <a:hlink>
          <a:srgbClr val="E6ECF4"/>
        </a:hlink>
        <a:folHlink>
          <a:srgbClr val="E5E5E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</Template>
  <TotalTime>394</TotalTime>
  <Words>204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AU Passata</vt:lpstr>
      <vt:lpstr>Calibri</vt:lpstr>
      <vt:lpstr>AU Peto</vt:lpstr>
      <vt:lpstr>Default</vt:lpstr>
      <vt:lpstr>Custom Design</vt:lpstr>
      <vt:lpstr>Aarhus University, DK</vt:lpstr>
      <vt:lpstr>Accelerator development</vt:lpstr>
      <vt:lpstr>Accelerator science students in DK (and S)</vt:lpstr>
      <vt:lpstr>Existing resources in DK</vt:lpstr>
      <vt:lpstr>MAX-LAB Lund, Sweden</vt:lpstr>
    </vt:vector>
  </TitlesOfParts>
  <Company>IFA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[TITLE WITH CAPITAL LETTERS]</dc:title>
  <dc:creator>Søren Pape Møller</dc:creator>
  <cp:lastModifiedBy>spm</cp:lastModifiedBy>
  <cp:revision>40</cp:revision>
  <dcterms:created xsi:type="dcterms:W3CDTF">2009-01-29T11:45:53Z</dcterms:created>
  <dcterms:modified xsi:type="dcterms:W3CDTF">2011-02-22T11:23:25Z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By">
    <vt:lpwstr>SkabelonDesign</vt:lpwstr>
  </property>
</Properties>
</file>