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6" d="100"/>
          <a:sy n="126" d="100"/>
        </p:scale>
        <p:origin x="23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Bettina Mikulec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8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tif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Bettina </a:t>
            </a:r>
            <a:r>
              <a:rPr lang="en-US" sz="1800" dirty="0" err="1"/>
              <a:t>Mikulec</a:t>
            </a:r>
            <a:r>
              <a:rPr lang="en-US" sz="1800" dirty="0"/>
              <a:t>, Rende Steerenberg, BE-OP</a:t>
            </a:r>
          </a:p>
          <a:p>
            <a:pPr algn="l"/>
            <a:r>
              <a:rPr lang="en-US" sz="1800" dirty="0"/>
              <a:t>17 February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17.02.2023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Bettina Mikulec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40960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GeV</a:t>
            </a:r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19F5F1-5C82-8058-E914-B8E1C8B39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739" y="2862201"/>
            <a:ext cx="5012973" cy="33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45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E53A7E-22A3-7940-BEAA-32096376F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4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17.02.2023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Bettina Mikulec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912</TotalTime>
  <Words>1209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Bettina Mikulec</cp:lastModifiedBy>
  <cp:revision>75</cp:revision>
  <dcterms:created xsi:type="dcterms:W3CDTF">2021-05-17T19:21:29Z</dcterms:created>
  <dcterms:modified xsi:type="dcterms:W3CDTF">2023-02-17T08:34:14Z</dcterms:modified>
</cp:coreProperties>
</file>