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2" r:id="rId3"/>
    <p:sldId id="273" r:id="rId4"/>
    <p:sldId id="274" r:id="rId5"/>
    <p:sldId id="275" r:id="rId6"/>
    <p:sldId id="276" r:id="rId7"/>
    <p:sldId id="277" r:id="rId8"/>
    <p:sldId id="27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76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8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15T09:29:16.50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5.png"/><Relationship Id="rId10" Type="http://schemas.openxmlformats.org/officeDocument/2006/relationships/image" Target="../media/image4.png"/><Relationship Id="rId4" Type="http://schemas.openxmlformats.org/officeDocument/2006/relationships/customXml" Target="../ink/ink1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10102850" y="0"/>
            <a:ext cx="2089150" cy="201739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2B54E91A-6058-472B-A63C-777B8AA667F8}"/>
                  </a:ext>
                </a:extLst>
              </p14:cNvPr>
              <p14:cNvContentPartPr/>
              <p14:nvPr/>
            </p14:nvContentPartPr>
            <p14:xfrm>
              <a:off x="8043126" y="3153746"/>
              <a:ext cx="360" cy="3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2B54E91A-6058-472B-A63C-777B8AA667F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034486" y="3144746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79731845-D808-4E5C-BCBC-076E6C38E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59" y="200025"/>
            <a:ext cx="8596668" cy="13208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7BB6A9B-A105-47A5-8C11-E1E0D7CF7C6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30701" y="419925"/>
            <a:ext cx="4696747" cy="34312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8F603A5-F7EE-4CD8-A37D-66D0655DB43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4342" y="3979064"/>
            <a:ext cx="2362530" cy="254353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CB0908B-8071-40D1-A7D2-4839224C0B0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97394" y="3893327"/>
            <a:ext cx="3572374" cy="271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354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869" y="147455"/>
            <a:ext cx="8596668" cy="1320800"/>
          </a:xfrm>
        </p:spPr>
        <p:txBody>
          <a:bodyPr/>
          <a:lstStyle/>
          <a:p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8" name="Image 2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4282" y="1007390"/>
            <a:ext cx="2113685" cy="104126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600C974-5E24-4D26-81C0-A055F4BF88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5671" y="147455"/>
            <a:ext cx="1814460" cy="175201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4177163-F9F4-46D7-AC3E-501E4C0816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733" y="1899471"/>
            <a:ext cx="3993258" cy="291729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0EF7E4A-BDE4-4D9D-82EF-1CD18A13A4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7205" y="2045298"/>
            <a:ext cx="6275432" cy="189404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2E96067-10B8-426C-BA8E-8C761EDC58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3442" y="4010603"/>
            <a:ext cx="3686689" cy="258163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BFBF37C-E2A7-4B5D-824D-C028CA0CB6E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42638" y="4010603"/>
            <a:ext cx="2703350" cy="258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869" y="147455"/>
            <a:ext cx="8596668" cy="1320800"/>
          </a:xfrm>
        </p:spPr>
        <p:txBody>
          <a:bodyPr/>
          <a:lstStyle/>
          <a:p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8" name="Image 2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4282" y="1007390"/>
            <a:ext cx="2113685" cy="104126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0FC8A96-5D23-4211-BAC9-C40FC6F447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4082" y="299777"/>
            <a:ext cx="2089649" cy="20177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73AE1E7-0FFA-4506-ACD4-0016D757FE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034" y="156081"/>
            <a:ext cx="8130199" cy="37914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418B1D8-9ECA-4897-8978-086DD3598D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23062" y="3669461"/>
            <a:ext cx="2743583" cy="27531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F0FE59-620C-45DB-AF87-1041141896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5086" y="4097180"/>
            <a:ext cx="2124371" cy="251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149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869" y="147455"/>
            <a:ext cx="8596668" cy="1320800"/>
          </a:xfrm>
        </p:spPr>
        <p:txBody>
          <a:bodyPr/>
          <a:lstStyle/>
          <a:p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8" name="Image 2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4282" y="1007390"/>
            <a:ext cx="2113685" cy="104126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A7699DE-9034-4485-B15B-53E92643EB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486" y="2670887"/>
            <a:ext cx="8130199" cy="37914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F8AE3C-5BA0-42F6-8828-B792868C85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3516" y="177222"/>
            <a:ext cx="2750023" cy="572588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E6616EF-3BFA-4E6D-B10B-35E67B9D6267}"/>
              </a:ext>
            </a:extLst>
          </p:cNvPr>
          <p:cNvSpPr/>
          <p:nvPr/>
        </p:nvSpPr>
        <p:spPr>
          <a:xfrm>
            <a:off x="8128000" y="5903106"/>
            <a:ext cx="3921295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i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And more…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D0DA0F8A-0AD1-4BF7-A0D6-6C470CED0259}"/>
              </a:ext>
            </a:extLst>
          </p:cNvPr>
          <p:cNvSpPr/>
          <p:nvPr/>
        </p:nvSpPr>
        <p:spPr>
          <a:xfrm rot="19916081">
            <a:off x="7710305" y="2948665"/>
            <a:ext cx="1283545" cy="4109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6585E6-7F77-4C1D-BBD1-56EEC0D947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6113" y="147455"/>
            <a:ext cx="1107727" cy="22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88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869" y="147455"/>
            <a:ext cx="8596668" cy="1320800"/>
          </a:xfrm>
        </p:spPr>
        <p:txBody>
          <a:bodyPr/>
          <a:lstStyle/>
          <a:p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8" name="Image 2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4282" y="1007390"/>
            <a:ext cx="2113685" cy="104126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7EBAB7E-4634-4C03-99A1-8492F7DCCE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4082" y="299777"/>
            <a:ext cx="2089649" cy="201773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C5309B3-AC74-4119-842D-3C4B8097DFE3}"/>
              </a:ext>
            </a:extLst>
          </p:cNvPr>
          <p:cNvSpPr/>
          <p:nvPr/>
        </p:nvSpPr>
        <p:spPr>
          <a:xfrm>
            <a:off x="303403" y="150743"/>
            <a:ext cx="3921295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i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Become a member: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EF95AA-6BEF-4960-8CDC-F3AC59DB99F2}"/>
              </a:ext>
            </a:extLst>
          </p:cNvPr>
          <p:cNvSpPr txBox="1"/>
          <p:nvPr/>
        </p:nvSpPr>
        <p:spPr>
          <a:xfrm>
            <a:off x="303403" y="2245553"/>
            <a:ext cx="10374378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30 E /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year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member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club (and a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fee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the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competitions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52 E,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can have a golf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license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the French Golf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Federation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via the </a:t>
            </a:r>
          </a:p>
          <a:p>
            <a:pPr lvl="1"/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 Golf club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Welcome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join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club,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can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participate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pleasant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friendly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golf </a:t>
            </a:r>
          </a:p>
          <a:p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competitions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matchplay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tournament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Team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events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and more fun.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3CA49F-3FFE-4C0F-98F5-D4382E50D0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14055" y="3783533"/>
            <a:ext cx="2062885" cy="29546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F0A5677-B952-4695-8A60-4945C784BA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060" y="4787889"/>
            <a:ext cx="2443413" cy="1950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842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869" y="147455"/>
            <a:ext cx="8596668" cy="1320800"/>
          </a:xfrm>
        </p:spPr>
        <p:txBody>
          <a:bodyPr/>
          <a:lstStyle/>
          <a:p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8" name="Image 2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4282" y="1007390"/>
            <a:ext cx="2113685" cy="104126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64527DE-659E-41A3-8E0A-F60EE1509EFE}"/>
              </a:ext>
            </a:extLst>
          </p:cNvPr>
          <p:cNvSpPr txBox="1">
            <a:spLocks/>
          </p:cNvSpPr>
          <p:nvPr/>
        </p:nvSpPr>
        <p:spPr>
          <a:xfrm>
            <a:off x="379260" y="1029800"/>
            <a:ext cx="5282091" cy="47746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2400" dirty="0">
                <a:solidFill>
                  <a:srgbClr val="FFFF00"/>
                </a:solidFill>
                <a:latin typeface="+mn-lt"/>
              </a:rPr>
              <a:t>CERN Team at </a:t>
            </a:r>
            <a:r>
              <a:rPr lang="en-GB" sz="2400" dirty="0" err="1">
                <a:solidFill>
                  <a:srgbClr val="FFFF00"/>
                </a:solidFill>
                <a:latin typeface="+mn-lt"/>
              </a:rPr>
              <a:t>Atomiade</a:t>
            </a:r>
            <a:r>
              <a:rPr lang="en-GB" sz="2400" dirty="0">
                <a:solidFill>
                  <a:srgbClr val="FFFF00"/>
                </a:solidFill>
                <a:latin typeface="+mn-lt"/>
              </a:rPr>
              <a:t> </a:t>
            </a:r>
            <a:endParaRPr lang="en-GB" sz="1600" b="1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E79C61-4A31-4A74-A473-4E888946FE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656" y="1456380"/>
            <a:ext cx="4319625" cy="32397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46D9F3B-7630-4651-835F-1809A7A0FD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0868" y="1813487"/>
            <a:ext cx="4095338" cy="307354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2B94A15-84D9-44A9-A4A9-7A91C089E44D}"/>
              </a:ext>
            </a:extLst>
          </p:cNvPr>
          <p:cNvSpPr txBox="1">
            <a:spLocks/>
          </p:cNvSpPr>
          <p:nvPr/>
        </p:nvSpPr>
        <p:spPr>
          <a:xfrm>
            <a:off x="6271490" y="1217646"/>
            <a:ext cx="5541250" cy="4774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GB" sz="2400" dirty="0">
                <a:solidFill>
                  <a:srgbClr val="FFFF00"/>
                </a:solidFill>
                <a:latin typeface="+mn-lt"/>
              </a:rPr>
              <a:t>CERN Team at Coupe de France </a:t>
            </a:r>
            <a:r>
              <a:rPr lang="en-GB" sz="2400" dirty="0" err="1">
                <a:solidFill>
                  <a:srgbClr val="FFFF00"/>
                </a:solidFill>
                <a:latin typeface="+mn-lt"/>
              </a:rPr>
              <a:t>Entreprises</a:t>
            </a:r>
            <a:r>
              <a:rPr lang="en-GB" sz="2400" dirty="0">
                <a:solidFill>
                  <a:srgbClr val="FFFF00"/>
                </a:solidFill>
                <a:latin typeface="+mn-lt"/>
              </a:rPr>
              <a:t>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2C75B3-DDCD-4DE1-8ABA-A1A616BD9EF9}"/>
              </a:ext>
            </a:extLst>
          </p:cNvPr>
          <p:cNvSpPr/>
          <p:nvPr/>
        </p:nvSpPr>
        <p:spPr>
          <a:xfrm>
            <a:off x="334939" y="147454"/>
            <a:ext cx="819687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Team events </a:t>
            </a:r>
            <a:r>
              <a:rPr lang="en-US" sz="5400" b="1" i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18330DA-A810-4A46-9AA6-79149450B0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1910" y="3850874"/>
            <a:ext cx="5282091" cy="2969784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E5166AE4-80E8-470B-93C5-8150AB6FC738}"/>
              </a:ext>
            </a:extLst>
          </p:cNvPr>
          <p:cNvSpPr txBox="1">
            <a:spLocks/>
          </p:cNvSpPr>
          <p:nvPr/>
        </p:nvSpPr>
        <p:spPr>
          <a:xfrm>
            <a:off x="6835477" y="5401620"/>
            <a:ext cx="5541250" cy="2032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GB" sz="2400" dirty="0">
                <a:solidFill>
                  <a:srgbClr val="FFFF00"/>
                </a:solidFill>
                <a:latin typeface="+mn-lt"/>
              </a:rPr>
              <a:t>CERN Team Winning </a:t>
            </a:r>
            <a:r>
              <a:rPr lang="en-GB" sz="2400" dirty="0" err="1">
                <a:solidFill>
                  <a:srgbClr val="FFFF00"/>
                </a:solidFill>
                <a:latin typeface="+mn-lt"/>
              </a:rPr>
              <a:t>tem</a:t>
            </a:r>
            <a:r>
              <a:rPr lang="en-GB" sz="2400" dirty="0">
                <a:solidFill>
                  <a:srgbClr val="FFFF00"/>
                </a:solidFill>
                <a:latin typeface="+mn-lt"/>
              </a:rPr>
              <a:t> at the </a:t>
            </a:r>
            <a:r>
              <a:rPr lang="en-US" sz="2400" kern="12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Geneva Inter </a:t>
            </a:r>
            <a:r>
              <a:rPr lang="en-US" sz="2400" kern="1200" dirty="0" err="1">
                <a:solidFill>
                  <a:srgbClr val="FFFF00"/>
                </a:solidFill>
                <a:latin typeface="+mj-lt"/>
                <a:ea typeface="+mj-ea"/>
                <a:cs typeface="+mj-cs"/>
              </a:rPr>
              <a:t>Organisations</a:t>
            </a:r>
            <a:r>
              <a:rPr lang="en-US" sz="2400" kern="12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Games</a:t>
            </a:r>
            <a:r>
              <a:rPr lang="en-GB" sz="2400" dirty="0">
                <a:solidFill>
                  <a:srgbClr val="FFFF00"/>
                </a:solidFill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486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869" y="147455"/>
            <a:ext cx="8596668" cy="1320800"/>
          </a:xfrm>
        </p:spPr>
        <p:txBody>
          <a:bodyPr/>
          <a:lstStyle/>
          <a:p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8" name="Image 2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4282" y="1007390"/>
            <a:ext cx="2113685" cy="104126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F23EFF7-E79E-41BA-816D-4D9694B66C9B}"/>
              </a:ext>
            </a:extLst>
          </p:cNvPr>
          <p:cNvSpPr/>
          <p:nvPr/>
        </p:nvSpPr>
        <p:spPr>
          <a:xfrm>
            <a:off x="334939" y="0"/>
            <a:ext cx="832877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i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Aprés</a:t>
            </a:r>
            <a:r>
              <a:rPr lang="en-US" sz="54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Golf</a:t>
            </a:r>
            <a:r>
              <a:rPr lang="en-US" sz="5400" b="1" i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: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D62A02-7EF5-449B-A447-0840EB4481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1062" y="4169229"/>
            <a:ext cx="4599872" cy="25358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502761B-42DC-40E7-8A36-E7DDCEED6D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701" y="1653669"/>
            <a:ext cx="3829147" cy="21993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B9BBD1D-A53A-4EF3-9201-1EE67B2CE5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1066" y="4354286"/>
            <a:ext cx="3732782" cy="24034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158541-BF57-48E7-B396-64745D4314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85685" y="2769477"/>
            <a:ext cx="3153540" cy="3723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760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869" y="147455"/>
            <a:ext cx="8596668" cy="1320800"/>
          </a:xfrm>
        </p:spPr>
        <p:txBody>
          <a:bodyPr/>
          <a:lstStyle/>
          <a:p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8" name="Image 2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4282" y="1007390"/>
            <a:ext cx="2113685" cy="104126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C3BA46C-7240-4805-B4BA-4AB7FC783440}"/>
              </a:ext>
            </a:extLst>
          </p:cNvPr>
          <p:cNvSpPr/>
          <p:nvPr/>
        </p:nvSpPr>
        <p:spPr>
          <a:xfrm>
            <a:off x="911575" y="2967335"/>
            <a:ext cx="103688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W</a:t>
            </a:r>
            <a:r>
              <a:rPr lang="en-US" sz="5400" b="1" dirty="0" err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elcome</a:t>
            </a:r>
            <a:r>
              <a:rPr lang="en-U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to the CERN Golf Club</a:t>
            </a:r>
            <a:endParaRPr lang="en-US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569649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164</TotalTime>
  <Words>109</Words>
  <Application>Microsoft Office PowerPoint</Application>
  <PresentationFormat>Widescreen</PresentationFormat>
  <Paragraphs>15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Graeme Barlow</dc:creator>
  <cp:lastModifiedBy>Mats Wilhelmsson</cp:lastModifiedBy>
  <cp:revision>49</cp:revision>
  <dcterms:created xsi:type="dcterms:W3CDTF">2021-02-12T12:01:06Z</dcterms:created>
  <dcterms:modified xsi:type="dcterms:W3CDTF">2022-04-11T12:08:29Z</dcterms:modified>
</cp:coreProperties>
</file>