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02" r:id="rId2"/>
    <p:sldId id="407" r:id="rId3"/>
    <p:sldId id="406" r:id="rId4"/>
    <p:sldId id="408" r:id="rId5"/>
    <p:sldId id="409" r:id="rId6"/>
    <p:sldId id="410" r:id="rId7"/>
    <p:sldId id="412" r:id="rId8"/>
    <p:sldId id="411" r:id="rId9"/>
    <p:sldId id="379" r:id="rId10"/>
    <p:sldId id="41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EE1A319-565A-10EE-FDED-0A96DD0D3D02}" name="Julia Woithe" initials="JW" userId="S::julia.woithe@cern.ch::bbce4a6c-278c-4dff-b6a4-f4e2ae1a365a" providerId="AD"/>
  <p188:author id="{2B21D082-53DC-DC18-AEAD-E3F99262B6E4}" name="Ana Godinho" initials="AG" userId="rTlQxBKnTOk9+vfwBi790mXBesbS9wcI6qQ99KdGsMg=" providerId="None"/>
  <p188:author id="{75A03EDE-382F-5722-09F1-CF312C3574BE}" name="Francois Briard" initials="FB" userId="S::francois.briard@cern.ch::32c59ee2-2a94-4f9e-980b-71ab61d5d32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F2F2F"/>
    <a:srgbClr val="B4E582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67" autoAdjust="0"/>
    <p:restoredTop sz="93383" autoAdjust="0"/>
  </p:normalViewPr>
  <p:slideViewPr>
    <p:cSldViewPr snapToGrid="0" snapToObjects="1">
      <p:cViewPr varScale="1">
        <p:scale>
          <a:sx n="79" d="100"/>
          <a:sy n="79" d="100"/>
        </p:scale>
        <p:origin x="102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5" d="100"/>
          <a:sy n="155" d="100"/>
        </p:scale>
        <p:origin x="56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47F81B-990E-43C5-8658-41BC5F4A2CC8}" type="doc">
      <dgm:prSet loTypeId="urn:microsoft.com/office/officeart/2005/8/layout/hierarchy4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7252B60F-ED50-4417-A905-0716AD914D6A}">
      <dgm:prSet phldrT="[Text]" custT="1"/>
      <dgm:spPr>
        <a:solidFill>
          <a:schemeClr val="accent3"/>
        </a:solidFill>
      </dgm:spPr>
      <dgm:t>
        <a:bodyPr/>
        <a:lstStyle/>
        <a:p>
          <a:r>
            <a:rPr lang="fr-CH" sz="2400" dirty="0"/>
            <a:t>Introduction course * (45 min)</a:t>
          </a:r>
          <a:endParaRPr lang="en-GB" sz="2400" i="1" dirty="0"/>
        </a:p>
      </dgm:t>
    </dgm:pt>
    <dgm:pt modelId="{4314E996-3965-4830-9BE3-A254BDD13F69}" type="parTrans" cxnId="{7ED4BE7C-FE3F-430E-BDEF-77FB8BF3B7AD}">
      <dgm:prSet/>
      <dgm:spPr/>
      <dgm:t>
        <a:bodyPr/>
        <a:lstStyle/>
        <a:p>
          <a:endParaRPr lang="en-GB"/>
        </a:p>
      </dgm:t>
    </dgm:pt>
    <dgm:pt modelId="{C4C12A5E-9D36-44FE-AC91-82BBB57559A2}" type="sibTrans" cxnId="{7ED4BE7C-FE3F-430E-BDEF-77FB8BF3B7AD}">
      <dgm:prSet/>
      <dgm:spPr/>
      <dgm:t>
        <a:bodyPr/>
        <a:lstStyle/>
        <a:p>
          <a:endParaRPr lang="en-GB"/>
        </a:p>
      </dgm:t>
    </dgm:pt>
    <dgm:pt modelId="{ED6276F3-C35F-4654-95AF-9CC9C1E30C8C}">
      <dgm:prSet phldrT="[Text]" custT="1"/>
      <dgm:spPr>
        <a:solidFill>
          <a:srgbClr val="00B050"/>
        </a:solidFill>
      </dgm:spPr>
      <dgm:t>
        <a:bodyPr/>
        <a:lstStyle/>
        <a:p>
          <a:r>
            <a:rPr lang="fr-CH" sz="2400" dirty="0"/>
            <a:t>Science Gateway </a:t>
          </a:r>
          <a:r>
            <a:rPr lang="fr-CH" sz="2400" dirty="0" err="1"/>
            <a:t>facilities</a:t>
          </a:r>
          <a:r>
            <a:rPr lang="fr-CH" sz="2400" dirty="0"/>
            <a:t> (1h)</a:t>
          </a:r>
          <a:endParaRPr lang="en-GB" sz="2400" dirty="0"/>
        </a:p>
      </dgm:t>
    </dgm:pt>
    <dgm:pt modelId="{7B5628AB-6B61-4A82-9129-CD0B98132D92}" type="parTrans" cxnId="{3F955535-5D40-4FAB-8F9B-78B34F4158D5}">
      <dgm:prSet/>
      <dgm:spPr/>
      <dgm:t>
        <a:bodyPr/>
        <a:lstStyle/>
        <a:p>
          <a:endParaRPr lang="en-GB"/>
        </a:p>
      </dgm:t>
    </dgm:pt>
    <dgm:pt modelId="{5C0DB337-222A-4BF1-A50F-5D2C9AC4FA2A}" type="sibTrans" cxnId="{3F955535-5D40-4FAB-8F9B-78B34F4158D5}">
      <dgm:prSet/>
      <dgm:spPr/>
      <dgm:t>
        <a:bodyPr/>
        <a:lstStyle/>
        <a:p>
          <a:endParaRPr lang="en-GB"/>
        </a:p>
      </dgm:t>
    </dgm:pt>
    <dgm:pt modelId="{A158F86C-D435-4466-8DE2-81E4E58FD5A4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r-CH" sz="2400" dirty="0"/>
            <a:t>Science communication * (4 h)</a:t>
          </a:r>
          <a:endParaRPr lang="en-GB" sz="2400" dirty="0"/>
        </a:p>
      </dgm:t>
    </dgm:pt>
    <dgm:pt modelId="{BA502BE3-7937-4855-B755-4FA5426A7AEE}" type="parTrans" cxnId="{5B0146CE-04BB-4018-B51F-77960082156B}">
      <dgm:prSet/>
      <dgm:spPr/>
      <dgm:t>
        <a:bodyPr/>
        <a:lstStyle/>
        <a:p>
          <a:endParaRPr lang="en-GB"/>
        </a:p>
      </dgm:t>
    </dgm:pt>
    <dgm:pt modelId="{97D6D0F9-FFB1-4746-9CA2-8E6BE9D9CBA3}" type="sibTrans" cxnId="{5B0146CE-04BB-4018-B51F-77960082156B}">
      <dgm:prSet/>
      <dgm:spPr/>
      <dgm:t>
        <a:bodyPr/>
        <a:lstStyle/>
        <a:p>
          <a:endParaRPr lang="en-GB"/>
        </a:p>
      </dgm:t>
    </dgm:pt>
    <dgm:pt modelId="{B640E5FF-89CF-49E8-89D6-FD26B453F798}">
      <dgm:prSet phldrT="[Text]"/>
      <dgm:spPr/>
      <dgm:t>
        <a:bodyPr lIns="36000" tIns="36000" rIns="36000" bIns="36000"/>
        <a:lstStyle/>
        <a:p>
          <a:r>
            <a:rPr lang="fr-CH" b="1" dirty="0"/>
            <a:t>Exhibitions</a:t>
          </a:r>
          <a:br>
            <a:rPr lang="fr-CH" b="1" dirty="0"/>
          </a:br>
          <a:r>
            <a:rPr lang="fr-CH" b="1" dirty="0"/>
            <a:t>(2 h)</a:t>
          </a:r>
          <a:endParaRPr lang="en-GB" b="1" dirty="0"/>
        </a:p>
      </dgm:t>
    </dgm:pt>
    <dgm:pt modelId="{24BCDAB2-D9BC-4ABB-B9D5-CABFB31F2173}" type="parTrans" cxnId="{F5B9D222-FE11-4496-BA48-788D76EF73AE}">
      <dgm:prSet/>
      <dgm:spPr/>
      <dgm:t>
        <a:bodyPr/>
        <a:lstStyle/>
        <a:p>
          <a:endParaRPr lang="en-GB"/>
        </a:p>
      </dgm:t>
    </dgm:pt>
    <dgm:pt modelId="{233C5293-1719-4938-8E77-B0443C5D4AA5}" type="sibTrans" cxnId="{F5B9D222-FE11-4496-BA48-788D76EF73AE}">
      <dgm:prSet/>
      <dgm:spPr/>
      <dgm:t>
        <a:bodyPr/>
        <a:lstStyle/>
        <a:p>
          <a:endParaRPr lang="en-GB"/>
        </a:p>
      </dgm:t>
    </dgm:pt>
    <dgm:pt modelId="{13189113-DDF6-4645-8E70-C93A4B5476B0}">
      <dgm:prSet phldrT="[Text]"/>
      <dgm:spPr/>
      <dgm:t>
        <a:bodyPr lIns="36000" tIns="36000" rIns="36000" bIns="36000"/>
        <a:lstStyle/>
        <a:p>
          <a:r>
            <a:rPr lang="fr-CH" b="1" dirty="0"/>
            <a:t>Show 1</a:t>
          </a:r>
          <a:br>
            <a:rPr lang="fr-CH" b="1" dirty="0"/>
          </a:br>
          <a:r>
            <a:rPr lang="fr-CH" b="1" dirty="0"/>
            <a:t>(3 h)</a:t>
          </a:r>
          <a:endParaRPr lang="en-GB" b="1" dirty="0"/>
        </a:p>
      </dgm:t>
    </dgm:pt>
    <dgm:pt modelId="{1D2110A6-7720-4E71-9AFA-C3A9A1C96F47}" type="parTrans" cxnId="{1CCB217F-E6CF-402B-A117-81B92B1A4C64}">
      <dgm:prSet/>
      <dgm:spPr/>
      <dgm:t>
        <a:bodyPr/>
        <a:lstStyle/>
        <a:p>
          <a:endParaRPr lang="en-GB"/>
        </a:p>
      </dgm:t>
    </dgm:pt>
    <dgm:pt modelId="{7818CF05-CDA6-4736-B578-87FC8013E324}" type="sibTrans" cxnId="{1CCB217F-E6CF-402B-A117-81B92B1A4C64}">
      <dgm:prSet/>
      <dgm:spPr/>
      <dgm:t>
        <a:bodyPr/>
        <a:lstStyle/>
        <a:p>
          <a:endParaRPr lang="en-GB"/>
        </a:p>
      </dgm:t>
    </dgm:pt>
    <dgm:pt modelId="{F826877A-7443-4352-AA98-E0CF31932DB5}">
      <dgm:prSet phldrT="[Text]"/>
      <dgm:spPr/>
      <dgm:t>
        <a:bodyPr lIns="36000" tIns="36000" rIns="36000" bIns="36000"/>
        <a:lstStyle/>
        <a:p>
          <a:r>
            <a:rPr lang="fr-CH" b="1" dirty="0"/>
            <a:t>Ad hoc</a:t>
          </a:r>
          <a:br>
            <a:rPr lang="fr-CH" b="1" dirty="0"/>
          </a:br>
          <a:r>
            <a:rPr lang="fr-CH" b="1" dirty="0"/>
            <a:t>Training</a:t>
          </a:r>
          <a:br>
            <a:rPr lang="fr-CH" b="1" dirty="0"/>
          </a:br>
          <a:r>
            <a:rPr lang="fr-CH" b="1" dirty="0"/>
            <a:t>(1h)</a:t>
          </a:r>
          <a:endParaRPr lang="en-GB" b="1" dirty="0"/>
        </a:p>
      </dgm:t>
    </dgm:pt>
    <dgm:pt modelId="{DC0BC0BE-C761-4295-AAC6-D49BA2D554C5}" type="parTrans" cxnId="{4F87D940-E544-46A5-9550-62F729096A18}">
      <dgm:prSet/>
      <dgm:spPr/>
      <dgm:t>
        <a:bodyPr/>
        <a:lstStyle/>
        <a:p>
          <a:endParaRPr lang="en-GB"/>
        </a:p>
      </dgm:t>
    </dgm:pt>
    <dgm:pt modelId="{709DC0A4-D1A2-4DE5-962E-63EE230A1B81}" type="sibTrans" cxnId="{4F87D940-E544-46A5-9550-62F729096A18}">
      <dgm:prSet/>
      <dgm:spPr/>
      <dgm:t>
        <a:bodyPr/>
        <a:lstStyle/>
        <a:p>
          <a:endParaRPr lang="en-GB"/>
        </a:p>
      </dgm:t>
    </dgm:pt>
    <dgm:pt modelId="{E075A4FA-6FDE-4400-80F7-778382E34950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 lIns="0" tIns="36000" rIns="0" bIns="36000"/>
        <a:lstStyle/>
        <a:p>
          <a:r>
            <a:rPr lang="fr-CH" b="1" dirty="0"/>
            <a:t>Workshop 1</a:t>
          </a:r>
          <a:br>
            <a:rPr lang="fr-CH" b="1" dirty="0"/>
          </a:br>
          <a:r>
            <a:rPr lang="fr-CH" b="1" dirty="0"/>
            <a:t>(1-2 h)</a:t>
          </a:r>
          <a:endParaRPr lang="en-GB" b="1" dirty="0"/>
        </a:p>
      </dgm:t>
    </dgm:pt>
    <dgm:pt modelId="{18E66810-5E56-41A7-910F-FD4F31172FD3}" type="parTrans" cxnId="{E228090A-2056-4584-BA35-EC617B74506B}">
      <dgm:prSet/>
      <dgm:spPr/>
      <dgm:t>
        <a:bodyPr/>
        <a:lstStyle/>
        <a:p>
          <a:endParaRPr lang="en-GB"/>
        </a:p>
      </dgm:t>
    </dgm:pt>
    <dgm:pt modelId="{39DF139F-7823-45C0-94B3-DED927567168}" type="sibTrans" cxnId="{E228090A-2056-4584-BA35-EC617B74506B}">
      <dgm:prSet/>
      <dgm:spPr/>
      <dgm:t>
        <a:bodyPr/>
        <a:lstStyle/>
        <a:p>
          <a:endParaRPr lang="en-GB"/>
        </a:p>
      </dgm:t>
    </dgm:pt>
    <dgm:pt modelId="{6FD9D754-2930-4F6F-A0A4-3661F5796006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 lIns="0" tIns="36000" rIns="0" bIns="36000"/>
        <a:lstStyle/>
        <a:p>
          <a:r>
            <a:rPr lang="fr-CH" b="1" dirty="0"/>
            <a:t>Workshop  2</a:t>
          </a:r>
          <a:br>
            <a:rPr lang="fr-CH" b="1" dirty="0"/>
          </a:br>
          <a:r>
            <a:rPr lang="fr-CH" b="1" dirty="0"/>
            <a:t>(1-2 h)</a:t>
          </a:r>
          <a:endParaRPr lang="en-GB" b="1" dirty="0"/>
        </a:p>
      </dgm:t>
    </dgm:pt>
    <dgm:pt modelId="{6AFE5EBE-0F79-4576-A09A-4317EFBAC920}" type="parTrans" cxnId="{CC8437D1-3AF4-4AFE-8935-358430E06608}">
      <dgm:prSet/>
      <dgm:spPr/>
      <dgm:t>
        <a:bodyPr/>
        <a:lstStyle/>
        <a:p>
          <a:endParaRPr lang="en-GB"/>
        </a:p>
      </dgm:t>
    </dgm:pt>
    <dgm:pt modelId="{F2FD8520-5FB5-4C5D-B076-427BF08345C4}" type="sibTrans" cxnId="{CC8437D1-3AF4-4AFE-8935-358430E06608}">
      <dgm:prSet/>
      <dgm:spPr/>
      <dgm:t>
        <a:bodyPr/>
        <a:lstStyle/>
        <a:p>
          <a:endParaRPr lang="en-GB"/>
        </a:p>
      </dgm:t>
    </dgm:pt>
    <dgm:pt modelId="{38D9D3AA-8D75-442D-9A2D-2474A3B3AE2F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 lIns="36000" tIns="36000" rIns="36000" bIns="36000"/>
        <a:lstStyle/>
        <a:p>
          <a:r>
            <a:rPr lang="fr-CH" b="1" dirty="0"/>
            <a:t>Etc.</a:t>
          </a:r>
          <a:endParaRPr lang="en-GB" b="1" dirty="0"/>
        </a:p>
      </dgm:t>
    </dgm:pt>
    <dgm:pt modelId="{C841EDE5-6D4E-49B9-96A5-014A4130BCF4}" type="parTrans" cxnId="{C8B5194B-9E07-44D2-8979-7D16CC33924C}">
      <dgm:prSet/>
      <dgm:spPr/>
      <dgm:t>
        <a:bodyPr/>
        <a:lstStyle/>
        <a:p>
          <a:endParaRPr lang="en-GB"/>
        </a:p>
      </dgm:t>
    </dgm:pt>
    <dgm:pt modelId="{0EEB2DC7-D538-429E-B191-928F5E0AE6C5}" type="sibTrans" cxnId="{C8B5194B-9E07-44D2-8979-7D16CC33924C}">
      <dgm:prSet/>
      <dgm:spPr/>
      <dgm:t>
        <a:bodyPr/>
        <a:lstStyle/>
        <a:p>
          <a:endParaRPr lang="en-GB"/>
        </a:p>
      </dgm:t>
    </dgm:pt>
    <dgm:pt modelId="{8118DA8B-6B06-482E-9D5F-086040AFA081}">
      <dgm:prSet phldrT="[Text]"/>
      <dgm:spPr/>
      <dgm:t>
        <a:bodyPr lIns="36000" tIns="36000" rIns="36000" bIns="36000"/>
        <a:lstStyle/>
        <a:p>
          <a:r>
            <a:rPr lang="fr-CH" b="1" dirty="0"/>
            <a:t>Show 2</a:t>
          </a:r>
          <a:br>
            <a:rPr lang="fr-CH" b="1" dirty="0"/>
          </a:br>
          <a:r>
            <a:rPr lang="fr-CH" b="1" dirty="0"/>
            <a:t>(3 h)</a:t>
          </a:r>
          <a:endParaRPr lang="en-GB" b="1" dirty="0"/>
        </a:p>
      </dgm:t>
    </dgm:pt>
    <dgm:pt modelId="{E35C8ABA-6695-4A0C-A7CA-E7A6E97C2670}" type="parTrans" cxnId="{F3BF2534-F690-477C-B2CC-C1E46430CC1B}">
      <dgm:prSet/>
      <dgm:spPr/>
      <dgm:t>
        <a:bodyPr/>
        <a:lstStyle/>
        <a:p>
          <a:endParaRPr lang="en-GB"/>
        </a:p>
      </dgm:t>
    </dgm:pt>
    <dgm:pt modelId="{5325E531-BFB4-4782-8D4E-25CCDA0E5FCC}" type="sibTrans" cxnId="{F3BF2534-F690-477C-B2CC-C1E46430CC1B}">
      <dgm:prSet/>
      <dgm:spPr/>
      <dgm:t>
        <a:bodyPr/>
        <a:lstStyle/>
        <a:p>
          <a:endParaRPr lang="en-GB"/>
        </a:p>
      </dgm:t>
    </dgm:pt>
    <dgm:pt modelId="{9AC9067B-A873-4620-AC67-8753D76DB2E3}">
      <dgm:prSet phldrT="[Text]"/>
      <dgm:spPr/>
      <dgm:t>
        <a:bodyPr lIns="36000" tIns="36000" rIns="36000" bIns="36000"/>
        <a:lstStyle/>
        <a:p>
          <a:r>
            <a:rPr lang="fr-CH" b="1" dirty="0"/>
            <a:t>Etc.</a:t>
          </a:r>
          <a:endParaRPr lang="en-GB" b="1" dirty="0"/>
        </a:p>
      </dgm:t>
    </dgm:pt>
    <dgm:pt modelId="{5E428212-5470-48FC-AD1B-DA34BEDD7F93}" type="parTrans" cxnId="{FD6ED88B-2C41-49A1-806C-80BA0AE744AA}">
      <dgm:prSet/>
      <dgm:spPr/>
      <dgm:t>
        <a:bodyPr/>
        <a:lstStyle/>
        <a:p>
          <a:endParaRPr lang="en-GB"/>
        </a:p>
      </dgm:t>
    </dgm:pt>
    <dgm:pt modelId="{F18C8452-9243-45E4-A1E7-28992E770FA8}" type="sibTrans" cxnId="{FD6ED88B-2C41-49A1-806C-80BA0AE744AA}">
      <dgm:prSet/>
      <dgm:spPr/>
      <dgm:t>
        <a:bodyPr/>
        <a:lstStyle/>
        <a:p>
          <a:endParaRPr lang="en-GB"/>
        </a:p>
      </dgm:t>
    </dgm:pt>
    <dgm:pt modelId="{FCA5691E-3BE0-4F4A-885C-275A3387CCE6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 lIns="36000" tIns="36000" rIns="36000" bIns="36000"/>
        <a:lstStyle/>
        <a:p>
          <a:r>
            <a:rPr lang="fr-CH" b="1" dirty="0"/>
            <a:t>Visit Point 1</a:t>
          </a:r>
          <a:br>
            <a:rPr lang="fr-CH" b="1" dirty="0"/>
          </a:br>
          <a:r>
            <a:rPr lang="en-GB" b="1" dirty="0"/>
            <a:t>(1h)</a:t>
          </a:r>
        </a:p>
      </dgm:t>
    </dgm:pt>
    <dgm:pt modelId="{E2D70A8F-EF97-41AE-8021-742CB4D7E37B}" type="parTrans" cxnId="{523D6C93-6CBE-4F10-A8A4-B6C232E45A3A}">
      <dgm:prSet/>
      <dgm:spPr/>
      <dgm:t>
        <a:bodyPr/>
        <a:lstStyle/>
        <a:p>
          <a:endParaRPr lang="en-GB"/>
        </a:p>
      </dgm:t>
    </dgm:pt>
    <dgm:pt modelId="{22BDD025-9291-4ADA-8D46-DC4E88777209}" type="sibTrans" cxnId="{523D6C93-6CBE-4F10-A8A4-B6C232E45A3A}">
      <dgm:prSet/>
      <dgm:spPr/>
      <dgm:t>
        <a:bodyPr/>
        <a:lstStyle/>
        <a:p>
          <a:endParaRPr lang="en-GB"/>
        </a:p>
      </dgm:t>
    </dgm:pt>
    <dgm:pt modelId="{B36012A2-0DBE-4F7E-834A-553FB634A757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 lIns="36000" tIns="36000" rIns="36000" bIns="36000"/>
        <a:lstStyle/>
        <a:p>
          <a:r>
            <a:rPr lang="fr-CH" b="1" dirty="0"/>
            <a:t>Visit Point 2</a:t>
          </a:r>
          <a:br>
            <a:rPr lang="fr-CH" b="1" dirty="0"/>
          </a:br>
          <a:r>
            <a:rPr lang="fr-CH" b="1" dirty="0"/>
            <a:t>(1h)</a:t>
          </a:r>
          <a:endParaRPr lang="en-GB" b="1" dirty="0"/>
        </a:p>
      </dgm:t>
    </dgm:pt>
    <dgm:pt modelId="{2EB6CBC8-3157-4407-A7D0-06F37BAFFFF3}" type="parTrans" cxnId="{960FFA54-D22F-4573-B597-473D05999B5F}">
      <dgm:prSet/>
      <dgm:spPr/>
      <dgm:t>
        <a:bodyPr/>
        <a:lstStyle/>
        <a:p>
          <a:endParaRPr lang="en-GB"/>
        </a:p>
      </dgm:t>
    </dgm:pt>
    <dgm:pt modelId="{B1CBA938-B004-4A76-A713-56723939225B}" type="sibTrans" cxnId="{960FFA54-D22F-4573-B597-473D05999B5F}">
      <dgm:prSet/>
      <dgm:spPr/>
      <dgm:t>
        <a:bodyPr/>
        <a:lstStyle/>
        <a:p>
          <a:endParaRPr lang="en-GB"/>
        </a:p>
      </dgm:t>
    </dgm:pt>
    <dgm:pt modelId="{D441A6E2-AFB3-4556-89F8-0DAB8C15A998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 lIns="36000" tIns="36000" rIns="36000" bIns="36000"/>
        <a:lstStyle/>
        <a:p>
          <a:r>
            <a:rPr lang="fr-CH" b="1" dirty="0"/>
            <a:t>Etc.</a:t>
          </a:r>
          <a:endParaRPr lang="en-GB" b="1" dirty="0"/>
        </a:p>
      </dgm:t>
    </dgm:pt>
    <dgm:pt modelId="{91CEA22C-C851-4BDB-AD25-16CDA193D281}" type="parTrans" cxnId="{DA051197-1855-4CFF-B000-1F5E7623832B}">
      <dgm:prSet/>
      <dgm:spPr/>
      <dgm:t>
        <a:bodyPr/>
        <a:lstStyle/>
        <a:p>
          <a:endParaRPr lang="en-GB"/>
        </a:p>
      </dgm:t>
    </dgm:pt>
    <dgm:pt modelId="{DA68E7A0-1545-4D7C-B236-A362294B83F5}" type="sibTrans" cxnId="{DA051197-1855-4CFF-B000-1F5E7623832B}">
      <dgm:prSet/>
      <dgm:spPr/>
      <dgm:t>
        <a:bodyPr/>
        <a:lstStyle/>
        <a:p>
          <a:endParaRPr lang="en-GB"/>
        </a:p>
      </dgm:t>
    </dgm:pt>
    <dgm:pt modelId="{31533A5D-BB4D-41C1-85B8-45F8C3AC5A19}">
      <dgm:prSet phldrT="[Text]"/>
      <dgm:spPr>
        <a:noFill/>
      </dgm:spPr>
      <dgm:t>
        <a:bodyPr/>
        <a:lstStyle/>
        <a:p>
          <a:endParaRPr lang="en-GB" dirty="0"/>
        </a:p>
      </dgm:t>
    </dgm:pt>
    <dgm:pt modelId="{F40513AA-C1DA-4CAB-A99C-C88B84BA6935}" type="parTrans" cxnId="{F06B776D-A932-4B99-8878-CEFEA5D670B2}">
      <dgm:prSet/>
      <dgm:spPr/>
      <dgm:t>
        <a:bodyPr/>
        <a:lstStyle/>
        <a:p>
          <a:endParaRPr lang="en-GB"/>
        </a:p>
      </dgm:t>
    </dgm:pt>
    <dgm:pt modelId="{56FC2E0D-28F1-40B5-B0AF-F23848547DEC}" type="sibTrans" cxnId="{F06B776D-A932-4B99-8878-CEFEA5D670B2}">
      <dgm:prSet/>
      <dgm:spPr/>
      <dgm:t>
        <a:bodyPr/>
        <a:lstStyle/>
        <a:p>
          <a:endParaRPr lang="en-GB"/>
        </a:p>
      </dgm:t>
    </dgm:pt>
    <dgm:pt modelId="{86E83085-E544-44B1-A39B-CDC28543E802}" type="pres">
      <dgm:prSet presAssocID="{5247F81B-990E-43C5-8658-41BC5F4A2CC8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08858ED-C991-4E99-8B05-30538FDBDB81}" type="pres">
      <dgm:prSet presAssocID="{7252B60F-ED50-4417-A905-0716AD914D6A}" presName="vertOne" presStyleCnt="0"/>
      <dgm:spPr/>
    </dgm:pt>
    <dgm:pt modelId="{416871E6-0026-467A-A07C-928DED670979}" type="pres">
      <dgm:prSet presAssocID="{7252B60F-ED50-4417-A905-0716AD914D6A}" presName="txOne" presStyleLbl="node0" presStyleIdx="0" presStyleCnt="1" custScaleY="58648">
        <dgm:presLayoutVars>
          <dgm:chPref val="3"/>
        </dgm:presLayoutVars>
      </dgm:prSet>
      <dgm:spPr/>
    </dgm:pt>
    <dgm:pt modelId="{95C0F27E-88C0-4D7D-9D8E-BEF272E49DBA}" type="pres">
      <dgm:prSet presAssocID="{7252B60F-ED50-4417-A905-0716AD914D6A}" presName="parTransOne" presStyleCnt="0"/>
      <dgm:spPr/>
    </dgm:pt>
    <dgm:pt modelId="{47BCBDB0-372C-491F-A806-DD169E10DBC3}" type="pres">
      <dgm:prSet presAssocID="{7252B60F-ED50-4417-A905-0716AD914D6A}" presName="horzOne" presStyleCnt="0"/>
      <dgm:spPr/>
    </dgm:pt>
    <dgm:pt modelId="{8F3918A7-4BD0-4805-98D1-C6DC06EC891D}" type="pres">
      <dgm:prSet presAssocID="{A158F86C-D435-4466-8DE2-81E4E58FD5A4}" presName="vertTwo" presStyleCnt="0"/>
      <dgm:spPr/>
    </dgm:pt>
    <dgm:pt modelId="{7D9DA3CD-D46C-4877-B8A1-D4A3DCD26CBC}" type="pres">
      <dgm:prSet presAssocID="{A158F86C-D435-4466-8DE2-81E4E58FD5A4}" presName="txTwo" presStyleLbl="node2" presStyleIdx="0" presStyleCnt="1" custScaleY="59727">
        <dgm:presLayoutVars>
          <dgm:chPref val="3"/>
        </dgm:presLayoutVars>
      </dgm:prSet>
      <dgm:spPr/>
    </dgm:pt>
    <dgm:pt modelId="{8E5B60E3-5D40-446A-9814-CB8E3D68712B}" type="pres">
      <dgm:prSet presAssocID="{A158F86C-D435-4466-8DE2-81E4E58FD5A4}" presName="parTransTwo" presStyleCnt="0"/>
      <dgm:spPr/>
    </dgm:pt>
    <dgm:pt modelId="{F1E1EB02-4F0C-4C59-B306-7D0805B496D4}" type="pres">
      <dgm:prSet presAssocID="{A158F86C-D435-4466-8DE2-81E4E58FD5A4}" presName="horzTwo" presStyleCnt="0"/>
      <dgm:spPr/>
    </dgm:pt>
    <dgm:pt modelId="{6C04698D-4FF6-4A9E-8962-EBC6FE77467D}" type="pres">
      <dgm:prSet presAssocID="{ED6276F3-C35F-4654-95AF-9CC9C1E30C8C}" presName="vertThree" presStyleCnt="0"/>
      <dgm:spPr/>
    </dgm:pt>
    <dgm:pt modelId="{D4725D7B-67DF-4894-BEEA-464C0D69284F}" type="pres">
      <dgm:prSet presAssocID="{ED6276F3-C35F-4654-95AF-9CC9C1E30C8C}" presName="txThree" presStyleLbl="node3" presStyleIdx="0" presStyleCnt="2" custScaleY="59727">
        <dgm:presLayoutVars>
          <dgm:chPref val="3"/>
        </dgm:presLayoutVars>
      </dgm:prSet>
      <dgm:spPr/>
    </dgm:pt>
    <dgm:pt modelId="{92F74E4B-9F7A-4D8B-8073-4CE16E6D2405}" type="pres">
      <dgm:prSet presAssocID="{ED6276F3-C35F-4654-95AF-9CC9C1E30C8C}" presName="parTransThree" presStyleCnt="0"/>
      <dgm:spPr/>
    </dgm:pt>
    <dgm:pt modelId="{2975334F-8F6F-4B8A-878D-9A4194196C37}" type="pres">
      <dgm:prSet presAssocID="{ED6276F3-C35F-4654-95AF-9CC9C1E30C8C}" presName="horzThree" presStyleCnt="0"/>
      <dgm:spPr/>
    </dgm:pt>
    <dgm:pt modelId="{BEFA17DE-03D7-4140-B099-4EB48602FF5D}" type="pres">
      <dgm:prSet presAssocID="{B640E5FF-89CF-49E8-89D6-FD26B453F798}" presName="vertFour" presStyleCnt="0">
        <dgm:presLayoutVars>
          <dgm:chPref val="3"/>
        </dgm:presLayoutVars>
      </dgm:prSet>
      <dgm:spPr/>
    </dgm:pt>
    <dgm:pt modelId="{B813C86F-73FE-47BC-A023-FE3DB04D658C}" type="pres">
      <dgm:prSet presAssocID="{B640E5FF-89CF-49E8-89D6-FD26B453F798}" presName="txFour" presStyleLbl="node4" presStyleIdx="0" presStyleCnt="11">
        <dgm:presLayoutVars>
          <dgm:chPref val="3"/>
        </dgm:presLayoutVars>
      </dgm:prSet>
      <dgm:spPr/>
    </dgm:pt>
    <dgm:pt modelId="{976D99E1-E216-413A-ABFC-D289BAA1E19C}" type="pres">
      <dgm:prSet presAssocID="{B640E5FF-89CF-49E8-89D6-FD26B453F798}" presName="horzFour" presStyleCnt="0"/>
      <dgm:spPr/>
    </dgm:pt>
    <dgm:pt modelId="{7C9F658A-7DAF-4BED-A501-7876FDA8F950}" type="pres">
      <dgm:prSet presAssocID="{233C5293-1719-4938-8E77-B0443C5D4AA5}" presName="sibSpaceFour" presStyleCnt="0"/>
      <dgm:spPr/>
    </dgm:pt>
    <dgm:pt modelId="{3507345B-7311-4B4D-8713-1E62EF792112}" type="pres">
      <dgm:prSet presAssocID="{E075A4FA-6FDE-4400-80F7-778382E34950}" presName="vertFour" presStyleCnt="0">
        <dgm:presLayoutVars>
          <dgm:chPref val="3"/>
        </dgm:presLayoutVars>
      </dgm:prSet>
      <dgm:spPr/>
    </dgm:pt>
    <dgm:pt modelId="{B77F1521-8055-4FCA-9B8C-42F84AC98F4B}" type="pres">
      <dgm:prSet presAssocID="{E075A4FA-6FDE-4400-80F7-778382E34950}" presName="txFour" presStyleLbl="node4" presStyleIdx="1" presStyleCnt="11">
        <dgm:presLayoutVars>
          <dgm:chPref val="3"/>
        </dgm:presLayoutVars>
      </dgm:prSet>
      <dgm:spPr/>
    </dgm:pt>
    <dgm:pt modelId="{6E0B77B3-EB96-489E-A021-68FE9E7F56B7}" type="pres">
      <dgm:prSet presAssocID="{E075A4FA-6FDE-4400-80F7-778382E34950}" presName="horzFour" presStyleCnt="0"/>
      <dgm:spPr/>
    </dgm:pt>
    <dgm:pt modelId="{B313F153-C3A0-405B-8FBA-AD44C7FE2A16}" type="pres">
      <dgm:prSet presAssocID="{39DF139F-7823-45C0-94B3-DED927567168}" presName="sibSpaceFour" presStyleCnt="0"/>
      <dgm:spPr/>
    </dgm:pt>
    <dgm:pt modelId="{CA26DF67-8066-49D7-A075-31E37F1A49B1}" type="pres">
      <dgm:prSet presAssocID="{6FD9D754-2930-4F6F-A0A4-3661F5796006}" presName="vertFour" presStyleCnt="0">
        <dgm:presLayoutVars>
          <dgm:chPref val="3"/>
        </dgm:presLayoutVars>
      </dgm:prSet>
      <dgm:spPr/>
    </dgm:pt>
    <dgm:pt modelId="{BBBA488D-F49C-4A42-B533-D42FA70C2C4C}" type="pres">
      <dgm:prSet presAssocID="{6FD9D754-2930-4F6F-A0A4-3661F5796006}" presName="txFour" presStyleLbl="node4" presStyleIdx="2" presStyleCnt="11" custLinFactNeighborY="194">
        <dgm:presLayoutVars>
          <dgm:chPref val="3"/>
        </dgm:presLayoutVars>
      </dgm:prSet>
      <dgm:spPr/>
    </dgm:pt>
    <dgm:pt modelId="{5A46134F-B5BC-42CC-8458-C4F86328CE63}" type="pres">
      <dgm:prSet presAssocID="{6FD9D754-2930-4F6F-A0A4-3661F5796006}" presName="horzFour" presStyleCnt="0"/>
      <dgm:spPr/>
    </dgm:pt>
    <dgm:pt modelId="{240ADD76-3317-42F7-9E6F-D72CB38DF43F}" type="pres">
      <dgm:prSet presAssocID="{F2FD8520-5FB5-4C5D-B076-427BF08345C4}" presName="sibSpaceFour" presStyleCnt="0"/>
      <dgm:spPr/>
    </dgm:pt>
    <dgm:pt modelId="{15F548C4-8F5A-4AEF-8EC8-D545409B2B33}" type="pres">
      <dgm:prSet presAssocID="{38D9D3AA-8D75-442D-9A2D-2474A3B3AE2F}" presName="vertFour" presStyleCnt="0">
        <dgm:presLayoutVars>
          <dgm:chPref val="3"/>
        </dgm:presLayoutVars>
      </dgm:prSet>
      <dgm:spPr/>
    </dgm:pt>
    <dgm:pt modelId="{4F849A7F-C9B9-4BBE-95C1-461B009C3946}" type="pres">
      <dgm:prSet presAssocID="{38D9D3AA-8D75-442D-9A2D-2474A3B3AE2F}" presName="txFour" presStyleLbl="node4" presStyleIdx="3" presStyleCnt="11">
        <dgm:presLayoutVars>
          <dgm:chPref val="3"/>
        </dgm:presLayoutVars>
      </dgm:prSet>
      <dgm:spPr/>
    </dgm:pt>
    <dgm:pt modelId="{6E86BBA2-D1F0-4898-8F83-A1D0B0ED88C3}" type="pres">
      <dgm:prSet presAssocID="{38D9D3AA-8D75-442D-9A2D-2474A3B3AE2F}" presName="horzFour" presStyleCnt="0"/>
      <dgm:spPr/>
    </dgm:pt>
    <dgm:pt modelId="{60529517-2237-4F01-BDA3-25B863AABB41}" type="pres">
      <dgm:prSet presAssocID="{0EEB2DC7-D538-429E-B191-928F5E0AE6C5}" presName="sibSpaceFour" presStyleCnt="0"/>
      <dgm:spPr/>
    </dgm:pt>
    <dgm:pt modelId="{71DF7B53-A4DA-4DEA-AD89-C9A74A4E078B}" type="pres">
      <dgm:prSet presAssocID="{13189113-DDF6-4645-8E70-C93A4B5476B0}" presName="vertFour" presStyleCnt="0">
        <dgm:presLayoutVars>
          <dgm:chPref val="3"/>
        </dgm:presLayoutVars>
      </dgm:prSet>
      <dgm:spPr/>
    </dgm:pt>
    <dgm:pt modelId="{939989DD-A342-4059-83EE-4484298FB089}" type="pres">
      <dgm:prSet presAssocID="{13189113-DDF6-4645-8E70-C93A4B5476B0}" presName="txFour" presStyleLbl="node4" presStyleIdx="4" presStyleCnt="11">
        <dgm:presLayoutVars>
          <dgm:chPref val="3"/>
        </dgm:presLayoutVars>
      </dgm:prSet>
      <dgm:spPr/>
    </dgm:pt>
    <dgm:pt modelId="{46756595-B382-494D-9D26-9DCC0492680F}" type="pres">
      <dgm:prSet presAssocID="{13189113-DDF6-4645-8E70-C93A4B5476B0}" presName="horzFour" presStyleCnt="0"/>
      <dgm:spPr/>
    </dgm:pt>
    <dgm:pt modelId="{BA26F631-42CE-4653-B5FB-CC7B1D3F6AFC}" type="pres">
      <dgm:prSet presAssocID="{7818CF05-CDA6-4736-B578-87FC8013E324}" presName="sibSpaceFour" presStyleCnt="0"/>
      <dgm:spPr/>
    </dgm:pt>
    <dgm:pt modelId="{D2F3DD29-38E9-4E43-A90D-0E12A9E09052}" type="pres">
      <dgm:prSet presAssocID="{8118DA8B-6B06-482E-9D5F-086040AFA081}" presName="vertFour" presStyleCnt="0">
        <dgm:presLayoutVars>
          <dgm:chPref val="3"/>
        </dgm:presLayoutVars>
      </dgm:prSet>
      <dgm:spPr/>
    </dgm:pt>
    <dgm:pt modelId="{53FAE8FD-C26D-4BD4-A023-BA89581C9AD4}" type="pres">
      <dgm:prSet presAssocID="{8118DA8B-6B06-482E-9D5F-086040AFA081}" presName="txFour" presStyleLbl="node4" presStyleIdx="5" presStyleCnt="11">
        <dgm:presLayoutVars>
          <dgm:chPref val="3"/>
        </dgm:presLayoutVars>
      </dgm:prSet>
      <dgm:spPr/>
    </dgm:pt>
    <dgm:pt modelId="{BA8F0E82-0857-44F8-86CE-B6A095D3C6AE}" type="pres">
      <dgm:prSet presAssocID="{8118DA8B-6B06-482E-9D5F-086040AFA081}" presName="horzFour" presStyleCnt="0"/>
      <dgm:spPr/>
    </dgm:pt>
    <dgm:pt modelId="{CD192D85-0141-4396-8530-F794924866FC}" type="pres">
      <dgm:prSet presAssocID="{5325E531-BFB4-4782-8D4E-25CCDA0E5FCC}" presName="sibSpaceFour" presStyleCnt="0"/>
      <dgm:spPr/>
    </dgm:pt>
    <dgm:pt modelId="{0F293EE8-353A-4895-8A7E-CF5DE05953CD}" type="pres">
      <dgm:prSet presAssocID="{9AC9067B-A873-4620-AC67-8753D76DB2E3}" presName="vertFour" presStyleCnt="0">
        <dgm:presLayoutVars>
          <dgm:chPref val="3"/>
        </dgm:presLayoutVars>
      </dgm:prSet>
      <dgm:spPr/>
    </dgm:pt>
    <dgm:pt modelId="{27DC6254-AC6D-440D-B461-05B21E7F9E26}" type="pres">
      <dgm:prSet presAssocID="{9AC9067B-A873-4620-AC67-8753D76DB2E3}" presName="txFour" presStyleLbl="node4" presStyleIdx="6" presStyleCnt="11">
        <dgm:presLayoutVars>
          <dgm:chPref val="3"/>
        </dgm:presLayoutVars>
      </dgm:prSet>
      <dgm:spPr/>
    </dgm:pt>
    <dgm:pt modelId="{32626D9A-ADAB-4D99-8D53-48F48CD368C4}" type="pres">
      <dgm:prSet presAssocID="{9AC9067B-A873-4620-AC67-8753D76DB2E3}" presName="horzFour" presStyleCnt="0"/>
      <dgm:spPr/>
    </dgm:pt>
    <dgm:pt modelId="{0CD4E8AD-9EF6-4537-840A-5547334AA045}" type="pres">
      <dgm:prSet presAssocID="{5C0DB337-222A-4BF1-A50F-5D2C9AC4FA2A}" presName="sibSpaceThree" presStyleCnt="0"/>
      <dgm:spPr/>
    </dgm:pt>
    <dgm:pt modelId="{A0425B6A-946E-435E-BCEF-2427436DBBFE}" type="pres">
      <dgm:prSet presAssocID="{31533A5D-BB4D-41C1-85B8-45F8C3AC5A19}" presName="vertThree" presStyleCnt="0"/>
      <dgm:spPr/>
    </dgm:pt>
    <dgm:pt modelId="{15892ED7-48FA-448A-9986-2B9C34FD66EE}" type="pres">
      <dgm:prSet presAssocID="{31533A5D-BB4D-41C1-85B8-45F8C3AC5A19}" presName="txThree" presStyleLbl="node3" presStyleIdx="1" presStyleCnt="2" custScaleY="57982">
        <dgm:presLayoutVars>
          <dgm:chPref val="3"/>
        </dgm:presLayoutVars>
      </dgm:prSet>
      <dgm:spPr/>
    </dgm:pt>
    <dgm:pt modelId="{BFF65178-E2F7-4051-AADD-95E7756C1D22}" type="pres">
      <dgm:prSet presAssocID="{31533A5D-BB4D-41C1-85B8-45F8C3AC5A19}" presName="parTransThree" presStyleCnt="0"/>
      <dgm:spPr/>
    </dgm:pt>
    <dgm:pt modelId="{645F4501-B80B-4012-AB8C-E2B4C03ED1D7}" type="pres">
      <dgm:prSet presAssocID="{31533A5D-BB4D-41C1-85B8-45F8C3AC5A19}" presName="horzThree" presStyleCnt="0"/>
      <dgm:spPr/>
    </dgm:pt>
    <dgm:pt modelId="{A07E843B-4505-4939-9696-3C409131898D}" type="pres">
      <dgm:prSet presAssocID="{FCA5691E-3BE0-4F4A-885C-275A3387CCE6}" presName="vertFour" presStyleCnt="0">
        <dgm:presLayoutVars>
          <dgm:chPref val="3"/>
        </dgm:presLayoutVars>
      </dgm:prSet>
      <dgm:spPr/>
    </dgm:pt>
    <dgm:pt modelId="{C8C1396F-C50D-42CB-98D8-8C4047E7F32A}" type="pres">
      <dgm:prSet presAssocID="{FCA5691E-3BE0-4F4A-885C-275A3387CCE6}" presName="txFour" presStyleLbl="node4" presStyleIdx="7" presStyleCnt="11" custLinFactNeighborY="1834">
        <dgm:presLayoutVars>
          <dgm:chPref val="3"/>
        </dgm:presLayoutVars>
      </dgm:prSet>
      <dgm:spPr/>
    </dgm:pt>
    <dgm:pt modelId="{2DCE4253-4316-4136-8D0E-B228B277A145}" type="pres">
      <dgm:prSet presAssocID="{FCA5691E-3BE0-4F4A-885C-275A3387CCE6}" presName="horzFour" presStyleCnt="0"/>
      <dgm:spPr/>
    </dgm:pt>
    <dgm:pt modelId="{56A859B6-19CA-4F2E-8B83-13A3A1EA666C}" type="pres">
      <dgm:prSet presAssocID="{22BDD025-9291-4ADA-8D46-DC4E88777209}" presName="sibSpaceFour" presStyleCnt="0"/>
      <dgm:spPr/>
    </dgm:pt>
    <dgm:pt modelId="{F4D5E0E5-5B06-4B1C-AA62-C248D1688B57}" type="pres">
      <dgm:prSet presAssocID="{B36012A2-0DBE-4F7E-834A-553FB634A757}" presName="vertFour" presStyleCnt="0">
        <dgm:presLayoutVars>
          <dgm:chPref val="3"/>
        </dgm:presLayoutVars>
      </dgm:prSet>
      <dgm:spPr/>
    </dgm:pt>
    <dgm:pt modelId="{11F32F69-4E5A-46A0-8C69-311B14135D04}" type="pres">
      <dgm:prSet presAssocID="{B36012A2-0DBE-4F7E-834A-553FB634A757}" presName="txFour" presStyleLbl="node4" presStyleIdx="8" presStyleCnt="11" custLinFactNeighborY="2194">
        <dgm:presLayoutVars>
          <dgm:chPref val="3"/>
        </dgm:presLayoutVars>
      </dgm:prSet>
      <dgm:spPr/>
    </dgm:pt>
    <dgm:pt modelId="{35E1B44A-2EF0-49BC-B114-5611646F210D}" type="pres">
      <dgm:prSet presAssocID="{B36012A2-0DBE-4F7E-834A-553FB634A757}" presName="horzFour" presStyleCnt="0"/>
      <dgm:spPr/>
    </dgm:pt>
    <dgm:pt modelId="{5DD9C985-D50B-41B2-91F3-465620FB9904}" type="pres">
      <dgm:prSet presAssocID="{B1CBA938-B004-4A76-A713-56723939225B}" presName="sibSpaceFour" presStyleCnt="0"/>
      <dgm:spPr/>
    </dgm:pt>
    <dgm:pt modelId="{FEAD0CE2-8447-4388-AD4E-F4EB7478DAC0}" type="pres">
      <dgm:prSet presAssocID="{D441A6E2-AFB3-4556-89F8-0DAB8C15A998}" presName="vertFour" presStyleCnt="0">
        <dgm:presLayoutVars>
          <dgm:chPref val="3"/>
        </dgm:presLayoutVars>
      </dgm:prSet>
      <dgm:spPr/>
    </dgm:pt>
    <dgm:pt modelId="{E48D1048-ADB2-478A-8415-85EB1EBFDABA}" type="pres">
      <dgm:prSet presAssocID="{D441A6E2-AFB3-4556-89F8-0DAB8C15A998}" presName="txFour" presStyleLbl="node4" presStyleIdx="9" presStyleCnt="11" custLinFactNeighborY="2194">
        <dgm:presLayoutVars>
          <dgm:chPref val="3"/>
        </dgm:presLayoutVars>
      </dgm:prSet>
      <dgm:spPr/>
    </dgm:pt>
    <dgm:pt modelId="{3FD650AA-7386-4AB9-8161-D9988E6C77C5}" type="pres">
      <dgm:prSet presAssocID="{D441A6E2-AFB3-4556-89F8-0DAB8C15A998}" presName="horzFour" presStyleCnt="0"/>
      <dgm:spPr/>
    </dgm:pt>
    <dgm:pt modelId="{75821461-86DF-4339-97B6-5958B682E98C}" type="pres">
      <dgm:prSet presAssocID="{DA68E7A0-1545-4D7C-B236-A362294B83F5}" presName="sibSpaceFour" presStyleCnt="0"/>
      <dgm:spPr/>
    </dgm:pt>
    <dgm:pt modelId="{7C84607C-B22B-43DC-9DA3-983745BE244D}" type="pres">
      <dgm:prSet presAssocID="{F826877A-7443-4352-AA98-E0CF31932DB5}" presName="vertFour" presStyleCnt="0">
        <dgm:presLayoutVars>
          <dgm:chPref val="3"/>
        </dgm:presLayoutVars>
      </dgm:prSet>
      <dgm:spPr/>
    </dgm:pt>
    <dgm:pt modelId="{68374FE8-CDCB-48C5-B47A-D0C81078297F}" type="pres">
      <dgm:prSet presAssocID="{F826877A-7443-4352-AA98-E0CF31932DB5}" presName="txFour" presStyleLbl="node4" presStyleIdx="10" presStyleCnt="11" custLinFactNeighborY="2194">
        <dgm:presLayoutVars>
          <dgm:chPref val="3"/>
        </dgm:presLayoutVars>
      </dgm:prSet>
      <dgm:spPr/>
    </dgm:pt>
    <dgm:pt modelId="{B9F36E17-7536-47A0-BAEF-0CCC47A61CF6}" type="pres">
      <dgm:prSet presAssocID="{F826877A-7443-4352-AA98-E0CF31932DB5}" presName="horzFour" presStyleCnt="0"/>
      <dgm:spPr/>
    </dgm:pt>
  </dgm:ptLst>
  <dgm:cxnLst>
    <dgm:cxn modelId="{E228090A-2056-4584-BA35-EC617B74506B}" srcId="{ED6276F3-C35F-4654-95AF-9CC9C1E30C8C}" destId="{E075A4FA-6FDE-4400-80F7-778382E34950}" srcOrd="1" destOrd="0" parTransId="{18E66810-5E56-41A7-910F-FD4F31172FD3}" sibTransId="{39DF139F-7823-45C0-94B3-DED927567168}"/>
    <dgm:cxn modelId="{32695A0D-B1E5-44BC-9932-9542C7E0174A}" type="presOf" srcId="{6FD9D754-2930-4F6F-A0A4-3661F5796006}" destId="{BBBA488D-F49C-4A42-B533-D42FA70C2C4C}" srcOrd="0" destOrd="0" presId="urn:microsoft.com/office/officeart/2005/8/layout/hierarchy4"/>
    <dgm:cxn modelId="{F5B9D222-FE11-4496-BA48-788D76EF73AE}" srcId="{ED6276F3-C35F-4654-95AF-9CC9C1E30C8C}" destId="{B640E5FF-89CF-49E8-89D6-FD26B453F798}" srcOrd="0" destOrd="0" parTransId="{24BCDAB2-D9BC-4ABB-B9D5-CABFB31F2173}" sibTransId="{233C5293-1719-4938-8E77-B0443C5D4AA5}"/>
    <dgm:cxn modelId="{A3086D2B-02D2-4FFE-BFE0-38D065AB2CD9}" type="presOf" srcId="{8118DA8B-6B06-482E-9D5F-086040AFA081}" destId="{53FAE8FD-C26D-4BD4-A023-BA89581C9AD4}" srcOrd="0" destOrd="0" presId="urn:microsoft.com/office/officeart/2005/8/layout/hierarchy4"/>
    <dgm:cxn modelId="{CC626A31-6E4F-4F5B-B6D3-07678B4E3F57}" type="presOf" srcId="{B36012A2-0DBE-4F7E-834A-553FB634A757}" destId="{11F32F69-4E5A-46A0-8C69-311B14135D04}" srcOrd="0" destOrd="0" presId="urn:microsoft.com/office/officeart/2005/8/layout/hierarchy4"/>
    <dgm:cxn modelId="{F3BF2534-F690-477C-B2CC-C1E46430CC1B}" srcId="{ED6276F3-C35F-4654-95AF-9CC9C1E30C8C}" destId="{8118DA8B-6B06-482E-9D5F-086040AFA081}" srcOrd="5" destOrd="0" parTransId="{E35C8ABA-6695-4A0C-A7CA-E7A6E97C2670}" sibTransId="{5325E531-BFB4-4782-8D4E-25CCDA0E5FCC}"/>
    <dgm:cxn modelId="{3F955535-5D40-4FAB-8F9B-78B34F4158D5}" srcId="{A158F86C-D435-4466-8DE2-81E4E58FD5A4}" destId="{ED6276F3-C35F-4654-95AF-9CC9C1E30C8C}" srcOrd="0" destOrd="0" parTransId="{7B5628AB-6B61-4A82-9129-CD0B98132D92}" sibTransId="{5C0DB337-222A-4BF1-A50F-5D2C9AC4FA2A}"/>
    <dgm:cxn modelId="{4F87D940-E544-46A5-9550-62F729096A18}" srcId="{31533A5D-BB4D-41C1-85B8-45F8C3AC5A19}" destId="{F826877A-7443-4352-AA98-E0CF31932DB5}" srcOrd="3" destOrd="0" parTransId="{DC0BC0BE-C761-4295-AAC6-D49BA2D554C5}" sibTransId="{709DC0A4-D1A2-4DE5-962E-63EE230A1B81}"/>
    <dgm:cxn modelId="{DF233942-4DA8-4B0B-9A2C-86F211054931}" type="presOf" srcId="{E075A4FA-6FDE-4400-80F7-778382E34950}" destId="{B77F1521-8055-4FCA-9B8C-42F84AC98F4B}" srcOrd="0" destOrd="0" presId="urn:microsoft.com/office/officeart/2005/8/layout/hierarchy4"/>
    <dgm:cxn modelId="{E9A10843-7AD6-4AB8-9B1E-49C2CDA82BE3}" type="presOf" srcId="{9AC9067B-A873-4620-AC67-8753D76DB2E3}" destId="{27DC6254-AC6D-440D-B461-05B21E7F9E26}" srcOrd="0" destOrd="0" presId="urn:microsoft.com/office/officeart/2005/8/layout/hierarchy4"/>
    <dgm:cxn modelId="{317DD343-966A-4648-8BAD-A3F097A8E606}" type="presOf" srcId="{ED6276F3-C35F-4654-95AF-9CC9C1E30C8C}" destId="{D4725D7B-67DF-4894-BEEA-464C0D69284F}" srcOrd="0" destOrd="0" presId="urn:microsoft.com/office/officeart/2005/8/layout/hierarchy4"/>
    <dgm:cxn modelId="{BF462047-1188-429B-8335-A3A7BBF09CC1}" type="presOf" srcId="{31533A5D-BB4D-41C1-85B8-45F8C3AC5A19}" destId="{15892ED7-48FA-448A-9986-2B9C34FD66EE}" srcOrd="0" destOrd="0" presId="urn:microsoft.com/office/officeart/2005/8/layout/hierarchy4"/>
    <dgm:cxn modelId="{C8B5194B-9E07-44D2-8979-7D16CC33924C}" srcId="{ED6276F3-C35F-4654-95AF-9CC9C1E30C8C}" destId="{38D9D3AA-8D75-442D-9A2D-2474A3B3AE2F}" srcOrd="3" destOrd="0" parTransId="{C841EDE5-6D4E-49B9-96A5-014A4130BCF4}" sibTransId="{0EEB2DC7-D538-429E-B191-928F5E0AE6C5}"/>
    <dgm:cxn modelId="{F06B776D-A932-4B99-8878-CEFEA5D670B2}" srcId="{A158F86C-D435-4466-8DE2-81E4E58FD5A4}" destId="{31533A5D-BB4D-41C1-85B8-45F8C3AC5A19}" srcOrd="1" destOrd="0" parTransId="{F40513AA-C1DA-4CAB-A99C-C88B84BA6935}" sibTransId="{56FC2E0D-28F1-40B5-B0AF-F23848547DEC}"/>
    <dgm:cxn modelId="{DB6D174F-D050-4A98-96A9-D2C7C8CCB48B}" type="presOf" srcId="{5247F81B-990E-43C5-8658-41BC5F4A2CC8}" destId="{86E83085-E544-44B1-A39B-CDC28543E802}" srcOrd="0" destOrd="0" presId="urn:microsoft.com/office/officeart/2005/8/layout/hierarchy4"/>
    <dgm:cxn modelId="{34A48751-43FC-400A-B797-A28A141BEF96}" type="presOf" srcId="{7252B60F-ED50-4417-A905-0716AD914D6A}" destId="{416871E6-0026-467A-A07C-928DED670979}" srcOrd="0" destOrd="0" presId="urn:microsoft.com/office/officeart/2005/8/layout/hierarchy4"/>
    <dgm:cxn modelId="{960FFA54-D22F-4573-B597-473D05999B5F}" srcId="{31533A5D-BB4D-41C1-85B8-45F8C3AC5A19}" destId="{B36012A2-0DBE-4F7E-834A-553FB634A757}" srcOrd="1" destOrd="0" parTransId="{2EB6CBC8-3157-4407-A7D0-06F37BAFFFF3}" sibTransId="{B1CBA938-B004-4A76-A713-56723939225B}"/>
    <dgm:cxn modelId="{7ED4BE7C-FE3F-430E-BDEF-77FB8BF3B7AD}" srcId="{5247F81B-990E-43C5-8658-41BC5F4A2CC8}" destId="{7252B60F-ED50-4417-A905-0716AD914D6A}" srcOrd="0" destOrd="0" parTransId="{4314E996-3965-4830-9BE3-A254BDD13F69}" sibTransId="{C4C12A5E-9D36-44FE-AC91-82BBB57559A2}"/>
    <dgm:cxn modelId="{1CCB217F-E6CF-402B-A117-81B92B1A4C64}" srcId="{ED6276F3-C35F-4654-95AF-9CC9C1E30C8C}" destId="{13189113-DDF6-4645-8E70-C93A4B5476B0}" srcOrd="4" destOrd="0" parTransId="{1D2110A6-7720-4E71-9AFA-C3A9A1C96F47}" sibTransId="{7818CF05-CDA6-4736-B578-87FC8013E324}"/>
    <dgm:cxn modelId="{FD6ED88B-2C41-49A1-806C-80BA0AE744AA}" srcId="{ED6276F3-C35F-4654-95AF-9CC9C1E30C8C}" destId="{9AC9067B-A873-4620-AC67-8753D76DB2E3}" srcOrd="6" destOrd="0" parTransId="{5E428212-5470-48FC-AD1B-DA34BEDD7F93}" sibTransId="{F18C8452-9243-45E4-A1E7-28992E770FA8}"/>
    <dgm:cxn modelId="{A025B58E-71E5-4F4D-A61F-51F05506F68E}" type="presOf" srcId="{B640E5FF-89CF-49E8-89D6-FD26B453F798}" destId="{B813C86F-73FE-47BC-A023-FE3DB04D658C}" srcOrd="0" destOrd="0" presId="urn:microsoft.com/office/officeart/2005/8/layout/hierarchy4"/>
    <dgm:cxn modelId="{523D6C93-6CBE-4F10-A8A4-B6C232E45A3A}" srcId="{31533A5D-BB4D-41C1-85B8-45F8C3AC5A19}" destId="{FCA5691E-3BE0-4F4A-885C-275A3387CCE6}" srcOrd="0" destOrd="0" parTransId="{E2D70A8F-EF97-41AE-8021-742CB4D7E37B}" sibTransId="{22BDD025-9291-4ADA-8D46-DC4E88777209}"/>
    <dgm:cxn modelId="{DA051197-1855-4CFF-B000-1F5E7623832B}" srcId="{31533A5D-BB4D-41C1-85B8-45F8C3AC5A19}" destId="{D441A6E2-AFB3-4556-89F8-0DAB8C15A998}" srcOrd="2" destOrd="0" parTransId="{91CEA22C-C851-4BDB-AD25-16CDA193D281}" sibTransId="{DA68E7A0-1545-4D7C-B236-A362294B83F5}"/>
    <dgm:cxn modelId="{56A0BB9D-1C47-49A8-BAB5-48C8B0A626C5}" type="presOf" srcId="{D441A6E2-AFB3-4556-89F8-0DAB8C15A998}" destId="{E48D1048-ADB2-478A-8415-85EB1EBFDABA}" srcOrd="0" destOrd="0" presId="urn:microsoft.com/office/officeart/2005/8/layout/hierarchy4"/>
    <dgm:cxn modelId="{1B8649A4-80A3-4900-9ABE-B1D2EA10E0FF}" type="presOf" srcId="{FCA5691E-3BE0-4F4A-885C-275A3387CCE6}" destId="{C8C1396F-C50D-42CB-98D8-8C4047E7F32A}" srcOrd="0" destOrd="0" presId="urn:microsoft.com/office/officeart/2005/8/layout/hierarchy4"/>
    <dgm:cxn modelId="{EE01C2BD-13BC-4F07-ABB8-3173D227AC38}" type="presOf" srcId="{13189113-DDF6-4645-8E70-C93A4B5476B0}" destId="{939989DD-A342-4059-83EE-4484298FB089}" srcOrd="0" destOrd="0" presId="urn:microsoft.com/office/officeart/2005/8/layout/hierarchy4"/>
    <dgm:cxn modelId="{5B0146CE-04BB-4018-B51F-77960082156B}" srcId="{7252B60F-ED50-4417-A905-0716AD914D6A}" destId="{A158F86C-D435-4466-8DE2-81E4E58FD5A4}" srcOrd="0" destOrd="0" parTransId="{BA502BE3-7937-4855-B755-4FA5426A7AEE}" sibTransId="{97D6D0F9-FFB1-4746-9CA2-8E6BE9D9CBA3}"/>
    <dgm:cxn modelId="{CC8437D1-3AF4-4AFE-8935-358430E06608}" srcId="{ED6276F3-C35F-4654-95AF-9CC9C1E30C8C}" destId="{6FD9D754-2930-4F6F-A0A4-3661F5796006}" srcOrd="2" destOrd="0" parTransId="{6AFE5EBE-0F79-4576-A09A-4317EFBAC920}" sibTransId="{F2FD8520-5FB5-4C5D-B076-427BF08345C4}"/>
    <dgm:cxn modelId="{71CEE5D7-9303-4298-AD71-A63656637F14}" type="presOf" srcId="{38D9D3AA-8D75-442D-9A2D-2474A3B3AE2F}" destId="{4F849A7F-C9B9-4BBE-95C1-461B009C3946}" srcOrd="0" destOrd="0" presId="urn:microsoft.com/office/officeart/2005/8/layout/hierarchy4"/>
    <dgm:cxn modelId="{33E9E6D8-BCC5-4280-9D60-1A5FC6181926}" type="presOf" srcId="{F826877A-7443-4352-AA98-E0CF31932DB5}" destId="{68374FE8-CDCB-48C5-B47A-D0C81078297F}" srcOrd="0" destOrd="0" presId="urn:microsoft.com/office/officeart/2005/8/layout/hierarchy4"/>
    <dgm:cxn modelId="{D3897FF8-7775-4EA8-8842-56024E7B47E2}" type="presOf" srcId="{A158F86C-D435-4466-8DE2-81E4E58FD5A4}" destId="{7D9DA3CD-D46C-4877-B8A1-D4A3DCD26CBC}" srcOrd="0" destOrd="0" presId="urn:microsoft.com/office/officeart/2005/8/layout/hierarchy4"/>
    <dgm:cxn modelId="{85DEDBE4-BCDE-45AC-9FC2-00B1A843C6BC}" type="presParOf" srcId="{86E83085-E544-44B1-A39B-CDC28543E802}" destId="{B08858ED-C991-4E99-8B05-30538FDBDB81}" srcOrd="0" destOrd="0" presId="urn:microsoft.com/office/officeart/2005/8/layout/hierarchy4"/>
    <dgm:cxn modelId="{979F0274-9D19-4ED2-B218-B103BC498B67}" type="presParOf" srcId="{B08858ED-C991-4E99-8B05-30538FDBDB81}" destId="{416871E6-0026-467A-A07C-928DED670979}" srcOrd="0" destOrd="0" presId="urn:microsoft.com/office/officeart/2005/8/layout/hierarchy4"/>
    <dgm:cxn modelId="{C050C851-43A6-4FC3-972E-77B7F21849A5}" type="presParOf" srcId="{B08858ED-C991-4E99-8B05-30538FDBDB81}" destId="{95C0F27E-88C0-4D7D-9D8E-BEF272E49DBA}" srcOrd="1" destOrd="0" presId="urn:microsoft.com/office/officeart/2005/8/layout/hierarchy4"/>
    <dgm:cxn modelId="{58998939-2C93-447C-901D-04F4DB707DCC}" type="presParOf" srcId="{B08858ED-C991-4E99-8B05-30538FDBDB81}" destId="{47BCBDB0-372C-491F-A806-DD169E10DBC3}" srcOrd="2" destOrd="0" presId="urn:microsoft.com/office/officeart/2005/8/layout/hierarchy4"/>
    <dgm:cxn modelId="{ABE0DD30-7DCA-425C-89F8-BE22B36A2BF5}" type="presParOf" srcId="{47BCBDB0-372C-491F-A806-DD169E10DBC3}" destId="{8F3918A7-4BD0-4805-98D1-C6DC06EC891D}" srcOrd="0" destOrd="0" presId="urn:microsoft.com/office/officeart/2005/8/layout/hierarchy4"/>
    <dgm:cxn modelId="{BBD98E9E-A699-4590-9239-76C810A3A13B}" type="presParOf" srcId="{8F3918A7-4BD0-4805-98D1-C6DC06EC891D}" destId="{7D9DA3CD-D46C-4877-B8A1-D4A3DCD26CBC}" srcOrd="0" destOrd="0" presId="urn:microsoft.com/office/officeart/2005/8/layout/hierarchy4"/>
    <dgm:cxn modelId="{CF3545EC-2C38-4E3C-B398-ED2AC3587AC9}" type="presParOf" srcId="{8F3918A7-4BD0-4805-98D1-C6DC06EC891D}" destId="{8E5B60E3-5D40-446A-9814-CB8E3D68712B}" srcOrd="1" destOrd="0" presId="urn:microsoft.com/office/officeart/2005/8/layout/hierarchy4"/>
    <dgm:cxn modelId="{19CAA92E-9BD5-42F7-B7EE-1EC35EB36C36}" type="presParOf" srcId="{8F3918A7-4BD0-4805-98D1-C6DC06EC891D}" destId="{F1E1EB02-4F0C-4C59-B306-7D0805B496D4}" srcOrd="2" destOrd="0" presId="urn:microsoft.com/office/officeart/2005/8/layout/hierarchy4"/>
    <dgm:cxn modelId="{229DED84-8E2C-4181-86C3-DA8DF799B723}" type="presParOf" srcId="{F1E1EB02-4F0C-4C59-B306-7D0805B496D4}" destId="{6C04698D-4FF6-4A9E-8962-EBC6FE77467D}" srcOrd="0" destOrd="0" presId="urn:microsoft.com/office/officeart/2005/8/layout/hierarchy4"/>
    <dgm:cxn modelId="{66EB93BB-ACBB-4AF0-8FF8-3372F59355EE}" type="presParOf" srcId="{6C04698D-4FF6-4A9E-8962-EBC6FE77467D}" destId="{D4725D7B-67DF-4894-BEEA-464C0D69284F}" srcOrd="0" destOrd="0" presId="urn:microsoft.com/office/officeart/2005/8/layout/hierarchy4"/>
    <dgm:cxn modelId="{B83370A4-59C0-42FC-BA1E-C4A573F2CD99}" type="presParOf" srcId="{6C04698D-4FF6-4A9E-8962-EBC6FE77467D}" destId="{92F74E4B-9F7A-4D8B-8073-4CE16E6D2405}" srcOrd="1" destOrd="0" presId="urn:microsoft.com/office/officeart/2005/8/layout/hierarchy4"/>
    <dgm:cxn modelId="{13994B65-B2A3-45F3-BB9D-F3E1B8AB5E5C}" type="presParOf" srcId="{6C04698D-4FF6-4A9E-8962-EBC6FE77467D}" destId="{2975334F-8F6F-4B8A-878D-9A4194196C37}" srcOrd="2" destOrd="0" presId="urn:microsoft.com/office/officeart/2005/8/layout/hierarchy4"/>
    <dgm:cxn modelId="{C02A52C1-4D22-4B0B-8963-4A4633195DD9}" type="presParOf" srcId="{2975334F-8F6F-4B8A-878D-9A4194196C37}" destId="{BEFA17DE-03D7-4140-B099-4EB48602FF5D}" srcOrd="0" destOrd="0" presId="urn:microsoft.com/office/officeart/2005/8/layout/hierarchy4"/>
    <dgm:cxn modelId="{66556AEC-9C2B-4813-9867-901399F916AE}" type="presParOf" srcId="{BEFA17DE-03D7-4140-B099-4EB48602FF5D}" destId="{B813C86F-73FE-47BC-A023-FE3DB04D658C}" srcOrd="0" destOrd="0" presId="urn:microsoft.com/office/officeart/2005/8/layout/hierarchy4"/>
    <dgm:cxn modelId="{62BDAFE1-4B4D-4257-B33C-ED49467B35FB}" type="presParOf" srcId="{BEFA17DE-03D7-4140-B099-4EB48602FF5D}" destId="{976D99E1-E216-413A-ABFC-D289BAA1E19C}" srcOrd="1" destOrd="0" presId="urn:microsoft.com/office/officeart/2005/8/layout/hierarchy4"/>
    <dgm:cxn modelId="{A425AE27-CB21-4582-8D61-7521C5AA7B5E}" type="presParOf" srcId="{2975334F-8F6F-4B8A-878D-9A4194196C37}" destId="{7C9F658A-7DAF-4BED-A501-7876FDA8F950}" srcOrd="1" destOrd="0" presId="urn:microsoft.com/office/officeart/2005/8/layout/hierarchy4"/>
    <dgm:cxn modelId="{15070CA4-4AE9-47AD-9B94-BFED466A66F7}" type="presParOf" srcId="{2975334F-8F6F-4B8A-878D-9A4194196C37}" destId="{3507345B-7311-4B4D-8713-1E62EF792112}" srcOrd="2" destOrd="0" presId="urn:microsoft.com/office/officeart/2005/8/layout/hierarchy4"/>
    <dgm:cxn modelId="{8732B25D-6B52-481D-9825-140662D81EE4}" type="presParOf" srcId="{3507345B-7311-4B4D-8713-1E62EF792112}" destId="{B77F1521-8055-4FCA-9B8C-42F84AC98F4B}" srcOrd="0" destOrd="0" presId="urn:microsoft.com/office/officeart/2005/8/layout/hierarchy4"/>
    <dgm:cxn modelId="{62DC5194-8BAD-44F1-B3A5-2E17A741E32D}" type="presParOf" srcId="{3507345B-7311-4B4D-8713-1E62EF792112}" destId="{6E0B77B3-EB96-489E-A021-68FE9E7F56B7}" srcOrd="1" destOrd="0" presId="urn:microsoft.com/office/officeart/2005/8/layout/hierarchy4"/>
    <dgm:cxn modelId="{0E64BD32-EFE3-42A8-BC11-E5BB9F5F3DF5}" type="presParOf" srcId="{2975334F-8F6F-4B8A-878D-9A4194196C37}" destId="{B313F153-C3A0-405B-8FBA-AD44C7FE2A16}" srcOrd="3" destOrd="0" presId="urn:microsoft.com/office/officeart/2005/8/layout/hierarchy4"/>
    <dgm:cxn modelId="{BDE56A62-8031-4D5C-9AC4-187029FC056A}" type="presParOf" srcId="{2975334F-8F6F-4B8A-878D-9A4194196C37}" destId="{CA26DF67-8066-49D7-A075-31E37F1A49B1}" srcOrd="4" destOrd="0" presId="urn:microsoft.com/office/officeart/2005/8/layout/hierarchy4"/>
    <dgm:cxn modelId="{0D372DD1-6A8B-4193-8E5F-140D3E9C4BDA}" type="presParOf" srcId="{CA26DF67-8066-49D7-A075-31E37F1A49B1}" destId="{BBBA488D-F49C-4A42-B533-D42FA70C2C4C}" srcOrd="0" destOrd="0" presId="urn:microsoft.com/office/officeart/2005/8/layout/hierarchy4"/>
    <dgm:cxn modelId="{3066D657-86FE-4FFB-B942-667382901640}" type="presParOf" srcId="{CA26DF67-8066-49D7-A075-31E37F1A49B1}" destId="{5A46134F-B5BC-42CC-8458-C4F86328CE63}" srcOrd="1" destOrd="0" presId="urn:microsoft.com/office/officeart/2005/8/layout/hierarchy4"/>
    <dgm:cxn modelId="{482DAB38-4A0C-4D39-ACC1-0687AAF98693}" type="presParOf" srcId="{2975334F-8F6F-4B8A-878D-9A4194196C37}" destId="{240ADD76-3317-42F7-9E6F-D72CB38DF43F}" srcOrd="5" destOrd="0" presId="urn:microsoft.com/office/officeart/2005/8/layout/hierarchy4"/>
    <dgm:cxn modelId="{0A6D97DD-3013-47E1-B82A-E63A06607FC5}" type="presParOf" srcId="{2975334F-8F6F-4B8A-878D-9A4194196C37}" destId="{15F548C4-8F5A-4AEF-8EC8-D545409B2B33}" srcOrd="6" destOrd="0" presId="urn:microsoft.com/office/officeart/2005/8/layout/hierarchy4"/>
    <dgm:cxn modelId="{B32C24ED-A7F5-4549-B8AD-B709A3C26897}" type="presParOf" srcId="{15F548C4-8F5A-4AEF-8EC8-D545409B2B33}" destId="{4F849A7F-C9B9-4BBE-95C1-461B009C3946}" srcOrd="0" destOrd="0" presId="urn:microsoft.com/office/officeart/2005/8/layout/hierarchy4"/>
    <dgm:cxn modelId="{8FEEE65F-0562-4840-A259-67AA2603B345}" type="presParOf" srcId="{15F548C4-8F5A-4AEF-8EC8-D545409B2B33}" destId="{6E86BBA2-D1F0-4898-8F83-A1D0B0ED88C3}" srcOrd="1" destOrd="0" presId="urn:microsoft.com/office/officeart/2005/8/layout/hierarchy4"/>
    <dgm:cxn modelId="{AC511829-5F8F-4726-908B-5671D90BDF09}" type="presParOf" srcId="{2975334F-8F6F-4B8A-878D-9A4194196C37}" destId="{60529517-2237-4F01-BDA3-25B863AABB41}" srcOrd="7" destOrd="0" presId="urn:microsoft.com/office/officeart/2005/8/layout/hierarchy4"/>
    <dgm:cxn modelId="{3A8FB68B-CE7C-460E-9294-0E2CC57565F6}" type="presParOf" srcId="{2975334F-8F6F-4B8A-878D-9A4194196C37}" destId="{71DF7B53-A4DA-4DEA-AD89-C9A74A4E078B}" srcOrd="8" destOrd="0" presId="urn:microsoft.com/office/officeart/2005/8/layout/hierarchy4"/>
    <dgm:cxn modelId="{6A081928-0F12-40B4-9810-C3F123869059}" type="presParOf" srcId="{71DF7B53-A4DA-4DEA-AD89-C9A74A4E078B}" destId="{939989DD-A342-4059-83EE-4484298FB089}" srcOrd="0" destOrd="0" presId="urn:microsoft.com/office/officeart/2005/8/layout/hierarchy4"/>
    <dgm:cxn modelId="{CC6CD1E1-4395-4636-B820-3C14F6917516}" type="presParOf" srcId="{71DF7B53-A4DA-4DEA-AD89-C9A74A4E078B}" destId="{46756595-B382-494D-9D26-9DCC0492680F}" srcOrd="1" destOrd="0" presId="urn:microsoft.com/office/officeart/2005/8/layout/hierarchy4"/>
    <dgm:cxn modelId="{51A260E8-9CEB-4872-8C94-29D169E83BB1}" type="presParOf" srcId="{2975334F-8F6F-4B8A-878D-9A4194196C37}" destId="{BA26F631-42CE-4653-B5FB-CC7B1D3F6AFC}" srcOrd="9" destOrd="0" presId="urn:microsoft.com/office/officeart/2005/8/layout/hierarchy4"/>
    <dgm:cxn modelId="{EC40DC6C-29E1-4570-B9C6-524611C317BB}" type="presParOf" srcId="{2975334F-8F6F-4B8A-878D-9A4194196C37}" destId="{D2F3DD29-38E9-4E43-A90D-0E12A9E09052}" srcOrd="10" destOrd="0" presId="urn:microsoft.com/office/officeart/2005/8/layout/hierarchy4"/>
    <dgm:cxn modelId="{310AE009-F323-460D-A467-2B092CC6D393}" type="presParOf" srcId="{D2F3DD29-38E9-4E43-A90D-0E12A9E09052}" destId="{53FAE8FD-C26D-4BD4-A023-BA89581C9AD4}" srcOrd="0" destOrd="0" presId="urn:microsoft.com/office/officeart/2005/8/layout/hierarchy4"/>
    <dgm:cxn modelId="{933D19A3-67EE-41BA-AD90-C1BB59E1030D}" type="presParOf" srcId="{D2F3DD29-38E9-4E43-A90D-0E12A9E09052}" destId="{BA8F0E82-0857-44F8-86CE-B6A095D3C6AE}" srcOrd="1" destOrd="0" presId="urn:microsoft.com/office/officeart/2005/8/layout/hierarchy4"/>
    <dgm:cxn modelId="{4399730F-4CC1-4831-A08C-50DFF639FABA}" type="presParOf" srcId="{2975334F-8F6F-4B8A-878D-9A4194196C37}" destId="{CD192D85-0141-4396-8530-F794924866FC}" srcOrd="11" destOrd="0" presId="urn:microsoft.com/office/officeart/2005/8/layout/hierarchy4"/>
    <dgm:cxn modelId="{D9402936-DDC3-4571-B2CF-7FAC7A0971B4}" type="presParOf" srcId="{2975334F-8F6F-4B8A-878D-9A4194196C37}" destId="{0F293EE8-353A-4895-8A7E-CF5DE05953CD}" srcOrd="12" destOrd="0" presId="urn:microsoft.com/office/officeart/2005/8/layout/hierarchy4"/>
    <dgm:cxn modelId="{BC84B626-6922-402B-A44F-CBD475CFC557}" type="presParOf" srcId="{0F293EE8-353A-4895-8A7E-CF5DE05953CD}" destId="{27DC6254-AC6D-440D-B461-05B21E7F9E26}" srcOrd="0" destOrd="0" presId="urn:microsoft.com/office/officeart/2005/8/layout/hierarchy4"/>
    <dgm:cxn modelId="{C4A54264-5D66-4E20-9B73-54EF2C77C750}" type="presParOf" srcId="{0F293EE8-353A-4895-8A7E-CF5DE05953CD}" destId="{32626D9A-ADAB-4D99-8D53-48F48CD368C4}" srcOrd="1" destOrd="0" presId="urn:microsoft.com/office/officeart/2005/8/layout/hierarchy4"/>
    <dgm:cxn modelId="{13F3D3BE-2662-40B6-8104-7C9153F67AB1}" type="presParOf" srcId="{F1E1EB02-4F0C-4C59-B306-7D0805B496D4}" destId="{0CD4E8AD-9EF6-4537-840A-5547334AA045}" srcOrd="1" destOrd="0" presId="urn:microsoft.com/office/officeart/2005/8/layout/hierarchy4"/>
    <dgm:cxn modelId="{C32302E9-3D9A-48A0-9374-E38EDFDA92A8}" type="presParOf" srcId="{F1E1EB02-4F0C-4C59-B306-7D0805B496D4}" destId="{A0425B6A-946E-435E-BCEF-2427436DBBFE}" srcOrd="2" destOrd="0" presId="urn:microsoft.com/office/officeart/2005/8/layout/hierarchy4"/>
    <dgm:cxn modelId="{BBC26547-A69A-43A4-8FAE-DC25369C2427}" type="presParOf" srcId="{A0425B6A-946E-435E-BCEF-2427436DBBFE}" destId="{15892ED7-48FA-448A-9986-2B9C34FD66EE}" srcOrd="0" destOrd="0" presId="urn:microsoft.com/office/officeart/2005/8/layout/hierarchy4"/>
    <dgm:cxn modelId="{EB17D9A8-61FD-45BE-A2D1-184613BB5639}" type="presParOf" srcId="{A0425B6A-946E-435E-BCEF-2427436DBBFE}" destId="{BFF65178-E2F7-4051-AADD-95E7756C1D22}" srcOrd="1" destOrd="0" presId="urn:microsoft.com/office/officeart/2005/8/layout/hierarchy4"/>
    <dgm:cxn modelId="{2BC9C31E-7845-4920-B77A-490ED4CDE23C}" type="presParOf" srcId="{A0425B6A-946E-435E-BCEF-2427436DBBFE}" destId="{645F4501-B80B-4012-AB8C-E2B4C03ED1D7}" srcOrd="2" destOrd="0" presId="urn:microsoft.com/office/officeart/2005/8/layout/hierarchy4"/>
    <dgm:cxn modelId="{3908D6F9-C3B0-4C73-8AA0-A4675B425E8D}" type="presParOf" srcId="{645F4501-B80B-4012-AB8C-E2B4C03ED1D7}" destId="{A07E843B-4505-4939-9696-3C409131898D}" srcOrd="0" destOrd="0" presId="urn:microsoft.com/office/officeart/2005/8/layout/hierarchy4"/>
    <dgm:cxn modelId="{830CB7B1-2EE3-420D-A051-1AAE19B8F0AA}" type="presParOf" srcId="{A07E843B-4505-4939-9696-3C409131898D}" destId="{C8C1396F-C50D-42CB-98D8-8C4047E7F32A}" srcOrd="0" destOrd="0" presId="urn:microsoft.com/office/officeart/2005/8/layout/hierarchy4"/>
    <dgm:cxn modelId="{79A6B492-96E2-4B6B-9B23-AD491C9F7A90}" type="presParOf" srcId="{A07E843B-4505-4939-9696-3C409131898D}" destId="{2DCE4253-4316-4136-8D0E-B228B277A145}" srcOrd="1" destOrd="0" presId="urn:microsoft.com/office/officeart/2005/8/layout/hierarchy4"/>
    <dgm:cxn modelId="{ECDC6D65-A080-4E78-AD8D-94DFD7AC93F8}" type="presParOf" srcId="{645F4501-B80B-4012-AB8C-E2B4C03ED1D7}" destId="{56A859B6-19CA-4F2E-8B83-13A3A1EA666C}" srcOrd="1" destOrd="0" presId="urn:microsoft.com/office/officeart/2005/8/layout/hierarchy4"/>
    <dgm:cxn modelId="{166B7C4E-00E7-4AB3-B068-955B6A6B71F4}" type="presParOf" srcId="{645F4501-B80B-4012-AB8C-E2B4C03ED1D7}" destId="{F4D5E0E5-5B06-4B1C-AA62-C248D1688B57}" srcOrd="2" destOrd="0" presId="urn:microsoft.com/office/officeart/2005/8/layout/hierarchy4"/>
    <dgm:cxn modelId="{21CB03DA-74CC-44CA-A398-B93B3ABA1B45}" type="presParOf" srcId="{F4D5E0E5-5B06-4B1C-AA62-C248D1688B57}" destId="{11F32F69-4E5A-46A0-8C69-311B14135D04}" srcOrd="0" destOrd="0" presId="urn:microsoft.com/office/officeart/2005/8/layout/hierarchy4"/>
    <dgm:cxn modelId="{63EDEEB6-E689-4A13-8E26-0FA8838DDDFC}" type="presParOf" srcId="{F4D5E0E5-5B06-4B1C-AA62-C248D1688B57}" destId="{35E1B44A-2EF0-49BC-B114-5611646F210D}" srcOrd="1" destOrd="0" presId="urn:microsoft.com/office/officeart/2005/8/layout/hierarchy4"/>
    <dgm:cxn modelId="{BD6170D0-E756-41D8-BD9A-3A51C8F63F4A}" type="presParOf" srcId="{645F4501-B80B-4012-AB8C-E2B4C03ED1D7}" destId="{5DD9C985-D50B-41B2-91F3-465620FB9904}" srcOrd="3" destOrd="0" presId="urn:microsoft.com/office/officeart/2005/8/layout/hierarchy4"/>
    <dgm:cxn modelId="{00D9CA25-EE3A-4523-899F-9E2C8DA1D3BE}" type="presParOf" srcId="{645F4501-B80B-4012-AB8C-E2B4C03ED1D7}" destId="{FEAD0CE2-8447-4388-AD4E-F4EB7478DAC0}" srcOrd="4" destOrd="0" presId="urn:microsoft.com/office/officeart/2005/8/layout/hierarchy4"/>
    <dgm:cxn modelId="{EC48858E-6343-4D9B-8A55-FA8F9327A60E}" type="presParOf" srcId="{FEAD0CE2-8447-4388-AD4E-F4EB7478DAC0}" destId="{E48D1048-ADB2-478A-8415-85EB1EBFDABA}" srcOrd="0" destOrd="0" presId="urn:microsoft.com/office/officeart/2005/8/layout/hierarchy4"/>
    <dgm:cxn modelId="{DE829227-03D7-4F88-911F-79C0198CF36C}" type="presParOf" srcId="{FEAD0CE2-8447-4388-AD4E-F4EB7478DAC0}" destId="{3FD650AA-7386-4AB9-8161-D9988E6C77C5}" srcOrd="1" destOrd="0" presId="urn:microsoft.com/office/officeart/2005/8/layout/hierarchy4"/>
    <dgm:cxn modelId="{E15C1084-BD77-4343-9554-87D80AE8E822}" type="presParOf" srcId="{645F4501-B80B-4012-AB8C-E2B4C03ED1D7}" destId="{75821461-86DF-4339-97B6-5958B682E98C}" srcOrd="5" destOrd="0" presId="urn:microsoft.com/office/officeart/2005/8/layout/hierarchy4"/>
    <dgm:cxn modelId="{06176D4D-DB05-4BF9-834F-833EAFBF4441}" type="presParOf" srcId="{645F4501-B80B-4012-AB8C-E2B4C03ED1D7}" destId="{7C84607C-B22B-43DC-9DA3-983745BE244D}" srcOrd="6" destOrd="0" presId="urn:microsoft.com/office/officeart/2005/8/layout/hierarchy4"/>
    <dgm:cxn modelId="{5C90F29B-2B15-4751-B5BE-2CB4872C66B7}" type="presParOf" srcId="{7C84607C-B22B-43DC-9DA3-983745BE244D}" destId="{68374FE8-CDCB-48C5-B47A-D0C81078297F}" srcOrd="0" destOrd="0" presId="urn:microsoft.com/office/officeart/2005/8/layout/hierarchy4"/>
    <dgm:cxn modelId="{A8A686A7-D446-4C13-B6FA-91AB19C99A45}" type="presParOf" srcId="{7C84607C-B22B-43DC-9DA3-983745BE244D}" destId="{B9F36E17-7536-47A0-BAEF-0CCC47A61CF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6871E6-0026-467A-A07C-928DED670979}">
      <dsp:nvSpPr>
        <dsp:cNvPr id="0" name=""/>
        <dsp:cNvSpPr/>
      </dsp:nvSpPr>
      <dsp:spPr>
        <a:xfrm>
          <a:off x="2518" y="1390"/>
          <a:ext cx="8962419" cy="420866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400" kern="1200" dirty="0"/>
            <a:t>Introduction course * (45 min)</a:t>
          </a:r>
          <a:endParaRPr lang="en-GB" sz="2400" i="1" kern="1200" dirty="0"/>
        </a:p>
      </dsp:txBody>
      <dsp:txXfrm>
        <a:off x="14845" y="13717"/>
        <a:ext cx="8937765" cy="396212"/>
      </dsp:txXfrm>
    </dsp:sp>
    <dsp:sp modelId="{7D9DA3CD-D46C-4877-B8A1-D4A3DCD26CBC}">
      <dsp:nvSpPr>
        <dsp:cNvPr id="0" name=""/>
        <dsp:cNvSpPr/>
      </dsp:nvSpPr>
      <dsp:spPr>
        <a:xfrm>
          <a:off x="11266" y="569870"/>
          <a:ext cx="8944923" cy="428609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400" kern="1200" dirty="0"/>
            <a:t>Science communication * (4 h)</a:t>
          </a:r>
          <a:endParaRPr lang="en-GB" sz="2400" kern="1200" dirty="0"/>
        </a:p>
      </dsp:txBody>
      <dsp:txXfrm>
        <a:off x="23820" y="582424"/>
        <a:ext cx="8919815" cy="403501"/>
      </dsp:txXfrm>
    </dsp:sp>
    <dsp:sp modelId="{D4725D7B-67DF-4894-BEEA-464C0D69284F}">
      <dsp:nvSpPr>
        <dsp:cNvPr id="0" name=""/>
        <dsp:cNvSpPr/>
      </dsp:nvSpPr>
      <dsp:spPr>
        <a:xfrm>
          <a:off x="28711" y="1146092"/>
          <a:ext cx="5653361" cy="428609"/>
        </a:xfrm>
        <a:prstGeom prst="roundRect">
          <a:avLst>
            <a:gd name="adj" fmla="val 10000"/>
          </a:avLst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400" kern="1200" dirty="0"/>
            <a:t>Science Gateway </a:t>
          </a:r>
          <a:r>
            <a:rPr lang="fr-CH" sz="2400" kern="1200" dirty="0" err="1"/>
            <a:t>facilities</a:t>
          </a:r>
          <a:r>
            <a:rPr lang="fr-CH" sz="2400" kern="1200" dirty="0"/>
            <a:t> (1h)</a:t>
          </a:r>
          <a:endParaRPr lang="en-GB" sz="2400" kern="1200" dirty="0"/>
        </a:p>
      </dsp:txBody>
      <dsp:txXfrm>
        <a:off x="41265" y="1158646"/>
        <a:ext cx="5628253" cy="403501"/>
      </dsp:txXfrm>
    </dsp:sp>
    <dsp:sp modelId="{B813C86F-73FE-47BC-A023-FE3DB04D658C}">
      <dsp:nvSpPr>
        <dsp:cNvPr id="0" name=""/>
        <dsp:cNvSpPr/>
      </dsp:nvSpPr>
      <dsp:spPr>
        <a:xfrm>
          <a:off x="28711" y="1722315"/>
          <a:ext cx="793342" cy="7176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0" tIns="36000" rIns="36000" bIns="3600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900" b="1" kern="1200" dirty="0"/>
            <a:t>Exhibitions</a:t>
          </a:r>
          <a:br>
            <a:rPr lang="fr-CH" sz="900" b="1" kern="1200" dirty="0"/>
          </a:br>
          <a:r>
            <a:rPr lang="fr-CH" sz="900" b="1" kern="1200" dirty="0"/>
            <a:t>(2 h)</a:t>
          </a:r>
          <a:endParaRPr lang="en-GB" sz="900" b="1" kern="1200" dirty="0"/>
        </a:p>
      </dsp:txBody>
      <dsp:txXfrm>
        <a:off x="49729" y="1743333"/>
        <a:ext cx="751306" cy="675578"/>
      </dsp:txXfrm>
    </dsp:sp>
    <dsp:sp modelId="{B77F1521-8055-4FCA-9B8C-42F84AC98F4B}">
      <dsp:nvSpPr>
        <dsp:cNvPr id="0" name=""/>
        <dsp:cNvSpPr/>
      </dsp:nvSpPr>
      <dsp:spPr>
        <a:xfrm>
          <a:off x="838714" y="1722315"/>
          <a:ext cx="793342" cy="717614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900" b="1" kern="1200" dirty="0"/>
            <a:t>Workshop 1</a:t>
          </a:r>
          <a:br>
            <a:rPr lang="fr-CH" sz="900" b="1" kern="1200" dirty="0"/>
          </a:br>
          <a:r>
            <a:rPr lang="fr-CH" sz="900" b="1" kern="1200" dirty="0"/>
            <a:t>(1-2 h)</a:t>
          </a:r>
          <a:endParaRPr lang="en-GB" sz="900" b="1" kern="1200" dirty="0"/>
        </a:p>
      </dsp:txBody>
      <dsp:txXfrm>
        <a:off x="859732" y="1743333"/>
        <a:ext cx="751306" cy="675578"/>
      </dsp:txXfrm>
    </dsp:sp>
    <dsp:sp modelId="{BBBA488D-F49C-4A42-B533-D42FA70C2C4C}">
      <dsp:nvSpPr>
        <dsp:cNvPr id="0" name=""/>
        <dsp:cNvSpPr/>
      </dsp:nvSpPr>
      <dsp:spPr>
        <a:xfrm>
          <a:off x="1648717" y="1723706"/>
          <a:ext cx="793342" cy="717614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900" b="1" kern="1200" dirty="0"/>
            <a:t>Workshop  2</a:t>
          </a:r>
          <a:br>
            <a:rPr lang="fr-CH" sz="900" b="1" kern="1200" dirty="0"/>
          </a:br>
          <a:r>
            <a:rPr lang="fr-CH" sz="900" b="1" kern="1200" dirty="0"/>
            <a:t>(1-2 h)</a:t>
          </a:r>
          <a:endParaRPr lang="en-GB" sz="900" b="1" kern="1200" dirty="0"/>
        </a:p>
      </dsp:txBody>
      <dsp:txXfrm>
        <a:off x="1669735" y="1744724"/>
        <a:ext cx="751306" cy="675578"/>
      </dsp:txXfrm>
    </dsp:sp>
    <dsp:sp modelId="{4F849A7F-C9B9-4BBE-95C1-461B009C3946}">
      <dsp:nvSpPr>
        <dsp:cNvPr id="0" name=""/>
        <dsp:cNvSpPr/>
      </dsp:nvSpPr>
      <dsp:spPr>
        <a:xfrm>
          <a:off x="2458720" y="1722315"/>
          <a:ext cx="793342" cy="717614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0" tIns="36000" rIns="36000" bIns="3600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900" b="1" kern="1200" dirty="0"/>
            <a:t>Etc.</a:t>
          </a:r>
          <a:endParaRPr lang="en-GB" sz="900" b="1" kern="1200" dirty="0"/>
        </a:p>
      </dsp:txBody>
      <dsp:txXfrm>
        <a:off x="2479738" y="1743333"/>
        <a:ext cx="751306" cy="675578"/>
      </dsp:txXfrm>
    </dsp:sp>
    <dsp:sp modelId="{939989DD-A342-4059-83EE-4484298FB089}">
      <dsp:nvSpPr>
        <dsp:cNvPr id="0" name=""/>
        <dsp:cNvSpPr/>
      </dsp:nvSpPr>
      <dsp:spPr>
        <a:xfrm>
          <a:off x="3268723" y="1722315"/>
          <a:ext cx="793342" cy="7176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0" tIns="36000" rIns="36000" bIns="3600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900" b="1" kern="1200" dirty="0"/>
            <a:t>Show 1</a:t>
          </a:r>
          <a:br>
            <a:rPr lang="fr-CH" sz="900" b="1" kern="1200" dirty="0"/>
          </a:br>
          <a:r>
            <a:rPr lang="fr-CH" sz="900" b="1" kern="1200" dirty="0"/>
            <a:t>(3 h)</a:t>
          </a:r>
          <a:endParaRPr lang="en-GB" sz="900" b="1" kern="1200" dirty="0"/>
        </a:p>
      </dsp:txBody>
      <dsp:txXfrm>
        <a:off x="3289741" y="1743333"/>
        <a:ext cx="751306" cy="675578"/>
      </dsp:txXfrm>
    </dsp:sp>
    <dsp:sp modelId="{53FAE8FD-C26D-4BD4-A023-BA89581C9AD4}">
      <dsp:nvSpPr>
        <dsp:cNvPr id="0" name=""/>
        <dsp:cNvSpPr/>
      </dsp:nvSpPr>
      <dsp:spPr>
        <a:xfrm>
          <a:off x="4078726" y="1722315"/>
          <a:ext cx="793342" cy="7176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0" tIns="36000" rIns="36000" bIns="3600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900" b="1" kern="1200" dirty="0"/>
            <a:t>Show 2</a:t>
          </a:r>
          <a:br>
            <a:rPr lang="fr-CH" sz="900" b="1" kern="1200" dirty="0"/>
          </a:br>
          <a:r>
            <a:rPr lang="fr-CH" sz="900" b="1" kern="1200" dirty="0"/>
            <a:t>(3 h)</a:t>
          </a:r>
          <a:endParaRPr lang="en-GB" sz="900" b="1" kern="1200" dirty="0"/>
        </a:p>
      </dsp:txBody>
      <dsp:txXfrm>
        <a:off x="4099744" y="1743333"/>
        <a:ext cx="751306" cy="675578"/>
      </dsp:txXfrm>
    </dsp:sp>
    <dsp:sp modelId="{27DC6254-AC6D-440D-B461-05B21E7F9E26}">
      <dsp:nvSpPr>
        <dsp:cNvPr id="0" name=""/>
        <dsp:cNvSpPr/>
      </dsp:nvSpPr>
      <dsp:spPr>
        <a:xfrm>
          <a:off x="4888729" y="1722315"/>
          <a:ext cx="793342" cy="7176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0" tIns="36000" rIns="36000" bIns="3600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900" b="1" kern="1200" dirty="0"/>
            <a:t>Etc.</a:t>
          </a:r>
          <a:endParaRPr lang="en-GB" sz="900" b="1" kern="1200" dirty="0"/>
        </a:p>
      </dsp:txBody>
      <dsp:txXfrm>
        <a:off x="4909747" y="1743333"/>
        <a:ext cx="751306" cy="675578"/>
      </dsp:txXfrm>
    </dsp:sp>
    <dsp:sp modelId="{15892ED7-48FA-448A-9986-2B9C34FD66EE}">
      <dsp:nvSpPr>
        <dsp:cNvPr id="0" name=""/>
        <dsp:cNvSpPr/>
      </dsp:nvSpPr>
      <dsp:spPr>
        <a:xfrm>
          <a:off x="5715392" y="1146092"/>
          <a:ext cx="3223351" cy="41608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 dirty="0"/>
        </a:p>
      </dsp:txBody>
      <dsp:txXfrm>
        <a:off x="5727579" y="1158279"/>
        <a:ext cx="3198977" cy="391713"/>
      </dsp:txXfrm>
    </dsp:sp>
    <dsp:sp modelId="{C8C1396F-C50D-42CB-98D8-8C4047E7F32A}">
      <dsp:nvSpPr>
        <dsp:cNvPr id="0" name=""/>
        <dsp:cNvSpPr/>
      </dsp:nvSpPr>
      <dsp:spPr>
        <a:xfrm>
          <a:off x="5715392" y="1722954"/>
          <a:ext cx="793342" cy="717614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0" tIns="36000" rIns="36000" bIns="3600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900" b="1" kern="1200" dirty="0"/>
            <a:t>Visit Point 1</a:t>
          </a:r>
          <a:br>
            <a:rPr lang="fr-CH" sz="900" b="1" kern="1200" dirty="0"/>
          </a:br>
          <a:r>
            <a:rPr lang="en-GB" sz="900" b="1" kern="1200" dirty="0"/>
            <a:t>(1h)</a:t>
          </a:r>
        </a:p>
      </dsp:txBody>
      <dsp:txXfrm>
        <a:off x="5736410" y="1743972"/>
        <a:ext cx="751306" cy="675578"/>
      </dsp:txXfrm>
    </dsp:sp>
    <dsp:sp modelId="{11F32F69-4E5A-46A0-8C69-311B14135D04}">
      <dsp:nvSpPr>
        <dsp:cNvPr id="0" name=""/>
        <dsp:cNvSpPr/>
      </dsp:nvSpPr>
      <dsp:spPr>
        <a:xfrm>
          <a:off x="6525395" y="1723706"/>
          <a:ext cx="793342" cy="717614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0" tIns="36000" rIns="36000" bIns="3600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900" b="1" kern="1200" dirty="0"/>
            <a:t>Visit Point 2</a:t>
          </a:r>
          <a:br>
            <a:rPr lang="fr-CH" sz="900" b="1" kern="1200" dirty="0"/>
          </a:br>
          <a:r>
            <a:rPr lang="fr-CH" sz="900" b="1" kern="1200" dirty="0"/>
            <a:t>(1h)</a:t>
          </a:r>
          <a:endParaRPr lang="en-GB" sz="900" b="1" kern="1200" dirty="0"/>
        </a:p>
      </dsp:txBody>
      <dsp:txXfrm>
        <a:off x="6546413" y="1744724"/>
        <a:ext cx="751306" cy="675578"/>
      </dsp:txXfrm>
    </dsp:sp>
    <dsp:sp modelId="{E48D1048-ADB2-478A-8415-85EB1EBFDABA}">
      <dsp:nvSpPr>
        <dsp:cNvPr id="0" name=""/>
        <dsp:cNvSpPr/>
      </dsp:nvSpPr>
      <dsp:spPr>
        <a:xfrm>
          <a:off x="7335398" y="1723706"/>
          <a:ext cx="793342" cy="717614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0" tIns="36000" rIns="36000" bIns="3600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900" b="1" kern="1200" dirty="0"/>
            <a:t>Etc.</a:t>
          </a:r>
          <a:endParaRPr lang="en-GB" sz="900" b="1" kern="1200" dirty="0"/>
        </a:p>
      </dsp:txBody>
      <dsp:txXfrm>
        <a:off x="7356416" y="1744724"/>
        <a:ext cx="751306" cy="675578"/>
      </dsp:txXfrm>
    </dsp:sp>
    <dsp:sp modelId="{68374FE8-CDCB-48C5-B47A-D0C81078297F}">
      <dsp:nvSpPr>
        <dsp:cNvPr id="0" name=""/>
        <dsp:cNvSpPr/>
      </dsp:nvSpPr>
      <dsp:spPr>
        <a:xfrm>
          <a:off x="8145401" y="1723706"/>
          <a:ext cx="793342" cy="7176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0" tIns="36000" rIns="36000" bIns="3600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900" b="1" kern="1200" dirty="0"/>
            <a:t>Ad hoc</a:t>
          </a:r>
          <a:br>
            <a:rPr lang="fr-CH" sz="900" b="1" kern="1200" dirty="0"/>
          </a:br>
          <a:r>
            <a:rPr lang="fr-CH" sz="900" b="1" kern="1200" dirty="0"/>
            <a:t>Training</a:t>
          </a:r>
          <a:br>
            <a:rPr lang="fr-CH" sz="900" b="1" kern="1200" dirty="0"/>
          </a:br>
          <a:r>
            <a:rPr lang="fr-CH" sz="900" b="1" kern="1200" dirty="0"/>
            <a:t>(1h)</a:t>
          </a:r>
          <a:endParaRPr lang="en-GB" sz="900" b="1" kern="1200" dirty="0"/>
        </a:p>
      </dsp:txBody>
      <dsp:txXfrm>
        <a:off x="8166419" y="1744724"/>
        <a:ext cx="751306" cy="6755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25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339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544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43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3518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61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9289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693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28352"/>
            <a:ext cx="6024562" cy="636535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AF98339-E070-0B40-97F0-DD1091222F17}" type="datetime3">
              <a:rPr lang="en-US" smtClean="0"/>
              <a:t>26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B433E64-BAC8-7844-93E6-35B78BC84365}" type="datetime3">
              <a:rPr lang="en-US" smtClean="0"/>
              <a:t>26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535451-0807-7546-9B7F-2C5F4896E0C9}" type="datetime3">
              <a:rPr lang="en-US" smtClean="0"/>
              <a:t>26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165547F-F0F9-DD41-9B08-C9ED6F5C773D}" type="datetime3">
              <a:rPr lang="en-US" smtClean="0"/>
              <a:t>26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C6A92C8-D53D-B349-BD05-0C19068A9ED7}" type="datetime3">
              <a:rPr lang="en-US" smtClean="0"/>
              <a:t>26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62B1584-1EA9-D84C-8255-292270117702}" type="datetime3">
              <a:rPr lang="en-US" smtClean="0"/>
              <a:t>26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4624B5D-6C07-C443-85E4-77D8A7807A32}" type="datetime3">
              <a:rPr lang="en-US" smtClean="0"/>
              <a:t>26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AAE4979-12BB-E54B-AAEE-547F3E4CC611}" type="datetime3">
              <a:rPr lang="en-US" smtClean="0"/>
              <a:t>26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E66A-AAB2-2E45-8BD6-A5FB0FAB258C}" type="datetime3">
              <a:rPr lang="en-US" smtClean="0"/>
              <a:t>26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869C-91F8-FB4D-8D78-7ABE8C91CAD1}" type="datetime3">
              <a:rPr lang="en-US" smtClean="0"/>
              <a:t>26 June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25946" y="6445933"/>
            <a:ext cx="1773923" cy="365125"/>
          </a:xfrm>
        </p:spPr>
        <p:txBody>
          <a:bodyPr/>
          <a:lstStyle/>
          <a:p>
            <a:fld id="{7BD9D091-274A-6E4C-9813-8694F930265D}" type="datetime3">
              <a:rPr lang="en-US" smtClean="0"/>
              <a:t>26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45933"/>
            <a:ext cx="3601152" cy="365125"/>
          </a:xfr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4984" y="649287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DFE6-49D2-D243-9032-0EDD0F67B372}" type="datetime3">
              <a:rPr lang="en-US" smtClean="0"/>
              <a:t>26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CDA3E-815F-174A-B47A-5D715EEA1E95}" type="datetime3">
              <a:rPr lang="en-US" smtClean="0"/>
              <a:t>26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71D9-4802-274B-A297-54BB02B41CDF}" type="datetime3">
              <a:rPr lang="en-US" smtClean="0"/>
              <a:t>26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7A63E-1518-784B-9B3F-BC39B00BE2ED}" type="datetime3">
              <a:rPr lang="en-US" smtClean="0"/>
              <a:t>26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9017"/>
            <a:ext cx="4116387" cy="6400199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1EC2F-2CE6-2845-A25C-49F0638AF47C}" type="datetime3">
              <a:rPr lang="en-US" smtClean="0"/>
              <a:t>26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EE50-B7B8-9742-A475-8A323B085249}" type="datetime3">
              <a:rPr lang="en-US" smtClean="0"/>
              <a:t>26 June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23EC-891D-9F47-9785-E9B5EA6A9875}" type="datetime3">
              <a:rPr lang="en-US" smtClean="0"/>
              <a:t>26 June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A73F0975-ECC4-E44C-8086-9626A72D2BF3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6312113"/>
            <a:ext cx="11457945" cy="5387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750">
                <a:solidFill>
                  <a:schemeClr val="tx1"/>
                </a:solidFill>
              </a:defRPr>
            </a:lvl1pPr>
          </a:lstStyle>
          <a:p>
            <a:fld id="{7604A569-4775-8748-9874-D7E37A1B841B}" type="datetime3">
              <a:rPr lang="en-US" smtClean="0"/>
              <a:t>26 June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069" y="6437364"/>
            <a:ext cx="368563" cy="36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3974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orient="horz" pos="41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ch/mattermost" TargetMode="External"/><Relationship Id="rId7" Type="http://schemas.openxmlformats.org/officeDocument/2006/relationships/image" Target="../media/image17.png"/><Relationship Id="rId2" Type="http://schemas.openxmlformats.org/officeDocument/2006/relationships/hyperlink" Target="https://guides.web.cern.ch/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hyperlink" Target="mailto:visits.service@cern.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Become a CERN Guide</a:t>
            </a:r>
            <a:br>
              <a:rPr lang="en-US" dirty="0"/>
            </a:br>
            <a:r>
              <a:rPr lang="en-US" dirty="0"/>
              <a:t>Become an ambassador for science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1500" dirty="0"/>
              <a:t>International Relations – ECO and SG groups</a:t>
            </a:r>
          </a:p>
          <a:p>
            <a:r>
              <a:rPr lang="en-GB" sz="1500" dirty="0"/>
              <a:t>Connecting the dots - June 2023</a:t>
            </a:r>
          </a:p>
        </p:txBody>
      </p:sp>
    </p:spTree>
    <p:extLst>
      <p:ext uri="{BB962C8B-B14F-4D97-AF65-F5344CB8AC3E}">
        <p14:creationId xmlns:p14="http://schemas.microsoft.com/office/powerpoint/2010/main" val="2658191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0F146-601E-DA49-1F14-AFD23D7A4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0768972E-8841-43EC-AD66-FBC551B5F92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4C42E-3C1F-117E-ECFE-AF9690344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Become a CERN Guide -  https://guides.web.cern.ch</a:t>
            </a:r>
          </a:p>
        </p:txBody>
      </p:sp>
      <p:sp>
        <p:nvSpPr>
          <p:cNvPr id="22" name="Title 2">
            <a:extLst>
              <a:ext uri="{FF2B5EF4-FFF2-40B4-BE49-F238E27FC236}">
                <a16:creationId xmlns:a16="http://schemas.microsoft.com/office/drawing/2014/main" id="{DF1C740B-FDD0-960E-3E9F-24BE9CA5543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err="1">
                <a:effectLst/>
              </a:rPr>
              <a:t>Join</a:t>
            </a:r>
            <a:r>
              <a:rPr lang="de-DE" dirty="0">
                <a:effectLst/>
              </a:rPr>
              <a:t> </a:t>
            </a:r>
            <a:r>
              <a:rPr lang="de-DE" dirty="0" err="1">
                <a:effectLst/>
              </a:rPr>
              <a:t>us</a:t>
            </a:r>
            <a:r>
              <a:rPr lang="de-DE" dirty="0">
                <a:effectLst/>
              </a:rPr>
              <a:t>!</a:t>
            </a:r>
            <a:endParaRPr lang="en-GB" dirty="0">
              <a:effectLst/>
            </a:endParaRPr>
          </a:p>
        </p:txBody>
      </p:sp>
      <p:pic>
        <p:nvPicPr>
          <p:cNvPr id="8" name="Picture 7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E7785048-59DE-16DA-2E23-7FE27DB4F5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3978" y="1291663"/>
            <a:ext cx="3137474" cy="31374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C57C651-7428-B642-9E46-2DF197DEF5BB}"/>
              </a:ext>
            </a:extLst>
          </p:cNvPr>
          <p:cNvSpPr txBox="1"/>
          <p:nvPr/>
        </p:nvSpPr>
        <p:spPr>
          <a:xfrm>
            <a:off x="6698047" y="4358786"/>
            <a:ext cx="3769335" cy="738664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2400" b="1" dirty="0"/>
              <a:t>Try </a:t>
            </a:r>
            <a:r>
              <a:rPr lang="fr-CH" sz="2400" b="1" dirty="0" err="1"/>
              <a:t>our</a:t>
            </a:r>
            <a:r>
              <a:rPr lang="fr-CH" sz="2400" b="1" dirty="0"/>
              <a:t> quiz and </a:t>
            </a:r>
            <a:r>
              <a:rPr lang="fr-CH" sz="2400" b="1" dirty="0" err="1"/>
              <a:t>find</a:t>
            </a:r>
            <a:r>
              <a:rPr lang="fr-CH" sz="2400" b="1" dirty="0"/>
              <a:t> out </a:t>
            </a:r>
            <a:r>
              <a:rPr lang="fr-CH" sz="2400" b="1" dirty="0" err="1"/>
              <a:t>which</a:t>
            </a:r>
            <a:r>
              <a:rPr lang="fr-CH" sz="2400" b="1" dirty="0"/>
              <a:t> guide </a:t>
            </a:r>
            <a:r>
              <a:rPr lang="fr-CH" sz="2400" b="1" dirty="0" err="1"/>
              <a:t>you</a:t>
            </a:r>
            <a:r>
              <a:rPr lang="fr-CH" sz="2400" b="1" dirty="0"/>
              <a:t> are!</a:t>
            </a:r>
            <a:endParaRPr lang="en-GB" sz="24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833041-2EF9-D9EB-607F-999DB7C1E8D5}"/>
              </a:ext>
            </a:extLst>
          </p:cNvPr>
          <p:cNvSpPr txBox="1"/>
          <p:nvPr/>
        </p:nvSpPr>
        <p:spPr>
          <a:xfrm>
            <a:off x="800101" y="4358786"/>
            <a:ext cx="4986510" cy="738664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2400" b="1" dirty="0"/>
              <a:t>More information on</a:t>
            </a:r>
          </a:p>
          <a:p>
            <a:pPr algn="ctr"/>
            <a:r>
              <a:rPr lang="fr-CH" sz="2400" b="1" dirty="0"/>
              <a:t>https://guides.web.cern.ch/join</a:t>
            </a:r>
            <a:endParaRPr lang="en-GB" sz="2400" b="1" dirty="0"/>
          </a:p>
        </p:txBody>
      </p:sp>
      <p:pic>
        <p:nvPicPr>
          <p:cNvPr id="2" name="Picture 2" descr="Einstein Postdoctoral Association">
            <a:extLst>
              <a:ext uri="{FF2B5EF4-FFF2-40B4-BE49-F238E27FC236}">
                <a16:creationId xmlns:a16="http://schemas.microsoft.com/office/drawing/2014/main" id="{067C4892-1AE8-20C1-924D-0154390CAA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887" y="1428408"/>
            <a:ext cx="2662938" cy="2854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76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group of people standing on a road&#10;&#10;Description automatically generated with medium confidence">
            <a:extLst>
              <a:ext uri="{FF2B5EF4-FFF2-40B4-BE49-F238E27FC236}">
                <a16:creationId xmlns:a16="http://schemas.microsoft.com/office/drawing/2014/main" id="{4EC9132B-5E1A-47F1-C509-910DC85520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24535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0F146-601E-DA49-1F14-AFD23D7A4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0768972E-8841-43EC-AD66-FBC551B5F92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4C42E-3C1F-117E-ECFE-AF9690344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Become a CERN Guide -  https://guides.web.cern.ch</a:t>
            </a:r>
          </a:p>
        </p:txBody>
      </p:sp>
      <p:sp>
        <p:nvSpPr>
          <p:cNvPr id="22" name="Title 2">
            <a:extLst>
              <a:ext uri="{FF2B5EF4-FFF2-40B4-BE49-F238E27FC236}">
                <a16:creationId xmlns:a16="http://schemas.microsoft.com/office/drawing/2014/main" id="{DF1C740B-FDD0-960E-3E9F-24BE9CA5543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>
                <a:solidFill>
                  <a:schemeClr val="bg1"/>
                </a:solidFill>
                <a:effectLst>
                  <a:glow rad="139700">
                    <a:schemeClr val="tx1">
                      <a:alpha val="60000"/>
                    </a:schemeClr>
                  </a:glow>
                </a:effectLst>
              </a:rPr>
              <a:t>Every </a:t>
            </a:r>
            <a:r>
              <a:rPr lang="de-DE" dirty="0" err="1">
                <a:solidFill>
                  <a:schemeClr val="bg1"/>
                </a:solidFill>
                <a:effectLst>
                  <a:glow rad="139700">
                    <a:schemeClr val="tx1">
                      <a:alpha val="60000"/>
                    </a:schemeClr>
                  </a:glow>
                </a:effectLst>
              </a:rPr>
              <a:t>year</a:t>
            </a:r>
            <a:r>
              <a:rPr lang="de-DE" dirty="0">
                <a:solidFill>
                  <a:schemeClr val="bg1"/>
                </a:solidFill>
                <a:effectLst>
                  <a:glow rad="139700">
                    <a:schemeClr val="tx1">
                      <a:alpha val="60000"/>
                    </a:schemeClr>
                  </a:glow>
                </a:effectLst>
              </a:rPr>
              <a:t> CERN </a:t>
            </a:r>
            <a:r>
              <a:rPr lang="de-DE" dirty="0" err="1">
                <a:solidFill>
                  <a:schemeClr val="bg1"/>
                </a:solidFill>
                <a:effectLst>
                  <a:glow rad="139700">
                    <a:schemeClr val="tx1">
                      <a:alpha val="60000"/>
                    </a:schemeClr>
                  </a:glow>
                </a:effectLst>
              </a:rPr>
              <a:t>welcomes</a:t>
            </a:r>
            <a:br>
              <a:rPr lang="de-DE" dirty="0">
                <a:solidFill>
                  <a:schemeClr val="bg1"/>
                </a:solidFill>
                <a:effectLst>
                  <a:glow rad="139700">
                    <a:schemeClr val="tx1">
                      <a:alpha val="60000"/>
                    </a:schemeClr>
                  </a:glow>
                </a:effectLst>
              </a:rPr>
            </a:br>
            <a:r>
              <a:rPr lang="de-DE" dirty="0" err="1">
                <a:solidFill>
                  <a:schemeClr val="bg1"/>
                </a:solidFill>
                <a:effectLst>
                  <a:glow rad="139700">
                    <a:schemeClr val="tx1">
                      <a:alpha val="60000"/>
                    </a:schemeClr>
                  </a:glow>
                </a:effectLst>
              </a:rPr>
              <a:t>more</a:t>
            </a:r>
            <a:r>
              <a:rPr lang="de-DE" dirty="0">
                <a:solidFill>
                  <a:schemeClr val="bg1"/>
                </a:solidFill>
                <a:effectLst>
                  <a:glow rad="139700">
                    <a:schemeClr val="tx1">
                      <a:alpha val="60000"/>
                    </a:schemeClr>
                  </a:glow>
                </a:effectLst>
              </a:rPr>
              <a:t> </a:t>
            </a:r>
            <a:r>
              <a:rPr lang="de-DE" dirty="0" err="1">
                <a:solidFill>
                  <a:schemeClr val="bg1"/>
                </a:solidFill>
                <a:effectLst>
                  <a:glow rad="139700">
                    <a:schemeClr val="tx1">
                      <a:alpha val="60000"/>
                    </a:schemeClr>
                  </a:glow>
                </a:effectLst>
              </a:rPr>
              <a:t>than</a:t>
            </a:r>
            <a:r>
              <a:rPr lang="de-DE" dirty="0">
                <a:solidFill>
                  <a:schemeClr val="bg1"/>
                </a:solidFill>
                <a:effectLst>
                  <a:glow rad="139700">
                    <a:schemeClr val="tx1">
                      <a:alpha val="60000"/>
                    </a:schemeClr>
                  </a:glow>
                </a:effectLst>
              </a:rPr>
              <a:t> 200 000 </a:t>
            </a:r>
            <a:r>
              <a:rPr lang="de-DE" dirty="0" err="1">
                <a:solidFill>
                  <a:schemeClr val="bg1"/>
                </a:solidFill>
                <a:effectLst>
                  <a:glow rad="139700">
                    <a:schemeClr val="tx1">
                      <a:alpha val="60000"/>
                    </a:schemeClr>
                  </a:glow>
                </a:effectLst>
              </a:rPr>
              <a:t>visitors</a:t>
            </a:r>
            <a:endParaRPr lang="en-GB" dirty="0">
              <a:solidFill>
                <a:schemeClr val="bg1"/>
              </a:solidFill>
              <a:effectLst>
                <a:glow rad="139700">
                  <a:schemeClr val="tx1">
                    <a:alpha val="60000"/>
                  </a:schemeClr>
                </a:glow>
              </a:effectLst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1167916-6DBF-F8AD-49A3-4DFFAC5E850E}"/>
              </a:ext>
            </a:extLst>
          </p:cNvPr>
          <p:cNvGrpSpPr/>
          <p:nvPr/>
        </p:nvGrpSpPr>
        <p:grpSpPr>
          <a:xfrm>
            <a:off x="10568573" y="4117502"/>
            <a:ext cx="1215440" cy="1790834"/>
            <a:chOff x="9919285" y="4117502"/>
            <a:chExt cx="1215440" cy="1790834"/>
          </a:xfrm>
        </p:grpSpPr>
        <p:pic>
          <p:nvPicPr>
            <p:cNvPr id="26" name="Picture 25" descr="A qr code on a white background&#10;&#10;Description automatically generated">
              <a:extLst>
                <a:ext uri="{FF2B5EF4-FFF2-40B4-BE49-F238E27FC236}">
                  <a16:creationId xmlns:a16="http://schemas.microsoft.com/office/drawing/2014/main" id="{237073C8-65F7-EB3F-F770-94D09AB534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19285" y="4117502"/>
              <a:ext cx="1215440" cy="1215440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F4319B0-A220-3556-2819-E6D7A19D5FB0}"/>
                </a:ext>
              </a:extLst>
            </p:cNvPr>
            <p:cNvSpPr txBox="1"/>
            <p:nvPr/>
          </p:nvSpPr>
          <p:spPr>
            <a:xfrm>
              <a:off x="9919285" y="5354338"/>
              <a:ext cx="1215440" cy="55399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sz="1200" b="1" dirty="0"/>
                <a:t>Try </a:t>
              </a:r>
              <a:r>
                <a:rPr lang="fr-CH" sz="1200" b="1" dirty="0" err="1"/>
                <a:t>our</a:t>
              </a:r>
              <a:r>
                <a:rPr lang="fr-CH" sz="1200" b="1" dirty="0"/>
                <a:t> quiz and </a:t>
              </a:r>
              <a:r>
                <a:rPr lang="fr-CH" sz="1200" b="1" dirty="0" err="1"/>
                <a:t>find</a:t>
              </a:r>
              <a:r>
                <a:rPr lang="fr-CH" sz="1200" b="1" dirty="0"/>
                <a:t> out </a:t>
              </a:r>
              <a:r>
                <a:rPr lang="fr-CH" sz="1200" b="1" dirty="0" err="1"/>
                <a:t>which</a:t>
              </a:r>
              <a:r>
                <a:rPr lang="fr-CH" sz="1200" b="1" dirty="0"/>
                <a:t> guide </a:t>
              </a:r>
              <a:r>
                <a:rPr lang="fr-CH" sz="1200" b="1" dirty="0" err="1"/>
                <a:t>you</a:t>
              </a:r>
              <a:r>
                <a:rPr lang="fr-CH" sz="1200" b="1" dirty="0"/>
                <a:t> are!</a:t>
              </a:r>
              <a:endParaRPr lang="en-GB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277111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1">
            <a:extLst>
              <a:ext uri="{FF2B5EF4-FFF2-40B4-BE49-F238E27FC236}">
                <a16:creationId xmlns:a16="http://schemas.microsoft.com/office/drawing/2014/main" id="{CB4D78CD-976F-20D4-CD4D-885522E3C4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9979"/>
            <a:ext cx="12192000" cy="62783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5FA06B34-66B3-3293-744A-4723D2DA5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32272" y="938132"/>
            <a:ext cx="2479823" cy="1742651"/>
          </a:xfrm>
          <a:solidFill>
            <a:srgbClr val="FFFFFF">
              <a:alpha val="40000"/>
            </a:srgbClr>
          </a:solidFill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GB" dirty="0"/>
              <a:t>Auditorium</a:t>
            </a:r>
          </a:p>
          <a:p>
            <a:pPr marL="0" indent="0">
              <a:buNone/>
            </a:pPr>
            <a:r>
              <a:rPr lang="en-GB" dirty="0"/>
              <a:t>Labs</a:t>
            </a:r>
            <a:br>
              <a:rPr lang="en-GB" dirty="0"/>
            </a:br>
            <a:r>
              <a:rPr lang="en-GB" dirty="0"/>
              <a:t>Reception &amp; Shop</a:t>
            </a:r>
            <a:br>
              <a:rPr lang="en-GB" dirty="0"/>
            </a:br>
            <a:r>
              <a:rPr lang="en-GB" dirty="0"/>
              <a:t>Restaurant</a:t>
            </a:r>
          </a:p>
          <a:p>
            <a:pPr marL="0" indent="0">
              <a:buNone/>
            </a:pPr>
            <a:r>
              <a:rPr lang="en-GB" dirty="0"/>
              <a:t>Exhibitions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B26D695-7538-618F-31FA-2C31EA4CC5F6}"/>
              </a:ext>
            </a:extLst>
          </p:cNvPr>
          <p:cNvCxnSpPr>
            <a:cxnSpLocks/>
          </p:cNvCxnSpPr>
          <p:nvPr/>
        </p:nvCxnSpPr>
        <p:spPr>
          <a:xfrm flipH="1">
            <a:off x="4980373" y="1084019"/>
            <a:ext cx="451873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670D7CD-868D-25A2-DC4D-A8FB9F67C1EC}"/>
              </a:ext>
            </a:extLst>
          </p:cNvPr>
          <p:cNvCxnSpPr>
            <a:cxnSpLocks/>
          </p:cNvCxnSpPr>
          <p:nvPr/>
        </p:nvCxnSpPr>
        <p:spPr>
          <a:xfrm flipH="1">
            <a:off x="6096000" y="1769080"/>
            <a:ext cx="340310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B888E3-A15F-B620-9998-F979F0CF8A02}"/>
              </a:ext>
            </a:extLst>
          </p:cNvPr>
          <p:cNvCxnSpPr>
            <a:cxnSpLocks/>
          </p:cNvCxnSpPr>
          <p:nvPr/>
        </p:nvCxnSpPr>
        <p:spPr>
          <a:xfrm flipH="1">
            <a:off x="7732450" y="2488171"/>
            <a:ext cx="176665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C7AEC4B-FE23-9AA5-0BB8-93892435174D}"/>
              </a:ext>
            </a:extLst>
          </p:cNvPr>
          <p:cNvCxnSpPr>
            <a:cxnSpLocks/>
          </p:cNvCxnSpPr>
          <p:nvPr/>
        </p:nvCxnSpPr>
        <p:spPr>
          <a:xfrm>
            <a:off x="9312675" y="2488171"/>
            <a:ext cx="0" cy="255434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3F3CADB-E9FD-DD73-FB6B-DCC78EC51E79}"/>
              </a:ext>
            </a:extLst>
          </p:cNvPr>
          <p:cNvCxnSpPr>
            <a:cxnSpLocks/>
          </p:cNvCxnSpPr>
          <p:nvPr/>
        </p:nvCxnSpPr>
        <p:spPr>
          <a:xfrm flipH="1">
            <a:off x="8469297" y="3577701"/>
            <a:ext cx="84337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B4DC3E1-63C6-1CF2-0DFB-8BD22F075124}"/>
              </a:ext>
            </a:extLst>
          </p:cNvPr>
          <p:cNvCxnSpPr>
            <a:cxnSpLocks/>
          </p:cNvCxnSpPr>
          <p:nvPr/>
        </p:nvCxnSpPr>
        <p:spPr>
          <a:xfrm flipH="1">
            <a:off x="9108489" y="5042517"/>
            <a:ext cx="2041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4CAE3909-BB07-A4AB-E634-5C7167D72370}"/>
              </a:ext>
            </a:extLst>
          </p:cNvPr>
          <p:cNvSpPr/>
          <p:nvPr/>
        </p:nvSpPr>
        <p:spPr>
          <a:xfrm>
            <a:off x="4902255" y="1044069"/>
            <a:ext cx="79899" cy="798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22329BF-A6F1-B99D-6E74-FFBF8E7F77D6}"/>
              </a:ext>
            </a:extLst>
          </p:cNvPr>
          <p:cNvSpPr/>
          <p:nvPr/>
        </p:nvSpPr>
        <p:spPr>
          <a:xfrm>
            <a:off x="6016101" y="1729130"/>
            <a:ext cx="79899" cy="798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2C9AF3C-9A0C-3668-0C6D-012A594AD9CF}"/>
              </a:ext>
            </a:extLst>
          </p:cNvPr>
          <p:cNvSpPr/>
          <p:nvPr/>
        </p:nvSpPr>
        <p:spPr>
          <a:xfrm>
            <a:off x="7652551" y="2448221"/>
            <a:ext cx="79899" cy="798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F14B672-181B-4621-B00A-C930E6F89790}"/>
              </a:ext>
            </a:extLst>
          </p:cNvPr>
          <p:cNvSpPr/>
          <p:nvPr/>
        </p:nvSpPr>
        <p:spPr>
          <a:xfrm>
            <a:off x="8402714" y="3537751"/>
            <a:ext cx="79899" cy="798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AC2CCB4-C4C4-0929-542D-00C914361D45}"/>
              </a:ext>
            </a:extLst>
          </p:cNvPr>
          <p:cNvSpPr/>
          <p:nvPr/>
        </p:nvSpPr>
        <p:spPr>
          <a:xfrm>
            <a:off x="9046345" y="5002567"/>
            <a:ext cx="79899" cy="798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E0A2BD5-D15D-94ED-9FD8-A85D2AEDC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effectLst>
                  <a:glow rad="101600">
                    <a:srgbClr val="FFFFFF">
                      <a:alpha val="60000"/>
                    </a:srgbClr>
                  </a:glow>
                </a:effectLst>
              </a:rPr>
              <a:t>CERN Science Gateway will open </a:t>
            </a:r>
            <a:r>
              <a:rPr lang="de-DE" dirty="0" err="1">
                <a:effectLst>
                  <a:glow rad="101600">
                    <a:srgbClr val="FFFFFF">
                      <a:alpha val="60000"/>
                    </a:srgbClr>
                  </a:glow>
                </a:effectLst>
              </a:rPr>
              <a:t>its</a:t>
            </a:r>
            <a:r>
              <a:rPr lang="de-DE" dirty="0">
                <a:effectLst>
                  <a:glow rad="101600">
                    <a:srgbClr val="FFFFFF">
                      <a:alpha val="60000"/>
                    </a:srgbClr>
                  </a:glow>
                </a:effectLst>
              </a:rPr>
              <a:t> </a:t>
            </a:r>
            <a:r>
              <a:rPr lang="de-DE" dirty="0" err="1">
                <a:effectLst>
                  <a:glow rad="101600">
                    <a:srgbClr val="FFFFFF">
                      <a:alpha val="60000"/>
                    </a:srgbClr>
                  </a:glow>
                </a:effectLst>
              </a:rPr>
              <a:t>doors</a:t>
            </a:r>
            <a:br>
              <a:rPr lang="de-DE" dirty="0">
                <a:effectLst>
                  <a:glow rad="101600">
                    <a:srgbClr val="FFFFFF">
                      <a:alpha val="60000"/>
                    </a:srgbClr>
                  </a:glow>
                </a:effectLst>
              </a:rPr>
            </a:br>
            <a:r>
              <a:rPr lang="de-DE" dirty="0" err="1">
                <a:effectLst>
                  <a:glow rad="101600">
                    <a:srgbClr val="FFFFFF">
                      <a:alpha val="60000"/>
                    </a:srgbClr>
                  </a:glow>
                </a:effectLst>
              </a:rPr>
              <a:t>to</a:t>
            </a:r>
            <a:r>
              <a:rPr lang="de-DE" dirty="0">
                <a:effectLst>
                  <a:glow rad="101600">
                    <a:srgbClr val="FFFFFF">
                      <a:alpha val="60000"/>
                    </a:srgbClr>
                  </a:glow>
                </a:effectLst>
              </a:rPr>
              <a:t> </a:t>
            </a:r>
            <a:r>
              <a:rPr lang="de-DE" dirty="0" err="1">
                <a:effectLst>
                  <a:glow rad="101600">
                    <a:srgbClr val="FFFFFF">
                      <a:alpha val="60000"/>
                    </a:srgbClr>
                  </a:glow>
                </a:effectLst>
              </a:rPr>
              <a:t>the</a:t>
            </a:r>
            <a:r>
              <a:rPr lang="de-DE" dirty="0">
                <a:effectLst>
                  <a:glow rad="101600">
                    <a:srgbClr val="FFFFFF">
                      <a:alpha val="60000"/>
                    </a:srgbClr>
                  </a:glow>
                </a:effectLst>
              </a:rPr>
              <a:t> </a:t>
            </a:r>
            <a:r>
              <a:rPr lang="de-DE" dirty="0" err="1">
                <a:effectLst>
                  <a:glow rad="101600">
                    <a:srgbClr val="FFFFFF">
                      <a:alpha val="60000"/>
                    </a:srgbClr>
                  </a:glow>
                </a:effectLst>
              </a:rPr>
              <a:t>public</a:t>
            </a:r>
            <a:r>
              <a:rPr lang="de-DE" dirty="0">
                <a:effectLst>
                  <a:glow rad="101600">
                    <a:srgbClr val="FFFFFF">
                      <a:alpha val="60000"/>
                    </a:srgbClr>
                  </a:glow>
                </a:effectLst>
              </a:rPr>
              <a:t> on</a:t>
            </a:r>
            <a:br>
              <a:rPr lang="de-DE" dirty="0">
                <a:effectLst>
                  <a:glow rad="101600">
                    <a:srgbClr val="FFFFFF">
                      <a:alpha val="60000"/>
                    </a:srgbClr>
                  </a:glow>
                </a:effectLst>
              </a:rPr>
            </a:br>
            <a:r>
              <a:rPr lang="de-DE" dirty="0">
                <a:effectLst>
                  <a:glow rad="101600">
                    <a:srgbClr val="FFFFFF">
                      <a:alpha val="60000"/>
                    </a:srgbClr>
                  </a:glow>
                </a:effectLst>
              </a:rPr>
              <a:t>8 </a:t>
            </a:r>
            <a:r>
              <a:rPr lang="de-DE" dirty="0" err="1">
                <a:effectLst>
                  <a:glow rad="101600">
                    <a:srgbClr val="FFFFFF">
                      <a:alpha val="60000"/>
                    </a:srgbClr>
                  </a:glow>
                </a:effectLst>
              </a:rPr>
              <a:t>October</a:t>
            </a:r>
            <a:r>
              <a:rPr lang="de-DE" dirty="0">
                <a:effectLst>
                  <a:glow rad="101600">
                    <a:srgbClr val="FFFFFF">
                      <a:alpha val="60000"/>
                    </a:srgbClr>
                  </a:glow>
                </a:effectLst>
              </a:rPr>
              <a:t> 2023</a:t>
            </a:r>
            <a:endParaRPr lang="en-GB" dirty="0">
              <a:effectLst>
                <a:glow rad="101600">
                  <a:srgbClr val="FFFFFF">
                    <a:alpha val="60000"/>
                  </a:srgbClr>
                </a:glow>
              </a:effectLst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0F146-601E-DA49-1F14-AFD23D7A4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0768972E-8841-43EC-AD66-FBC551B5F92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4C42E-3C1F-117E-ECFE-AF9690344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Become a CERN Guide -  https://guides.web.cern.ch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9C9E48D-D5D6-2008-A3D1-C69EFE0E8BD0}"/>
              </a:ext>
            </a:extLst>
          </p:cNvPr>
          <p:cNvGrpSpPr/>
          <p:nvPr/>
        </p:nvGrpSpPr>
        <p:grpSpPr>
          <a:xfrm>
            <a:off x="10568573" y="4117502"/>
            <a:ext cx="1215440" cy="1790834"/>
            <a:chOff x="9919285" y="4117502"/>
            <a:chExt cx="1215440" cy="1790834"/>
          </a:xfrm>
        </p:grpSpPr>
        <p:pic>
          <p:nvPicPr>
            <p:cNvPr id="25" name="Picture 24" descr="A qr code on a white background&#10;&#10;Description automatically generated">
              <a:extLst>
                <a:ext uri="{FF2B5EF4-FFF2-40B4-BE49-F238E27FC236}">
                  <a16:creationId xmlns:a16="http://schemas.microsoft.com/office/drawing/2014/main" id="{CCB8D443-485F-C78D-EA16-A8D317475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19285" y="4117502"/>
              <a:ext cx="1215440" cy="121544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5948BFE-1110-5BFB-5C4B-2F116CA219DD}"/>
                </a:ext>
              </a:extLst>
            </p:cNvPr>
            <p:cNvSpPr txBox="1"/>
            <p:nvPr/>
          </p:nvSpPr>
          <p:spPr>
            <a:xfrm>
              <a:off x="9919285" y="5354338"/>
              <a:ext cx="1215440" cy="55399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sz="1200" b="1" dirty="0"/>
                <a:t>Try </a:t>
              </a:r>
              <a:r>
                <a:rPr lang="fr-CH" sz="1200" b="1" dirty="0" err="1"/>
                <a:t>our</a:t>
              </a:r>
              <a:r>
                <a:rPr lang="fr-CH" sz="1200" b="1" dirty="0"/>
                <a:t> quiz and </a:t>
              </a:r>
              <a:r>
                <a:rPr lang="fr-CH" sz="1200" b="1" dirty="0" err="1"/>
                <a:t>find</a:t>
              </a:r>
              <a:r>
                <a:rPr lang="fr-CH" sz="1200" b="1" dirty="0"/>
                <a:t> out </a:t>
              </a:r>
              <a:r>
                <a:rPr lang="fr-CH" sz="1200" b="1" dirty="0" err="1"/>
                <a:t>which</a:t>
              </a:r>
              <a:r>
                <a:rPr lang="fr-CH" sz="1200" b="1" dirty="0"/>
                <a:t> guide </a:t>
              </a:r>
              <a:r>
                <a:rPr lang="fr-CH" sz="1200" b="1" dirty="0" err="1"/>
                <a:t>you</a:t>
              </a:r>
              <a:r>
                <a:rPr lang="fr-CH" sz="1200" b="1" dirty="0"/>
                <a:t> are!</a:t>
              </a:r>
              <a:endParaRPr lang="en-GB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280305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7E1834A-3F32-DD10-B1FB-CD39F749CA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1999" cy="622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0F146-601E-DA49-1F14-AFD23D7A4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0768972E-8841-43EC-AD66-FBC551B5F92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4C42E-3C1F-117E-ECFE-AF9690344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Become a CERN Guide -  https://guides.web.cern.ch</a:t>
            </a:r>
          </a:p>
        </p:txBody>
      </p:sp>
      <p:sp>
        <p:nvSpPr>
          <p:cNvPr id="22" name="Title 2">
            <a:extLst>
              <a:ext uri="{FF2B5EF4-FFF2-40B4-BE49-F238E27FC236}">
                <a16:creationId xmlns:a16="http://schemas.microsoft.com/office/drawing/2014/main" id="{DF1C740B-FDD0-960E-3E9F-24BE9CA5543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err="1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You</a:t>
            </a:r>
            <a:r>
              <a:rPr lang="de-DE" dirty="0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 </a:t>
            </a:r>
            <a:r>
              <a:rPr lang="de-DE" dirty="0" err="1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can</a:t>
            </a:r>
            <a:r>
              <a:rPr lang="de-DE" dirty="0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 </a:t>
            </a:r>
            <a:r>
              <a:rPr lang="de-DE" dirty="0" err="1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be</a:t>
            </a:r>
            <a:r>
              <a:rPr lang="de-DE" dirty="0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 </a:t>
            </a:r>
            <a:r>
              <a:rPr lang="de-DE" dirty="0" err="1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part</a:t>
            </a:r>
            <a:r>
              <a:rPr lang="de-DE" dirty="0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 of </a:t>
            </a:r>
            <a:r>
              <a:rPr lang="de-DE" dirty="0" err="1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it!</a:t>
            </a:r>
            <a:endParaRPr lang="en-GB" dirty="0">
              <a:solidFill>
                <a:schemeClr val="bg1"/>
              </a:solidFill>
              <a:effectLst>
                <a:glow rad="139700">
                  <a:schemeClr val="tx1">
                    <a:lumMod val="60000"/>
                    <a:lumOff val="40000"/>
                    <a:alpha val="60000"/>
                  </a:schemeClr>
                </a:glow>
              </a:effectLst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5B1C98B-2673-0B73-D1F6-2FB3AF4A27C5}"/>
              </a:ext>
            </a:extLst>
          </p:cNvPr>
          <p:cNvGrpSpPr/>
          <p:nvPr/>
        </p:nvGrpSpPr>
        <p:grpSpPr>
          <a:xfrm>
            <a:off x="10568573" y="4117502"/>
            <a:ext cx="1215440" cy="1790834"/>
            <a:chOff x="9919285" y="4117502"/>
            <a:chExt cx="1215440" cy="1790834"/>
          </a:xfrm>
        </p:grpSpPr>
        <p:pic>
          <p:nvPicPr>
            <p:cNvPr id="3" name="Picture 2" descr="A qr code on a white background&#10;&#10;Description automatically generated">
              <a:extLst>
                <a:ext uri="{FF2B5EF4-FFF2-40B4-BE49-F238E27FC236}">
                  <a16:creationId xmlns:a16="http://schemas.microsoft.com/office/drawing/2014/main" id="{718F9021-A4B9-2842-4FB5-AD95D4CAB4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19285" y="4117502"/>
              <a:ext cx="1215440" cy="121544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4A3F251-F75D-7194-570F-D2A1426A57F9}"/>
                </a:ext>
              </a:extLst>
            </p:cNvPr>
            <p:cNvSpPr txBox="1"/>
            <p:nvPr/>
          </p:nvSpPr>
          <p:spPr>
            <a:xfrm>
              <a:off x="9919285" y="5354338"/>
              <a:ext cx="1215440" cy="55399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sz="1200" b="1" dirty="0"/>
                <a:t>Try </a:t>
              </a:r>
              <a:r>
                <a:rPr lang="fr-CH" sz="1200" b="1" dirty="0" err="1"/>
                <a:t>our</a:t>
              </a:r>
              <a:r>
                <a:rPr lang="fr-CH" sz="1200" b="1" dirty="0"/>
                <a:t> quiz and </a:t>
              </a:r>
              <a:r>
                <a:rPr lang="fr-CH" sz="1200" b="1" dirty="0" err="1"/>
                <a:t>find</a:t>
              </a:r>
              <a:r>
                <a:rPr lang="fr-CH" sz="1200" b="1" dirty="0"/>
                <a:t> out </a:t>
              </a:r>
              <a:r>
                <a:rPr lang="fr-CH" sz="1200" b="1" dirty="0" err="1"/>
                <a:t>which</a:t>
              </a:r>
              <a:r>
                <a:rPr lang="fr-CH" sz="1200" b="1" dirty="0"/>
                <a:t> guide </a:t>
              </a:r>
              <a:r>
                <a:rPr lang="fr-CH" sz="1200" b="1" dirty="0" err="1"/>
                <a:t>you</a:t>
              </a:r>
              <a:r>
                <a:rPr lang="fr-CH" sz="1200" b="1" dirty="0"/>
                <a:t> are!</a:t>
              </a:r>
              <a:endParaRPr lang="en-GB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877495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pour une image  7" descr="Une image contenant Jeu PC, art&#10;&#10;Description générée automatiquement">
            <a:extLst>
              <a:ext uri="{FF2B5EF4-FFF2-40B4-BE49-F238E27FC236}">
                <a16:creationId xmlns:a16="http://schemas.microsoft.com/office/drawing/2014/main" id="{B5E226E1-87FB-B226-3EB1-22893D5400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6223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0F146-601E-DA49-1F14-AFD23D7A4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0768972E-8841-43EC-AD66-FBC551B5F92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4C42E-3C1F-117E-ECFE-AF9690344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Become a CERN Guide -  https://guides.web.cern.ch</a:t>
            </a:r>
          </a:p>
        </p:txBody>
      </p:sp>
      <p:sp>
        <p:nvSpPr>
          <p:cNvPr id="22" name="Title 2">
            <a:extLst>
              <a:ext uri="{FF2B5EF4-FFF2-40B4-BE49-F238E27FC236}">
                <a16:creationId xmlns:a16="http://schemas.microsoft.com/office/drawing/2014/main" id="{DF1C740B-FDD0-960E-3E9F-24BE9CA5543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err="1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Activities</a:t>
            </a:r>
            <a:r>
              <a:rPr lang="de-DE" dirty="0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 </a:t>
            </a:r>
            <a:r>
              <a:rPr lang="de-DE" dirty="0" err="1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that</a:t>
            </a:r>
            <a:r>
              <a:rPr lang="de-DE" dirty="0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 </a:t>
            </a:r>
            <a:r>
              <a:rPr lang="de-DE" dirty="0" err="1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suit</a:t>
            </a:r>
            <a:r>
              <a:rPr lang="de-DE" dirty="0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 </a:t>
            </a:r>
            <a:r>
              <a:rPr lang="de-DE" dirty="0" err="1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your</a:t>
            </a:r>
            <a:r>
              <a:rPr lang="de-DE" dirty="0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 </a:t>
            </a:r>
            <a:r>
              <a:rPr lang="de-DE" dirty="0" err="1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profile</a:t>
            </a:r>
            <a:endParaRPr lang="en-GB" dirty="0">
              <a:solidFill>
                <a:schemeClr val="bg1"/>
              </a:solidFill>
              <a:effectLst>
                <a:glow rad="139700">
                  <a:schemeClr val="tx1">
                    <a:lumMod val="60000"/>
                    <a:lumOff val="40000"/>
                    <a:alpha val="60000"/>
                  </a:schemeClr>
                </a:glow>
              </a:effectLst>
            </a:endParaRP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D45E16F-5390-B2CA-FE25-5CD9F28575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2048257"/>
            <a:ext cx="7687499" cy="3860080"/>
          </a:xfrm>
        </p:spPr>
        <p:txBody>
          <a:bodyPr anchor="b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3200" dirty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Exhibitions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3200" dirty="0" err="1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Lab</a:t>
            </a:r>
            <a:r>
              <a:rPr lang="fr-CH" sz="3200" dirty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workshops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3200" dirty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Science shows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3200" dirty="0" err="1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Guided</a:t>
            </a:r>
            <a:r>
              <a:rPr lang="fr-CH" sz="3200" dirty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tours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3200" dirty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Local events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3200" dirty="0">
              <a:solidFill>
                <a:schemeClr val="bg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3200" dirty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All profiles are </a:t>
            </a:r>
            <a:r>
              <a:rPr lang="fr-CH" sz="3200" dirty="0" err="1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welcome</a:t>
            </a:r>
            <a:r>
              <a:rPr lang="fr-CH" sz="3200" dirty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!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E117E0-670D-4FA5-639F-43D3D2C45BFC}"/>
              </a:ext>
            </a:extLst>
          </p:cNvPr>
          <p:cNvGrpSpPr/>
          <p:nvPr/>
        </p:nvGrpSpPr>
        <p:grpSpPr>
          <a:xfrm>
            <a:off x="10568573" y="4117502"/>
            <a:ext cx="1215440" cy="1790834"/>
            <a:chOff x="9919285" y="4117502"/>
            <a:chExt cx="1215440" cy="1790834"/>
          </a:xfrm>
        </p:grpSpPr>
        <p:pic>
          <p:nvPicPr>
            <p:cNvPr id="8" name="Picture 7" descr="A qr code on a white background&#10;&#10;Description automatically generated">
              <a:extLst>
                <a:ext uri="{FF2B5EF4-FFF2-40B4-BE49-F238E27FC236}">
                  <a16:creationId xmlns:a16="http://schemas.microsoft.com/office/drawing/2014/main" id="{E7785048-59DE-16DA-2E23-7FE27DB4F5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19285" y="4117502"/>
              <a:ext cx="1215440" cy="121544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C57C651-7428-B642-9E46-2DF197DEF5BB}"/>
                </a:ext>
              </a:extLst>
            </p:cNvPr>
            <p:cNvSpPr txBox="1"/>
            <p:nvPr/>
          </p:nvSpPr>
          <p:spPr>
            <a:xfrm>
              <a:off x="9919285" y="5354338"/>
              <a:ext cx="1215440" cy="55399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sz="1200" b="1" dirty="0"/>
                <a:t>Try </a:t>
              </a:r>
              <a:r>
                <a:rPr lang="fr-CH" sz="1200" b="1" dirty="0" err="1"/>
                <a:t>our</a:t>
              </a:r>
              <a:r>
                <a:rPr lang="fr-CH" sz="1200" b="1" dirty="0"/>
                <a:t> quiz and </a:t>
              </a:r>
              <a:r>
                <a:rPr lang="fr-CH" sz="1200" b="1" dirty="0" err="1"/>
                <a:t>find</a:t>
              </a:r>
              <a:r>
                <a:rPr lang="fr-CH" sz="1200" b="1" dirty="0"/>
                <a:t> out </a:t>
              </a:r>
              <a:r>
                <a:rPr lang="fr-CH" sz="1200" b="1" dirty="0" err="1"/>
                <a:t>which</a:t>
              </a:r>
              <a:r>
                <a:rPr lang="fr-CH" sz="1200" b="1" dirty="0"/>
                <a:t> guide </a:t>
              </a:r>
              <a:r>
                <a:rPr lang="fr-CH" sz="1200" b="1" dirty="0" err="1"/>
                <a:t>you</a:t>
              </a:r>
              <a:r>
                <a:rPr lang="fr-CH" sz="1200" b="1" dirty="0"/>
                <a:t> are!</a:t>
              </a:r>
              <a:endParaRPr lang="en-GB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913596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pour une image  7">
            <a:extLst>
              <a:ext uri="{FF2B5EF4-FFF2-40B4-BE49-F238E27FC236}">
                <a16:creationId xmlns:a16="http://schemas.microsoft.com/office/drawing/2014/main" id="{B5E226E1-87FB-B226-3EB1-22893D54004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6223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0F146-601E-DA49-1F14-AFD23D7A4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0768972E-8841-43EC-AD66-FBC551B5F92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4C42E-3C1F-117E-ECFE-AF9690344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Become a CERN Guide -  https://guides.web.cern.ch</a:t>
            </a:r>
          </a:p>
        </p:txBody>
      </p:sp>
      <p:sp>
        <p:nvSpPr>
          <p:cNvPr id="22" name="Title 2">
            <a:extLst>
              <a:ext uri="{FF2B5EF4-FFF2-40B4-BE49-F238E27FC236}">
                <a16:creationId xmlns:a16="http://schemas.microsoft.com/office/drawing/2014/main" id="{DF1C740B-FDD0-960E-3E9F-24BE9CA5543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err="1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Expand</a:t>
            </a:r>
            <a:r>
              <a:rPr lang="de-DE" dirty="0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 </a:t>
            </a:r>
            <a:r>
              <a:rPr lang="de-DE" dirty="0" err="1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your</a:t>
            </a:r>
            <a:r>
              <a:rPr lang="de-DE" dirty="0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 </a:t>
            </a:r>
            <a:r>
              <a:rPr lang="de-DE" dirty="0" err="1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work</a:t>
            </a:r>
            <a:r>
              <a:rPr lang="de-DE" dirty="0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 </a:t>
            </a:r>
            <a:r>
              <a:rPr lang="de-DE" dirty="0" err="1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experience</a:t>
            </a:r>
            <a:endParaRPr lang="en-GB" dirty="0">
              <a:solidFill>
                <a:schemeClr val="bg1"/>
              </a:solidFill>
              <a:effectLst>
                <a:glow rad="139700">
                  <a:schemeClr val="tx1">
                    <a:lumMod val="60000"/>
                    <a:lumOff val="40000"/>
                    <a:alpha val="60000"/>
                  </a:schemeClr>
                </a:glow>
              </a:effectLst>
            </a:endParaRP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D45E16F-5390-B2CA-FE25-5CD9F28575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13936"/>
            <a:ext cx="7541196" cy="4494400"/>
          </a:xfrm>
        </p:spPr>
        <p:txBody>
          <a:bodyPr anchor="b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3200" dirty="0" err="1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Develop</a:t>
            </a:r>
            <a:r>
              <a:rPr lang="fr-CH" sz="3200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fr-CH" sz="3200" dirty="0" err="1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your</a:t>
            </a:r>
            <a:r>
              <a:rPr lang="fr-CH" sz="3200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communication </a:t>
            </a:r>
            <a:r>
              <a:rPr lang="fr-CH" sz="3200" dirty="0" err="1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skills</a:t>
            </a:r>
            <a:endParaRPr lang="fr-CH" sz="3200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3200" dirty="0" err="1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Learn</a:t>
            </a:r>
            <a:r>
              <a:rPr lang="fr-CH" sz="3200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about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3200" dirty="0" err="1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Meet</a:t>
            </a:r>
            <a:r>
              <a:rPr lang="fr-CH" sz="3200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new </a:t>
            </a:r>
            <a:r>
              <a:rPr lang="fr-CH" sz="3200" dirty="0" err="1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colleagues</a:t>
            </a:r>
            <a:endParaRPr lang="fr-CH" sz="3200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3200" dirty="0" err="1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Become</a:t>
            </a:r>
            <a:r>
              <a:rPr lang="fr-CH" sz="3200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an </a:t>
            </a:r>
            <a:r>
              <a:rPr lang="fr-CH" sz="3200" dirty="0" err="1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ambassador</a:t>
            </a:r>
            <a:r>
              <a:rPr lang="fr-CH" sz="3200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for science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E117E0-670D-4FA5-639F-43D3D2C45BFC}"/>
              </a:ext>
            </a:extLst>
          </p:cNvPr>
          <p:cNvGrpSpPr/>
          <p:nvPr/>
        </p:nvGrpSpPr>
        <p:grpSpPr>
          <a:xfrm>
            <a:off x="10568573" y="4117502"/>
            <a:ext cx="1215440" cy="1790834"/>
            <a:chOff x="9919285" y="4117502"/>
            <a:chExt cx="1215440" cy="1790834"/>
          </a:xfrm>
        </p:grpSpPr>
        <p:pic>
          <p:nvPicPr>
            <p:cNvPr id="8" name="Picture 7" descr="A qr code on a white background&#10;&#10;Description automatically generated">
              <a:extLst>
                <a:ext uri="{FF2B5EF4-FFF2-40B4-BE49-F238E27FC236}">
                  <a16:creationId xmlns:a16="http://schemas.microsoft.com/office/drawing/2014/main" id="{E7785048-59DE-16DA-2E23-7FE27DB4F5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19285" y="4117502"/>
              <a:ext cx="1215440" cy="121544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C57C651-7428-B642-9E46-2DF197DEF5BB}"/>
                </a:ext>
              </a:extLst>
            </p:cNvPr>
            <p:cNvSpPr txBox="1"/>
            <p:nvPr/>
          </p:nvSpPr>
          <p:spPr>
            <a:xfrm>
              <a:off x="9919285" y="5354338"/>
              <a:ext cx="1215440" cy="55399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sz="1200" b="1" dirty="0"/>
                <a:t>Try </a:t>
              </a:r>
              <a:r>
                <a:rPr lang="fr-CH" sz="1200" b="1" dirty="0" err="1"/>
                <a:t>our</a:t>
              </a:r>
              <a:r>
                <a:rPr lang="fr-CH" sz="1200" b="1" dirty="0"/>
                <a:t> quiz and </a:t>
              </a:r>
              <a:r>
                <a:rPr lang="fr-CH" sz="1200" b="1" dirty="0" err="1"/>
                <a:t>find</a:t>
              </a:r>
              <a:r>
                <a:rPr lang="fr-CH" sz="1200" b="1" dirty="0"/>
                <a:t> out </a:t>
              </a:r>
              <a:r>
                <a:rPr lang="fr-CH" sz="1200" b="1" dirty="0" err="1"/>
                <a:t>which</a:t>
              </a:r>
              <a:r>
                <a:rPr lang="fr-CH" sz="1200" b="1" dirty="0"/>
                <a:t> guide </a:t>
              </a:r>
              <a:r>
                <a:rPr lang="fr-CH" sz="1200" b="1" dirty="0" err="1"/>
                <a:t>you</a:t>
              </a:r>
              <a:r>
                <a:rPr lang="fr-CH" sz="1200" b="1" dirty="0"/>
                <a:t> are!</a:t>
              </a:r>
              <a:endParaRPr lang="en-GB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646268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pour une image  7">
            <a:extLst>
              <a:ext uri="{FF2B5EF4-FFF2-40B4-BE49-F238E27FC236}">
                <a16:creationId xmlns:a16="http://schemas.microsoft.com/office/drawing/2014/main" id="{B5E226E1-87FB-B226-3EB1-22893D54004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6223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0F146-601E-DA49-1F14-AFD23D7A4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0768972E-8841-43EC-AD66-FBC551B5F92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4C42E-3C1F-117E-ECFE-AF9690344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Become a CERN Guide -  https://guides.web.cern.ch</a:t>
            </a:r>
          </a:p>
        </p:txBody>
      </p:sp>
      <p:sp>
        <p:nvSpPr>
          <p:cNvPr id="22" name="Title 2">
            <a:extLst>
              <a:ext uri="{FF2B5EF4-FFF2-40B4-BE49-F238E27FC236}">
                <a16:creationId xmlns:a16="http://schemas.microsoft.com/office/drawing/2014/main" id="{DF1C740B-FDD0-960E-3E9F-24BE9CA5543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err="1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Exclusive</a:t>
            </a:r>
            <a:r>
              <a:rPr lang="de-DE" dirty="0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 </a:t>
            </a:r>
            <a:r>
              <a:rPr lang="de-DE" dirty="0" err="1">
                <a:solidFill>
                  <a:schemeClr val="bg1"/>
                </a:solidFill>
                <a:effectLst>
                  <a:glow rad="139700">
                    <a:schemeClr val="tx1">
                      <a:lumMod val="60000"/>
                      <a:lumOff val="40000"/>
                      <a:alpha val="60000"/>
                    </a:schemeClr>
                  </a:glow>
                </a:effectLst>
              </a:rPr>
              <a:t>benefits</a:t>
            </a:r>
            <a:endParaRPr lang="en-GB" dirty="0">
              <a:solidFill>
                <a:schemeClr val="bg1"/>
              </a:solidFill>
              <a:effectLst>
                <a:glow rad="139700">
                  <a:schemeClr val="tx1">
                    <a:lumMod val="60000"/>
                    <a:lumOff val="40000"/>
                    <a:alpha val="60000"/>
                  </a:schemeClr>
                </a:glow>
              </a:effectLst>
            </a:endParaRP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D45E16F-5390-B2CA-FE25-5CD9F28575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2876023"/>
            <a:ext cx="6881811" cy="2924174"/>
          </a:xfrm>
        </p:spPr>
        <p:txBody>
          <a:bodyPr anchor="b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3200" dirty="0" err="1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Special</a:t>
            </a:r>
            <a:r>
              <a:rPr lang="fr-CH" sz="3200" dirty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trainings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3200" dirty="0" err="1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Special</a:t>
            </a:r>
            <a:r>
              <a:rPr lang="fr-CH" sz="3200" dirty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events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3200" dirty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CERN Guides exclusive </a:t>
            </a:r>
            <a:r>
              <a:rPr lang="fr-CH" sz="3200" dirty="0" err="1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space</a:t>
            </a:r>
            <a:endParaRPr lang="fr-CH" sz="3200" dirty="0">
              <a:solidFill>
                <a:schemeClr val="bg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3200" dirty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Certificates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E117E0-670D-4FA5-639F-43D3D2C45BFC}"/>
              </a:ext>
            </a:extLst>
          </p:cNvPr>
          <p:cNvGrpSpPr/>
          <p:nvPr/>
        </p:nvGrpSpPr>
        <p:grpSpPr>
          <a:xfrm>
            <a:off x="10568573" y="4117502"/>
            <a:ext cx="1215440" cy="1790834"/>
            <a:chOff x="9919285" y="4117502"/>
            <a:chExt cx="1215440" cy="1790834"/>
          </a:xfrm>
        </p:grpSpPr>
        <p:pic>
          <p:nvPicPr>
            <p:cNvPr id="8" name="Picture 7" descr="A qr code on a white background&#10;&#10;Description automatically generated">
              <a:extLst>
                <a:ext uri="{FF2B5EF4-FFF2-40B4-BE49-F238E27FC236}">
                  <a16:creationId xmlns:a16="http://schemas.microsoft.com/office/drawing/2014/main" id="{E7785048-59DE-16DA-2E23-7FE27DB4F5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19285" y="4117502"/>
              <a:ext cx="1215440" cy="121544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C57C651-7428-B642-9E46-2DF197DEF5BB}"/>
                </a:ext>
              </a:extLst>
            </p:cNvPr>
            <p:cNvSpPr txBox="1"/>
            <p:nvPr/>
          </p:nvSpPr>
          <p:spPr>
            <a:xfrm>
              <a:off x="9919285" y="5354338"/>
              <a:ext cx="1215440" cy="55399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sz="1200" b="1" dirty="0"/>
                <a:t>Try </a:t>
              </a:r>
              <a:r>
                <a:rPr lang="fr-CH" sz="1200" b="1" dirty="0" err="1"/>
                <a:t>our</a:t>
              </a:r>
              <a:r>
                <a:rPr lang="fr-CH" sz="1200" b="1" dirty="0"/>
                <a:t> quiz and </a:t>
              </a:r>
              <a:r>
                <a:rPr lang="fr-CH" sz="1200" b="1" dirty="0" err="1"/>
                <a:t>find</a:t>
              </a:r>
              <a:r>
                <a:rPr lang="fr-CH" sz="1200" b="1" dirty="0"/>
                <a:t> out </a:t>
              </a:r>
              <a:r>
                <a:rPr lang="fr-CH" sz="1200" b="1" dirty="0" err="1"/>
                <a:t>which</a:t>
              </a:r>
              <a:r>
                <a:rPr lang="fr-CH" sz="1200" b="1" dirty="0"/>
                <a:t> guide </a:t>
              </a:r>
              <a:r>
                <a:rPr lang="fr-CH" sz="1200" b="1" dirty="0" err="1"/>
                <a:t>you</a:t>
              </a:r>
              <a:r>
                <a:rPr lang="fr-CH" sz="1200" b="1" dirty="0"/>
                <a:t> are!</a:t>
              </a:r>
              <a:endParaRPr lang="en-GB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216375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0F146-601E-DA49-1F14-AFD23D7A4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0768972E-8841-43EC-AD66-FBC551B5F92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4C42E-3C1F-117E-ECFE-AF9690344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Become a CERN Guide -  https://guides.web.cern.ch</a:t>
            </a:r>
          </a:p>
        </p:txBody>
      </p:sp>
      <p:sp>
        <p:nvSpPr>
          <p:cNvPr id="22" name="Title 2">
            <a:extLst>
              <a:ext uri="{FF2B5EF4-FFF2-40B4-BE49-F238E27FC236}">
                <a16:creationId xmlns:a16="http://schemas.microsoft.com/office/drawing/2014/main" id="{DF1C740B-FDD0-960E-3E9F-24BE9CA5543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>
                <a:effectLst/>
              </a:rPr>
              <a:t>A modular </a:t>
            </a:r>
            <a:r>
              <a:rPr lang="de-DE" dirty="0" err="1">
                <a:effectLst/>
              </a:rPr>
              <a:t>training</a:t>
            </a:r>
            <a:r>
              <a:rPr lang="de-DE" dirty="0">
                <a:effectLst/>
              </a:rPr>
              <a:t> </a:t>
            </a:r>
            <a:r>
              <a:rPr lang="de-DE" dirty="0" err="1">
                <a:effectLst/>
              </a:rPr>
              <a:t>system</a:t>
            </a:r>
            <a:endParaRPr lang="en-GB" dirty="0">
              <a:effectLst/>
            </a:endParaRP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D45E16F-5390-B2CA-FE25-5CD9F28575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13936"/>
            <a:ext cx="11212512" cy="292417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3200" dirty="0">
                <a:solidFill>
                  <a:schemeClr val="tx1"/>
                </a:solidFill>
                <a:effectLst/>
              </a:rPr>
              <a:t>Start </a:t>
            </a:r>
            <a:r>
              <a:rPr lang="fr-CH" sz="3200" dirty="0" err="1">
                <a:solidFill>
                  <a:schemeClr val="tx1"/>
                </a:solidFill>
                <a:effectLst/>
              </a:rPr>
              <a:t>small</a:t>
            </a:r>
            <a:r>
              <a:rPr lang="fr-CH" sz="3200" dirty="0">
                <a:solidFill>
                  <a:schemeClr val="tx1"/>
                </a:solidFill>
                <a:effectLst/>
              </a:rPr>
              <a:t>, guide </a:t>
            </a:r>
            <a:r>
              <a:rPr lang="fr-CH" sz="3200" dirty="0" err="1">
                <a:solidFill>
                  <a:schemeClr val="tx1"/>
                </a:solidFill>
                <a:effectLst/>
              </a:rPr>
              <a:t>quickly</a:t>
            </a:r>
            <a:endParaRPr lang="fr-CH" sz="320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3200" dirty="0" err="1">
                <a:solidFill>
                  <a:schemeClr val="tx1"/>
                </a:solidFill>
                <a:effectLst/>
              </a:rPr>
              <a:t>Choose</a:t>
            </a:r>
            <a:r>
              <a:rPr lang="fr-CH" sz="3200" dirty="0">
                <a:solidFill>
                  <a:schemeClr val="tx1"/>
                </a:solidFill>
                <a:effectLst/>
              </a:rPr>
              <a:t> the activities </a:t>
            </a:r>
            <a:r>
              <a:rPr lang="fr-CH" sz="3200" dirty="0" err="1">
                <a:solidFill>
                  <a:schemeClr val="tx1"/>
                </a:solidFill>
                <a:effectLst/>
              </a:rPr>
              <a:t>you</a:t>
            </a:r>
            <a:r>
              <a:rPr lang="fr-CH" sz="3200" dirty="0">
                <a:solidFill>
                  <a:schemeClr val="tx1"/>
                </a:solidFill>
                <a:effectLst/>
              </a:rPr>
              <a:t> </a:t>
            </a:r>
            <a:r>
              <a:rPr lang="fr-CH" sz="3200" dirty="0" err="1">
                <a:solidFill>
                  <a:schemeClr val="tx1"/>
                </a:solidFill>
                <a:effectLst/>
              </a:rPr>
              <a:t>prefer</a:t>
            </a:r>
            <a:endParaRPr lang="fr-CH" sz="320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3200" dirty="0">
                <a:solidFill>
                  <a:schemeClr val="tx1"/>
                </a:solidFill>
                <a:effectLst/>
              </a:rPr>
              <a:t>Expand </a:t>
            </a:r>
            <a:r>
              <a:rPr lang="fr-CH" sz="3200" dirty="0" err="1">
                <a:solidFill>
                  <a:schemeClr val="tx1"/>
                </a:solidFill>
                <a:effectLst/>
              </a:rPr>
              <a:t>your</a:t>
            </a:r>
            <a:r>
              <a:rPr lang="fr-CH" sz="3200" dirty="0">
                <a:solidFill>
                  <a:schemeClr val="tx1"/>
                </a:solidFill>
                <a:effectLst/>
              </a:rPr>
              <a:t> portfolio as </a:t>
            </a:r>
            <a:r>
              <a:rPr lang="fr-CH" sz="3200" dirty="0" err="1">
                <a:solidFill>
                  <a:schemeClr val="tx1"/>
                </a:solidFill>
                <a:effectLst/>
              </a:rPr>
              <a:t>you</a:t>
            </a:r>
            <a:r>
              <a:rPr lang="fr-CH" sz="3200" dirty="0">
                <a:solidFill>
                  <a:schemeClr val="tx1"/>
                </a:solidFill>
                <a:effectLst/>
              </a:rPr>
              <a:t> gain </a:t>
            </a:r>
            <a:r>
              <a:rPr lang="fr-CH" sz="3200" dirty="0" err="1">
                <a:solidFill>
                  <a:schemeClr val="tx1"/>
                </a:solidFill>
                <a:effectLst/>
              </a:rPr>
              <a:t>experience</a:t>
            </a:r>
            <a:endParaRPr lang="fr-CH" sz="3200" dirty="0">
              <a:solidFill>
                <a:schemeClr val="tx1"/>
              </a:solidFill>
              <a:effectLst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E117E0-670D-4FA5-639F-43D3D2C45BFC}"/>
              </a:ext>
            </a:extLst>
          </p:cNvPr>
          <p:cNvGrpSpPr/>
          <p:nvPr/>
        </p:nvGrpSpPr>
        <p:grpSpPr>
          <a:xfrm>
            <a:off x="10568573" y="4117502"/>
            <a:ext cx="1215440" cy="1790834"/>
            <a:chOff x="9919285" y="4117502"/>
            <a:chExt cx="1215440" cy="1790834"/>
          </a:xfrm>
        </p:grpSpPr>
        <p:pic>
          <p:nvPicPr>
            <p:cNvPr id="8" name="Picture 7" descr="A qr code on a white background&#10;&#10;Description automatically generated">
              <a:extLst>
                <a:ext uri="{FF2B5EF4-FFF2-40B4-BE49-F238E27FC236}">
                  <a16:creationId xmlns:a16="http://schemas.microsoft.com/office/drawing/2014/main" id="{E7785048-59DE-16DA-2E23-7FE27DB4F5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19285" y="4117502"/>
              <a:ext cx="1215440" cy="121544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C57C651-7428-B642-9E46-2DF197DEF5BB}"/>
                </a:ext>
              </a:extLst>
            </p:cNvPr>
            <p:cNvSpPr txBox="1"/>
            <p:nvPr/>
          </p:nvSpPr>
          <p:spPr>
            <a:xfrm>
              <a:off x="9919285" y="5354338"/>
              <a:ext cx="1215440" cy="55399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sz="1200" b="1" dirty="0"/>
                <a:t>Try </a:t>
              </a:r>
              <a:r>
                <a:rPr lang="fr-CH" sz="1200" b="1" dirty="0" err="1"/>
                <a:t>our</a:t>
              </a:r>
              <a:r>
                <a:rPr lang="fr-CH" sz="1200" b="1" dirty="0"/>
                <a:t> quiz and </a:t>
              </a:r>
              <a:r>
                <a:rPr lang="fr-CH" sz="1200" b="1" dirty="0" err="1"/>
                <a:t>find</a:t>
              </a:r>
              <a:r>
                <a:rPr lang="fr-CH" sz="1200" b="1" dirty="0"/>
                <a:t> out </a:t>
              </a:r>
              <a:r>
                <a:rPr lang="fr-CH" sz="1200" b="1" dirty="0" err="1"/>
                <a:t>which</a:t>
              </a:r>
              <a:r>
                <a:rPr lang="fr-CH" sz="1200" b="1" dirty="0"/>
                <a:t> guide </a:t>
              </a:r>
              <a:r>
                <a:rPr lang="fr-CH" sz="1200" b="1" dirty="0" err="1"/>
                <a:t>you</a:t>
              </a:r>
              <a:r>
                <a:rPr lang="fr-CH" sz="1200" b="1" dirty="0"/>
                <a:t> are!</a:t>
              </a:r>
              <a:endParaRPr lang="en-GB" sz="1200" b="1" dirty="0"/>
            </a:p>
          </p:txBody>
        </p:sp>
      </p:grp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52F21269-6701-116C-8741-4C745C7444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6965683"/>
              </p:ext>
            </p:extLst>
          </p:nvPr>
        </p:nvGraphicFramePr>
        <p:xfrm>
          <a:off x="407988" y="3414740"/>
          <a:ext cx="8967456" cy="2441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499146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AC5E3C-BA73-BCDD-62D4-7FF9C7EAA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0768972E-8841-43EC-AD66-FBC551B5F92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0D83B4-2598-7B08-AAD6-C5F5BD79E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CERN Guides – Introduction Course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64D7B790-0C21-4B99-0DA4-99E7A5115436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err="1"/>
              <a:t>Many</a:t>
            </a:r>
            <a:r>
              <a:rPr lang="fr-CH" dirty="0"/>
              <a:t> </a:t>
            </a:r>
            <a:r>
              <a:rPr lang="fr-CH" dirty="0" err="1"/>
              <a:t>resources</a:t>
            </a:r>
            <a:r>
              <a:rPr lang="fr-CH" dirty="0"/>
              <a:t> to help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5A649-62B7-3019-94C3-07FB11397C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481083" cy="4608512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GB" dirty="0"/>
              <a:t>Guides website at </a:t>
            </a:r>
            <a:r>
              <a:rPr lang="en-GB" dirty="0">
                <a:hlinkClick r:id="rId2"/>
              </a:rPr>
              <a:t>https://guides.web.cern.ch</a:t>
            </a:r>
            <a:r>
              <a:rPr lang="en-GB" dirty="0"/>
              <a:t> </a:t>
            </a:r>
            <a:endParaRPr lang="en-GB" dirty="0">
              <a:cs typeface="Arial"/>
            </a:endParaRPr>
          </a:p>
          <a:p>
            <a:pPr lvl="1"/>
            <a:r>
              <a:rPr lang="en-GB" dirty="0">
                <a:cs typeface="Arial"/>
              </a:rPr>
              <a:t>Online documentation</a:t>
            </a:r>
          </a:p>
          <a:p>
            <a:pPr lvl="1"/>
            <a:r>
              <a:rPr lang="en-GB" dirty="0">
                <a:cs typeface="Arial"/>
              </a:rPr>
              <a:t>Training catalogue</a:t>
            </a:r>
          </a:p>
          <a:p>
            <a:pPr lvl="1"/>
            <a:r>
              <a:rPr lang="en-GB" dirty="0">
                <a:cs typeface="Arial"/>
              </a:rPr>
              <a:t>Articles, news, best practices etc.</a:t>
            </a:r>
          </a:p>
          <a:p>
            <a:r>
              <a:rPr lang="en-GB" dirty="0"/>
              <a:t>Guides channels at </a:t>
            </a:r>
            <a:r>
              <a:rPr lang="en-GB" dirty="0">
                <a:hlinkClick r:id="rId3"/>
              </a:rPr>
              <a:t>https://cern.ch/mattermost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Join the community</a:t>
            </a:r>
          </a:p>
          <a:p>
            <a:pPr lvl="1"/>
            <a:r>
              <a:rPr lang="en-GB" dirty="0"/>
              <a:t>Ask questions</a:t>
            </a:r>
          </a:p>
          <a:p>
            <a:pPr lvl="1"/>
            <a:r>
              <a:rPr lang="en-GB" dirty="0"/>
              <a:t>Share your experience</a:t>
            </a:r>
          </a:p>
          <a:p>
            <a:r>
              <a:rPr lang="en-GB" dirty="0"/>
              <a:t>Visits service at </a:t>
            </a:r>
            <a:r>
              <a:rPr lang="en-GB" dirty="0">
                <a:hlinkClick r:id="rId4"/>
              </a:rPr>
              <a:t>visits.service@cern.ch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To answer any of your question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EBDDFE1-125F-DED2-28B3-3E474797B4EA}"/>
              </a:ext>
            </a:extLst>
          </p:cNvPr>
          <p:cNvGrpSpPr/>
          <p:nvPr/>
        </p:nvGrpSpPr>
        <p:grpSpPr>
          <a:xfrm>
            <a:off x="7224685" y="0"/>
            <a:ext cx="4661991" cy="6853136"/>
            <a:chOff x="6786181" y="4864"/>
            <a:chExt cx="4661991" cy="682467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FCE893A-2CA1-8616-A3C7-DF8A64DE3F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86183" y="4864"/>
              <a:ext cx="4661989" cy="249823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D9A6424-91E8-78B6-C12B-FC292A99628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86182" y="2491374"/>
              <a:ext cx="4661989" cy="216145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58BC6AC-EB59-91CA-76BC-E6BB820E5A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86181" y="4629231"/>
              <a:ext cx="4661991" cy="220030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855211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R_template  presentation.potx" id="{ED0CFC14-E614-6647-9CE1-6475111B166A}" vid="{421B573E-B94D-464A-8DFE-42673B0FBA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IR_template  presentation</Template>
  <TotalTime>9687</TotalTime>
  <Words>527</Words>
  <Application>Microsoft Office PowerPoint</Application>
  <PresentationFormat>Widescreen</PresentationFormat>
  <Paragraphs>93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Become a CERN Guide Become an ambassador for science </vt:lpstr>
      <vt:lpstr>PowerPoint Presentation</vt:lpstr>
      <vt:lpstr>CERN Science Gateway will open its doors to the public on 8 October 2023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Francois Briard</dc:creator>
  <cp:lastModifiedBy>Francois Briard</cp:lastModifiedBy>
  <cp:revision>211</cp:revision>
  <dcterms:created xsi:type="dcterms:W3CDTF">2023-05-24T12:04:28Z</dcterms:created>
  <dcterms:modified xsi:type="dcterms:W3CDTF">2023-06-26T10:19:45Z</dcterms:modified>
</cp:coreProperties>
</file>