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 title="Page Number Shape">
            <a:extLst>
              <a:ext uri="{FF2B5EF4-FFF2-40B4-BE49-F238E27FC236}">
                <a16:creationId xmlns:a16="http://schemas.microsoft.com/office/drawing/2014/main" id="{DD4C4B28-6B4B-4445-8535-F516D74E4AA9}"/>
              </a:ext>
            </a:extLst>
          </p:cNvPr>
          <p:cNvSpPr/>
          <p:nvPr/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cxnSp>
        <p:nvCxnSpPr>
          <p:cNvPr id="12" name="Straight Connector 11" title="Verticle Rule Line">
            <a:extLst>
              <a:ext uri="{FF2B5EF4-FFF2-40B4-BE49-F238E27FC236}">
                <a16:creationId xmlns:a16="http://schemas.microsoft.com/office/drawing/2014/main" id="{0CB1C732-7193-4253-8746-850D090A6B4E}"/>
              </a:ext>
            </a:extLst>
          </p:cNvPr>
          <p:cNvCxnSpPr>
            <a:cxnSpLocks/>
          </p:cNvCxnSpPr>
          <p:nvPr/>
        </p:nvCxnSpPr>
        <p:spPr>
          <a:xfrm>
            <a:off x="758952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03AA199-952B-427F-A5BE-B97D25FD0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992" y="1143000"/>
            <a:ext cx="6720840" cy="3730752"/>
          </a:xfrm>
        </p:spPr>
        <p:txBody>
          <a:bodyPr anchor="t">
            <a:normAutofit/>
          </a:bodyPr>
          <a:lstStyle>
            <a:lvl1pPr algn="l"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AA393-A876-475F-A05B-1CCAB6C1F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992" y="5010912"/>
            <a:ext cx="6720840" cy="70408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95621-D631-4F31-AEEF-C8574E50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86356" y="6007608"/>
            <a:ext cx="3143643" cy="365125"/>
          </a:xfrm>
        </p:spPr>
        <p:txBody>
          <a:bodyPr/>
          <a:lstStyle/>
          <a:p>
            <a:fld id="{53BEF823-48A5-43FC-BE03-E79964288B4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EE125-77AD-4E23-AFB7-C5CFDEAC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991" y="6007608"/>
            <a:ext cx="67208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69682-B530-4F52-87B9-39464A09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8116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59FCF-ACDF-495D-ACFA-15FCAC9EA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786E3-AB17-427E-8EF8-7FCB671A1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33B4E9-7A16-448C-8BE6-B14941A3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9212F5-5835-49FF-836F-5E3008A0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9D492B-E5EE-4D24-A087-57D739CFA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8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E395-94BD-4E79-8E42-9CD4EB33CA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75542" y="758952"/>
            <a:ext cx="2954458" cy="49860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AA8A4-66BC-4E80-ABE3-F533F82B8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8952" y="758952"/>
            <a:ext cx="7407586" cy="49860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DA4EA6-6A1A-48ED-9D79-A438561C7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49B2BA-9250-4EBF-8820-10BDA5C1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914475-55F3-4C46-BAE2-E4D93E9E3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4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351BD-5252-4168-A69E-C6864AE2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48EEE-19C9-493B-836D-73B9E4A0B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FA6BFE-11ED-4FB4-9F65-508B5B0F0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F536E-BEFF-4E0D-B4EC-39DE28C67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EE02AF-6FE1-4972-BD48-A82499AD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584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452EE-D9FC-4E51-9BFF-141F91923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051" y="2414016"/>
            <a:ext cx="10666949" cy="3099816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086C4-4949-4E7A-A182-6709496A1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952" y="1389888"/>
            <a:ext cx="10671048" cy="822960"/>
          </a:xfrm>
        </p:spPr>
        <p:txBody>
          <a:bodyPr anchor="ctr">
            <a:normAutofit/>
          </a:bodyPr>
          <a:lstStyle>
            <a:lvl1pPr marL="0" indent="0">
              <a:buNone/>
              <a:defRPr sz="20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2BC88-6A2B-4851-9568-23A4B74D9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82CFE5-65C3-4F46-9141-46454559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1B390-4E13-4481-AC02-FF126656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24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E02F8-47BB-4D30-8EFE-69C9222D9E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84648" y="758952"/>
            <a:ext cx="6245352" cy="2240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44D33-6BF0-4205-A542-8537E3515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4647" y="3273551"/>
            <a:ext cx="6245351" cy="2240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6953A83-D2BE-4015-8D64-BE93DDFE5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A849E67-05F9-4033-B033-74D6B8C8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AAC6AA-CFFB-438F-9327-DDB023E2E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4960CB-ABA7-4442-AB15-FE444F23C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9678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48291-9C7D-407E-8D07-FA3A323EA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192D2-8BA6-4A4D-814D-AD37A2A10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90323" y="1377198"/>
            <a:ext cx="6239675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6FD4BC-C948-41C4-BA24-5D26147E1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84647" y="3319548"/>
            <a:ext cx="6245351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2E359C-F73D-4F1B-9F9A-6D6285671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84646" y="3932372"/>
            <a:ext cx="6245352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76B63AE-38FF-40DD-A543-32DD98E6B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686C0EB-E082-4BAB-99E8-B42F3C28B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3CB0152-BA1F-48C7-A66F-3ADB51C9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D1C21B3-5CF6-415F-8295-EED3DF5C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47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470D5-4EB9-4410-A8AE-6D85F1923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87FB59-BA77-4864-B9E8-99485125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F0BC0B-BA67-455B-B567-1473DF06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F0BCF3-6FB5-4529-AA6A-A3146735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548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1315B-6865-4A5A-91C1-B75339038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36720-08C7-43DE-8EB5-CAB52D0E9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477AF-B012-491C-AE42-22DE1203B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62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183AC-72A9-43F5-A1B3-1D7A6A4C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758951"/>
            <a:ext cx="6245352" cy="475488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45592-52ED-4270-ACBB-BCC528DAC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3" y="3815080"/>
            <a:ext cx="3831336" cy="169875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9A93518-F9B5-418F-9883-BEF8359B0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7B9FFE7-C4AB-425B-9B56-E412C722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9231052-EBA8-4781-B28A-2FEA8BE52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BF9E7-F686-4FA1-9BA5-69BDD014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301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78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6CF06-B27C-4DC4-981D-38E31997BD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758951"/>
            <a:ext cx="6245352" cy="4754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76E66-2CB3-4F47-97F6-077C42818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2" y="3794760"/>
            <a:ext cx="3831336" cy="1719072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1414C9F-CBBD-4D5E-A831-BC0CDFEBC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58DC0C8-B580-442D-8DAC-4F0F869B1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B0D29E8-DFEE-49AB-83AF-85FF25252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EAAF1B-6B6E-4D37-8F57-E403C6371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26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0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 title="Page Number Shape">
            <a:extLst>
              <a:ext uri="{FF2B5EF4-FFF2-40B4-BE49-F238E27FC236}">
                <a16:creationId xmlns:a16="http://schemas.microsoft.com/office/drawing/2014/main" id="{72411438-92A5-42B0-9C54-EA4FB32ACB5E}"/>
              </a:ext>
            </a:extLst>
          </p:cNvPr>
          <p:cNvSpPr/>
          <p:nvPr/>
        </p:nvSpPr>
        <p:spPr bwMode="auto">
          <a:xfrm>
            <a:off x="11784011" y="5778801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6E4D8-47B6-4DEC-BD29-B3B6ED4C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47548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F5D4C-4873-4052-A294-99CCB9421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4754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D62B3-3490-46B4-A10E-33FCE4A1FB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16952" y="6007608"/>
            <a:ext cx="3813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r"/>
            <a:fld id="{53BEF823-48A5-43FC-BE03-E79964288B41}" type="datetimeFigureOut">
              <a:rPr lang="en-US" smtClean="0"/>
              <a:pPr algn="r"/>
              <a:t>6/24/2022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24CB1-7D5F-4F52-9F99-7068F5819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007608"/>
            <a:ext cx="3831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F9CC9-1431-4569-B2F1-D04814955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86616" y="6007608"/>
            <a:ext cx="411480" cy="365125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61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i="1" kern="1200" spc="1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8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B6C017-E969-6D00-F96C-0B6E6F597C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8914" y="893935"/>
            <a:ext cx="5364937" cy="3339390"/>
          </a:xfrm>
        </p:spPr>
        <p:txBody>
          <a:bodyPr anchor="ctr">
            <a:normAutofit/>
          </a:bodyPr>
          <a:lstStyle/>
          <a:p>
            <a:r>
              <a:rPr lang="en-US" sz="5600"/>
              <a:t>CERNbox UI Metrics Scraping and Analysis – IT Department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981512-6820-69E4-87E9-0CD9B731CB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8915" y="4876803"/>
            <a:ext cx="5364936" cy="909848"/>
          </a:xfrm>
        </p:spPr>
        <p:txBody>
          <a:bodyPr anchor="t">
            <a:normAutofit/>
          </a:bodyPr>
          <a:lstStyle/>
          <a:p>
            <a:r>
              <a:rPr lang="en-US" dirty="0"/>
              <a:t>By Tyler Hellstern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55BCE4-1833-831C-31D2-09031FB674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56"/>
          <a:stretch/>
        </p:blipFill>
        <p:spPr>
          <a:xfrm>
            <a:off x="1" y="10"/>
            <a:ext cx="5215066" cy="6857990"/>
          </a:xfrm>
          <a:custGeom>
            <a:avLst/>
            <a:gdLst/>
            <a:ahLst/>
            <a:cxnLst/>
            <a:rect l="l" t="t" r="r" b="b"/>
            <a:pathLst>
              <a:path w="5215066" h="6845983">
                <a:moveTo>
                  <a:pt x="0" y="0"/>
                </a:moveTo>
                <a:lnTo>
                  <a:pt x="3197713" y="0"/>
                </a:lnTo>
                <a:lnTo>
                  <a:pt x="3259787" y="39795"/>
                </a:lnTo>
                <a:cubicBezTo>
                  <a:pt x="4439462" y="836768"/>
                  <a:pt x="5215066" y="2186425"/>
                  <a:pt x="5215066" y="3717234"/>
                </a:cubicBezTo>
                <a:cubicBezTo>
                  <a:pt x="5215066" y="4788800"/>
                  <a:pt x="4835020" y="5771602"/>
                  <a:pt x="4202364" y="6538204"/>
                </a:cubicBezTo>
                <a:lnTo>
                  <a:pt x="3922635" y="6845983"/>
                </a:lnTo>
                <a:lnTo>
                  <a:pt x="0" y="6845983"/>
                </a:lnTo>
                <a:close/>
              </a:path>
            </a:pathLst>
          </a:cu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B95BE3-D5B2-4F38-9A01-17866C9FB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040331" y="4555071"/>
            <a:ext cx="5303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6">
            <a:extLst>
              <a:ext uri="{FF2B5EF4-FFF2-40B4-BE49-F238E27FC236}">
                <a16:creationId xmlns:a16="http://schemas.microsoft.com/office/drawing/2014/main" id="{ADA271CD-3011-4A05-B4A3-80F179468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8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1FFCEE-2CB8-1282-9A53-47D39B976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dirty="0" err="1">
                <a:solidFill>
                  <a:schemeClr val="bg1"/>
                </a:solidFill>
              </a:rPr>
              <a:t>CERNbox</a:t>
            </a:r>
            <a:r>
              <a:rPr lang="en-US" dirty="0">
                <a:solidFill>
                  <a:schemeClr val="bg1"/>
                </a:solidFill>
              </a:rPr>
              <a:t> Team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A56BC12-495A-53AC-BEE7-D5962550A0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952" y="2448075"/>
            <a:ext cx="3643331" cy="3173412"/>
          </a:xfrm>
        </p:spPr>
      </p:pic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0F51A6-B2EF-4A0E-E753-917D55934C2D}"/>
              </a:ext>
            </a:extLst>
          </p:cNvPr>
          <p:cNvSpPr txBox="1"/>
          <p:nvPr/>
        </p:nvSpPr>
        <p:spPr>
          <a:xfrm>
            <a:off x="5466080" y="2590800"/>
            <a:ext cx="54965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What is </a:t>
            </a:r>
            <a:r>
              <a:rPr lang="en-US" sz="3200" dirty="0" err="1"/>
              <a:t>CERNbox</a:t>
            </a:r>
            <a:r>
              <a:rPr lang="en-US" sz="3200" dirty="0"/>
              <a:t>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Good Question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Strengths: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3200" dirty="0"/>
              <a:t>Provides 1TB of data for all CERN users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3200" dirty="0"/>
              <a:t>Projects</a:t>
            </a:r>
          </a:p>
        </p:txBody>
      </p:sp>
    </p:spTree>
    <p:extLst>
      <p:ext uri="{BB962C8B-B14F-4D97-AF65-F5344CB8AC3E}">
        <p14:creationId xmlns:p14="http://schemas.microsoft.com/office/powerpoint/2010/main" val="20981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257FB1-AF6B-1533-966D-B2ACF39C6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Making a Switch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8EDA5-9A89-0F75-2A11-255CD0F92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4" y="2607732"/>
            <a:ext cx="8412480" cy="31743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/>
              <a:t>A new (and improved) </a:t>
            </a:r>
            <a:r>
              <a:rPr lang="en-US" sz="2800" b="1" dirty="0" err="1"/>
              <a:t>CERNbox</a:t>
            </a:r>
            <a:r>
              <a:rPr lang="en-US" sz="2800" b="1" dirty="0"/>
              <a:t>:</a:t>
            </a:r>
          </a:p>
          <a:p>
            <a:r>
              <a:rPr lang="en-US" sz="2400" dirty="0"/>
              <a:t>URLs will be consistent with EOS directories</a:t>
            </a:r>
          </a:p>
          <a:p>
            <a:r>
              <a:rPr lang="en-US" sz="2400" dirty="0"/>
              <a:t>More sharing options for better flexibility when sharing files</a:t>
            </a:r>
          </a:p>
          <a:p>
            <a:r>
              <a:rPr lang="en-US" sz="2400" dirty="0"/>
              <a:t>Compatible with other applications like Microsoft and </a:t>
            </a:r>
            <a:r>
              <a:rPr lang="en-US" sz="2400" dirty="0" err="1"/>
              <a:t>Jupyter</a:t>
            </a:r>
            <a:endParaRPr lang="en-US" sz="2400" dirty="0"/>
          </a:p>
          <a:p>
            <a:r>
              <a:rPr lang="en-US" sz="2400" dirty="0"/>
              <a:t>Other useful features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89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748AC8-9DCE-EC92-E104-87CBEE6C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UI Metric scraping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C6325-1183-3F9E-8AA5-54B39AAD8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4" y="2607732"/>
            <a:ext cx="8412480" cy="3174357"/>
          </a:xfrm>
        </p:spPr>
        <p:txBody>
          <a:bodyPr>
            <a:normAutofit/>
          </a:bodyPr>
          <a:lstStyle/>
          <a:p>
            <a:r>
              <a:rPr lang="en-US" dirty="0"/>
              <a:t>How do users interact with the interface?</a:t>
            </a:r>
          </a:p>
          <a:p>
            <a:r>
              <a:rPr lang="en-US" dirty="0"/>
              <a:t>Using Prometheus, Node Exporter, and Grafana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63AA370-7EC9-EB1D-1AB2-F7887271A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97" y="3803617"/>
            <a:ext cx="1988378" cy="197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onitor Server Metrics With Prometheus and Grafana - Jajal Doang">
            <a:extLst>
              <a:ext uri="{FF2B5EF4-FFF2-40B4-BE49-F238E27FC236}">
                <a16:creationId xmlns:a16="http://schemas.microsoft.com/office/drawing/2014/main" id="{4DE7462D-A37F-DCF6-3D99-DE0865B69A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707" y="2509520"/>
            <a:ext cx="4920302" cy="398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2C49A6-B17D-70A7-40FB-AD48A49B74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0615" y="3836810"/>
            <a:ext cx="1625684" cy="2444876"/>
          </a:xfrm>
          <a:prstGeom prst="rect">
            <a:avLst/>
          </a:prstGeom>
        </p:spPr>
      </p:pic>
      <p:pic>
        <p:nvPicPr>
          <p:cNvPr id="1032" name="Picture 8" descr="Grafana - Wikipedia">
            <a:extLst>
              <a:ext uri="{FF2B5EF4-FFF2-40B4-BE49-F238E27FC236}">
                <a16:creationId xmlns:a16="http://schemas.microsoft.com/office/drawing/2014/main" id="{26C04100-73D7-5E6A-7F5B-E8E25E260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173" y="3863349"/>
            <a:ext cx="2344738" cy="239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495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0186FE-20BF-A343-7760-D967AF31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My Goals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BFC2B-3DFC-C63D-5EA5-924E01B3F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4" y="2607732"/>
            <a:ext cx="8412480" cy="3174357"/>
          </a:xfrm>
        </p:spPr>
        <p:txBody>
          <a:bodyPr>
            <a:normAutofit/>
          </a:bodyPr>
          <a:lstStyle/>
          <a:p>
            <a:r>
              <a:rPr lang="en-US" dirty="0"/>
              <a:t>Learn as much as I can about coding and data science</a:t>
            </a:r>
          </a:p>
          <a:p>
            <a:r>
              <a:rPr lang="en-US" dirty="0"/>
              <a:t>Get to know the people in IT (they are all amazing people)</a:t>
            </a:r>
          </a:p>
          <a:p>
            <a:r>
              <a:rPr lang="en-US" dirty="0"/>
              <a:t>Get to know you guys, and the other summer students</a:t>
            </a:r>
          </a:p>
          <a:p>
            <a:r>
              <a:rPr lang="en-US" dirty="0"/>
              <a:t>Go to the lectures, talks, and presentations that have to do with the LHC (or physics in general)</a:t>
            </a:r>
          </a:p>
          <a:p>
            <a:r>
              <a:rPr lang="en-US" dirty="0"/>
              <a:t>And of course…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81" name="Rectangle 2080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3C6770E-C869-D548-6109-A3B5F2E21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301" y="3129798"/>
            <a:ext cx="4703688" cy="352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84BC03-D690-E539-3ABF-2EDF7213D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1"/>
            <a:ext cx="4782039" cy="198077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i="1" kern="1200" spc="100" baseline="0" dirty="0">
                <a:latin typeface="+mj-lt"/>
                <a:ea typeface="+mj-ea"/>
                <a:cs typeface="+mj-cs"/>
              </a:rPr>
              <a:t>EXPLORE EUROPE</a:t>
            </a:r>
          </a:p>
        </p:txBody>
      </p:sp>
      <p:cxnSp>
        <p:nvCxnSpPr>
          <p:cNvPr id="2083" name="Straight Connector 2082">
            <a:extLst>
              <a:ext uri="{FF2B5EF4-FFF2-40B4-BE49-F238E27FC236}">
                <a16:creationId xmlns:a16="http://schemas.microsoft.com/office/drawing/2014/main" id="{AEF97C72-3F89-4F0A-9629-01818B389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98137" y="2968331"/>
            <a:ext cx="45720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9" name="Content Placeholder 2068">
            <a:extLst>
              <a:ext uri="{FF2B5EF4-FFF2-40B4-BE49-F238E27FC236}">
                <a16:creationId xmlns:a16="http://schemas.microsoft.com/office/drawing/2014/main" id="{3A8C1187-B3B9-68D0-FE43-849EDB982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6" y="3196931"/>
            <a:ext cx="4782166" cy="2585158"/>
          </a:xfrm>
        </p:spPr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0C3D86A3-D98A-558D-8AA3-0E662B0ECF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17" r="7526"/>
          <a:stretch/>
        </p:blipFill>
        <p:spPr bwMode="auto">
          <a:xfrm>
            <a:off x="347028" y="2739725"/>
            <a:ext cx="5637212" cy="390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8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284A8CA3-2FF9-7C59-2FFE-8C3D56206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609" y="2103120"/>
            <a:ext cx="3363736" cy="448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372350AB-2DAF-3E30-AC71-E955B7A72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834" y="180621"/>
            <a:ext cx="3926775" cy="294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34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Video 5">
            <a:extLst>
              <a:ext uri="{FF2B5EF4-FFF2-40B4-BE49-F238E27FC236}">
                <a16:creationId xmlns:a16="http://schemas.microsoft.com/office/drawing/2014/main" id="{D2EB0ECE-059E-560B-B66C-E32BA474F46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1" b="285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398140-F067-40E9-892C-4DB04C70B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44600" y="-1244600"/>
            <a:ext cx="6858000" cy="9347200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B1F12-841E-E27E-6E16-780A0FFB46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8952" y="1143000"/>
            <a:ext cx="4572000" cy="2984701"/>
          </a:xfrm>
        </p:spPr>
        <p:txBody>
          <a:bodyPr anchor="b">
            <a:normAutofit/>
          </a:bodyPr>
          <a:lstStyle/>
          <a:p>
            <a:r>
              <a:rPr lang="en-US" sz="6000">
                <a:solidFill>
                  <a:srgbClr val="FFFFFF"/>
                </a:solidFill>
              </a:rPr>
              <a:t>Questions?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726E8A-324C-4684-96F2-AFDDFB2F1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58952" y="4291242"/>
            <a:ext cx="45720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1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HeadlinesVTI">
  <a:themeElements>
    <a:clrScheme name="AnalogousFromLightSeedRightStep">
      <a:dk1>
        <a:srgbClr val="000000"/>
      </a:dk1>
      <a:lt1>
        <a:srgbClr val="FFFFFF"/>
      </a:lt1>
      <a:dk2>
        <a:srgbClr val="203834"/>
      </a:dk2>
      <a:lt2>
        <a:srgbClr val="E2E4E8"/>
      </a:lt2>
      <a:accent1>
        <a:srgbClr val="B2A06E"/>
      </a:accent1>
      <a:accent2>
        <a:srgbClr val="9DA85C"/>
      </a:accent2>
      <a:accent3>
        <a:srgbClr val="89AC6F"/>
      </a:accent3>
      <a:accent4>
        <a:srgbClr val="62B261"/>
      </a:accent4>
      <a:accent5>
        <a:srgbClr val="6DAE87"/>
      </a:accent5>
      <a:accent6>
        <a:srgbClr val="60B0A1"/>
      </a:accent6>
      <a:hlink>
        <a:srgbClr val="697CAE"/>
      </a:hlink>
      <a:folHlink>
        <a:srgbClr val="7F7F7F"/>
      </a:folHlink>
    </a:clrScheme>
    <a:fontScheme name="Custom 211">
      <a:majorFont>
        <a:latin typeface="Sitka Banner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8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6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VTI" id="{66EB4A02-0C0F-47F1-9F48-4E6882B9F967}" vid="{F3552358-4452-4FDA-9568-4F5DA32F7A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1421</TotalTime>
  <Words>158</Words>
  <Application>Microsoft Office PowerPoint</Application>
  <PresentationFormat>Widescreen</PresentationFormat>
  <Paragraphs>25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Avenir Next LT Pro</vt:lpstr>
      <vt:lpstr>Sitka Banner</vt:lpstr>
      <vt:lpstr>HeadlinesVTI</vt:lpstr>
      <vt:lpstr>CERNbox UI Metrics Scraping and Analysis – IT Department</vt:lpstr>
      <vt:lpstr>The CERNbox Team</vt:lpstr>
      <vt:lpstr>Making a Switch</vt:lpstr>
      <vt:lpstr>UI Metric scraping</vt:lpstr>
      <vt:lpstr>My Goals </vt:lpstr>
      <vt:lpstr>EXPLORE EUROPE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CERNbox UI Metrics Scraping and Analysis – IT Department</dc:title>
  <dc:creator>Hellstern, Tyler</dc:creator>
  <cp:lastModifiedBy>Hellstern, Tyler</cp:lastModifiedBy>
  <cp:revision>3</cp:revision>
  <dcterms:created xsi:type="dcterms:W3CDTF">2022-06-22T15:37:28Z</dcterms:created>
  <dcterms:modified xsi:type="dcterms:W3CDTF">2022-06-24T08:21:19Z</dcterms:modified>
</cp:coreProperties>
</file>