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1" r:id="rId6"/>
    <p:sldId id="258" r:id="rId7"/>
    <p:sldId id="286" r:id="rId8"/>
    <p:sldId id="28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B7C6"/>
    <a:srgbClr val="00243A"/>
    <a:srgbClr val="E30613"/>
    <a:srgbClr val="103350"/>
    <a:srgbClr val="0C4360"/>
    <a:srgbClr val="1B6872"/>
    <a:srgbClr val="002136"/>
    <a:srgbClr val="0C75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3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4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1E7C77-33DE-456E-A664-22BBEA75DF8E}" type="doc">
      <dgm:prSet loTypeId="urn:microsoft.com/office/officeart/2005/8/layout/chevronAccent+Icon" loCatId="process" qsTypeId="urn:microsoft.com/office/officeart/2005/8/quickstyle/simple1" qsCatId="simple" csTypeId="urn:microsoft.com/office/officeart/2005/8/colors/accent2_2" csCatId="accent2" phldr="1"/>
      <dgm:spPr/>
    </dgm:pt>
    <dgm:pt modelId="{E173DA7F-63C6-4B93-A090-7D2C0DDC4568}">
      <dgm:prSet phldrT="[Text]"/>
      <dgm:spPr/>
      <dgm:t>
        <a:bodyPr/>
        <a:lstStyle/>
        <a:p>
          <a:r>
            <a:rPr lang="en-US" dirty="0">
              <a:latin typeface="+mj-lt"/>
            </a:rPr>
            <a:t>ITS2</a:t>
          </a:r>
        </a:p>
      </dgm:t>
    </dgm:pt>
    <dgm:pt modelId="{32590204-B423-4C33-B13B-6B01D83525A1}" type="parTrans" cxnId="{003B74DB-40D9-4442-95DF-534BC7F76891}">
      <dgm:prSet/>
      <dgm:spPr/>
      <dgm:t>
        <a:bodyPr/>
        <a:lstStyle/>
        <a:p>
          <a:endParaRPr lang="en-US"/>
        </a:p>
      </dgm:t>
    </dgm:pt>
    <dgm:pt modelId="{10605B97-F2AC-41D8-8A0A-E32CEB8E7CA7}" type="sibTrans" cxnId="{003B74DB-40D9-4442-95DF-534BC7F76891}">
      <dgm:prSet/>
      <dgm:spPr/>
      <dgm:t>
        <a:bodyPr/>
        <a:lstStyle/>
        <a:p>
          <a:endParaRPr lang="en-US"/>
        </a:p>
      </dgm:t>
    </dgm:pt>
    <dgm:pt modelId="{804884C3-9BB9-4DDB-8F6E-B81D7D0AFF9A}">
      <dgm:prSet phldrT="[Text]"/>
      <dgm:spPr/>
      <dgm:t>
        <a:bodyPr/>
        <a:lstStyle/>
        <a:p>
          <a:r>
            <a:rPr lang="en-US" dirty="0">
              <a:latin typeface="+mj-lt"/>
            </a:rPr>
            <a:t>ITS3</a:t>
          </a:r>
        </a:p>
      </dgm:t>
    </dgm:pt>
    <dgm:pt modelId="{A4262C42-DD2E-44E1-8015-4DA99A5BF549}" type="parTrans" cxnId="{8523B6D4-1A57-4C70-900F-9D29E0EF850F}">
      <dgm:prSet/>
      <dgm:spPr/>
      <dgm:t>
        <a:bodyPr/>
        <a:lstStyle/>
        <a:p>
          <a:endParaRPr lang="en-US"/>
        </a:p>
      </dgm:t>
    </dgm:pt>
    <dgm:pt modelId="{8BC67DB4-2452-4A5D-AA34-4E637BC32B83}" type="sibTrans" cxnId="{8523B6D4-1A57-4C70-900F-9D29E0EF850F}">
      <dgm:prSet/>
      <dgm:spPr/>
      <dgm:t>
        <a:bodyPr/>
        <a:lstStyle/>
        <a:p>
          <a:endParaRPr lang="en-US"/>
        </a:p>
      </dgm:t>
    </dgm:pt>
    <dgm:pt modelId="{F19C96CD-3376-4402-829F-1D0BB1089126}">
      <dgm:prSet phldrT="[Text]"/>
      <dgm:spPr/>
      <dgm:t>
        <a:bodyPr/>
        <a:lstStyle/>
        <a:p>
          <a:r>
            <a:rPr lang="en-US" dirty="0">
              <a:latin typeface="+mj-lt"/>
            </a:rPr>
            <a:t>ALPIDEs</a:t>
          </a:r>
        </a:p>
      </dgm:t>
    </dgm:pt>
    <dgm:pt modelId="{055C6847-93EC-4CD5-85B5-D3B8FDDDD168}" type="parTrans" cxnId="{27BFB8AD-BD54-4949-8A27-F93770A0FE40}">
      <dgm:prSet/>
      <dgm:spPr/>
      <dgm:t>
        <a:bodyPr/>
        <a:lstStyle/>
        <a:p>
          <a:endParaRPr lang="en-US"/>
        </a:p>
      </dgm:t>
    </dgm:pt>
    <dgm:pt modelId="{A5B247AF-3A01-4677-B628-9A257286626C}" type="sibTrans" cxnId="{27BFB8AD-BD54-4949-8A27-F93770A0FE40}">
      <dgm:prSet/>
      <dgm:spPr/>
      <dgm:t>
        <a:bodyPr/>
        <a:lstStyle/>
        <a:p>
          <a:endParaRPr lang="en-US"/>
        </a:p>
      </dgm:t>
    </dgm:pt>
    <dgm:pt modelId="{9A6A2397-A668-43B9-BB5A-A9C0042C6847}">
      <dgm:prSet phldrT="[Text]"/>
      <dgm:spPr/>
      <dgm:t>
        <a:bodyPr/>
        <a:lstStyle/>
        <a:p>
          <a:r>
            <a:rPr lang="en-US" dirty="0">
              <a:latin typeface="+mj-lt"/>
            </a:rPr>
            <a:t>APT/DPT Chips?</a:t>
          </a:r>
        </a:p>
      </dgm:t>
    </dgm:pt>
    <dgm:pt modelId="{C9320E4A-FCDC-4B9A-92BD-06AA35A632D8}" type="parTrans" cxnId="{908D556C-9BCB-418B-BEA9-CB3079EE5856}">
      <dgm:prSet/>
      <dgm:spPr/>
      <dgm:t>
        <a:bodyPr/>
        <a:lstStyle/>
        <a:p>
          <a:endParaRPr lang="en-US"/>
        </a:p>
      </dgm:t>
    </dgm:pt>
    <dgm:pt modelId="{393F80DE-D674-4C57-91F9-300958A5E2F2}" type="sibTrans" cxnId="{908D556C-9BCB-418B-BEA9-CB3079EE5856}">
      <dgm:prSet/>
      <dgm:spPr/>
      <dgm:t>
        <a:bodyPr/>
        <a:lstStyle/>
        <a:p>
          <a:endParaRPr lang="en-US"/>
        </a:p>
      </dgm:t>
    </dgm:pt>
    <dgm:pt modelId="{41E3B712-6FEC-402F-A905-2C087DE049C8}">
      <dgm:prSet phldrT="[Text]"/>
      <dgm:spPr>
        <a:solidFill>
          <a:schemeClr val="bg1">
            <a:lumMod val="50000"/>
            <a:alpha val="90000"/>
          </a:schemeClr>
        </a:solidFill>
      </dgm:spPr>
      <dgm:t>
        <a:bodyPr/>
        <a:lstStyle/>
        <a:p>
          <a:r>
            <a:rPr lang="en-US" dirty="0">
              <a:latin typeface="+mj-lt"/>
            </a:rPr>
            <a:t>ITS</a:t>
          </a:r>
        </a:p>
      </dgm:t>
    </dgm:pt>
    <dgm:pt modelId="{07A655C2-1F19-416B-96AE-ADF6977E3AE8}" type="parTrans" cxnId="{071542A8-F4B0-47AF-BBD0-3DDFBE3BF161}">
      <dgm:prSet/>
      <dgm:spPr/>
      <dgm:t>
        <a:bodyPr/>
        <a:lstStyle/>
        <a:p>
          <a:endParaRPr lang="en-US"/>
        </a:p>
      </dgm:t>
    </dgm:pt>
    <dgm:pt modelId="{DF0FB6A4-207B-41DD-815B-248791099D96}" type="sibTrans" cxnId="{071542A8-F4B0-47AF-BBD0-3DDFBE3BF161}">
      <dgm:prSet/>
      <dgm:spPr/>
      <dgm:t>
        <a:bodyPr/>
        <a:lstStyle/>
        <a:p>
          <a:endParaRPr lang="en-US"/>
        </a:p>
      </dgm:t>
    </dgm:pt>
    <dgm:pt modelId="{9EEFB03D-A56E-44DF-AB5A-DBCAD67C92AB}">
      <dgm:prSet phldrT="[Text]"/>
      <dgm:spPr>
        <a:solidFill>
          <a:schemeClr val="bg1">
            <a:lumMod val="50000"/>
            <a:alpha val="90000"/>
          </a:schemeClr>
        </a:solidFill>
      </dgm:spPr>
      <dgm:t>
        <a:bodyPr/>
        <a:lstStyle/>
        <a:p>
          <a:r>
            <a:rPr lang="en-US" dirty="0">
              <a:latin typeface="+mj-lt"/>
            </a:rPr>
            <a:t>Si Pixel Detectors</a:t>
          </a:r>
        </a:p>
      </dgm:t>
    </dgm:pt>
    <dgm:pt modelId="{45859EE6-68F2-4C62-9B1C-70587F719461}" type="parTrans" cxnId="{D3656817-2B7F-4D3F-AB97-ADEA7AEB690B}">
      <dgm:prSet/>
      <dgm:spPr/>
      <dgm:t>
        <a:bodyPr/>
        <a:lstStyle/>
        <a:p>
          <a:endParaRPr lang="en-US"/>
        </a:p>
      </dgm:t>
    </dgm:pt>
    <dgm:pt modelId="{41323C51-9FD9-466E-98F0-C4DB5C785E66}" type="sibTrans" cxnId="{D3656817-2B7F-4D3F-AB97-ADEA7AEB690B}">
      <dgm:prSet/>
      <dgm:spPr/>
      <dgm:t>
        <a:bodyPr/>
        <a:lstStyle/>
        <a:p>
          <a:endParaRPr lang="en-US"/>
        </a:p>
      </dgm:t>
    </dgm:pt>
    <dgm:pt modelId="{254DA8C8-5473-4E14-950C-AD1CCB3B0A18}" type="pres">
      <dgm:prSet presAssocID="{F41E7C77-33DE-456E-A664-22BBEA75DF8E}" presName="Name0" presStyleCnt="0">
        <dgm:presLayoutVars>
          <dgm:dir/>
          <dgm:resizeHandles val="exact"/>
        </dgm:presLayoutVars>
      </dgm:prSet>
      <dgm:spPr/>
    </dgm:pt>
    <dgm:pt modelId="{2422D4DB-7926-4F77-9702-D587BA4A4017}" type="pres">
      <dgm:prSet presAssocID="{41E3B712-6FEC-402F-A905-2C087DE049C8}" presName="composite" presStyleCnt="0"/>
      <dgm:spPr/>
    </dgm:pt>
    <dgm:pt modelId="{01B1B169-4F42-43AE-87EC-E68C0CA85D7C}" type="pres">
      <dgm:prSet presAssocID="{41E3B712-6FEC-402F-A905-2C087DE049C8}" presName="bgChev" presStyleLbl="node1" presStyleIdx="0" presStyleCnt="3"/>
      <dgm:spPr>
        <a:solidFill>
          <a:schemeClr val="accent2">
            <a:lumMod val="75000"/>
          </a:schemeClr>
        </a:solidFill>
      </dgm:spPr>
    </dgm:pt>
    <dgm:pt modelId="{922CD649-2BF8-4600-8C36-5FFC215A8DFE}" type="pres">
      <dgm:prSet presAssocID="{41E3B712-6FEC-402F-A905-2C087DE049C8}" presName="txNode" presStyleLbl="fgAcc1" presStyleIdx="0" presStyleCnt="3">
        <dgm:presLayoutVars>
          <dgm:bulletEnabled val="1"/>
        </dgm:presLayoutVars>
      </dgm:prSet>
      <dgm:spPr/>
    </dgm:pt>
    <dgm:pt modelId="{66F704EF-F2AE-4533-B594-B9010573FF09}" type="pres">
      <dgm:prSet presAssocID="{DF0FB6A4-207B-41DD-815B-248791099D96}" presName="compositeSpace" presStyleCnt="0"/>
      <dgm:spPr/>
    </dgm:pt>
    <dgm:pt modelId="{14771325-DF6F-49AA-94D7-0EEAE1D88101}" type="pres">
      <dgm:prSet presAssocID="{E173DA7F-63C6-4B93-A090-7D2C0DDC4568}" presName="composite" presStyleCnt="0"/>
      <dgm:spPr/>
    </dgm:pt>
    <dgm:pt modelId="{C7AB94A7-D4D1-46DD-A343-0D41576B565E}" type="pres">
      <dgm:prSet presAssocID="{E173DA7F-63C6-4B93-A090-7D2C0DDC4568}" presName="bgChev" presStyleLbl="node1" presStyleIdx="1" presStyleCnt="3"/>
      <dgm:spPr/>
    </dgm:pt>
    <dgm:pt modelId="{D82B2832-415B-43A3-A860-809E85A301F7}" type="pres">
      <dgm:prSet presAssocID="{E173DA7F-63C6-4B93-A090-7D2C0DDC4568}" presName="txNode" presStyleLbl="fgAcc1" presStyleIdx="1" presStyleCnt="3">
        <dgm:presLayoutVars>
          <dgm:bulletEnabled val="1"/>
        </dgm:presLayoutVars>
      </dgm:prSet>
      <dgm:spPr/>
    </dgm:pt>
    <dgm:pt modelId="{A1ACE0DD-920C-4CD4-9F0C-14538B9909B2}" type="pres">
      <dgm:prSet presAssocID="{10605B97-F2AC-41D8-8A0A-E32CEB8E7CA7}" presName="compositeSpace" presStyleCnt="0"/>
      <dgm:spPr/>
    </dgm:pt>
    <dgm:pt modelId="{7D9DA153-C3DA-4C07-B43B-B6940606C2CD}" type="pres">
      <dgm:prSet presAssocID="{804884C3-9BB9-4DDB-8F6E-B81D7D0AFF9A}" presName="composite" presStyleCnt="0"/>
      <dgm:spPr/>
    </dgm:pt>
    <dgm:pt modelId="{D5F25148-A640-4D49-9D9B-7D009C235D75}" type="pres">
      <dgm:prSet presAssocID="{804884C3-9BB9-4DDB-8F6E-B81D7D0AFF9A}" presName="bgChev" presStyleLbl="node1" presStyleIdx="2" presStyleCnt="3"/>
      <dgm:spPr>
        <a:solidFill>
          <a:schemeClr val="accent2">
            <a:lumMod val="40000"/>
            <a:lumOff val="60000"/>
          </a:schemeClr>
        </a:solidFill>
      </dgm:spPr>
    </dgm:pt>
    <dgm:pt modelId="{8B922474-1BA3-4ED6-9952-4CEC502FE051}" type="pres">
      <dgm:prSet presAssocID="{804884C3-9BB9-4DDB-8F6E-B81D7D0AFF9A}" presName="txNode" presStyleLbl="fgAcc1" presStyleIdx="2" presStyleCnt="3">
        <dgm:presLayoutVars>
          <dgm:bulletEnabled val="1"/>
        </dgm:presLayoutVars>
      </dgm:prSet>
      <dgm:spPr/>
    </dgm:pt>
  </dgm:ptLst>
  <dgm:cxnLst>
    <dgm:cxn modelId="{CEFEAA14-3A3E-46B2-B126-070FDD33C3A0}" type="presOf" srcId="{9EEFB03D-A56E-44DF-AB5A-DBCAD67C92AB}" destId="{922CD649-2BF8-4600-8C36-5FFC215A8DFE}" srcOrd="0" destOrd="1" presId="urn:microsoft.com/office/officeart/2005/8/layout/chevronAccent+Icon"/>
    <dgm:cxn modelId="{D3656817-2B7F-4D3F-AB97-ADEA7AEB690B}" srcId="{41E3B712-6FEC-402F-A905-2C087DE049C8}" destId="{9EEFB03D-A56E-44DF-AB5A-DBCAD67C92AB}" srcOrd="0" destOrd="0" parTransId="{45859EE6-68F2-4C62-9B1C-70587F719461}" sibTransId="{41323C51-9FD9-466E-98F0-C4DB5C785E66}"/>
    <dgm:cxn modelId="{908D556C-9BCB-418B-BEA9-CB3079EE5856}" srcId="{804884C3-9BB9-4DDB-8F6E-B81D7D0AFF9A}" destId="{9A6A2397-A668-43B9-BB5A-A9C0042C6847}" srcOrd="0" destOrd="0" parTransId="{C9320E4A-FCDC-4B9A-92BD-06AA35A632D8}" sibTransId="{393F80DE-D674-4C57-91F9-300958A5E2F2}"/>
    <dgm:cxn modelId="{F5FF6380-7366-4778-9046-689090511A5F}" type="presOf" srcId="{41E3B712-6FEC-402F-A905-2C087DE049C8}" destId="{922CD649-2BF8-4600-8C36-5FFC215A8DFE}" srcOrd="0" destOrd="0" presId="urn:microsoft.com/office/officeart/2005/8/layout/chevronAccent+Icon"/>
    <dgm:cxn modelId="{F0BBDA9A-2C5C-4C84-93EB-08F899C9A4AF}" type="presOf" srcId="{F19C96CD-3376-4402-829F-1D0BB1089126}" destId="{D82B2832-415B-43A3-A860-809E85A301F7}" srcOrd="0" destOrd="1" presId="urn:microsoft.com/office/officeart/2005/8/layout/chevronAccent+Icon"/>
    <dgm:cxn modelId="{071542A8-F4B0-47AF-BBD0-3DDFBE3BF161}" srcId="{F41E7C77-33DE-456E-A664-22BBEA75DF8E}" destId="{41E3B712-6FEC-402F-A905-2C087DE049C8}" srcOrd="0" destOrd="0" parTransId="{07A655C2-1F19-416B-96AE-ADF6977E3AE8}" sibTransId="{DF0FB6A4-207B-41DD-815B-248791099D96}"/>
    <dgm:cxn modelId="{B56857AD-0732-4672-9AA2-B8DE2527B48C}" type="presOf" srcId="{F41E7C77-33DE-456E-A664-22BBEA75DF8E}" destId="{254DA8C8-5473-4E14-950C-AD1CCB3B0A18}" srcOrd="0" destOrd="0" presId="urn:microsoft.com/office/officeart/2005/8/layout/chevronAccent+Icon"/>
    <dgm:cxn modelId="{27BFB8AD-BD54-4949-8A27-F93770A0FE40}" srcId="{E173DA7F-63C6-4B93-A090-7D2C0DDC4568}" destId="{F19C96CD-3376-4402-829F-1D0BB1089126}" srcOrd="0" destOrd="0" parTransId="{055C6847-93EC-4CD5-85B5-D3B8FDDDD168}" sibTransId="{A5B247AF-3A01-4677-B628-9A257286626C}"/>
    <dgm:cxn modelId="{E54664AF-3A9B-494B-8A52-2F1CEF92763B}" type="presOf" srcId="{9A6A2397-A668-43B9-BB5A-A9C0042C6847}" destId="{8B922474-1BA3-4ED6-9952-4CEC502FE051}" srcOrd="0" destOrd="1" presId="urn:microsoft.com/office/officeart/2005/8/layout/chevronAccent+Icon"/>
    <dgm:cxn modelId="{8523B6D4-1A57-4C70-900F-9D29E0EF850F}" srcId="{F41E7C77-33DE-456E-A664-22BBEA75DF8E}" destId="{804884C3-9BB9-4DDB-8F6E-B81D7D0AFF9A}" srcOrd="2" destOrd="0" parTransId="{A4262C42-DD2E-44E1-8015-4DA99A5BF549}" sibTransId="{8BC67DB4-2452-4A5D-AA34-4E637BC32B83}"/>
    <dgm:cxn modelId="{1C8663D5-4236-497B-8951-B829F799E893}" type="presOf" srcId="{E173DA7F-63C6-4B93-A090-7D2C0DDC4568}" destId="{D82B2832-415B-43A3-A860-809E85A301F7}" srcOrd="0" destOrd="0" presId="urn:microsoft.com/office/officeart/2005/8/layout/chevronAccent+Icon"/>
    <dgm:cxn modelId="{705E88D5-E41B-46C3-B012-01DF3D6A3D62}" type="presOf" srcId="{804884C3-9BB9-4DDB-8F6E-B81D7D0AFF9A}" destId="{8B922474-1BA3-4ED6-9952-4CEC502FE051}" srcOrd="0" destOrd="0" presId="urn:microsoft.com/office/officeart/2005/8/layout/chevronAccent+Icon"/>
    <dgm:cxn modelId="{003B74DB-40D9-4442-95DF-534BC7F76891}" srcId="{F41E7C77-33DE-456E-A664-22BBEA75DF8E}" destId="{E173DA7F-63C6-4B93-A090-7D2C0DDC4568}" srcOrd="1" destOrd="0" parTransId="{32590204-B423-4C33-B13B-6B01D83525A1}" sibTransId="{10605B97-F2AC-41D8-8A0A-E32CEB8E7CA7}"/>
    <dgm:cxn modelId="{D2B7E75D-5786-4468-A838-9C12E90CE411}" type="presParOf" srcId="{254DA8C8-5473-4E14-950C-AD1CCB3B0A18}" destId="{2422D4DB-7926-4F77-9702-D587BA4A4017}" srcOrd="0" destOrd="0" presId="urn:microsoft.com/office/officeart/2005/8/layout/chevronAccent+Icon"/>
    <dgm:cxn modelId="{389A415D-A7C5-42D0-AAE8-410AFCADB200}" type="presParOf" srcId="{2422D4DB-7926-4F77-9702-D587BA4A4017}" destId="{01B1B169-4F42-43AE-87EC-E68C0CA85D7C}" srcOrd="0" destOrd="0" presId="urn:microsoft.com/office/officeart/2005/8/layout/chevronAccent+Icon"/>
    <dgm:cxn modelId="{389899AE-8F7A-4811-BEA3-FA38671F21EF}" type="presParOf" srcId="{2422D4DB-7926-4F77-9702-D587BA4A4017}" destId="{922CD649-2BF8-4600-8C36-5FFC215A8DFE}" srcOrd="1" destOrd="0" presId="urn:microsoft.com/office/officeart/2005/8/layout/chevronAccent+Icon"/>
    <dgm:cxn modelId="{F0ED0305-D613-4D26-9A97-3C3D5F09C73A}" type="presParOf" srcId="{254DA8C8-5473-4E14-950C-AD1CCB3B0A18}" destId="{66F704EF-F2AE-4533-B594-B9010573FF09}" srcOrd="1" destOrd="0" presId="urn:microsoft.com/office/officeart/2005/8/layout/chevronAccent+Icon"/>
    <dgm:cxn modelId="{E9436348-0D7F-41DE-BBD8-2705B8795E2C}" type="presParOf" srcId="{254DA8C8-5473-4E14-950C-AD1CCB3B0A18}" destId="{14771325-DF6F-49AA-94D7-0EEAE1D88101}" srcOrd="2" destOrd="0" presId="urn:microsoft.com/office/officeart/2005/8/layout/chevronAccent+Icon"/>
    <dgm:cxn modelId="{B5133E43-CBE7-4539-8F9D-8AA20F4CFABD}" type="presParOf" srcId="{14771325-DF6F-49AA-94D7-0EEAE1D88101}" destId="{C7AB94A7-D4D1-46DD-A343-0D41576B565E}" srcOrd="0" destOrd="0" presId="urn:microsoft.com/office/officeart/2005/8/layout/chevronAccent+Icon"/>
    <dgm:cxn modelId="{5B009DB8-AE2B-4B1E-A588-74AFF8BF2756}" type="presParOf" srcId="{14771325-DF6F-49AA-94D7-0EEAE1D88101}" destId="{D82B2832-415B-43A3-A860-809E85A301F7}" srcOrd="1" destOrd="0" presId="urn:microsoft.com/office/officeart/2005/8/layout/chevronAccent+Icon"/>
    <dgm:cxn modelId="{853D1235-F93A-4AFD-B317-57BBBD8BD1BB}" type="presParOf" srcId="{254DA8C8-5473-4E14-950C-AD1CCB3B0A18}" destId="{A1ACE0DD-920C-4CD4-9F0C-14538B9909B2}" srcOrd="3" destOrd="0" presId="urn:microsoft.com/office/officeart/2005/8/layout/chevronAccent+Icon"/>
    <dgm:cxn modelId="{4F24124E-23CB-457D-8BB5-D0352A3B6EAE}" type="presParOf" srcId="{254DA8C8-5473-4E14-950C-AD1CCB3B0A18}" destId="{7D9DA153-C3DA-4C07-B43B-B6940606C2CD}" srcOrd="4" destOrd="0" presId="urn:microsoft.com/office/officeart/2005/8/layout/chevronAccent+Icon"/>
    <dgm:cxn modelId="{176152F5-8409-4B99-9194-BD6B653ED66B}" type="presParOf" srcId="{7D9DA153-C3DA-4C07-B43B-B6940606C2CD}" destId="{D5F25148-A640-4D49-9D9B-7D009C235D75}" srcOrd="0" destOrd="0" presId="urn:microsoft.com/office/officeart/2005/8/layout/chevronAccent+Icon"/>
    <dgm:cxn modelId="{6C1AFB56-26B7-4C24-9B56-25703ABDBC48}" type="presParOf" srcId="{7D9DA153-C3DA-4C07-B43B-B6940606C2CD}" destId="{8B922474-1BA3-4ED6-9952-4CEC502FE051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1B169-4F42-43AE-87EC-E68C0CA85D7C}">
      <dsp:nvSpPr>
        <dsp:cNvPr id="0" name=""/>
        <dsp:cNvSpPr/>
      </dsp:nvSpPr>
      <dsp:spPr>
        <a:xfrm>
          <a:off x="952" y="2131984"/>
          <a:ext cx="2393156" cy="923758"/>
        </a:xfrm>
        <a:prstGeom prst="chevron">
          <a:avLst>
            <a:gd name="adj" fmla="val 40000"/>
          </a:avLst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2CD649-2BF8-4600-8C36-5FFC215A8DFE}">
      <dsp:nvSpPr>
        <dsp:cNvPr id="0" name=""/>
        <dsp:cNvSpPr/>
      </dsp:nvSpPr>
      <dsp:spPr>
        <a:xfrm>
          <a:off x="639127" y="2362924"/>
          <a:ext cx="2020887" cy="923758"/>
        </a:xfrm>
        <a:prstGeom prst="roundRect">
          <a:avLst>
            <a:gd name="adj" fmla="val 10000"/>
          </a:avLst>
        </a:prstGeom>
        <a:solidFill>
          <a:schemeClr val="bg1">
            <a:lumMod val="50000"/>
            <a:alpha val="9000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+mj-lt"/>
            </a:rPr>
            <a:t>ITS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+mj-lt"/>
            </a:rPr>
            <a:t>Si Pixel Detectors</a:t>
          </a:r>
        </a:p>
      </dsp:txBody>
      <dsp:txXfrm>
        <a:off x="666183" y="2389980"/>
        <a:ext cx="1966775" cy="869646"/>
      </dsp:txXfrm>
    </dsp:sp>
    <dsp:sp modelId="{C7AB94A7-D4D1-46DD-A343-0D41576B565E}">
      <dsp:nvSpPr>
        <dsp:cNvPr id="0" name=""/>
        <dsp:cNvSpPr/>
      </dsp:nvSpPr>
      <dsp:spPr>
        <a:xfrm>
          <a:off x="2734468" y="2131984"/>
          <a:ext cx="2393156" cy="923758"/>
        </a:xfrm>
        <a:prstGeom prst="chevron">
          <a:avLst>
            <a:gd name="adj" fmla="val 4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2B2832-415B-43A3-A860-809E85A301F7}">
      <dsp:nvSpPr>
        <dsp:cNvPr id="0" name=""/>
        <dsp:cNvSpPr/>
      </dsp:nvSpPr>
      <dsp:spPr>
        <a:xfrm>
          <a:off x="3372643" y="2362924"/>
          <a:ext cx="2020887" cy="923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+mj-lt"/>
            </a:rPr>
            <a:t>ITS2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+mj-lt"/>
            </a:rPr>
            <a:t>ALPIDEs</a:t>
          </a:r>
        </a:p>
      </dsp:txBody>
      <dsp:txXfrm>
        <a:off x="3399699" y="2389980"/>
        <a:ext cx="1966775" cy="869646"/>
      </dsp:txXfrm>
    </dsp:sp>
    <dsp:sp modelId="{D5F25148-A640-4D49-9D9B-7D009C235D75}">
      <dsp:nvSpPr>
        <dsp:cNvPr id="0" name=""/>
        <dsp:cNvSpPr/>
      </dsp:nvSpPr>
      <dsp:spPr>
        <a:xfrm>
          <a:off x="5467985" y="2131984"/>
          <a:ext cx="2393156" cy="923758"/>
        </a:xfrm>
        <a:prstGeom prst="chevron">
          <a:avLst>
            <a:gd name="adj" fmla="val 4000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922474-1BA3-4ED6-9952-4CEC502FE051}">
      <dsp:nvSpPr>
        <dsp:cNvPr id="0" name=""/>
        <dsp:cNvSpPr/>
      </dsp:nvSpPr>
      <dsp:spPr>
        <a:xfrm>
          <a:off x="6106160" y="2362924"/>
          <a:ext cx="2020887" cy="9237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latin typeface="+mj-lt"/>
            </a:rPr>
            <a:t>ITS3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>
              <a:latin typeface="+mj-lt"/>
            </a:rPr>
            <a:t>APT/DPT Chips?</a:t>
          </a:r>
        </a:p>
      </dsp:txBody>
      <dsp:txXfrm>
        <a:off x="6133216" y="2389980"/>
        <a:ext cx="1966775" cy="869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2FF6B6-4F8A-40F7-B5F4-FC3996824D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10A999-F365-48DF-976A-0517FE0454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5457B-CDAE-4DEB-AEC8-C82DE2312E37}" type="datetimeFigureOut">
              <a:rPr lang="en-US" smtClean="0"/>
              <a:t>6/23/2022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735C90-ADBF-4B9E-BE88-E1C8F83EB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06A01-6D0A-45EF-A584-05A3361D66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1430A-4AA4-45C8-AC23-CD6B61C41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00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B78EA-28CE-41D8-9043-90E391E5F567}" type="datetimeFigureOut">
              <a:rPr lang="en-US" noProof="0" smtClean="0"/>
              <a:t>6/23/2022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4D747-9380-41EE-9946-EC9EC0CA5D1E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2772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MIPs: </a:t>
            </a:r>
            <a:r>
              <a:rPr lang="en-US" b="1" dirty="0"/>
              <a:t>M</a:t>
            </a:r>
            <a:r>
              <a:rPr lang="en-US" dirty="0"/>
              <a:t>inimum </a:t>
            </a:r>
            <a:r>
              <a:rPr lang="en-US" b="1" dirty="0"/>
              <a:t>i</a:t>
            </a:r>
            <a:r>
              <a:rPr lang="en-US" dirty="0"/>
              <a:t>onizing </a:t>
            </a:r>
            <a:r>
              <a:rPr lang="en-US" b="1" dirty="0"/>
              <a:t>p</a:t>
            </a:r>
            <a:r>
              <a:rPr lang="en-US" dirty="0"/>
              <a:t>articles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r>
              <a:rPr lang="en-US" dirty="0">
                <a:sym typeface="Wingdings" panose="05000000000000000000" pitchFamily="2" charset="2"/>
              </a:rPr>
              <a:t>ALPIDE: </a:t>
            </a:r>
            <a:r>
              <a:rPr lang="en-US" b="1" dirty="0">
                <a:sym typeface="Wingdings" panose="05000000000000000000" pitchFamily="2" charset="2"/>
              </a:rPr>
              <a:t>AL</a:t>
            </a:r>
            <a:r>
              <a:rPr lang="en-US" dirty="0">
                <a:sym typeface="Wingdings" panose="05000000000000000000" pitchFamily="2" charset="2"/>
              </a:rPr>
              <a:t>ICE </a:t>
            </a:r>
            <a:r>
              <a:rPr lang="en-US" b="1" dirty="0">
                <a:sym typeface="Wingdings" panose="05000000000000000000" pitchFamily="2" charset="2"/>
              </a:rPr>
              <a:t>pi</a:t>
            </a:r>
            <a:r>
              <a:rPr lang="en-US" dirty="0">
                <a:sym typeface="Wingdings" panose="05000000000000000000" pitchFamily="2" charset="2"/>
              </a:rPr>
              <a:t>xel </a:t>
            </a:r>
            <a:r>
              <a:rPr lang="en-US" b="1" dirty="0">
                <a:sym typeface="Wingdings" panose="05000000000000000000" pitchFamily="2" charset="2"/>
              </a:rPr>
              <a:t>de</a:t>
            </a:r>
            <a:r>
              <a:rPr lang="en-US" dirty="0">
                <a:sym typeface="Wingdings" panose="05000000000000000000" pitchFamily="2" charset="2"/>
              </a:rPr>
              <a:t>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4D747-9380-41EE-9946-EC9EC0CA5D1E}" type="slidenum">
              <a:rPr lang="en-US" noProof="0" smtClean="0"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12603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PS: </a:t>
            </a:r>
            <a:r>
              <a:rPr lang="en-US" b="1" dirty="0">
                <a:sym typeface="Wingdings" panose="05000000000000000000" pitchFamily="2" charset="2"/>
              </a:rPr>
              <a:t>P</a:t>
            </a:r>
            <a:r>
              <a:rPr lang="en-US" b="0" dirty="0">
                <a:sym typeface="Wingdings" panose="05000000000000000000" pitchFamily="2" charset="2"/>
              </a:rPr>
              <a:t>roton </a:t>
            </a:r>
            <a:r>
              <a:rPr lang="en-US" b="1" dirty="0">
                <a:sym typeface="Wingdings" panose="05000000000000000000" pitchFamily="2" charset="2"/>
              </a:rPr>
              <a:t>S</a:t>
            </a:r>
            <a:r>
              <a:rPr lang="en-US" b="0" dirty="0">
                <a:sym typeface="Wingdings" panose="05000000000000000000" pitchFamily="2" charset="2"/>
              </a:rPr>
              <a:t>ynchrotron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4D747-9380-41EE-9946-EC9EC0CA5D1E}" type="slidenum">
              <a:rPr lang="en-US" noProof="0" smtClean="0"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69704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CA15AFD-4983-47DD-9ED0-D3B27E5A096F}"/>
              </a:ext>
            </a:extLst>
          </p:cNvPr>
          <p:cNvGrpSpPr/>
          <p:nvPr userDrawn="1"/>
        </p:nvGrpSpPr>
        <p:grpSpPr>
          <a:xfrm>
            <a:off x="-1604709" y="-3756"/>
            <a:ext cx="13796710" cy="6861756"/>
            <a:chOff x="-1604709" y="-3756"/>
            <a:chExt cx="13796710" cy="68617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222D5E2-E9B4-4180-98B8-4E514C9ADB28}"/>
                </a:ext>
              </a:extLst>
            </p:cNvPr>
            <p:cNvGrpSpPr/>
            <p:nvPr/>
          </p:nvGrpSpPr>
          <p:grpSpPr>
            <a:xfrm>
              <a:off x="-16298" y="0"/>
              <a:ext cx="12208299" cy="6858000"/>
              <a:chOff x="-16298" y="0"/>
              <a:chExt cx="12208299" cy="685800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41E10E1E-5268-4F03-BA64-07E19DE26739}"/>
                  </a:ext>
                </a:extLst>
              </p:cNvPr>
              <p:cNvSpPr/>
              <p:nvPr/>
            </p:nvSpPr>
            <p:spPr>
              <a:xfrm flipH="1">
                <a:off x="-16297" y="0"/>
                <a:ext cx="12208298" cy="6858000"/>
              </a:xfrm>
              <a:custGeom>
                <a:avLst/>
                <a:gdLst>
                  <a:gd name="connsiteX0" fmla="*/ 8574289 w 12208298"/>
                  <a:gd name="connsiteY0" fmla="*/ 0 h 6858000"/>
                  <a:gd name="connsiteX1" fmla="*/ 0 w 12208298"/>
                  <a:gd name="connsiteY1" fmla="*/ 0 h 6858000"/>
                  <a:gd name="connsiteX2" fmla="*/ 0 w 12208298"/>
                  <a:gd name="connsiteY2" fmla="*/ 6858000 h 6858000"/>
                  <a:gd name="connsiteX3" fmla="*/ 532109 w 12208298"/>
                  <a:gd name="connsiteY3" fmla="*/ 6858000 h 6858000"/>
                  <a:gd name="connsiteX4" fmla="*/ 11495317 w 12208298"/>
                  <a:gd name="connsiteY4" fmla="*/ 6858000 h 6858000"/>
                  <a:gd name="connsiteX5" fmla="*/ 12208298 w 12208298"/>
                  <a:gd name="connsiteY5" fmla="*/ 6858000 h 6858000"/>
                  <a:gd name="connsiteX6" fmla="*/ 12208298 w 12208298"/>
                  <a:gd name="connsiteY6" fmla="*/ 3146781 h 6858000"/>
                  <a:gd name="connsiteX7" fmla="*/ 10353284 w 12208298"/>
                  <a:gd name="connsiteY7" fmla="*/ 1291767 h 6858000"/>
                  <a:gd name="connsiteX8" fmla="*/ 9866056 w 12208298"/>
                  <a:gd name="connsiteY8" fmla="*/ 1291767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08298" h="6858000">
                    <a:moveTo>
                      <a:pt x="8574289" y="0"/>
                    </a:moveTo>
                    <a:lnTo>
                      <a:pt x="0" y="0"/>
                    </a:lnTo>
                    <a:lnTo>
                      <a:pt x="0" y="6858000"/>
                    </a:lnTo>
                    <a:lnTo>
                      <a:pt x="532109" y="6858000"/>
                    </a:lnTo>
                    <a:lnTo>
                      <a:pt x="11495317" y="6858000"/>
                    </a:lnTo>
                    <a:lnTo>
                      <a:pt x="12208298" y="6858000"/>
                    </a:lnTo>
                    <a:lnTo>
                      <a:pt x="12208298" y="3146781"/>
                    </a:lnTo>
                    <a:lnTo>
                      <a:pt x="10353284" y="1291767"/>
                    </a:lnTo>
                    <a:lnTo>
                      <a:pt x="9866056" y="1291767"/>
                    </a:lnTo>
                    <a:close/>
                  </a:path>
                </a:pathLst>
              </a:custGeom>
              <a:solidFill>
                <a:schemeClr val="accent2">
                  <a:alpha val="7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989C45D-BDFF-418F-BE79-03FF70015770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pattFill prst="wdDnDiag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id="{8DCD5806-2A2F-4ABF-8057-245681C498E6}"/>
                  </a:ext>
                </a:extLst>
              </p:cNvPr>
              <p:cNvSpPr/>
              <p:nvPr/>
            </p:nvSpPr>
            <p:spPr>
              <a:xfrm rot="16200000" flipH="1" flipV="1">
                <a:off x="24625" y="-4746"/>
                <a:ext cx="2819399" cy="282889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id="{3A93038F-E9E4-4FFD-B3DF-28DB7C2C1490}"/>
                  </a:ext>
                </a:extLst>
              </p:cNvPr>
              <p:cNvSpPr/>
              <p:nvPr/>
            </p:nvSpPr>
            <p:spPr>
              <a:xfrm rot="16200000" flipH="1" flipV="1">
                <a:off x="4418" y="-4422"/>
                <a:ext cx="2627088" cy="2635933"/>
              </a:xfrm>
              <a:prstGeom prst="rtTriangle">
                <a:avLst/>
              </a:prstGeom>
              <a:pattFill prst="dkHorz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5DEA1E02-BBD0-4AE3-AF22-433B90272178}"/>
                  </a:ext>
                </a:extLst>
              </p:cNvPr>
              <p:cNvSpPr/>
              <p:nvPr/>
            </p:nvSpPr>
            <p:spPr>
              <a:xfrm rot="16200000" flipH="1" flipV="1">
                <a:off x="-12263" y="-4034"/>
                <a:ext cx="2397087" cy="2405158"/>
              </a:xfrm>
              <a:prstGeom prst="rtTriangle">
                <a:avLst/>
              </a:prstGeom>
              <a:solidFill>
                <a:schemeClr val="accent2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027A677-9ACB-4264-B148-4806678FB83F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9" name="Freeform: Shape 12">
              <a:extLst>
                <a:ext uri="{FF2B5EF4-FFF2-40B4-BE49-F238E27FC236}">
                  <a16:creationId xmlns:a16="http://schemas.microsoft.com/office/drawing/2014/main" id="{E3AAB79D-382D-4A95-965E-526B6A681DA7}"/>
                </a:ext>
              </a:extLst>
            </p:cNvPr>
            <p:cNvSpPr/>
            <p:nvPr/>
          </p:nvSpPr>
          <p:spPr>
            <a:xfrm rot="18900000" flipH="1">
              <a:off x="-1604709" y="1397837"/>
              <a:ext cx="3211378" cy="3211378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0A22127-2B4A-4B15-B0A9-F019A30347A1}"/>
                </a:ext>
              </a:extLst>
            </p:cNvPr>
            <p:cNvSpPr/>
            <p:nvPr/>
          </p:nvSpPr>
          <p:spPr>
            <a:xfrm rot="18900000">
              <a:off x="-861777" y="-3756"/>
              <a:ext cx="2676646" cy="1356876"/>
            </a:xfrm>
            <a:custGeom>
              <a:avLst/>
              <a:gdLst>
                <a:gd name="connsiteX0" fmla="*/ 1319770 w 2676646"/>
                <a:gd name="connsiteY0" fmla="*/ 0 h 1356876"/>
                <a:gd name="connsiteX1" fmla="*/ 2676646 w 2676646"/>
                <a:gd name="connsiteY1" fmla="*/ 1356876 h 1356876"/>
                <a:gd name="connsiteX2" fmla="*/ 0 w 2676646"/>
                <a:gd name="connsiteY2" fmla="*/ 1356876 h 1356876"/>
                <a:gd name="connsiteX3" fmla="*/ 0 w 2676646"/>
                <a:gd name="connsiteY3" fmla="*/ 1319770 h 135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6646" h="1356876">
                  <a:moveTo>
                    <a:pt x="1319770" y="0"/>
                  </a:moveTo>
                  <a:lnTo>
                    <a:pt x="2676646" y="1356876"/>
                  </a:lnTo>
                  <a:lnTo>
                    <a:pt x="0" y="1356876"/>
                  </a:lnTo>
                  <a:lnTo>
                    <a:pt x="0" y="1319770"/>
                  </a:lnTo>
                  <a:close/>
                </a:path>
              </a:pathLst>
            </a:custGeom>
            <a:pattFill prst="wdUpDiag">
              <a:fgClr>
                <a:schemeClr val="accent2"/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id="{F04D9FDC-1B67-4254-9535-CD32E81F0C3E}"/>
                </a:ext>
              </a:extLst>
            </p:cNvPr>
            <p:cNvSpPr/>
            <p:nvPr/>
          </p:nvSpPr>
          <p:spPr>
            <a:xfrm rot="13500000">
              <a:off x="-1226102" y="1737462"/>
              <a:ext cx="2416016" cy="2416016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A86C4EA-4CF8-4531-845D-4FCB1E2F7422}"/>
                </a:ext>
              </a:extLst>
            </p:cNvPr>
            <p:cNvGrpSpPr/>
            <p:nvPr/>
          </p:nvGrpSpPr>
          <p:grpSpPr>
            <a:xfrm>
              <a:off x="-760406" y="4672937"/>
              <a:ext cx="1520812" cy="1520812"/>
              <a:chOff x="-1604709" y="3012880"/>
              <a:chExt cx="3211378" cy="3211378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101B195-C112-4D20-8D19-4D22479B150D}"/>
                  </a:ext>
                </a:extLst>
              </p:cNvPr>
              <p:cNvSpPr/>
              <p:nvPr/>
            </p:nvSpPr>
            <p:spPr>
              <a:xfrm rot="18900000" flipH="1">
                <a:off x="-1604709" y="3012880"/>
                <a:ext cx="3211378" cy="3211378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" name="Freeform: Shape 12">
                <a:extLst>
                  <a:ext uri="{FF2B5EF4-FFF2-40B4-BE49-F238E27FC236}">
                    <a16:creationId xmlns:a16="http://schemas.microsoft.com/office/drawing/2014/main" id="{CA755F1F-9955-4CBB-8F34-F7801CA44CE7}"/>
                  </a:ext>
                </a:extLst>
              </p:cNvPr>
              <p:cNvSpPr/>
              <p:nvPr/>
            </p:nvSpPr>
            <p:spPr>
              <a:xfrm rot="13500000">
                <a:off x="-1226102" y="3352505"/>
                <a:ext cx="2416016" cy="2416016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wdDn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597736-C478-4C26-9BAF-205FE31E977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61488" y="2395728"/>
            <a:ext cx="7077456" cy="1243584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6600" b="1" dirty="0">
                <a:solidFill>
                  <a:schemeClr val="accent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D2DEF0-A0B0-4CFE-B67D-A9D75E236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1488" y="3721608"/>
            <a:ext cx="7077456" cy="86868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GB" sz="1800" spc="3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3695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E796BFF-6E5F-4DE7-B193-F501FC094D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365" y="1517715"/>
            <a:ext cx="5184437" cy="465924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8622754-CA4D-4C27-A37F-B26E7B4C9C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4163" y="1517715"/>
            <a:ext cx="5184437" cy="465924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95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ategor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6D00E6B4-1CBE-404E-B943-5F1832320C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212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7CD59BFD-62BE-4E33-92A5-B84A2A9A8D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2230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60DC5978-55B8-421D-91B4-29F8210A7B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66248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BE3FB8C3-2C7E-4C59-8BD5-53FA2772DB5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10266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FD8FA9DA-C36B-4889-B88F-28B5829E53E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954283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Text Placeholder 22">
            <a:extLst>
              <a:ext uri="{FF2B5EF4-FFF2-40B4-BE49-F238E27FC236}">
                <a16:creationId xmlns:a16="http://schemas.microsoft.com/office/drawing/2014/main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9894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05F72315-51A9-431C-B80A-45E4FB1D6BD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63912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883D1F0C-34F1-46E1-B178-E4AB82B146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07930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id="{7202A849-DF14-40E7-B38D-1185F72603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451948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2">
            <a:extLst>
              <a:ext uri="{FF2B5EF4-FFF2-40B4-BE49-F238E27FC236}">
                <a16:creationId xmlns:a16="http://schemas.microsoft.com/office/drawing/2014/main" id="{CCFC1ADF-AC11-4CCD-AC2D-478B6FFEA5E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695965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4CB326-DA0E-488E-B236-7017E8438FBB}"/>
              </a:ext>
            </a:extLst>
          </p:cNvPr>
          <p:cNvCxnSpPr/>
          <p:nvPr userDrawn="1"/>
        </p:nvCxnSpPr>
        <p:spPr>
          <a:xfrm>
            <a:off x="1242354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366B533-7212-4A36-9CE2-D6302E721F8F}"/>
              </a:ext>
            </a:extLst>
          </p:cNvPr>
          <p:cNvCxnSpPr/>
          <p:nvPr userDrawn="1"/>
        </p:nvCxnSpPr>
        <p:spPr>
          <a:xfrm>
            <a:off x="3486372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D7474CD-E230-4E14-8274-5E20F673F401}"/>
              </a:ext>
            </a:extLst>
          </p:cNvPr>
          <p:cNvCxnSpPr/>
          <p:nvPr userDrawn="1"/>
        </p:nvCxnSpPr>
        <p:spPr>
          <a:xfrm>
            <a:off x="5730390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BF71FCE-6F39-4D2F-82BE-7D9F1D2ED59F}"/>
              </a:ext>
            </a:extLst>
          </p:cNvPr>
          <p:cNvCxnSpPr/>
          <p:nvPr userDrawn="1"/>
        </p:nvCxnSpPr>
        <p:spPr>
          <a:xfrm>
            <a:off x="7974408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E97AC7A-17D9-4F42-9DD0-94FE4FC6BF19}"/>
              </a:ext>
            </a:extLst>
          </p:cNvPr>
          <p:cNvCxnSpPr/>
          <p:nvPr userDrawn="1"/>
        </p:nvCxnSpPr>
        <p:spPr>
          <a:xfrm>
            <a:off x="10218425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626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3 Sec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:a16="http://schemas.microsoft.com/office/drawing/2014/main" id="{642D3CE0-C3B4-4F3F-A650-AB452B3AD4B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44169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Text Placeholder 22">
            <a:extLst>
              <a:ext uri="{FF2B5EF4-FFF2-40B4-BE49-F238E27FC236}">
                <a16:creationId xmlns:a16="http://schemas.microsoft.com/office/drawing/2014/main" id="{DBED2BB0-CDAD-40EE-8B35-C66DF45EE29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4624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4745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94020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486826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30B3A574-7940-4E35-857E-5CA35A5910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10087" y="1444649"/>
            <a:ext cx="7548513" cy="4579079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650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015C605-1D30-48BC-A0D6-3B11AF56C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290" y="1444649"/>
            <a:ext cx="7694310" cy="457907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2989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4494CD2-CCDD-0248-96F8-741002C44255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9">
            <a:extLst>
              <a:ext uri="{FF2B5EF4-FFF2-40B4-BE49-F238E27FC236}">
                <a16:creationId xmlns:a16="http://schemas.microsoft.com/office/drawing/2014/main" id="{07077B00-C1EE-7241-B441-7814F92A7EDF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0" name="Freeform: Shape 17">
            <a:extLst>
              <a:ext uri="{FF2B5EF4-FFF2-40B4-BE49-F238E27FC236}">
                <a16:creationId xmlns:a16="http://schemas.microsoft.com/office/drawing/2014/main" id="{3A1AEBC4-637E-F64C-9192-69AC4BB26D0C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Freeform: Shape 11">
            <a:extLst>
              <a:ext uri="{FF2B5EF4-FFF2-40B4-BE49-F238E27FC236}">
                <a16:creationId xmlns:a16="http://schemas.microsoft.com/office/drawing/2014/main" id="{669A7039-C54C-8E46-9A8B-DDB2547D989C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7">
            <a:extLst>
              <a:ext uri="{FF2B5EF4-FFF2-40B4-BE49-F238E27FC236}">
                <a16:creationId xmlns:a16="http://schemas.microsoft.com/office/drawing/2014/main" id="{4F173B32-87BB-9A40-8C91-4C1EED2B7ABF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AC87F4E-12B5-1B42-AFD2-4DB39B7645C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25" name="Freeform: Shape 15">
              <a:extLst>
                <a:ext uri="{FF2B5EF4-FFF2-40B4-BE49-F238E27FC236}">
                  <a16:creationId xmlns:a16="http://schemas.microsoft.com/office/drawing/2014/main" id="{03DD8765-59DF-A045-ADB5-E39FAEE153A0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6" name="Freeform: Shape 16">
              <a:extLst>
                <a:ext uri="{FF2B5EF4-FFF2-40B4-BE49-F238E27FC236}">
                  <a16:creationId xmlns:a16="http://schemas.microsoft.com/office/drawing/2014/main" id="{B34B796C-A407-7B4D-B4F0-E58A44FE8DB4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0" name="Freeform: Shape 23">
            <a:extLst>
              <a:ext uri="{FF2B5EF4-FFF2-40B4-BE49-F238E27FC236}">
                <a16:creationId xmlns:a16="http://schemas.microsoft.com/office/drawing/2014/main" id="{CBE3FDC9-67CB-FA42-B127-A36BFF4678BB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Slide Number Placeholder 4">
            <a:extLst>
              <a:ext uri="{FF2B5EF4-FFF2-40B4-BE49-F238E27FC236}">
                <a16:creationId xmlns:a16="http://schemas.microsoft.com/office/drawing/2014/main" id="{1E902BFF-CA8F-D745-A819-A7BB38B3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7230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A7FF9D7-8545-4547-AC77-A0421EEB9B99}"/>
              </a:ext>
            </a:extLst>
          </p:cNvPr>
          <p:cNvGrpSpPr/>
          <p:nvPr userDrawn="1"/>
        </p:nvGrpSpPr>
        <p:grpSpPr>
          <a:xfrm>
            <a:off x="0" y="0"/>
            <a:ext cx="6881966" cy="6858876"/>
            <a:chOff x="-5321" y="1096"/>
            <a:chExt cx="5924073" cy="5904197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8DCD5806-2A2F-4ABF-8057-245681C498E6}"/>
                </a:ext>
              </a:extLst>
            </p:cNvPr>
            <p:cNvSpPr/>
            <p:nvPr userDrawn="1"/>
          </p:nvSpPr>
          <p:spPr>
            <a:xfrm rot="16200000" flipH="1" flipV="1">
              <a:off x="4618" y="-8842"/>
              <a:ext cx="5904196" cy="5924073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Right Triangle 17">
              <a:extLst>
                <a:ext uri="{FF2B5EF4-FFF2-40B4-BE49-F238E27FC236}">
                  <a16:creationId xmlns:a16="http://schemas.microsoft.com/office/drawing/2014/main" id="{3A93038F-E9E4-4FFD-B3DF-28DB7C2C1490}"/>
                </a:ext>
              </a:extLst>
            </p:cNvPr>
            <p:cNvSpPr/>
            <p:nvPr userDrawn="1"/>
          </p:nvSpPr>
          <p:spPr>
            <a:xfrm rot="16200000" flipH="1" flipV="1">
              <a:off x="3941" y="-8164"/>
              <a:ext cx="5501471" cy="5519993"/>
            </a:xfrm>
            <a:prstGeom prst="rtTriangle">
              <a:avLst/>
            </a:prstGeom>
            <a:pattFill prst="dkHorz">
              <a:fgClr>
                <a:schemeClr val="accent1"/>
              </a:fgClr>
              <a:bgClr>
                <a:schemeClr val="accent2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5DEA1E02-BBD0-4AE3-AF22-433B90272178}"/>
                </a:ext>
              </a:extLst>
            </p:cNvPr>
            <p:cNvSpPr/>
            <p:nvPr userDrawn="1"/>
          </p:nvSpPr>
          <p:spPr>
            <a:xfrm rot="16200000" flipH="1" flipV="1">
              <a:off x="3131" y="-7355"/>
              <a:ext cx="5019818" cy="5036720"/>
            </a:xfrm>
            <a:prstGeom prst="rtTriangl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5217242" y="2807208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36386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360242" y="3429000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024DCDB-C6BF-455E-AAB8-EAF9DAB302A1}"/>
              </a:ext>
            </a:extLst>
          </p:cNvPr>
          <p:cNvSpPr/>
          <p:nvPr userDrawn="1"/>
        </p:nvSpPr>
        <p:spPr>
          <a:xfrm rot="13500000">
            <a:off x="-729899" y="-1215856"/>
            <a:ext cx="6043521" cy="8427077"/>
          </a:xfrm>
          <a:custGeom>
            <a:avLst/>
            <a:gdLst>
              <a:gd name="connsiteX0" fmla="*/ 6043521 w 6043521"/>
              <a:gd name="connsiteY0" fmla="*/ 4267535 h 8427077"/>
              <a:gd name="connsiteX1" fmla="*/ 1883979 w 6043521"/>
              <a:gd name="connsiteY1" fmla="*/ 8427077 h 8427077"/>
              <a:gd name="connsiteX2" fmla="*/ 0 w 6043521"/>
              <a:gd name="connsiteY2" fmla="*/ 8427077 h 8427077"/>
              <a:gd name="connsiteX3" fmla="*/ 0 w 6043521"/>
              <a:gd name="connsiteY3" fmla="*/ 1775986 h 8427077"/>
              <a:gd name="connsiteX4" fmla="*/ 1775985 w 6043521"/>
              <a:gd name="connsiteY4" fmla="*/ 0 h 842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8427077">
                <a:moveTo>
                  <a:pt x="6043521" y="4267535"/>
                </a:moveTo>
                <a:lnTo>
                  <a:pt x="1883979" y="8427077"/>
                </a:lnTo>
                <a:lnTo>
                  <a:pt x="0" y="8427077"/>
                </a:lnTo>
                <a:lnTo>
                  <a:pt x="0" y="1775986"/>
                </a:lnTo>
                <a:lnTo>
                  <a:pt x="1775985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6AFB47A-5D51-4F9C-B01B-977CE5E3C093}"/>
              </a:ext>
            </a:extLst>
          </p:cNvPr>
          <p:cNvSpPr/>
          <p:nvPr userDrawn="1"/>
        </p:nvSpPr>
        <p:spPr>
          <a:xfrm rot="13500000">
            <a:off x="-1145231" y="-2123853"/>
            <a:ext cx="6043521" cy="9008880"/>
          </a:xfrm>
          <a:custGeom>
            <a:avLst/>
            <a:gdLst>
              <a:gd name="connsiteX0" fmla="*/ 6043521 w 6043521"/>
              <a:gd name="connsiteY0" fmla="*/ 4849338 h 9008880"/>
              <a:gd name="connsiteX1" fmla="*/ 1883979 w 6043521"/>
              <a:gd name="connsiteY1" fmla="*/ 9008880 h 9008880"/>
              <a:gd name="connsiteX2" fmla="*/ 0 w 6043521"/>
              <a:gd name="connsiteY2" fmla="*/ 9008880 h 9008880"/>
              <a:gd name="connsiteX3" fmla="*/ 0 w 6043521"/>
              <a:gd name="connsiteY3" fmla="*/ 1194182 h 9008880"/>
              <a:gd name="connsiteX4" fmla="*/ 1194182 w 6043521"/>
              <a:gd name="connsiteY4" fmla="*/ 0 h 900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9008880">
                <a:moveTo>
                  <a:pt x="6043521" y="4849338"/>
                </a:moveTo>
                <a:lnTo>
                  <a:pt x="1883979" y="9008880"/>
                </a:lnTo>
                <a:lnTo>
                  <a:pt x="0" y="9008880"/>
                </a:lnTo>
                <a:lnTo>
                  <a:pt x="0" y="1194182"/>
                </a:lnTo>
                <a:lnTo>
                  <a:pt x="1194182" y="0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997A4FF-7390-4173-8ACD-6CF7145AACEC}"/>
              </a:ext>
            </a:extLst>
          </p:cNvPr>
          <p:cNvSpPr/>
          <p:nvPr userDrawn="1"/>
        </p:nvSpPr>
        <p:spPr>
          <a:xfrm rot="18900000" flipH="1">
            <a:off x="-2681153" y="-465959"/>
            <a:ext cx="8639119" cy="5739762"/>
          </a:xfrm>
          <a:custGeom>
            <a:avLst/>
            <a:gdLst>
              <a:gd name="connsiteX0" fmla="*/ 3789781 w 8639119"/>
              <a:gd name="connsiteY0" fmla="*/ 0 h 5739762"/>
              <a:gd name="connsiteX1" fmla="*/ 0 w 8639119"/>
              <a:gd name="connsiteY1" fmla="*/ 3789782 h 5739762"/>
              <a:gd name="connsiteX2" fmla="*/ 0 w 8639119"/>
              <a:gd name="connsiteY2" fmla="*/ 5739761 h 5739762"/>
              <a:gd name="connsiteX3" fmla="*/ 7748695 w 8639119"/>
              <a:gd name="connsiteY3" fmla="*/ 5739762 h 5739762"/>
              <a:gd name="connsiteX4" fmla="*/ 8639119 w 8639119"/>
              <a:gd name="connsiteY4" fmla="*/ 4849338 h 573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9119" h="5739762">
                <a:moveTo>
                  <a:pt x="3789781" y="0"/>
                </a:moveTo>
                <a:lnTo>
                  <a:pt x="0" y="3789782"/>
                </a:lnTo>
                <a:lnTo>
                  <a:pt x="0" y="5739761"/>
                </a:lnTo>
                <a:lnTo>
                  <a:pt x="7748695" y="5739762"/>
                </a:lnTo>
                <a:lnTo>
                  <a:pt x="8639119" y="4849338"/>
                </a:lnTo>
                <a:close/>
              </a:path>
            </a:pathLst>
          </a:custGeom>
          <a:solidFill>
            <a:schemeClr val="accent1">
              <a:lumMod val="50000"/>
              <a:alpha val="5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1851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838D16-809E-4EB1-8C0C-0E63D81391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C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1FEB333-94B4-4E53-9019-D584810903BB}"/>
              </a:ext>
            </a:extLst>
          </p:cNvPr>
          <p:cNvSpPr/>
          <p:nvPr userDrawn="1"/>
        </p:nvSpPr>
        <p:spPr>
          <a:xfrm>
            <a:off x="0" y="0"/>
            <a:ext cx="12192000" cy="6862745"/>
          </a:xfrm>
          <a:custGeom>
            <a:avLst/>
            <a:gdLst>
              <a:gd name="connsiteX0" fmla="*/ 0 w 12192000"/>
              <a:gd name="connsiteY0" fmla="*/ 0 h 6849743"/>
              <a:gd name="connsiteX1" fmla="*/ 7554712 w 12192000"/>
              <a:gd name="connsiteY1" fmla="*/ 0 h 6849743"/>
              <a:gd name="connsiteX2" fmla="*/ 10266645 w 12192000"/>
              <a:gd name="connsiteY2" fmla="*/ 2711934 h 6849743"/>
              <a:gd name="connsiteX3" fmla="*/ 11289529 w 12192000"/>
              <a:gd name="connsiteY3" fmla="*/ 2711934 h 6849743"/>
              <a:gd name="connsiteX4" fmla="*/ 12191999 w 12192000"/>
              <a:gd name="connsiteY4" fmla="*/ 3614404 h 6849743"/>
              <a:gd name="connsiteX5" fmla="*/ 12192000 w 12192000"/>
              <a:gd name="connsiteY5" fmla="*/ 6849743 h 6849743"/>
              <a:gd name="connsiteX6" fmla="*/ 0 w 12192000"/>
              <a:gd name="connsiteY6" fmla="*/ 6849743 h 6849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49743">
                <a:moveTo>
                  <a:pt x="0" y="0"/>
                </a:moveTo>
                <a:lnTo>
                  <a:pt x="7554712" y="0"/>
                </a:lnTo>
                <a:lnTo>
                  <a:pt x="10266645" y="2711934"/>
                </a:lnTo>
                <a:lnTo>
                  <a:pt x="11289529" y="2711934"/>
                </a:lnTo>
                <a:lnTo>
                  <a:pt x="12191999" y="3614404"/>
                </a:lnTo>
                <a:lnTo>
                  <a:pt x="12192000" y="6849743"/>
                </a:lnTo>
                <a:lnTo>
                  <a:pt x="0" y="6849743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9B9489-0CD9-4DB7-AC82-6E7867F91403}"/>
              </a:ext>
            </a:extLst>
          </p:cNvPr>
          <p:cNvSpPr/>
          <p:nvPr userDrawn="1"/>
        </p:nvSpPr>
        <p:spPr>
          <a:xfrm rot="16200000" flipV="1">
            <a:off x="2626805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A55D1C76-C591-4FA5-9780-87AB6B37C0FA}"/>
              </a:ext>
            </a:extLst>
          </p:cNvPr>
          <p:cNvSpPr/>
          <p:nvPr userDrawn="1"/>
        </p:nvSpPr>
        <p:spPr>
          <a:xfrm rot="5400000" flipV="1">
            <a:off x="5851010" y="-10649"/>
            <a:ext cx="6326154" cy="6347453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DC1D12-670F-4235-8791-FA8C2B330871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59569CF-FDAC-47C4-A0F5-296F7117C398}"/>
              </a:ext>
            </a:extLst>
          </p:cNvPr>
          <p:cNvSpPr/>
          <p:nvPr userDrawn="1"/>
        </p:nvSpPr>
        <p:spPr>
          <a:xfrm rot="2700000">
            <a:off x="9668984" y="1404392"/>
            <a:ext cx="4406148" cy="5299239"/>
          </a:xfrm>
          <a:custGeom>
            <a:avLst/>
            <a:gdLst>
              <a:gd name="connsiteX0" fmla="*/ 0 w 4406148"/>
              <a:gd name="connsiteY0" fmla="*/ 0 h 5299239"/>
              <a:gd name="connsiteX1" fmla="*/ 4406148 w 4406148"/>
              <a:gd name="connsiteY1" fmla="*/ 4406147 h 5299239"/>
              <a:gd name="connsiteX2" fmla="*/ 3513056 w 4406148"/>
              <a:gd name="connsiteY2" fmla="*/ 5299239 h 5299239"/>
              <a:gd name="connsiteX3" fmla="*/ 1 w 4406148"/>
              <a:gd name="connsiteY3" fmla="*/ 5299239 h 5299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6148" h="5299239">
                <a:moveTo>
                  <a:pt x="0" y="0"/>
                </a:moveTo>
                <a:lnTo>
                  <a:pt x="4406148" y="4406147"/>
                </a:lnTo>
                <a:lnTo>
                  <a:pt x="3513056" y="5299239"/>
                </a:lnTo>
                <a:lnTo>
                  <a:pt x="1" y="529923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68D0C72-2B2C-4C85-A091-157853C71784}"/>
              </a:ext>
            </a:extLst>
          </p:cNvPr>
          <p:cNvSpPr/>
          <p:nvPr userDrawn="1"/>
        </p:nvSpPr>
        <p:spPr>
          <a:xfrm rot="8100000" flipH="1">
            <a:off x="9583575" y="1088097"/>
            <a:ext cx="5072180" cy="4843502"/>
          </a:xfrm>
          <a:custGeom>
            <a:avLst/>
            <a:gdLst>
              <a:gd name="connsiteX0" fmla="*/ 5072180 w 5072180"/>
              <a:gd name="connsiteY0" fmla="*/ 4843501 h 4843502"/>
              <a:gd name="connsiteX1" fmla="*/ 228679 w 5072180"/>
              <a:gd name="connsiteY1" fmla="*/ 0 h 4843502"/>
              <a:gd name="connsiteX2" fmla="*/ 1 w 5072180"/>
              <a:gd name="connsiteY2" fmla="*/ 228678 h 4843502"/>
              <a:gd name="connsiteX3" fmla="*/ 0 w 5072180"/>
              <a:gd name="connsiteY3" fmla="*/ 4843502 h 484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2180" h="4843502">
                <a:moveTo>
                  <a:pt x="5072180" y="4843501"/>
                </a:moveTo>
                <a:lnTo>
                  <a:pt x="228679" y="0"/>
                </a:lnTo>
                <a:lnTo>
                  <a:pt x="1" y="228678"/>
                </a:lnTo>
                <a:lnTo>
                  <a:pt x="0" y="4843502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E25334A-5FE3-4DDA-8D32-4796CCFCAA74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8818DF1-D7FD-4C0F-875D-7A07E8F75C06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F9BB384-9E14-4CEA-82C1-21837229D3EF}"/>
              </a:ext>
            </a:extLst>
          </p:cNvPr>
          <p:cNvGrpSpPr/>
          <p:nvPr userDrawn="1"/>
        </p:nvGrpSpPr>
        <p:grpSpPr>
          <a:xfrm rot="16200000">
            <a:off x="431651" y="-917359"/>
            <a:ext cx="1532001" cy="1826463"/>
            <a:chOff x="10800164" y="7142066"/>
            <a:chExt cx="2775293" cy="3308724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62A81A-959D-4EAB-90ED-DB20759BB397}"/>
                </a:ext>
              </a:extLst>
            </p:cNvPr>
            <p:cNvSpPr/>
            <p:nvPr/>
          </p:nvSpPr>
          <p:spPr>
            <a:xfrm rot="2700000">
              <a:off x="10800164" y="7675497"/>
              <a:ext cx="2775293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B9E28C-9422-42BD-AECE-29B44B5D63E2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72239B-C46D-4458-BB4B-DDB12FAB0172}"/>
              </a:ext>
            </a:extLst>
          </p:cNvPr>
          <p:cNvGrpSpPr/>
          <p:nvPr userDrawn="1"/>
        </p:nvGrpSpPr>
        <p:grpSpPr>
          <a:xfrm rot="16200000">
            <a:off x="1992859" y="-497210"/>
            <a:ext cx="818398" cy="986162"/>
            <a:chOff x="10945855" y="7317026"/>
            <a:chExt cx="2483924" cy="2993104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C8A2A1A-1FB9-4CA1-B74E-B293187E51AA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2B18BA-6B43-40FA-A23B-D894D6AB468B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/>
              <a:t>Click to edit Master text styles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0F332671-6296-47C8-BF26-B2D962F5D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772A652-7229-2B42-B87B-298C31D6F0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</p:spTree>
    <p:extLst>
      <p:ext uri="{BB962C8B-B14F-4D97-AF65-F5344CB8AC3E}">
        <p14:creationId xmlns:p14="http://schemas.microsoft.com/office/powerpoint/2010/main" val="167519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l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9318B2B-E019-4078-9EF0-C9D6281AE31B}"/>
              </a:ext>
            </a:extLst>
          </p:cNvPr>
          <p:cNvGrpSpPr/>
          <p:nvPr userDrawn="1"/>
        </p:nvGrpSpPr>
        <p:grpSpPr>
          <a:xfrm>
            <a:off x="9776075" y="2057401"/>
            <a:ext cx="4413559" cy="3934444"/>
            <a:chOff x="9222437" y="1088097"/>
            <a:chExt cx="5433318" cy="484350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3E625C0-9656-421F-861F-67C8F93362ED}"/>
                </a:ext>
              </a:extLst>
            </p:cNvPr>
            <p:cNvSpPr/>
            <p:nvPr/>
          </p:nvSpPr>
          <p:spPr>
            <a:xfrm rot="2700000">
              <a:off x="9668983" y="1078460"/>
              <a:ext cx="4406148" cy="5299239"/>
            </a:xfrm>
            <a:custGeom>
              <a:avLst/>
              <a:gdLst>
                <a:gd name="connsiteX0" fmla="*/ 0 w 4406148"/>
                <a:gd name="connsiteY0" fmla="*/ 0 h 5299239"/>
                <a:gd name="connsiteX1" fmla="*/ 4406148 w 4406148"/>
                <a:gd name="connsiteY1" fmla="*/ 4406147 h 5299239"/>
                <a:gd name="connsiteX2" fmla="*/ 3513056 w 4406148"/>
                <a:gd name="connsiteY2" fmla="*/ 5299239 h 5299239"/>
                <a:gd name="connsiteX3" fmla="*/ 1 w 4406148"/>
                <a:gd name="connsiteY3" fmla="*/ 5299239 h 5299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6148" h="5299239">
                  <a:moveTo>
                    <a:pt x="0" y="0"/>
                  </a:moveTo>
                  <a:lnTo>
                    <a:pt x="4406148" y="4406147"/>
                  </a:lnTo>
                  <a:lnTo>
                    <a:pt x="3513056" y="5299239"/>
                  </a:lnTo>
                  <a:lnTo>
                    <a:pt x="1" y="529923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9F8E490-C6E3-4D00-866F-CD85DD88996E}"/>
                </a:ext>
              </a:extLst>
            </p:cNvPr>
            <p:cNvSpPr/>
            <p:nvPr/>
          </p:nvSpPr>
          <p:spPr>
            <a:xfrm rot="8100000" flipH="1">
              <a:off x="9583575" y="1088097"/>
              <a:ext cx="5072180" cy="4843502"/>
            </a:xfrm>
            <a:custGeom>
              <a:avLst/>
              <a:gdLst>
                <a:gd name="connsiteX0" fmla="*/ 5072180 w 5072180"/>
                <a:gd name="connsiteY0" fmla="*/ 4843501 h 4843502"/>
                <a:gd name="connsiteX1" fmla="*/ 228679 w 5072180"/>
                <a:gd name="connsiteY1" fmla="*/ 0 h 4843502"/>
                <a:gd name="connsiteX2" fmla="*/ 1 w 5072180"/>
                <a:gd name="connsiteY2" fmla="*/ 228678 h 4843502"/>
                <a:gd name="connsiteX3" fmla="*/ 0 w 5072180"/>
                <a:gd name="connsiteY3" fmla="*/ 4843502 h 4843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2180" h="4843502">
                  <a:moveTo>
                    <a:pt x="5072180" y="4843501"/>
                  </a:moveTo>
                  <a:lnTo>
                    <a:pt x="228679" y="0"/>
                  </a:lnTo>
                  <a:lnTo>
                    <a:pt x="1" y="228678"/>
                  </a:lnTo>
                  <a:lnTo>
                    <a:pt x="0" y="4843502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E8F5B31-1523-46AE-9455-C33DFC1BDDE0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D17048F-C2E1-4775-BC32-50BD6219F89D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AB002AA-4848-49C8-A834-036F860C79A3}"/>
              </a:ext>
            </a:extLst>
          </p:cNvPr>
          <p:cNvGrpSpPr/>
          <p:nvPr userDrawn="1"/>
        </p:nvGrpSpPr>
        <p:grpSpPr>
          <a:xfrm rot="16200000" flipH="1">
            <a:off x="9913705" y="6257994"/>
            <a:ext cx="1052473" cy="1209445"/>
            <a:chOff x="10800165" y="7142066"/>
            <a:chExt cx="2775293" cy="3189215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B187A8-7F8D-469D-A03B-4F835A5746DE}"/>
                </a:ext>
              </a:extLst>
            </p:cNvPr>
            <p:cNvSpPr/>
            <p:nvPr/>
          </p:nvSpPr>
          <p:spPr>
            <a:xfrm rot="2700000">
              <a:off x="10800166" y="7555988"/>
              <a:ext cx="2775292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D871D1-A11A-48FB-82A8-8D61AB5CB85C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6F73F836-940E-4B65-A29C-D0869263C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147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CB4C115-EFF9-405C-98BE-F4077B9730D0}"/>
              </a:ext>
            </a:extLst>
          </p:cNvPr>
          <p:cNvSpPr/>
          <p:nvPr userDrawn="1"/>
        </p:nvSpPr>
        <p:spPr>
          <a:xfrm>
            <a:off x="533399" y="914400"/>
            <a:ext cx="1944914" cy="194491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9A300DD-BB54-44ED-A7E4-01CD41EC930F}"/>
              </a:ext>
            </a:extLst>
          </p:cNvPr>
          <p:cNvSpPr txBox="1">
            <a:spLocks/>
          </p:cNvSpPr>
          <p:nvPr userDrawn="1"/>
        </p:nvSpPr>
        <p:spPr>
          <a:xfrm>
            <a:off x="956993" y="923305"/>
            <a:ext cx="1005115" cy="28593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3600" b="0" i="0" kern="120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8400" noProof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“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399" y="3200400"/>
            <a:ext cx="7551057" cy="285931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defRPr lang="en-GB" sz="3200" b="0" i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Quote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A4E6C1FF-5925-42B3-B7F9-0A0031BD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316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618670-D1E4-466C-BDB5-FC890AC31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625385"/>
            <a:ext cx="6718300" cy="409324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2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4574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7370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E0C167E-2626-40DB-AACF-D02543E29B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9700" y="1749570"/>
            <a:ext cx="9372600" cy="33588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474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103A49C-32FF-49E6-86F3-FC2E19517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6708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7FA80A70-18DE-4DB9-9982-BA75BE54C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681163"/>
            <a:ext cx="5157787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2801C0EF-C078-44B0-AD01-4850E9A65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0812" y="1681163"/>
            <a:ext cx="5157788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7C9DED91-45F6-4308-A085-1EFACA646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4500" y="2505075"/>
            <a:ext cx="5157787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8" name="Content Placeholder 5">
            <a:extLst>
              <a:ext uri="{FF2B5EF4-FFF2-40B4-BE49-F238E27FC236}">
                <a16:creationId xmlns:a16="http://schemas.microsoft.com/office/drawing/2014/main" id="{0574B5E7-B666-439B-9278-67BE1EA6EB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75412" y="2505075"/>
            <a:ext cx="5183188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916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B0E15-6FC5-434E-8780-B186D9DB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7B128-34F3-405C-B601-8BAFDB434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82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A7754-E8C7-438B-922D-9027C6CF5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2500" y="6356350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D6C4-4840-40CC-AC84-17E24B3B7B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DDDB7D-9189-9548-A2B9-81DC62C3C1A3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096D8877-6B4A-4540-8927-767DD7401718}"/>
              </a:ext>
            </a:extLst>
          </p:cNvPr>
          <p:cNvSpPr/>
          <p:nvPr userDrawn="1"/>
        </p:nvSpPr>
        <p:spPr>
          <a:xfrm>
            <a:off x="0" y="1"/>
            <a:ext cx="12192001" cy="6857999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17">
            <a:extLst>
              <a:ext uri="{FF2B5EF4-FFF2-40B4-BE49-F238E27FC236}">
                <a16:creationId xmlns:a16="http://schemas.microsoft.com/office/drawing/2014/main" id="{5AF2E123-FE0F-8541-8E36-5030C450AA7E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9" name="Freeform: Shape 11">
            <a:extLst>
              <a:ext uri="{FF2B5EF4-FFF2-40B4-BE49-F238E27FC236}">
                <a16:creationId xmlns:a16="http://schemas.microsoft.com/office/drawing/2014/main" id="{E5519D99-3B68-924A-9CD0-14B911711CA8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7">
            <a:extLst>
              <a:ext uri="{FF2B5EF4-FFF2-40B4-BE49-F238E27FC236}">
                <a16:creationId xmlns:a16="http://schemas.microsoft.com/office/drawing/2014/main" id="{A09E21A9-FBEF-144C-A152-FE484F3C55C1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0C7F2CB-A8CE-1545-A08D-93592C4BAEEA}"/>
              </a:ext>
            </a:extLst>
          </p:cNvPr>
          <p:cNvSpPr txBox="1">
            <a:spLocks/>
          </p:cNvSpPr>
          <p:nvPr userDrawn="1"/>
        </p:nvSpPr>
        <p:spPr>
          <a:xfrm>
            <a:off x="444500" y="542925"/>
            <a:ext cx="11214100" cy="5355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spc="-70" baseline="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>
                <a:latin typeface="+mj-lt"/>
              </a:rPr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68FCE4-1B47-3C4B-B091-013120A97D0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3" name="Freeform: Shape 15">
              <a:extLst>
                <a:ext uri="{FF2B5EF4-FFF2-40B4-BE49-F238E27FC236}">
                  <a16:creationId xmlns:a16="http://schemas.microsoft.com/office/drawing/2014/main" id="{FEC3FDE7-F27E-5E4E-8752-287CAB7792D4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" name="Freeform: Shape 16">
              <a:extLst>
                <a:ext uri="{FF2B5EF4-FFF2-40B4-BE49-F238E27FC236}">
                  <a16:creationId xmlns:a16="http://schemas.microsoft.com/office/drawing/2014/main" id="{81C902DB-0D21-5044-82B6-9E7A70A1BF62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E1E08A0-195D-694F-947B-986A76FBB93E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6" name="Rectangle: Single Corner Snipped 18">
              <a:extLst>
                <a:ext uri="{FF2B5EF4-FFF2-40B4-BE49-F238E27FC236}">
                  <a16:creationId xmlns:a16="http://schemas.microsoft.com/office/drawing/2014/main" id="{ED5DFFCD-1EE3-E64E-B51F-BD7D72413E0B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chemeClr val="accent5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17" name="Rectangle: Single Corner Snipped 2">
              <a:extLst>
                <a:ext uri="{FF2B5EF4-FFF2-40B4-BE49-F238E27FC236}">
                  <a16:creationId xmlns:a16="http://schemas.microsoft.com/office/drawing/2014/main" id="{C12DB3CA-8E64-AA43-BFBE-A2CA9A816DBE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8" name="Freeform: Shape 23">
            <a:extLst>
              <a:ext uri="{FF2B5EF4-FFF2-40B4-BE49-F238E27FC236}">
                <a16:creationId xmlns:a16="http://schemas.microsoft.com/office/drawing/2014/main" id="{A587DEFD-D470-4142-8E0D-A71DDB147C92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7D9BF857-7910-734D-A217-5E3344220AA2}"/>
              </a:ext>
            </a:extLst>
          </p:cNvPr>
          <p:cNvSpPr txBox="1">
            <a:spLocks/>
          </p:cNvSpPr>
          <p:nvPr userDrawn="1"/>
        </p:nvSpPr>
        <p:spPr>
          <a:xfrm>
            <a:off x="11252200" y="6315075"/>
            <a:ext cx="406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Trade Gothic LT Pro" panose="020B0503040303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609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6" r:id="rId4"/>
    <p:sldLayoutId id="2147483654" r:id="rId5"/>
    <p:sldLayoutId id="2147483661" r:id="rId6"/>
    <p:sldLayoutId id="2147483677" r:id="rId7"/>
    <p:sldLayoutId id="2147483674" r:id="rId8"/>
    <p:sldLayoutId id="2147483665" r:id="rId9"/>
    <p:sldLayoutId id="2147483673" r:id="rId10"/>
    <p:sldLayoutId id="2147483662" r:id="rId11"/>
    <p:sldLayoutId id="2147483663" r:id="rId12"/>
    <p:sldLayoutId id="2147483664" r:id="rId13"/>
    <p:sldLayoutId id="2147483675" r:id="rId14"/>
    <p:sldLayoutId id="2147483676" r:id="rId15"/>
    <p:sldLayoutId id="2147483672" r:id="rId16"/>
    <p:sldLayoutId id="2147483667" r:id="rId17"/>
    <p:sldLayoutId id="214748366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36" userDrawn="1">
          <p15:clr>
            <a:srgbClr val="F26B43"/>
          </p15:clr>
        </p15:guide>
        <p15:guide id="4" orient="horz" pos="336" userDrawn="1">
          <p15:clr>
            <a:srgbClr val="F26B43"/>
          </p15:clr>
        </p15:guide>
        <p15:guide id="5" pos="7344" userDrawn="1">
          <p15:clr>
            <a:srgbClr val="F26B43"/>
          </p15:clr>
        </p15:guide>
        <p15:guide id="6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BE5BF-9922-45FB-8F3F-4446D40A0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68211" y="3249609"/>
            <a:ext cx="8480253" cy="1243584"/>
          </a:xfrm>
        </p:spPr>
        <p:txBody>
          <a:bodyPr/>
          <a:lstStyle/>
          <a:p>
            <a:r>
              <a:rPr lang="en-US" dirty="0"/>
              <a:t>Characterizing ALPIDE Pixel Sensors for ALICE ITS2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537F64-4C96-4AA8-BB21-E8053A318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8212" y="4575489"/>
            <a:ext cx="7077456" cy="86868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August Muller</a:t>
            </a:r>
          </a:p>
          <a:p>
            <a:pPr marL="0" indent="0">
              <a:buNone/>
            </a:pPr>
            <a:r>
              <a:rPr lang="en-US" i="1" dirty="0"/>
              <a:t>UM CERN Summer Student Program 2022</a:t>
            </a:r>
          </a:p>
        </p:txBody>
      </p:sp>
    </p:spTree>
    <p:extLst>
      <p:ext uri="{BB962C8B-B14F-4D97-AF65-F5344CB8AC3E}">
        <p14:creationId xmlns:p14="http://schemas.microsoft.com/office/powerpoint/2010/main" val="3946934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5E3981-F0D7-482C-A8E0-6A57700BE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ALICE Inner Tracker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0FC4EE-F318-4344-9E3C-B950ADB63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4126B4-1E6C-4FFF-9282-40E18A85A07F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/>
              <a:t>ITS (Inner Tracking System)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C87788-476B-4620-8002-A5C1177AD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500" y="3693089"/>
            <a:ext cx="5157788" cy="823912"/>
          </a:xfrm>
        </p:spPr>
        <p:txBody>
          <a:bodyPr/>
          <a:lstStyle/>
          <a:p>
            <a:r>
              <a:rPr lang="en-US" dirty="0"/>
              <a:t>ITS Project Team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DC4E62-1A34-4F98-A451-214F1808519C}"/>
              </a:ext>
            </a:extLst>
          </p:cNvPr>
          <p:cNvSpPr>
            <a:spLocks noGrp="1"/>
          </p:cNvSpPr>
          <p:nvPr>
            <p:ph type="body" sz="quarter" idx="2"/>
          </p:nvPr>
        </p:nvSpPr>
        <p:spPr>
          <a:xfrm>
            <a:off x="444500" y="2274565"/>
            <a:ext cx="5157787" cy="1125631"/>
          </a:xfrm>
        </p:spPr>
        <p:txBody>
          <a:bodyPr/>
          <a:lstStyle/>
          <a:p>
            <a:r>
              <a:rPr lang="en-US" dirty="0"/>
              <a:t>Closest sensors to collision point</a:t>
            </a:r>
          </a:p>
          <a:p>
            <a:r>
              <a:rPr lang="en-US" dirty="0"/>
              <a:t>Fine-grain resolution</a:t>
            </a:r>
          </a:p>
          <a:p>
            <a:r>
              <a:rPr lang="en-US" dirty="0"/>
              <a:t>Fast processing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00A9570-5EF6-4AFB-9FCA-7C8998E3FEB1}"/>
              </a:ext>
            </a:extLst>
          </p:cNvPr>
          <p:cNvSpPr>
            <a:spLocks noGrp="1"/>
          </p:cNvSpPr>
          <p:nvPr>
            <p:ph type="body" sz="quarter" idx="4"/>
          </p:nvPr>
        </p:nvSpPr>
        <p:spPr>
          <a:xfrm>
            <a:off x="444500" y="4231671"/>
            <a:ext cx="5183188" cy="488110"/>
          </a:xfrm>
        </p:spPr>
        <p:txBody>
          <a:bodyPr/>
          <a:lstStyle/>
          <a:p>
            <a:r>
              <a:rPr lang="en-US" dirty="0"/>
              <a:t>My supervisor: Magnus Mager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484062C-CC51-8AF8-DFE5-89AC171B51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4905674"/>
            <a:ext cx="1179232" cy="159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7C2BEA0-D916-84D7-A58D-1C50696EE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0156" y="542925"/>
            <a:ext cx="4968444" cy="352042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DD8C8CF-7C5B-7CAF-8399-72AECE49B9D0}"/>
              </a:ext>
            </a:extLst>
          </p:cNvPr>
          <p:cNvSpPr/>
          <p:nvPr/>
        </p:nvSpPr>
        <p:spPr>
          <a:xfrm rot="838485">
            <a:off x="8135470" y="2125986"/>
            <a:ext cx="295835" cy="192881"/>
          </a:xfrm>
          <a:prstGeom prst="ellipse">
            <a:avLst/>
          </a:prstGeom>
          <a:noFill/>
          <a:ln w="38100">
            <a:solidFill>
              <a:srgbClr val="00243A"/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2650216993">
                  <a:custGeom>
                    <a:avLst/>
                    <a:gdLst>
                      <a:gd name="connsiteX0" fmla="*/ 0 w 295835"/>
                      <a:gd name="connsiteY0" fmla="*/ 96441 h 192881"/>
                      <a:gd name="connsiteX1" fmla="*/ 147918 w 295835"/>
                      <a:gd name="connsiteY1" fmla="*/ 0 h 192881"/>
                      <a:gd name="connsiteX2" fmla="*/ 295836 w 295835"/>
                      <a:gd name="connsiteY2" fmla="*/ 96441 h 192881"/>
                      <a:gd name="connsiteX3" fmla="*/ 147918 w 295835"/>
                      <a:gd name="connsiteY3" fmla="*/ 192882 h 192881"/>
                      <a:gd name="connsiteX4" fmla="*/ 0 w 295835"/>
                      <a:gd name="connsiteY4" fmla="*/ 96441 h 192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5835" h="192881" extrusionOk="0">
                        <a:moveTo>
                          <a:pt x="0" y="96441"/>
                        </a:moveTo>
                        <a:cubicBezTo>
                          <a:pt x="-10360" y="43621"/>
                          <a:pt x="70772" y="4471"/>
                          <a:pt x="147918" y="0"/>
                        </a:cubicBezTo>
                        <a:cubicBezTo>
                          <a:pt x="231874" y="4644"/>
                          <a:pt x="296069" y="50292"/>
                          <a:pt x="295836" y="96441"/>
                        </a:cubicBezTo>
                        <a:cubicBezTo>
                          <a:pt x="291916" y="143790"/>
                          <a:pt x="231755" y="195475"/>
                          <a:pt x="147918" y="192882"/>
                        </a:cubicBezTo>
                        <a:cubicBezTo>
                          <a:pt x="66858" y="190528"/>
                          <a:pt x="1716" y="152903"/>
                          <a:pt x="0" y="96441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 descr="ALPIDE, the Monolithic Active Pixel Sensor for the ALICE ITS upgrade -  ScienceDirect">
            <a:extLst>
              <a:ext uri="{FF2B5EF4-FFF2-40B4-BE49-F238E27FC236}">
                <a16:creationId xmlns:a16="http://schemas.microsoft.com/office/drawing/2014/main" id="{2EBD7ACE-B0EF-5426-AA1D-00A703CBD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203" y="2798568"/>
            <a:ext cx="3686175" cy="223837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E15FF1C-54B3-3D69-A1C5-257953052B04}"/>
              </a:ext>
            </a:extLst>
          </p:cNvPr>
          <p:cNvCxnSpPr>
            <a:cxnSpLocks/>
            <a:stCxn id="9" idx="4"/>
            <a:endCxn id="12" idx="0"/>
          </p:cNvCxnSpPr>
          <p:nvPr/>
        </p:nvCxnSpPr>
        <p:spPr>
          <a:xfrm flipH="1">
            <a:off x="7331291" y="2316013"/>
            <a:ext cx="928807" cy="482555"/>
          </a:xfrm>
          <a:prstGeom prst="line">
            <a:avLst/>
          </a:prstGeom>
          <a:ln w="38100">
            <a:solidFill>
              <a:srgbClr val="00243A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7270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Project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2BC084-E6DB-4DE7-B309-042A85EBA7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Develop &amp; test sensors used for the ALICE ITS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ITS2</a:t>
            </a:r>
          </a:p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Installed</a:t>
            </a:r>
          </a:p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Thorough testing: MIPs</a:t>
            </a:r>
          </a:p>
          <a:p>
            <a:r>
              <a:rPr lang="en-US" i="1" dirty="0"/>
              <a:t>What about other particles?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ITS3</a:t>
            </a:r>
          </a:p>
          <a:p>
            <a:r>
              <a:rPr lang="en-US" dirty="0"/>
              <a:t>In development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E3026DC-47B6-9AE7-6194-61382087D8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088861"/>
              </p:ext>
            </p:extLst>
          </p:nvPr>
        </p:nvGraphicFramePr>
        <p:xfrm>
          <a:off x="2935567" y="252829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3486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DBD89-E842-9B73-AF2F-BCFA6A53E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Goals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9446D9-6438-827D-FCD3-5A72381FC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4</a:t>
            </a:fld>
            <a:endParaRPr lang="en-US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D1253D-9C6E-2A6C-9515-475D53BB37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365" y="1855693"/>
            <a:ext cx="5184437" cy="4321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do ALPIDE chips detect highly ionizing particles?</a:t>
            </a:r>
          </a:p>
          <a:p>
            <a:r>
              <a:rPr lang="en-US" dirty="0"/>
              <a:t>Ex. low energy protons</a:t>
            </a:r>
          </a:p>
          <a:p>
            <a:r>
              <a:rPr lang="en-US" dirty="0"/>
              <a:t>Deposit more energy</a:t>
            </a:r>
          </a:p>
          <a:p>
            <a:r>
              <a:rPr lang="en-US" dirty="0"/>
              <a:t>Fire more pixels per particle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F93DEF2-C84D-C1CB-7BBC-5BD0C46CE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4163" y="1855693"/>
            <a:ext cx="5184437" cy="432126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Data collection:</a:t>
            </a:r>
          </a:p>
          <a:p>
            <a:r>
              <a:rPr lang="en-US" dirty="0"/>
              <a:t>PS Test Beam (&lt; 1 GeV)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Analysis:</a:t>
            </a:r>
          </a:p>
          <a:p>
            <a:r>
              <a:rPr lang="en-US" dirty="0"/>
              <a:t>Detection efficiency</a:t>
            </a:r>
          </a:p>
          <a:p>
            <a:r>
              <a:rPr lang="en-US" dirty="0"/>
              <a:t>Particle energy vs. cluster size</a:t>
            </a:r>
          </a:p>
          <a:p>
            <a:r>
              <a:rPr lang="en-US" dirty="0"/>
              <a:t>Bethe-Bloch formula for thin sensors</a:t>
            </a:r>
          </a:p>
        </p:txBody>
      </p:sp>
      <p:pic>
        <p:nvPicPr>
          <p:cNvPr id="3074" name="Picture 2" descr="Overview of the ALPIDE Pixel Sensor Features">
            <a:extLst>
              <a:ext uri="{FF2B5EF4-FFF2-40B4-BE49-F238E27FC236}">
                <a16:creationId xmlns:a16="http://schemas.microsoft.com/office/drawing/2014/main" id="{F6B9E172-6E25-7382-6ECD-D7DDA845F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095" y="3795992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86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EA6F7-9B60-E8BF-1FE0-79C62239F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Outside the Office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E55094-188D-BA2F-80EF-13A7F0F7D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9" name="Picture 8" descr="A picture containing mountain, tree, outdoor, nature&#10;&#10;Description automatically generated">
            <a:extLst>
              <a:ext uri="{FF2B5EF4-FFF2-40B4-BE49-F238E27FC236}">
                <a16:creationId xmlns:a16="http://schemas.microsoft.com/office/drawing/2014/main" id="{413ED962-F87F-2D58-1AC9-0CB568C3F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714" y="3230774"/>
            <a:ext cx="4385981" cy="3289486"/>
          </a:xfrm>
          <a:prstGeom prst="rect">
            <a:avLst/>
          </a:prstGeom>
        </p:spPr>
      </p:pic>
      <p:pic>
        <p:nvPicPr>
          <p:cNvPr id="11" name="Picture 10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9B3D8028-D46C-C9B1-8F17-28EF06D67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18" t="10199" r="17812" b="7664"/>
          <a:stretch/>
        </p:blipFill>
        <p:spPr>
          <a:xfrm rot="5400000">
            <a:off x="629566" y="1095765"/>
            <a:ext cx="2388971" cy="25969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058A1A6-F614-A9ED-B3D6-EBB16CB7F4BC}"/>
              </a:ext>
            </a:extLst>
          </p:cNvPr>
          <p:cNvSpPr txBox="1"/>
          <p:nvPr/>
        </p:nvSpPr>
        <p:spPr>
          <a:xfrm>
            <a:off x="3238795" y="2365240"/>
            <a:ext cx="1580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63B7C6"/>
                </a:solidFill>
                <a:latin typeface="Baguet Script" panose="00000500000000000000" pitchFamily="2" charset="0"/>
              </a:rPr>
              <a:t>Annecy</a:t>
            </a:r>
          </a:p>
        </p:txBody>
      </p:sp>
      <p:pic>
        <p:nvPicPr>
          <p:cNvPr id="18" name="Picture 17" descr="A picture containing person, tree, outdoor&#10;&#10;Description automatically generated">
            <a:extLst>
              <a:ext uri="{FF2B5EF4-FFF2-40B4-BE49-F238E27FC236}">
                <a16:creationId xmlns:a16="http://schemas.microsoft.com/office/drawing/2014/main" id="{9C5928D9-6C37-27B1-0494-0A66253510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t="-1247" r="23234"/>
          <a:stretch/>
        </p:blipFill>
        <p:spPr>
          <a:xfrm rot="5400000">
            <a:off x="6039906" y="263542"/>
            <a:ext cx="2155530" cy="213224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24490FF-0539-6700-8588-C1865F1D71F1}"/>
              </a:ext>
            </a:extLst>
          </p:cNvPr>
          <p:cNvSpPr txBox="1"/>
          <p:nvPr/>
        </p:nvSpPr>
        <p:spPr>
          <a:xfrm>
            <a:off x="6051550" y="2679158"/>
            <a:ext cx="2010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63B7C6"/>
                </a:solidFill>
                <a:latin typeface="Baguet Script" panose="00000500000000000000" pitchFamily="2" charset="0"/>
              </a:rPr>
              <a:t>Geneva</a:t>
            </a:r>
          </a:p>
        </p:txBody>
      </p:sp>
      <p:pic>
        <p:nvPicPr>
          <p:cNvPr id="5" name="Picture 4" descr="A picture containing sky, outdoor, slope, rocket&#10;&#10;Description automatically generated">
            <a:extLst>
              <a:ext uri="{FF2B5EF4-FFF2-40B4-BE49-F238E27FC236}">
                <a16:creationId xmlns:a16="http://schemas.microsoft.com/office/drawing/2014/main" id="{4DD7C98E-EE15-EF1D-8EC9-B6544B6305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056827" y="767556"/>
            <a:ext cx="4125260" cy="3093945"/>
          </a:xfrm>
          <a:prstGeom prst="rect">
            <a:avLst/>
          </a:prstGeom>
        </p:spPr>
      </p:pic>
      <p:pic>
        <p:nvPicPr>
          <p:cNvPr id="7" name="Picture 6" descr="A group of people standing in water&#10;&#10;Description automatically generated">
            <a:extLst>
              <a:ext uri="{FF2B5EF4-FFF2-40B4-BE49-F238E27FC236}">
                <a16:creationId xmlns:a16="http://schemas.microsoft.com/office/drawing/2014/main" id="{06B40EBF-0A00-BF9D-61F8-BF7CB8FDF16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08" t="24682" r="19179" b="14764"/>
          <a:stretch/>
        </p:blipFill>
        <p:spPr>
          <a:xfrm>
            <a:off x="6541978" y="3778624"/>
            <a:ext cx="4562191" cy="272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541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">
      <a:dk1>
        <a:srgbClr val="000000"/>
      </a:dk1>
      <a:lt1>
        <a:srgbClr val="FFFFFF"/>
      </a:lt1>
      <a:dk2>
        <a:srgbClr val="6D6E71"/>
      </a:dk2>
      <a:lt2>
        <a:srgbClr val="58595B"/>
      </a:lt2>
      <a:accent1>
        <a:srgbClr val="0065A4"/>
      </a:accent1>
      <a:accent2>
        <a:srgbClr val="47C3D3"/>
      </a:accent2>
      <a:accent3>
        <a:srgbClr val="8F2D63"/>
      </a:accent3>
      <a:accent4>
        <a:srgbClr val="1A6871"/>
      </a:accent4>
      <a:accent5>
        <a:srgbClr val="0C4360"/>
      </a:accent5>
      <a:accent6>
        <a:srgbClr val="F47735"/>
      </a:accent6>
      <a:hlink>
        <a:srgbClr val="00559A"/>
      </a:hlink>
      <a:folHlink>
        <a:srgbClr val="595851"/>
      </a:folHlink>
    </a:clrScheme>
    <a:fontScheme name="Custom 3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66687569_Modern blue presentation_AAS_v5" id="{C7B59113-CD15-4341-96CA-86E715D5BE98}" vid="{5A8FDAEB-3DF3-4B3C-A708-49813F8D6F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757914-1161-4661-9696-421FD6935CD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5B26E0C9-B2AA-42E6-97B6-E1B7D9EAF1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103400-4A22-4E35-B588-4C4D426389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Modern blue presentation</Template>
  <TotalTime>1387</TotalTime>
  <Words>153</Words>
  <Application>Microsoft Office PowerPoint</Application>
  <PresentationFormat>Widescreen</PresentationFormat>
  <Paragraphs>50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Baguet Script</vt:lpstr>
      <vt:lpstr>Calibri</vt:lpstr>
      <vt:lpstr>Trade Gothic LT Pro</vt:lpstr>
      <vt:lpstr>Trebuchet MS</vt:lpstr>
      <vt:lpstr>Office Theme</vt:lpstr>
      <vt:lpstr>Characterizing ALPIDE Pixel Sensors for ALICE ITS2</vt:lpstr>
      <vt:lpstr>The ALICE Inner Tracker</vt:lpstr>
      <vt:lpstr>The Project</vt:lpstr>
      <vt:lpstr>Goals</vt:lpstr>
      <vt:lpstr>Outside the Office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Characterizing ALPIDE Pixel Sensors for ALICE ITS-2</dc:title>
  <dc:creator>Muller, August</dc:creator>
  <cp:lastModifiedBy>Muller, August</cp:lastModifiedBy>
  <cp:revision>5</cp:revision>
  <dcterms:created xsi:type="dcterms:W3CDTF">2022-06-23T09:31:23Z</dcterms:created>
  <dcterms:modified xsi:type="dcterms:W3CDTF">2022-06-24T08:38:36Z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