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63" r:id="rId5"/>
  </p:sldMasterIdLst>
  <p:notesMasterIdLst>
    <p:notesMasterId r:id="rId28"/>
  </p:notesMasterIdLst>
  <p:sldIdLst>
    <p:sldId id="256" r:id="rId6"/>
    <p:sldId id="257" r:id="rId7"/>
    <p:sldId id="290" r:id="rId8"/>
    <p:sldId id="295" r:id="rId9"/>
    <p:sldId id="278" r:id="rId10"/>
    <p:sldId id="277" r:id="rId11"/>
    <p:sldId id="296" r:id="rId12"/>
    <p:sldId id="279" r:id="rId13"/>
    <p:sldId id="297" r:id="rId14"/>
    <p:sldId id="289" r:id="rId15"/>
    <p:sldId id="291" r:id="rId16"/>
    <p:sldId id="285" r:id="rId17"/>
    <p:sldId id="282" r:id="rId18"/>
    <p:sldId id="286" r:id="rId19"/>
    <p:sldId id="287" r:id="rId20"/>
    <p:sldId id="288" r:id="rId21"/>
    <p:sldId id="298" r:id="rId22"/>
    <p:sldId id="293" r:id="rId23"/>
    <p:sldId id="294" r:id="rId24"/>
    <p:sldId id="292" r:id="rId25"/>
    <p:sldId id="275" r:id="rId26"/>
    <p:sldId id="276" r:id="rId2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954">
          <p15:clr>
            <a:srgbClr val="A4A3A4"/>
          </p15:clr>
        </p15:guide>
        <p15:guide id="2" pos="688">
          <p15:clr>
            <a:srgbClr val="A4A3A4"/>
          </p15:clr>
        </p15:guide>
        <p15:guide id="3" orient="horz" pos="3997">
          <p15:clr>
            <a:srgbClr val="A4A3A4"/>
          </p15:clr>
        </p15:guide>
        <p15:guide id="4" pos="7355">
          <p15:clr>
            <a:srgbClr val="A4A3A4"/>
          </p15:clr>
        </p15:guide>
        <p15:guide id="5" pos="3840">
          <p15:clr>
            <a:srgbClr val="A4A3A4"/>
          </p15:clr>
        </p15:guide>
        <p15:guide id="6" orient="horz" pos="4065">
          <p15:clr>
            <a:srgbClr val="A4A3A4"/>
          </p15:clr>
        </p15:guide>
        <p15:guide id="7" pos="1980">
          <p15:clr>
            <a:srgbClr val="A4A3A4"/>
          </p15:clr>
        </p15:guide>
        <p15:guide id="8" orient="horz" pos="686">
          <p15:clr>
            <a:srgbClr val="A4A3A4"/>
          </p15:clr>
        </p15:guide>
        <p15:guide id="9" orient="horz" pos="232">
          <p15:clr>
            <a:srgbClr val="A4A3A4"/>
          </p15:clr>
        </p15:guide>
        <p15:guide id="10" pos="2275">
          <p15:clr>
            <a:srgbClr val="A4A3A4"/>
          </p15:clr>
        </p15:guide>
        <p15:guide id="11" pos="5790">
          <p15:clr>
            <a:srgbClr val="A4A3A4"/>
          </p15:clr>
        </p15:guide>
        <p15:guide id="12" orient="horz" pos="4156">
          <p15:clr>
            <a:srgbClr val="A4A3A4"/>
          </p15:clr>
        </p15:guide>
        <p15:guide id="13" orient="horz" pos="3657">
          <p15:clr>
            <a:srgbClr val="A4A3A4"/>
          </p15:clr>
        </p15:guide>
        <p15:guide id="14" pos="234">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40" roundtripDataSignature="AMtx7mhFeZ9bPB5pZ+vMpCVUqb0ZtJqUj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8943ED-503C-4734-A60C-C366BDAB0F08}" v="1984" dt="2022-09-14T15:40:56.352"/>
    <p1510:client id="{C6BA60F4-97B2-404D-AAA7-44F8714C7744}" v="19" dt="2022-09-14T16:00:16.4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54"/>
    <p:restoredTop sz="94636"/>
  </p:normalViewPr>
  <p:slideViewPr>
    <p:cSldViewPr snapToGrid="0">
      <p:cViewPr varScale="1">
        <p:scale>
          <a:sx n="104" d="100"/>
          <a:sy n="104" d="100"/>
        </p:scale>
        <p:origin x="424" y="72"/>
      </p:cViewPr>
      <p:guideLst>
        <p:guide orient="horz" pos="2954"/>
        <p:guide pos="688"/>
        <p:guide orient="horz" pos="3997"/>
        <p:guide pos="7355"/>
        <p:guide pos="3840"/>
        <p:guide orient="horz" pos="4065"/>
        <p:guide pos="1980"/>
        <p:guide orient="horz" pos="686"/>
        <p:guide orient="horz" pos="232"/>
        <p:guide pos="2275"/>
        <p:guide pos="5790"/>
        <p:guide orient="horz" pos="4156"/>
        <p:guide orient="horz" pos="3657"/>
        <p:guide pos="2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40" Type="http://customschemas.google.com/relationships/presentationmetadata" Target="metadata"/><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theme" Target="theme/theme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nch, Ivan (STFC,RAL,ISIS)" userId="d5cd9bd6-da56-422f-b743-cea35b27e604" providerId="ADAL" clId="{EC228BE6-AE99-40C4-B083-79DDAD9FBC26}"/>
    <pc:docChg chg="undo custSel addSld delSld modSld sldOrd">
      <pc:chgData name="Finch, Ivan (STFC,RAL,ISIS)" userId="d5cd9bd6-da56-422f-b743-cea35b27e604" providerId="ADAL" clId="{EC228BE6-AE99-40C4-B083-79DDAD9FBC26}" dt="2022-09-12T12:24:58.147" v="1452"/>
      <pc:docMkLst>
        <pc:docMk/>
      </pc:docMkLst>
      <pc:sldChg chg="addSp modSp mod modNotesTx">
        <pc:chgData name="Finch, Ivan (STFC,RAL,ISIS)" userId="d5cd9bd6-da56-422f-b743-cea35b27e604" providerId="ADAL" clId="{EC228BE6-AE99-40C4-B083-79DDAD9FBC26}" dt="2022-09-12T12:16:16.380" v="1360" actId="20577"/>
        <pc:sldMkLst>
          <pc:docMk/>
          <pc:sldMk cId="0" sldId="257"/>
        </pc:sldMkLst>
        <pc:spChg chg="add mod">
          <ac:chgData name="Finch, Ivan (STFC,RAL,ISIS)" userId="d5cd9bd6-da56-422f-b743-cea35b27e604" providerId="ADAL" clId="{EC228BE6-AE99-40C4-B083-79DDAD9FBC26}" dt="2022-09-12T11:23:49.792" v="394" actId="1076"/>
          <ac:spMkLst>
            <pc:docMk/>
            <pc:sldMk cId="0" sldId="257"/>
            <ac:spMk id="3" creationId="{D13E9E25-2CDC-4F0E-B350-CB056548A0E7}"/>
          </ac:spMkLst>
        </pc:spChg>
        <pc:spChg chg="mod">
          <ac:chgData name="Finch, Ivan (STFC,RAL,ISIS)" userId="d5cd9bd6-da56-422f-b743-cea35b27e604" providerId="ADAL" clId="{EC228BE6-AE99-40C4-B083-79DDAD9FBC26}" dt="2022-09-12T09:23:50.175" v="52" actId="20577"/>
          <ac:spMkLst>
            <pc:docMk/>
            <pc:sldMk cId="0" sldId="257"/>
            <ac:spMk id="254" creationId="{00000000-0000-0000-0000-000000000000}"/>
          </ac:spMkLst>
        </pc:spChg>
        <pc:spChg chg="mod">
          <ac:chgData name="Finch, Ivan (STFC,RAL,ISIS)" userId="d5cd9bd6-da56-422f-b743-cea35b27e604" providerId="ADAL" clId="{EC228BE6-AE99-40C4-B083-79DDAD9FBC26}" dt="2022-09-12T11:23:54.706" v="395" actId="113"/>
          <ac:spMkLst>
            <pc:docMk/>
            <pc:sldMk cId="0" sldId="257"/>
            <ac:spMk id="255" creationId="{00000000-0000-0000-0000-000000000000}"/>
          </ac:spMkLst>
        </pc:spChg>
      </pc:sldChg>
      <pc:sldChg chg="modSp add del mod">
        <pc:chgData name="Finch, Ivan (STFC,RAL,ISIS)" userId="d5cd9bd6-da56-422f-b743-cea35b27e604" providerId="ADAL" clId="{EC228BE6-AE99-40C4-B083-79DDAD9FBC26}" dt="2022-09-12T11:14:08.731" v="245" actId="47"/>
        <pc:sldMkLst>
          <pc:docMk/>
          <pc:sldMk cId="0" sldId="258"/>
        </pc:sldMkLst>
        <pc:spChg chg="mod">
          <ac:chgData name="Finch, Ivan (STFC,RAL,ISIS)" userId="d5cd9bd6-da56-422f-b743-cea35b27e604" providerId="ADAL" clId="{EC228BE6-AE99-40C4-B083-79DDAD9FBC26}" dt="2022-09-12T09:25:45.180" v="239" actId="5793"/>
          <ac:spMkLst>
            <pc:docMk/>
            <pc:sldMk cId="0" sldId="258"/>
            <ac:spMk id="265" creationId="{00000000-0000-0000-0000-000000000000}"/>
          </ac:spMkLst>
        </pc:spChg>
      </pc:sldChg>
      <pc:sldChg chg="modSp mod">
        <pc:chgData name="Finch, Ivan (STFC,RAL,ISIS)" userId="d5cd9bd6-da56-422f-b743-cea35b27e604" providerId="ADAL" clId="{EC228BE6-AE99-40C4-B083-79DDAD9FBC26}" dt="2022-09-12T12:05:26.807" v="968"/>
        <pc:sldMkLst>
          <pc:docMk/>
          <pc:sldMk cId="0" sldId="262"/>
        </pc:sldMkLst>
        <pc:spChg chg="mod">
          <ac:chgData name="Finch, Ivan (STFC,RAL,ISIS)" userId="d5cd9bd6-da56-422f-b743-cea35b27e604" providerId="ADAL" clId="{EC228BE6-AE99-40C4-B083-79DDAD9FBC26}" dt="2022-09-12T12:05:26.807" v="968"/>
          <ac:spMkLst>
            <pc:docMk/>
            <pc:sldMk cId="0" sldId="262"/>
            <ac:spMk id="5" creationId="{4DCD8E4D-D296-2F4B-ACA2-793A75802EA7}"/>
          </ac:spMkLst>
        </pc:spChg>
      </pc:sldChg>
      <pc:sldChg chg="add">
        <pc:chgData name="Finch, Ivan (STFC,RAL,ISIS)" userId="d5cd9bd6-da56-422f-b743-cea35b27e604" providerId="ADAL" clId="{EC228BE6-AE99-40C4-B083-79DDAD9FBC26}" dt="2022-09-12T11:12:17.891" v="240"/>
        <pc:sldMkLst>
          <pc:docMk/>
          <pc:sldMk cId="247250248" sldId="277"/>
        </pc:sldMkLst>
      </pc:sldChg>
      <pc:sldChg chg="modSp add mod ord">
        <pc:chgData name="Finch, Ivan (STFC,RAL,ISIS)" userId="d5cd9bd6-da56-422f-b743-cea35b27e604" providerId="ADAL" clId="{EC228BE6-AE99-40C4-B083-79DDAD9FBC26}" dt="2022-09-12T11:24:45.225" v="402" actId="20577"/>
        <pc:sldMkLst>
          <pc:docMk/>
          <pc:sldMk cId="2996058989" sldId="278"/>
        </pc:sldMkLst>
        <pc:spChg chg="mod">
          <ac:chgData name="Finch, Ivan (STFC,RAL,ISIS)" userId="d5cd9bd6-da56-422f-b743-cea35b27e604" providerId="ADAL" clId="{EC228BE6-AE99-40C4-B083-79DDAD9FBC26}" dt="2022-09-12T11:24:45.225" v="402" actId="20577"/>
          <ac:spMkLst>
            <pc:docMk/>
            <pc:sldMk cId="2996058989" sldId="278"/>
            <ac:spMk id="3" creationId="{5F78F3B6-1183-4044-9ED7-FC8F54E160B6}"/>
          </ac:spMkLst>
        </pc:spChg>
      </pc:sldChg>
      <pc:sldChg chg="modSp add del mod setBg">
        <pc:chgData name="Finch, Ivan (STFC,RAL,ISIS)" userId="d5cd9bd6-da56-422f-b743-cea35b27e604" providerId="ADAL" clId="{EC228BE6-AE99-40C4-B083-79DDAD9FBC26}" dt="2022-09-12T12:11:11.080" v="1320" actId="20577"/>
        <pc:sldMkLst>
          <pc:docMk/>
          <pc:sldMk cId="2425015737" sldId="279"/>
        </pc:sldMkLst>
        <pc:spChg chg="mod">
          <ac:chgData name="Finch, Ivan (STFC,RAL,ISIS)" userId="d5cd9bd6-da56-422f-b743-cea35b27e604" providerId="ADAL" clId="{EC228BE6-AE99-40C4-B083-79DDAD9FBC26}" dt="2022-09-12T12:11:11.080" v="1320" actId="20577"/>
          <ac:spMkLst>
            <pc:docMk/>
            <pc:sldMk cId="2425015737" sldId="279"/>
            <ac:spMk id="301" creationId="{00000000-0000-0000-0000-000000000000}"/>
          </ac:spMkLst>
        </pc:spChg>
      </pc:sldChg>
      <pc:sldChg chg="del">
        <pc:chgData name="Finch, Ivan (STFC,RAL,ISIS)" userId="d5cd9bd6-da56-422f-b743-cea35b27e604" providerId="ADAL" clId="{EC228BE6-AE99-40C4-B083-79DDAD9FBC26}" dt="2022-09-12T12:09:33.615" v="1232" actId="47"/>
        <pc:sldMkLst>
          <pc:docMk/>
          <pc:sldMk cId="835659232" sldId="281"/>
        </pc:sldMkLst>
      </pc:sldChg>
      <pc:sldChg chg="modSp mod">
        <pc:chgData name="Finch, Ivan (STFC,RAL,ISIS)" userId="d5cd9bd6-da56-422f-b743-cea35b27e604" providerId="ADAL" clId="{EC228BE6-AE99-40C4-B083-79DDAD9FBC26}" dt="2022-09-12T12:23:12.547" v="1408" actId="20577"/>
        <pc:sldMkLst>
          <pc:docMk/>
          <pc:sldMk cId="2136097967" sldId="284"/>
        </pc:sldMkLst>
        <pc:spChg chg="mod">
          <ac:chgData name="Finch, Ivan (STFC,RAL,ISIS)" userId="d5cd9bd6-da56-422f-b743-cea35b27e604" providerId="ADAL" clId="{EC228BE6-AE99-40C4-B083-79DDAD9FBC26}" dt="2022-09-12T12:23:12.547" v="1408" actId="20577"/>
          <ac:spMkLst>
            <pc:docMk/>
            <pc:sldMk cId="2136097967" sldId="284"/>
            <ac:spMk id="309" creationId="{00000000-0000-0000-0000-000000000000}"/>
          </ac:spMkLst>
        </pc:spChg>
      </pc:sldChg>
      <pc:sldChg chg="addSp delSp modSp add mod modNotesTx">
        <pc:chgData name="Finch, Ivan (STFC,RAL,ISIS)" userId="d5cd9bd6-da56-422f-b743-cea35b27e604" providerId="ADAL" clId="{EC228BE6-AE99-40C4-B083-79DDAD9FBC26}" dt="2022-09-12T12:10:26.141" v="1311" actId="20577"/>
        <pc:sldMkLst>
          <pc:docMk/>
          <pc:sldMk cId="670653626" sldId="289"/>
        </pc:sldMkLst>
        <pc:spChg chg="add del mod">
          <ac:chgData name="Finch, Ivan (STFC,RAL,ISIS)" userId="d5cd9bd6-da56-422f-b743-cea35b27e604" providerId="ADAL" clId="{EC228BE6-AE99-40C4-B083-79DDAD9FBC26}" dt="2022-09-12T12:10:03.236" v="1235" actId="478"/>
          <ac:spMkLst>
            <pc:docMk/>
            <pc:sldMk cId="670653626" sldId="289"/>
            <ac:spMk id="3" creationId="{3812FD18-3AD8-BC57-F008-905BE1D5752A}"/>
          </ac:spMkLst>
        </pc:spChg>
        <pc:spChg chg="mod">
          <ac:chgData name="Finch, Ivan (STFC,RAL,ISIS)" userId="d5cd9bd6-da56-422f-b743-cea35b27e604" providerId="ADAL" clId="{EC228BE6-AE99-40C4-B083-79DDAD9FBC26}" dt="2022-09-12T11:23:17.403" v="380" actId="14100"/>
          <ac:spMkLst>
            <pc:docMk/>
            <pc:sldMk cId="670653626" sldId="289"/>
            <ac:spMk id="319" creationId="{00000000-0000-0000-0000-000000000000}"/>
          </ac:spMkLst>
        </pc:spChg>
        <pc:spChg chg="mod">
          <ac:chgData name="Finch, Ivan (STFC,RAL,ISIS)" userId="d5cd9bd6-da56-422f-b743-cea35b27e604" providerId="ADAL" clId="{EC228BE6-AE99-40C4-B083-79DDAD9FBC26}" dt="2022-09-12T11:22:50.440" v="366" actId="20577"/>
          <ac:spMkLst>
            <pc:docMk/>
            <pc:sldMk cId="670653626" sldId="289"/>
            <ac:spMk id="320" creationId="{00000000-0000-0000-0000-000000000000}"/>
          </ac:spMkLst>
        </pc:spChg>
      </pc:sldChg>
      <pc:sldChg chg="addSp delSp modSp add mod ord modNotesTx">
        <pc:chgData name="Finch, Ivan (STFC,RAL,ISIS)" userId="d5cd9bd6-da56-422f-b743-cea35b27e604" providerId="ADAL" clId="{EC228BE6-AE99-40C4-B083-79DDAD9FBC26}" dt="2022-09-12T12:24:58.147" v="1452"/>
        <pc:sldMkLst>
          <pc:docMk/>
          <pc:sldMk cId="2544057096" sldId="290"/>
        </pc:sldMkLst>
        <pc:spChg chg="add mod ord">
          <ac:chgData name="Finch, Ivan (STFC,RAL,ISIS)" userId="d5cd9bd6-da56-422f-b743-cea35b27e604" providerId="ADAL" clId="{EC228BE6-AE99-40C4-B083-79DDAD9FBC26}" dt="2022-09-12T11:40:16.945" v="576" actId="14100"/>
          <ac:spMkLst>
            <pc:docMk/>
            <pc:sldMk cId="2544057096" sldId="290"/>
            <ac:spMk id="2" creationId="{79648314-2AD1-726A-03A5-8D08741DEC5C}"/>
          </ac:spMkLst>
        </pc:spChg>
        <pc:spChg chg="add mod">
          <ac:chgData name="Finch, Ivan (STFC,RAL,ISIS)" userId="d5cd9bd6-da56-422f-b743-cea35b27e604" providerId="ADAL" clId="{EC228BE6-AE99-40C4-B083-79DDAD9FBC26}" dt="2022-09-12T12:06:52.319" v="1012" actId="1076"/>
          <ac:spMkLst>
            <pc:docMk/>
            <pc:sldMk cId="2544057096" sldId="290"/>
            <ac:spMk id="4" creationId="{F459930B-B570-A778-39AD-BE64165DA658}"/>
          </ac:spMkLst>
        </pc:spChg>
        <pc:spChg chg="mod">
          <ac:chgData name="Finch, Ivan (STFC,RAL,ISIS)" userId="d5cd9bd6-da56-422f-b743-cea35b27e604" providerId="ADAL" clId="{EC228BE6-AE99-40C4-B083-79DDAD9FBC26}" dt="2022-09-12T12:08:15.910" v="1231" actId="20577"/>
          <ac:spMkLst>
            <pc:docMk/>
            <pc:sldMk cId="2544057096" sldId="290"/>
            <ac:spMk id="319" creationId="{00000000-0000-0000-0000-000000000000}"/>
          </ac:spMkLst>
        </pc:spChg>
        <pc:spChg chg="mod">
          <ac:chgData name="Finch, Ivan (STFC,RAL,ISIS)" userId="d5cd9bd6-da56-422f-b743-cea35b27e604" providerId="ADAL" clId="{EC228BE6-AE99-40C4-B083-79DDAD9FBC26}" dt="2022-09-12T11:40:04.932" v="573" actId="20577"/>
          <ac:spMkLst>
            <pc:docMk/>
            <pc:sldMk cId="2544057096" sldId="290"/>
            <ac:spMk id="320" creationId="{00000000-0000-0000-0000-000000000000}"/>
          </ac:spMkLst>
        </pc:spChg>
        <pc:picChg chg="del">
          <ac:chgData name="Finch, Ivan (STFC,RAL,ISIS)" userId="d5cd9bd6-da56-422f-b743-cea35b27e604" providerId="ADAL" clId="{EC228BE6-AE99-40C4-B083-79DDAD9FBC26}" dt="2022-09-12T11:31:12.175" v="408" actId="478"/>
          <ac:picMkLst>
            <pc:docMk/>
            <pc:sldMk cId="2544057096" sldId="290"/>
            <ac:picMk id="317" creationId="{00000000-0000-0000-0000-000000000000}"/>
          </ac:picMkLst>
        </pc:picChg>
        <pc:picChg chg="add del mod ord">
          <ac:chgData name="Finch, Ivan (STFC,RAL,ISIS)" userId="d5cd9bd6-da56-422f-b743-cea35b27e604" providerId="ADAL" clId="{EC228BE6-AE99-40C4-B083-79DDAD9FBC26}" dt="2022-09-12T11:39:43.157" v="569" actId="167"/>
          <ac:picMkLst>
            <pc:docMk/>
            <pc:sldMk cId="2544057096" sldId="290"/>
            <ac:picMk id="318" creationId="{00000000-0000-0000-0000-000000000000}"/>
          </ac:picMkLst>
        </pc:picChg>
        <pc:picChg chg="add del">
          <ac:chgData name="Finch, Ivan (STFC,RAL,ISIS)" userId="d5cd9bd6-da56-422f-b743-cea35b27e604" providerId="ADAL" clId="{EC228BE6-AE99-40C4-B083-79DDAD9FBC26}" dt="2022-09-12T11:31:12.175" v="408" actId="478"/>
          <ac:picMkLst>
            <pc:docMk/>
            <pc:sldMk cId="2544057096" sldId="290"/>
            <ac:picMk id="1026" creationId="{F5F1C868-5F68-62A7-C926-3A78D8257A7C}"/>
          </ac:picMkLst>
        </pc:picChg>
        <pc:picChg chg="add del mod">
          <ac:chgData name="Finch, Ivan (STFC,RAL,ISIS)" userId="d5cd9bd6-da56-422f-b743-cea35b27e604" providerId="ADAL" clId="{EC228BE6-AE99-40C4-B083-79DDAD9FBC26}" dt="2022-09-12T11:34:22.078" v="426"/>
          <ac:picMkLst>
            <pc:docMk/>
            <pc:sldMk cId="2544057096" sldId="290"/>
            <ac:picMk id="1028" creationId="{9EF34571-09FE-9ED9-E205-A81503DB8A1A}"/>
          </ac:picMkLst>
        </pc:picChg>
        <pc:picChg chg="add del mod">
          <ac:chgData name="Finch, Ivan (STFC,RAL,ISIS)" userId="d5cd9bd6-da56-422f-b743-cea35b27e604" providerId="ADAL" clId="{EC228BE6-AE99-40C4-B083-79DDAD9FBC26}" dt="2022-09-12T11:34:47.575" v="429" actId="478"/>
          <ac:picMkLst>
            <pc:docMk/>
            <pc:sldMk cId="2544057096" sldId="290"/>
            <ac:picMk id="1030" creationId="{5CF66155-71A2-011A-DA09-B61940215FF8}"/>
          </ac:picMkLst>
        </pc:picChg>
        <pc:picChg chg="add mod">
          <ac:chgData name="Finch, Ivan (STFC,RAL,ISIS)" userId="d5cd9bd6-da56-422f-b743-cea35b27e604" providerId="ADAL" clId="{EC228BE6-AE99-40C4-B083-79DDAD9FBC26}" dt="2022-09-12T11:39:46.458" v="570" actId="167"/>
          <ac:picMkLst>
            <pc:docMk/>
            <pc:sldMk cId="2544057096" sldId="290"/>
            <ac:picMk id="1032" creationId="{6E080C84-BB31-6D3B-E318-B844652B0130}"/>
          </ac:picMkLst>
        </pc:picChg>
      </pc:sldChg>
    </pc:docChg>
  </pc:docChgLst>
  <pc:docChgLst>
    <pc:chgData name="Ivan Finch" userId="d5cd9bd6-da56-422f-b743-cea35b27e604" providerId="ADAL" clId="{628943ED-503C-4734-A60C-C366BDAB0F08}"/>
    <pc:docChg chg="undo redo custSel addSld delSld modSld sldOrd">
      <pc:chgData name="Ivan Finch" userId="d5cd9bd6-da56-422f-b743-cea35b27e604" providerId="ADAL" clId="{628943ED-503C-4734-A60C-C366BDAB0F08}" dt="2022-09-14T15:40:56.352" v="1978" actId="12"/>
      <pc:docMkLst>
        <pc:docMk/>
      </pc:docMkLst>
      <pc:sldChg chg="modSp mod">
        <pc:chgData name="Ivan Finch" userId="d5cd9bd6-da56-422f-b743-cea35b27e604" providerId="ADAL" clId="{628943ED-503C-4734-A60C-C366BDAB0F08}" dt="2022-09-14T15:37:55.047" v="1719" actId="14100"/>
        <pc:sldMkLst>
          <pc:docMk/>
          <pc:sldMk cId="0" sldId="257"/>
        </pc:sldMkLst>
        <pc:spChg chg="mod">
          <ac:chgData name="Ivan Finch" userId="d5cd9bd6-da56-422f-b743-cea35b27e604" providerId="ADAL" clId="{628943ED-503C-4734-A60C-C366BDAB0F08}" dt="2022-09-14T15:37:55.047" v="1719" actId="14100"/>
          <ac:spMkLst>
            <pc:docMk/>
            <pc:sldMk cId="0" sldId="257"/>
            <ac:spMk id="3" creationId="{D13E9E25-2CDC-4F0E-B350-CB056548A0E7}"/>
          </ac:spMkLst>
        </pc:spChg>
      </pc:sldChg>
      <pc:sldChg chg="modSp del mod modNotesTx">
        <pc:chgData name="Ivan Finch" userId="d5cd9bd6-da56-422f-b743-cea35b27e604" providerId="ADAL" clId="{628943ED-503C-4734-A60C-C366BDAB0F08}" dt="2022-09-14T15:37:35.589" v="1718" actId="47"/>
        <pc:sldMkLst>
          <pc:docMk/>
          <pc:sldMk cId="0" sldId="258"/>
        </pc:sldMkLst>
        <pc:spChg chg="mod">
          <ac:chgData name="Ivan Finch" userId="d5cd9bd6-da56-422f-b743-cea35b27e604" providerId="ADAL" clId="{628943ED-503C-4734-A60C-C366BDAB0F08}" dt="2022-09-14T15:22:06.890" v="949" actId="20577"/>
          <ac:spMkLst>
            <pc:docMk/>
            <pc:sldMk cId="0" sldId="258"/>
            <ac:spMk id="265" creationId="{00000000-0000-0000-0000-000000000000}"/>
          </ac:spMkLst>
        </pc:spChg>
        <pc:spChg chg="mod">
          <ac:chgData name="Ivan Finch" userId="d5cd9bd6-da56-422f-b743-cea35b27e604" providerId="ADAL" clId="{628943ED-503C-4734-A60C-C366BDAB0F08}" dt="2022-09-14T15:21:38.632" v="938" actId="20577"/>
          <ac:spMkLst>
            <pc:docMk/>
            <pc:sldMk cId="0" sldId="258"/>
            <ac:spMk id="269" creationId="{00000000-0000-0000-0000-000000000000}"/>
          </ac:spMkLst>
        </pc:spChg>
      </pc:sldChg>
      <pc:sldChg chg="del">
        <pc:chgData name="Ivan Finch" userId="d5cd9bd6-da56-422f-b743-cea35b27e604" providerId="ADAL" clId="{628943ED-503C-4734-A60C-C366BDAB0F08}" dt="2022-09-14T15:37:35.589" v="1718" actId="47"/>
        <pc:sldMkLst>
          <pc:docMk/>
          <pc:sldMk cId="0" sldId="259"/>
        </pc:sldMkLst>
      </pc:sldChg>
      <pc:sldChg chg="del">
        <pc:chgData name="Ivan Finch" userId="d5cd9bd6-da56-422f-b743-cea35b27e604" providerId="ADAL" clId="{628943ED-503C-4734-A60C-C366BDAB0F08}" dt="2022-09-14T15:37:35.589" v="1718" actId="47"/>
        <pc:sldMkLst>
          <pc:docMk/>
          <pc:sldMk cId="0" sldId="260"/>
        </pc:sldMkLst>
      </pc:sldChg>
      <pc:sldChg chg="del">
        <pc:chgData name="Ivan Finch" userId="d5cd9bd6-da56-422f-b743-cea35b27e604" providerId="ADAL" clId="{628943ED-503C-4734-A60C-C366BDAB0F08}" dt="2022-09-14T15:37:35.589" v="1718" actId="47"/>
        <pc:sldMkLst>
          <pc:docMk/>
          <pc:sldMk cId="0" sldId="261"/>
        </pc:sldMkLst>
      </pc:sldChg>
      <pc:sldChg chg="del">
        <pc:chgData name="Ivan Finch" userId="d5cd9bd6-da56-422f-b743-cea35b27e604" providerId="ADAL" clId="{628943ED-503C-4734-A60C-C366BDAB0F08}" dt="2022-09-14T15:37:35.589" v="1718" actId="47"/>
        <pc:sldMkLst>
          <pc:docMk/>
          <pc:sldMk cId="0" sldId="262"/>
        </pc:sldMkLst>
      </pc:sldChg>
      <pc:sldChg chg="del">
        <pc:chgData name="Ivan Finch" userId="d5cd9bd6-da56-422f-b743-cea35b27e604" providerId="ADAL" clId="{628943ED-503C-4734-A60C-C366BDAB0F08}" dt="2022-09-14T15:37:35.589" v="1718" actId="47"/>
        <pc:sldMkLst>
          <pc:docMk/>
          <pc:sldMk cId="0" sldId="263"/>
        </pc:sldMkLst>
      </pc:sldChg>
      <pc:sldChg chg="del">
        <pc:chgData name="Ivan Finch" userId="d5cd9bd6-da56-422f-b743-cea35b27e604" providerId="ADAL" clId="{628943ED-503C-4734-A60C-C366BDAB0F08}" dt="2022-09-14T15:37:35.589" v="1718" actId="47"/>
        <pc:sldMkLst>
          <pc:docMk/>
          <pc:sldMk cId="0" sldId="264"/>
        </pc:sldMkLst>
      </pc:sldChg>
      <pc:sldChg chg="del">
        <pc:chgData name="Ivan Finch" userId="d5cd9bd6-da56-422f-b743-cea35b27e604" providerId="ADAL" clId="{628943ED-503C-4734-A60C-C366BDAB0F08}" dt="2022-09-14T15:37:35.589" v="1718" actId="47"/>
        <pc:sldMkLst>
          <pc:docMk/>
          <pc:sldMk cId="0" sldId="265"/>
        </pc:sldMkLst>
      </pc:sldChg>
      <pc:sldChg chg="del">
        <pc:chgData name="Ivan Finch" userId="d5cd9bd6-da56-422f-b743-cea35b27e604" providerId="ADAL" clId="{628943ED-503C-4734-A60C-C366BDAB0F08}" dt="2022-09-14T15:37:35.589" v="1718" actId="47"/>
        <pc:sldMkLst>
          <pc:docMk/>
          <pc:sldMk cId="0" sldId="266"/>
        </pc:sldMkLst>
      </pc:sldChg>
      <pc:sldChg chg="del">
        <pc:chgData name="Ivan Finch" userId="d5cd9bd6-da56-422f-b743-cea35b27e604" providerId="ADAL" clId="{628943ED-503C-4734-A60C-C366BDAB0F08}" dt="2022-09-14T15:37:35.589" v="1718" actId="47"/>
        <pc:sldMkLst>
          <pc:docMk/>
          <pc:sldMk cId="0" sldId="267"/>
        </pc:sldMkLst>
      </pc:sldChg>
      <pc:sldChg chg="del">
        <pc:chgData name="Ivan Finch" userId="d5cd9bd6-da56-422f-b743-cea35b27e604" providerId="ADAL" clId="{628943ED-503C-4734-A60C-C366BDAB0F08}" dt="2022-09-14T15:37:35.589" v="1718" actId="47"/>
        <pc:sldMkLst>
          <pc:docMk/>
          <pc:sldMk cId="0" sldId="268"/>
        </pc:sldMkLst>
      </pc:sldChg>
      <pc:sldChg chg="del">
        <pc:chgData name="Ivan Finch" userId="d5cd9bd6-da56-422f-b743-cea35b27e604" providerId="ADAL" clId="{628943ED-503C-4734-A60C-C366BDAB0F08}" dt="2022-09-14T15:37:35.589" v="1718" actId="47"/>
        <pc:sldMkLst>
          <pc:docMk/>
          <pc:sldMk cId="0" sldId="269"/>
        </pc:sldMkLst>
      </pc:sldChg>
      <pc:sldChg chg="del">
        <pc:chgData name="Ivan Finch" userId="d5cd9bd6-da56-422f-b743-cea35b27e604" providerId="ADAL" clId="{628943ED-503C-4734-A60C-C366BDAB0F08}" dt="2022-09-14T15:37:35.589" v="1718" actId="47"/>
        <pc:sldMkLst>
          <pc:docMk/>
          <pc:sldMk cId="0" sldId="270"/>
        </pc:sldMkLst>
      </pc:sldChg>
      <pc:sldChg chg="del">
        <pc:chgData name="Ivan Finch" userId="d5cd9bd6-da56-422f-b743-cea35b27e604" providerId="ADAL" clId="{628943ED-503C-4734-A60C-C366BDAB0F08}" dt="2022-09-14T15:37:35.589" v="1718" actId="47"/>
        <pc:sldMkLst>
          <pc:docMk/>
          <pc:sldMk cId="0" sldId="271"/>
        </pc:sldMkLst>
      </pc:sldChg>
      <pc:sldChg chg="del">
        <pc:chgData name="Ivan Finch" userId="d5cd9bd6-da56-422f-b743-cea35b27e604" providerId="ADAL" clId="{628943ED-503C-4734-A60C-C366BDAB0F08}" dt="2022-09-14T15:37:35.589" v="1718" actId="47"/>
        <pc:sldMkLst>
          <pc:docMk/>
          <pc:sldMk cId="0" sldId="272"/>
        </pc:sldMkLst>
      </pc:sldChg>
      <pc:sldChg chg="del">
        <pc:chgData name="Ivan Finch" userId="d5cd9bd6-da56-422f-b743-cea35b27e604" providerId="ADAL" clId="{628943ED-503C-4734-A60C-C366BDAB0F08}" dt="2022-09-14T15:37:35.589" v="1718" actId="47"/>
        <pc:sldMkLst>
          <pc:docMk/>
          <pc:sldMk cId="0" sldId="273"/>
        </pc:sldMkLst>
      </pc:sldChg>
      <pc:sldChg chg="del">
        <pc:chgData name="Ivan Finch" userId="d5cd9bd6-da56-422f-b743-cea35b27e604" providerId="ADAL" clId="{628943ED-503C-4734-A60C-C366BDAB0F08}" dt="2022-09-14T15:37:35.589" v="1718" actId="47"/>
        <pc:sldMkLst>
          <pc:docMk/>
          <pc:sldMk cId="0" sldId="274"/>
        </pc:sldMkLst>
      </pc:sldChg>
      <pc:sldChg chg="modNotesTx">
        <pc:chgData name="Ivan Finch" userId="d5cd9bd6-da56-422f-b743-cea35b27e604" providerId="ADAL" clId="{628943ED-503C-4734-A60C-C366BDAB0F08}" dt="2022-09-14T14:56:07.641" v="481" actId="20577"/>
        <pc:sldMkLst>
          <pc:docMk/>
          <pc:sldMk cId="247250248" sldId="277"/>
        </pc:sldMkLst>
      </pc:sldChg>
      <pc:sldChg chg="modNotesTx">
        <pc:chgData name="Ivan Finch" userId="d5cd9bd6-da56-422f-b743-cea35b27e604" providerId="ADAL" clId="{628943ED-503C-4734-A60C-C366BDAB0F08}" dt="2022-09-14T14:54:06.441" v="385" actId="20577"/>
        <pc:sldMkLst>
          <pc:docMk/>
          <pc:sldMk cId="2996058989" sldId="278"/>
        </pc:sldMkLst>
      </pc:sldChg>
      <pc:sldChg chg="modSp del mod modNotesTx">
        <pc:chgData name="Ivan Finch" userId="d5cd9bd6-da56-422f-b743-cea35b27e604" providerId="ADAL" clId="{628943ED-503C-4734-A60C-C366BDAB0F08}" dt="2022-09-14T15:10:04.274" v="876" actId="47"/>
        <pc:sldMkLst>
          <pc:docMk/>
          <pc:sldMk cId="3425954560" sldId="283"/>
        </pc:sldMkLst>
        <pc:spChg chg="mod">
          <ac:chgData name="Ivan Finch" userId="d5cd9bd6-da56-422f-b743-cea35b27e604" providerId="ADAL" clId="{628943ED-503C-4734-A60C-C366BDAB0F08}" dt="2022-09-14T15:07:02.469" v="796" actId="14100"/>
          <ac:spMkLst>
            <pc:docMk/>
            <pc:sldMk cId="3425954560" sldId="283"/>
            <ac:spMk id="8" creationId="{19C45A5E-C569-3A45-48D7-4084E5167138}"/>
          </ac:spMkLst>
        </pc:spChg>
        <pc:picChg chg="mod">
          <ac:chgData name="Ivan Finch" userId="d5cd9bd6-da56-422f-b743-cea35b27e604" providerId="ADAL" clId="{628943ED-503C-4734-A60C-C366BDAB0F08}" dt="2022-09-14T15:06:38.445" v="774" actId="1076"/>
          <ac:picMkLst>
            <pc:docMk/>
            <pc:sldMk cId="3425954560" sldId="283"/>
            <ac:picMk id="2" creationId="{4238FE46-C091-A4FC-0CBC-F6478E706C84}"/>
          </ac:picMkLst>
        </pc:picChg>
      </pc:sldChg>
      <pc:sldChg chg="modSp del mod">
        <pc:chgData name="Ivan Finch" userId="d5cd9bd6-da56-422f-b743-cea35b27e604" providerId="ADAL" clId="{628943ED-503C-4734-A60C-C366BDAB0F08}" dt="2022-09-14T15:20:44.403" v="923" actId="47"/>
        <pc:sldMkLst>
          <pc:docMk/>
          <pc:sldMk cId="2136097967" sldId="284"/>
        </pc:sldMkLst>
        <pc:spChg chg="mod">
          <ac:chgData name="Ivan Finch" userId="d5cd9bd6-da56-422f-b743-cea35b27e604" providerId="ADAL" clId="{628943ED-503C-4734-A60C-C366BDAB0F08}" dt="2022-09-14T15:09:49.744" v="875" actId="20577"/>
          <ac:spMkLst>
            <pc:docMk/>
            <pc:sldMk cId="2136097967" sldId="284"/>
            <ac:spMk id="309" creationId="{00000000-0000-0000-0000-000000000000}"/>
          </ac:spMkLst>
        </pc:spChg>
        <pc:picChg chg="mod">
          <ac:chgData name="Ivan Finch" userId="d5cd9bd6-da56-422f-b743-cea35b27e604" providerId="ADAL" clId="{628943ED-503C-4734-A60C-C366BDAB0F08}" dt="2022-09-14T15:19:18.641" v="901" actId="1076"/>
          <ac:picMkLst>
            <pc:docMk/>
            <pc:sldMk cId="2136097967" sldId="284"/>
            <ac:picMk id="308" creationId="{00000000-0000-0000-0000-000000000000}"/>
          </ac:picMkLst>
        </pc:picChg>
      </pc:sldChg>
      <pc:sldChg chg="modSp mod">
        <pc:chgData name="Ivan Finch" userId="d5cd9bd6-da56-422f-b743-cea35b27e604" providerId="ADAL" clId="{628943ED-503C-4734-A60C-C366BDAB0F08}" dt="2022-09-14T15:09:08.258" v="823" actId="20577"/>
        <pc:sldMkLst>
          <pc:docMk/>
          <pc:sldMk cId="443449576" sldId="285"/>
        </pc:sldMkLst>
        <pc:spChg chg="mod">
          <ac:chgData name="Ivan Finch" userId="d5cd9bd6-da56-422f-b743-cea35b27e604" providerId="ADAL" clId="{628943ED-503C-4734-A60C-C366BDAB0F08}" dt="2022-09-14T15:09:04.538" v="822" actId="20577"/>
          <ac:spMkLst>
            <pc:docMk/>
            <pc:sldMk cId="443449576" sldId="285"/>
            <ac:spMk id="339" creationId="{00000000-0000-0000-0000-000000000000}"/>
          </ac:spMkLst>
        </pc:spChg>
        <pc:spChg chg="mod">
          <ac:chgData name="Ivan Finch" userId="d5cd9bd6-da56-422f-b743-cea35b27e604" providerId="ADAL" clId="{628943ED-503C-4734-A60C-C366BDAB0F08}" dt="2022-09-14T15:09:08.258" v="823" actId="20577"/>
          <ac:spMkLst>
            <pc:docMk/>
            <pc:sldMk cId="443449576" sldId="285"/>
            <ac:spMk id="340" creationId="{00000000-0000-0000-0000-000000000000}"/>
          </ac:spMkLst>
        </pc:spChg>
      </pc:sldChg>
      <pc:sldChg chg="modSp mod">
        <pc:chgData name="Ivan Finch" userId="d5cd9bd6-da56-422f-b743-cea35b27e604" providerId="ADAL" clId="{628943ED-503C-4734-A60C-C366BDAB0F08}" dt="2022-09-14T15:39:57.728" v="1802" actId="20577"/>
        <pc:sldMkLst>
          <pc:docMk/>
          <pc:sldMk cId="41664763" sldId="288"/>
        </pc:sldMkLst>
        <pc:spChg chg="mod">
          <ac:chgData name="Ivan Finch" userId="d5cd9bd6-da56-422f-b743-cea35b27e604" providerId="ADAL" clId="{628943ED-503C-4734-A60C-C366BDAB0F08}" dt="2022-09-14T15:39:57.728" v="1802" actId="20577"/>
          <ac:spMkLst>
            <pc:docMk/>
            <pc:sldMk cId="41664763" sldId="288"/>
            <ac:spMk id="2" creationId="{14E4A9E8-1348-E31A-63A5-D455A834473C}"/>
          </ac:spMkLst>
        </pc:spChg>
      </pc:sldChg>
      <pc:sldChg chg="modSp mod modNotesTx">
        <pc:chgData name="Ivan Finch" userId="d5cd9bd6-da56-422f-b743-cea35b27e604" providerId="ADAL" clId="{628943ED-503C-4734-A60C-C366BDAB0F08}" dt="2022-09-14T15:02:07.788" v="656" actId="20577"/>
        <pc:sldMkLst>
          <pc:docMk/>
          <pc:sldMk cId="670653626" sldId="289"/>
        </pc:sldMkLst>
        <pc:spChg chg="mod">
          <ac:chgData name="Ivan Finch" userId="d5cd9bd6-da56-422f-b743-cea35b27e604" providerId="ADAL" clId="{628943ED-503C-4734-A60C-C366BDAB0F08}" dt="2022-09-14T15:01:27.875" v="609" actId="179"/>
          <ac:spMkLst>
            <pc:docMk/>
            <pc:sldMk cId="670653626" sldId="289"/>
            <ac:spMk id="319" creationId="{00000000-0000-0000-0000-000000000000}"/>
          </ac:spMkLst>
        </pc:spChg>
      </pc:sldChg>
      <pc:sldChg chg="modSp mod">
        <pc:chgData name="Ivan Finch" userId="d5cd9bd6-da56-422f-b743-cea35b27e604" providerId="ADAL" clId="{628943ED-503C-4734-A60C-C366BDAB0F08}" dt="2022-09-14T15:15:09.251" v="899" actId="20577"/>
        <pc:sldMkLst>
          <pc:docMk/>
          <pc:sldMk cId="2544057096" sldId="290"/>
        </pc:sldMkLst>
        <pc:spChg chg="mod">
          <ac:chgData name="Ivan Finch" userId="d5cd9bd6-da56-422f-b743-cea35b27e604" providerId="ADAL" clId="{628943ED-503C-4734-A60C-C366BDAB0F08}" dt="2022-09-14T15:15:09.251" v="899" actId="20577"/>
          <ac:spMkLst>
            <pc:docMk/>
            <pc:sldMk cId="2544057096" sldId="290"/>
            <ac:spMk id="319" creationId="{00000000-0000-0000-0000-000000000000}"/>
          </ac:spMkLst>
        </pc:spChg>
      </pc:sldChg>
      <pc:sldChg chg="addSp delSp modSp add mod">
        <pc:chgData name="Ivan Finch" userId="d5cd9bd6-da56-422f-b743-cea35b27e604" providerId="ADAL" clId="{628943ED-503C-4734-A60C-C366BDAB0F08}" dt="2022-09-14T15:08:20.424" v="814"/>
        <pc:sldMkLst>
          <pc:docMk/>
          <pc:sldMk cId="2911856676" sldId="291"/>
        </pc:sldMkLst>
        <pc:spChg chg="del mod">
          <ac:chgData name="Ivan Finch" userId="d5cd9bd6-da56-422f-b743-cea35b27e604" providerId="ADAL" clId="{628943ED-503C-4734-A60C-C366BDAB0F08}" dt="2022-09-14T15:07:40.861" v="803" actId="478"/>
          <ac:spMkLst>
            <pc:docMk/>
            <pc:sldMk cId="2911856676" sldId="291"/>
            <ac:spMk id="9" creationId="{5279F699-B6E1-CABF-9625-704DD06201A5}"/>
          </ac:spMkLst>
        </pc:spChg>
        <pc:spChg chg="mod">
          <ac:chgData name="Ivan Finch" userId="d5cd9bd6-da56-422f-b743-cea35b27e604" providerId="ADAL" clId="{628943ED-503C-4734-A60C-C366BDAB0F08}" dt="2022-09-14T15:08:20.424" v="814"/>
          <ac:spMkLst>
            <pc:docMk/>
            <pc:sldMk cId="2911856676" sldId="291"/>
            <ac:spMk id="15" creationId="{C2859DC6-64F6-1B5A-C518-5DDDD0966D89}"/>
          </ac:spMkLst>
        </pc:spChg>
        <pc:spChg chg="del mod">
          <ac:chgData name="Ivan Finch" userId="d5cd9bd6-da56-422f-b743-cea35b27e604" providerId="ADAL" clId="{628943ED-503C-4734-A60C-C366BDAB0F08}" dt="2022-09-14T15:08:18.453" v="812" actId="478"/>
          <ac:spMkLst>
            <pc:docMk/>
            <pc:sldMk cId="2911856676" sldId="291"/>
            <ac:spMk id="19" creationId="{779EF3D0-0A16-AD11-4135-73E38A9B2AB1}"/>
          </ac:spMkLst>
        </pc:spChg>
        <pc:picChg chg="del">
          <ac:chgData name="Ivan Finch" userId="d5cd9bd6-da56-422f-b743-cea35b27e604" providerId="ADAL" clId="{628943ED-503C-4734-A60C-C366BDAB0F08}" dt="2022-09-14T15:07:27.402" v="799" actId="478"/>
          <ac:picMkLst>
            <pc:docMk/>
            <pc:sldMk cId="2911856676" sldId="291"/>
            <ac:picMk id="2" creationId="{4238FE46-C091-A4FC-0CBC-F6478E706C84}"/>
          </ac:picMkLst>
        </pc:picChg>
        <pc:picChg chg="add mod">
          <ac:chgData name="Ivan Finch" userId="d5cd9bd6-da56-422f-b743-cea35b27e604" providerId="ADAL" clId="{628943ED-503C-4734-A60C-C366BDAB0F08}" dt="2022-09-14T15:08:00.117" v="807" actId="1076"/>
          <ac:picMkLst>
            <pc:docMk/>
            <pc:sldMk cId="2911856676" sldId="291"/>
            <ac:picMk id="7" creationId="{62A734E1-F592-412D-A298-C8485EDEE82D}"/>
          </ac:picMkLst>
        </pc:picChg>
      </pc:sldChg>
      <pc:sldChg chg="delSp modSp mod">
        <pc:chgData name="Ivan Finch" userId="d5cd9bd6-da56-422f-b743-cea35b27e604" providerId="ADAL" clId="{628943ED-503C-4734-A60C-C366BDAB0F08}" dt="2022-09-14T15:21:10.953" v="924"/>
        <pc:sldMkLst>
          <pc:docMk/>
          <pc:sldMk cId="80352677" sldId="292"/>
        </pc:sldMkLst>
        <pc:spChg chg="mod">
          <ac:chgData name="Ivan Finch" userId="d5cd9bd6-da56-422f-b743-cea35b27e604" providerId="ADAL" clId="{628943ED-503C-4734-A60C-C366BDAB0F08}" dt="2022-09-14T15:20:30.977" v="921" actId="1076"/>
          <ac:spMkLst>
            <pc:docMk/>
            <pc:sldMk cId="80352677" sldId="292"/>
            <ac:spMk id="309" creationId="{00000000-0000-0000-0000-000000000000}"/>
          </ac:spMkLst>
        </pc:spChg>
        <pc:spChg chg="mod">
          <ac:chgData name="Ivan Finch" userId="d5cd9bd6-da56-422f-b743-cea35b27e604" providerId="ADAL" clId="{628943ED-503C-4734-A60C-C366BDAB0F08}" dt="2022-09-14T15:20:39.134" v="922" actId="1076"/>
          <ac:spMkLst>
            <pc:docMk/>
            <pc:sldMk cId="80352677" sldId="292"/>
            <ac:spMk id="310" creationId="{00000000-0000-0000-0000-000000000000}"/>
          </ac:spMkLst>
        </pc:spChg>
        <pc:spChg chg="del">
          <ac:chgData name="Ivan Finch" userId="d5cd9bd6-da56-422f-b743-cea35b27e604" providerId="ADAL" clId="{628943ED-503C-4734-A60C-C366BDAB0F08}" dt="2022-09-14T15:20:17.813" v="904" actId="478"/>
          <ac:spMkLst>
            <pc:docMk/>
            <pc:sldMk cId="80352677" sldId="292"/>
            <ac:spMk id="311" creationId="{00000000-0000-0000-0000-000000000000}"/>
          </ac:spMkLst>
        </pc:spChg>
        <pc:picChg chg="del">
          <ac:chgData name="Ivan Finch" userId="d5cd9bd6-da56-422f-b743-cea35b27e604" providerId="ADAL" clId="{628943ED-503C-4734-A60C-C366BDAB0F08}" dt="2022-09-14T15:21:10.953" v="924"/>
          <ac:picMkLst>
            <pc:docMk/>
            <pc:sldMk cId="80352677" sldId="292"/>
            <ac:picMk id="2" creationId="{088C0098-3B9F-4ACB-8F56-99FB9516C4F9}"/>
          </ac:picMkLst>
        </pc:picChg>
      </pc:sldChg>
      <pc:sldChg chg="addSp delSp modSp add mod ord setBg">
        <pc:chgData name="Ivan Finch" userId="d5cd9bd6-da56-422f-b743-cea35b27e604" providerId="ADAL" clId="{628943ED-503C-4734-A60C-C366BDAB0F08}" dt="2022-09-14T15:40:56.352" v="1978" actId="12"/>
        <pc:sldMkLst>
          <pc:docMk/>
          <pc:sldMk cId="620580934" sldId="293"/>
        </pc:sldMkLst>
        <pc:spChg chg="mod">
          <ac:chgData name="Ivan Finch" userId="d5cd9bd6-da56-422f-b743-cea35b27e604" providerId="ADAL" clId="{628943ED-503C-4734-A60C-C366BDAB0F08}" dt="2022-09-14T15:28:04.017" v="1021" actId="14100"/>
          <ac:spMkLst>
            <pc:docMk/>
            <pc:sldMk cId="620580934" sldId="293"/>
            <ac:spMk id="276" creationId="{00000000-0000-0000-0000-000000000000}"/>
          </ac:spMkLst>
        </pc:spChg>
        <pc:spChg chg="mod">
          <ac:chgData name="Ivan Finch" userId="d5cd9bd6-da56-422f-b743-cea35b27e604" providerId="ADAL" clId="{628943ED-503C-4734-A60C-C366BDAB0F08}" dt="2022-09-14T15:40:56.352" v="1978" actId="12"/>
          <ac:spMkLst>
            <pc:docMk/>
            <pc:sldMk cId="620580934" sldId="293"/>
            <ac:spMk id="277" creationId="{00000000-0000-0000-0000-000000000000}"/>
          </ac:spMkLst>
        </pc:spChg>
        <pc:picChg chg="add del mod">
          <ac:chgData name="Ivan Finch" userId="d5cd9bd6-da56-422f-b743-cea35b27e604" providerId="ADAL" clId="{628943ED-503C-4734-A60C-C366BDAB0F08}" dt="2022-09-14T15:27:11.379" v="970"/>
          <ac:picMkLst>
            <pc:docMk/>
            <pc:sldMk cId="620580934" sldId="293"/>
            <ac:picMk id="3" creationId="{886B64FC-0AD2-4359-B6D9-B64A7EF8AF21}"/>
          </ac:picMkLst>
        </pc:picChg>
        <pc:picChg chg="add mod ord">
          <ac:chgData name="Ivan Finch" userId="d5cd9bd6-da56-422f-b743-cea35b27e604" providerId="ADAL" clId="{628943ED-503C-4734-A60C-C366BDAB0F08}" dt="2022-09-14T15:27:46.568" v="980" actId="1076"/>
          <ac:picMkLst>
            <pc:docMk/>
            <pc:sldMk cId="620580934" sldId="293"/>
            <ac:picMk id="5" creationId="{9D0B44A7-A9D4-4498-B17E-3244265766E2}"/>
          </ac:picMkLst>
        </pc:picChg>
        <pc:picChg chg="add del">
          <ac:chgData name="Ivan Finch" userId="d5cd9bd6-da56-422f-b743-cea35b27e604" providerId="ADAL" clId="{628943ED-503C-4734-A60C-C366BDAB0F08}" dt="2022-09-14T15:27:22.616" v="975" actId="478"/>
          <ac:picMkLst>
            <pc:docMk/>
            <pc:sldMk cId="620580934" sldId="293"/>
            <ac:picMk id="275" creationId="{00000000-0000-0000-0000-000000000000}"/>
          </ac:picMkLst>
        </pc:picChg>
        <pc:picChg chg="del ord">
          <ac:chgData name="Ivan Finch" userId="d5cd9bd6-da56-422f-b743-cea35b27e604" providerId="ADAL" clId="{628943ED-503C-4734-A60C-C366BDAB0F08}" dt="2022-09-14T15:27:36.312" v="977" actId="478"/>
          <ac:picMkLst>
            <pc:docMk/>
            <pc:sldMk cId="620580934" sldId="293"/>
            <ac:picMk id="278" creationId="{00000000-0000-0000-0000-000000000000}"/>
          </ac:picMkLst>
        </pc:picChg>
      </pc:sldChg>
      <pc:sldChg chg="add del">
        <pc:chgData name="Ivan Finch" userId="d5cd9bd6-da56-422f-b743-cea35b27e604" providerId="ADAL" clId="{628943ED-503C-4734-A60C-C366BDAB0F08}" dt="2022-09-14T15:24:32.191" v="951"/>
        <pc:sldMkLst>
          <pc:docMk/>
          <pc:sldMk cId="947337244" sldId="293"/>
        </pc:sldMkLst>
      </pc:sldChg>
      <pc:sldChg chg="addSp delSp modSp add del mod setBg">
        <pc:chgData name="Ivan Finch" userId="d5cd9bd6-da56-422f-b743-cea35b27e604" providerId="ADAL" clId="{628943ED-503C-4734-A60C-C366BDAB0F08}" dt="2022-09-14T15:25:20.216" v="958" actId="47"/>
        <pc:sldMkLst>
          <pc:docMk/>
          <pc:sldMk cId="1229744994" sldId="293"/>
        </pc:sldMkLst>
        <pc:picChg chg="add del mod ord">
          <ac:chgData name="Ivan Finch" userId="d5cd9bd6-da56-422f-b743-cea35b27e604" providerId="ADAL" clId="{628943ED-503C-4734-A60C-C366BDAB0F08}" dt="2022-09-14T15:25:17.870" v="957" actId="478"/>
          <ac:picMkLst>
            <pc:docMk/>
            <pc:sldMk cId="1229744994" sldId="293"/>
            <ac:picMk id="3" creationId="{A2894C67-6C61-4D0A-9E05-3BE992F9E53D}"/>
          </ac:picMkLst>
        </pc:picChg>
      </pc:sldChg>
      <pc:sldChg chg="modSp add mod modNotesTx">
        <pc:chgData name="Ivan Finch" userId="d5cd9bd6-da56-422f-b743-cea35b27e604" providerId="ADAL" clId="{628943ED-503C-4734-A60C-C366BDAB0F08}" dt="2022-09-14T15:31:16.169" v="1336" actId="1076"/>
        <pc:sldMkLst>
          <pc:docMk/>
          <pc:sldMk cId="2732664680" sldId="294"/>
        </pc:sldMkLst>
        <pc:spChg chg="mod">
          <ac:chgData name="Ivan Finch" userId="d5cd9bd6-da56-422f-b743-cea35b27e604" providerId="ADAL" clId="{628943ED-503C-4734-A60C-C366BDAB0F08}" dt="2022-09-14T15:31:16.169" v="1336" actId="1076"/>
          <ac:spMkLst>
            <pc:docMk/>
            <pc:sldMk cId="2732664680" sldId="294"/>
            <ac:spMk id="15" creationId="{C2859DC6-64F6-1B5A-C518-5DDDD0966D89}"/>
          </ac:spMkLst>
        </pc:spChg>
        <pc:picChg chg="mod">
          <ac:chgData name="Ivan Finch" userId="d5cd9bd6-da56-422f-b743-cea35b27e604" providerId="ADAL" clId="{628943ED-503C-4734-A60C-C366BDAB0F08}" dt="2022-09-14T15:31:02.437" v="1332" actId="1076"/>
          <ac:picMkLst>
            <pc:docMk/>
            <pc:sldMk cId="2732664680" sldId="294"/>
            <ac:picMk id="7" creationId="{62A734E1-F592-412D-A298-C8485EDEE82D}"/>
          </ac:picMkLst>
        </pc:picChg>
      </pc:sldChg>
      <pc:sldChg chg="add del setBg">
        <pc:chgData name="Ivan Finch" userId="d5cd9bd6-da56-422f-b743-cea35b27e604" providerId="ADAL" clId="{628943ED-503C-4734-A60C-C366BDAB0F08}" dt="2022-09-14T15:26:06.555" v="963"/>
        <pc:sldMkLst>
          <pc:docMk/>
          <pc:sldMk cId="3098250419" sldId="294"/>
        </pc:sldMkLst>
      </pc:sldChg>
      <pc:sldChg chg="modSp add del mod setBg">
        <pc:chgData name="Ivan Finch" userId="d5cd9bd6-da56-422f-b743-cea35b27e604" providerId="ADAL" clId="{628943ED-503C-4734-A60C-C366BDAB0F08}" dt="2022-09-14T15:32:00.020" v="1354"/>
        <pc:sldMkLst>
          <pc:docMk/>
          <pc:sldMk cId="3231419271" sldId="295"/>
        </pc:sldMkLst>
        <pc:spChg chg="mod">
          <ac:chgData name="Ivan Finch" userId="d5cd9bd6-da56-422f-b743-cea35b27e604" providerId="ADAL" clId="{628943ED-503C-4734-A60C-C366BDAB0F08}" dt="2022-09-14T15:31:59.676" v="1353" actId="20577"/>
          <ac:spMkLst>
            <pc:docMk/>
            <pc:sldMk cId="3231419271" sldId="295"/>
            <ac:spMk id="291" creationId="{00000000-0000-0000-0000-000000000000}"/>
          </ac:spMkLst>
        </pc:spChg>
      </pc:sldChg>
      <pc:sldChg chg="modSp mod">
        <pc:chgData name="Ivan Finch" userId="d5cd9bd6-da56-422f-b743-cea35b27e604" providerId="ADAL" clId="{628943ED-503C-4734-A60C-C366BDAB0F08}" dt="2022-09-14T15:32:26.021" v="1416" actId="20577"/>
        <pc:sldMkLst>
          <pc:docMk/>
          <pc:sldMk cId="3558501486" sldId="295"/>
        </pc:sldMkLst>
        <pc:spChg chg="mod">
          <ac:chgData name="Ivan Finch" userId="d5cd9bd6-da56-422f-b743-cea35b27e604" providerId="ADAL" clId="{628943ED-503C-4734-A60C-C366BDAB0F08}" dt="2022-09-14T15:32:14.258" v="1379" actId="20577"/>
          <ac:spMkLst>
            <pc:docMk/>
            <pc:sldMk cId="3558501486" sldId="295"/>
            <ac:spMk id="291" creationId="{00000000-0000-0000-0000-000000000000}"/>
          </ac:spMkLst>
        </pc:spChg>
        <pc:spChg chg="mod">
          <ac:chgData name="Ivan Finch" userId="d5cd9bd6-da56-422f-b743-cea35b27e604" providerId="ADAL" clId="{628943ED-503C-4734-A60C-C366BDAB0F08}" dt="2022-09-14T15:32:26.021" v="1416" actId="20577"/>
          <ac:spMkLst>
            <pc:docMk/>
            <pc:sldMk cId="3558501486" sldId="295"/>
            <ac:spMk id="292" creationId="{00000000-0000-0000-0000-000000000000}"/>
          </ac:spMkLst>
        </pc:spChg>
        <pc:picChg chg="mod">
          <ac:chgData name="Ivan Finch" userId="d5cd9bd6-da56-422f-b743-cea35b27e604" providerId="ADAL" clId="{628943ED-503C-4734-A60C-C366BDAB0F08}" dt="2022-09-14T15:32:17.162" v="1380" actId="1076"/>
          <ac:picMkLst>
            <pc:docMk/>
            <pc:sldMk cId="3558501486" sldId="295"/>
            <ac:picMk id="293" creationId="{00000000-0000-0000-0000-000000000000}"/>
          </ac:picMkLst>
        </pc:picChg>
      </pc:sldChg>
      <pc:sldChg chg="modSp mod">
        <pc:chgData name="Ivan Finch" userId="d5cd9bd6-da56-422f-b743-cea35b27e604" providerId="ADAL" clId="{628943ED-503C-4734-A60C-C366BDAB0F08}" dt="2022-09-14T15:33:10.934" v="1490" actId="1076"/>
        <pc:sldMkLst>
          <pc:docMk/>
          <pc:sldMk cId="711733835" sldId="296"/>
        </pc:sldMkLst>
        <pc:spChg chg="mod">
          <ac:chgData name="Ivan Finch" userId="d5cd9bd6-da56-422f-b743-cea35b27e604" providerId="ADAL" clId="{628943ED-503C-4734-A60C-C366BDAB0F08}" dt="2022-09-14T15:32:59.732" v="1442" actId="20577"/>
          <ac:spMkLst>
            <pc:docMk/>
            <pc:sldMk cId="711733835" sldId="296"/>
            <ac:spMk id="291" creationId="{00000000-0000-0000-0000-000000000000}"/>
          </ac:spMkLst>
        </pc:spChg>
        <pc:spChg chg="mod">
          <ac:chgData name="Ivan Finch" userId="d5cd9bd6-da56-422f-b743-cea35b27e604" providerId="ADAL" clId="{628943ED-503C-4734-A60C-C366BDAB0F08}" dt="2022-09-14T15:33:09.425" v="1489" actId="20577"/>
          <ac:spMkLst>
            <pc:docMk/>
            <pc:sldMk cId="711733835" sldId="296"/>
            <ac:spMk id="292" creationId="{00000000-0000-0000-0000-000000000000}"/>
          </ac:spMkLst>
        </pc:spChg>
        <pc:picChg chg="mod">
          <ac:chgData name="Ivan Finch" userId="d5cd9bd6-da56-422f-b743-cea35b27e604" providerId="ADAL" clId="{628943ED-503C-4734-A60C-C366BDAB0F08}" dt="2022-09-14T15:33:10.934" v="1490" actId="1076"/>
          <ac:picMkLst>
            <pc:docMk/>
            <pc:sldMk cId="711733835" sldId="296"/>
            <ac:picMk id="293" creationId="{00000000-0000-0000-0000-000000000000}"/>
          </ac:picMkLst>
        </pc:picChg>
      </pc:sldChg>
      <pc:sldChg chg="modSp mod">
        <pc:chgData name="Ivan Finch" userId="d5cd9bd6-da56-422f-b743-cea35b27e604" providerId="ADAL" clId="{628943ED-503C-4734-A60C-C366BDAB0F08}" dt="2022-09-14T15:34:16.340" v="1562" actId="20577"/>
        <pc:sldMkLst>
          <pc:docMk/>
          <pc:sldMk cId="458033430" sldId="297"/>
        </pc:sldMkLst>
        <pc:spChg chg="mod">
          <ac:chgData name="Ivan Finch" userId="d5cd9bd6-da56-422f-b743-cea35b27e604" providerId="ADAL" clId="{628943ED-503C-4734-A60C-C366BDAB0F08}" dt="2022-09-14T15:34:08.216" v="1526" actId="255"/>
          <ac:spMkLst>
            <pc:docMk/>
            <pc:sldMk cId="458033430" sldId="297"/>
            <ac:spMk id="291" creationId="{00000000-0000-0000-0000-000000000000}"/>
          </ac:spMkLst>
        </pc:spChg>
        <pc:spChg chg="mod">
          <ac:chgData name="Ivan Finch" userId="d5cd9bd6-da56-422f-b743-cea35b27e604" providerId="ADAL" clId="{628943ED-503C-4734-A60C-C366BDAB0F08}" dt="2022-09-14T15:34:16.340" v="1562" actId="20577"/>
          <ac:spMkLst>
            <pc:docMk/>
            <pc:sldMk cId="458033430" sldId="297"/>
            <ac:spMk id="292" creationId="{00000000-0000-0000-0000-000000000000}"/>
          </ac:spMkLst>
        </pc:spChg>
      </pc:sldChg>
      <pc:sldChg chg="modSp mod">
        <pc:chgData name="Ivan Finch" userId="d5cd9bd6-da56-422f-b743-cea35b27e604" providerId="ADAL" clId="{628943ED-503C-4734-A60C-C366BDAB0F08}" dt="2022-09-14T15:34:59.739" v="1679" actId="20577"/>
        <pc:sldMkLst>
          <pc:docMk/>
          <pc:sldMk cId="474183417" sldId="298"/>
        </pc:sldMkLst>
        <pc:spChg chg="mod">
          <ac:chgData name="Ivan Finch" userId="d5cd9bd6-da56-422f-b743-cea35b27e604" providerId="ADAL" clId="{628943ED-503C-4734-A60C-C366BDAB0F08}" dt="2022-09-14T15:34:34.987" v="1581" actId="20577"/>
          <ac:spMkLst>
            <pc:docMk/>
            <pc:sldMk cId="474183417" sldId="298"/>
            <ac:spMk id="291" creationId="{00000000-0000-0000-0000-000000000000}"/>
          </ac:spMkLst>
        </pc:spChg>
        <pc:spChg chg="mod">
          <ac:chgData name="Ivan Finch" userId="d5cd9bd6-da56-422f-b743-cea35b27e604" providerId="ADAL" clId="{628943ED-503C-4734-A60C-C366BDAB0F08}" dt="2022-09-14T15:34:59.739" v="1679" actId="20577"/>
          <ac:spMkLst>
            <pc:docMk/>
            <pc:sldMk cId="474183417" sldId="298"/>
            <ac:spMk id="292" creationId="{00000000-0000-0000-0000-000000000000}"/>
          </ac:spMkLst>
        </pc:spChg>
      </pc:sldChg>
      <pc:sldMasterChg chg="delSldLayout">
        <pc:chgData name="Ivan Finch" userId="d5cd9bd6-da56-422f-b743-cea35b27e604" providerId="ADAL" clId="{628943ED-503C-4734-A60C-C366BDAB0F08}" dt="2022-09-14T15:37:35.589" v="1718" actId="47"/>
        <pc:sldMasterMkLst>
          <pc:docMk/>
          <pc:sldMasterMk cId="0" sldId="2147483648"/>
        </pc:sldMasterMkLst>
        <pc:sldLayoutChg chg="del">
          <pc:chgData name="Ivan Finch" userId="d5cd9bd6-da56-422f-b743-cea35b27e604" providerId="ADAL" clId="{628943ED-503C-4734-A60C-C366BDAB0F08}" dt="2022-09-14T15:37:35.589" v="1718" actId="47"/>
          <pc:sldLayoutMkLst>
            <pc:docMk/>
            <pc:sldMasterMk cId="0" sldId="2147483648"/>
            <pc:sldLayoutMk cId="0" sldId="2147483651"/>
          </pc:sldLayoutMkLst>
        </pc:sldLayoutChg>
        <pc:sldLayoutChg chg="del">
          <pc:chgData name="Ivan Finch" userId="d5cd9bd6-da56-422f-b743-cea35b27e604" providerId="ADAL" clId="{628943ED-503C-4734-A60C-C366BDAB0F08}" dt="2022-09-14T15:20:44.403" v="923" actId="47"/>
          <pc:sldLayoutMkLst>
            <pc:docMk/>
            <pc:sldMasterMk cId="0" sldId="2147483648"/>
            <pc:sldLayoutMk cId="0" sldId="2147483653"/>
          </pc:sldLayoutMkLst>
        </pc:sldLayoutChg>
        <pc:sldLayoutChg chg="del">
          <pc:chgData name="Ivan Finch" userId="d5cd9bd6-da56-422f-b743-cea35b27e604" providerId="ADAL" clId="{628943ED-503C-4734-A60C-C366BDAB0F08}" dt="2022-09-14T15:25:20.216" v="958" actId="47"/>
          <pc:sldLayoutMkLst>
            <pc:docMk/>
            <pc:sldMasterMk cId="0" sldId="2147483648"/>
            <pc:sldLayoutMk cId="3294876322" sldId="2147483675"/>
          </pc:sldLayoutMkLst>
        </pc:sldLayoutChg>
      </pc:sldMasterChg>
    </pc:docChg>
  </pc:docChgLst>
  <pc:docChgLst>
    <pc:chgData name="Ivan Finch" userId="d5cd9bd6-da56-422f-b743-cea35b27e604" providerId="ADAL" clId="{C6BA60F4-97B2-404D-AAA7-44F8714C7744}"/>
    <pc:docChg chg="modSld">
      <pc:chgData name="Ivan Finch" userId="d5cd9bd6-da56-422f-b743-cea35b27e604" providerId="ADAL" clId="{C6BA60F4-97B2-404D-AAA7-44F8714C7744}" dt="2022-09-14T16:08:24.812" v="310" actId="6549"/>
      <pc:docMkLst>
        <pc:docMk/>
      </pc:docMkLst>
      <pc:sldChg chg="modNotesTx">
        <pc:chgData name="Ivan Finch" userId="d5cd9bd6-da56-422f-b743-cea35b27e604" providerId="ADAL" clId="{C6BA60F4-97B2-404D-AAA7-44F8714C7744}" dt="2022-09-14T16:08:20.153" v="309" actId="6549"/>
        <pc:sldMkLst>
          <pc:docMk/>
          <pc:sldMk cId="0" sldId="275"/>
        </pc:sldMkLst>
      </pc:sldChg>
      <pc:sldChg chg="modNotesTx">
        <pc:chgData name="Ivan Finch" userId="d5cd9bd6-da56-422f-b743-cea35b27e604" providerId="ADAL" clId="{C6BA60F4-97B2-404D-AAA7-44F8714C7744}" dt="2022-09-14T16:08:24.812" v="310" actId="6549"/>
        <pc:sldMkLst>
          <pc:docMk/>
          <pc:sldMk cId="0" sldId="276"/>
        </pc:sldMkLst>
      </pc:sldChg>
      <pc:sldChg chg="modSp mod">
        <pc:chgData name="Ivan Finch" userId="d5cd9bd6-da56-422f-b743-cea35b27e604" providerId="ADAL" clId="{C6BA60F4-97B2-404D-AAA7-44F8714C7744}" dt="2022-09-14T16:05:03.408" v="285" actId="207"/>
        <pc:sldMkLst>
          <pc:docMk/>
          <pc:sldMk cId="443449576" sldId="285"/>
        </pc:sldMkLst>
        <pc:spChg chg="mod">
          <ac:chgData name="Ivan Finch" userId="d5cd9bd6-da56-422f-b743-cea35b27e604" providerId="ADAL" clId="{C6BA60F4-97B2-404D-AAA7-44F8714C7744}" dt="2022-09-14T16:05:03.408" v="285" actId="207"/>
          <ac:spMkLst>
            <pc:docMk/>
            <pc:sldMk cId="443449576" sldId="285"/>
            <ac:spMk id="339" creationId="{00000000-0000-0000-0000-000000000000}"/>
          </ac:spMkLst>
        </pc:spChg>
      </pc:sldChg>
      <pc:sldChg chg="modSp mod">
        <pc:chgData name="Ivan Finch" userId="d5cd9bd6-da56-422f-b743-cea35b27e604" providerId="ADAL" clId="{C6BA60F4-97B2-404D-AAA7-44F8714C7744}" dt="2022-09-14T16:06:39.223" v="304" actId="20577"/>
        <pc:sldMkLst>
          <pc:docMk/>
          <pc:sldMk cId="41664763" sldId="288"/>
        </pc:sldMkLst>
        <pc:spChg chg="mod">
          <ac:chgData name="Ivan Finch" userId="d5cd9bd6-da56-422f-b743-cea35b27e604" providerId="ADAL" clId="{C6BA60F4-97B2-404D-AAA7-44F8714C7744}" dt="2022-09-14T16:05:17.650" v="287" actId="207"/>
          <ac:spMkLst>
            <pc:docMk/>
            <pc:sldMk cId="41664763" sldId="288"/>
            <ac:spMk id="2" creationId="{14E4A9E8-1348-E31A-63A5-D455A834473C}"/>
          </ac:spMkLst>
        </pc:spChg>
        <pc:spChg chg="mod">
          <ac:chgData name="Ivan Finch" userId="d5cd9bd6-da56-422f-b743-cea35b27e604" providerId="ADAL" clId="{C6BA60F4-97B2-404D-AAA7-44F8714C7744}" dt="2022-09-14T16:06:39.223" v="304" actId="20577"/>
          <ac:spMkLst>
            <pc:docMk/>
            <pc:sldMk cId="41664763" sldId="288"/>
            <ac:spMk id="340" creationId="{00000000-0000-0000-0000-000000000000}"/>
          </ac:spMkLst>
        </pc:spChg>
      </pc:sldChg>
      <pc:sldChg chg="modSp mod">
        <pc:chgData name="Ivan Finch" userId="d5cd9bd6-da56-422f-b743-cea35b27e604" providerId="ADAL" clId="{C6BA60F4-97B2-404D-AAA7-44F8714C7744}" dt="2022-09-14T16:04:52.388" v="283" actId="207"/>
        <pc:sldMkLst>
          <pc:docMk/>
          <pc:sldMk cId="670653626" sldId="289"/>
        </pc:sldMkLst>
        <pc:spChg chg="mod">
          <ac:chgData name="Ivan Finch" userId="d5cd9bd6-da56-422f-b743-cea35b27e604" providerId="ADAL" clId="{C6BA60F4-97B2-404D-AAA7-44F8714C7744}" dt="2022-09-14T16:04:52.388" v="283" actId="207"/>
          <ac:spMkLst>
            <pc:docMk/>
            <pc:sldMk cId="670653626" sldId="289"/>
            <ac:spMk id="319" creationId="{00000000-0000-0000-0000-000000000000}"/>
          </ac:spMkLst>
        </pc:spChg>
      </pc:sldChg>
      <pc:sldChg chg="modSp mod">
        <pc:chgData name="Ivan Finch" userId="d5cd9bd6-da56-422f-b743-cea35b27e604" providerId="ADAL" clId="{C6BA60F4-97B2-404D-AAA7-44F8714C7744}" dt="2022-09-14T16:04:57.730" v="284" actId="207"/>
        <pc:sldMkLst>
          <pc:docMk/>
          <pc:sldMk cId="2544057096" sldId="290"/>
        </pc:sldMkLst>
        <pc:spChg chg="mod">
          <ac:chgData name="Ivan Finch" userId="d5cd9bd6-da56-422f-b743-cea35b27e604" providerId="ADAL" clId="{C6BA60F4-97B2-404D-AAA7-44F8714C7744}" dt="2022-09-14T16:04:57.730" v="284" actId="207"/>
          <ac:spMkLst>
            <pc:docMk/>
            <pc:sldMk cId="2544057096" sldId="290"/>
            <ac:spMk id="319" creationId="{00000000-0000-0000-0000-000000000000}"/>
          </ac:spMkLst>
        </pc:spChg>
        <pc:spChg chg="mod">
          <ac:chgData name="Ivan Finch" userId="d5cd9bd6-da56-422f-b743-cea35b27e604" providerId="ADAL" clId="{C6BA60F4-97B2-404D-AAA7-44F8714C7744}" dt="2022-09-14T14:27:57.894" v="47" actId="20577"/>
          <ac:spMkLst>
            <pc:docMk/>
            <pc:sldMk cId="2544057096" sldId="290"/>
            <ac:spMk id="320" creationId="{00000000-0000-0000-0000-000000000000}"/>
          </ac:spMkLst>
        </pc:spChg>
      </pc:sldChg>
      <pc:sldChg chg="modSp mod">
        <pc:chgData name="Ivan Finch" userId="d5cd9bd6-da56-422f-b743-cea35b27e604" providerId="ADAL" clId="{C6BA60F4-97B2-404D-AAA7-44F8714C7744}" dt="2022-09-14T16:05:09.469" v="286" actId="207"/>
        <pc:sldMkLst>
          <pc:docMk/>
          <pc:sldMk cId="2911856676" sldId="291"/>
        </pc:sldMkLst>
        <pc:spChg chg="mod">
          <ac:chgData name="Ivan Finch" userId="d5cd9bd6-da56-422f-b743-cea35b27e604" providerId="ADAL" clId="{C6BA60F4-97B2-404D-AAA7-44F8714C7744}" dt="2022-09-14T16:05:09.469" v="286" actId="207"/>
          <ac:spMkLst>
            <pc:docMk/>
            <pc:sldMk cId="2911856676" sldId="291"/>
            <ac:spMk id="15" creationId="{C2859DC6-64F6-1B5A-C518-5DDDD0966D89}"/>
          </ac:spMkLst>
        </pc:spChg>
      </pc:sldChg>
      <pc:sldChg chg="modNotesTx">
        <pc:chgData name="Ivan Finch" userId="d5cd9bd6-da56-422f-b743-cea35b27e604" providerId="ADAL" clId="{C6BA60F4-97B2-404D-AAA7-44F8714C7744}" dt="2022-09-14T16:07:17.880" v="305" actId="6549"/>
        <pc:sldMkLst>
          <pc:docMk/>
          <pc:sldMk cId="80352677" sldId="292"/>
        </pc:sldMkLst>
      </pc:sldChg>
      <pc:sldChg chg="addSp modSp mod modNotesTx">
        <pc:chgData name="Ivan Finch" userId="d5cd9bd6-da56-422f-b743-cea35b27e604" providerId="ADAL" clId="{C6BA60F4-97B2-404D-AAA7-44F8714C7744}" dt="2022-09-14T16:04:23.427" v="282" actId="207"/>
        <pc:sldMkLst>
          <pc:docMk/>
          <pc:sldMk cId="620580934" sldId="293"/>
        </pc:sldMkLst>
        <pc:spChg chg="add mod">
          <ac:chgData name="Ivan Finch" userId="d5cd9bd6-da56-422f-b743-cea35b27e604" providerId="ADAL" clId="{C6BA60F4-97B2-404D-AAA7-44F8714C7744}" dt="2022-09-14T16:04:23.427" v="282" actId="207"/>
          <ac:spMkLst>
            <pc:docMk/>
            <pc:sldMk cId="620580934" sldId="293"/>
            <ac:spMk id="2" creationId="{0BCFBF98-D092-4091-A9B6-FC81BEE924CD}"/>
          </ac:spMkLst>
        </pc:spChg>
        <pc:spChg chg="mod">
          <ac:chgData name="Ivan Finch" userId="d5cd9bd6-da56-422f-b743-cea35b27e604" providerId="ADAL" clId="{C6BA60F4-97B2-404D-AAA7-44F8714C7744}" dt="2022-09-14T16:04:16.097" v="281" actId="207"/>
          <ac:spMkLst>
            <pc:docMk/>
            <pc:sldMk cId="620580934" sldId="293"/>
            <ac:spMk id="277" creationId="{00000000-0000-0000-0000-000000000000}"/>
          </ac:spMkLst>
        </pc:spChg>
        <pc:picChg chg="mod">
          <ac:chgData name="Ivan Finch" userId="d5cd9bd6-da56-422f-b743-cea35b27e604" providerId="ADAL" clId="{C6BA60F4-97B2-404D-AAA7-44F8714C7744}" dt="2022-09-14T16:03:28.575" v="189" actId="1076"/>
          <ac:picMkLst>
            <pc:docMk/>
            <pc:sldMk cId="620580934" sldId="293"/>
            <ac:picMk id="5" creationId="{9D0B44A7-A9D4-4498-B17E-3244265766E2}"/>
          </ac:picMkLst>
        </pc:picChg>
      </pc:sldChg>
      <pc:sldChg chg="modSp mod">
        <pc:chgData name="Ivan Finch" userId="d5cd9bd6-da56-422f-b743-cea35b27e604" providerId="ADAL" clId="{C6BA60F4-97B2-404D-AAA7-44F8714C7744}" dt="2022-09-14T16:06:15.466" v="299" actId="20577"/>
        <pc:sldMkLst>
          <pc:docMk/>
          <pc:sldMk cId="2732664680" sldId="294"/>
        </pc:sldMkLst>
        <pc:spChg chg="mod">
          <ac:chgData name="Ivan Finch" userId="d5cd9bd6-da56-422f-b743-cea35b27e604" providerId="ADAL" clId="{C6BA60F4-97B2-404D-AAA7-44F8714C7744}" dt="2022-09-14T16:06:15.466" v="299" actId="20577"/>
          <ac:spMkLst>
            <pc:docMk/>
            <pc:sldMk cId="2732664680" sldId="294"/>
            <ac:spMk id="15" creationId="{C2859DC6-64F6-1B5A-C518-5DDDD0966D89}"/>
          </ac:spMkLst>
        </pc:spChg>
      </pc:sldChg>
      <pc:sldChg chg="modNotesTx">
        <pc:chgData name="Ivan Finch" userId="d5cd9bd6-da56-422f-b743-cea35b27e604" providerId="ADAL" clId="{C6BA60F4-97B2-404D-AAA7-44F8714C7744}" dt="2022-09-14T16:07:33.770" v="306" actId="6549"/>
        <pc:sldMkLst>
          <pc:docMk/>
          <pc:sldMk cId="3558501486" sldId="295"/>
        </pc:sldMkLst>
      </pc:sldChg>
      <pc:sldChg chg="modNotesTx">
        <pc:chgData name="Ivan Finch" userId="d5cd9bd6-da56-422f-b743-cea35b27e604" providerId="ADAL" clId="{C6BA60F4-97B2-404D-AAA7-44F8714C7744}" dt="2022-09-14T16:07:41.112" v="307" actId="6549"/>
        <pc:sldMkLst>
          <pc:docMk/>
          <pc:sldMk cId="711733835" sldId="296"/>
        </pc:sldMkLst>
      </pc:sldChg>
      <pc:sldChg chg="modNotesTx">
        <pc:chgData name="Ivan Finch" userId="d5cd9bd6-da56-422f-b743-cea35b27e604" providerId="ADAL" clId="{C6BA60F4-97B2-404D-AAA7-44F8714C7744}" dt="2022-09-14T16:07:47.271" v="308" actId="6549"/>
        <pc:sldMkLst>
          <pc:docMk/>
          <pc:sldMk cId="458033430" sldId="2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indico.lightsource.ca/e/spring-2021"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To edit the background image, select ‘Format’ from the PowerPoint menu and ‘Slide Background’ from the drop-down menu. Within the new list of options that appears on the right of the screen, select the ‘File’ button under ‘Insert picture from’ and select your image from your file browser. </a:t>
            </a:r>
            <a:r>
              <a:rPr lang="en-GB" sz="1200" b="0" i="0">
                <a:solidFill>
                  <a:schemeClr val="dk1"/>
                </a:solidFill>
                <a:latin typeface="Arial"/>
                <a:ea typeface="Arial"/>
                <a:cs typeface="Arial"/>
                <a:sym typeface="Arial"/>
              </a:rPr>
              <a:t>Please remove or amend the image credit if you are using a different image to the one provided.</a:t>
            </a:r>
            <a:endParaRPr/>
          </a:p>
        </p:txBody>
      </p:sp>
      <p:sp>
        <p:nvSpPr>
          <p:cNvPr id="245" name="Google Shape;245;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a:t>Mention that Basil is the best person to talk to about all this</a:t>
            </a:r>
            <a:r>
              <a:rPr lang="en-GB"/>
              <a:t>. He will be giving a lightning talk on the interface to new Omron PLCs </a:t>
            </a:r>
            <a:endParaRPr dirty="0"/>
          </a:p>
        </p:txBody>
      </p:sp>
      <p:sp>
        <p:nvSpPr>
          <p:cNvPr id="315" name="Google Shape;31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10</a:t>
            </a:fld>
            <a:endParaRPr/>
          </a:p>
        </p:txBody>
      </p:sp>
    </p:spTree>
    <p:extLst>
      <p:ext uri="{BB962C8B-B14F-4D97-AF65-F5344CB8AC3E}">
        <p14:creationId xmlns:p14="http://schemas.microsoft.com/office/powerpoint/2010/main" val="24295377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Don’t go into technical details – Kathryn has a lightning talk </a:t>
            </a:r>
          </a:p>
          <a:p>
            <a:r>
              <a:rPr lang="en-GB"/>
              <a:t>Example of improvements: IO errors, making more robust, improving metadata update speed</a:t>
            </a:r>
          </a:p>
          <a:p>
            <a:endParaRPr lang="en-GB"/>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lang="en-GB" sz="12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217380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7" name="Google Shape;3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49105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7" name="Google Shape;3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85467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7" name="Google Shape;3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88932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Have an actual live demo?</a:t>
            </a:r>
            <a:endParaRPr/>
          </a:p>
        </p:txBody>
      </p:sp>
      <p:sp>
        <p:nvSpPr>
          <p:cNvPr id="337" name="Google Shape;3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68505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Mention Sarah Medley</a:t>
            </a:r>
          </a:p>
          <a:p>
            <a:pPr marL="0" lvl="0" indent="0" algn="l" rtl="0">
              <a:lnSpc>
                <a:spcPct val="100000"/>
              </a:lnSpc>
              <a:spcBef>
                <a:spcPts val="0"/>
              </a:spcBef>
              <a:spcAft>
                <a:spcPts val="0"/>
              </a:spcAft>
              <a:buSzPts val="1400"/>
              <a:buNone/>
            </a:pPr>
            <a:endParaRPr lang="en-GB"/>
          </a:p>
          <a:p>
            <a:pPr marL="0" lvl="0" indent="0" algn="l" rtl="0">
              <a:lnSpc>
                <a:spcPct val="100000"/>
              </a:lnSpc>
              <a:spcBef>
                <a:spcPts val="0"/>
              </a:spcBef>
              <a:spcAft>
                <a:spcPts val="0"/>
              </a:spcAft>
              <a:buSzPts val="1400"/>
              <a:buNone/>
            </a:pPr>
            <a:r>
              <a:rPr lang="en-GB"/>
              <a:t>We have hit some snags, none major, but you only have one chance to make a good impression. (Example of being unable to quit full-screen.)</a:t>
            </a:r>
          </a:p>
          <a:p>
            <a:pPr marL="0" lvl="0" indent="0" algn="l" rtl="0">
              <a:lnSpc>
                <a:spcPct val="100000"/>
              </a:lnSpc>
              <a:spcBef>
                <a:spcPts val="0"/>
              </a:spcBef>
              <a:spcAft>
                <a:spcPts val="0"/>
              </a:spcAft>
              <a:buSzPts val="1400"/>
              <a:buNone/>
            </a:pPr>
            <a:r>
              <a:rPr lang="en-GB"/>
              <a:t>Sarah asked me to mention she’s the one gathering the feedback</a:t>
            </a:r>
            <a:r>
              <a:rPr lang="en-GB" dirty="0"/>
              <a:t>.</a:t>
            </a:r>
          </a:p>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r>
              <a:rPr lang="en-GB" dirty="0"/>
              <a:t>Next up TS1 screens</a:t>
            </a:r>
            <a:endParaRPr lang="en-GB"/>
          </a:p>
          <a:p>
            <a:pPr marL="0" lvl="0" indent="0" algn="l" rtl="0">
              <a:lnSpc>
                <a:spcPct val="100000"/>
              </a:lnSpc>
              <a:spcBef>
                <a:spcPts val="0"/>
              </a:spcBef>
              <a:spcAft>
                <a:spcPts val="0"/>
              </a:spcAft>
              <a:buSzPts val="1400"/>
              <a:buNone/>
            </a:pPr>
            <a:endParaRPr/>
          </a:p>
        </p:txBody>
      </p:sp>
      <p:sp>
        <p:nvSpPr>
          <p:cNvPr id="337" name="Google Shape;3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52843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The abstract pattern can be removed or repositioned if required. Be careful to ‘Send to Back’ so that it does not obscure any important information.</a:t>
            </a:r>
            <a:endParaRPr/>
          </a:p>
          <a:p>
            <a:pPr marL="0" lvl="0" indent="0" algn="l" rtl="0">
              <a:lnSpc>
                <a:spcPct val="100000"/>
              </a:lnSpc>
              <a:spcBef>
                <a:spcPts val="0"/>
              </a:spcBef>
              <a:spcAft>
                <a:spcPts val="0"/>
              </a:spcAft>
              <a:buSzPts val="1400"/>
              <a:buNone/>
            </a:pPr>
            <a:endParaRPr/>
          </a:p>
        </p:txBody>
      </p:sp>
      <p:sp>
        <p:nvSpPr>
          <p:cNvPr id="289" name="Google Shape;28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24751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dirty="0"/>
          </a:p>
        </p:txBody>
      </p:sp>
      <p:sp>
        <p:nvSpPr>
          <p:cNvPr id="273" name="Google Shape;27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18</a:t>
            </a:fld>
            <a:endParaRPr/>
          </a:p>
        </p:txBody>
      </p:sp>
    </p:spTree>
    <p:extLst>
      <p:ext uri="{BB962C8B-B14F-4D97-AF65-F5344CB8AC3E}">
        <p14:creationId xmlns:p14="http://schemas.microsoft.com/office/powerpoint/2010/main" val="998135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Arial"/>
                <a:ea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lang="en-GB" sz="12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581424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a:t>Remember to point out that ISIS Instrumentation Controls (Freddie and Kathryn) are already on EPICS, and we are belatedly following</a:t>
            </a:r>
            <a:endParaRPr dirty="0"/>
          </a:p>
          <a:p>
            <a:pPr marL="0" lvl="0" indent="0" algn="l" rtl="0">
              <a:lnSpc>
                <a:spcPct val="100000"/>
              </a:lnSpc>
              <a:spcBef>
                <a:spcPts val="0"/>
              </a:spcBef>
              <a:spcAft>
                <a:spcPts val="0"/>
              </a:spcAft>
              <a:buSzPts val="1400"/>
              <a:buNone/>
            </a:pPr>
            <a:endParaRPr dirty="0"/>
          </a:p>
        </p:txBody>
      </p:sp>
      <p:sp>
        <p:nvSpPr>
          <p:cNvPr id="252" name="Google Shape;25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dirty="0"/>
          </a:p>
        </p:txBody>
      </p:sp>
      <p:sp>
        <p:nvSpPr>
          <p:cNvPr id="306" name="Google Shape;30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20</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99072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00" name="Google Shape;40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08" name="Google Shape;408;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dirty="0"/>
              <a:t>Don't want to offend the </a:t>
            </a:r>
            <a:r>
              <a:rPr lang="en-GB" b="0" i="0" dirty="0">
                <a:solidFill>
                  <a:srgbClr val="24425A"/>
                </a:solidFill>
                <a:effectLst/>
                <a:latin typeface="Liberation Sans"/>
              </a:rPr>
              <a:t>Fritz-Haber-</a:t>
            </a:r>
            <a:r>
              <a:rPr lang="en-GB" b="0" i="0" dirty="0" err="1">
                <a:solidFill>
                  <a:srgbClr val="24425A"/>
                </a:solidFill>
                <a:effectLst/>
                <a:latin typeface="Liberation Sans"/>
              </a:rPr>
              <a:t>Institut</a:t>
            </a:r>
            <a:r>
              <a:rPr lang="en-GB" b="0" i="0" dirty="0">
                <a:solidFill>
                  <a:srgbClr val="24425A"/>
                </a:solidFill>
                <a:effectLst/>
                <a:latin typeface="Liberation Sans"/>
              </a:rPr>
              <a:t> or </a:t>
            </a:r>
            <a:r>
              <a:rPr lang="en-GB" b="0" i="0" dirty="0">
                <a:solidFill>
                  <a:srgbClr val="00009F"/>
                </a:solidFill>
                <a:effectLst/>
                <a:latin typeface="Times New Roman" panose="02020603050405020304" pitchFamily="18" charset="0"/>
                <a:hlinkClick r:id="rId3"/>
              </a:rPr>
              <a:t>Canadian Light Source</a:t>
            </a:r>
            <a:r>
              <a:rPr lang="en-GB" b="0" i="0" dirty="0">
                <a:solidFill>
                  <a:srgbClr val="000000"/>
                </a:solidFill>
                <a:effectLst/>
                <a:latin typeface="Times New Roman" panose="02020603050405020304" pitchFamily="18" charset="0"/>
              </a:rPr>
              <a:t>;</a:t>
            </a:r>
            <a:endParaRPr lang="en-GB" dirty="0"/>
          </a:p>
          <a:p>
            <a:pPr marL="0" marR="0" lvl="0" indent="0" algn="l" rtl="0">
              <a:lnSpc>
                <a:spcPct val="100000"/>
              </a:lnSpc>
              <a:spcBef>
                <a:spcPts val="0"/>
              </a:spcBef>
              <a:spcAft>
                <a:spcPts val="0"/>
              </a:spcAft>
              <a:buClr>
                <a:schemeClr val="dk1"/>
              </a:buClr>
              <a:buSzPts val="1200"/>
              <a:buFont typeface="Arial"/>
              <a:buNone/>
            </a:pPr>
            <a:r>
              <a:rPr lang="en-GB" dirty="0"/>
              <a:t>CCFE = </a:t>
            </a:r>
            <a:r>
              <a:rPr lang="en-GB" dirty="0" err="1"/>
              <a:t>Culham</a:t>
            </a:r>
            <a:r>
              <a:rPr lang="en-GB" dirty="0"/>
              <a:t> Centre for Fusion Energy</a:t>
            </a:r>
            <a:endParaRPr dirty="0"/>
          </a:p>
        </p:txBody>
      </p:sp>
      <p:sp>
        <p:nvSpPr>
          <p:cNvPr id="315" name="Google Shape;31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3</a:t>
            </a:fld>
            <a:endParaRPr/>
          </a:p>
        </p:txBody>
      </p:sp>
    </p:spTree>
    <p:extLst>
      <p:ext uri="{BB962C8B-B14F-4D97-AF65-F5344CB8AC3E}">
        <p14:creationId xmlns:p14="http://schemas.microsoft.com/office/powerpoint/2010/main" val="3470522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89" name="Google Shape;28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482334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MPX is a relative of the CAMAC crates used at </a:t>
            </a:r>
            <a:r>
              <a:rPr lang="en-GB" err="1"/>
              <a:t>Cern</a:t>
            </a:r>
            <a:r>
              <a:rPr lang="en-GB"/>
              <a:t> in the ‘70s. STE and CPS systems are industrial PC chases (standard backplanes) running custom cards. </a:t>
            </a:r>
            <a:endParaRPr/>
          </a:p>
        </p:txBody>
      </p:sp>
      <p:sp>
        <p:nvSpPr>
          <p:cNvPr id="315" name="Google Shape;31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11438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a:solidFill>
                  <a:srgbClr val="333333"/>
                </a:solidFill>
                <a:effectLst/>
                <a:latin typeface="proxima-nova"/>
              </a:rPr>
              <a:t>First </a:t>
            </a:r>
            <a:r>
              <a:rPr lang="en-GB" b="0" i="0" dirty="0">
                <a:solidFill>
                  <a:srgbClr val="333333"/>
                </a:solidFill>
                <a:effectLst/>
                <a:latin typeface="proxima-nova"/>
              </a:rPr>
              <a:t>control </a:t>
            </a:r>
            <a:r>
              <a:rPr lang="en-GB" b="0" i="0">
                <a:solidFill>
                  <a:srgbClr val="333333"/>
                </a:solidFill>
                <a:effectLst/>
                <a:latin typeface="proxima-nova"/>
              </a:rPr>
              <a:t>system was Babbage / Graces which used touchscreens </a:t>
            </a:r>
            <a:endParaRPr lang="en-GB" b="0" i="0" dirty="0">
              <a:solidFill>
                <a:srgbClr val="333333"/>
              </a:solidFill>
              <a:effectLst/>
              <a:latin typeface="proxima-nova"/>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0" i="0" dirty="0">
              <a:solidFill>
                <a:srgbClr val="333333"/>
              </a:solidFill>
              <a:effectLst/>
              <a:latin typeface="proxima-nova"/>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a:solidFill>
                  <a:srgbClr val="333333"/>
                </a:solidFill>
                <a:effectLst/>
                <a:latin typeface="proxima-nova"/>
              </a:rPr>
              <a:t>First control system is Graces Babbage. We've also been through operating system and processor architecture changes.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b="0" i="0">
              <a:solidFill>
                <a:srgbClr val="333333"/>
              </a:solidFill>
              <a:effectLst/>
              <a:latin typeface="proxima-nova"/>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b="0" i="0" err="1">
                <a:solidFill>
                  <a:srgbClr val="333333"/>
                </a:solidFill>
                <a:effectLst/>
                <a:latin typeface="proxima-nova"/>
              </a:rPr>
              <a:t>Vsystem</a:t>
            </a:r>
            <a:r>
              <a:rPr lang="en-GB" b="0" i="0">
                <a:solidFill>
                  <a:srgbClr val="333333"/>
                </a:solidFill>
                <a:effectLst/>
                <a:latin typeface="proxima-nova"/>
              </a:rPr>
              <a:t> is a "cousin" to EPICS, came form LANL in the 80s. Bad blood.</a:t>
            </a:r>
            <a:endParaRPr lang="en-GB"/>
          </a:p>
          <a:p>
            <a:pPr marL="0" lvl="0" indent="0" algn="l" rtl="0">
              <a:lnSpc>
                <a:spcPct val="100000"/>
              </a:lnSpc>
              <a:spcBef>
                <a:spcPts val="0"/>
              </a:spcBef>
              <a:spcAft>
                <a:spcPts val="0"/>
              </a:spcAft>
              <a:buSzPts val="1400"/>
              <a:buNone/>
            </a:pPr>
            <a:endParaRPr lang="en-GB" b="0" i="0">
              <a:solidFill>
                <a:srgbClr val="333333"/>
              </a:solidFill>
              <a:effectLst/>
              <a:latin typeface="proxima-nova"/>
            </a:endParaRPr>
          </a:p>
          <a:p>
            <a:pPr marL="0" lvl="0" indent="0" algn="l" rtl="0">
              <a:lnSpc>
                <a:spcPct val="100000"/>
              </a:lnSpc>
              <a:spcBef>
                <a:spcPts val="0"/>
              </a:spcBef>
              <a:spcAft>
                <a:spcPts val="0"/>
              </a:spcAft>
              <a:buSzPts val="1400"/>
              <a:buNone/>
            </a:pPr>
            <a:r>
              <a:rPr lang="en-GB" b="0" i="0">
                <a:solidFill>
                  <a:srgbClr val="333333"/>
                </a:solidFill>
                <a:effectLst/>
                <a:latin typeface="proxima-nova"/>
              </a:rPr>
              <a:t>The Argonne Tandem </a:t>
            </a:r>
            <a:r>
              <a:rPr lang="en-GB" b="0" i="0" err="1">
                <a:solidFill>
                  <a:srgbClr val="333333"/>
                </a:solidFill>
                <a:effectLst/>
                <a:latin typeface="proxima-nova"/>
              </a:rPr>
              <a:t>Linac</a:t>
            </a:r>
            <a:r>
              <a:rPr lang="en-GB" b="0" i="0">
                <a:solidFill>
                  <a:srgbClr val="333333"/>
                </a:solidFill>
                <a:effectLst/>
                <a:latin typeface="proxima-nova"/>
              </a:rPr>
              <a:t> Accelerator System (ATLAS) is the world’s first superconducting linear accelerator for heavy ions at energies in the vicinity of the Coulomb barrier. </a:t>
            </a:r>
          </a:p>
        </p:txBody>
      </p:sp>
      <p:sp>
        <p:nvSpPr>
          <p:cNvPr id="330" name="Google Shape;33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52615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89" name="Google Shape;28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858875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7" name="Google Shape;2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Somewhat deliberately we have modelled ourselves after how I understand ESS to work, and less deliberately like Diamond, and entirely accidentally very differently from ISIS Instrumentation.</a:t>
            </a:r>
            <a:endParaRPr/>
          </a:p>
        </p:txBody>
      </p:sp>
      <p:sp>
        <p:nvSpPr>
          <p:cNvPr id="298" name="Google Shape;29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662875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89" name="Google Shape;28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25088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6"/>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Noto Sans Symbols"/>
              <a:buNone/>
              <a:defRPr sz="3200" b="0" i="0" u="none" strike="noStrike" cap="none">
                <a:solidFill>
                  <a:schemeClr val="accent4"/>
                </a:solidFill>
                <a:latin typeface="Arial"/>
                <a:ea typeface="Arial"/>
                <a:cs typeface="Arial"/>
                <a:sym typeface="Arial"/>
              </a:defRPr>
            </a:lvl1pPr>
            <a:lvl2pPr marR="0" lvl="1" algn="l" rtl="0">
              <a:lnSpc>
                <a:spcPct val="90000"/>
              </a:lnSpc>
              <a:spcBef>
                <a:spcPts val="500"/>
              </a:spcBef>
              <a:spcAft>
                <a:spcPts val="0"/>
              </a:spcAft>
              <a:buClr>
                <a:schemeClr val="dk1"/>
              </a:buClr>
              <a:buSzPts val="2800"/>
              <a:buFont typeface="Noto Sans Symbols"/>
              <a:buNone/>
              <a:defRPr sz="2800" b="0" i="0" u="none" strike="noStrike" cap="none">
                <a:solidFill>
                  <a:schemeClr val="accent4"/>
                </a:solidFill>
                <a:latin typeface="Arial"/>
                <a:ea typeface="Arial"/>
                <a:cs typeface="Arial"/>
                <a:sym typeface="Arial"/>
              </a:defRPr>
            </a:lvl2pPr>
            <a:lvl3pPr marR="0" lvl="2" algn="l" rtl="0">
              <a:lnSpc>
                <a:spcPct val="90000"/>
              </a:lnSpc>
              <a:spcBef>
                <a:spcPts val="500"/>
              </a:spcBef>
              <a:spcAft>
                <a:spcPts val="0"/>
              </a:spcAft>
              <a:buClr>
                <a:schemeClr val="dk1"/>
              </a:buClr>
              <a:buSzPts val="2400"/>
              <a:buFont typeface="Noto Sans Symbols"/>
              <a:buNone/>
              <a:defRPr sz="2400" b="0" i="0" u="none" strike="noStrike" cap="none">
                <a:solidFill>
                  <a:schemeClr val="accent4"/>
                </a:solidFill>
                <a:latin typeface="Arial"/>
                <a:ea typeface="Arial"/>
                <a:cs typeface="Arial"/>
                <a:sym typeface="Arial"/>
              </a:defRPr>
            </a:lvl3pPr>
            <a:lvl4pPr marR="0" lvl="3"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4pPr>
            <a:lvl5pPr marR="0" lvl="4" algn="l" rtl="0">
              <a:lnSpc>
                <a:spcPct val="90000"/>
              </a:lnSpc>
              <a:spcBef>
                <a:spcPts val="500"/>
              </a:spcBef>
              <a:spcAft>
                <a:spcPts val="0"/>
              </a:spcAft>
              <a:buClr>
                <a:schemeClr val="dk1"/>
              </a:buClr>
              <a:buSzPts val="2000"/>
              <a:buFont typeface="Noto Sans Symbols"/>
              <a:buNone/>
              <a:defRPr sz="2000" b="0" i="0" u="none" strike="noStrike" cap="none">
                <a:solidFill>
                  <a:schemeClr val="accent4"/>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72" name="Google Shape;72;p3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3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3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5"/>
        <p:cNvGrpSpPr/>
        <p:nvPr/>
      </p:nvGrpSpPr>
      <p:grpSpPr>
        <a:xfrm>
          <a:off x="0" y="0"/>
          <a:ext cx="0" cy="0"/>
          <a:chOff x="0" y="0"/>
          <a:chExt cx="0" cy="0"/>
        </a:xfrm>
      </p:grpSpPr>
      <p:sp>
        <p:nvSpPr>
          <p:cNvPr id="96" name="Google Shape;96;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8" name="Google Shape;98;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1"/>
        <p:cNvGrpSpPr/>
        <p:nvPr/>
      </p:nvGrpSpPr>
      <p:grpSpPr>
        <a:xfrm>
          <a:off x="0" y="0"/>
          <a:ext cx="0" cy="0"/>
          <a:chOff x="0" y="0"/>
          <a:chExt cx="0" cy="0"/>
        </a:xfrm>
      </p:grpSpPr>
      <p:sp>
        <p:nvSpPr>
          <p:cNvPr id="102" name="Google Shape;102;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3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7"/>
        <p:cNvGrpSpPr/>
        <p:nvPr/>
      </p:nvGrpSpPr>
      <p:grpSpPr>
        <a:xfrm>
          <a:off x="0" y="0"/>
          <a:ext cx="0" cy="0"/>
          <a:chOff x="0" y="0"/>
          <a:chExt cx="0" cy="0"/>
        </a:xfrm>
      </p:grpSpPr>
      <p:sp>
        <p:nvSpPr>
          <p:cNvPr id="108" name="Google Shape;108;p4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4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0" name="Google Shape;110;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3"/>
        <p:cNvGrpSpPr/>
        <p:nvPr/>
      </p:nvGrpSpPr>
      <p:grpSpPr>
        <a:xfrm>
          <a:off x="0" y="0"/>
          <a:ext cx="0" cy="0"/>
          <a:chOff x="0" y="0"/>
          <a:chExt cx="0" cy="0"/>
        </a:xfrm>
      </p:grpSpPr>
      <p:sp>
        <p:nvSpPr>
          <p:cNvPr id="114" name="Google Shape;114;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4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4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8" name="Google Shape;118;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0"/>
        <p:cNvGrpSpPr/>
        <p:nvPr/>
      </p:nvGrpSpPr>
      <p:grpSpPr>
        <a:xfrm>
          <a:off x="0" y="0"/>
          <a:ext cx="0" cy="0"/>
          <a:chOff x="0" y="0"/>
          <a:chExt cx="0" cy="0"/>
        </a:xfrm>
      </p:grpSpPr>
      <p:sp>
        <p:nvSpPr>
          <p:cNvPr id="121" name="Google Shape;121;p4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4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4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4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4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7" name="Google Shape;127;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8" name="Google Shape;128;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9"/>
        <p:cNvGrpSpPr/>
        <p:nvPr/>
      </p:nvGrpSpPr>
      <p:grpSpPr>
        <a:xfrm>
          <a:off x="0" y="0"/>
          <a:ext cx="0" cy="0"/>
          <a:chOff x="0" y="0"/>
          <a:chExt cx="0" cy="0"/>
        </a:xfrm>
      </p:grpSpPr>
      <p:sp>
        <p:nvSpPr>
          <p:cNvPr id="130" name="Google Shape;130;p4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1" name="Google Shape;131;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2" name="Google Shape;132;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4"/>
        <p:cNvGrpSpPr/>
        <p:nvPr/>
      </p:nvGrpSpPr>
      <p:grpSpPr>
        <a:xfrm>
          <a:off x="0" y="0"/>
          <a:ext cx="0" cy="0"/>
          <a:chOff x="0" y="0"/>
          <a:chExt cx="0" cy="0"/>
        </a:xfrm>
      </p:grpSpPr>
      <p:sp>
        <p:nvSpPr>
          <p:cNvPr id="135" name="Google Shape;135;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38"/>
        <p:cNvGrpSpPr/>
        <p:nvPr/>
      </p:nvGrpSpPr>
      <p:grpSpPr>
        <a:xfrm>
          <a:off x="0" y="0"/>
          <a:ext cx="0" cy="0"/>
          <a:chOff x="0" y="0"/>
          <a:chExt cx="0" cy="0"/>
        </a:xfrm>
      </p:grpSpPr>
      <p:sp>
        <p:nvSpPr>
          <p:cNvPr id="139" name="Google Shape;139;p4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p4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41" name="Google Shape;141;p4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2" name="Google Shape;142;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3" name="Google Shape;143;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4" name="Google Shape;144;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45"/>
        <p:cNvGrpSpPr/>
        <p:nvPr/>
      </p:nvGrpSpPr>
      <p:grpSpPr>
        <a:xfrm>
          <a:off x="0" y="0"/>
          <a:ext cx="0" cy="0"/>
          <a:chOff x="0" y="0"/>
          <a:chExt cx="0" cy="0"/>
        </a:xfrm>
      </p:grpSpPr>
      <p:sp>
        <p:nvSpPr>
          <p:cNvPr id="146" name="Google Shape;146;p4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p46"/>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48" name="Google Shape;148;p4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9" name="Google Shape;149;p4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4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4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2"/>
        <p:cNvGrpSpPr/>
        <p:nvPr/>
      </p:nvGrpSpPr>
      <p:grpSpPr>
        <a:xfrm>
          <a:off x="0" y="0"/>
          <a:ext cx="0" cy="0"/>
          <a:chOff x="0" y="0"/>
          <a:chExt cx="0" cy="0"/>
        </a:xfrm>
      </p:grpSpPr>
      <p:sp>
        <p:nvSpPr>
          <p:cNvPr id="153" name="Google Shape;153;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4" name="Google Shape;154;p4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5" name="Google Shape;155;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6" name="Google Shape;156;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58"/>
        <p:cNvGrpSpPr/>
        <p:nvPr/>
      </p:nvGrpSpPr>
      <p:grpSpPr>
        <a:xfrm>
          <a:off x="0" y="0"/>
          <a:ext cx="0" cy="0"/>
          <a:chOff x="0" y="0"/>
          <a:chExt cx="0" cy="0"/>
        </a:xfrm>
      </p:grpSpPr>
      <p:sp>
        <p:nvSpPr>
          <p:cNvPr id="159" name="Google Shape;159;p4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4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1" name="Google Shape;161;p4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2" name="Google Shape;162;p4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3" name="Google Shape;163;p4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22"/>
        <p:cNvGrpSpPr/>
        <p:nvPr/>
      </p:nvGrpSpPr>
      <p:grpSpPr>
        <a:xfrm>
          <a:off x="0" y="0"/>
          <a:ext cx="0" cy="0"/>
          <a:chOff x="0" y="0"/>
          <a:chExt cx="0" cy="0"/>
        </a:xfrm>
      </p:grpSpPr>
      <p:sp>
        <p:nvSpPr>
          <p:cNvPr id="3" name="Rectangle 2">
            <a:extLst>
              <a:ext uri="{FF2B5EF4-FFF2-40B4-BE49-F238E27FC236}">
                <a16:creationId xmlns:a16="http://schemas.microsoft.com/office/drawing/2014/main" id="{08DF0593-052E-0E49-9A07-CFDD3401F324}"/>
              </a:ext>
            </a:extLst>
          </p:cNvPr>
          <p:cNvSpPr/>
          <p:nvPr userDrawn="1"/>
        </p:nvSpPr>
        <p:spPr>
          <a:xfrm>
            <a:off x="0" y="0"/>
            <a:ext cx="1270000" cy="86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2379577-B005-8448-AF84-203A02F7610D}"/>
              </a:ext>
            </a:extLst>
          </p:cNvPr>
          <p:cNvSpPr/>
          <p:nvPr userDrawn="1"/>
        </p:nvSpPr>
        <p:spPr>
          <a:xfrm>
            <a:off x="10920536" y="5979760"/>
            <a:ext cx="1270000" cy="86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2400"/>
              <a:buNone/>
              <a:defRPr sz="2400">
                <a:solidFill>
                  <a:srgbClr val="8C8C9C"/>
                </a:solidFill>
              </a:defRPr>
            </a:lvl1pPr>
            <a:lvl2pPr marL="914400" lvl="1" indent="-228600" algn="l">
              <a:lnSpc>
                <a:spcPct val="90000"/>
              </a:lnSpc>
              <a:spcBef>
                <a:spcPts val="500"/>
              </a:spcBef>
              <a:spcAft>
                <a:spcPts val="0"/>
              </a:spcAft>
              <a:buSzPts val="2000"/>
              <a:buNone/>
              <a:defRPr sz="2000">
                <a:solidFill>
                  <a:srgbClr val="8C8C9C"/>
                </a:solidFill>
              </a:defRPr>
            </a:lvl2pPr>
            <a:lvl3pPr marL="1371600" lvl="2" indent="-228600" algn="l">
              <a:lnSpc>
                <a:spcPct val="90000"/>
              </a:lnSpc>
              <a:spcBef>
                <a:spcPts val="500"/>
              </a:spcBef>
              <a:spcAft>
                <a:spcPts val="0"/>
              </a:spcAft>
              <a:buSzPts val="1800"/>
              <a:buNone/>
              <a:defRPr sz="1800">
                <a:solidFill>
                  <a:srgbClr val="8C8C9C"/>
                </a:solidFill>
              </a:defRPr>
            </a:lvl3pPr>
            <a:lvl4pPr marL="1828800" lvl="3" indent="-228600" algn="l">
              <a:lnSpc>
                <a:spcPct val="90000"/>
              </a:lnSpc>
              <a:spcBef>
                <a:spcPts val="500"/>
              </a:spcBef>
              <a:spcAft>
                <a:spcPts val="0"/>
              </a:spcAft>
              <a:buSzPts val="1600"/>
              <a:buNone/>
              <a:defRPr sz="1600">
                <a:solidFill>
                  <a:srgbClr val="8C8C9C"/>
                </a:solidFill>
              </a:defRPr>
            </a:lvl4pPr>
            <a:lvl5pPr marL="2286000" lvl="4" indent="-228600" algn="l">
              <a:lnSpc>
                <a:spcPct val="90000"/>
              </a:lnSpc>
              <a:spcBef>
                <a:spcPts val="500"/>
              </a:spcBef>
              <a:spcAft>
                <a:spcPts val="0"/>
              </a:spcAft>
              <a:buSzPts val="1600"/>
              <a:buNone/>
              <a:defRPr sz="1600">
                <a:solidFill>
                  <a:srgbClr val="8C8C9C"/>
                </a:solidFill>
              </a:defRPr>
            </a:lvl5pPr>
            <a:lvl6pPr marL="2743200" lvl="5" indent="-228600" algn="l">
              <a:lnSpc>
                <a:spcPct val="90000"/>
              </a:lnSpc>
              <a:spcBef>
                <a:spcPts val="500"/>
              </a:spcBef>
              <a:spcAft>
                <a:spcPts val="0"/>
              </a:spcAft>
              <a:buClr>
                <a:srgbClr val="8C8C9C"/>
              </a:buClr>
              <a:buSzPts val="1600"/>
              <a:buNone/>
              <a:defRPr sz="1600">
                <a:solidFill>
                  <a:srgbClr val="8C8C9C"/>
                </a:solidFill>
              </a:defRPr>
            </a:lvl6pPr>
            <a:lvl7pPr marL="3200400" lvl="6" indent="-228600" algn="l">
              <a:lnSpc>
                <a:spcPct val="90000"/>
              </a:lnSpc>
              <a:spcBef>
                <a:spcPts val="500"/>
              </a:spcBef>
              <a:spcAft>
                <a:spcPts val="0"/>
              </a:spcAft>
              <a:buClr>
                <a:srgbClr val="8C8C9C"/>
              </a:buClr>
              <a:buSzPts val="1600"/>
              <a:buNone/>
              <a:defRPr sz="1600">
                <a:solidFill>
                  <a:srgbClr val="8C8C9C"/>
                </a:solidFill>
              </a:defRPr>
            </a:lvl7pPr>
            <a:lvl8pPr marL="3657600" lvl="7" indent="-228600" algn="l">
              <a:lnSpc>
                <a:spcPct val="90000"/>
              </a:lnSpc>
              <a:spcBef>
                <a:spcPts val="500"/>
              </a:spcBef>
              <a:spcAft>
                <a:spcPts val="0"/>
              </a:spcAft>
              <a:buClr>
                <a:srgbClr val="8C8C9C"/>
              </a:buClr>
              <a:buSzPts val="1600"/>
              <a:buNone/>
              <a:defRPr sz="1600">
                <a:solidFill>
                  <a:srgbClr val="8C8C9C"/>
                </a:solidFill>
              </a:defRPr>
            </a:lvl8pPr>
            <a:lvl9pPr marL="4114800" lvl="8" indent="-228600" algn="l">
              <a:lnSpc>
                <a:spcPct val="90000"/>
              </a:lnSpc>
              <a:spcBef>
                <a:spcPts val="500"/>
              </a:spcBef>
              <a:spcAft>
                <a:spcPts val="0"/>
              </a:spcAft>
              <a:buClr>
                <a:srgbClr val="8C8C9C"/>
              </a:buClr>
              <a:buSzPts val="1600"/>
              <a:buNone/>
              <a:defRPr sz="1600">
                <a:solidFill>
                  <a:srgbClr val="8C8C9C"/>
                </a:solidFill>
              </a:defRPr>
            </a:lvl9pPr>
          </a:lstStyle>
          <a:p>
            <a:endParaRPr/>
          </a:p>
        </p:txBody>
      </p:sp>
      <p:sp>
        <p:nvSpPr>
          <p:cNvPr id="38" name="Google Shape;38;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SzPts val="2400"/>
              <a:buNone/>
              <a:defRPr sz="2400" b="1"/>
            </a:lvl1pPr>
            <a:lvl2pPr marL="914400" lvl="1" indent="-228600" algn="l">
              <a:lnSpc>
                <a:spcPct val="90000"/>
              </a:lnSpc>
              <a:spcBef>
                <a:spcPts val="500"/>
              </a:spcBef>
              <a:spcAft>
                <a:spcPts val="0"/>
              </a:spcAft>
              <a:buSzPts val="2000"/>
              <a:buNone/>
              <a:defRPr sz="2000" b="1"/>
            </a:lvl2pPr>
            <a:lvl3pPr marL="1371600" lvl="2" indent="-228600" algn="l">
              <a:lnSpc>
                <a:spcPct val="90000"/>
              </a:lnSpc>
              <a:spcBef>
                <a:spcPts val="500"/>
              </a:spcBef>
              <a:spcAft>
                <a:spcPts val="0"/>
              </a:spcAft>
              <a:buSzPts val="1800"/>
              <a:buNone/>
              <a:defRPr sz="1800" b="1"/>
            </a:lvl3pPr>
            <a:lvl4pPr marL="1828800" lvl="3" indent="-228600" algn="l">
              <a:lnSpc>
                <a:spcPct val="90000"/>
              </a:lnSpc>
              <a:spcBef>
                <a:spcPts val="500"/>
              </a:spcBef>
              <a:spcAft>
                <a:spcPts val="0"/>
              </a:spcAft>
              <a:buSzPts val="1600"/>
              <a:buNone/>
              <a:defRPr sz="1600" b="1"/>
            </a:lvl4pPr>
            <a:lvl5pPr marL="2286000" lvl="4" indent="-228600" algn="l">
              <a:lnSpc>
                <a:spcPct val="90000"/>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SzPts val="1800"/>
              <a:buChar char="▪"/>
              <a:defRPr/>
            </a:lvl1pPr>
            <a:lvl2pPr marL="914400" lvl="1" indent="-342900" algn="l">
              <a:lnSpc>
                <a:spcPct val="90000"/>
              </a:lnSpc>
              <a:spcBef>
                <a:spcPts val="500"/>
              </a:spcBef>
              <a:spcAft>
                <a:spcPts val="0"/>
              </a:spcAft>
              <a:buSzPts val="1800"/>
              <a:buChar char="▪"/>
              <a:defRPr/>
            </a:lvl2pPr>
            <a:lvl3pPr marL="1371600" lvl="2" indent="-342900" algn="l">
              <a:lnSpc>
                <a:spcPct val="90000"/>
              </a:lnSpc>
              <a:spcBef>
                <a:spcPts val="500"/>
              </a:spcBef>
              <a:spcAft>
                <a:spcPts val="0"/>
              </a:spcAft>
              <a:buSzPts val="18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3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SzPts val="3200"/>
              <a:buChar char="▪"/>
              <a:defRPr sz="3200"/>
            </a:lvl1pPr>
            <a:lvl2pPr marL="914400" lvl="1" indent="-406400" algn="l">
              <a:lnSpc>
                <a:spcPct val="90000"/>
              </a:lnSpc>
              <a:spcBef>
                <a:spcPts val="500"/>
              </a:spcBef>
              <a:spcAft>
                <a:spcPts val="0"/>
              </a:spcAft>
              <a:buSzPts val="2800"/>
              <a:buChar char="▪"/>
              <a:defRPr sz="2800"/>
            </a:lvl2pPr>
            <a:lvl3pPr marL="1371600" lvl="2" indent="-381000" algn="l">
              <a:lnSpc>
                <a:spcPct val="90000"/>
              </a:lnSpc>
              <a:spcBef>
                <a:spcPts val="500"/>
              </a:spcBef>
              <a:spcAft>
                <a:spcPts val="0"/>
              </a:spcAft>
              <a:buSzPts val="2400"/>
              <a:buChar char="▪"/>
              <a:defRPr sz="2400"/>
            </a:lvl3pPr>
            <a:lvl4pPr marL="1828800" lvl="3" indent="-355600" algn="l">
              <a:lnSpc>
                <a:spcPct val="90000"/>
              </a:lnSpc>
              <a:spcBef>
                <a:spcPts val="500"/>
              </a:spcBef>
              <a:spcAft>
                <a:spcPts val="0"/>
              </a:spcAft>
              <a:buSzPts val="2000"/>
              <a:buChar char="▪"/>
              <a:defRPr sz="2000"/>
            </a:lvl4pPr>
            <a:lvl5pPr marL="2286000" lvl="4" indent="-355600" algn="l">
              <a:lnSpc>
                <a:spcPct val="90000"/>
              </a:lnSpc>
              <a:spcBef>
                <a:spcPts val="500"/>
              </a:spcBef>
              <a:spcAft>
                <a:spcPts val="0"/>
              </a:spcAft>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5" name="Google Shape;65;p3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SzPts val="1600"/>
              <a:buNone/>
              <a:defRPr sz="1600"/>
            </a:lvl1pPr>
            <a:lvl2pPr marL="914400" lvl="1" indent="-228600" algn="l">
              <a:lnSpc>
                <a:spcPct val="90000"/>
              </a:lnSpc>
              <a:spcBef>
                <a:spcPts val="500"/>
              </a:spcBef>
              <a:spcAft>
                <a:spcPts val="0"/>
              </a:spcAft>
              <a:buSzPts val="1400"/>
              <a:buNone/>
              <a:defRPr sz="1400"/>
            </a:lvl2pPr>
            <a:lvl3pPr marL="1371600" lvl="2" indent="-228600" algn="l">
              <a:lnSpc>
                <a:spcPct val="90000"/>
              </a:lnSpc>
              <a:spcBef>
                <a:spcPts val="500"/>
              </a:spcBef>
              <a:spcAft>
                <a:spcPts val="0"/>
              </a:spcAft>
              <a:buSzPts val="1200"/>
              <a:buNone/>
              <a:defRPr sz="1200"/>
            </a:lvl3pPr>
            <a:lvl4pPr marL="1828800" lvl="3" indent="-228600" algn="l">
              <a:lnSpc>
                <a:spcPct val="90000"/>
              </a:lnSpc>
              <a:spcBef>
                <a:spcPts val="500"/>
              </a:spcBef>
              <a:spcAft>
                <a:spcPts val="0"/>
              </a:spcAft>
              <a:buSzPts val="1000"/>
              <a:buNone/>
              <a:defRPr sz="1000"/>
            </a:lvl4pPr>
            <a:lvl5pPr marL="2286000" lvl="4" indent="-228600" algn="l">
              <a:lnSpc>
                <a:spcPct val="90000"/>
              </a:lnSpc>
              <a:spcBef>
                <a:spcPts val="500"/>
              </a:spcBef>
              <a:spcAft>
                <a:spcPts val="0"/>
              </a:spcAft>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6" name="Google Shape;66;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accent4"/>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Noto Sans Symbols"/>
              <a:buChar char="▪"/>
              <a:defRPr sz="2400" b="0" i="0" u="none" strike="noStrike" cap="none">
                <a:solidFill>
                  <a:schemeClr val="accent4"/>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Noto Sans Symbols"/>
              <a:buChar char="▪"/>
              <a:defRPr sz="2000" b="0" i="0" u="none" strike="noStrike" cap="none">
                <a:solidFill>
                  <a:schemeClr val="accent4"/>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Noto Sans Symbols"/>
              <a:buChar char="▪"/>
              <a:defRPr sz="1800" b="0" i="0" u="none" strike="noStrike" cap="none">
                <a:solidFill>
                  <a:schemeClr val="accent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C8C9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C8C9C"/>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15" name="Google Shape;15;p22"/>
          <p:cNvPicPr preferRelativeResize="0"/>
          <p:nvPr/>
        </p:nvPicPr>
        <p:blipFill rotWithShape="1">
          <a:blip r:embed="rId14">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3657">
          <p15:clr>
            <a:srgbClr val="F26B43"/>
          </p15:clr>
        </p15:guide>
        <p15:guide id="4" orient="horz" pos="3997">
          <p15:clr>
            <a:srgbClr val="F26B43"/>
          </p15:clr>
        </p15:guide>
        <p15:guide id="5" orient="horz" pos="4156">
          <p15:clr>
            <a:srgbClr val="F26B43"/>
          </p15:clr>
        </p15:guide>
        <p15:guide id="6" pos="166">
          <p15:clr>
            <a:srgbClr val="F26B43"/>
          </p15:clr>
        </p15:guide>
        <p15:guide id="7" pos="778">
          <p15:clr>
            <a:srgbClr val="F26B43"/>
          </p15:clr>
        </p15:guide>
        <p15:guide id="8" pos="1504">
          <p15:clr>
            <a:srgbClr val="F26B43"/>
          </p15:clr>
        </p15:guide>
        <p15:guide id="9" orient="horz" pos="406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3">
            <a:alphaModFix amt="0"/>
          </a:blip>
          <a:tile tx="0" ty="0" sx="100000" sy="100000" flip="none" algn="tl"/>
        </a:blipFill>
        <a:effectLst/>
      </p:bgPr>
    </p:bg>
    <p:spTree>
      <p:nvGrpSpPr>
        <p:cNvPr id="1" name="Shape 88"/>
        <p:cNvGrpSpPr/>
        <p:nvPr/>
      </p:nvGrpSpPr>
      <p:grpSpPr>
        <a:xfrm>
          <a:off x="0" y="0"/>
          <a:ext cx="0" cy="0"/>
          <a:chOff x="0" y="0"/>
          <a:chExt cx="0" cy="0"/>
        </a:xfrm>
      </p:grpSpPr>
      <p:sp>
        <p:nvSpPr>
          <p:cNvPr id="89" name="Google Shape;89;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3" name="Google Shape;93;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pic>
        <p:nvPicPr>
          <p:cNvPr id="94" name="Google Shape;94;p27"/>
          <p:cNvPicPr preferRelativeResize="0"/>
          <p:nvPr/>
        </p:nvPicPr>
        <p:blipFill rotWithShape="1">
          <a:blip r:embed="rId14">
            <a:alphaModFix/>
          </a:blip>
          <a:srcRect/>
          <a:stretch/>
        </p:blipFill>
        <p:spPr>
          <a:xfrm>
            <a:off x="97200" y="5558400"/>
            <a:ext cx="2352675" cy="121348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861">
          <p15:clr>
            <a:srgbClr val="F26B43"/>
          </p15:clr>
        </p15:guide>
        <p15:guide id="2" pos="3840">
          <p15:clr>
            <a:srgbClr val="F26B43"/>
          </p15:clr>
        </p15:guide>
        <p15:guide id="3" pos="166">
          <p15:clr>
            <a:srgbClr val="F26B43"/>
          </p15:clr>
        </p15:guide>
        <p15:guide id="4" pos="1481">
          <p15:clr>
            <a:srgbClr val="F26B43"/>
          </p15:clr>
        </p15:guide>
        <p15:guide id="5" pos="756">
          <p15:clr>
            <a:srgbClr val="F26B43"/>
          </p15:clr>
        </p15:guide>
        <p15:guide id="6" orient="horz" pos="3657">
          <p15:clr>
            <a:srgbClr val="F26B43"/>
          </p15:clr>
        </p15:guide>
        <p15:guide id="7" orient="horz" pos="4156">
          <p15:clr>
            <a:srgbClr val="F26B43"/>
          </p15:clr>
        </p15:guide>
        <p15:guide id="8" orient="horz" pos="3997">
          <p15:clr>
            <a:srgbClr val="F26B43"/>
          </p15:clr>
        </p15:guide>
        <p15:guide id="9" orient="horz" pos="22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46"/>
        <p:cNvGrpSpPr/>
        <p:nvPr/>
      </p:nvGrpSpPr>
      <p:grpSpPr>
        <a:xfrm>
          <a:off x="0" y="0"/>
          <a:ext cx="0" cy="0"/>
          <a:chOff x="0" y="0"/>
          <a:chExt cx="0" cy="0"/>
        </a:xfrm>
      </p:grpSpPr>
      <p:pic>
        <p:nvPicPr>
          <p:cNvPr id="247" name="Google Shape;247;p1"/>
          <p:cNvPicPr preferRelativeResize="0"/>
          <p:nvPr/>
        </p:nvPicPr>
        <p:blipFill rotWithShape="1">
          <a:blip r:embed="rId4">
            <a:alphaModFix/>
          </a:blip>
          <a:srcRect/>
          <a:stretch/>
        </p:blipFill>
        <p:spPr>
          <a:xfrm>
            <a:off x="924458" y="4827600"/>
            <a:ext cx="6489700" cy="977900"/>
          </a:xfrm>
          <a:prstGeom prst="rect">
            <a:avLst/>
          </a:prstGeom>
          <a:noFill/>
          <a:ln>
            <a:noFill/>
          </a:ln>
        </p:spPr>
      </p:pic>
      <p:pic>
        <p:nvPicPr>
          <p:cNvPr id="248" name="Google Shape;248;p1"/>
          <p:cNvPicPr preferRelativeResize="0"/>
          <p:nvPr/>
        </p:nvPicPr>
        <p:blipFill rotWithShape="1">
          <a:blip r:embed="rId5">
            <a:alphaModFix/>
          </a:blip>
          <a:srcRect/>
          <a:stretch/>
        </p:blipFill>
        <p:spPr>
          <a:xfrm>
            <a:off x="177275" y="155575"/>
            <a:ext cx="3619500" cy="1866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317" name="Google Shape;317;p9"/>
          <p:cNvPicPr preferRelativeResize="0"/>
          <p:nvPr/>
        </p:nvPicPr>
        <p:blipFill rotWithShape="1">
          <a:blip r:embed="rId3">
            <a:alphaModFix/>
          </a:blip>
          <a:srcRect t="13407" b="13407"/>
          <a:stretch/>
        </p:blipFill>
        <p:spPr>
          <a:xfrm>
            <a:off x="6096000" y="0"/>
            <a:ext cx="6096000" cy="6858001"/>
          </a:xfrm>
          <a:prstGeom prst="rect">
            <a:avLst/>
          </a:prstGeom>
          <a:noFill/>
          <a:ln>
            <a:noFill/>
          </a:ln>
        </p:spPr>
      </p:pic>
      <p:pic>
        <p:nvPicPr>
          <p:cNvPr id="318" name="Google Shape;318;p9"/>
          <p:cNvPicPr preferRelativeResize="0"/>
          <p:nvPr/>
        </p:nvPicPr>
        <p:blipFill rotWithShape="1">
          <a:blip r:embed="rId4">
            <a:alphaModFix/>
          </a:blip>
          <a:srcRect l="45092"/>
          <a:stretch/>
        </p:blipFill>
        <p:spPr>
          <a:xfrm>
            <a:off x="5497550" y="-12"/>
            <a:ext cx="6694450" cy="6858000"/>
          </a:xfrm>
          <a:prstGeom prst="rect">
            <a:avLst/>
          </a:prstGeom>
          <a:noFill/>
          <a:ln>
            <a:noFill/>
          </a:ln>
        </p:spPr>
      </p:pic>
      <p:sp>
        <p:nvSpPr>
          <p:cNvPr id="319" name="Google Shape;319;p9"/>
          <p:cNvSpPr/>
          <p:nvPr/>
        </p:nvSpPr>
        <p:spPr>
          <a:xfrm>
            <a:off x="403341" y="1036398"/>
            <a:ext cx="5534397" cy="4616608"/>
          </a:xfrm>
          <a:prstGeom prst="rect">
            <a:avLst/>
          </a:prstGeom>
          <a:noFill/>
          <a:ln>
            <a:noFill/>
          </a:ln>
        </p:spPr>
        <p:txBody>
          <a:bodyPr spcFirstLastPara="1" wrap="square" lIns="91425" tIns="45700" rIns="91425" bIns="45700" anchor="t" anchorCtr="0">
            <a:spAutoFit/>
          </a:bodyPr>
          <a:lstStyle/>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1800" b="0" i="0" u="none" strike="noStrike" kern="0" cap="none" spc="0" normalizeH="0" baseline="0" noProof="0" dirty="0">
                <a:ln>
                  <a:noFill/>
                </a:ln>
                <a:solidFill>
                  <a:srgbClr val="6B6B6B"/>
                </a:solidFill>
                <a:effectLst/>
                <a:uLnTx/>
                <a:uFillTx/>
                <a:latin typeface="Arial"/>
                <a:ea typeface="Arial"/>
                <a:cs typeface="Arial"/>
                <a:sym typeface="Arial"/>
              </a:rPr>
              <a:t>First from-scratch IOCs developed to interface with Omron PLCs via the CIP protocol</a:t>
            </a:r>
          </a:p>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1800" b="0" i="0" u="none" strike="noStrike" kern="0" cap="none" spc="0" normalizeH="0" baseline="0" noProof="0" dirty="0">
                <a:ln>
                  <a:noFill/>
                </a:ln>
                <a:solidFill>
                  <a:srgbClr val="6B6B6B"/>
                </a:solidFill>
                <a:effectLst/>
                <a:uLnTx/>
                <a:uFillTx/>
                <a:latin typeface="Arial"/>
                <a:ea typeface="Arial"/>
                <a:cs typeface="Arial"/>
                <a:sym typeface="Arial"/>
              </a:rPr>
              <a:t>We have tested community developed EPICS IOCs interfacing with:</a:t>
            </a:r>
          </a:p>
          <a:p>
            <a:pPr marL="714375" marR="0" lvl="0" indent="-357188" algn="l" defTabSz="914400" rtl="0" eaLnBrk="1" fontAlgn="auto" latinLnBrk="0" hangingPunct="1">
              <a:lnSpc>
                <a:spcPct val="100000"/>
              </a:lnSpc>
              <a:spcBef>
                <a:spcPts val="1200"/>
              </a:spcBef>
              <a:spcAft>
                <a:spcPts val="0"/>
              </a:spcAft>
              <a:buClr>
                <a:srgbClr val="000000"/>
              </a:buClr>
              <a:buSzPts val="2400"/>
              <a:buFont typeface="Wingdings" panose="05000000000000000000" pitchFamily="2" charset="2"/>
              <a:buChar char="§"/>
              <a:tabLst/>
              <a:defRPr/>
            </a:pPr>
            <a:r>
              <a:rPr kumimoji="0" lang="en-GB" sz="1800" b="0" i="0" u="none" strike="noStrike" kern="0" cap="none" spc="0" normalizeH="0" baseline="0" noProof="0" dirty="0">
                <a:ln>
                  <a:noFill/>
                </a:ln>
                <a:solidFill>
                  <a:srgbClr val="6B6B6B"/>
                </a:solidFill>
                <a:effectLst/>
                <a:uLnTx/>
                <a:uFillTx/>
                <a:latin typeface="Arial"/>
                <a:cs typeface="Arial"/>
                <a:sym typeface="Arial"/>
              </a:rPr>
              <a:t>FINS (used for existing target station Omron PLCs)</a:t>
            </a:r>
          </a:p>
          <a:p>
            <a:pPr marL="714375" marR="0" lvl="0" indent="-357188" algn="l" defTabSz="914400" rtl="0" eaLnBrk="1" fontAlgn="auto" latinLnBrk="0" hangingPunct="1">
              <a:lnSpc>
                <a:spcPct val="100000"/>
              </a:lnSpc>
              <a:spcBef>
                <a:spcPts val="1200"/>
              </a:spcBef>
              <a:spcAft>
                <a:spcPts val="0"/>
              </a:spcAft>
              <a:buClr>
                <a:srgbClr val="000000"/>
              </a:buClr>
              <a:buSzPts val="2400"/>
              <a:buFont typeface="Wingdings" panose="05000000000000000000" pitchFamily="2" charset="2"/>
              <a:buChar char="§"/>
              <a:tabLst/>
              <a:defRPr/>
            </a:pPr>
            <a:r>
              <a:rPr kumimoji="0" lang="en-GB" sz="1800" b="0" i="0" u="none" strike="noStrike" kern="0" cap="none" spc="0" normalizeH="0" baseline="0" noProof="0" dirty="0">
                <a:ln>
                  <a:noFill/>
                </a:ln>
                <a:solidFill>
                  <a:srgbClr val="6B6B6B"/>
                </a:solidFill>
                <a:effectLst/>
                <a:uLnTx/>
                <a:uFillTx/>
                <a:latin typeface="Arial"/>
                <a:cs typeface="Arial"/>
                <a:sym typeface="Arial"/>
              </a:rPr>
              <a:t>MODBUS (used by synchrotron RF and other users)</a:t>
            </a:r>
          </a:p>
          <a:p>
            <a:pPr marL="714375" marR="0" lvl="0" indent="-357188" algn="l" defTabSz="914400" rtl="0" eaLnBrk="1" fontAlgn="auto" latinLnBrk="0" hangingPunct="1">
              <a:lnSpc>
                <a:spcPct val="100000"/>
              </a:lnSpc>
              <a:spcBef>
                <a:spcPts val="1200"/>
              </a:spcBef>
              <a:spcAft>
                <a:spcPts val="0"/>
              </a:spcAft>
              <a:buClr>
                <a:srgbClr val="000000"/>
              </a:buClr>
              <a:buSzPts val="2400"/>
              <a:buFont typeface="Wingdings" panose="05000000000000000000" pitchFamily="2" charset="2"/>
              <a:buChar char="§"/>
              <a:tabLst/>
              <a:defRPr/>
            </a:pPr>
            <a:r>
              <a:rPr kumimoji="0" lang="en-GB" sz="1800" b="0" i="0" u="none" strike="noStrike" kern="0" cap="none" spc="0" normalizeH="0" baseline="0" noProof="0" dirty="0">
                <a:ln>
                  <a:noFill/>
                </a:ln>
                <a:solidFill>
                  <a:srgbClr val="6B6B6B"/>
                </a:solidFill>
                <a:effectLst/>
                <a:uLnTx/>
                <a:uFillTx/>
                <a:latin typeface="Arial"/>
                <a:cs typeface="Arial"/>
                <a:sym typeface="Arial"/>
              </a:rPr>
              <a:t>Proprietary XML format used by our CPS &amp; PXI crates</a:t>
            </a:r>
          </a:p>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1800" b="0" i="0" u="none" strike="noStrike" kern="0" cap="none" spc="0" normalizeH="0" baseline="0" noProof="0" dirty="0">
                <a:ln>
                  <a:noFill/>
                </a:ln>
                <a:solidFill>
                  <a:srgbClr val="6B6B6B"/>
                </a:solidFill>
                <a:effectLst/>
                <a:uLnTx/>
                <a:uFillTx/>
                <a:latin typeface="Arial"/>
                <a:cs typeface="Arial"/>
                <a:sym typeface="Arial"/>
              </a:rPr>
              <a:t>We will not be interfacing MPX and STE directly to EPICS, instead supporting to obsolescence through </a:t>
            </a:r>
            <a:r>
              <a:rPr kumimoji="0" lang="en-GB" sz="1800" b="0" i="0" u="none" strike="noStrike" kern="0" cap="none" spc="0" normalizeH="0" baseline="0" noProof="0" dirty="0" err="1">
                <a:ln>
                  <a:noFill/>
                </a:ln>
                <a:solidFill>
                  <a:srgbClr val="6B6B6B"/>
                </a:solidFill>
                <a:effectLst/>
                <a:uLnTx/>
                <a:uFillTx/>
                <a:latin typeface="Consolas" panose="020B0609020204030204" pitchFamily="49" charset="0"/>
                <a:cs typeface="Arial"/>
                <a:sym typeface="Arial"/>
              </a:rPr>
              <a:t>PVEcho</a:t>
            </a:r>
            <a:endParaRPr kumimoji="0" lang="en-GB" sz="1800" b="0" i="0" u="none" strike="noStrike" kern="0" cap="none" spc="0" normalizeH="0" baseline="0" noProof="0" dirty="0">
              <a:ln>
                <a:noFill/>
              </a:ln>
              <a:solidFill>
                <a:srgbClr val="6B6B6B"/>
              </a:solidFill>
              <a:effectLst/>
              <a:uLnTx/>
              <a:uFillTx/>
              <a:latin typeface="Consolas" panose="020B0609020204030204" pitchFamily="49" charset="0"/>
              <a:cs typeface="Arial"/>
              <a:sym typeface="Arial"/>
            </a:endParaRPr>
          </a:p>
        </p:txBody>
      </p:sp>
      <p:sp>
        <p:nvSpPr>
          <p:cNvPr id="320" name="Google Shape;320;p9"/>
          <p:cNvSpPr txBox="1"/>
          <p:nvPr/>
        </p:nvSpPr>
        <p:spPr>
          <a:xfrm>
            <a:off x="403341" y="345182"/>
            <a:ext cx="6356456" cy="76944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a:solidFill>
                  <a:srgbClr val="2E2D62"/>
                </a:solidFill>
                <a:latin typeface="Arial"/>
                <a:ea typeface="Arial"/>
                <a:cs typeface="Arial"/>
                <a:sym typeface="Arial"/>
              </a:rPr>
              <a:t>Hardware Interfaces</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670653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340;p12">
            <a:extLst>
              <a:ext uri="{FF2B5EF4-FFF2-40B4-BE49-F238E27FC236}">
                <a16:creationId xmlns:a16="http://schemas.microsoft.com/office/drawing/2014/main" id="{19C45A5E-C569-3A45-48D7-4084E5167138}"/>
              </a:ext>
            </a:extLst>
          </p:cNvPr>
          <p:cNvSpPr txBox="1"/>
          <p:nvPr/>
        </p:nvSpPr>
        <p:spPr>
          <a:xfrm>
            <a:off x="403340" y="345182"/>
            <a:ext cx="11788659"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PVEcho</a:t>
            </a: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 – Bridge between EPICS and </a:t>
            </a: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Vsystem</a:t>
            </a:r>
            <a:endParaRPr kumimoji="0" sz="40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 name="TextBox 14">
            <a:extLst>
              <a:ext uri="{FF2B5EF4-FFF2-40B4-BE49-F238E27FC236}">
                <a16:creationId xmlns:a16="http://schemas.microsoft.com/office/drawing/2014/main" id="{C2859DC6-64F6-1B5A-C518-5DDDD0966D89}"/>
              </a:ext>
            </a:extLst>
          </p:cNvPr>
          <p:cNvSpPr txBox="1"/>
          <p:nvPr/>
        </p:nvSpPr>
        <p:spPr>
          <a:xfrm>
            <a:off x="403340" y="1097836"/>
            <a:ext cx="3994924" cy="4970591"/>
          </a:xfrm>
          <a:prstGeom prst="rect">
            <a:avLst/>
          </a:prstGeom>
          <a:noFill/>
        </p:spPr>
        <p:txBody>
          <a:bodyPr wrap="square">
            <a:spAutoFit/>
          </a:bodyPr>
          <a:lstStyle/>
          <a:p>
            <a:pPr marL="285750" indent="-285750">
              <a:buFont typeface="Arial" panose="020B0604020202020204" pitchFamily="34" charset="0"/>
              <a:buChar char="•"/>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~10k  Lines of Code (Python), of which ~7.5k LOCs are unit and integration tests</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Supporting systems include </a:t>
            </a:r>
            <a:r>
              <a:rPr kumimoji="0" lang="en-GB" sz="2400" b="0" i="0" u="none" strike="noStrike" kern="0" cap="none" spc="0" normalizeH="0" baseline="0" noProof="0" dirty="0" err="1">
                <a:ln>
                  <a:noFill/>
                </a:ln>
                <a:solidFill>
                  <a:srgbClr val="6B6B6B"/>
                </a:solidFill>
                <a:effectLst/>
                <a:uLnTx/>
                <a:uFillTx/>
                <a:latin typeface="Arial"/>
                <a:cs typeface="Arial"/>
                <a:sym typeface="Arial"/>
              </a:rPr>
              <a:t>Vsystem</a:t>
            </a:r>
            <a:r>
              <a:rPr kumimoji="0" lang="en-GB" sz="2400" b="0" i="0" u="none" strike="noStrike" kern="0" cap="none" spc="0" normalizeH="0" baseline="0" noProof="0" dirty="0">
                <a:ln>
                  <a:noFill/>
                </a:ln>
                <a:solidFill>
                  <a:srgbClr val="6B6B6B"/>
                </a:solidFill>
                <a:effectLst/>
                <a:uLnTx/>
                <a:uFillTx/>
                <a:latin typeface="Arial"/>
                <a:cs typeface="Arial"/>
                <a:sym typeface="Arial"/>
              </a:rPr>
              <a:t> events driven Python code, </a:t>
            </a:r>
            <a:r>
              <a:rPr kumimoji="0" lang="en-GB" sz="2400" b="0" i="0" u="none" strike="noStrike" kern="0" cap="none" spc="0" normalizeH="0" baseline="0" noProof="0" dirty="0" err="1">
                <a:ln>
                  <a:noFill/>
                </a:ln>
                <a:solidFill>
                  <a:srgbClr val="6B6B6B"/>
                </a:solidFill>
                <a:effectLst/>
                <a:uLnTx/>
                <a:uFillTx/>
                <a:latin typeface="Arial"/>
                <a:cs typeface="Arial"/>
                <a:sym typeface="Arial"/>
              </a:rPr>
              <a:t>Mosquitto</a:t>
            </a:r>
            <a:r>
              <a:rPr kumimoji="0" lang="en-GB" sz="2400" b="0" i="0" u="none" strike="noStrike" kern="0" cap="none" spc="0" normalizeH="0" baseline="0" noProof="0" dirty="0">
                <a:ln>
                  <a:noFill/>
                </a:ln>
                <a:solidFill>
                  <a:srgbClr val="6B6B6B"/>
                </a:solidFill>
                <a:effectLst/>
                <a:uLnTx/>
                <a:uFillTx/>
                <a:latin typeface="Arial"/>
                <a:cs typeface="Arial"/>
                <a:sym typeface="Arial"/>
              </a:rPr>
              <a:t> (MQTT broker), CouchDB, etc.</a:t>
            </a:r>
          </a:p>
          <a:p>
            <a:pPr marL="285750" indent="-285750">
              <a:buFont typeface="Arial" panose="020B0604020202020204" pitchFamily="34" charset="0"/>
              <a:buChar char="•"/>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Deployed and working since Dec 2021, but still under development</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GB" sz="2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62A734E1-F592-412D-A298-C8485EDEE8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3508" y="1381513"/>
            <a:ext cx="7342013" cy="4654800"/>
          </a:xfrm>
          <a:prstGeom prst="rect">
            <a:avLst/>
          </a:prstGeom>
        </p:spPr>
      </p:pic>
    </p:spTree>
    <p:extLst>
      <p:ext uri="{BB962C8B-B14F-4D97-AF65-F5344CB8AC3E}">
        <p14:creationId xmlns:p14="http://schemas.microsoft.com/office/powerpoint/2010/main" val="2911856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39" name="Google Shape;339;p12"/>
          <p:cNvSpPr/>
          <p:nvPr/>
        </p:nvSpPr>
        <p:spPr>
          <a:xfrm>
            <a:off x="416314" y="1387942"/>
            <a:ext cx="10719460" cy="3877944"/>
          </a:xfrm>
          <a:prstGeom prst="rect">
            <a:avLst/>
          </a:prstGeom>
          <a:noFill/>
          <a:ln>
            <a:noFill/>
          </a:ln>
        </p:spPr>
        <p:txBody>
          <a:bodyPr spcFirstLastPara="1" wrap="square" lIns="91425" tIns="45700" rIns="91425" bIns="45700" anchor="t" anchorCtr="0">
            <a:spAutoFit/>
          </a:bodyPr>
          <a:lstStyle/>
          <a:p>
            <a:pPr marL="342900" marR="0" lvl="0" indent="-342900"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2400" b="0" i="0" u="none" strike="noStrike" kern="0" cap="none" spc="0" normalizeH="0" baseline="0" noProof="0" dirty="0" err="1">
                <a:ln>
                  <a:noFill/>
                </a:ln>
                <a:solidFill>
                  <a:srgbClr val="6B6B6B"/>
                </a:solidFill>
                <a:effectLst/>
                <a:uLnTx/>
                <a:uFillTx/>
                <a:latin typeface="Arial"/>
                <a:ea typeface="Arial"/>
                <a:cs typeface="Arial"/>
                <a:sym typeface="Arial"/>
              </a:rPr>
              <a:t>Vsystem</a:t>
            </a:r>
            <a:r>
              <a:rPr kumimoji="0" lang="en-GB" sz="2400" b="0" i="0" u="none" strike="noStrike" kern="0" cap="none" spc="0" normalizeH="0" baseline="0" noProof="0" dirty="0">
                <a:ln>
                  <a:noFill/>
                </a:ln>
                <a:solidFill>
                  <a:srgbClr val="6B6B6B"/>
                </a:solidFill>
                <a:effectLst/>
                <a:uLnTx/>
                <a:uFillTx/>
                <a:latin typeface="Arial"/>
                <a:ea typeface="Arial"/>
                <a:cs typeface="Arial"/>
                <a:sym typeface="Arial"/>
              </a:rPr>
              <a:t> control screens are saved in a binary file format (VCD files). T</a:t>
            </a:r>
            <a:r>
              <a:rPr kumimoji="0" lang="en-GB" sz="2400" b="0" i="0" u="none" strike="noStrike" kern="0" cap="none" spc="0" normalizeH="0" baseline="0" noProof="0" dirty="0">
                <a:ln>
                  <a:noFill/>
                </a:ln>
                <a:solidFill>
                  <a:srgbClr val="6B6B6B"/>
                </a:solidFill>
                <a:effectLst/>
                <a:uLnTx/>
                <a:uFillTx/>
                <a:latin typeface="Arial"/>
                <a:cs typeface="Arial"/>
                <a:sym typeface="Arial"/>
              </a:rPr>
              <a:t>he format of these VCD files was unknown, but through experimentation the file format has been decoded.</a:t>
            </a:r>
            <a:endParaRPr kumimoji="0" lang="en-GB" sz="1400" b="0" i="0" u="none" strike="noStrike" kern="0" cap="none" spc="0" normalizeH="0" baseline="0" noProof="0" dirty="0">
              <a:ln>
                <a:noFill/>
              </a:ln>
              <a:solidFill>
                <a:srgbClr val="6B6B6B"/>
              </a:solidFill>
              <a:effectLst/>
              <a:uLnTx/>
              <a:uFillTx/>
              <a:latin typeface="Arial"/>
              <a:cs typeface="Arial"/>
              <a:sym typeface="Arial"/>
            </a:endParaRPr>
          </a:p>
          <a:p>
            <a:pPr marL="342900" marR="0" lvl="0" indent="-342900"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EPICS has a variety of GUI tools, but most development is concentrated in CS Studio (used in ISIS Experiment Controls) and Phoebus (closely related). We have selected Phoebus. Phoebus uses XML files which may largely be understood by inspection.</a:t>
            </a:r>
          </a:p>
          <a:p>
            <a:pPr marL="342900" marR="0" lvl="0" indent="-342900"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We have written a program, </a:t>
            </a:r>
            <a:r>
              <a:rPr kumimoji="0" lang="en-GB" sz="2400" b="0" i="0" u="none" strike="noStrike" kern="0" cap="none" spc="0" normalizeH="0" baseline="0" noProof="0" dirty="0" err="1">
                <a:ln>
                  <a:noFill/>
                </a:ln>
                <a:solidFill>
                  <a:srgbClr val="6B6B6B"/>
                </a:solidFill>
                <a:effectLst/>
                <a:uLnTx/>
                <a:uFillTx/>
                <a:latin typeface="Consolas" panose="020B0609020204030204" pitchFamily="49" charset="0"/>
                <a:cs typeface="Arial"/>
                <a:sym typeface="Arial"/>
              </a:rPr>
              <a:t>vcdParser</a:t>
            </a:r>
            <a:r>
              <a:rPr kumimoji="0" lang="en-GB" sz="2400" b="0" i="0" u="none" strike="noStrike" kern="0" cap="none" spc="0" normalizeH="0" baseline="0" noProof="0" dirty="0">
                <a:ln>
                  <a:noFill/>
                </a:ln>
                <a:solidFill>
                  <a:srgbClr val="6B6B6B"/>
                </a:solidFill>
                <a:effectLst/>
                <a:uLnTx/>
                <a:uFillTx/>
                <a:latin typeface="Arial"/>
                <a:cs typeface="Arial"/>
                <a:sym typeface="Arial"/>
              </a:rPr>
              <a:t>, which automatically converts </a:t>
            </a:r>
            <a:r>
              <a:rPr kumimoji="0" lang="en-GB" sz="2400" b="0" i="0" u="none" strike="noStrike" kern="0" cap="none" spc="0" normalizeH="0" baseline="0" noProof="0" dirty="0" err="1">
                <a:ln>
                  <a:noFill/>
                </a:ln>
                <a:solidFill>
                  <a:srgbClr val="6B6B6B"/>
                </a:solidFill>
                <a:effectLst/>
                <a:uLnTx/>
                <a:uFillTx/>
                <a:latin typeface="Arial"/>
                <a:cs typeface="Arial"/>
                <a:sym typeface="Arial"/>
              </a:rPr>
              <a:t>Vsystem</a:t>
            </a:r>
            <a:r>
              <a:rPr kumimoji="0" lang="en-GB" sz="2400" b="0" i="0" u="none" strike="noStrike" kern="0" cap="none" spc="0" normalizeH="0" baseline="0" noProof="0" dirty="0">
                <a:ln>
                  <a:noFill/>
                </a:ln>
                <a:solidFill>
                  <a:srgbClr val="6B6B6B"/>
                </a:solidFill>
                <a:effectLst/>
                <a:uLnTx/>
                <a:uFillTx/>
                <a:latin typeface="Arial"/>
                <a:cs typeface="Arial"/>
                <a:sym typeface="Arial"/>
              </a:rPr>
              <a:t> control screens into Phoebus control screens.</a:t>
            </a:r>
          </a:p>
        </p:txBody>
      </p:sp>
      <p:sp>
        <p:nvSpPr>
          <p:cNvPr id="340" name="Google Shape;340;p12"/>
          <p:cNvSpPr txBox="1"/>
          <p:nvPr/>
        </p:nvSpPr>
        <p:spPr>
          <a:xfrm>
            <a:off x="403340" y="345182"/>
            <a:ext cx="10897263" cy="67706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3800" b="1" i="0" u="none" strike="noStrike" kern="0" cap="none" spc="0" normalizeH="0" baseline="0" noProof="0">
                <a:ln>
                  <a:noFill/>
                </a:ln>
                <a:solidFill>
                  <a:srgbClr val="2E2D62"/>
                </a:solidFill>
                <a:effectLst/>
                <a:uLnTx/>
                <a:uFillTx/>
                <a:latin typeface="Arial"/>
                <a:ea typeface="Arial"/>
                <a:cs typeface="Arial"/>
                <a:sym typeface="Arial"/>
              </a:rPr>
              <a:t>Screens Conversion (</a:t>
            </a:r>
            <a:r>
              <a:rPr kumimoji="0" lang="en-GB" sz="3800" b="1" i="0" u="none" strike="noStrike" kern="0" cap="none" spc="0" normalizeH="0" baseline="0" noProof="0" err="1">
                <a:ln>
                  <a:noFill/>
                </a:ln>
                <a:solidFill>
                  <a:srgbClr val="2E2D62"/>
                </a:solidFill>
                <a:effectLst/>
                <a:uLnTx/>
                <a:uFillTx/>
                <a:latin typeface="Arial"/>
                <a:ea typeface="Arial"/>
                <a:cs typeface="Arial"/>
                <a:sym typeface="Arial"/>
              </a:rPr>
              <a:t>vcdParser</a:t>
            </a:r>
            <a:r>
              <a:rPr kumimoji="0" lang="en-GB" sz="3800" b="1" i="0" u="none" strike="noStrike" kern="0" cap="none" spc="0" normalizeH="0" baseline="0" noProof="0">
                <a:ln>
                  <a:noFill/>
                </a:ln>
                <a:solidFill>
                  <a:srgbClr val="2E2D62"/>
                </a:solidFill>
                <a:effectLst/>
                <a:uLnTx/>
                <a:uFillTx/>
                <a:latin typeface="Arial"/>
                <a:ea typeface="Arial"/>
                <a:cs typeface="Arial"/>
                <a:sym typeface="Arial"/>
              </a:rPr>
              <a:t>)</a:t>
            </a:r>
            <a:endParaRPr kumimoji="0" sz="38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443449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40" name="Google Shape;340;p12"/>
          <p:cNvSpPr txBox="1"/>
          <p:nvPr/>
        </p:nvSpPr>
        <p:spPr>
          <a:xfrm>
            <a:off x="403340" y="345182"/>
            <a:ext cx="11547119" cy="76940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400" b="1" i="0" u="none" strike="noStrike" kern="0" cap="none" spc="0" normalizeH="0" baseline="0" noProof="0">
                <a:ln>
                  <a:noFill/>
                </a:ln>
                <a:solidFill>
                  <a:srgbClr val="2E2D62"/>
                </a:solidFill>
                <a:effectLst/>
                <a:uLnTx/>
                <a:uFillTx/>
                <a:latin typeface="Arial"/>
                <a:ea typeface="Arial"/>
                <a:cs typeface="Arial"/>
                <a:sym typeface="Arial"/>
              </a:rPr>
              <a:t>Screens Conversion – </a:t>
            </a:r>
            <a:r>
              <a:rPr kumimoji="0" lang="en-GB" sz="4400" b="1" i="0" u="none" strike="noStrike" kern="0" cap="none" spc="0" normalizeH="0" baseline="0" noProof="0" err="1">
                <a:ln>
                  <a:noFill/>
                </a:ln>
                <a:solidFill>
                  <a:srgbClr val="2E2D62"/>
                </a:solidFill>
                <a:effectLst/>
                <a:uLnTx/>
                <a:uFillTx/>
                <a:latin typeface="Arial"/>
                <a:ea typeface="Arial"/>
                <a:cs typeface="Arial"/>
                <a:sym typeface="Arial"/>
              </a:rPr>
              <a:t>Vsystem</a:t>
            </a:r>
            <a:r>
              <a:rPr kumimoji="0" lang="en-GB" sz="4400" b="1" i="0" u="none" strike="noStrike" kern="0" cap="none" spc="0" normalizeH="0" baseline="0" noProof="0">
                <a:ln>
                  <a:noFill/>
                </a:ln>
                <a:solidFill>
                  <a:srgbClr val="2E2D62"/>
                </a:solidFill>
                <a:effectLst/>
                <a:uLnTx/>
                <a:uFillTx/>
                <a:latin typeface="Arial"/>
                <a:ea typeface="Arial"/>
                <a:cs typeface="Arial"/>
                <a:sym typeface="Arial"/>
              </a:rPr>
              <a:t> Original</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4" name="Picture 3" descr="Chart, scatter chart&#10;&#10;Description automatically generated">
            <a:extLst>
              <a:ext uri="{FF2B5EF4-FFF2-40B4-BE49-F238E27FC236}">
                <a16:creationId xmlns:a16="http://schemas.microsoft.com/office/drawing/2014/main" id="{5911FB90-A247-1F48-E4BE-0C599442D64C}"/>
              </a:ext>
            </a:extLst>
          </p:cNvPr>
          <p:cNvPicPr>
            <a:picLocks noChangeAspect="1"/>
          </p:cNvPicPr>
          <p:nvPr/>
        </p:nvPicPr>
        <p:blipFill>
          <a:blip r:embed="rId3"/>
          <a:stretch>
            <a:fillRect/>
          </a:stretch>
        </p:blipFill>
        <p:spPr>
          <a:xfrm>
            <a:off x="3060000" y="1440000"/>
            <a:ext cx="8596955" cy="4680000"/>
          </a:xfrm>
          <a:prstGeom prst="rect">
            <a:avLst/>
          </a:prstGeom>
        </p:spPr>
      </p:pic>
    </p:spTree>
    <p:extLst>
      <p:ext uri="{BB962C8B-B14F-4D97-AF65-F5344CB8AC3E}">
        <p14:creationId xmlns:p14="http://schemas.microsoft.com/office/powerpoint/2010/main" val="832956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40" name="Google Shape;340;p12"/>
          <p:cNvSpPr txBox="1"/>
          <p:nvPr/>
        </p:nvSpPr>
        <p:spPr>
          <a:xfrm>
            <a:off x="403340" y="345182"/>
            <a:ext cx="11547119"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Automatically Converted Screen (</a:t>
            </a: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VCDParser</a:t>
            </a: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a:t>
            </a:r>
            <a:endParaRPr kumimoji="0" sz="40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6" name="Picture 5" descr="Diagram&#10;&#10;Description automatically generated">
            <a:extLst>
              <a:ext uri="{FF2B5EF4-FFF2-40B4-BE49-F238E27FC236}">
                <a16:creationId xmlns:a16="http://schemas.microsoft.com/office/drawing/2014/main" id="{57DAA915-3A70-3AC7-F87E-4C94D81C9E5E}"/>
              </a:ext>
            </a:extLst>
          </p:cNvPr>
          <p:cNvPicPr>
            <a:picLocks noChangeAspect="1"/>
          </p:cNvPicPr>
          <p:nvPr/>
        </p:nvPicPr>
        <p:blipFill>
          <a:blip r:embed="rId3"/>
          <a:stretch>
            <a:fillRect/>
          </a:stretch>
        </p:blipFill>
        <p:spPr>
          <a:xfrm>
            <a:off x="3059999" y="1440000"/>
            <a:ext cx="8851974" cy="4680000"/>
          </a:xfrm>
          <a:prstGeom prst="rect">
            <a:avLst/>
          </a:prstGeom>
        </p:spPr>
      </p:pic>
    </p:spTree>
    <p:extLst>
      <p:ext uri="{BB962C8B-B14F-4D97-AF65-F5344CB8AC3E}">
        <p14:creationId xmlns:p14="http://schemas.microsoft.com/office/powerpoint/2010/main" val="2808100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40" name="Google Shape;340;p12"/>
          <p:cNvSpPr txBox="1"/>
          <p:nvPr/>
        </p:nvSpPr>
        <p:spPr>
          <a:xfrm>
            <a:off x="403340" y="345182"/>
            <a:ext cx="11547119"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none" strike="noStrike" kern="0" cap="none" spc="0" normalizeH="0" baseline="0" noProof="0">
                <a:ln>
                  <a:noFill/>
                </a:ln>
                <a:solidFill>
                  <a:srgbClr val="2E2D62"/>
                </a:solidFill>
                <a:effectLst/>
                <a:uLnTx/>
                <a:uFillTx/>
                <a:latin typeface="Arial"/>
                <a:cs typeface="Arial"/>
                <a:sym typeface="Arial"/>
              </a:rPr>
              <a:t>Manually Corrected Screen </a:t>
            </a: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(data from </a:t>
            </a: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pvecho</a:t>
            </a: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a:t>
            </a:r>
            <a:endParaRPr kumimoji="0" sz="40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5" name="Picture 4" descr="Chart&#10;&#10;Description automatically generated">
            <a:extLst>
              <a:ext uri="{FF2B5EF4-FFF2-40B4-BE49-F238E27FC236}">
                <a16:creationId xmlns:a16="http://schemas.microsoft.com/office/drawing/2014/main" id="{941063F8-1344-1411-1C84-0528424E7F31}"/>
              </a:ext>
            </a:extLst>
          </p:cNvPr>
          <p:cNvPicPr>
            <a:picLocks noChangeAspect="1"/>
          </p:cNvPicPr>
          <p:nvPr/>
        </p:nvPicPr>
        <p:blipFill>
          <a:blip r:embed="rId3"/>
          <a:stretch>
            <a:fillRect/>
          </a:stretch>
        </p:blipFill>
        <p:spPr>
          <a:xfrm>
            <a:off x="3060000" y="1440000"/>
            <a:ext cx="8919467" cy="4680000"/>
          </a:xfrm>
          <a:prstGeom prst="rect">
            <a:avLst/>
          </a:prstGeom>
        </p:spPr>
      </p:pic>
    </p:spTree>
    <p:extLst>
      <p:ext uri="{BB962C8B-B14F-4D97-AF65-F5344CB8AC3E}">
        <p14:creationId xmlns:p14="http://schemas.microsoft.com/office/powerpoint/2010/main" val="3963999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38"/>
        <p:cNvGrpSpPr/>
        <p:nvPr/>
      </p:nvGrpSpPr>
      <p:grpSpPr>
        <a:xfrm>
          <a:off x="0" y="0"/>
          <a:ext cx="0" cy="0"/>
          <a:chOff x="0" y="0"/>
          <a:chExt cx="0" cy="0"/>
        </a:xfrm>
      </p:grpSpPr>
      <p:sp>
        <p:nvSpPr>
          <p:cNvPr id="340" name="Google Shape;340;p12"/>
          <p:cNvSpPr txBox="1"/>
          <p:nvPr/>
        </p:nvSpPr>
        <p:spPr>
          <a:xfrm>
            <a:off x="403340" y="345182"/>
            <a:ext cx="10897263" cy="67706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3800" b="1" i="0" u="none" strike="noStrike" kern="0" cap="none" spc="0" normalizeH="0" baseline="0" noProof="0" dirty="0">
                <a:ln>
                  <a:noFill/>
                </a:ln>
                <a:solidFill>
                  <a:srgbClr val="2E2D62"/>
                </a:solidFill>
                <a:effectLst/>
                <a:uLnTx/>
                <a:uFillTx/>
                <a:latin typeface="Arial"/>
                <a:ea typeface="Arial"/>
                <a:cs typeface="Arial"/>
                <a:sym typeface="Arial"/>
              </a:rPr>
              <a:t>Screen in ISIS MCR</a:t>
            </a:r>
            <a:endParaRPr kumimoji="0" sz="38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2" name="TextBox 1">
            <a:extLst>
              <a:ext uri="{FF2B5EF4-FFF2-40B4-BE49-F238E27FC236}">
                <a16:creationId xmlns:a16="http://schemas.microsoft.com/office/drawing/2014/main" id="{14E4A9E8-1348-E31A-63A5-D455A834473C}"/>
              </a:ext>
            </a:extLst>
          </p:cNvPr>
          <p:cNvSpPr txBox="1"/>
          <p:nvPr/>
        </p:nvSpPr>
        <p:spPr>
          <a:xfrm>
            <a:off x="403340" y="1120674"/>
            <a:ext cx="4521994" cy="40934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200"/>
              </a:spcAft>
              <a:buClr>
                <a:srgbClr val="000000"/>
              </a:buClr>
              <a:buSzTx/>
              <a:buFont typeface="Arial" panose="020B0604020202020204" pitchFamily="34" charset="0"/>
              <a:buChar char="•"/>
              <a:tabLst/>
              <a:defRPr/>
            </a:pPr>
            <a:r>
              <a:rPr kumimoji="0" lang="en-GB" sz="2000" b="0" i="0" u="none" strike="noStrike" kern="0" cap="none" spc="0" normalizeH="0" baseline="0" noProof="0" dirty="0">
                <a:ln>
                  <a:noFill/>
                </a:ln>
                <a:solidFill>
                  <a:srgbClr val="6B6B6B"/>
                </a:solidFill>
                <a:effectLst/>
                <a:uLnTx/>
                <a:uFillTx/>
                <a:latin typeface="Arial"/>
                <a:cs typeface="Arial"/>
                <a:sym typeface="Arial"/>
              </a:rPr>
              <a:t>Successfully running since February 2022.</a:t>
            </a:r>
          </a:p>
          <a:p>
            <a:pPr marL="285750" marR="0" lvl="0" indent="-285750" algn="l" defTabSz="914400" rtl="0" eaLnBrk="1" fontAlgn="auto" latinLnBrk="0" hangingPunct="1">
              <a:lnSpc>
                <a:spcPct val="100000"/>
              </a:lnSpc>
              <a:spcBef>
                <a:spcPts val="0"/>
              </a:spcBef>
              <a:spcAft>
                <a:spcPts val="1200"/>
              </a:spcAft>
              <a:buClr>
                <a:srgbClr val="000000"/>
              </a:buClr>
              <a:buSzTx/>
              <a:buFont typeface="Arial" panose="020B0604020202020204" pitchFamily="34" charset="0"/>
              <a:buChar char="•"/>
              <a:tabLst/>
              <a:defRPr/>
            </a:pPr>
            <a:r>
              <a:rPr kumimoji="0" lang="en-GB" sz="2000" b="0" i="0" u="none" strike="noStrike" kern="0" cap="none" spc="0" normalizeH="0" baseline="0" noProof="0" dirty="0">
                <a:ln>
                  <a:noFill/>
                </a:ln>
                <a:solidFill>
                  <a:srgbClr val="6B6B6B"/>
                </a:solidFill>
                <a:effectLst/>
                <a:uLnTx/>
                <a:uFillTx/>
                <a:latin typeface="Arial"/>
                <a:cs typeface="Arial"/>
                <a:sym typeface="Arial"/>
              </a:rPr>
              <a:t>Deployment designed to build user confidence, gather feedback from MCR crew, and develop experience in controls team.</a:t>
            </a:r>
          </a:p>
          <a:p>
            <a:pPr marL="285750" marR="0" lvl="0" indent="-285750" algn="l" defTabSz="914400" rtl="0" eaLnBrk="1" fontAlgn="auto" latinLnBrk="0" hangingPunct="1">
              <a:lnSpc>
                <a:spcPct val="100000"/>
              </a:lnSpc>
              <a:spcBef>
                <a:spcPts val="0"/>
              </a:spcBef>
              <a:spcAft>
                <a:spcPts val="1200"/>
              </a:spcAft>
              <a:buClr>
                <a:srgbClr val="000000"/>
              </a:buClr>
              <a:buSzTx/>
              <a:buFont typeface="Arial" panose="020B0604020202020204" pitchFamily="34" charset="0"/>
              <a:buChar char="•"/>
              <a:tabLst/>
              <a:defRPr/>
            </a:pPr>
            <a:r>
              <a:rPr kumimoji="0" lang="en-GB" sz="2000" b="0" i="0" u="none" strike="noStrike" kern="0" cap="none" spc="0" normalizeH="0" baseline="0" noProof="0" dirty="0">
                <a:ln>
                  <a:noFill/>
                </a:ln>
                <a:solidFill>
                  <a:srgbClr val="6B6B6B"/>
                </a:solidFill>
                <a:effectLst/>
                <a:uLnTx/>
                <a:uFillTx/>
                <a:latin typeface="Arial"/>
                <a:cs typeface="Arial"/>
                <a:sym typeface="Arial"/>
              </a:rPr>
              <a:t>It has highlighted a number of issues that must be resolved before we can continue deployment of converted screens, especially keeping manual tweaks as the converter improves.</a:t>
            </a:r>
          </a:p>
        </p:txBody>
      </p:sp>
      <p:pic>
        <p:nvPicPr>
          <p:cNvPr id="5" name="Picture 4" descr="A picture containing graphical user interface&#10;&#10;Description automatically generated">
            <a:extLst>
              <a:ext uri="{FF2B5EF4-FFF2-40B4-BE49-F238E27FC236}">
                <a16:creationId xmlns:a16="http://schemas.microsoft.com/office/drawing/2014/main" id="{61EDFC62-7C64-46B9-B974-69F1029D441D}"/>
              </a:ext>
            </a:extLst>
          </p:cNvPr>
          <p:cNvPicPr>
            <a:picLocks noChangeAspect="1"/>
          </p:cNvPicPr>
          <p:nvPr/>
        </p:nvPicPr>
        <p:blipFill>
          <a:blip r:embed="rId3"/>
          <a:stretch>
            <a:fillRect/>
          </a:stretch>
        </p:blipFill>
        <p:spPr>
          <a:xfrm>
            <a:off x="5314121" y="767005"/>
            <a:ext cx="6606209" cy="4954657"/>
          </a:xfrm>
          <a:prstGeom prst="rect">
            <a:avLst/>
          </a:prstGeom>
        </p:spPr>
      </p:pic>
    </p:spTree>
    <p:extLst>
      <p:ext uri="{BB962C8B-B14F-4D97-AF65-F5344CB8AC3E}">
        <p14:creationId xmlns:p14="http://schemas.microsoft.com/office/powerpoint/2010/main" val="41664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90"/>
        <p:cNvGrpSpPr/>
        <p:nvPr/>
      </p:nvGrpSpPr>
      <p:grpSpPr>
        <a:xfrm>
          <a:off x="0" y="0"/>
          <a:ext cx="0" cy="0"/>
          <a:chOff x="0" y="0"/>
          <a:chExt cx="0" cy="0"/>
        </a:xfrm>
      </p:grpSpPr>
      <p:sp>
        <p:nvSpPr>
          <p:cNvPr id="291" name="Google Shape;291;p6"/>
          <p:cNvSpPr txBox="1"/>
          <p:nvPr/>
        </p:nvSpPr>
        <p:spPr>
          <a:xfrm>
            <a:off x="970992" y="3189600"/>
            <a:ext cx="8316591" cy="83099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GB" sz="4800" b="1" i="0" u="none" strike="noStrike" kern="0" cap="none" spc="0" normalizeH="0" baseline="0" noProof="0">
                <a:ln>
                  <a:noFill/>
                </a:ln>
                <a:solidFill>
                  <a:srgbClr val="2E2D62"/>
                </a:solidFill>
                <a:effectLst/>
                <a:uLnTx/>
                <a:uFillTx/>
                <a:latin typeface="Arial"/>
                <a:cs typeface="Arial"/>
                <a:sym typeface="Arial"/>
              </a:rPr>
              <a:t>But first… EPICS</a:t>
            </a:r>
            <a:endParaRPr kumimoji="0" sz="4800" b="1"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92" name="Google Shape;292;p6"/>
          <p:cNvSpPr/>
          <p:nvPr/>
        </p:nvSpPr>
        <p:spPr>
          <a:xfrm>
            <a:off x="970992" y="4118400"/>
            <a:ext cx="5745669" cy="83095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0" cap="none" spc="0" normalizeH="0" baseline="0" noProof="0">
                <a:ln>
                  <a:noFill/>
                </a:ln>
                <a:solidFill>
                  <a:srgbClr val="626262"/>
                </a:solidFill>
                <a:effectLst/>
                <a:uLnTx/>
                <a:uFillTx/>
                <a:latin typeface="Arial"/>
                <a:ea typeface="Arial"/>
                <a:cs typeface="Arial"/>
                <a:sym typeface="Arial"/>
              </a:rPr>
              <a:t>Not everything is a slow transition from our existing systems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93" name="Google Shape;293;p6"/>
          <p:cNvPicPr preferRelativeResize="0"/>
          <p:nvPr/>
        </p:nvPicPr>
        <p:blipFill rotWithShape="1">
          <a:blip r:embed="rId4">
            <a:alphaModFix/>
          </a:blip>
          <a:srcRect t="-7583" r="5271" b="21301"/>
          <a:stretch/>
        </p:blipFill>
        <p:spPr>
          <a:xfrm>
            <a:off x="4075838" y="4584190"/>
            <a:ext cx="8116162" cy="2356170"/>
          </a:xfrm>
          <a:prstGeom prst="rect">
            <a:avLst/>
          </a:prstGeom>
          <a:noFill/>
          <a:ln>
            <a:noFill/>
          </a:ln>
        </p:spPr>
      </p:pic>
      <p:pic>
        <p:nvPicPr>
          <p:cNvPr id="294" name="Google Shape;294;p6"/>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extLst>
      <p:ext uri="{BB962C8B-B14F-4D97-AF65-F5344CB8AC3E}">
        <p14:creationId xmlns:p14="http://schemas.microsoft.com/office/powerpoint/2010/main" val="474183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5" name="Picture 4" descr="Timeline&#10;&#10;Description automatically generated">
            <a:extLst>
              <a:ext uri="{FF2B5EF4-FFF2-40B4-BE49-F238E27FC236}">
                <a16:creationId xmlns:a16="http://schemas.microsoft.com/office/drawing/2014/main" id="{9D0B44A7-A9D4-4498-B17E-3244265766E2}"/>
              </a:ext>
            </a:extLst>
          </p:cNvPr>
          <p:cNvPicPr>
            <a:picLocks noChangeAspect="1"/>
          </p:cNvPicPr>
          <p:nvPr/>
        </p:nvPicPr>
        <p:blipFill>
          <a:blip r:embed="rId3"/>
          <a:stretch>
            <a:fillRect/>
          </a:stretch>
        </p:blipFill>
        <p:spPr>
          <a:xfrm>
            <a:off x="3939898" y="2486084"/>
            <a:ext cx="8002790" cy="3830434"/>
          </a:xfrm>
          <a:prstGeom prst="rect">
            <a:avLst/>
          </a:prstGeom>
        </p:spPr>
      </p:pic>
      <p:sp>
        <p:nvSpPr>
          <p:cNvPr id="276" name="Google Shape;276;p4"/>
          <p:cNvSpPr txBox="1"/>
          <p:nvPr/>
        </p:nvSpPr>
        <p:spPr>
          <a:xfrm>
            <a:off x="403340" y="345182"/>
            <a:ext cx="11319267"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a:solidFill>
                  <a:srgbClr val="2E2D62"/>
                </a:solidFill>
                <a:latin typeface="Arial"/>
                <a:ea typeface="Arial"/>
                <a:cs typeface="Arial"/>
                <a:sym typeface="Arial"/>
              </a:rPr>
              <a:t>Target Station 1 – EPICS end-to-end</a:t>
            </a:r>
            <a:endParaRPr sz="1400" b="0" i="0" u="none" strike="noStrike" cap="none">
              <a:solidFill>
                <a:srgbClr val="000000"/>
              </a:solidFill>
              <a:latin typeface="Arial"/>
              <a:ea typeface="Arial"/>
              <a:cs typeface="Arial"/>
              <a:sym typeface="Arial"/>
            </a:endParaRPr>
          </a:p>
        </p:txBody>
      </p:sp>
      <p:sp>
        <p:nvSpPr>
          <p:cNvPr id="277" name="Google Shape;277;p4"/>
          <p:cNvSpPr/>
          <p:nvPr/>
        </p:nvSpPr>
        <p:spPr>
          <a:xfrm>
            <a:off x="420797" y="1393952"/>
            <a:ext cx="6642790" cy="1138733"/>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1800"/>
              <a:buFont typeface="Arial" panose="020B0604020202020204" pitchFamily="34" charset="0"/>
              <a:buChar char="•"/>
            </a:pPr>
            <a:r>
              <a:rPr lang="en-GB" sz="1800" b="0" i="0" u="none" strike="noStrike" cap="none" dirty="0">
                <a:solidFill>
                  <a:srgbClr val="626262"/>
                </a:solidFill>
                <a:latin typeface="Arial"/>
                <a:ea typeface="Arial"/>
                <a:cs typeface="Arial"/>
                <a:sym typeface="Arial"/>
              </a:rPr>
              <a:t>ISIS has two target stations which produce neutrons for our beamlines. </a:t>
            </a:r>
            <a:r>
              <a:rPr lang="en-GB" sz="1800" b="0" i="0" u="none" strike="noStrike" cap="none" dirty="0">
                <a:solidFill>
                  <a:srgbClr val="6B6B6B"/>
                </a:solidFill>
                <a:latin typeface="Arial"/>
                <a:ea typeface="Arial"/>
                <a:cs typeface="Arial"/>
                <a:sym typeface="Arial"/>
              </a:rPr>
              <a:t>Target</a:t>
            </a:r>
            <a:r>
              <a:rPr lang="en-GB" sz="1800" b="0" i="0" u="none" strike="noStrike" cap="none" dirty="0">
                <a:solidFill>
                  <a:srgbClr val="626262"/>
                </a:solidFill>
                <a:latin typeface="Arial"/>
                <a:ea typeface="Arial"/>
                <a:cs typeface="Arial"/>
                <a:sym typeface="Arial"/>
              </a:rPr>
              <a:t> Station 1 (TS1) has operated since the mid-80s and has undergone a major refit.</a:t>
            </a:r>
          </a:p>
          <a:p>
            <a:pPr marL="0" marR="0" lvl="0" indent="0" algn="l" rtl="0">
              <a:lnSpc>
                <a:spcPct val="100000"/>
              </a:lnSpc>
              <a:spcBef>
                <a:spcPts val="0"/>
              </a:spcBef>
              <a:spcAft>
                <a:spcPts val="0"/>
              </a:spcAft>
              <a:buClr>
                <a:srgbClr val="000000"/>
              </a:buClr>
              <a:buSzPts val="1800"/>
              <a:buFont typeface="Arial"/>
              <a:buNone/>
            </a:pPr>
            <a:endParaRPr sz="1400" b="0" i="0" u="none" strike="noStrike" cap="none" dirty="0">
              <a:solidFill>
                <a:srgbClr val="000000"/>
              </a:solidFill>
              <a:latin typeface="Arial"/>
              <a:ea typeface="Arial"/>
              <a:cs typeface="Arial"/>
              <a:sym typeface="Arial"/>
            </a:endParaRPr>
          </a:p>
        </p:txBody>
      </p:sp>
      <p:sp>
        <p:nvSpPr>
          <p:cNvPr id="2" name="TextBox 1">
            <a:extLst>
              <a:ext uri="{FF2B5EF4-FFF2-40B4-BE49-F238E27FC236}">
                <a16:creationId xmlns:a16="http://schemas.microsoft.com/office/drawing/2014/main" id="{0BCFBF98-D092-4091-A9B6-FC81BEE924CD}"/>
              </a:ext>
            </a:extLst>
          </p:cNvPr>
          <p:cNvSpPr txBox="1"/>
          <p:nvPr/>
        </p:nvSpPr>
        <p:spPr>
          <a:xfrm>
            <a:off x="403340" y="2532685"/>
            <a:ext cx="3137659" cy="2739211"/>
          </a:xfrm>
          <a:prstGeom prst="rect">
            <a:avLst/>
          </a:prstGeom>
          <a:noFill/>
        </p:spPr>
        <p:txBody>
          <a:bodyPr wrap="square" rtlCol="0">
            <a:spAutoFit/>
          </a:bodyPr>
          <a:lstStyle/>
          <a:p>
            <a:pPr marL="285750" indent="-285750">
              <a:buFont typeface="Arial" panose="020B0604020202020204" pitchFamily="34" charset="0"/>
              <a:buChar char="•"/>
            </a:pPr>
            <a:r>
              <a:rPr lang="en-GB" sz="1800" dirty="0">
                <a:solidFill>
                  <a:srgbClr val="6B6B6B"/>
                </a:solidFill>
              </a:rPr>
              <a:t>All PLCS have been replaced with new Omron PLCs using the CIP protocol</a:t>
            </a:r>
          </a:p>
          <a:p>
            <a:pPr marL="285750" indent="-285750">
              <a:buFont typeface="Arial" panose="020B0604020202020204" pitchFamily="34" charset="0"/>
              <a:buChar char="•"/>
            </a:pPr>
            <a:endParaRPr lang="en-GB" sz="1800" dirty="0">
              <a:solidFill>
                <a:srgbClr val="6B6B6B"/>
              </a:solidFill>
            </a:endParaRPr>
          </a:p>
          <a:p>
            <a:pPr marL="285750" indent="-285750">
              <a:buFont typeface="Arial" panose="020B0604020202020204" pitchFamily="34" charset="0"/>
              <a:buChar char="•"/>
            </a:pPr>
            <a:r>
              <a:rPr lang="en-GB" sz="1800" dirty="0">
                <a:solidFill>
                  <a:srgbClr val="6B6B6B"/>
                </a:solidFill>
              </a:rPr>
              <a:t>EPICS IOCs (actually </a:t>
            </a:r>
            <a:r>
              <a:rPr lang="en-GB" sz="1800" dirty="0" err="1">
                <a:solidFill>
                  <a:srgbClr val="6B6B6B"/>
                </a:solidFill>
              </a:rPr>
              <a:t>PvaPy</a:t>
            </a:r>
            <a:r>
              <a:rPr lang="en-GB" sz="1800" dirty="0">
                <a:solidFill>
                  <a:srgbClr val="6B6B6B"/>
                </a:solidFill>
              </a:rPr>
              <a:t>) and Phoebus control screens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20580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340;p12">
            <a:extLst>
              <a:ext uri="{FF2B5EF4-FFF2-40B4-BE49-F238E27FC236}">
                <a16:creationId xmlns:a16="http://schemas.microsoft.com/office/drawing/2014/main" id="{19C45A5E-C569-3A45-48D7-4084E5167138}"/>
              </a:ext>
            </a:extLst>
          </p:cNvPr>
          <p:cNvSpPr txBox="1"/>
          <p:nvPr/>
        </p:nvSpPr>
        <p:spPr>
          <a:xfrm>
            <a:off x="403340" y="345182"/>
            <a:ext cx="11788659" cy="70784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PVEcho</a:t>
            </a:r>
            <a:r>
              <a:rPr kumimoji="0" lang="en-GB" sz="4000" b="1" i="0" u="none" strike="noStrike" kern="0" cap="none" spc="0" normalizeH="0" baseline="0" noProof="0">
                <a:ln>
                  <a:noFill/>
                </a:ln>
                <a:solidFill>
                  <a:srgbClr val="2E2D62"/>
                </a:solidFill>
                <a:effectLst/>
                <a:uLnTx/>
                <a:uFillTx/>
                <a:latin typeface="Arial"/>
                <a:ea typeface="Arial"/>
                <a:cs typeface="Arial"/>
                <a:sym typeface="Arial"/>
              </a:rPr>
              <a:t> – Bridge between EPICS and </a:t>
            </a:r>
            <a:r>
              <a:rPr kumimoji="0" lang="en-GB" sz="4000" b="1" i="0" u="none" strike="noStrike" kern="0" cap="none" spc="0" normalizeH="0" baseline="0" noProof="0" err="1">
                <a:ln>
                  <a:noFill/>
                </a:ln>
                <a:solidFill>
                  <a:srgbClr val="2E2D62"/>
                </a:solidFill>
                <a:effectLst/>
                <a:uLnTx/>
                <a:uFillTx/>
                <a:latin typeface="Arial"/>
                <a:ea typeface="Arial"/>
                <a:cs typeface="Arial"/>
                <a:sym typeface="Arial"/>
              </a:rPr>
              <a:t>Vsystem</a:t>
            </a:r>
            <a:endParaRPr kumimoji="0" sz="40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15" name="TextBox 14">
            <a:extLst>
              <a:ext uri="{FF2B5EF4-FFF2-40B4-BE49-F238E27FC236}">
                <a16:creationId xmlns:a16="http://schemas.microsoft.com/office/drawing/2014/main" id="{C2859DC6-64F6-1B5A-C518-5DDDD0966D89}"/>
              </a:ext>
            </a:extLst>
          </p:cNvPr>
          <p:cNvSpPr txBox="1"/>
          <p:nvPr/>
        </p:nvSpPr>
        <p:spPr>
          <a:xfrm>
            <a:off x="403340" y="1149771"/>
            <a:ext cx="4570996" cy="4524315"/>
          </a:xfrm>
          <a:prstGeom prst="rect">
            <a:avLst/>
          </a:prstGeom>
          <a:noFill/>
        </p:spPr>
        <p:txBody>
          <a:bodyPr wrap="square">
            <a:spAutoFit/>
          </a:bodyPr>
          <a:lstStyle/>
          <a:p>
            <a:pPr marL="285750" indent="-285750">
              <a:buFont typeface="Arial" panose="020B0604020202020204" pitchFamily="34" charset="0"/>
              <a:buChar char="•"/>
              <a:defRPr/>
            </a:pPr>
            <a:r>
              <a:rPr lang="en-GB" sz="2400" dirty="0">
                <a:solidFill>
                  <a:srgbClr val="6B6B6B"/>
                </a:solidFill>
              </a:rPr>
              <a:t>Feed alarms from EPICS to </a:t>
            </a:r>
            <a:r>
              <a:rPr lang="en-GB" sz="2400" dirty="0" err="1">
                <a:solidFill>
                  <a:srgbClr val="6B6B6B"/>
                </a:solidFill>
              </a:rPr>
              <a:t>Vsystem</a:t>
            </a:r>
            <a:r>
              <a:rPr lang="en-GB" sz="2400" dirty="0">
                <a:solidFill>
                  <a:srgbClr val="6B6B6B"/>
                </a:solidFill>
              </a:rPr>
              <a:t> so that we need only run one alarm handler in the MCR</a:t>
            </a:r>
          </a:p>
          <a:p>
            <a:pPr marL="285750" indent="-285750">
              <a:buFont typeface="Arial" panose="020B0604020202020204" pitchFamily="34" charset="0"/>
              <a:buChar char="•"/>
              <a:defRPr/>
            </a:pPr>
            <a:endParaRPr lang="en-GB" sz="2400" dirty="0">
              <a:solidFill>
                <a:srgbClr val="6B6B6B"/>
              </a:solidFill>
            </a:endParaRPr>
          </a:p>
          <a:p>
            <a:pPr marL="285750" indent="-285750">
              <a:buFont typeface="Arial" panose="020B0604020202020204" pitchFamily="34" charset="0"/>
              <a:buChar char="•"/>
              <a:defRPr/>
            </a:pPr>
            <a:r>
              <a:rPr lang="en-GB" sz="2400" dirty="0">
                <a:solidFill>
                  <a:srgbClr val="6B6B6B"/>
                </a:solidFill>
              </a:rPr>
              <a:t>Values from EPICS into </a:t>
            </a:r>
            <a:r>
              <a:rPr lang="en-GB" sz="2400" dirty="0" err="1">
                <a:solidFill>
                  <a:srgbClr val="6B6B6B"/>
                </a:solidFill>
              </a:rPr>
              <a:t>Vsystem</a:t>
            </a:r>
            <a:r>
              <a:rPr lang="en-GB" sz="2400" dirty="0">
                <a:solidFill>
                  <a:srgbClr val="6B6B6B"/>
                </a:solidFill>
              </a:rPr>
              <a:t> to allow us to reuse existing applications (specifically the halo steering)</a:t>
            </a:r>
          </a:p>
          <a:p>
            <a:pPr marL="285750" indent="-285750">
              <a:buFont typeface="Arial" panose="020B0604020202020204" pitchFamily="34" charset="0"/>
              <a:buChar char="•"/>
              <a:defRPr/>
            </a:pPr>
            <a:endParaRPr lang="en-GB" sz="2400" dirty="0">
              <a:solidFill>
                <a:srgbClr val="6B6B6B"/>
              </a:solidFill>
            </a:endParaRPr>
          </a:p>
          <a:p>
            <a:pPr marL="285750" indent="-285750">
              <a:buFont typeface="Arial" panose="020B0604020202020204" pitchFamily="34" charset="0"/>
              <a:buChar char="•"/>
              <a:defRPr/>
            </a:pPr>
            <a:r>
              <a:rPr kumimoji="0" lang="en-GB" sz="2400" b="0" i="0" u="none" strike="noStrike" kern="0" cap="none" spc="0" normalizeH="0" baseline="0" noProof="0" dirty="0">
                <a:ln>
                  <a:noFill/>
                </a:ln>
                <a:solidFill>
                  <a:srgbClr val="6B6B6B"/>
                </a:solidFill>
                <a:effectLst/>
                <a:uLnTx/>
                <a:uFillTx/>
                <a:latin typeface="Arial"/>
                <a:cs typeface="Arial"/>
                <a:sym typeface="Arial"/>
              </a:rPr>
              <a:t>Allow us to reuse our existing </a:t>
            </a:r>
            <a:r>
              <a:rPr kumimoji="0" lang="en-GB" sz="2400" b="0" i="0" u="none" strike="noStrike" kern="0" cap="none" spc="0" normalizeH="0" baseline="0" noProof="0" dirty="0" err="1">
                <a:ln>
                  <a:noFill/>
                </a:ln>
                <a:solidFill>
                  <a:srgbClr val="6B6B6B"/>
                </a:solidFill>
                <a:effectLst/>
                <a:uLnTx/>
                <a:uFillTx/>
                <a:latin typeface="Arial"/>
                <a:cs typeface="Arial"/>
                <a:sym typeface="Arial"/>
              </a:rPr>
              <a:t>archi</a:t>
            </a:r>
            <a:r>
              <a:rPr lang="en-GB" sz="2400" dirty="0" err="1">
                <a:solidFill>
                  <a:srgbClr val="6B6B6B"/>
                </a:solidFill>
              </a:rPr>
              <a:t>ving</a:t>
            </a:r>
            <a:r>
              <a:rPr lang="en-GB" sz="2400" dirty="0">
                <a:solidFill>
                  <a:srgbClr val="6B6B6B"/>
                </a:solidFill>
              </a:rPr>
              <a:t> solutions</a:t>
            </a:r>
            <a:endParaRPr kumimoji="0" lang="en-GB" sz="2400" b="0" i="0" u="none" strike="noStrike" kern="0" cap="none" spc="0" normalizeH="0" baseline="0" noProof="0" dirty="0">
              <a:ln>
                <a:noFill/>
              </a:ln>
              <a:solidFill>
                <a:srgbClr val="6B6B6B"/>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62A734E1-F592-412D-A298-C8485EDEE8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3799" y="1511997"/>
            <a:ext cx="6564861" cy="4162089"/>
          </a:xfrm>
          <a:prstGeom prst="rect">
            <a:avLst/>
          </a:prstGeom>
        </p:spPr>
      </p:pic>
    </p:spTree>
    <p:extLst>
      <p:ext uri="{BB962C8B-B14F-4D97-AF65-F5344CB8AC3E}">
        <p14:creationId xmlns:p14="http://schemas.microsoft.com/office/powerpoint/2010/main" val="2732664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53"/>
        <p:cNvGrpSpPr/>
        <p:nvPr/>
      </p:nvGrpSpPr>
      <p:grpSpPr>
        <a:xfrm>
          <a:off x="0" y="0"/>
          <a:ext cx="0" cy="0"/>
          <a:chOff x="0" y="0"/>
          <a:chExt cx="0" cy="0"/>
        </a:xfrm>
      </p:grpSpPr>
      <p:sp>
        <p:nvSpPr>
          <p:cNvPr id="254" name="Google Shape;254;p2"/>
          <p:cNvSpPr txBox="1"/>
          <p:nvPr/>
        </p:nvSpPr>
        <p:spPr>
          <a:xfrm>
            <a:off x="392723" y="3189600"/>
            <a:ext cx="7139353" cy="15696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800"/>
              <a:buFont typeface="Arial"/>
              <a:buNone/>
            </a:pPr>
            <a:r>
              <a:rPr lang="en-GB" sz="4800" b="1" i="0" u="none" strike="noStrike" cap="none" dirty="0">
                <a:solidFill>
                  <a:srgbClr val="002060"/>
                </a:solidFill>
                <a:latin typeface="Arial"/>
                <a:ea typeface="Arial"/>
                <a:cs typeface="Arial"/>
                <a:sym typeface="Arial"/>
              </a:rPr>
              <a:t>EPICS Transition</a:t>
            </a:r>
            <a:endParaRPr lang="en-GB" dirty="0"/>
          </a:p>
          <a:p>
            <a:pPr marL="0" marR="0" lvl="0" indent="0" algn="l" rtl="0">
              <a:lnSpc>
                <a:spcPct val="100000"/>
              </a:lnSpc>
              <a:spcBef>
                <a:spcPts val="0"/>
              </a:spcBef>
              <a:spcAft>
                <a:spcPts val="0"/>
              </a:spcAft>
              <a:buClr>
                <a:srgbClr val="000000"/>
              </a:buClr>
              <a:buSzPts val="4800"/>
              <a:buFont typeface="Arial"/>
              <a:buNone/>
            </a:pPr>
            <a:r>
              <a:rPr lang="en-GB" sz="4800" b="1" dirty="0">
                <a:solidFill>
                  <a:srgbClr val="002060"/>
                </a:solidFill>
              </a:rPr>
              <a:t>a</a:t>
            </a:r>
            <a:r>
              <a:rPr lang="en-GB" sz="4800" b="1" i="0" u="none" strike="noStrike" cap="none" dirty="0">
                <a:solidFill>
                  <a:srgbClr val="002060"/>
                </a:solidFill>
                <a:latin typeface="Arial"/>
                <a:ea typeface="Arial"/>
                <a:cs typeface="Arial"/>
                <a:sym typeface="Arial"/>
              </a:rPr>
              <a:t>t the ISIS Accelerators</a:t>
            </a:r>
          </a:p>
        </p:txBody>
      </p:sp>
      <p:sp>
        <p:nvSpPr>
          <p:cNvPr id="255" name="Google Shape;255;p2"/>
          <p:cNvSpPr/>
          <p:nvPr/>
        </p:nvSpPr>
        <p:spPr>
          <a:xfrm>
            <a:off x="392723" y="4759220"/>
            <a:ext cx="5745669"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626262"/>
                </a:solidFill>
                <a:latin typeface="Arial"/>
                <a:ea typeface="Arial"/>
                <a:cs typeface="Arial"/>
                <a:sym typeface="Arial"/>
              </a:rPr>
              <a:t>Ivan Finch</a:t>
            </a:r>
            <a:endParaRPr sz="1400" b="1" i="0" u="none" strike="noStrike" cap="none" dirty="0">
              <a:solidFill>
                <a:srgbClr val="000000"/>
              </a:solidFill>
              <a:latin typeface="Arial"/>
              <a:ea typeface="Arial"/>
              <a:cs typeface="Arial"/>
              <a:sym typeface="Arial"/>
            </a:endParaRPr>
          </a:p>
        </p:txBody>
      </p:sp>
      <p:pic>
        <p:nvPicPr>
          <p:cNvPr id="256" name="Google Shape;256;p2"/>
          <p:cNvPicPr preferRelativeResize="0"/>
          <p:nvPr/>
        </p:nvPicPr>
        <p:blipFill rotWithShape="1">
          <a:blip r:embed="rId4">
            <a:alphaModFix/>
          </a:blip>
          <a:srcRect/>
          <a:stretch/>
        </p:blipFill>
        <p:spPr>
          <a:xfrm>
            <a:off x="8905460" y="0"/>
            <a:ext cx="3286539" cy="6858000"/>
          </a:xfrm>
          <a:prstGeom prst="rect">
            <a:avLst/>
          </a:prstGeom>
          <a:noFill/>
          <a:ln>
            <a:noFill/>
          </a:ln>
        </p:spPr>
      </p:pic>
      <p:pic>
        <p:nvPicPr>
          <p:cNvPr id="257" name="Google Shape;257;p2"/>
          <p:cNvPicPr preferRelativeResize="0"/>
          <p:nvPr/>
        </p:nvPicPr>
        <p:blipFill rotWithShape="1">
          <a:blip r:embed="rId5">
            <a:alphaModFix/>
          </a:blip>
          <a:srcRect/>
          <a:stretch/>
        </p:blipFill>
        <p:spPr>
          <a:xfrm>
            <a:off x="151200" y="140400"/>
            <a:ext cx="3619500" cy="1866900"/>
          </a:xfrm>
          <a:prstGeom prst="rect">
            <a:avLst/>
          </a:prstGeom>
          <a:noFill/>
          <a:ln>
            <a:noFill/>
          </a:ln>
        </p:spPr>
      </p:pic>
      <p:sp>
        <p:nvSpPr>
          <p:cNvPr id="3" name="Google Shape;255;p2">
            <a:extLst>
              <a:ext uri="{FF2B5EF4-FFF2-40B4-BE49-F238E27FC236}">
                <a16:creationId xmlns:a16="http://schemas.microsoft.com/office/drawing/2014/main" id="{D13E9E25-2CDC-4F0E-B350-CB056548A0E7}"/>
              </a:ext>
            </a:extLst>
          </p:cNvPr>
          <p:cNvSpPr/>
          <p:nvPr/>
        </p:nvSpPr>
        <p:spPr>
          <a:xfrm>
            <a:off x="413707" y="5341376"/>
            <a:ext cx="4185726" cy="120028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626262"/>
                </a:solidFill>
                <a:latin typeface="Arial"/>
                <a:ea typeface="Arial"/>
                <a:cs typeface="Arial"/>
                <a:sym typeface="Arial"/>
              </a:rPr>
              <a:t>What</a:t>
            </a:r>
            <a:r>
              <a:rPr lang="en-GB" sz="2400" b="0" i="0" u="none" strike="noStrike" cap="none" dirty="0">
                <a:solidFill>
                  <a:srgbClr val="626262"/>
                </a:solidFill>
                <a:latin typeface="Arial"/>
                <a:ea typeface="Arial"/>
                <a:cs typeface="Arial"/>
                <a:sym typeface="Arial"/>
              </a:rPr>
              <a:t> we use now,</a:t>
            </a:r>
          </a:p>
          <a:p>
            <a:pPr marL="0" marR="0" lvl="0" indent="0" algn="l" rtl="0">
              <a:lnSpc>
                <a:spcPct val="100000"/>
              </a:lnSpc>
              <a:spcBef>
                <a:spcPts val="0"/>
              </a:spcBef>
              <a:spcAft>
                <a:spcPts val="0"/>
              </a:spcAft>
              <a:buClr>
                <a:srgbClr val="000000"/>
              </a:buClr>
              <a:buSzPts val="2400"/>
              <a:buFont typeface="Arial"/>
              <a:buNone/>
            </a:pPr>
            <a:r>
              <a:rPr lang="en-GB" sz="2400" b="1" dirty="0">
                <a:solidFill>
                  <a:srgbClr val="626262"/>
                </a:solidFill>
              </a:rPr>
              <a:t>Where</a:t>
            </a:r>
            <a:r>
              <a:rPr lang="en-GB" sz="2400" dirty="0">
                <a:solidFill>
                  <a:srgbClr val="626262"/>
                </a:solidFill>
              </a:rPr>
              <a:t> we’re going,</a:t>
            </a:r>
          </a:p>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626262"/>
                </a:solidFill>
                <a:latin typeface="Arial"/>
                <a:ea typeface="Arial"/>
                <a:cs typeface="Arial"/>
                <a:sym typeface="Arial"/>
              </a:rPr>
              <a:t>How</a:t>
            </a:r>
            <a:r>
              <a:rPr lang="en-GB" sz="2400" b="0" i="0" u="none" strike="noStrike" cap="none" dirty="0">
                <a:solidFill>
                  <a:srgbClr val="626262"/>
                </a:solidFill>
                <a:latin typeface="Arial"/>
                <a:ea typeface="Arial"/>
                <a:cs typeface="Arial"/>
                <a:sym typeface="Arial"/>
              </a:rPr>
              <a:t> we’re going to get there</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307"/>
        <p:cNvGrpSpPr/>
        <p:nvPr/>
      </p:nvGrpSpPr>
      <p:grpSpPr>
        <a:xfrm>
          <a:off x="0" y="0"/>
          <a:ext cx="0" cy="0"/>
          <a:chOff x="0" y="0"/>
          <a:chExt cx="0" cy="0"/>
        </a:xfrm>
      </p:grpSpPr>
      <p:pic>
        <p:nvPicPr>
          <p:cNvPr id="308" name="Google Shape;308;p8"/>
          <p:cNvPicPr preferRelativeResize="0"/>
          <p:nvPr/>
        </p:nvPicPr>
        <p:blipFill rotWithShape="1">
          <a:blip r:embed="rId4">
            <a:alphaModFix/>
          </a:blip>
          <a:srcRect/>
          <a:stretch/>
        </p:blipFill>
        <p:spPr>
          <a:xfrm>
            <a:off x="0" y="0"/>
            <a:ext cx="12192000" cy="6858000"/>
          </a:xfrm>
          <a:prstGeom prst="rect">
            <a:avLst/>
          </a:prstGeom>
          <a:noFill/>
          <a:ln>
            <a:noFill/>
          </a:ln>
        </p:spPr>
      </p:pic>
      <p:sp>
        <p:nvSpPr>
          <p:cNvPr id="309" name="Google Shape;309;p8"/>
          <p:cNvSpPr/>
          <p:nvPr/>
        </p:nvSpPr>
        <p:spPr>
          <a:xfrm>
            <a:off x="420797" y="1114623"/>
            <a:ext cx="5675203" cy="3416279"/>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lang="en-GB" sz="1800">
                <a:solidFill>
                  <a:srgbClr val="FFFFFF"/>
                </a:solidFill>
              </a:rPr>
              <a:t>Docker development on Windows with </a:t>
            </a:r>
            <a:r>
              <a:rPr lang="en-GB" sz="1800" err="1">
                <a:solidFill>
                  <a:srgbClr val="FFFFFF"/>
                </a:solidFill>
              </a:rPr>
              <a:t>PVAcess</a:t>
            </a:r>
            <a:endParaRPr kumimoji="0" lang="en-GB" sz="1800" b="0"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1800" b="0"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0" cap="none" spc="0" normalizeH="0" baseline="0" noProof="0">
                <a:ln>
                  <a:noFill/>
                </a:ln>
                <a:solidFill>
                  <a:srgbClr val="FFFFFF"/>
                </a:solidFill>
                <a:effectLst/>
                <a:uLnTx/>
                <a:uFillTx/>
                <a:latin typeface="Arial"/>
                <a:ea typeface="Arial"/>
                <a:cs typeface="Arial"/>
                <a:sym typeface="Arial"/>
              </a:rPr>
              <a:t>Deploying, customising, and standardising Phoebus</a:t>
            </a: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1800" b="0" i="0" u="none" strike="noStrike" kern="0" cap="none" spc="0" normalizeH="0" baseline="0" noProof="0">
              <a:ln>
                <a:noFill/>
              </a:ln>
              <a:solidFill>
                <a:srgbClr val="FFFFFF"/>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0" cap="none" spc="0" normalizeH="0" baseline="0" noProof="0">
                <a:ln>
                  <a:noFill/>
                </a:ln>
                <a:solidFill>
                  <a:srgbClr val="FFFFFF"/>
                </a:solidFill>
                <a:effectLst/>
                <a:uLnTx/>
                <a:uFillTx/>
                <a:latin typeface="Arial"/>
                <a:ea typeface="Arial"/>
                <a:cs typeface="Arial"/>
                <a:sym typeface="Arial"/>
              </a:rPr>
              <a:t>Archiving continuity and choices, unexpected features of the Archiver Appliance</a:t>
            </a: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1800" b="0" i="0" u="none" strike="noStrike" kern="0" cap="none" spc="0" normalizeH="0" baseline="0" noProof="0">
              <a:ln>
                <a:noFill/>
              </a:ln>
              <a:solidFill>
                <a:srgbClr val="FFFFFF"/>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0" cap="none" spc="0" normalizeH="0" baseline="0" noProof="0">
                <a:ln>
                  <a:noFill/>
                </a:ln>
                <a:solidFill>
                  <a:srgbClr val="FFFFFF"/>
                </a:solidFill>
                <a:effectLst/>
                <a:uLnTx/>
                <a:uFillTx/>
                <a:latin typeface="Arial"/>
                <a:ea typeface="Arial"/>
                <a:cs typeface="Arial"/>
                <a:sym typeface="Arial"/>
              </a:rPr>
              <a:t>Mismatches between </a:t>
            </a:r>
            <a:r>
              <a:rPr kumimoji="0" lang="en-GB" sz="1800" b="0" i="0" u="none" strike="noStrike" kern="0" cap="none" spc="0" normalizeH="0" baseline="0" noProof="0" err="1">
                <a:ln>
                  <a:noFill/>
                </a:ln>
                <a:solidFill>
                  <a:srgbClr val="FFFFFF"/>
                </a:solidFill>
                <a:effectLst/>
                <a:uLnTx/>
                <a:uFillTx/>
                <a:latin typeface="Arial"/>
                <a:ea typeface="Arial"/>
                <a:cs typeface="Arial"/>
                <a:sym typeface="Arial"/>
              </a:rPr>
              <a:t>Vsystem</a:t>
            </a:r>
            <a:r>
              <a:rPr kumimoji="0" lang="en-GB" sz="1800" b="0" i="0" u="none" strike="noStrike" kern="0" cap="none" spc="0" normalizeH="0" baseline="0" noProof="0">
                <a:ln>
                  <a:noFill/>
                </a:ln>
                <a:solidFill>
                  <a:srgbClr val="FFFFFF"/>
                </a:solidFill>
                <a:effectLst/>
                <a:uLnTx/>
                <a:uFillTx/>
                <a:latin typeface="Arial"/>
                <a:ea typeface="Arial"/>
                <a:cs typeface="Arial"/>
                <a:sym typeface="Arial"/>
              </a:rPr>
              <a:t> and EPICS </a:t>
            </a: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1800" b="0" i="0" u="none" strike="noStrike" kern="0" cap="none" spc="0" normalizeH="0" baseline="0" noProof="0">
              <a:ln>
                <a:noFill/>
              </a:ln>
              <a:solidFill>
                <a:srgbClr val="FFFFFF"/>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0" cap="none" spc="0" normalizeH="0" baseline="0" noProof="0">
                <a:ln>
                  <a:noFill/>
                </a:ln>
                <a:solidFill>
                  <a:srgbClr val="FFFFFF"/>
                </a:solidFill>
                <a:effectLst/>
                <a:uLnTx/>
                <a:uFillTx/>
                <a:latin typeface="Arial"/>
                <a:cs typeface="Arial"/>
                <a:sym typeface="Arial"/>
              </a:rPr>
              <a:t>Doing things differently, e.g. our CIP and CPS IOCs</a:t>
            </a: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1800" b="0" i="0" u="none" strike="noStrike" kern="0" cap="none" spc="0" normalizeH="0" baseline="0" noProof="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0" cap="none" spc="0" normalizeH="0" baseline="0" noProof="0">
                <a:ln>
                  <a:noFill/>
                </a:ln>
                <a:solidFill>
                  <a:srgbClr val="FFFFFF"/>
                </a:solidFill>
                <a:effectLst/>
                <a:uLnTx/>
                <a:uFillTx/>
                <a:latin typeface="Arial"/>
                <a:cs typeface="Arial"/>
                <a:sym typeface="Arial"/>
              </a:rPr>
              <a:t>Our own lack of experience!</a:t>
            </a:r>
            <a:endParaRPr kumimoji="0" lang="en-GB" sz="18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10" name="Google Shape;310;p8"/>
          <p:cNvSpPr txBox="1"/>
          <p:nvPr/>
        </p:nvSpPr>
        <p:spPr>
          <a:xfrm>
            <a:off x="420797" y="262886"/>
            <a:ext cx="10423685" cy="76944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400" b="1" i="0" u="none" strike="noStrike" kern="0" cap="none" spc="0" normalizeH="0" baseline="0" noProof="0">
                <a:ln>
                  <a:noFill/>
                </a:ln>
                <a:solidFill>
                  <a:srgbClr val="FFFFFF"/>
                </a:solidFill>
                <a:effectLst/>
                <a:uLnTx/>
                <a:uFillTx/>
                <a:latin typeface="Arial"/>
                <a:ea typeface="Arial"/>
                <a:cs typeface="Arial"/>
                <a:sym typeface="Arial"/>
              </a:rPr>
              <a:t>Challenges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80352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1"/>
        <p:cNvGrpSpPr/>
        <p:nvPr/>
      </p:nvGrpSpPr>
      <p:grpSpPr>
        <a:xfrm>
          <a:off x="0" y="0"/>
          <a:ext cx="0" cy="0"/>
          <a:chOff x="0" y="0"/>
          <a:chExt cx="0" cy="0"/>
        </a:xfrm>
      </p:grpSpPr>
      <p:pic>
        <p:nvPicPr>
          <p:cNvPr id="402" name="Google Shape;402;p20"/>
          <p:cNvPicPr preferRelativeResize="0"/>
          <p:nvPr/>
        </p:nvPicPr>
        <p:blipFill rotWithShape="1">
          <a:blip r:embed="rId4">
            <a:alphaModFix/>
          </a:blip>
          <a:srcRect/>
          <a:stretch/>
        </p:blipFill>
        <p:spPr>
          <a:xfrm>
            <a:off x="0" y="0"/>
            <a:ext cx="12192000" cy="6858000"/>
          </a:xfrm>
          <a:prstGeom prst="rect">
            <a:avLst/>
          </a:prstGeom>
          <a:noFill/>
          <a:ln>
            <a:noFill/>
          </a:ln>
        </p:spPr>
      </p:pic>
      <p:pic>
        <p:nvPicPr>
          <p:cNvPr id="403" name="Google Shape;403;p20"/>
          <p:cNvPicPr preferRelativeResize="0"/>
          <p:nvPr/>
        </p:nvPicPr>
        <p:blipFill rotWithShape="1">
          <a:blip r:embed="rId5">
            <a:alphaModFix/>
          </a:blip>
          <a:srcRect/>
          <a:stretch/>
        </p:blipFill>
        <p:spPr>
          <a:xfrm>
            <a:off x="1080068" y="2811600"/>
            <a:ext cx="6934200" cy="1155700"/>
          </a:xfrm>
          <a:prstGeom prst="rect">
            <a:avLst/>
          </a:prstGeom>
          <a:noFill/>
          <a:ln>
            <a:noFill/>
          </a:ln>
        </p:spPr>
      </p:pic>
      <p:pic>
        <p:nvPicPr>
          <p:cNvPr id="404" name="Google Shape;404;p20"/>
          <p:cNvPicPr preferRelativeResize="0"/>
          <p:nvPr/>
        </p:nvPicPr>
        <p:blipFill rotWithShape="1">
          <a:blip r:embed="rId6">
            <a:alphaModFix/>
          </a:blip>
          <a:srcRect/>
          <a:stretch/>
        </p:blipFill>
        <p:spPr>
          <a:xfrm>
            <a:off x="151200" y="140400"/>
            <a:ext cx="3619500" cy="18669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409"/>
        <p:cNvGrpSpPr/>
        <p:nvPr/>
      </p:nvGrpSpPr>
      <p:grpSpPr>
        <a:xfrm>
          <a:off x="0" y="0"/>
          <a:ext cx="0" cy="0"/>
          <a:chOff x="0" y="0"/>
          <a:chExt cx="0" cy="0"/>
        </a:xfrm>
      </p:grpSpPr>
      <p:pic>
        <p:nvPicPr>
          <p:cNvPr id="410" name="Google Shape;410;p21"/>
          <p:cNvPicPr preferRelativeResize="0"/>
          <p:nvPr/>
        </p:nvPicPr>
        <p:blipFill rotWithShape="1">
          <a:blip r:embed="rId4">
            <a:alphaModFix/>
          </a:blip>
          <a:srcRect/>
          <a:stretch/>
        </p:blipFill>
        <p:spPr>
          <a:xfrm>
            <a:off x="4963800" y="5912400"/>
            <a:ext cx="394693" cy="316800"/>
          </a:xfrm>
          <a:prstGeom prst="rect">
            <a:avLst/>
          </a:prstGeom>
          <a:noFill/>
          <a:ln>
            <a:noFill/>
          </a:ln>
        </p:spPr>
      </p:pic>
      <p:pic>
        <p:nvPicPr>
          <p:cNvPr id="411" name="Google Shape;411;p21"/>
          <p:cNvPicPr preferRelativeResize="0"/>
          <p:nvPr/>
        </p:nvPicPr>
        <p:blipFill rotWithShape="1">
          <a:blip r:embed="rId5">
            <a:alphaModFix/>
          </a:blip>
          <a:srcRect/>
          <a:stretch/>
        </p:blipFill>
        <p:spPr>
          <a:xfrm>
            <a:off x="-23446" y="1750741"/>
            <a:ext cx="12192000" cy="5107259"/>
          </a:xfrm>
          <a:prstGeom prst="rect">
            <a:avLst/>
          </a:prstGeom>
          <a:noFill/>
          <a:ln>
            <a:noFill/>
          </a:ln>
        </p:spPr>
      </p:pic>
      <p:pic>
        <p:nvPicPr>
          <p:cNvPr id="412" name="Google Shape;412;p21"/>
          <p:cNvPicPr preferRelativeResize="0"/>
          <p:nvPr/>
        </p:nvPicPr>
        <p:blipFill rotWithShape="1">
          <a:blip r:embed="rId6">
            <a:alphaModFix/>
          </a:blip>
          <a:srcRect/>
          <a:stretch/>
        </p:blipFill>
        <p:spPr>
          <a:xfrm>
            <a:off x="1094356" y="2813050"/>
            <a:ext cx="7442200" cy="1231900"/>
          </a:xfrm>
          <a:prstGeom prst="rect">
            <a:avLst/>
          </a:prstGeom>
          <a:noFill/>
          <a:ln>
            <a:noFill/>
          </a:ln>
        </p:spPr>
      </p:pic>
      <p:sp>
        <p:nvSpPr>
          <p:cNvPr id="413" name="Google Shape;413;p21"/>
          <p:cNvSpPr/>
          <p:nvPr/>
        </p:nvSpPr>
        <p:spPr>
          <a:xfrm>
            <a:off x="2448506" y="5904254"/>
            <a:ext cx="2075328"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@ISISNeutronMuon</a:t>
            </a:r>
            <a:endParaRPr sz="1600" b="0" i="0" u="none" strike="noStrike" cap="none">
              <a:solidFill>
                <a:schemeClr val="lt1"/>
              </a:solidFill>
              <a:latin typeface="Arial"/>
              <a:ea typeface="Arial"/>
              <a:cs typeface="Arial"/>
              <a:sym typeface="Arial"/>
            </a:endParaRPr>
          </a:p>
        </p:txBody>
      </p:sp>
      <p:sp>
        <p:nvSpPr>
          <p:cNvPr id="414" name="Google Shape;414;p21"/>
          <p:cNvSpPr/>
          <p:nvPr/>
        </p:nvSpPr>
        <p:spPr>
          <a:xfrm>
            <a:off x="278393" y="5904254"/>
            <a:ext cx="146945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isis.stfc.ac.uk</a:t>
            </a:r>
            <a:endParaRPr sz="1600" b="0" i="0" u="none" strike="noStrike" cap="none">
              <a:solidFill>
                <a:schemeClr val="lt1"/>
              </a:solidFill>
              <a:latin typeface="Arial"/>
              <a:ea typeface="Arial"/>
              <a:cs typeface="Arial"/>
              <a:sym typeface="Arial"/>
            </a:endParaRPr>
          </a:p>
        </p:txBody>
      </p:sp>
      <p:sp>
        <p:nvSpPr>
          <p:cNvPr id="415" name="Google Shape;415;p21"/>
          <p:cNvSpPr/>
          <p:nvPr/>
        </p:nvSpPr>
        <p:spPr>
          <a:xfrm>
            <a:off x="5263239" y="5904000"/>
            <a:ext cx="2533393"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GB" sz="1600" b="0" i="0" u="none" strike="noStrike" cap="none">
                <a:solidFill>
                  <a:schemeClr val="lt1"/>
                </a:solidFill>
                <a:latin typeface="Arial"/>
                <a:ea typeface="Arial"/>
                <a:cs typeface="Arial"/>
                <a:sym typeface="Arial"/>
              </a:rPr>
              <a:t>STFC</a:t>
            </a:r>
            <a:endParaRPr sz="1400" b="0" i="0" u="none" strike="noStrike" cap="none">
              <a:solidFill>
                <a:srgbClr val="000000"/>
              </a:solidFill>
              <a:latin typeface="Arial"/>
              <a:ea typeface="Arial"/>
              <a:cs typeface="Arial"/>
              <a:sym typeface="Arial"/>
            </a:endParaRPr>
          </a:p>
        </p:txBody>
      </p:sp>
      <p:pic>
        <p:nvPicPr>
          <p:cNvPr id="416" name="Google Shape;416;p21" descr="A close-up of a person's face&#10;&#10;Description automatically generated with low confidence"/>
          <p:cNvPicPr preferRelativeResize="0"/>
          <p:nvPr/>
        </p:nvPicPr>
        <p:blipFill rotWithShape="1">
          <a:blip r:embed="rId7">
            <a:alphaModFix/>
          </a:blip>
          <a:srcRect/>
          <a:stretch/>
        </p:blipFill>
        <p:spPr>
          <a:xfrm>
            <a:off x="2275166" y="5994000"/>
            <a:ext cx="236330" cy="194400"/>
          </a:xfrm>
          <a:prstGeom prst="rect">
            <a:avLst/>
          </a:prstGeom>
          <a:noFill/>
          <a:ln>
            <a:noFill/>
          </a:ln>
        </p:spPr>
      </p:pic>
      <p:pic>
        <p:nvPicPr>
          <p:cNvPr id="417" name="Google Shape;417;p21"/>
          <p:cNvPicPr preferRelativeResize="0"/>
          <p:nvPr/>
        </p:nvPicPr>
        <p:blipFill rotWithShape="1">
          <a:blip r:embed="rId8">
            <a:alphaModFix/>
          </a:blip>
          <a:srcRect/>
          <a:stretch/>
        </p:blipFill>
        <p:spPr>
          <a:xfrm>
            <a:off x="151200" y="140400"/>
            <a:ext cx="3619500" cy="1866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1032" name="Picture 8">
            <a:extLst>
              <a:ext uri="{FF2B5EF4-FFF2-40B4-BE49-F238E27FC236}">
                <a16:creationId xmlns:a16="http://schemas.microsoft.com/office/drawing/2014/main" id="{6E080C84-BB31-6D3B-E318-B844652B01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712" r="23948"/>
          <a:stretch/>
        </p:blipFill>
        <p:spPr bwMode="auto">
          <a:xfrm>
            <a:off x="5568000" y="0"/>
            <a:ext cx="662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18" name="Google Shape;318;p9"/>
          <p:cNvPicPr preferRelativeResize="0"/>
          <p:nvPr/>
        </p:nvPicPr>
        <p:blipFill rotWithShape="1">
          <a:blip r:embed="rId4">
            <a:alphaModFix/>
          </a:blip>
          <a:srcRect l="45092"/>
          <a:stretch/>
        </p:blipFill>
        <p:spPr>
          <a:xfrm>
            <a:off x="5497550" y="-12"/>
            <a:ext cx="6694450" cy="6858000"/>
          </a:xfrm>
          <a:prstGeom prst="rect">
            <a:avLst/>
          </a:prstGeom>
          <a:noFill/>
          <a:ln>
            <a:noFill/>
          </a:ln>
        </p:spPr>
      </p:pic>
      <p:sp>
        <p:nvSpPr>
          <p:cNvPr id="2" name="Rectangle 1">
            <a:extLst>
              <a:ext uri="{FF2B5EF4-FFF2-40B4-BE49-F238E27FC236}">
                <a16:creationId xmlns:a16="http://schemas.microsoft.com/office/drawing/2014/main" id="{79648314-2AD1-726A-03A5-8D08741DEC5C}"/>
              </a:ext>
            </a:extLst>
          </p:cNvPr>
          <p:cNvSpPr/>
          <p:nvPr/>
        </p:nvSpPr>
        <p:spPr>
          <a:xfrm>
            <a:off x="5937738" y="-24"/>
            <a:ext cx="2406162" cy="1114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9" name="Google Shape;319;p9"/>
          <p:cNvSpPr/>
          <p:nvPr/>
        </p:nvSpPr>
        <p:spPr>
          <a:xfrm>
            <a:off x="403341" y="1036398"/>
            <a:ext cx="5534397" cy="4770496"/>
          </a:xfrm>
          <a:prstGeom prst="rect">
            <a:avLst/>
          </a:prstGeom>
          <a:noFill/>
          <a:ln>
            <a:noFill/>
          </a:ln>
        </p:spPr>
        <p:txBody>
          <a:bodyPr spcFirstLastPara="1" wrap="square" lIns="91425" tIns="45700" rIns="91425" bIns="45700" anchor="t" anchorCtr="0">
            <a:spAutoFit/>
          </a:bodyPr>
          <a:lstStyle/>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kumimoji="0" lang="en-GB" sz="2200" b="0" i="0" u="none" strike="noStrike" kern="0" cap="none" spc="0" normalizeH="0" baseline="0" noProof="0" dirty="0">
                <a:ln>
                  <a:noFill/>
                </a:ln>
                <a:solidFill>
                  <a:srgbClr val="6B6B6B"/>
                </a:solidFill>
                <a:effectLst/>
                <a:uLnTx/>
                <a:uFillTx/>
                <a:latin typeface="+mn-lt"/>
                <a:ea typeface="Arial"/>
                <a:cs typeface="Arial"/>
                <a:sym typeface="Arial"/>
              </a:rPr>
              <a:t>First-time meeting the</a:t>
            </a:r>
            <a:r>
              <a:rPr lang="en-GB" sz="2200" dirty="0">
                <a:solidFill>
                  <a:srgbClr val="6B6B6B"/>
                </a:solidFill>
                <a:latin typeface="+mn-lt"/>
              </a:rPr>
              <a:t> wider EPICS Community and asking for help was at </a:t>
            </a:r>
            <a:r>
              <a:rPr lang="en-GB" sz="2200" dirty="0" err="1">
                <a:solidFill>
                  <a:srgbClr val="6B6B6B"/>
                </a:solidFill>
                <a:latin typeface="+mn-lt"/>
              </a:rPr>
              <a:t>Cadarache</a:t>
            </a:r>
            <a:r>
              <a:rPr lang="en-GB" sz="2200" dirty="0">
                <a:solidFill>
                  <a:srgbClr val="6B6B6B"/>
                </a:solidFill>
                <a:latin typeface="+mn-lt"/>
              </a:rPr>
              <a:t> / ITER 2019!</a:t>
            </a:r>
          </a:p>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lang="en-GB" sz="2200" dirty="0">
                <a:solidFill>
                  <a:srgbClr val="6B6B6B"/>
                </a:solidFill>
                <a:latin typeface="+mn-lt"/>
              </a:rPr>
              <a:t>Received valuable advice – foremost having a good naming convention document and sticking to it</a:t>
            </a:r>
          </a:p>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r>
              <a:rPr lang="en-GB" sz="2200" dirty="0">
                <a:solidFill>
                  <a:srgbClr val="6B6B6B"/>
                </a:solidFill>
                <a:latin typeface="+mn-lt"/>
              </a:rPr>
              <a:t>EPICS Oxfordshire is running again – ISIS, Diamond, CLF, and CCFE. But last also involved Daresbury. Next planned for Jan / Feb; if interested let me know!</a:t>
            </a:r>
          </a:p>
          <a:p>
            <a:pPr marL="357188" marR="0" lvl="0" indent="-357188" algn="l" defTabSz="914400" rtl="0" eaLnBrk="1" fontAlgn="auto" latinLnBrk="0" hangingPunct="1">
              <a:lnSpc>
                <a:spcPct val="100000"/>
              </a:lnSpc>
              <a:spcBef>
                <a:spcPts val="1200"/>
              </a:spcBef>
              <a:spcAft>
                <a:spcPts val="0"/>
              </a:spcAft>
              <a:buClr>
                <a:srgbClr val="000000"/>
              </a:buClr>
              <a:buSzPts val="2400"/>
              <a:buFont typeface="Arial" panose="020B0604020202020204" pitchFamily="34" charset="0"/>
              <a:buChar char="•"/>
              <a:tabLst/>
              <a:defRPr/>
            </a:pPr>
            <a:endParaRPr lang="en-GB" sz="2200" dirty="0">
              <a:latin typeface="+mn-lt"/>
            </a:endParaRPr>
          </a:p>
        </p:txBody>
      </p:sp>
      <p:sp>
        <p:nvSpPr>
          <p:cNvPr id="320" name="Google Shape;320;p9"/>
          <p:cNvSpPr txBox="1"/>
          <p:nvPr/>
        </p:nvSpPr>
        <p:spPr>
          <a:xfrm>
            <a:off x="403341" y="345182"/>
            <a:ext cx="11385318"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400"/>
              <a:buFont typeface="Arial"/>
              <a:buNone/>
            </a:pPr>
            <a:r>
              <a:rPr lang="en-GB" sz="4400" b="1" i="0" u="none" strike="noStrike" cap="none" dirty="0">
                <a:solidFill>
                  <a:srgbClr val="2E2D62"/>
                </a:solidFill>
                <a:latin typeface="Arial"/>
                <a:ea typeface="Arial"/>
                <a:cs typeface="Arial"/>
                <a:sym typeface="Arial"/>
              </a:rPr>
              <a:t>Collaborations</a:t>
            </a:r>
            <a:endParaRPr sz="1400" b="0" i="0" u="none" strike="noStrike" cap="none" dirty="0">
              <a:solidFill>
                <a:srgbClr val="000000"/>
              </a:solidFill>
              <a:latin typeface="Arial"/>
              <a:ea typeface="Arial"/>
              <a:cs typeface="Arial"/>
              <a:sym typeface="Arial"/>
            </a:endParaRPr>
          </a:p>
        </p:txBody>
      </p:sp>
      <p:sp>
        <p:nvSpPr>
          <p:cNvPr id="4" name="Google Shape;311;p8">
            <a:extLst>
              <a:ext uri="{FF2B5EF4-FFF2-40B4-BE49-F238E27FC236}">
                <a16:creationId xmlns:a16="http://schemas.microsoft.com/office/drawing/2014/main" id="{F459930B-B570-A778-39AD-BE64165DA658}"/>
              </a:ext>
            </a:extLst>
          </p:cNvPr>
          <p:cNvSpPr txBox="1"/>
          <p:nvPr/>
        </p:nvSpPr>
        <p:spPr>
          <a:xfrm>
            <a:off x="10902116" y="6611115"/>
            <a:ext cx="1289884" cy="22316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GB" sz="800" b="0" i="0" u="none" strike="noStrike" cap="none" dirty="0">
                <a:solidFill>
                  <a:schemeClr val="lt1"/>
                </a:solidFill>
                <a:latin typeface="Arial"/>
                <a:ea typeface="Arial"/>
                <a:cs typeface="Arial"/>
                <a:sym typeface="Arial"/>
              </a:rPr>
              <a:t>© ITER Organisation</a:t>
            </a:r>
            <a:endParaRPr lang="en-GB"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544057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90"/>
        <p:cNvGrpSpPr/>
        <p:nvPr/>
      </p:nvGrpSpPr>
      <p:grpSpPr>
        <a:xfrm>
          <a:off x="0" y="0"/>
          <a:ext cx="0" cy="0"/>
          <a:chOff x="0" y="0"/>
          <a:chExt cx="0" cy="0"/>
        </a:xfrm>
      </p:grpSpPr>
      <p:sp>
        <p:nvSpPr>
          <p:cNvPr id="291" name="Google Shape;291;p6"/>
          <p:cNvSpPr txBox="1"/>
          <p:nvPr/>
        </p:nvSpPr>
        <p:spPr>
          <a:xfrm>
            <a:off x="970992" y="3189600"/>
            <a:ext cx="8316591" cy="83099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800"/>
              <a:buFont typeface="Arial"/>
              <a:buNone/>
              <a:tabLst/>
              <a:defRPr/>
            </a:pPr>
            <a:r>
              <a:rPr lang="en-GB" sz="4800" b="1">
                <a:solidFill>
                  <a:srgbClr val="2E2D62"/>
                </a:solidFill>
              </a:rPr>
              <a:t>What We Use Now</a:t>
            </a:r>
            <a:endParaRPr kumimoji="0" sz="4800" b="1"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92" name="Google Shape;292;p6"/>
          <p:cNvSpPr/>
          <p:nvPr/>
        </p:nvSpPr>
        <p:spPr>
          <a:xfrm>
            <a:off x="970992" y="4118400"/>
            <a:ext cx="5745669" cy="46162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0" cap="none" spc="0" normalizeH="0" baseline="0" noProof="0">
                <a:ln>
                  <a:noFill/>
                </a:ln>
                <a:solidFill>
                  <a:srgbClr val="626262"/>
                </a:solidFill>
                <a:effectLst/>
                <a:uLnTx/>
                <a:uFillTx/>
                <a:latin typeface="Arial"/>
                <a:ea typeface="Arial"/>
                <a:cs typeface="Arial"/>
                <a:sym typeface="Arial"/>
              </a:rPr>
              <a:t>Our existing hardware and software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93" name="Google Shape;293;p6"/>
          <p:cNvPicPr preferRelativeResize="0"/>
          <p:nvPr/>
        </p:nvPicPr>
        <p:blipFill rotWithShape="1">
          <a:blip r:embed="rId4">
            <a:alphaModFix/>
          </a:blip>
          <a:srcRect t="-7583" r="5271" b="21301"/>
          <a:stretch/>
        </p:blipFill>
        <p:spPr>
          <a:xfrm>
            <a:off x="4075838" y="4584190"/>
            <a:ext cx="8116162" cy="2356170"/>
          </a:xfrm>
          <a:prstGeom prst="rect">
            <a:avLst/>
          </a:prstGeom>
          <a:noFill/>
          <a:ln>
            <a:noFill/>
          </a:ln>
        </p:spPr>
      </p:pic>
      <p:pic>
        <p:nvPicPr>
          <p:cNvPr id="294" name="Google Shape;294;p6"/>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extLst>
      <p:ext uri="{BB962C8B-B14F-4D97-AF65-F5344CB8AC3E}">
        <p14:creationId xmlns:p14="http://schemas.microsoft.com/office/powerpoint/2010/main" val="3558501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318" name="Google Shape;318;p9"/>
          <p:cNvPicPr preferRelativeResize="0"/>
          <p:nvPr/>
        </p:nvPicPr>
        <p:blipFill rotWithShape="1">
          <a:blip r:embed="rId3">
            <a:alphaModFix/>
          </a:blip>
          <a:srcRect l="45092"/>
          <a:stretch/>
        </p:blipFill>
        <p:spPr>
          <a:xfrm>
            <a:off x="5497550" y="-12"/>
            <a:ext cx="6694450" cy="6858000"/>
          </a:xfrm>
          <a:prstGeom prst="rect">
            <a:avLst/>
          </a:prstGeom>
          <a:noFill/>
          <a:ln>
            <a:noFill/>
          </a:ln>
        </p:spPr>
      </p:pic>
      <p:sp>
        <p:nvSpPr>
          <p:cNvPr id="2" name="Rectangle 1">
            <a:extLst>
              <a:ext uri="{FF2B5EF4-FFF2-40B4-BE49-F238E27FC236}">
                <a16:creationId xmlns:a16="http://schemas.microsoft.com/office/drawing/2014/main" id="{A21C6BF5-2C99-46F2-89E7-9AD621E52C2A}"/>
              </a:ext>
            </a:extLst>
          </p:cNvPr>
          <p:cNvSpPr/>
          <p:nvPr/>
        </p:nvSpPr>
        <p:spPr>
          <a:xfrm>
            <a:off x="6001901" y="589144"/>
            <a:ext cx="2181600" cy="570733"/>
          </a:xfrm>
          <a:prstGeom prst="rect">
            <a:avLst/>
          </a:prstGeom>
          <a:solidFill>
            <a:schemeClr val="bg1"/>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Google Shape;320;p9"/>
          <p:cNvSpPr txBox="1"/>
          <p:nvPr/>
        </p:nvSpPr>
        <p:spPr>
          <a:xfrm>
            <a:off x="313641" y="204443"/>
            <a:ext cx="6930270" cy="76940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400" b="1" i="0" u="none" strike="noStrike" kern="0" cap="none" spc="0" normalizeH="0" baseline="0" noProof="0">
                <a:ln>
                  <a:noFill/>
                </a:ln>
                <a:solidFill>
                  <a:srgbClr val="2E2D62"/>
                </a:solidFill>
                <a:effectLst/>
                <a:uLnTx/>
                <a:uFillTx/>
                <a:latin typeface="Arial"/>
                <a:ea typeface="Arial"/>
                <a:cs typeface="Arial"/>
                <a:sym typeface="Arial"/>
              </a:rPr>
              <a:t>Heterogenous Hardware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 name="TextBox 2">
            <a:extLst>
              <a:ext uri="{FF2B5EF4-FFF2-40B4-BE49-F238E27FC236}">
                <a16:creationId xmlns:a16="http://schemas.microsoft.com/office/drawing/2014/main" id="{5F78F3B6-1183-4044-9ED7-FC8F54E160B6}"/>
              </a:ext>
            </a:extLst>
          </p:cNvPr>
          <p:cNvSpPr txBox="1"/>
          <p:nvPr/>
        </p:nvSpPr>
        <p:spPr>
          <a:xfrm>
            <a:off x="535996" y="1177587"/>
            <a:ext cx="6229135" cy="3785652"/>
          </a:xfrm>
          <a:prstGeom prst="rect">
            <a:avLst/>
          </a:prstGeom>
          <a:noFill/>
        </p:spPr>
        <p:txBody>
          <a:bodyPr wrap="square" rtlCol="0">
            <a:spAutoFit/>
          </a:bodyPr>
          <a:lstStyle/>
          <a:p>
            <a:pPr algn="just"/>
            <a:r>
              <a:rPr lang="en-GB" sz="2000" dirty="0"/>
              <a:t>There are three generations of hardware (MPX, STE, and CPS) developed in-house and managed by the controls group. We still have a small amount of controls hardware (MPX crates) from the 1980s.</a:t>
            </a:r>
          </a:p>
          <a:p>
            <a:pPr algn="just"/>
            <a:endParaRPr lang="en-GB" sz="2000" dirty="0"/>
          </a:p>
          <a:p>
            <a:pPr algn="just"/>
            <a:r>
              <a:rPr lang="en-GB" sz="2000" dirty="0"/>
              <a:t>The largest set of hardware the controls system interfaces with is our CPS systems. </a:t>
            </a:r>
          </a:p>
          <a:p>
            <a:pPr algn="just"/>
            <a:endParaRPr lang="en-GB" sz="2000" dirty="0"/>
          </a:p>
          <a:p>
            <a:pPr algn="just"/>
            <a:r>
              <a:rPr lang="en-GB" sz="2000" dirty="0"/>
              <a:t>As well as these systems we need to interface with a variety of PLCs via FINS and Modbus, and soon CIP. Also National Instruments PXI crates and other more exotic hardware.</a:t>
            </a:r>
          </a:p>
        </p:txBody>
      </p:sp>
      <p:pic>
        <p:nvPicPr>
          <p:cNvPr id="7" name="Content Placeholder 3">
            <a:extLst>
              <a:ext uri="{FF2B5EF4-FFF2-40B4-BE49-F238E27FC236}">
                <a16:creationId xmlns:a16="http://schemas.microsoft.com/office/drawing/2014/main" id="{F7631A09-DD72-9B2C-39F3-8A236A7AF0EF}"/>
              </a:ext>
            </a:extLst>
          </p:cNvPr>
          <p:cNvPicPr>
            <a:picLocks noChangeAspect="1"/>
          </p:cNvPicPr>
          <p:nvPr/>
        </p:nvPicPr>
        <p:blipFill rotWithShape="1">
          <a:blip r:embed="rId4">
            <a:extLst>
              <a:ext uri="{28A0092B-C50C-407E-A947-70E740481C1C}">
                <a14:useLocalDpi xmlns:a14="http://schemas.microsoft.com/office/drawing/2010/main" val="0"/>
              </a:ext>
            </a:extLst>
          </a:blip>
          <a:srcRect b="11132"/>
          <a:stretch/>
        </p:blipFill>
        <p:spPr bwMode="auto">
          <a:xfrm>
            <a:off x="7059866" y="56836"/>
            <a:ext cx="5132134" cy="34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Content Placeholder 3">
            <a:extLst>
              <a:ext uri="{FF2B5EF4-FFF2-40B4-BE49-F238E27FC236}">
                <a16:creationId xmlns:a16="http://schemas.microsoft.com/office/drawing/2014/main" id="{DD18B642-F940-9CDB-D42D-03F3531A42D5}"/>
              </a:ext>
            </a:extLst>
          </p:cNvPr>
          <p:cNvPicPr>
            <a:picLocks noChangeAspect="1"/>
          </p:cNvPicPr>
          <p:nvPr/>
        </p:nvPicPr>
        <p:blipFill rotWithShape="1">
          <a:blip r:embed="rId5">
            <a:extLst>
              <a:ext uri="{28A0092B-C50C-407E-A947-70E740481C1C}">
                <a14:useLocalDpi xmlns:a14="http://schemas.microsoft.com/office/drawing/2010/main" val="0"/>
              </a:ext>
            </a:extLst>
          </a:blip>
          <a:srcRect l="5460" t="8997" r="5958" b="15779"/>
          <a:stretch/>
        </p:blipFill>
        <p:spPr>
          <a:xfrm>
            <a:off x="7059866" y="3483199"/>
            <a:ext cx="5132134" cy="3269359"/>
          </a:xfrm>
          <a:prstGeom prst="rect">
            <a:avLst/>
          </a:prstGeom>
        </p:spPr>
      </p:pic>
    </p:spTree>
    <p:extLst>
      <p:ext uri="{BB962C8B-B14F-4D97-AF65-F5344CB8AC3E}">
        <p14:creationId xmlns:p14="http://schemas.microsoft.com/office/powerpoint/2010/main" val="2996058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11"/>
          <p:cNvSpPr/>
          <p:nvPr/>
        </p:nvSpPr>
        <p:spPr>
          <a:xfrm>
            <a:off x="420797" y="1393952"/>
            <a:ext cx="5450614" cy="3816389"/>
          </a:xfrm>
          <a:prstGeom prst="rect">
            <a:avLst/>
          </a:prstGeom>
          <a:noFill/>
          <a:ln>
            <a:noFill/>
          </a:ln>
        </p:spPr>
        <p:txBody>
          <a:bodyPr spcFirstLastPara="1" wrap="square" lIns="91425" tIns="45700" rIns="91425" bIns="45700" anchor="t" anchorCtr="0">
            <a:spAutoFit/>
          </a:bodyPr>
          <a:lstStyle/>
          <a:p>
            <a:pPr marL="0" marR="0" lvl="0" indent="0" algn="just"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2200" b="0" i="0" u="none" strike="noStrike" kern="0" cap="none" spc="0" normalizeH="0" baseline="0" noProof="0" dirty="0">
                <a:ln>
                  <a:noFill/>
                </a:ln>
                <a:solidFill>
                  <a:srgbClr val="626262"/>
                </a:solidFill>
                <a:effectLst/>
                <a:uLnTx/>
                <a:uFillTx/>
                <a:latin typeface="Arial"/>
                <a:ea typeface="Arial"/>
                <a:cs typeface="Arial"/>
                <a:sym typeface="Arial"/>
              </a:rPr>
              <a:t>EPICS will be our third control</a:t>
            </a:r>
            <a:r>
              <a:rPr lang="en-GB" sz="2200" dirty="0">
                <a:solidFill>
                  <a:srgbClr val="626262"/>
                </a:solidFill>
              </a:rPr>
              <a:t> system. </a:t>
            </a:r>
          </a:p>
          <a:p>
            <a:pPr marL="0" marR="0" lvl="0" indent="0" algn="just"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2200" b="0" i="0" u="none" strike="noStrike" kern="0" cap="none" spc="0" normalizeH="0" baseline="0" noProof="0" dirty="0">
              <a:ln>
                <a:noFill/>
              </a:ln>
              <a:solidFill>
                <a:srgbClr val="626262"/>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Pts val="1800"/>
              <a:buFont typeface="Arial"/>
              <a:buNone/>
              <a:tabLst/>
              <a:defRPr/>
            </a:pPr>
            <a:r>
              <a:rPr lang="en-GB" sz="2200" dirty="0">
                <a:solidFill>
                  <a:srgbClr val="626262"/>
                </a:solidFill>
              </a:rPr>
              <a:t>Currently we use the proprietary closed-source </a:t>
            </a:r>
            <a:r>
              <a:rPr lang="en-GB" sz="2200" dirty="0" err="1">
                <a:solidFill>
                  <a:srgbClr val="626262"/>
                </a:solidFill>
              </a:rPr>
              <a:t>Vsystem</a:t>
            </a:r>
            <a:r>
              <a:rPr lang="en-GB" sz="2200" dirty="0">
                <a:solidFill>
                  <a:srgbClr val="626262"/>
                </a:solidFill>
              </a:rPr>
              <a:t> control system, which is a complete package including alarm handler and logging. We have customised this system with our own MQTT interface, data archiving, and web-based alarm viewer.</a:t>
            </a:r>
          </a:p>
          <a:p>
            <a:pPr marL="0" marR="0" lvl="0" indent="0" algn="just"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lang="en-GB" sz="2200" b="0" i="0" u="none" strike="noStrike" kern="0" cap="none" spc="0" normalizeH="0" baseline="0" noProof="0" dirty="0">
              <a:ln>
                <a:noFill/>
              </a:ln>
              <a:solidFill>
                <a:srgbClr val="626262"/>
              </a:solidFill>
              <a:effectLst/>
              <a:uLnTx/>
              <a:uFillTx/>
              <a:latin typeface="Arial"/>
              <a:ea typeface="Arial"/>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Pts val="1800"/>
              <a:buFont typeface="Arial"/>
              <a:buNone/>
              <a:tabLst/>
              <a:defRPr/>
            </a:pPr>
            <a:r>
              <a:rPr lang="en-GB" sz="2200" dirty="0">
                <a:solidFill>
                  <a:srgbClr val="626262"/>
                </a:solidFill>
              </a:rPr>
              <a:t>The only other accelerator site that uses </a:t>
            </a:r>
            <a:r>
              <a:rPr lang="en-GB" sz="2200" dirty="0" err="1">
                <a:solidFill>
                  <a:srgbClr val="626262"/>
                </a:solidFill>
              </a:rPr>
              <a:t>Vsystem</a:t>
            </a:r>
            <a:r>
              <a:rPr lang="en-GB" sz="2200" dirty="0">
                <a:solidFill>
                  <a:srgbClr val="626262"/>
                </a:solidFill>
              </a:rPr>
              <a:t> is ATLAS at Argonne.</a:t>
            </a:r>
            <a:endParaRPr kumimoji="0" sz="22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33" name="Google Shape;333;p11"/>
          <p:cNvSpPr txBox="1"/>
          <p:nvPr/>
        </p:nvSpPr>
        <p:spPr>
          <a:xfrm>
            <a:off x="403341" y="345182"/>
            <a:ext cx="6356456" cy="76944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400" b="1" i="0" u="none" strike="noStrike" kern="0" cap="none" spc="0" normalizeH="0" baseline="0" noProof="0" err="1">
                <a:ln>
                  <a:noFill/>
                </a:ln>
                <a:solidFill>
                  <a:srgbClr val="2E2D62"/>
                </a:solidFill>
                <a:effectLst/>
                <a:uLnTx/>
                <a:uFillTx/>
                <a:latin typeface="Arial"/>
                <a:ea typeface="Arial"/>
                <a:cs typeface="Arial"/>
                <a:sym typeface="Arial"/>
              </a:rPr>
              <a:t>Vsystem</a:t>
            </a:r>
            <a:r>
              <a:rPr kumimoji="0" lang="en-GB" sz="4400" b="1" i="0" u="none" strike="noStrike" kern="0" cap="none" spc="0" normalizeH="0" baseline="0" noProof="0">
                <a:ln>
                  <a:noFill/>
                </a:ln>
                <a:solidFill>
                  <a:srgbClr val="2E2D62"/>
                </a:solidFill>
                <a:effectLst/>
                <a:uLnTx/>
                <a:uFillTx/>
                <a:latin typeface="Arial"/>
                <a:ea typeface="Arial"/>
                <a:cs typeface="Arial"/>
                <a:sym typeface="Arial"/>
              </a:rPr>
              <a:t> at ISIS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5" name="Picture 4" descr="People working in a modern control room with flat screens" title="ISIS MCR in 2018">
            <a:extLst>
              <a:ext uri="{FF2B5EF4-FFF2-40B4-BE49-F238E27FC236}">
                <a16:creationId xmlns:a16="http://schemas.microsoft.com/office/drawing/2014/main" id="{938BF64B-3437-4542-ABBB-286EACAF14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3192" y="2828770"/>
            <a:ext cx="6038808" cy="4029230"/>
          </a:xfrm>
          <a:prstGeom prst="rect">
            <a:avLst/>
          </a:prstGeom>
        </p:spPr>
      </p:pic>
      <p:pic>
        <p:nvPicPr>
          <p:cNvPr id="6" name="Picture 5" descr="People working at a control system with CRT monitors, control knobs, keyboards, etc." title="ISIS MCR in 1987">
            <a:extLst>
              <a:ext uri="{FF2B5EF4-FFF2-40B4-BE49-F238E27FC236}">
                <a16:creationId xmlns:a16="http://schemas.microsoft.com/office/drawing/2014/main" id="{F7A73D1B-FE8B-418F-B0B4-A832149F4FB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8324" b="-18324"/>
          <a:stretch/>
        </p:blipFill>
        <p:spPr>
          <a:xfrm>
            <a:off x="7634608" y="0"/>
            <a:ext cx="4557392" cy="3790541"/>
          </a:xfrm>
          <a:prstGeom prst="rect">
            <a:avLst/>
          </a:prstGeom>
        </p:spPr>
      </p:pic>
    </p:spTree>
    <p:extLst>
      <p:ext uri="{BB962C8B-B14F-4D97-AF65-F5344CB8AC3E}">
        <p14:creationId xmlns:p14="http://schemas.microsoft.com/office/powerpoint/2010/main" val="24725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90"/>
        <p:cNvGrpSpPr/>
        <p:nvPr/>
      </p:nvGrpSpPr>
      <p:grpSpPr>
        <a:xfrm>
          <a:off x="0" y="0"/>
          <a:ext cx="0" cy="0"/>
          <a:chOff x="0" y="0"/>
          <a:chExt cx="0" cy="0"/>
        </a:xfrm>
      </p:grpSpPr>
      <p:sp>
        <p:nvSpPr>
          <p:cNvPr id="291" name="Google Shape;291;p6"/>
          <p:cNvSpPr txBox="1"/>
          <p:nvPr/>
        </p:nvSpPr>
        <p:spPr>
          <a:xfrm>
            <a:off x="970992" y="3189600"/>
            <a:ext cx="8316591" cy="83099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GB" sz="4800" b="1" i="0" u="none" strike="noStrike" kern="0" cap="none" spc="0" normalizeH="0" baseline="0" noProof="0">
                <a:ln>
                  <a:noFill/>
                </a:ln>
                <a:solidFill>
                  <a:srgbClr val="2E2D62"/>
                </a:solidFill>
                <a:effectLst/>
                <a:uLnTx/>
                <a:uFillTx/>
                <a:latin typeface="Arial"/>
                <a:cs typeface="Arial"/>
                <a:sym typeface="Arial"/>
              </a:rPr>
              <a:t>Where We’re Going</a:t>
            </a:r>
            <a:endParaRPr kumimoji="0" sz="4800" b="1"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92" name="Google Shape;292;p6"/>
          <p:cNvSpPr/>
          <p:nvPr/>
        </p:nvSpPr>
        <p:spPr>
          <a:xfrm>
            <a:off x="970992" y="4118400"/>
            <a:ext cx="5745669" cy="83095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0" cap="none" spc="0" normalizeH="0" baseline="0" noProof="0">
                <a:ln>
                  <a:noFill/>
                </a:ln>
                <a:solidFill>
                  <a:srgbClr val="626262"/>
                </a:solidFill>
                <a:effectLst/>
                <a:uLnTx/>
                <a:uFillTx/>
                <a:latin typeface="Arial"/>
                <a:ea typeface="Arial"/>
                <a:cs typeface="Arial"/>
                <a:sym typeface="Arial"/>
              </a:rPr>
              <a:t>What our implementation of EPICS will look like</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93" name="Google Shape;293;p6"/>
          <p:cNvPicPr preferRelativeResize="0"/>
          <p:nvPr/>
        </p:nvPicPr>
        <p:blipFill rotWithShape="1">
          <a:blip r:embed="rId4">
            <a:alphaModFix/>
          </a:blip>
          <a:srcRect t="-7583" r="5271" b="21301"/>
          <a:stretch/>
        </p:blipFill>
        <p:spPr>
          <a:xfrm>
            <a:off x="4075838" y="4602478"/>
            <a:ext cx="8116162" cy="2356170"/>
          </a:xfrm>
          <a:prstGeom prst="rect">
            <a:avLst/>
          </a:prstGeom>
          <a:noFill/>
          <a:ln>
            <a:noFill/>
          </a:ln>
        </p:spPr>
      </p:pic>
      <p:pic>
        <p:nvPicPr>
          <p:cNvPr id="294" name="Google Shape;294;p6"/>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extLst>
      <p:ext uri="{BB962C8B-B14F-4D97-AF65-F5344CB8AC3E}">
        <p14:creationId xmlns:p14="http://schemas.microsoft.com/office/powerpoint/2010/main" val="711733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299"/>
        <p:cNvGrpSpPr/>
        <p:nvPr/>
      </p:nvGrpSpPr>
      <p:grpSpPr>
        <a:xfrm>
          <a:off x="0" y="0"/>
          <a:ext cx="0" cy="0"/>
          <a:chOff x="0" y="0"/>
          <a:chExt cx="0" cy="0"/>
        </a:xfrm>
      </p:grpSpPr>
      <p:pic>
        <p:nvPicPr>
          <p:cNvPr id="300" name="Google Shape;300;p7"/>
          <p:cNvPicPr preferRelativeResize="0"/>
          <p:nvPr/>
        </p:nvPicPr>
        <p:blipFill rotWithShape="1">
          <a:blip r:embed="rId4">
            <a:alphaModFix/>
          </a:blip>
          <a:srcRect/>
          <a:stretch/>
        </p:blipFill>
        <p:spPr>
          <a:xfrm>
            <a:off x="0" y="0"/>
            <a:ext cx="12192000" cy="6858000"/>
          </a:xfrm>
          <a:prstGeom prst="rect">
            <a:avLst/>
          </a:prstGeom>
          <a:noFill/>
          <a:ln>
            <a:noFill/>
          </a:ln>
        </p:spPr>
      </p:pic>
      <p:sp>
        <p:nvSpPr>
          <p:cNvPr id="2" name="Rectangle 1">
            <a:extLst>
              <a:ext uri="{FF2B5EF4-FFF2-40B4-BE49-F238E27FC236}">
                <a16:creationId xmlns:a16="http://schemas.microsoft.com/office/drawing/2014/main" id="{034BF9B5-78EF-AD7B-31D3-6131EC0BA256}"/>
              </a:ext>
            </a:extLst>
          </p:cNvPr>
          <p:cNvSpPr/>
          <p:nvPr/>
        </p:nvSpPr>
        <p:spPr>
          <a:xfrm>
            <a:off x="7200" y="4208585"/>
            <a:ext cx="6073200" cy="142119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301" name="Google Shape;301;p7"/>
          <p:cNvSpPr/>
          <p:nvPr/>
        </p:nvSpPr>
        <p:spPr>
          <a:xfrm>
            <a:off x="414934" y="1013171"/>
            <a:ext cx="5487635" cy="4616608"/>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2400" b="0" i="0" u="none" strike="noStrike" kern="0" cap="none" spc="0" normalizeH="0" baseline="0" noProof="0" dirty="0">
                <a:ln>
                  <a:noFill/>
                </a:ln>
                <a:solidFill>
                  <a:srgbClr val="FFFFFF"/>
                </a:solidFill>
                <a:effectLst/>
                <a:uLnTx/>
                <a:uFillTx/>
                <a:latin typeface="Arial"/>
                <a:ea typeface="Arial"/>
                <a:cs typeface="Arial"/>
                <a:sym typeface="Arial"/>
              </a:rPr>
              <a:t>Made</a:t>
            </a:r>
            <a:endParaRPr kumimoji="0" lang="en-GB" sz="1800" b="0" i="0" u="none" strike="noStrike" kern="0" cap="none" spc="0" normalizeH="0" baseline="0" noProof="0" dirty="0">
              <a:ln>
                <a:noFill/>
              </a:ln>
              <a:solidFill>
                <a:srgbClr val="FFFFFF"/>
              </a:solidFill>
              <a:effectLst/>
              <a:uLnTx/>
              <a:uFillTx/>
              <a:latin typeface="Arial"/>
              <a:ea typeface="Arial"/>
              <a:cs typeface="Arial"/>
              <a:sym typeface="Arial"/>
            </a:endParaRPr>
          </a:p>
          <a:p>
            <a:pPr marL="285750" marR="0" lvl="0" indent="-285750" algn="l" defTabSz="914400" rtl="0" eaLnBrk="1" fontAlgn="auto" latinLnBrk="0" hangingPunct="1">
              <a:lnSpc>
                <a:spcPct val="100000"/>
              </a:lnSpc>
              <a:spcBef>
                <a:spcPts val="0"/>
              </a:spcBef>
              <a:spcAft>
                <a:spcPts val="0"/>
              </a:spcAft>
              <a:buClr>
                <a:srgbClr val="FFFFFF"/>
              </a:buClr>
              <a:buSzPts val="1800"/>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f</a:t>
            </a:r>
            <a:r>
              <a:rPr kumimoji="0" lang="en-GB" sz="1800" b="0" i="0" u="none" strike="noStrike" kern="0" cap="none" spc="0" normalizeH="0" baseline="0" noProof="0" dirty="0">
                <a:ln>
                  <a:noFill/>
                </a:ln>
                <a:solidFill>
                  <a:srgbClr val="FFFFFF"/>
                </a:solidFill>
                <a:effectLst/>
                <a:uLnTx/>
                <a:uFillTx/>
                <a:latin typeface="Arial"/>
                <a:ea typeface="Arial"/>
                <a:cs typeface="Arial"/>
                <a:sym typeface="Arial"/>
              </a:rPr>
              <a:t>avour </a:t>
            </a:r>
            <a:r>
              <a:rPr kumimoji="0" lang="en-GB" sz="1800" b="0" i="0" u="none" strike="noStrike" kern="0" cap="none" spc="0" normalizeH="0" baseline="0" noProof="0" dirty="0" err="1">
                <a:ln>
                  <a:noFill/>
                </a:ln>
                <a:solidFill>
                  <a:srgbClr val="FFFFFF"/>
                </a:solidFill>
                <a:effectLst/>
                <a:uLnTx/>
                <a:uFillTx/>
                <a:latin typeface="Arial"/>
                <a:ea typeface="Arial"/>
                <a:cs typeface="Arial"/>
                <a:sym typeface="Arial"/>
              </a:rPr>
              <a:t>PVAccess</a:t>
            </a:r>
            <a:r>
              <a:rPr kumimoji="0" lang="en-GB" sz="1800" b="0" i="0" u="none" strike="noStrike" kern="0" cap="none" spc="0" normalizeH="0" baseline="0" noProof="0" dirty="0">
                <a:ln>
                  <a:noFill/>
                </a:ln>
                <a:solidFill>
                  <a:srgbClr val="FFFFFF"/>
                </a:solidFill>
                <a:effectLst/>
                <a:uLnTx/>
                <a:uFillTx/>
                <a:latin typeface="Arial"/>
                <a:ea typeface="Arial"/>
                <a:cs typeface="Arial"/>
                <a:sym typeface="Arial"/>
              </a:rPr>
              <a:t> over Channel Access</a:t>
            </a:r>
          </a:p>
          <a:p>
            <a:pPr marL="285750" marR="0" lvl="0" indent="-285750" algn="l" defTabSz="914400" rtl="0" eaLnBrk="1" fontAlgn="auto" latinLnBrk="0" hangingPunct="1">
              <a:lnSpc>
                <a:spcPct val="100000"/>
              </a:lnSpc>
              <a:spcBef>
                <a:spcPts val="0"/>
              </a:spcBef>
              <a:spcAft>
                <a:spcPts val="0"/>
              </a:spcAft>
              <a:buClr>
                <a:srgbClr val="FFFFFF"/>
              </a:buClr>
              <a:buSzPts val="1800"/>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prefer IOCs (or equivalents) in containers on centrally managed servers</a:t>
            </a:r>
          </a:p>
          <a:p>
            <a:pPr marL="285750" marR="0" lvl="0" indent="-285750" algn="l" defTabSz="914400" rtl="0" eaLnBrk="1" fontAlgn="auto" latinLnBrk="0" hangingPunct="1">
              <a:lnSpc>
                <a:spcPct val="100000"/>
              </a:lnSpc>
              <a:spcBef>
                <a:spcPts val="0"/>
              </a:spcBef>
              <a:spcAft>
                <a:spcPts val="0"/>
              </a:spcAft>
              <a:buClr>
                <a:srgbClr val="FFFFFF"/>
              </a:buClr>
              <a:buSzPts val="1800"/>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ea typeface="Arial"/>
                <a:cs typeface="Arial"/>
                <a:sym typeface="Arial"/>
              </a:rPr>
              <a:t>Phoebus </a:t>
            </a:r>
            <a:r>
              <a:rPr kumimoji="0" lang="en-GB" sz="1800" b="0" i="0" u="none" strike="noStrike" kern="0" cap="none" spc="0" normalizeH="0" baseline="0" noProof="0" dirty="0">
                <a:ln>
                  <a:noFill/>
                </a:ln>
                <a:solidFill>
                  <a:srgbClr val="FFFFFF"/>
                </a:solidFill>
                <a:effectLst/>
                <a:uLnTx/>
                <a:uFillTx/>
                <a:latin typeface="Arial"/>
                <a:cs typeface="Arial"/>
                <a:sym typeface="Arial"/>
              </a:rPr>
              <a:t>for user interaction</a:t>
            </a:r>
          </a:p>
          <a:p>
            <a:pPr marL="285750" marR="0" lvl="0" indent="-285750" algn="l" defTabSz="914400" rtl="0" eaLnBrk="1" fontAlgn="auto" latinLnBrk="0" hangingPunct="1">
              <a:lnSpc>
                <a:spcPct val="100000"/>
              </a:lnSpc>
              <a:spcBef>
                <a:spcPts val="0"/>
              </a:spcBef>
              <a:spcAft>
                <a:spcPts val="0"/>
              </a:spcAft>
              <a:buClr>
                <a:srgbClr val="000000"/>
              </a:buClr>
              <a:buSzPts val="1800"/>
              <a:buFont typeface="Arial" panose="020B0604020202020204" pitchFamily="34" charset="0"/>
              <a:buChar char="•"/>
              <a:tabLst/>
              <a:defRPr/>
            </a:pPr>
            <a:endParaRPr kumimoji="0" lang="en-GB" sz="1800" b="0"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2400" b="0" i="0" u="none" strike="noStrike" kern="0" cap="none" spc="0" normalizeH="0" baseline="0" noProof="0" dirty="0">
                <a:ln>
                  <a:noFill/>
                </a:ln>
                <a:solidFill>
                  <a:srgbClr val="FFFFFF"/>
                </a:solidFill>
                <a:effectLst/>
                <a:uLnTx/>
                <a:uFillTx/>
                <a:latin typeface="Arial"/>
                <a:cs typeface="Arial"/>
                <a:sym typeface="Arial"/>
              </a:rPr>
              <a:t>Deferred</a:t>
            </a:r>
          </a:p>
          <a:p>
            <a:pPr marL="285750" marR="0" lvl="0" indent="-285750" algn="l" defTabSz="914400"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selection of technology for archiving of PVs</a:t>
            </a:r>
          </a:p>
          <a:p>
            <a:pPr marL="285750" marR="0" lvl="0" indent="-285750" algn="l" defTabSz="914400"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selection of alarm handler software</a:t>
            </a:r>
          </a:p>
          <a:p>
            <a:pPr marL="285750" marR="0" lvl="0" indent="-285750" algn="l" defTabSz="914400"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FFFFFF"/>
                </a:solidFill>
                <a:effectLst/>
                <a:uLnTx/>
                <a:uFillTx/>
                <a:latin typeface="Arial"/>
                <a:cs typeface="Arial"/>
                <a:sym typeface="Arial"/>
              </a:rPr>
              <a:t>Opportunistic</a:t>
            </a:r>
          </a:p>
          <a:p>
            <a:pPr marL="285750" marR="0" lvl="0" indent="-285750" algn="l" defTabSz="914400"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Allow obsolescence to take care of old hardware</a:t>
            </a:r>
          </a:p>
          <a:p>
            <a:pPr marL="285750" marR="0" lvl="0" indent="-285750" algn="l" defTabSz="914400"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FFFFFF"/>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FFFFFF"/>
              </a:buClr>
              <a:buSzTx/>
              <a:buFont typeface="Arial"/>
              <a:buNone/>
              <a:tabLst/>
              <a:defRPr/>
            </a:pPr>
            <a:r>
              <a:rPr kumimoji="0" lang="en-GB" sz="2400" b="0" i="0" u="none" strike="noStrike" kern="0" cap="none" spc="0" normalizeH="0" baseline="0" noProof="0" dirty="0">
                <a:ln>
                  <a:noFill/>
                </a:ln>
                <a:solidFill>
                  <a:srgbClr val="FFFFFF"/>
                </a:solidFill>
                <a:effectLst/>
                <a:uLnTx/>
                <a:uFillTx/>
                <a:latin typeface="Arial"/>
                <a:ea typeface="Arial"/>
                <a:cs typeface="Arial"/>
                <a:sym typeface="Arial"/>
              </a:rPr>
              <a:t>Fortunate</a:t>
            </a:r>
          </a:p>
          <a:p>
            <a:pPr marL="285750" marR="0" lvl="0" indent="-285750" algn="l" defTabSz="914400"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1800" b="0" i="0" u="none" strike="noStrike" kern="0" cap="none" spc="0" normalizeH="0" baseline="0" noProof="0" dirty="0">
                <a:ln>
                  <a:noFill/>
                </a:ln>
                <a:solidFill>
                  <a:srgbClr val="FFFFFF"/>
                </a:solidFill>
                <a:effectLst/>
                <a:uLnTx/>
                <a:uFillTx/>
                <a:latin typeface="Arial"/>
                <a:cs typeface="Arial"/>
                <a:sym typeface="Arial"/>
              </a:rPr>
              <a:t>Already a dedicated controls network</a:t>
            </a: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302" name="Google Shape;302;p7"/>
          <p:cNvSpPr txBox="1"/>
          <p:nvPr/>
        </p:nvSpPr>
        <p:spPr>
          <a:xfrm>
            <a:off x="197085" y="243730"/>
            <a:ext cx="10423685" cy="76944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400" b="1" i="0" u="none" strike="noStrike" kern="0" cap="none" spc="0" normalizeH="0" baseline="0" noProof="0">
                <a:ln>
                  <a:noFill/>
                </a:ln>
                <a:solidFill>
                  <a:srgbClr val="FFFFFF"/>
                </a:solidFill>
                <a:effectLst/>
                <a:uLnTx/>
                <a:uFillTx/>
                <a:latin typeface="Arial"/>
                <a:ea typeface="Arial"/>
                <a:cs typeface="Arial"/>
                <a:sym typeface="Arial"/>
              </a:rPr>
              <a:t>Transition Decisions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425015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a:blip r:embed="rId3">
            <a:alphaModFix/>
          </a:blip>
          <a:stretch>
            <a:fillRect/>
          </a:stretch>
        </a:blipFill>
        <a:effectLst/>
      </p:bgPr>
    </p:bg>
    <p:spTree>
      <p:nvGrpSpPr>
        <p:cNvPr id="1" name="Shape 290"/>
        <p:cNvGrpSpPr/>
        <p:nvPr/>
      </p:nvGrpSpPr>
      <p:grpSpPr>
        <a:xfrm>
          <a:off x="0" y="0"/>
          <a:ext cx="0" cy="0"/>
          <a:chOff x="0" y="0"/>
          <a:chExt cx="0" cy="0"/>
        </a:xfrm>
      </p:grpSpPr>
      <p:sp>
        <p:nvSpPr>
          <p:cNvPr id="291" name="Google Shape;291;p6"/>
          <p:cNvSpPr txBox="1"/>
          <p:nvPr/>
        </p:nvSpPr>
        <p:spPr>
          <a:xfrm>
            <a:off x="970992" y="3189600"/>
            <a:ext cx="8316591" cy="769401"/>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800"/>
              <a:buFont typeface="Arial"/>
              <a:buNone/>
              <a:tabLst/>
              <a:defRPr/>
            </a:pPr>
            <a:r>
              <a:rPr kumimoji="0" lang="en-GB" sz="4400" b="1" i="0" u="none" strike="noStrike" kern="0" cap="none" spc="0" normalizeH="0" baseline="0" noProof="0">
                <a:ln>
                  <a:noFill/>
                </a:ln>
                <a:solidFill>
                  <a:srgbClr val="2E2D62"/>
                </a:solidFill>
                <a:effectLst/>
                <a:uLnTx/>
                <a:uFillTx/>
                <a:latin typeface="Arial"/>
                <a:cs typeface="Arial"/>
                <a:sym typeface="Arial"/>
              </a:rPr>
              <a:t>How We’re Getting There</a:t>
            </a:r>
            <a:endParaRPr kumimoji="0" sz="4400" b="1" i="0" u="none" strike="noStrike" kern="0" cap="none" spc="0" normalizeH="0" baseline="0" noProof="0">
              <a:ln>
                <a:noFill/>
              </a:ln>
              <a:solidFill>
                <a:srgbClr val="002060"/>
              </a:solidFill>
              <a:effectLst/>
              <a:uLnTx/>
              <a:uFillTx/>
              <a:latin typeface="Arial"/>
              <a:ea typeface="Arial"/>
              <a:cs typeface="Arial"/>
              <a:sym typeface="Arial"/>
            </a:endParaRPr>
          </a:p>
        </p:txBody>
      </p:sp>
      <p:sp>
        <p:nvSpPr>
          <p:cNvPr id="292" name="Google Shape;292;p6"/>
          <p:cNvSpPr/>
          <p:nvPr/>
        </p:nvSpPr>
        <p:spPr>
          <a:xfrm>
            <a:off x="970992" y="4118400"/>
            <a:ext cx="5745669" cy="461624"/>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0" cap="none" spc="0" normalizeH="0" baseline="0" noProof="0">
                <a:ln>
                  <a:noFill/>
                </a:ln>
                <a:solidFill>
                  <a:srgbClr val="626262"/>
                </a:solidFill>
                <a:effectLst/>
                <a:uLnTx/>
                <a:uFillTx/>
                <a:latin typeface="Arial"/>
                <a:ea typeface="Arial"/>
                <a:cs typeface="Arial"/>
                <a:sym typeface="Arial"/>
              </a:rPr>
              <a:t>The transition from </a:t>
            </a:r>
            <a:r>
              <a:rPr kumimoji="0" lang="en-GB" sz="2400" b="0" i="0" u="none" strike="noStrike" kern="0" cap="none" spc="0" normalizeH="0" baseline="0" noProof="0" err="1">
                <a:ln>
                  <a:noFill/>
                </a:ln>
                <a:solidFill>
                  <a:srgbClr val="626262"/>
                </a:solidFill>
                <a:effectLst/>
                <a:uLnTx/>
                <a:uFillTx/>
                <a:latin typeface="Arial"/>
                <a:ea typeface="Arial"/>
                <a:cs typeface="Arial"/>
                <a:sym typeface="Arial"/>
              </a:rPr>
              <a:t>Vsystem</a:t>
            </a:r>
            <a:r>
              <a:rPr kumimoji="0" lang="en-GB" sz="2400" b="0" i="0" u="none" strike="noStrike" kern="0" cap="none" spc="0" normalizeH="0" baseline="0" noProof="0">
                <a:ln>
                  <a:noFill/>
                </a:ln>
                <a:solidFill>
                  <a:srgbClr val="626262"/>
                </a:solidFill>
                <a:effectLst/>
                <a:uLnTx/>
                <a:uFillTx/>
                <a:latin typeface="Arial"/>
                <a:ea typeface="Arial"/>
                <a:cs typeface="Arial"/>
                <a:sym typeface="Arial"/>
              </a:rPr>
              <a:t> to EPICS</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293" name="Google Shape;293;p6"/>
          <p:cNvPicPr preferRelativeResize="0"/>
          <p:nvPr/>
        </p:nvPicPr>
        <p:blipFill rotWithShape="1">
          <a:blip r:embed="rId4">
            <a:alphaModFix/>
          </a:blip>
          <a:srcRect t="-7583" r="5271" b="21301"/>
          <a:stretch/>
        </p:blipFill>
        <p:spPr>
          <a:xfrm>
            <a:off x="4075838" y="4584190"/>
            <a:ext cx="8116162" cy="2356170"/>
          </a:xfrm>
          <a:prstGeom prst="rect">
            <a:avLst/>
          </a:prstGeom>
          <a:noFill/>
          <a:ln>
            <a:noFill/>
          </a:ln>
        </p:spPr>
      </p:pic>
      <p:pic>
        <p:nvPicPr>
          <p:cNvPr id="294" name="Google Shape;294;p6"/>
          <p:cNvPicPr preferRelativeResize="0"/>
          <p:nvPr/>
        </p:nvPicPr>
        <p:blipFill rotWithShape="1">
          <a:blip r:embed="rId5">
            <a:alphaModFix/>
          </a:blip>
          <a:srcRect/>
          <a:stretch/>
        </p:blipFill>
        <p:spPr>
          <a:xfrm>
            <a:off x="151200" y="140400"/>
            <a:ext cx="3619500" cy="1866900"/>
          </a:xfrm>
          <a:prstGeom prst="rect">
            <a:avLst/>
          </a:prstGeom>
          <a:noFill/>
          <a:ln>
            <a:noFill/>
          </a:ln>
        </p:spPr>
      </p:pic>
    </p:spTree>
    <p:extLst>
      <p:ext uri="{BB962C8B-B14F-4D97-AF65-F5344CB8AC3E}">
        <p14:creationId xmlns:p14="http://schemas.microsoft.com/office/powerpoint/2010/main" val="458033430"/>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038DED1542C1943A1290884108DB0E9" ma:contentTypeVersion="2" ma:contentTypeDescription="Create a new document." ma:contentTypeScope="" ma:versionID="75948dd912159fd788ffcd9de450d66e">
  <xsd:schema xmlns:xsd="http://www.w3.org/2001/XMLSchema" xmlns:xs="http://www.w3.org/2001/XMLSchema" xmlns:p="http://schemas.microsoft.com/office/2006/metadata/properties" xmlns:ns2="84978530-c7a6-42d8-babd-8b8d2b751aa6" targetNamespace="http://schemas.microsoft.com/office/2006/metadata/properties" ma:root="true" ma:fieldsID="c49709bdc75a7754cac99811eaeb298a" ns2:_="">
    <xsd:import namespace="84978530-c7a6-42d8-babd-8b8d2b751aa6"/>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978530-c7a6-42d8-babd-8b8d2b751a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640F081-B534-46A2-819D-E57C6B079374}">
  <ds:schemaRefs>
    <ds:schemaRef ds:uri="http://schemas.microsoft.com/sharepoint/v3/contenttype/forms"/>
  </ds:schemaRefs>
</ds:datastoreItem>
</file>

<file path=customXml/itemProps2.xml><?xml version="1.0" encoding="utf-8"?>
<ds:datastoreItem xmlns:ds="http://schemas.openxmlformats.org/officeDocument/2006/customXml" ds:itemID="{A1BFA9FD-3FBA-4858-A828-8FC9E7876A58}">
  <ds:schemaRefs>
    <ds:schemaRef ds:uri="84978530-c7a6-42d8-babd-8b8d2b751aa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14A9CD3-1715-40A4-A7ED-40D8563902F1}">
  <ds:schemaRefs>
    <ds:schemaRef ds:uri="7c685e40-a938-425e-886c-6d1aec970625"/>
    <ds:schemaRef ds:uri="af4214d1-6fd7-427d-b6b1-dbc0b5b6029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869</TotalTime>
  <Words>1233</Words>
  <Application>Microsoft Office PowerPoint</Application>
  <PresentationFormat>Widescreen</PresentationFormat>
  <Paragraphs>135</Paragraphs>
  <Slides>22</Slides>
  <Notes>22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22</vt:i4>
      </vt:variant>
    </vt:vector>
  </HeadingPairs>
  <TitlesOfParts>
    <vt:vector size="32" baseType="lpstr">
      <vt:lpstr>Arial</vt:lpstr>
      <vt:lpstr>Calibri</vt:lpstr>
      <vt:lpstr>Consolas</vt:lpstr>
      <vt:lpstr>Liberation Sans</vt:lpstr>
      <vt:lpstr>Noto Sans Symbols</vt:lpstr>
      <vt:lpstr>proxima-nova</vt:lpstr>
      <vt:lpstr>Times New Roman</vt:lpstr>
      <vt:lpstr>Wingdings</vt:lpstr>
      <vt:lpstr>Font and logo master</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Ivan Finch</cp:lastModifiedBy>
  <cp:revision>12</cp:revision>
  <dcterms:created xsi:type="dcterms:W3CDTF">2019-09-17T08:04:08Z</dcterms:created>
  <dcterms:modified xsi:type="dcterms:W3CDTF">2022-09-14T16:08:26Z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0x0101005038DED1542C1943A1290884108DB0E9</vt:lpwstr>
  </property>
  <property fmtid="{D5CDD505-2E9C-101B-9397-08002B2CF9AE}" pid="3" name="_dlc_DocIdItemGuid">
    <vt:lpwstr>7d6dd9f8-2757-4d2f-b6c5-c8fdb553a0d1</vt:lpwstr>
  </property>
</Properties>
</file>