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1" r:id="rId3"/>
    <p:sldMasterId id="2147483829" r:id="rId4"/>
  </p:sldMasterIdLst>
  <p:notesMasterIdLst>
    <p:notesMasterId r:id="rId16"/>
  </p:notesMasterIdLst>
  <p:handoutMasterIdLst>
    <p:handoutMasterId r:id="rId17"/>
  </p:handoutMasterIdLst>
  <p:sldIdLst>
    <p:sldId id="270" r:id="rId5"/>
    <p:sldId id="259" r:id="rId6"/>
    <p:sldId id="276" r:id="rId7"/>
    <p:sldId id="271" r:id="rId8"/>
    <p:sldId id="272" r:id="rId9"/>
    <p:sldId id="278" r:id="rId10"/>
    <p:sldId id="277" r:id="rId11"/>
    <p:sldId id="275" r:id="rId12"/>
    <p:sldId id="273" r:id="rId13"/>
    <p:sldId id="274" r:id="rId14"/>
    <p:sldId id="258" r:id="rId15"/>
  </p:sldIdLst>
  <p:sldSz cx="18288000" cy="10287000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99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3988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20982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79765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497074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419648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895902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59531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 Amand" initials="FA" lastIdx="1" clrIdx="0">
    <p:extLst>
      <p:ext uri="{19B8F6BF-5375-455C-9EA6-DF929625EA0E}">
        <p15:presenceInfo xmlns:p15="http://schemas.microsoft.com/office/powerpoint/2012/main" userId="S-1-5-21-657170302-1258432296-86014489-12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EE2E24"/>
    <a:srgbClr val="BEBEBE"/>
    <a:srgbClr val="35363B"/>
    <a:srgbClr val="E8E8E8"/>
    <a:srgbClr val="DADBE0"/>
    <a:srgbClr val="F0F0F0"/>
    <a:srgbClr val="D9D9D9"/>
    <a:srgbClr val="A1A1A1"/>
    <a:srgbClr val="ED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65E253-180A-4175-AFCE-9CE0B260E0A2}" v="3" dt="2022-09-21T14:52:49.3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1901" autoAdjust="0"/>
  </p:normalViewPr>
  <p:slideViewPr>
    <p:cSldViewPr>
      <p:cViewPr varScale="1">
        <p:scale>
          <a:sx n="57" d="100"/>
          <a:sy n="57" d="100"/>
        </p:scale>
        <p:origin x="547" y="62"/>
      </p:cViewPr>
      <p:guideLst/>
    </p:cSldViewPr>
  </p:slideViewPr>
  <p:outlineViewPr>
    <p:cViewPr>
      <p:scale>
        <a:sx n="33" d="100"/>
        <a:sy n="33" d="100"/>
      </p:scale>
      <p:origin x="0" y="-2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len Žagar" userId="c5eebaec-5256-4f3d-ba49-d07bfbab7c0a" providerId="ADAL" clId="{31E4D8D9-4D17-4BD9-9F6F-3CD8312C8A65}"/>
    <pc:docChg chg="custSel delSld modSld sldOrd modMainMaster">
      <pc:chgData name="Tilen Žagar" userId="c5eebaec-5256-4f3d-ba49-d07bfbab7c0a" providerId="ADAL" clId="{31E4D8D9-4D17-4BD9-9F6F-3CD8312C8A65}" dt="2022-09-08T12:14:23.828" v="66" actId="47"/>
      <pc:docMkLst>
        <pc:docMk/>
      </pc:docMkLst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687495805" sldId="257"/>
        </pc:sldMkLst>
      </pc:sldChg>
      <pc:sldChg chg="modSp mod ord">
        <pc:chgData name="Tilen Žagar" userId="c5eebaec-5256-4f3d-ba49-d07bfbab7c0a" providerId="ADAL" clId="{31E4D8D9-4D17-4BD9-9F6F-3CD8312C8A65}" dt="2022-09-08T12:11:05.753" v="64" actId="20577"/>
        <pc:sldMkLst>
          <pc:docMk/>
          <pc:sldMk cId="1056343661" sldId="258"/>
        </pc:sldMkLst>
        <pc:spChg chg="mod">
          <ac:chgData name="Tilen Žagar" userId="c5eebaec-5256-4f3d-ba49-d07bfbab7c0a" providerId="ADAL" clId="{31E4D8D9-4D17-4BD9-9F6F-3CD8312C8A65}" dt="2022-09-08T12:11:05.753" v="64" actId="20577"/>
          <ac:spMkLst>
            <pc:docMk/>
            <pc:sldMk cId="1056343661" sldId="258"/>
            <ac:spMk id="2" creationId="{00000000-0000-0000-0000-000000000000}"/>
          </ac:spMkLst>
        </pc:spChg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905769916" sldId="261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847014215" sldId="262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12292861" sldId="263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789931603" sldId="264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040654734" sldId="265"/>
        </pc:sldMkLst>
      </pc:sldChg>
      <pc:sldChg chg="del">
        <pc:chgData name="Tilen Žagar" userId="c5eebaec-5256-4f3d-ba49-d07bfbab7c0a" providerId="ADAL" clId="{31E4D8D9-4D17-4BD9-9F6F-3CD8312C8A65}" dt="2022-09-08T12:14:13.881" v="65" actId="47"/>
        <pc:sldMkLst>
          <pc:docMk/>
          <pc:sldMk cId="2574364068" sldId="266"/>
        </pc:sldMkLst>
      </pc:sldChg>
      <pc:sldChg chg="del">
        <pc:chgData name="Tilen Žagar" userId="c5eebaec-5256-4f3d-ba49-d07bfbab7c0a" providerId="ADAL" clId="{31E4D8D9-4D17-4BD9-9F6F-3CD8312C8A65}" dt="2022-09-08T12:11:02.083" v="55" actId="47"/>
        <pc:sldMkLst>
          <pc:docMk/>
          <pc:sldMk cId="4233051863" sldId="267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49487447" sldId="269"/>
        </pc:sldMkLst>
      </pc:sldChg>
      <pc:sldChg chg="modSp mod">
        <pc:chgData name="Tilen Žagar" userId="c5eebaec-5256-4f3d-ba49-d07bfbab7c0a" providerId="ADAL" clId="{31E4D8D9-4D17-4BD9-9F6F-3CD8312C8A65}" dt="2022-09-08T12:10:39.268" v="52" actId="1076"/>
        <pc:sldMkLst>
          <pc:docMk/>
          <pc:sldMk cId="608025430" sldId="270"/>
        </pc:sldMkLst>
        <pc:spChg chg="mod">
          <ac:chgData name="Tilen Žagar" userId="c5eebaec-5256-4f3d-ba49-d07bfbab7c0a" providerId="ADAL" clId="{31E4D8D9-4D17-4BD9-9F6F-3CD8312C8A65}" dt="2022-09-08T12:10:27.017" v="49" actId="1076"/>
          <ac:spMkLst>
            <pc:docMk/>
            <pc:sldMk cId="608025430" sldId="270"/>
            <ac:spMk id="2" creationId="{45FC9777-05B7-4ECB-A96D-A7981F9E5CD7}"/>
          </ac:spMkLst>
        </pc:spChg>
        <pc:spChg chg="mod">
          <ac:chgData name="Tilen Žagar" userId="c5eebaec-5256-4f3d-ba49-d07bfbab7c0a" providerId="ADAL" clId="{31E4D8D9-4D17-4BD9-9F6F-3CD8312C8A65}" dt="2022-09-08T12:10:39.268" v="52" actId="1076"/>
          <ac:spMkLst>
            <pc:docMk/>
            <pc:sldMk cId="608025430" sldId="270"/>
            <ac:spMk id="3" creationId="{1D6156FA-E8A8-45EB-B817-B3BF23A772C1}"/>
          </ac:spMkLst>
        </pc:spChg>
        <pc:picChg chg="mod">
          <ac:chgData name="Tilen Žagar" userId="c5eebaec-5256-4f3d-ba49-d07bfbab7c0a" providerId="ADAL" clId="{31E4D8D9-4D17-4BD9-9F6F-3CD8312C8A65}" dt="2022-09-08T12:10:08.385" v="23" actId="1076"/>
          <ac:picMkLst>
            <pc:docMk/>
            <pc:sldMk cId="608025430" sldId="270"/>
            <ac:picMk id="5" creationId="{630A15CE-0166-315D-073F-1D5BCCACA940}"/>
          </ac:picMkLst>
        </pc:picChg>
      </pc:sldChg>
      <pc:sldMasterChg chg="delSp modSp mod modSldLayout">
        <pc:chgData name="Tilen Žagar" userId="c5eebaec-5256-4f3d-ba49-d07bfbab7c0a" providerId="ADAL" clId="{31E4D8D9-4D17-4BD9-9F6F-3CD8312C8A65}" dt="2022-09-08T12:08:50.117" v="13" actId="22"/>
        <pc:sldMasterMkLst>
          <pc:docMk/>
          <pc:sldMasterMk cId="2126274292" sldId="2147483811"/>
        </pc:sldMasterMkLst>
        <pc:spChg chg="del mod">
          <ac:chgData name="Tilen Žagar" userId="c5eebaec-5256-4f3d-ba49-d07bfbab7c0a" providerId="ADAL" clId="{31E4D8D9-4D17-4BD9-9F6F-3CD8312C8A65}" dt="2022-09-08T12:08:29.503" v="9" actId="478"/>
          <ac:spMkLst>
            <pc:docMk/>
            <pc:sldMasterMk cId="2126274292" sldId="2147483811"/>
            <ac:spMk id="6" creationId="{6B646A4F-7A71-324C-BFC9-AEC218BC82C0}"/>
          </ac:spMkLst>
        </pc:spChg>
        <pc:spChg chg="mod">
          <ac:chgData name="Tilen Žagar" userId="c5eebaec-5256-4f3d-ba49-d07bfbab7c0a" providerId="ADAL" clId="{31E4D8D9-4D17-4BD9-9F6F-3CD8312C8A65}" dt="2022-09-08T12:04:53.223" v="7" actId="1076"/>
          <ac:spMkLst>
            <pc:docMk/>
            <pc:sldMasterMk cId="2126274292" sldId="2147483811"/>
            <ac:spMk id="9" creationId="{EEB2D4F3-D81B-4B80-8EEA-3FBB704F5F2C}"/>
          </ac:spMkLst>
        </pc:spChg>
        <pc:picChg chg="mod">
          <ac:chgData name="Tilen Žagar" userId="c5eebaec-5256-4f3d-ba49-d07bfbab7c0a" providerId="ADAL" clId="{31E4D8D9-4D17-4BD9-9F6F-3CD8312C8A65}" dt="2022-09-08T12:04:35.247" v="5" actId="1076"/>
          <ac:picMkLst>
            <pc:docMk/>
            <pc:sldMasterMk cId="2126274292" sldId="2147483811"/>
            <ac:picMk id="10" creationId="{FAB2ADD9-799E-2900-809C-33A903F7A306}"/>
          </ac:picMkLst>
        </pc:picChg>
        <pc:sldLayoutChg chg="addSp delSp mod">
          <pc:chgData name="Tilen Žagar" userId="c5eebaec-5256-4f3d-ba49-d07bfbab7c0a" providerId="ADAL" clId="{31E4D8D9-4D17-4BD9-9F6F-3CD8312C8A65}" dt="2022-09-08T12:08:50.117" v="13" actId="22"/>
          <pc:sldLayoutMkLst>
            <pc:docMk/>
            <pc:sldMasterMk cId="2126274292" sldId="2147483811"/>
            <pc:sldLayoutMk cId="1242474563" sldId="2147483815"/>
          </pc:sldLayoutMkLst>
          <pc:spChg chg="add">
            <ac:chgData name="Tilen Žagar" userId="c5eebaec-5256-4f3d-ba49-d07bfbab7c0a" providerId="ADAL" clId="{31E4D8D9-4D17-4BD9-9F6F-3CD8312C8A65}" dt="2022-09-08T12:08:50.117" v="13" actId="22"/>
            <ac:spMkLst>
              <pc:docMk/>
              <pc:sldMasterMk cId="2126274292" sldId="2147483811"/>
              <pc:sldLayoutMk cId="1242474563" sldId="2147483815"/>
              <ac:spMk id="7" creationId="{0345D608-24A0-01D5-8521-1E3E2A55AEA3}"/>
            </ac:spMkLst>
          </pc:spChg>
          <pc:spChg chg="del">
            <ac:chgData name="Tilen Žagar" userId="c5eebaec-5256-4f3d-ba49-d07bfbab7c0a" providerId="ADAL" clId="{31E4D8D9-4D17-4BD9-9F6F-3CD8312C8A65}" dt="2022-09-08T12:08:49.754" v="12" actId="478"/>
            <ac:spMkLst>
              <pc:docMk/>
              <pc:sldMasterMk cId="2126274292" sldId="2147483811"/>
              <pc:sldLayoutMk cId="1242474563" sldId="2147483815"/>
              <ac:spMk id="10" creationId="{8F866AAF-7563-9C5A-4BC1-3B2D7E1C259A}"/>
            </ac:spMkLst>
          </pc:spChg>
          <pc:spChg chg="del">
            <ac:chgData name="Tilen Žagar" userId="c5eebaec-5256-4f3d-ba49-d07bfbab7c0a" providerId="ADAL" clId="{31E4D8D9-4D17-4BD9-9F6F-3CD8312C8A65}" dt="2022-09-08T12:08:49.754" v="12" actId="478"/>
            <ac:spMkLst>
              <pc:docMk/>
              <pc:sldMasterMk cId="2126274292" sldId="2147483811"/>
              <pc:sldLayoutMk cId="1242474563" sldId="2147483815"/>
              <ac:spMk id="11" creationId="{858CD68C-347E-B0AE-D1A6-1976E4B15E9B}"/>
            </ac:spMkLst>
          </pc:spChg>
          <pc:picChg chg="del">
            <ac:chgData name="Tilen Žagar" userId="c5eebaec-5256-4f3d-ba49-d07bfbab7c0a" providerId="ADAL" clId="{31E4D8D9-4D17-4BD9-9F6F-3CD8312C8A65}" dt="2022-09-08T12:08:49.754" v="12" actId="478"/>
            <ac:picMkLst>
              <pc:docMk/>
              <pc:sldMasterMk cId="2126274292" sldId="2147483811"/>
              <pc:sldLayoutMk cId="1242474563" sldId="2147483815"/>
              <ac:picMk id="4" creationId="{197FB091-08A3-184B-A434-C46C84882F32}"/>
            </ac:picMkLst>
          </pc:picChg>
          <pc:picChg chg="add">
            <ac:chgData name="Tilen Žagar" userId="c5eebaec-5256-4f3d-ba49-d07bfbab7c0a" providerId="ADAL" clId="{31E4D8D9-4D17-4BD9-9F6F-3CD8312C8A65}" dt="2022-09-08T12:08:50.117" v="13" actId="22"/>
            <ac:picMkLst>
              <pc:docMk/>
              <pc:sldMasterMk cId="2126274292" sldId="2147483811"/>
              <pc:sldLayoutMk cId="1242474563" sldId="2147483815"/>
              <ac:picMk id="5" creationId="{B408E62D-A095-B304-1806-49F309813B9B}"/>
            </ac:picMkLst>
          </pc:picChg>
          <pc:picChg chg="add">
            <ac:chgData name="Tilen Žagar" userId="c5eebaec-5256-4f3d-ba49-d07bfbab7c0a" providerId="ADAL" clId="{31E4D8D9-4D17-4BD9-9F6F-3CD8312C8A65}" dt="2022-09-08T12:08:50.117" v="13" actId="22"/>
            <ac:picMkLst>
              <pc:docMk/>
              <pc:sldMasterMk cId="2126274292" sldId="2147483811"/>
              <pc:sldLayoutMk cId="1242474563" sldId="2147483815"/>
              <ac:picMk id="9" creationId="{8822A914-688C-8B4E-DDDF-AC648660679A}"/>
            </ac:picMkLst>
          </pc:picChg>
          <pc:picChg chg="del">
            <ac:chgData name="Tilen Žagar" userId="c5eebaec-5256-4f3d-ba49-d07bfbab7c0a" providerId="ADAL" clId="{31E4D8D9-4D17-4BD9-9F6F-3CD8312C8A65}" dt="2022-09-08T12:08:49.754" v="12" actId="478"/>
            <ac:picMkLst>
              <pc:docMk/>
              <pc:sldMasterMk cId="2126274292" sldId="2147483811"/>
              <pc:sldLayoutMk cId="1242474563" sldId="2147483815"/>
              <ac:picMk id="12" creationId="{C7D307F5-9E3D-6CEE-3663-6492B2F1EDE0}"/>
            </ac:picMkLst>
          </pc:picChg>
        </pc:sldLayoutChg>
        <pc:sldLayoutChg chg="addSp delSp mod">
          <pc:chgData name="Tilen Žagar" userId="c5eebaec-5256-4f3d-ba49-d07bfbab7c0a" providerId="ADAL" clId="{31E4D8D9-4D17-4BD9-9F6F-3CD8312C8A65}" dt="2022-09-08T12:08:43.324" v="11" actId="22"/>
          <pc:sldLayoutMkLst>
            <pc:docMk/>
            <pc:sldMasterMk cId="2126274292" sldId="2147483811"/>
            <pc:sldLayoutMk cId="1730635292" sldId="2147483817"/>
          </pc:sldLayoutMkLst>
          <pc:spChg chg="add">
            <ac:chgData name="Tilen Žagar" userId="c5eebaec-5256-4f3d-ba49-d07bfbab7c0a" providerId="ADAL" clId="{31E4D8D9-4D17-4BD9-9F6F-3CD8312C8A65}" dt="2022-09-08T12:08:43.324" v="11" actId="22"/>
            <ac:spMkLst>
              <pc:docMk/>
              <pc:sldMasterMk cId="2126274292" sldId="2147483811"/>
              <pc:sldLayoutMk cId="1730635292" sldId="2147483817"/>
              <ac:spMk id="10" creationId="{1CDB4CE2-5FB5-2BDF-0D89-72D3F9E5D2A7}"/>
            </ac:spMkLst>
          </pc:spChg>
          <pc:spChg chg="del">
            <ac:chgData name="Tilen Žagar" userId="c5eebaec-5256-4f3d-ba49-d07bfbab7c0a" providerId="ADAL" clId="{31E4D8D9-4D17-4BD9-9F6F-3CD8312C8A65}" dt="2022-09-08T12:08:42.826" v="10" actId="478"/>
            <ac:spMkLst>
              <pc:docMk/>
              <pc:sldMasterMk cId="2126274292" sldId="2147483811"/>
              <pc:sldLayoutMk cId="1730635292" sldId="2147483817"/>
              <ac:spMk id="17" creationId="{053AAA09-F68F-05AF-CCE2-F8D435AB2703}"/>
            </ac:spMkLst>
          </pc:spChg>
          <pc:spChg chg="del">
            <ac:chgData name="Tilen Žagar" userId="c5eebaec-5256-4f3d-ba49-d07bfbab7c0a" providerId="ADAL" clId="{31E4D8D9-4D17-4BD9-9F6F-3CD8312C8A65}" dt="2022-09-08T12:08:42.826" v="10" actId="478"/>
            <ac:spMkLst>
              <pc:docMk/>
              <pc:sldMasterMk cId="2126274292" sldId="2147483811"/>
              <pc:sldLayoutMk cId="1730635292" sldId="2147483817"/>
              <ac:spMk id="18" creationId="{019782C6-563E-FCC8-2983-85A5B25C95AA}"/>
            </ac:spMkLst>
          </pc:spChg>
          <pc:picChg chg="add">
            <ac:chgData name="Tilen Žagar" userId="c5eebaec-5256-4f3d-ba49-d07bfbab7c0a" providerId="ADAL" clId="{31E4D8D9-4D17-4BD9-9F6F-3CD8312C8A65}" dt="2022-09-08T12:08:43.324" v="11" actId="22"/>
            <ac:picMkLst>
              <pc:docMk/>
              <pc:sldMasterMk cId="2126274292" sldId="2147483811"/>
              <pc:sldLayoutMk cId="1730635292" sldId="2147483817"/>
              <ac:picMk id="6" creationId="{5DC54984-9ACC-758C-FAA6-88CB661EE5C7}"/>
            </ac:picMkLst>
          </pc:picChg>
          <pc:picChg chg="del">
            <ac:chgData name="Tilen Žagar" userId="c5eebaec-5256-4f3d-ba49-d07bfbab7c0a" providerId="ADAL" clId="{31E4D8D9-4D17-4BD9-9F6F-3CD8312C8A65}" dt="2022-09-08T12:08:42.826" v="10" actId="478"/>
            <ac:picMkLst>
              <pc:docMk/>
              <pc:sldMasterMk cId="2126274292" sldId="2147483811"/>
              <pc:sldLayoutMk cId="1730635292" sldId="2147483817"/>
              <ac:picMk id="8" creationId="{197FB091-08A3-184B-A434-C46C84882F32}"/>
            </ac:picMkLst>
          </pc:picChg>
          <pc:picChg chg="add">
            <ac:chgData name="Tilen Žagar" userId="c5eebaec-5256-4f3d-ba49-d07bfbab7c0a" providerId="ADAL" clId="{31E4D8D9-4D17-4BD9-9F6F-3CD8312C8A65}" dt="2022-09-08T12:08:43.324" v="11" actId="22"/>
            <ac:picMkLst>
              <pc:docMk/>
              <pc:sldMasterMk cId="2126274292" sldId="2147483811"/>
              <pc:sldLayoutMk cId="1730635292" sldId="2147483817"/>
              <ac:picMk id="12" creationId="{0DDF317D-8257-AA9C-A594-C016F30D1870}"/>
            </ac:picMkLst>
          </pc:picChg>
          <pc:picChg chg="del">
            <ac:chgData name="Tilen Žagar" userId="c5eebaec-5256-4f3d-ba49-d07bfbab7c0a" providerId="ADAL" clId="{31E4D8D9-4D17-4BD9-9F6F-3CD8312C8A65}" dt="2022-09-08T12:08:42.826" v="10" actId="478"/>
            <ac:picMkLst>
              <pc:docMk/>
              <pc:sldMasterMk cId="2126274292" sldId="2147483811"/>
              <pc:sldLayoutMk cId="1730635292" sldId="2147483817"/>
              <ac:picMk id="19" creationId="{A0D8DA04-EA8E-FF4A-F033-F18E9EC04A2B}"/>
            </ac:picMkLst>
          </pc:picChg>
        </pc:sldLayoutChg>
      </pc:sldMasterChg>
    </pc:docChg>
  </pc:docChgLst>
  <pc:docChgLst>
    <pc:chgData name="Jernej Varlec" userId="2b472400-a07f-4953-8079-e8df21fe3bc1" providerId="ADAL" clId="{5F65E253-180A-4175-AFCE-9CE0B260E0A2}"/>
    <pc:docChg chg="modSld">
      <pc:chgData name="Jernej Varlec" userId="2b472400-a07f-4953-8079-e8df21fe3bc1" providerId="ADAL" clId="{5F65E253-180A-4175-AFCE-9CE0B260E0A2}" dt="2022-09-21T14:52:49.380" v="2" actId="20577"/>
      <pc:docMkLst>
        <pc:docMk/>
      </pc:docMkLst>
      <pc:sldChg chg="modSp">
        <pc:chgData name="Jernej Varlec" userId="2b472400-a07f-4953-8079-e8df21fe3bc1" providerId="ADAL" clId="{5F65E253-180A-4175-AFCE-9CE0B260E0A2}" dt="2022-09-21T14:52:49.380" v="2" actId="20577"/>
        <pc:sldMkLst>
          <pc:docMk/>
          <pc:sldMk cId="3652465712" sldId="275"/>
        </pc:sldMkLst>
        <pc:spChg chg="mod">
          <ac:chgData name="Jernej Varlec" userId="2b472400-a07f-4953-8079-e8df21fe3bc1" providerId="ADAL" clId="{5F65E253-180A-4175-AFCE-9CE0B260E0A2}" dt="2022-09-21T14:52:49.380" v="2" actId="20577"/>
          <ac:spMkLst>
            <pc:docMk/>
            <pc:sldMk cId="3652465712" sldId="275"/>
            <ac:spMk id="3" creationId="{BB59B327-234C-02F4-4879-310D8BE04D9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22/09/2022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268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22. 09. 2022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020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699415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139882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2098244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279765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3497074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419648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4895902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559531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sl-SI" altLang="ja-JP" dirty="0"/>
              <a:t>This is the scientific </a:t>
            </a:r>
            <a:r>
              <a:rPr kumimoji="1" lang="sl-SI" altLang="ja-JP"/>
              <a:t>Title Slide: use this slide for all scientific presentations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562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CB355-F980-4FFE-9051-D7F5B76B7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r="417" b="9160"/>
          <a:stretch/>
        </p:blipFill>
        <p:spPr>
          <a:xfrm>
            <a:off x="152400" y="0"/>
            <a:ext cx="18135600" cy="92583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2384899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4115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5148000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3050" y="3812083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828545" y="2597948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1848800" y="3843038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1326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A2EB018-A9B7-C74D-A00C-4F397A5FD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3" y="547691"/>
            <a:ext cx="15793025" cy="1587842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646A4F-7A71-324C-BFC9-AEC218BC8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491321"/>
            <a:ext cx="272034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642747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46E78-6C4D-4946-BC5F-AC0E056B2D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5" y="685800"/>
            <a:ext cx="5898355" cy="2400300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31211-1A80-A347-9C7C-D1E0A36CF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5" y="3086100"/>
            <a:ext cx="5898355" cy="6172200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E78FF-D9FF-C241-85E9-C81DBDEFF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EA9C0A4-0FBD-4E4F-AAD2-388A2042C0E0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AD0743-40E4-2B4B-8C8E-2BEEC6115C8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774782" y="697714"/>
            <a:ext cx="9275545" cy="8560586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58152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1 Picture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0073" y="0"/>
            <a:ext cx="5985164" cy="102870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864310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3 Pictures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9309" y="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28588" y="3431700"/>
            <a:ext cx="5985164" cy="34092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128588" y="685620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114425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KT 1 Picture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70946" y="6714952"/>
            <a:ext cx="7546109" cy="3572048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3779212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17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E556-15B8-402F-A2BE-0E9527586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F691C-B0F3-4559-8039-F94B99C61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24F01-B902-4DF2-8495-76E4B0BB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6ECD8-2E7E-402D-831F-587AEE85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38720-ED38-4D30-B16B-9A01DB6D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873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DA7E-5F73-455C-9709-B281D7F5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B18D2-3126-4479-80D6-116982861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AEDDC-734D-4084-9556-2DB1C6A6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E317-9C6A-4EF9-A783-B17EF4D25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75DFE-9215-41A2-8C09-94B475881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406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755F-1C39-40F6-AE03-5528B2BE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49325-FD9B-4729-AB95-1AB4763B7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83F78-5C66-497F-B8BD-974EC627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7C99C-06B1-4A89-943F-81352E2F1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68F1E-3709-4A87-80F0-2C17026C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18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C59CB-8E5B-4F78-9242-14F49920D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E4339-C803-49E7-908D-265AF06F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CFAD-64F7-434E-BB0B-07408B4A8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3AA83-89D4-4B88-BA51-9ED4DBFD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C3921-A3EB-4C26-B26C-570BA977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7F7DE-67C4-4259-A4B9-1954C8E57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0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32961-C8A5-4FE7-9679-1CFF099741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495" b="8758"/>
          <a:stretch/>
        </p:blipFill>
        <p:spPr>
          <a:xfrm>
            <a:off x="152400" y="-38100"/>
            <a:ext cx="18135600" cy="9146782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4281505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06641-B391-4643-891A-2BEACA8A3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E75C2-1BD9-436F-B84D-2FA1CFE89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9A5EF-65EE-46A7-B769-94FC033306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0C2BC2-210A-40F3-82C5-E56E5A908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BF06D-078E-4C62-AF84-726CA41A3C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5817D-6285-4DFF-A1E7-16DFF3B21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082ECA-9858-4BF2-AD1F-01559558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9FB196-21DB-44AA-A8E3-9C3BEADF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73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CDE0-6D47-46F4-992E-FA4D6E102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BF6551-FFD1-4343-91A0-3A42D7F7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FFB60-02D8-4C34-B95E-41E9CE2A8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CFA83-0FD2-4274-AB86-A80512E6B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448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CF465-B239-49DF-9E83-39A227BF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5A5634-E8E9-4FDF-BD65-9868BE4B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C1387-64AA-47AF-8336-ADD48FADA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886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4100D-05F8-4C7F-9096-763CCBAF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A2150-F9C5-4036-AB26-BCB4731F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93886-BCA1-4B5D-86D1-C837D1A94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D09463-10C8-4378-B4FB-F3B531DF6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02ECC-0E24-4D70-879C-FC0F4F6E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56E23-AEBA-489F-9A92-DB99273E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058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CC856-F543-4C5B-94DF-31F8ABBA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C61C9-14F7-439E-ACB1-2E56809E67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2CE56-3F3C-4B7C-A33B-BE94AE014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DBBF2-3730-4E58-B882-177BB9468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925AF-019D-4DAB-ABA0-62A2D140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5F2DE-3B3F-4321-8905-4C2911AA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14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729AB-2F7E-4906-A769-390F12392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10776-F162-4905-8473-4D60399C9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CA57D-A83C-4663-9CC5-538CC92D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6062D-D5AC-4CE3-9DB6-B3D9D1814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71BE3-93E4-47D6-9855-B9A49A7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992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44DF32-4BE9-4682-B07F-148F68A29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4892-DBBF-40E1-AD5A-97B4E19D6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4581A-9DCA-4426-9E78-123B4D0C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01E4A-83A5-450A-BF1F-75273B927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1B083-5F62-4F7A-BBFD-E9FC13F7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77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9FDF66-C888-4ACB-8B46-424E46C8B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" t="4313" r="-20" b="2745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67538" y="2933700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217778" y="1257300"/>
            <a:ext cx="50399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0" b="1" dirty="0">
                <a:solidFill>
                  <a:srgbClr val="FBFBFB"/>
                </a:solidFill>
                <a:latin typeface="+mn-lt"/>
              </a:rPr>
              <a:t>Thank you!</a:t>
            </a:r>
            <a:endParaRPr lang="en-GB" sz="6750" b="1" dirty="0">
              <a:solidFill>
                <a:srgbClr val="FBFBF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213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4DDEA-B639-4ACB-83F8-918B22A875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" r="833" b="5882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250" y="3393463"/>
            <a:ext cx="14211298" cy="3500073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90168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6527007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54984-9ACC-758C-FAA6-88CB661EE5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DB4CE2-5FB5-2BDF-0D89-72D3F9E5D2A7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0DDF317D-8257-AA9C-A594-C016F30D18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3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8E62D-A095-B304-1806-49F309813B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45D608-24A0-01D5-8521-1E3E2A55AEA3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822A914-688C-8B4E-DDDF-AC64866067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163A3B-EBDD-42DB-8FC6-5A3C35BC0B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547694"/>
            <a:ext cx="15773402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E551339-867F-4EF3-8E82-6CC76EF86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12943" y="2781300"/>
            <a:ext cx="5817756" cy="6477000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755D4-A153-47C1-8D3B-467E7DA243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57299" y="2781300"/>
            <a:ext cx="9438410" cy="6477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altLang="ja-JP"/>
              <a:t>Click icon to add picture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91201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0D5EE-8624-AE42-A32F-395087AF1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F724A-8156-804B-9494-75F4A561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2DE970-7EFC-1B48-8455-8FA1B262E05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06139E-56A7-6248-B272-E0A86DACAB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78556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9961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1" y="2521745"/>
            <a:ext cx="7774782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7739065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59492" y="3812083"/>
            <a:ext cx="77724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592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23933D-0C75-BE44-A29B-3AB64C2D9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547694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3505D-A57C-294A-B409-885BAA475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2" y="2738440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B2D4F3-D81B-4B80-8EEA-3FBB704F5F2C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AB2ADD9-799E-2900-809C-33A903F7A306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41" r:id="rId2"/>
    <p:sldLayoutId id="2147483827" r:id="rId3"/>
    <p:sldLayoutId id="2147483824" r:id="rId4"/>
    <p:sldLayoutId id="2147483817" r:id="rId5"/>
    <p:sldLayoutId id="2147483815" r:id="rId6"/>
    <p:sldLayoutId id="2147483816" r:id="rId7"/>
    <p:sldLayoutId id="2147483819" r:id="rId8"/>
    <p:sldLayoutId id="2147483820" r:id="rId9"/>
    <p:sldLayoutId id="2147483828" r:id="rId10"/>
    <p:sldLayoutId id="2147483821" r:id="rId11"/>
    <p:sldLayoutId id="2147483822" r:id="rId12"/>
    <p:sldLayoutId id="2147483812" r:id="rId13"/>
    <p:sldLayoutId id="2147483825" r:id="rId14"/>
    <p:sldLayoutId id="2147483826" r:id="rId15"/>
  </p:sldLayoutIdLst>
  <p:hf hdr="0" ftr="0"/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kumimoji="1" lang="en-US" sz="4500" b="0" i="0" kern="1200" dirty="0">
          <a:solidFill>
            <a:srgbClr val="EE2E24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39725" indent="-33972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"/>
        <a:defRPr kumimoji="1" sz="31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74675" indent="-233363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"/>
        <a:defRPr kumimoji="1" sz="27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-25717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2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147763" indent="-222250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371600" indent="-223838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3240" userDrawn="1">
          <p15:clr>
            <a:srgbClr val="F26B43"/>
          </p15:clr>
        </p15:guide>
        <p15:guide id="1" pos="81" userDrawn="1">
          <p15:clr>
            <a:srgbClr val="F26B43"/>
          </p15:clr>
        </p15:guide>
        <p15:guide id="2" pos="780" userDrawn="1">
          <p15:clr>
            <a:srgbClr val="F26B43"/>
          </p15:clr>
        </p15:guide>
        <p15:guide id="3" pos="107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C8AC6-B3EF-4005-8BBB-BF7B3F052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AA467-3064-4D55-AC1B-D14A8AD48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2033E-D903-4032-B171-B34F63C6A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B290A-07F5-4B6F-AA03-2C0BF73E09B4}" type="datetimeFigureOut">
              <a:rPr kumimoji="1" lang="ja-JP" altLang="en-US" smtClean="0"/>
              <a:t>2022/9/22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C611F-E084-4955-B1A6-4824CC6A9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045D5-C7F4-4945-AA65-7171D0357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22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9777-05B7-4ECB-A96D-A7981F9E5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2191172"/>
            <a:ext cx="12135170" cy="4814411"/>
          </a:xfrm>
        </p:spPr>
        <p:txBody>
          <a:bodyPr>
            <a:normAutofit/>
          </a:bodyPr>
          <a:lstStyle/>
          <a:p>
            <a:r>
              <a:rPr lang="en-US" sz="7200" dirty="0"/>
              <a:t>EPICS Module for Beckhoff ADS Protocol </a:t>
            </a:r>
            <a:endParaRPr kumimoji="1" lang="ja-JP" altLang="en-US" sz="7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56FA-E8A8-45EB-B817-B3BF23A77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2" y="7375748"/>
            <a:ext cx="4990170" cy="1224136"/>
          </a:xfrm>
        </p:spPr>
        <p:txBody>
          <a:bodyPr/>
          <a:lstStyle/>
          <a:p>
            <a:r>
              <a:rPr lang="en-US" altLang="ja-JP" dirty="0"/>
              <a:t>j</a:t>
            </a:r>
            <a:r>
              <a:rPr kumimoji="1" lang="en-US" altLang="ja-JP" dirty="0"/>
              <a:t>ernej.varlec@cosylab.com</a:t>
            </a:r>
            <a:endParaRPr kumimoji="1" lang="ja-JP" alt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30A15CE-0166-315D-073F-1D5BCCACA9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57302" y="462980"/>
            <a:ext cx="3866225" cy="20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2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3A0EC-4026-5696-DE0F-3C965B38D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can you get it?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45B54-052C-B5D2-7224-3D375573E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https://epics.cosylab.com</a:t>
            </a:r>
            <a:endParaRPr lang="en-SI" sz="40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F1368E8-B7DD-1C5A-2D45-55D66E60F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5762" y="467012"/>
            <a:ext cx="8424936" cy="842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9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84D65A1-7D96-38C6-4CEA-6B891BDF0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0604" y="940891"/>
            <a:ext cx="3866225" cy="20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4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am 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Working with </a:t>
            </a:r>
            <a:r>
              <a:rPr lang="en-GB" dirty="0" err="1"/>
              <a:t>Cosylab</a:t>
            </a:r>
            <a:r>
              <a:rPr lang="en-GB" dirty="0"/>
              <a:t> for a couple of years now</a:t>
            </a:r>
          </a:p>
          <a:p>
            <a:pPr>
              <a:lnSpc>
                <a:spcPct val="200000"/>
              </a:lnSpc>
            </a:pPr>
            <a:r>
              <a:rPr lang="en-GB" dirty="0"/>
              <a:t>Collaborating on EPICS and Beckhoff projects</a:t>
            </a:r>
          </a:p>
          <a:p>
            <a:pPr>
              <a:lnSpc>
                <a:spcPct val="200000"/>
              </a:lnSpc>
            </a:pPr>
            <a:r>
              <a:rPr lang="en-GB" dirty="0"/>
              <a:t>I’ve been tasked with porting our original ADS device support to </a:t>
            </a:r>
            <a:r>
              <a:rPr lang="en-GB" dirty="0" err="1"/>
              <a:t>Autoparam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28176" y="9549375"/>
            <a:ext cx="2720340" cy="547688"/>
          </a:xfrm>
          <a:prstGeom prst="rect">
            <a:avLst/>
          </a:prstGeom>
        </p:spPr>
        <p:txBody>
          <a:bodyPr/>
          <a:lstStyle/>
          <a:p>
            <a:fld id="{B3BB5C58-8ADB-4576-BBB3-07D8E3EC1112}" type="slidenum">
              <a:rPr lang="sl-SI" smtClean="0"/>
              <a:pPr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1070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2A44-5562-FBAA-4E47-92D3DEA4F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ADS?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38806-F5C9-02A9-7C37-BAB71C7D5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TCP based communication protocol developed by Beckhoff</a:t>
            </a:r>
          </a:p>
          <a:p>
            <a:pPr>
              <a:lnSpc>
                <a:spcPct val="200000"/>
              </a:lnSpc>
            </a:pPr>
            <a:r>
              <a:rPr lang="en-US" dirty="0"/>
              <a:t>Devices communicate via message router </a:t>
            </a:r>
          </a:p>
          <a:p>
            <a:pPr>
              <a:lnSpc>
                <a:spcPct val="200000"/>
              </a:lnSpc>
            </a:pPr>
            <a:r>
              <a:rPr lang="en-US" dirty="0"/>
              <a:t>Used internally in a </a:t>
            </a:r>
            <a:r>
              <a:rPr lang="en-US" dirty="0" err="1"/>
              <a:t>TwinCAT</a:t>
            </a:r>
            <a:r>
              <a:rPr lang="en-US" dirty="0"/>
              <a:t> system (e.g., HMI)</a:t>
            </a:r>
          </a:p>
          <a:p>
            <a:pPr>
              <a:lnSpc>
                <a:spcPct val="200000"/>
              </a:lnSpc>
            </a:pPr>
            <a:r>
              <a:rPr lang="en-US" dirty="0"/>
              <a:t>Libraries for external clients</a:t>
            </a:r>
          </a:p>
          <a:p>
            <a:pPr>
              <a:lnSpc>
                <a:spcPct val="200000"/>
              </a:lnSpc>
            </a:pPr>
            <a:r>
              <a:rPr lang="en-US" dirty="0"/>
              <a:t>Not to be confused with </a:t>
            </a:r>
            <a:r>
              <a:rPr lang="en-US" dirty="0" err="1"/>
              <a:t>EtherCAT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69335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F17C-BC7E-09D9-0D5B-B1FD2BBD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Cosylab’s</a:t>
            </a:r>
            <a:r>
              <a:rPr lang="en-US" dirty="0"/>
              <a:t> ADS device support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BE75B-AFF0-B7E6-D398-06F685571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Developed a couple of years ago</a:t>
            </a:r>
          </a:p>
          <a:p>
            <a:pPr>
              <a:lnSpc>
                <a:spcPct val="200000"/>
              </a:lnSpc>
            </a:pPr>
            <a:r>
              <a:rPr lang="en-US" dirty="0"/>
              <a:t>So far, only used by our customers</a:t>
            </a:r>
          </a:p>
          <a:p>
            <a:pPr>
              <a:lnSpc>
                <a:spcPct val="200000"/>
              </a:lnSpc>
            </a:pPr>
            <a:r>
              <a:rPr lang="en-US" dirty="0"/>
              <a:t>We decided we want to publish it as open source</a:t>
            </a:r>
          </a:p>
        </p:txBody>
      </p:sp>
    </p:spTree>
    <p:extLst>
      <p:ext uri="{BB962C8B-B14F-4D97-AF65-F5344CB8AC3E}">
        <p14:creationId xmlns:p14="http://schemas.microsoft.com/office/powerpoint/2010/main" val="209075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AAD89-E0FF-F87C-39F1-854329B39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think it is useful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48BA3-8C04-E5D7-2B4D-C208FB725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Very fast because of sum reads</a:t>
            </a:r>
          </a:p>
          <a:p>
            <a:pPr>
              <a:lnSpc>
                <a:spcPct val="200000"/>
              </a:lnSpc>
            </a:pPr>
            <a:r>
              <a:rPr lang="en-US" dirty="0"/>
              <a:t>Beckhoff example: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Single reads: 4k variables with 2ms protocol time = </a:t>
            </a:r>
            <a:r>
              <a:rPr lang="en-US" b="1" dirty="0"/>
              <a:t>8000 </a:t>
            </a:r>
            <a:r>
              <a:rPr lang="en-US" b="1" dirty="0" err="1"/>
              <a:t>ms</a:t>
            </a:r>
            <a:r>
              <a:rPr lang="en-US" b="1" dirty="0"/>
              <a:t> to scan all variables</a:t>
            </a:r>
            <a:endParaRPr lang="en-US" dirty="0"/>
          </a:p>
          <a:p>
            <a:pPr lvl="1">
              <a:lnSpc>
                <a:spcPct val="200000"/>
              </a:lnSpc>
            </a:pPr>
            <a:r>
              <a:rPr lang="en-US" dirty="0"/>
              <a:t>Sum reads: 4k variables with 2m protocol time = </a:t>
            </a:r>
            <a:r>
              <a:rPr lang="en-US" b="1" dirty="0"/>
              <a:t>20 </a:t>
            </a:r>
            <a:r>
              <a:rPr lang="en-US" b="1" dirty="0" err="1"/>
              <a:t>ms</a:t>
            </a:r>
            <a:r>
              <a:rPr lang="en-US" b="1" dirty="0"/>
              <a:t> to scan all variables</a:t>
            </a:r>
          </a:p>
          <a:p>
            <a:pPr>
              <a:lnSpc>
                <a:spcPct val="200000"/>
              </a:lnSpc>
            </a:pPr>
            <a:r>
              <a:rPr lang="en-US" dirty="0"/>
              <a:t>Our tests: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Stable reading 10,000 variables when using periodic scan rates</a:t>
            </a:r>
          </a:p>
        </p:txBody>
      </p:sp>
    </p:spTree>
    <p:extLst>
      <p:ext uri="{BB962C8B-B14F-4D97-AF65-F5344CB8AC3E}">
        <p14:creationId xmlns:p14="http://schemas.microsoft.com/office/powerpoint/2010/main" val="289269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95E45-F391-0CD9-BA84-764286721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numbers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FFD65-1A18-CE4F-7469-27247A072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These numbers are for 1k – 10k ai records and 500 variables per ADS transaction.</a:t>
            </a:r>
          </a:p>
          <a:p>
            <a:pPr lvl="1"/>
            <a:r>
              <a:rPr lang="en-US" dirty="0"/>
              <a:t>PLC cycle time is 10ms.</a:t>
            </a:r>
          </a:p>
          <a:p>
            <a:pPr lvl="1"/>
            <a:r>
              <a:rPr lang="en-US" dirty="0"/>
              <a:t>PLC variables are </a:t>
            </a:r>
            <a:r>
              <a:rPr lang="en-US" i="1" dirty="0"/>
              <a:t>LREAL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Updates were stable at all scan rates.</a:t>
            </a:r>
          </a:p>
          <a:p>
            <a:pPr>
              <a:lnSpc>
                <a:spcPct val="150000"/>
              </a:lnSpc>
            </a:pPr>
            <a:r>
              <a:rPr lang="en-US" dirty="0"/>
              <a:t>Interrupt scan rate averages:</a:t>
            </a:r>
          </a:p>
          <a:p>
            <a:pPr lvl="1"/>
            <a:r>
              <a:rPr lang="en-US" dirty="0"/>
              <a:t>1k records: 10ms</a:t>
            </a:r>
          </a:p>
          <a:p>
            <a:pPr lvl="1"/>
            <a:r>
              <a:rPr lang="en-US" dirty="0"/>
              <a:t>2.5k records: 50ms</a:t>
            </a:r>
          </a:p>
          <a:p>
            <a:pPr lvl="1"/>
            <a:r>
              <a:rPr lang="en-US" dirty="0"/>
              <a:t>5k records: 326ms</a:t>
            </a:r>
          </a:p>
          <a:p>
            <a:pPr lvl="1"/>
            <a:r>
              <a:rPr lang="en-US" dirty="0"/>
              <a:t>10k records: 1362ms</a:t>
            </a:r>
          </a:p>
        </p:txBody>
      </p:sp>
    </p:spTree>
    <p:extLst>
      <p:ext uri="{BB962C8B-B14F-4D97-AF65-F5344CB8AC3E}">
        <p14:creationId xmlns:p14="http://schemas.microsoft.com/office/powerpoint/2010/main" val="382896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28DB75D2-A331-DEAD-DE3A-FA7F39B768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25" y="1255068"/>
            <a:ext cx="17975354" cy="712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51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DA468-A7BC-7EA1-8E37-036DA585A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use it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9B327-234C-02F4-4879-310D8BE04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It’s based on </a:t>
            </a:r>
            <a:r>
              <a:rPr lang="en-US" dirty="0" err="1"/>
              <a:t>AutoparamDriver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Reason structure:</a:t>
            </a:r>
          </a:p>
          <a:p>
            <a:pPr lvl="1">
              <a:lnSpc>
                <a:spcPct val="150000"/>
              </a:lnSpc>
            </a:pPr>
            <a:r>
              <a:rPr lang="en-US" dirty="0" err="1"/>
              <a:t>DataType</a:t>
            </a:r>
            <a:r>
              <a:rPr lang="en-US" dirty="0"/>
              <a:t>    </a:t>
            </a:r>
            <a:r>
              <a:rPr lang="en-US" dirty="0" err="1"/>
              <a:t>NumElements</a:t>
            </a:r>
            <a:r>
              <a:rPr lang="en-US" dirty="0"/>
              <a:t>    Read/Write    </a:t>
            </a:r>
            <a:r>
              <a:rPr lang="en-US" dirty="0" err="1"/>
              <a:t>AdsPort</a:t>
            </a:r>
            <a:r>
              <a:rPr lang="en-US" dirty="0"/>
              <a:t>    </a:t>
            </a:r>
            <a:r>
              <a:rPr lang="en-US" dirty="0" err="1"/>
              <a:t>VariableName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Example: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field(INP,  "@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asyn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(test 0 0) </a:t>
            </a:r>
            <a:r>
              <a:rPr lang="en-US" dirty="0">
                <a:solidFill>
                  <a:schemeClr val="tx1"/>
                </a:solidFill>
              </a:rPr>
              <a:t>BOOL  R  P=PLC_TC3  V=</a:t>
            </a:r>
            <a:r>
              <a:rPr lang="en-US" dirty="0" err="1">
                <a:solidFill>
                  <a:schemeClr val="tx1"/>
                </a:solidFill>
              </a:rPr>
              <a:t>SomeStruct.switchStatus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")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field(OUT,  "@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asyn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(test 0 0)</a:t>
            </a:r>
            <a:r>
              <a:rPr lang="en-US" dirty="0">
                <a:solidFill>
                  <a:schemeClr val="tx1"/>
                </a:solidFill>
              </a:rPr>
              <a:t> USINT[]  N=10  W  P=851  V=</a:t>
            </a:r>
            <a:r>
              <a:rPr lang="en-US" dirty="0" err="1">
                <a:solidFill>
                  <a:schemeClr val="tx1"/>
                </a:solidFill>
              </a:rPr>
              <a:t>SomeStruct.ucharTest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”)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field(INP,  "@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asynMask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(test 0 </a:t>
            </a:r>
            <a:r>
              <a:rPr lang="en-US" dirty="0">
                <a:solidFill>
                  <a:schemeClr val="tx1"/>
                </a:solidFill>
              </a:rPr>
              <a:t>0xFFFF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0)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UINT_digi</a:t>
            </a:r>
            <a:r>
              <a:rPr lang="en-US" dirty="0">
                <a:solidFill>
                  <a:schemeClr val="tx1"/>
                </a:solidFill>
              </a:rPr>
              <a:t> R P=851 V=</a:t>
            </a:r>
            <a:r>
              <a:rPr lang="en-US" dirty="0" err="1">
                <a:solidFill>
                  <a:schemeClr val="tx1"/>
                </a:solidFill>
              </a:rPr>
              <a:t>SomeStruct.mbbid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365246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C4F37-14F8-F7B2-FAD8-E7821C641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limitations EPICS developers should be aware of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06780-A3C4-DFCA-E2F4-C63639704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Maximum of 2048 kB of data per transfer</a:t>
            </a:r>
          </a:p>
          <a:p>
            <a:pPr>
              <a:lnSpc>
                <a:spcPct val="200000"/>
              </a:lnSpc>
            </a:pPr>
            <a:r>
              <a:rPr lang="en-US" dirty="0"/>
              <a:t>Recommended maximum of 500 variables per transfer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This is recommended by Beckhoff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Value can be changed</a:t>
            </a:r>
          </a:p>
        </p:txBody>
      </p:sp>
    </p:spTree>
    <p:extLst>
      <p:ext uri="{BB962C8B-B14F-4D97-AF65-F5344CB8AC3E}">
        <p14:creationId xmlns:p14="http://schemas.microsoft.com/office/powerpoint/2010/main" val="61656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sylab">
  <a:themeElements>
    <a:clrScheme name="Cosyl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sylab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820B34-E11A-43A1-A40C-D745C086AFD9}" vid="{0C9A3912-4F6B-4383-BC17-E2CC3D7B60C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820B34-E11A-43A1-A40C-D745C086AFD9}" vid="{C2C8ECCD-F588-44F9-A5B4-CD71C1F58EF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54DF09E36374D800EF599CEF5F9D6" ma:contentTypeVersion="5" ma:contentTypeDescription="Create a new document." ma:contentTypeScope="" ma:versionID="7738027f27879f40c77a12b0e67197e1">
  <xsd:schema xmlns:xsd="http://www.w3.org/2001/XMLSchema" xmlns:xs="http://www.w3.org/2001/XMLSchema" xmlns:p="http://schemas.microsoft.com/office/2006/metadata/properties" xmlns:ns2="17516568-c6f4-4aec-94bf-dde3233f4f16" targetNamespace="http://schemas.microsoft.com/office/2006/metadata/properties" ma:root="true" ma:fieldsID="830b9d5a7b9f5d0734d4dfb9ef66a5e0" ns2:_="">
    <xsd:import namespace="17516568-c6f4-4aec-94bf-dde3233f4f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516568-c6f4-4aec-94bf-dde3233f4f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1E4DF-595D-4956-BC66-2AD8AF4C87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516568-c6f4-4aec-94bf-dde3233f4f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39777D-A9AC-4761-8146-42FF6375E3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CSL-QM-PRES-T-02_General_Presentation_confidential</Template>
  <TotalTime>565</TotalTime>
  <Words>387</Words>
  <Application>Microsoft Office PowerPoint</Application>
  <PresentationFormat>Custom</PresentationFormat>
  <Paragraphs>52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游ゴシック</vt:lpstr>
      <vt:lpstr>游ゴシック Light</vt:lpstr>
      <vt:lpstr>Arial</vt:lpstr>
      <vt:lpstr>Calibri</vt:lpstr>
      <vt:lpstr>Open Sans</vt:lpstr>
      <vt:lpstr>Open Sans Light</vt:lpstr>
      <vt:lpstr>Wingdings 2</vt:lpstr>
      <vt:lpstr>Cosylab</vt:lpstr>
      <vt:lpstr>Custom Design</vt:lpstr>
      <vt:lpstr>EPICS Module for Beckhoff ADS Protocol </vt:lpstr>
      <vt:lpstr>Who am I?</vt:lpstr>
      <vt:lpstr>What is ADS?</vt:lpstr>
      <vt:lpstr>Cosylab’s ADS device support</vt:lpstr>
      <vt:lpstr>Why do we think it is useful</vt:lpstr>
      <vt:lpstr>Performance numbers</vt:lpstr>
      <vt:lpstr>PowerPoint Presentation</vt:lpstr>
      <vt:lpstr>How do we use it</vt:lpstr>
      <vt:lpstr>Potential limitations EPICS developers should be aware of</vt:lpstr>
      <vt:lpstr>Where can you get it?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Tilen Žagar</dc:creator>
  <cp:lastModifiedBy>Minca Čufer</cp:lastModifiedBy>
  <cp:revision>15</cp:revision>
  <dcterms:created xsi:type="dcterms:W3CDTF">2022-09-08T09:50:06Z</dcterms:created>
  <dcterms:modified xsi:type="dcterms:W3CDTF">2022-09-22T12:47:22Z</dcterms:modified>
</cp:coreProperties>
</file>