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1" r:id="rId1"/>
    <p:sldMasterId id="2147483829" r:id="rId2"/>
  </p:sldMasterIdLst>
  <p:notesMasterIdLst>
    <p:notesMasterId r:id="rId11"/>
  </p:notesMasterIdLst>
  <p:handoutMasterIdLst>
    <p:handoutMasterId r:id="rId12"/>
  </p:handoutMasterIdLst>
  <p:sldIdLst>
    <p:sldId id="270" r:id="rId3"/>
    <p:sldId id="259" r:id="rId4"/>
    <p:sldId id="274" r:id="rId5"/>
    <p:sldId id="272" r:id="rId6"/>
    <p:sldId id="271" r:id="rId7"/>
    <p:sldId id="275" r:id="rId8"/>
    <p:sldId id="258" r:id="rId9"/>
    <p:sldId id="273" r:id="rId10"/>
  </p:sldIdLst>
  <p:sldSz cx="18288000" cy="10287000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99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3988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20982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79765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497074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419648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895902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595317" algn="l" defTabSz="1398829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 Amand" initials="FA" lastIdx="1" clrIdx="0">
    <p:extLst>
      <p:ext uri="{19B8F6BF-5375-455C-9EA6-DF929625EA0E}">
        <p15:presenceInfo xmlns:p15="http://schemas.microsoft.com/office/powerpoint/2012/main" userId="S-1-5-21-657170302-1258432296-86014489-12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EE2E24"/>
    <a:srgbClr val="BEBEBE"/>
    <a:srgbClr val="35363B"/>
    <a:srgbClr val="E8E8E8"/>
    <a:srgbClr val="DADBE0"/>
    <a:srgbClr val="F0F0F0"/>
    <a:srgbClr val="D9D9D9"/>
    <a:srgbClr val="A1A1A1"/>
    <a:srgbClr val="ED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1901" autoAdjust="0"/>
  </p:normalViewPr>
  <p:slideViewPr>
    <p:cSldViewPr>
      <p:cViewPr varScale="1">
        <p:scale>
          <a:sx n="66" d="100"/>
          <a:sy n="66" d="100"/>
        </p:scale>
        <p:origin x="114" y="414"/>
      </p:cViewPr>
      <p:guideLst/>
    </p:cSldViewPr>
  </p:slideViewPr>
  <p:outlineViewPr>
    <p:cViewPr>
      <p:scale>
        <a:sx n="33" d="100"/>
        <a:sy n="33" d="100"/>
      </p:scale>
      <p:origin x="0" y="-2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len Žagar" userId="c5eebaec-5256-4f3d-ba49-d07bfbab7c0a" providerId="ADAL" clId="{31E4D8D9-4D17-4BD9-9F6F-3CD8312C8A65}"/>
    <pc:docChg chg="custSel addSld delSld modSld sldOrd modMainMaster">
      <pc:chgData name="Tilen Žagar" userId="c5eebaec-5256-4f3d-ba49-d07bfbab7c0a" providerId="ADAL" clId="{31E4D8D9-4D17-4BD9-9F6F-3CD8312C8A65}" dt="2022-09-21T17:00:54.202" v="4006"/>
      <pc:docMkLst>
        <pc:docMk/>
      </pc:docMkLst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687495805" sldId="257"/>
        </pc:sldMkLst>
      </pc:sldChg>
      <pc:sldChg chg="addSp delSp modSp mod ord delAnim modAnim">
        <pc:chgData name="Tilen Žagar" userId="c5eebaec-5256-4f3d-ba49-d07bfbab7c0a" providerId="ADAL" clId="{31E4D8D9-4D17-4BD9-9F6F-3CD8312C8A65}" dt="2022-09-21T16:51:30.547" v="3699"/>
        <pc:sldMkLst>
          <pc:docMk/>
          <pc:sldMk cId="1056343661" sldId="258"/>
        </pc:sldMkLst>
        <pc:spChg chg="mod">
          <ac:chgData name="Tilen Žagar" userId="c5eebaec-5256-4f3d-ba49-d07bfbab7c0a" providerId="ADAL" clId="{31E4D8D9-4D17-4BD9-9F6F-3CD8312C8A65}" dt="2022-09-21T16:03:51.829" v="2297" actId="20577"/>
          <ac:spMkLst>
            <pc:docMk/>
            <pc:sldMk cId="1056343661" sldId="258"/>
            <ac:spMk id="2" creationId="{00000000-0000-0000-0000-000000000000}"/>
          </ac:spMkLst>
        </pc:spChg>
        <pc:spChg chg="add mod">
          <ac:chgData name="Tilen Žagar" userId="c5eebaec-5256-4f3d-ba49-d07bfbab7c0a" providerId="ADAL" clId="{31E4D8D9-4D17-4BD9-9F6F-3CD8312C8A65}" dt="2022-09-21T16:50:56.315" v="3695" actId="1037"/>
          <ac:spMkLst>
            <pc:docMk/>
            <pc:sldMk cId="1056343661" sldId="258"/>
            <ac:spMk id="7" creationId="{998C07D2-6A96-9D8D-DA3C-3BA4F03F0FFE}"/>
          </ac:spMkLst>
        </pc:spChg>
        <pc:picChg chg="add del mod">
          <ac:chgData name="Tilen Žagar" userId="c5eebaec-5256-4f3d-ba49-d07bfbab7c0a" providerId="ADAL" clId="{31E4D8D9-4D17-4BD9-9F6F-3CD8312C8A65}" dt="2022-09-21T16:03:40.416" v="2291" actId="478"/>
          <ac:picMkLst>
            <pc:docMk/>
            <pc:sldMk cId="1056343661" sldId="258"/>
            <ac:picMk id="5" creationId="{DAA7A777-0886-961B-37CC-DC81D9DE632F}"/>
          </ac:picMkLst>
        </pc:picChg>
        <pc:picChg chg="add mod">
          <ac:chgData name="Tilen Žagar" userId="c5eebaec-5256-4f3d-ba49-d07bfbab7c0a" providerId="ADAL" clId="{31E4D8D9-4D17-4BD9-9F6F-3CD8312C8A65}" dt="2022-09-21T16:49:13.946" v="3648" actId="1076"/>
          <ac:picMkLst>
            <pc:docMk/>
            <pc:sldMk cId="1056343661" sldId="258"/>
            <ac:picMk id="6" creationId="{8A463A5A-7460-68AA-FA54-80C64A118335}"/>
          </ac:picMkLst>
        </pc:picChg>
      </pc:sldChg>
      <pc:sldChg chg="addSp delSp modSp mod modAnim">
        <pc:chgData name="Tilen Žagar" userId="c5eebaec-5256-4f3d-ba49-d07bfbab7c0a" providerId="ADAL" clId="{31E4D8D9-4D17-4BD9-9F6F-3CD8312C8A65}" dt="2022-09-08T14:09:04.062" v="259"/>
        <pc:sldMkLst>
          <pc:docMk/>
          <pc:sldMk cId="2910707499" sldId="259"/>
        </pc:sldMkLst>
        <pc:spChg chg="mod">
          <ac:chgData name="Tilen Žagar" userId="c5eebaec-5256-4f3d-ba49-d07bfbab7c0a" providerId="ADAL" clId="{31E4D8D9-4D17-4BD9-9F6F-3CD8312C8A65}" dt="2022-09-08T13:45:32.278" v="223" actId="20577"/>
          <ac:spMkLst>
            <pc:docMk/>
            <pc:sldMk cId="2910707499" sldId="259"/>
            <ac:spMk id="2" creationId="{00000000-0000-0000-0000-000000000000}"/>
          </ac:spMkLst>
        </pc:spChg>
        <pc:spChg chg="del">
          <ac:chgData name="Tilen Žagar" userId="c5eebaec-5256-4f3d-ba49-d07bfbab7c0a" providerId="ADAL" clId="{31E4D8D9-4D17-4BD9-9F6F-3CD8312C8A65}" dt="2022-09-08T12:35:50.835" v="176" actId="931"/>
          <ac:spMkLst>
            <pc:docMk/>
            <pc:sldMk cId="2910707499" sldId="259"/>
            <ac:spMk id="3" creationId="{00000000-0000-0000-0000-000000000000}"/>
          </ac:spMkLst>
        </pc:spChg>
        <pc:picChg chg="add mod">
          <ac:chgData name="Tilen Žagar" userId="c5eebaec-5256-4f3d-ba49-d07bfbab7c0a" providerId="ADAL" clId="{31E4D8D9-4D17-4BD9-9F6F-3CD8312C8A65}" dt="2022-09-08T13:45:15.886" v="218" actId="1440"/>
          <ac:picMkLst>
            <pc:docMk/>
            <pc:sldMk cId="2910707499" sldId="259"/>
            <ac:picMk id="6" creationId="{EF70F0B7-766F-DECA-F983-73E0013F897E}"/>
          </ac:picMkLst>
        </pc:picChg>
        <pc:picChg chg="add mod">
          <ac:chgData name="Tilen Žagar" userId="c5eebaec-5256-4f3d-ba49-d07bfbab7c0a" providerId="ADAL" clId="{31E4D8D9-4D17-4BD9-9F6F-3CD8312C8A65}" dt="2022-09-08T13:45:18.898" v="219" actId="1440"/>
          <ac:picMkLst>
            <pc:docMk/>
            <pc:sldMk cId="2910707499" sldId="259"/>
            <ac:picMk id="8" creationId="{1989EBFD-198E-B8EC-8D6E-7B602BFA8218}"/>
          </ac:picMkLst>
        </pc:picChg>
        <pc:picChg chg="add mod">
          <ac:chgData name="Tilen Žagar" userId="c5eebaec-5256-4f3d-ba49-d07bfbab7c0a" providerId="ADAL" clId="{31E4D8D9-4D17-4BD9-9F6F-3CD8312C8A65}" dt="2022-09-08T13:45:11.033" v="217" actId="1440"/>
          <ac:picMkLst>
            <pc:docMk/>
            <pc:sldMk cId="2910707499" sldId="259"/>
            <ac:picMk id="10" creationId="{76C302D3-D185-28C7-29C8-CA78649321EC}"/>
          </ac:picMkLst>
        </pc:picChg>
        <pc:picChg chg="add del mod">
          <ac:chgData name="Tilen Žagar" userId="c5eebaec-5256-4f3d-ba49-d07bfbab7c0a" providerId="ADAL" clId="{31E4D8D9-4D17-4BD9-9F6F-3CD8312C8A65}" dt="2022-09-08T14:08:12.181" v="247" actId="478"/>
          <ac:picMkLst>
            <pc:docMk/>
            <pc:sldMk cId="2910707499" sldId="259"/>
            <ac:picMk id="12" creationId="{BF83507D-F4F6-1FD8-8DF0-7DE45486C49B}"/>
          </ac:picMkLst>
        </pc:picChg>
        <pc:picChg chg="add mod">
          <ac:chgData name="Tilen Žagar" userId="c5eebaec-5256-4f3d-ba49-d07bfbab7c0a" providerId="ADAL" clId="{31E4D8D9-4D17-4BD9-9F6F-3CD8312C8A65}" dt="2022-09-08T14:08:39.250" v="255" actId="1076"/>
          <ac:picMkLst>
            <pc:docMk/>
            <pc:sldMk cId="2910707499" sldId="259"/>
            <ac:picMk id="14" creationId="{DE8893FC-45A2-500B-C9D7-3850A3A3DC9A}"/>
          </ac:picMkLst>
        </pc:picChg>
        <pc:picChg chg="add mod">
          <ac:chgData name="Tilen Žagar" userId="c5eebaec-5256-4f3d-ba49-d07bfbab7c0a" providerId="ADAL" clId="{31E4D8D9-4D17-4BD9-9F6F-3CD8312C8A65}" dt="2022-09-08T14:08:42.974" v="256" actId="1076"/>
          <ac:picMkLst>
            <pc:docMk/>
            <pc:sldMk cId="2910707499" sldId="259"/>
            <ac:picMk id="16" creationId="{B17FF6E0-203D-1143-2CBE-4B47C6122731}"/>
          </ac:picMkLst>
        </pc:picChg>
        <pc:picChg chg="add mod">
          <ac:chgData name="Tilen Žagar" userId="c5eebaec-5256-4f3d-ba49-d07bfbab7c0a" providerId="ADAL" clId="{31E4D8D9-4D17-4BD9-9F6F-3CD8312C8A65}" dt="2022-09-08T14:08:45.845" v="257" actId="1076"/>
          <ac:picMkLst>
            <pc:docMk/>
            <pc:sldMk cId="2910707499" sldId="259"/>
            <ac:picMk id="18" creationId="{9C3F0595-3451-AD31-AA66-20FFB946CB35}"/>
          </ac:picMkLst>
        </pc:picChg>
      </pc:sldChg>
      <pc:sldChg chg="del">
        <pc:chgData name="Tilen Žagar" userId="c5eebaec-5256-4f3d-ba49-d07bfbab7c0a" providerId="ADAL" clId="{31E4D8D9-4D17-4BD9-9F6F-3CD8312C8A65}" dt="2022-09-08T15:29:08.101" v="1707" actId="47"/>
        <pc:sldMkLst>
          <pc:docMk/>
          <pc:sldMk cId="2129555410" sldId="260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905769916" sldId="261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847014215" sldId="262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12292861" sldId="263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789931603" sldId="264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2040654734" sldId="265"/>
        </pc:sldMkLst>
      </pc:sldChg>
      <pc:sldChg chg="del">
        <pc:chgData name="Tilen Žagar" userId="c5eebaec-5256-4f3d-ba49-d07bfbab7c0a" providerId="ADAL" clId="{31E4D8D9-4D17-4BD9-9F6F-3CD8312C8A65}" dt="2022-09-08T12:14:13.881" v="65" actId="47"/>
        <pc:sldMkLst>
          <pc:docMk/>
          <pc:sldMk cId="2574364068" sldId="266"/>
        </pc:sldMkLst>
      </pc:sldChg>
      <pc:sldChg chg="del">
        <pc:chgData name="Tilen Žagar" userId="c5eebaec-5256-4f3d-ba49-d07bfbab7c0a" providerId="ADAL" clId="{31E4D8D9-4D17-4BD9-9F6F-3CD8312C8A65}" dt="2022-09-08T12:11:02.083" v="55" actId="47"/>
        <pc:sldMkLst>
          <pc:docMk/>
          <pc:sldMk cId="4233051863" sldId="267"/>
        </pc:sldMkLst>
      </pc:sldChg>
      <pc:sldChg chg="del">
        <pc:chgData name="Tilen Žagar" userId="c5eebaec-5256-4f3d-ba49-d07bfbab7c0a" providerId="ADAL" clId="{31E4D8D9-4D17-4BD9-9F6F-3CD8312C8A65}" dt="2022-09-08T15:29:05.617" v="1706" actId="47"/>
        <pc:sldMkLst>
          <pc:docMk/>
          <pc:sldMk cId="1675687684" sldId="268"/>
        </pc:sldMkLst>
      </pc:sldChg>
      <pc:sldChg chg="del">
        <pc:chgData name="Tilen Žagar" userId="c5eebaec-5256-4f3d-ba49-d07bfbab7c0a" providerId="ADAL" clId="{31E4D8D9-4D17-4BD9-9F6F-3CD8312C8A65}" dt="2022-09-08T12:14:23.828" v="66" actId="47"/>
        <pc:sldMkLst>
          <pc:docMk/>
          <pc:sldMk cId="49487447" sldId="269"/>
        </pc:sldMkLst>
      </pc:sldChg>
      <pc:sldChg chg="modSp mod">
        <pc:chgData name="Tilen Žagar" userId="c5eebaec-5256-4f3d-ba49-d07bfbab7c0a" providerId="ADAL" clId="{31E4D8D9-4D17-4BD9-9F6F-3CD8312C8A65}" dt="2022-09-08T12:10:39.268" v="52" actId="1076"/>
        <pc:sldMkLst>
          <pc:docMk/>
          <pc:sldMk cId="608025430" sldId="270"/>
        </pc:sldMkLst>
        <pc:spChg chg="mod">
          <ac:chgData name="Tilen Žagar" userId="c5eebaec-5256-4f3d-ba49-d07bfbab7c0a" providerId="ADAL" clId="{31E4D8D9-4D17-4BD9-9F6F-3CD8312C8A65}" dt="2022-09-08T12:10:27.017" v="49" actId="1076"/>
          <ac:spMkLst>
            <pc:docMk/>
            <pc:sldMk cId="608025430" sldId="270"/>
            <ac:spMk id="2" creationId="{45FC9777-05B7-4ECB-A96D-A7981F9E5CD7}"/>
          </ac:spMkLst>
        </pc:spChg>
        <pc:spChg chg="mod">
          <ac:chgData name="Tilen Žagar" userId="c5eebaec-5256-4f3d-ba49-d07bfbab7c0a" providerId="ADAL" clId="{31E4D8D9-4D17-4BD9-9F6F-3CD8312C8A65}" dt="2022-09-08T12:10:39.268" v="52" actId="1076"/>
          <ac:spMkLst>
            <pc:docMk/>
            <pc:sldMk cId="608025430" sldId="270"/>
            <ac:spMk id="3" creationId="{1D6156FA-E8A8-45EB-B817-B3BF23A772C1}"/>
          </ac:spMkLst>
        </pc:spChg>
        <pc:picChg chg="mod">
          <ac:chgData name="Tilen Žagar" userId="c5eebaec-5256-4f3d-ba49-d07bfbab7c0a" providerId="ADAL" clId="{31E4D8D9-4D17-4BD9-9F6F-3CD8312C8A65}" dt="2022-09-08T12:10:08.385" v="23" actId="1076"/>
          <ac:picMkLst>
            <pc:docMk/>
            <pc:sldMk cId="608025430" sldId="270"/>
            <ac:picMk id="5" creationId="{630A15CE-0166-315D-073F-1D5BCCACA940}"/>
          </ac:picMkLst>
        </pc:picChg>
      </pc:sldChg>
      <pc:sldChg chg="addSp delSp modSp add mod delAnim modAnim">
        <pc:chgData name="Tilen Žagar" userId="c5eebaec-5256-4f3d-ba49-d07bfbab7c0a" providerId="ADAL" clId="{31E4D8D9-4D17-4BD9-9F6F-3CD8312C8A65}" dt="2022-09-21T16:38:40.376" v="3083" actId="113"/>
        <pc:sldMkLst>
          <pc:docMk/>
          <pc:sldMk cId="423037672" sldId="271"/>
        </pc:sldMkLst>
        <pc:spChg chg="mod">
          <ac:chgData name="Tilen Žagar" userId="c5eebaec-5256-4f3d-ba49-d07bfbab7c0a" providerId="ADAL" clId="{31E4D8D9-4D17-4BD9-9F6F-3CD8312C8A65}" dt="2022-09-21T16:32:48.770" v="2458" actId="20577"/>
          <ac:spMkLst>
            <pc:docMk/>
            <pc:sldMk cId="423037672" sldId="271"/>
            <ac:spMk id="2" creationId="{00000000-0000-0000-0000-000000000000}"/>
          </ac:spMkLst>
        </pc:spChg>
        <pc:spChg chg="add mod">
          <ac:chgData name="Tilen Žagar" userId="c5eebaec-5256-4f3d-ba49-d07bfbab7c0a" providerId="ADAL" clId="{31E4D8D9-4D17-4BD9-9F6F-3CD8312C8A65}" dt="2022-09-21T16:38:40.376" v="3083" actId="113"/>
          <ac:spMkLst>
            <pc:docMk/>
            <pc:sldMk cId="423037672" sldId="271"/>
            <ac:spMk id="5" creationId="{D506C76A-9C7E-E60A-2CF9-C3394916904F}"/>
          </ac:spMkLst>
        </pc:spChg>
        <pc:picChg chg="del">
          <ac:chgData name="Tilen Žagar" userId="c5eebaec-5256-4f3d-ba49-d07bfbab7c0a" providerId="ADAL" clId="{31E4D8D9-4D17-4BD9-9F6F-3CD8312C8A65}" dt="2022-09-08T14:09:31.265" v="261" actId="478"/>
          <ac:picMkLst>
            <pc:docMk/>
            <pc:sldMk cId="423037672" sldId="271"/>
            <ac:picMk id="6" creationId="{EF70F0B7-766F-DECA-F983-73E0013F897E}"/>
          </ac:picMkLst>
        </pc:picChg>
        <pc:picChg chg="del">
          <ac:chgData name="Tilen Žagar" userId="c5eebaec-5256-4f3d-ba49-d07bfbab7c0a" providerId="ADAL" clId="{31E4D8D9-4D17-4BD9-9F6F-3CD8312C8A65}" dt="2022-09-08T14:09:31.265" v="261" actId="478"/>
          <ac:picMkLst>
            <pc:docMk/>
            <pc:sldMk cId="423037672" sldId="271"/>
            <ac:picMk id="8" creationId="{1989EBFD-198E-B8EC-8D6E-7B602BFA8218}"/>
          </ac:picMkLst>
        </pc:picChg>
        <pc:picChg chg="add del mod">
          <ac:chgData name="Tilen Žagar" userId="c5eebaec-5256-4f3d-ba49-d07bfbab7c0a" providerId="ADAL" clId="{31E4D8D9-4D17-4BD9-9F6F-3CD8312C8A65}" dt="2022-09-08T15:17:28.735" v="1387" actId="478"/>
          <ac:picMkLst>
            <pc:docMk/>
            <pc:sldMk cId="423037672" sldId="271"/>
            <ac:picMk id="9" creationId="{4D3A8E61-A516-38F3-B7A4-22970761EC75}"/>
          </ac:picMkLst>
        </pc:picChg>
        <pc:picChg chg="del">
          <ac:chgData name="Tilen Žagar" userId="c5eebaec-5256-4f3d-ba49-d07bfbab7c0a" providerId="ADAL" clId="{31E4D8D9-4D17-4BD9-9F6F-3CD8312C8A65}" dt="2022-09-08T14:09:31.265" v="261" actId="478"/>
          <ac:picMkLst>
            <pc:docMk/>
            <pc:sldMk cId="423037672" sldId="271"/>
            <ac:picMk id="10" creationId="{76C302D3-D185-28C7-29C8-CA78649321EC}"/>
          </ac:picMkLst>
        </pc:picChg>
        <pc:picChg chg="add del mod">
          <ac:chgData name="Tilen Žagar" userId="c5eebaec-5256-4f3d-ba49-d07bfbab7c0a" providerId="ADAL" clId="{31E4D8D9-4D17-4BD9-9F6F-3CD8312C8A65}" dt="2022-09-14T13:27:11.103" v="1954" actId="478"/>
          <ac:picMkLst>
            <pc:docMk/>
            <pc:sldMk cId="423037672" sldId="271"/>
            <ac:picMk id="12" creationId="{ADDE6C30-3A72-0A52-0941-F2295C38E02D}"/>
          </ac:picMkLst>
        </pc:picChg>
        <pc:picChg chg="del">
          <ac:chgData name="Tilen Žagar" userId="c5eebaec-5256-4f3d-ba49-d07bfbab7c0a" providerId="ADAL" clId="{31E4D8D9-4D17-4BD9-9F6F-3CD8312C8A65}" dt="2022-09-08T14:09:34.320" v="262" actId="478"/>
          <ac:picMkLst>
            <pc:docMk/>
            <pc:sldMk cId="423037672" sldId="271"/>
            <ac:picMk id="14" creationId="{DE8893FC-45A2-500B-C9D7-3850A3A3DC9A}"/>
          </ac:picMkLst>
        </pc:picChg>
        <pc:picChg chg="del">
          <ac:chgData name="Tilen Žagar" userId="c5eebaec-5256-4f3d-ba49-d07bfbab7c0a" providerId="ADAL" clId="{31E4D8D9-4D17-4BD9-9F6F-3CD8312C8A65}" dt="2022-09-08T14:09:35.355" v="263" actId="478"/>
          <ac:picMkLst>
            <pc:docMk/>
            <pc:sldMk cId="423037672" sldId="271"/>
            <ac:picMk id="16" creationId="{B17FF6E0-203D-1143-2CBE-4B47C6122731}"/>
          </ac:picMkLst>
        </pc:picChg>
        <pc:picChg chg="del">
          <ac:chgData name="Tilen Žagar" userId="c5eebaec-5256-4f3d-ba49-d07bfbab7c0a" providerId="ADAL" clId="{31E4D8D9-4D17-4BD9-9F6F-3CD8312C8A65}" dt="2022-09-08T14:09:31.265" v="261" actId="478"/>
          <ac:picMkLst>
            <pc:docMk/>
            <pc:sldMk cId="423037672" sldId="271"/>
            <ac:picMk id="18" creationId="{9C3F0595-3451-AD31-AA66-20FFB946CB35}"/>
          </ac:picMkLst>
        </pc:picChg>
      </pc:sldChg>
      <pc:sldChg chg="addSp modSp add mod ord modAnim">
        <pc:chgData name="Tilen Žagar" userId="c5eebaec-5256-4f3d-ba49-d07bfbab7c0a" providerId="ADAL" clId="{31E4D8D9-4D17-4BD9-9F6F-3CD8312C8A65}" dt="2022-09-21T16:47:36.075" v="3590" actId="1076"/>
        <pc:sldMkLst>
          <pc:docMk/>
          <pc:sldMk cId="554047873" sldId="272"/>
        </pc:sldMkLst>
        <pc:spChg chg="mod">
          <ac:chgData name="Tilen Žagar" userId="c5eebaec-5256-4f3d-ba49-d07bfbab7c0a" providerId="ADAL" clId="{31E4D8D9-4D17-4BD9-9F6F-3CD8312C8A65}" dt="2022-09-08T15:19:20.089" v="1428" actId="20577"/>
          <ac:spMkLst>
            <pc:docMk/>
            <pc:sldMk cId="554047873" sldId="272"/>
            <ac:spMk id="2" creationId="{00000000-0000-0000-0000-000000000000}"/>
          </ac:spMkLst>
        </pc:spChg>
        <pc:spChg chg="mod">
          <ac:chgData name="Tilen Žagar" userId="c5eebaec-5256-4f3d-ba49-d07bfbab7c0a" providerId="ADAL" clId="{31E4D8D9-4D17-4BD9-9F6F-3CD8312C8A65}" dt="2022-09-21T16:41:17.113" v="3310" actId="21"/>
          <ac:spMkLst>
            <pc:docMk/>
            <pc:sldMk cId="554047873" sldId="272"/>
            <ac:spMk id="5" creationId="{D506C76A-9C7E-E60A-2CF9-C3394916904F}"/>
          </ac:spMkLst>
        </pc:spChg>
        <pc:picChg chg="add mod">
          <ac:chgData name="Tilen Žagar" userId="c5eebaec-5256-4f3d-ba49-d07bfbab7c0a" providerId="ADAL" clId="{31E4D8D9-4D17-4BD9-9F6F-3CD8312C8A65}" dt="2022-09-21T16:47:21.707" v="3587" actId="1076"/>
          <ac:picMkLst>
            <pc:docMk/>
            <pc:sldMk cId="554047873" sldId="272"/>
            <ac:picMk id="6" creationId="{E7A68436-B00B-B0A0-D064-B031B19FD88C}"/>
          </ac:picMkLst>
        </pc:picChg>
        <pc:picChg chg="add mod">
          <ac:chgData name="Tilen Žagar" userId="c5eebaec-5256-4f3d-ba49-d07bfbab7c0a" providerId="ADAL" clId="{31E4D8D9-4D17-4BD9-9F6F-3CD8312C8A65}" dt="2022-09-21T16:47:03.496" v="3579" actId="1076"/>
          <ac:picMkLst>
            <pc:docMk/>
            <pc:sldMk cId="554047873" sldId="272"/>
            <ac:picMk id="8" creationId="{D37B3249-A874-974F-82CB-CE3B3C0915B9}"/>
          </ac:picMkLst>
        </pc:picChg>
        <pc:picChg chg="add mod">
          <ac:chgData name="Tilen Žagar" userId="c5eebaec-5256-4f3d-ba49-d07bfbab7c0a" providerId="ADAL" clId="{31E4D8D9-4D17-4BD9-9F6F-3CD8312C8A65}" dt="2022-09-21T16:47:36.075" v="3590" actId="1076"/>
          <ac:picMkLst>
            <pc:docMk/>
            <pc:sldMk cId="554047873" sldId="272"/>
            <ac:picMk id="10" creationId="{03F8E67D-C607-2C53-8195-287F40216040}"/>
          </ac:picMkLst>
        </pc:picChg>
        <pc:picChg chg="add mod">
          <ac:chgData name="Tilen Žagar" userId="c5eebaec-5256-4f3d-ba49-d07bfbab7c0a" providerId="ADAL" clId="{31E4D8D9-4D17-4BD9-9F6F-3CD8312C8A65}" dt="2022-09-21T16:47:27.431" v="3588" actId="1076"/>
          <ac:picMkLst>
            <pc:docMk/>
            <pc:sldMk cId="554047873" sldId="272"/>
            <ac:picMk id="12" creationId="{2A7E94B9-7065-34CF-2AFB-FB4DA992A660}"/>
          </ac:picMkLst>
        </pc:picChg>
      </pc:sldChg>
      <pc:sldChg chg="add">
        <pc:chgData name="Tilen Žagar" userId="c5eebaec-5256-4f3d-ba49-d07bfbab7c0a" providerId="ADAL" clId="{31E4D8D9-4D17-4BD9-9F6F-3CD8312C8A65}" dt="2022-09-08T15:44:52.380" v="1761" actId="2890"/>
        <pc:sldMkLst>
          <pc:docMk/>
          <pc:sldMk cId="1734038538" sldId="273"/>
        </pc:sldMkLst>
      </pc:sldChg>
      <pc:sldChg chg="addSp modSp add mod ord modAnim">
        <pc:chgData name="Tilen Žagar" userId="c5eebaec-5256-4f3d-ba49-d07bfbab7c0a" providerId="ADAL" clId="{31E4D8D9-4D17-4BD9-9F6F-3CD8312C8A65}" dt="2022-09-21T17:00:54.202" v="4006"/>
        <pc:sldMkLst>
          <pc:docMk/>
          <pc:sldMk cId="3949712609" sldId="274"/>
        </pc:sldMkLst>
        <pc:spChg chg="mod">
          <ac:chgData name="Tilen Žagar" userId="c5eebaec-5256-4f3d-ba49-d07bfbab7c0a" providerId="ADAL" clId="{31E4D8D9-4D17-4BD9-9F6F-3CD8312C8A65}" dt="2022-09-21T16:39:40.531" v="3176" actId="20577"/>
          <ac:spMkLst>
            <pc:docMk/>
            <pc:sldMk cId="3949712609" sldId="274"/>
            <ac:spMk id="2" creationId="{00000000-0000-0000-0000-000000000000}"/>
          </ac:spMkLst>
        </pc:spChg>
        <pc:spChg chg="mod">
          <ac:chgData name="Tilen Žagar" userId="c5eebaec-5256-4f3d-ba49-d07bfbab7c0a" providerId="ADAL" clId="{31E4D8D9-4D17-4BD9-9F6F-3CD8312C8A65}" dt="2022-09-21T16:59:52.057" v="4000" actId="20577"/>
          <ac:spMkLst>
            <pc:docMk/>
            <pc:sldMk cId="3949712609" sldId="274"/>
            <ac:spMk id="5" creationId="{D506C76A-9C7E-E60A-2CF9-C3394916904F}"/>
          </ac:spMkLst>
        </pc:spChg>
        <pc:picChg chg="add mod">
          <ac:chgData name="Tilen Žagar" userId="c5eebaec-5256-4f3d-ba49-d07bfbab7c0a" providerId="ADAL" clId="{31E4D8D9-4D17-4BD9-9F6F-3CD8312C8A65}" dt="2022-09-21T17:00:25.847" v="4002" actId="1440"/>
          <ac:picMkLst>
            <pc:docMk/>
            <pc:sldMk cId="3949712609" sldId="274"/>
            <ac:picMk id="6" creationId="{553664B9-426F-DE3B-6078-F42E714CA2A4}"/>
          </ac:picMkLst>
        </pc:picChg>
        <pc:picChg chg="mod">
          <ac:chgData name="Tilen Žagar" userId="c5eebaec-5256-4f3d-ba49-d07bfbab7c0a" providerId="ADAL" clId="{31E4D8D9-4D17-4BD9-9F6F-3CD8312C8A65}" dt="2022-09-21T16:59:21.722" v="3966" actId="1076"/>
          <ac:picMkLst>
            <pc:docMk/>
            <pc:sldMk cId="3949712609" sldId="274"/>
            <ac:picMk id="12" creationId="{ADDE6C30-3A72-0A52-0941-F2295C38E02D}"/>
          </ac:picMkLst>
        </pc:picChg>
      </pc:sldChg>
      <pc:sldChg chg="modSp new mod modAnim">
        <pc:chgData name="Tilen Žagar" userId="c5eebaec-5256-4f3d-ba49-d07bfbab7c0a" providerId="ADAL" clId="{31E4D8D9-4D17-4BD9-9F6F-3CD8312C8A65}" dt="2022-09-21T16:56:39.956" v="3962" actId="20577"/>
        <pc:sldMkLst>
          <pc:docMk/>
          <pc:sldMk cId="509638856" sldId="275"/>
        </pc:sldMkLst>
        <pc:spChg chg="mod">
          <ac:chgData name="Tilen Žagar" userId="c5eebaec-5256-4f3d-ba49-d07bfbab7c0a" providerId="ADAL" clId="{31E4D8D9-4D17-4BD9-9F6F-3CD8312C8A65}" dt="2022-09-21T16:41:29.454" v="3315" actId="20577"/>
          <ac:spMkLst>
            <pc:docMk/>
            <pc:sldMk cId="509638856" sldId="275"/>
            <ac:spMk id="2" creationId="{ED93FA2B-F3F0-5B63-4659-1A1BA2579980}"/>
          </ac:spMkLst>
        </pc:spChg>
        <pc:spChg chg="mod">
          <ac:chgData name="Tilen Žagar" userId="c5eebaec-5256-4f3d-ba49-d07bfbab7c0a" providerId="ADAL" clId="{31E4D8D9-4D17-4BD9-9F6F-3CD8312C8A65}" dt="2022-09-21T16:56:39.956" v="3962" actId="20577"/>
          <ac:spMkLst>
            <pc:docMk/>
            <pc:sldMk cId="509638856" sldId="275"/>
            <ac:spMk id="3" creationId="{8E87C869-D025-126A-E5D6-43A9A219AAA8}"/>
          </ac:spMkLst>
        </pc:spChg>
      </pc:sldChg>
      <pc:sldChg chg="add del">
        <pc:chgData name="Tilen Žagar" userId="c5eebaec-5256-4f3d-ba49-d07bfbab7c0a" providerId="ADAL" clId="{31E4D8D9-4D17-4BD9-9F6F-3CD8312C8A65}" dt="2022-09-21T16:38:45.434" v="3084" actId="47"/>
        <pc:sldMkLst>
          <pc:docMk/>
          <pc:sldMk cId="1946080363" sldId="275"/>
        </pc:sldMkLst>
      </pc:sldChg>
      <pc:sldMasterChg chg="delSp modSp mod modSldLayout">
        <pc:chgData name="Tilen Žagar" userId="c5eebaec-5256-4f3d-ba49-d07bfbab7c0a" providerId="ADAL" clId="{31E4D8D9-4D17-4BD9-9F6F-3CD8312C8A65}" dt="2022-09-08T12:08:50.117" v="13" actId="22"/>
        <pc:sldMasterMkLst>
          <pc:docMk/>
          <pc:sldMasterMk cId="2126274292" sldId="2147483811"/>
        </pc:sldMasterMkLst>
        <pc:spChg chg="del mod">
          <ac:chgData name="Tilen Žagar" userId="c5eebaec-5256-4f3d-ba49-d07bfbab7c0a" providerId="ADAL" clId="{31E4D8D9-4D17-4BD9-9F6F-3CD8312C8A65}" dt="2022-09-08T12:08:29.503" v="9" actId="478"/>
          <ac:spMkLst>
            <pc:docMk/>
            <pc:sldMasterMk cId="2126274292" sldId="2147483811"/>
            <ac:spMk id="6" creationId="{6B646A4F-7A71-324C-BFC9-AEC218BC82C0}"/>
          </ac:spMkLst>
        </pc:spChg>
        <pc:spChg chg="mod">
          <ac:chgData name="Tilen Žagar" userId="c5eebaec-5256-4f3d-ba49-d07bfbab7c0a" providerId="ADAL" clId="{31E4D8D9-4D17-4BD9-9F6F-3CD8312C8A65}" dt="2022-09-08T12:04:53.223" v="7" actId="1076"/>
          <ac:spMkLst>
            <pc:docMk/>
            <pc:sldMasterMk cId="2126274292" sldId="2147483811"/>
            <ac:spMk id="9" creationId="{EEB2D4F3-D81B-4B80-8EEA-3FBB704F5F2C}"/>
          </ac:spMkLst>
        </pc:spChg>
        <pc:picChg chg="mod">
          <ac:chgData name="Tilen Žagar" userId="c5eebaec-5256-4f3d-ba49-d07bfbab7c0a" providerId="ADAL" clId="{31E4D8D9-4D17-4BD9-9F6F-3CD8312C8A65}" dt="2022-09-08T12:04:35.247" v="5" actId="1076"/>
          <ac:picMkLst>
            <pc:docMk/>
            <pc:sldMasterMk cId="2126274292" sldId="2147483811"/>
            <ac:picMk id="10" creationId="{FAB2ADD9-799E-2900-809C-33A903F7A306}"/>
          </ac:picMkLst>
        </pc:picChg>
        <pc:sldLayoutChg chg="addSp delSp mod">
          <pc:chgData name="Tilen Žagar" userId="c5eebaec-5256-4f3d-ba49-d07bfbab7c0a" providerId="ADAL" clId="{31E4D8D9-4D17-4BD9-9F6F-3CD8312C8A65}" dt="2022-09-08T12:08:50.117" v="13" actId="22"/>
          <pc:sldLayoutMkLst>
            <pc:docMk/>
            <pc:sldMasterMk cId="2126274292" sldId="2147483811"/>
            <pc:sldLayoutMk cId="1242474563" sldId="2147483815"/>
          </pc:sldLayoutMkLst>
          <pc:spChg chg="add">
            <ac:chgData name="Tilen Žagar" userId="c5eebaec-5256-4f3d-ba49-d07bfbab7c0a" providerId="ADAL" clId="{31E4D8D9-4D17-4BD9-9F6F-3CD8312C8A65}" dt="2022-09-08T12:08:50.117" v="13" actId="22"/>
            <ac:spMkLst>
              <pc:docMk/>
              <pc:sldMasterMk cId="2126274292" sldId="2147483811"/>
              <pc:sldLayoutMk cId="1242474563" sldId="2147483815"/>
              <ac:spMk id="7" creationId="{0345D608-24A0-01D5-8521-1E3E2A55AEA3}"/>
            </ac:spMkLst>
          </pc:spChg>
          <pc:spChg chg="del">
            <ac:chgData name="Tilen Žagar" userId="c5eebaec-5256-4f3d-ba49-d07bfbab7c0a" providerId="ADAL" clId="{31E4D8D9-4D17-4BD9-9F6F-3CD8312C8A65}" dt="2022-09-08T12:08:49.754" v="12" actId="478"/>
            <ac:spMkLst>
              <pc:docMk/>
              <pc:sldMasterMk cId="2126274292" sldId="2147483811"/>
              <pc:sldLayoutMk cId="1242474563" sldId="2147483815"/>
              <ac:spMk id="10" creationId="{8F866AAF-7563-9C5A-4BC1-3B2D7E1C259A}"/>
            </ac:spMkLst>
          </pc:spChg>
          <pc:spChg chg="del">
            <ac:chgData name="Tilen Žagar" userId="c5eebaec-5256-4f3d-ba49-d07bfbab7c0a" providerId="ADAL" clId="{31E4D8D9-4D17-4BD9-9F6F-3CD8312C8A65}" dt="2022-09-08T12:08:49.754" v="12" actId="478"/>
            <ac:spMkLst>
              <pc:docMk/>
              <pc:sldMasterMk cId="2126274292" sldId="2147483811"/>
              <pc:sldLayoutMk cId="1242474563" sldId="2147483815"/>
              <ac:spMk id="11" creationId="{858CD68C-347E-B0AE-D1A6-1976E4B15E9B}"/>
            </ac:spMkLst>
          </pc:spChg>
          <pc:picChg chg="del">
            <ac:chgData name="Tilen Žagar" userId="c5eebaec-5256-4f3d-ba49-d07bfbab7c0a" providerId="ADAL" clId="{31E4D8D9-4D17-4BD9-9F6F-3CD8312C8A65}" dt="2022-09-08T12:08:49.754" v="12" actId="478"/>
            <ac:picMkLst>
              <pc:docMk/>
              <pc:sldMasterMk cId="2126274292" sldId="2147483811"/>
              <pc:sldLayoutMk cId="1242474563" sldId="2147483815"/>
              <ac:picMk id="4" creationId="{197FB091-08A3-184B-A434-C46C84882F32}"/>
            </ac:picMkLst>
          </pc:picChg>
          <pc:picChg chg="add">
            <ac:chgData name="Tilen Žagar" userId="c5eebaec-5256-4f3d-ba49-d07bfbab7c0a" providerId="ADAL" clId="{31E4D8D9-4D17-4BD9-9F6F-3CD8312C8A65}" dt="2022-09-08T12:08:50.117" v="13" actId="22"/>
            <ac:picMkLst>
              <pc:docMk/>
              <pc:sldMasterMk cId="2126274292" sldId="2147483811"/>
              <pc:sldLayoutMk cId="1242474563" sldId="2147483815"/>
              <ac:picMk id="5" creationId="{B408E62D-A095-B304-1806-49F309813B9B}"/>
            </ac:picMkLst>
          </pc:picChg>
          <pc:picChg chg="add">
            <ac:chgData name="Tilen Žagar" userId="c5eebaec-5256-4f3d-ba49-d07bfbab7c0a" providerId="ADAL" clId="{31E4D8D9-4D17-4BD9-9F6F-3CD8312C8A65}" dt="2022-09-08T12:08:50.117" v="13" actId="22"/>
            <ac:picMkLst>
              <pc:docMk/>
              <pc:sldMasterMk cId="2126274292" sldId="2147483811"/>
              <pc:sldLayoutMk cId="1242474563" sldId="2147483815"/>
              <ac:picMk id="9" creationId="{8822A914-688C-8B4E-DDDF-AC648660679A}"/>
            </ac:picMkLst>
          </pc:picChg>
          <pc:picChg chg="del">
            <ac:chgData name="Tilen Žagar" userId="c5eebaec-5256-4f3d-ba49-d07bfbab7c0a" providerId="ADAL" clId="{31E4D8D9-4D17-4BD9-9F6F-3CD8312C8A65}" dt="2022-09-08T12:08:49.754" v="12" actId="478"/>
            <ac:picMkLst>
              <pc:docMk/>
              <pc:sldMasterMk cId="2126274292" sldId="2147483811"/>
              <pc:sldLayoutMk cId="1242474563" sldId="2147483815"/>
              <ac:picMk id="12" creationId="{C7D307F5-9E3D-6CEE-3663-6492B2F1EDE0}"/>
            </ac:picMkLst>
          </pc:picChg>
        </pc:sldLayoutChg>
        <pc:sldLayoutChg chg="addSp delSp mod">
          <pc:chgData name="Tilen Žagar" userId="c5eebaec-5256-4f3d-ba49-d07bfbab7c0a" providerId="ADAL" clId="{31E4D8D9-4D17-4BD9-9F6F-3CD8312C8A65}" dt="2022-09-08T12:08:43.324" v="11" actId="22"/>
          <pc:sldLayoutMkLst>
            <pc:docMk/>
            <pc:sldMasterMk cId="2126274292" sldId="2147483811"/>
            <pc:sldLayoutMk cId="1730635292" sldId="2147483817"/>
          </pc:sldLayoutMkLst>
          <pc:spChg chg="add">
            <ac:chgData name="Tilen Žagar" userId="c5eebaec-5256-4f3d-ba49-d07bfbab7c0a" providerId="ADAL" clId="{31E4D8D9-4D17-4BD9-9F6F-3CD8312C8A65}" dt="2022-09-08T12:08:43.324" v="11" actId="22"/>
            <ac:spMkLst>
              <pc:docMk/>
              <pc:sldMasterMk cId="2126274292" sldId="2147483811"/>
              <pc:sldLayoutMk cId="1730635292" sldId="2147483817"/>
              <ac:spMk id="10" creationId="{1CDB4CE2-5FB5-2BDF-0D89-72D3F9E5D2A7}"/>
            </ac:spMkLst>
          </pc:spChg>
          <pc:spChg chg="del">
            <ac:chgData name="Tilen Žagar" userId="c5eebaec-5256-4f3d-ba49-d07bfbab7c0a" providerId="ADAL" clId="{31E4D8D9-4D17-4BD9-9F6F-3CD8312C8A65}" dt="2022-09-08T12:08:42.826" v="10" actId="478"/>
            <ac:spMkLst>
              <pc:docMk/>
              <pc:sldMasterMk cId="2126274292" sldId="2147483811"/>
              <pc:sldLayoutMk cId="1730635292" sldId="2147483817"/>
              <ac:spMk id="17" creationId="{053AAA09-F68F-05AF-CCE2-F8D435AB2703}"/>
            </ac:spMkLst>
          </pc:spChg>
          <pc:spChg chg="del">
            <ac:chgData name="Tilen Žagar" userId="c5eebaec-5256-4f3d-ba49-d07bfbab7c0a" providerId="ADAL" clId="{31E4D8D9-4D17-4BD9-9F6F-3CD8312C8A65}" dt="2022-09-08T12:08:42.826" v="10" actId="478"/>
            <ac:spMkLst>
              <pc:docMk/>
              <pc:sldMasterMk cId="2126274292" sldId="2147483811"/>
              <pc:sldLayoutMk cId="1730635292" sldId="2147483817"/>
              <ac:spMk id="18" creationId="{019782C6-563E-FCC8-2983-85A5B25C95AA}"/>
            </ac:spMkLst>
          </pc:spChg>
          <pc:picChg chg="add">
            <ac:chgData name="Tilen Žagar" userId="c5eebaec-5256-4f3d-ba49-d07bfbab7c0a" providerId="ADAL" clId="{31E4D8D9-4D17-4BD9-9F6F-3CD8312C8A65}" dt="2022-09-08T12:08:43.324" v="11" actId="22"/>
            <ac:picMkLst>
              <pc:docMk/>
              <pc:sldMasterMk cId="2126274292" sldId="2147483811"/>
              <pc:sldLayoutMk cId="1730635292" sldId="2147483817"/>
              <ac:picMk id="6" creationId="{5DC54984-9ACC-758C-FAA6-88CB661EE5C7}"/>
            </ac:picMkLst>
          </pc:picChg>
          <pc:picChg chg="del">
            <ac:chgData name="Tilen Žagar" userId="c5eebaec-5256-4f3d-ba49-d07bfbab7c0a" providerId="ADAL" clId="{31E4D8D9-4D17-4BD9-9F6F-3CD8312C8A65}" dt="2022-09-08T12:08:42.826" v="10" actId="478"/>
            <ac:picMkLst>
              <pc:docMk/>
              <pc:sldMasterMk cId="2126274292" sldId="2147483811"/>
              <pc:sldLayoutMk cId="1730635292" sldId="2147483817"/>
              <ac:picMk id="8" creationId="{197FB091-08A3-184B-A434-C46C84882F32}"/>
            </ac:picMkLst>
          </pc:picChg>
          <pc:picChg chg="add">
            <ac:chgData name="Tilen Žagar" userId="c5eebaec-5256-4f3d-ba49-d07bfbab7c0a" providerId="ADAL" clId="{31E4D8D9-4D17-4BD9-9F6F-3CD8312C8A65}" dt="2022-09-08T12:08:43.324" v="11" actId="22"/>
            <ac:picMkLst>
              <pc:docMk/>
              <pc:sldMasterMk cId="2126274292" sldId="2147483811"/>
              <pc:sldLayoutMk cId="1730635292" sldId="2147483817"/>
              <ac:picMk id="12" creationId="{0DDF317D-8257-AA9C-A594-C016F30D1870}"/>
            </ac:picMkLst>
          </pc:picChg>
          <pc:picChg chg="del">
            <ac:chgData name="Tilen Žagar" userId="c5eebaec-5256-4f3d-ba49-d07bfbab7c0a" providerId="ADAL" clId="{31E4D8D9-4D17-4BD9-9F6F-3CD8312C8A65}" dt="2022-09-08T12:08:42.826" v="10" actId="478"/>
            <ac:picMkLst>
              <pc:docMk/>
              <pc:sldMasterMk cId="2126274292" sldId="2147483811"/>
              <pc:sldLayoutMk cId="1730635292" sldId="2147483817"/>
              <ac:picMk id="19" creationId="{A0D8DA04-EA8E-FF4A-F033-F18E9EC04A2B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363A85-73DC-4258-9F10-09D4AC64CF23}" type="datetimeFigureOut">
              <a:rPr lang="en-GB"/>
              <a:pPr>
                <a:defRPr/>
              </a:pPr>
              <a:t>21/09/2022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A7E4E2-2E0C-4637-ABA1-E32739D4C9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486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268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4654C0-0BDA-4B40-87D1-8EC10333AF63}" type="datetimeFigureOut">
              <a:rPr lang="sl-SI"/>
              <a:pPr>
                <a:defRPr/>
              </a:pPr>
              <a:t>21. 09. 2022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l-S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EC45FD-534E-4C84-B135-56AE2075E86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18440" name="Picture 2" descr="C:\Users\apodborsek\Desktop\CGP\LOGO\HORIZONTALNI\BREZ_PODNASLOVA\PANTONE\COSYLAB_HORIZONTAL_PANTO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0800" y="8675688"/>
            <a:ext cx="2089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020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1pPr>
    <a:lvl2pPr marL="699415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2pPr>
    <a:lvl3pPr marL="139882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3pPr>
    <a:lvl4pPr marL="2098244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4pPr>
    <a:lvl5pPr marL="2797659" algn="l" rtl="0" fontAlgn="base">
      <a:spcBef>
        <a:spcPct val="30000"/>
      </a:spcBef>
      <a:spcAft>
        <a:spcPct val="0"/>
      </a:spcAft>
      <a:defRPr sz="1836" kern="1200">
        <a:solidFill>
          <a:schemeClr val="tx1"/>
        </a:solidFill>
        <a:latin typeface="+mn-lt"/>
        <a:ea typeface="+mn-ea"/>
        <a:cs typeface="+mn-cs"/>
      </a:defRPr>
    </a:lvl5pPr>
    <a:lvl6pPr marL="3497074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6pPr>
    <a:lvl7pPr marL="419648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7pPr>
    <a:lvl8pPr marL="4895902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8pPr>
    <a:lvl9pPr marL="5595317" algn="l" defTabSz="1398829" rtl="0" eaLnBrk="1" latinLnBrk="0" hangingPunct="1">
      <a:defRPr sz="18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sl-SI" altLang="ja-JP" dirty="0"/>
              <a:t>This is the scientific </a:t>
            </a:r>
            <a:r>
              <a:rPr kumimoji="1" lang="sl-SI" altLang="ja-JP"/>
              <a:t>Title Slide: use this slide for all scientific presentations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EC45FD-534E-4C84-B135-56AE2075E86F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562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1CB355-F980-4FFE-9051-D7F5B76B7F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" r="417" b="9160"/>
          <a:stretch/>
        </p:blipFill>
        <p:spPr>
          <a:xfrm>
            <a:off x="152400" y="0"/>
            <a:ext cx="18135600" cy="92583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2384899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4115" y="2566993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5148000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553050" y="3812083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828545" y="2597948"/>
            <a:ext cx="5148000" cy="11906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11848800" y="3843038"/>
            <a:ext cx="51480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1326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7A2EB018-A9B7-C74D-A00C-4F397A5FD6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3" y="547691"/>
            <a:ext cx="15793025" cy="1587842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B646A4F-7A71-324C-BFC9-AEC218BC8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57300" y="9491321"/>
            <a:ext cx="272034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6427470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46E78-6C4D-4946-BC5F-AC0E056B2D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5" y="685800"/>
            <a:ext cx="5898355" cy="2400300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31211-1A80-A347-9C7C-D1E0A36CF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9685" y="3086100"/>
            <a:ext cx="5898355" cy="6172200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E78FF-D9FF-C241-85E9-C81DBDEFF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EA9C0A4-0FBD-4E4F-AAD2-388A2042C0E0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AD0743-40E4-2B4B-8C8E-2BEEC6115C8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774782" y="697714"/>
            <a:ext cx="9275545" cy="8560586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58152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1 Picture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0073" y="0"/>
            <a:ext cx="5985164" cy="102870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864310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KT 3 Pictures (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129309" y="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28588" y="3431700"/>
            <a:ext cx="5985164" cy="34092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128588" y="6856200"/>
            <a:ext cx="5985164" cy="3416400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7A83C-B099-4B92-B032-3D34572E7C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3381" y="547694"/>
            <a:ext cx="10177318" cy="1988345"/>
          </a:xfrm>
        </p:spPr>
        <p:txBody>
          <a:bodyPr/>
          <a:lstStyle>
            <a:lvl1pPr>
              <a:defRPr b="0">
                <a:solidFill>
                  <a:srgbClr val="EE2E24"/>
                </a:solidFill>
              </a:defRPr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9D0FA-CEC0-414A-A86A-EB2D720CD2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53382" y="9639300"/>
            <a:ext cx="2720340" cy="3738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FA18BC-E100-484C-8787-B7FD83A5AD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3382" y="2971800"/>
            <a:ext cx="10196946" cy="6286500"/>
          </a:xfrm>
        </p:spPr>
        <p:txBody>
          <a:bodyPr/>
          <a:lstStyle>
            <a:lvl1pPr marL="336550" indent="-336550">
              <a:lnSpc>
                <a:spcPct val="100000"/>
              </a:lnSpc>
              <a:buClr>
                <a:srgbClr val="F3716B"/>
              </a:buClr>
              <a:buSzPct val="100000"/>
              <a:buFont typeface="Wingdings 2" panose="05020102010507070707" pitchFamily="18" charset="2"/>
              <a:buChar char=""/>
              <a:defRPr/>
            </a:lvl1pPr>
            <a:lvl2pPr marL="577850" indent="-231775">
              <a:lnSpc>
                <a:spcPct val="100000"/>
              </a:lnSpc>
              <a:buClr>
                <a:srgbClr val="F37069"/>
              </a:buClr>
              <a:buFont typeface="Wingdings 2" panose="05020102010507070707" pitchFamily="18" charset="2"/>
              <a:buChar char=""/>
              <a:defRPr/>
            </a:lvl2pPr>
            <a:lvl3pPr marL="796925" indent="-222250" defTabSz="573088">
              <a:lnSpc>
                <a:spcPct val="100000"/>
              </a:lnSpc>
              <a:spcBef>
                <a:spcPts val="600"/>
              </a:spcBef>
              <a:buClr>
                <a:srgbClr val="F79C97"/>
              </a:buClr>
              <a:buFont typeface="Wingdings 2" panose="05020102010507070707" pitchFamily="18" charset="2"/>
              <a:buChar char=""/>
              <a:tabLst>
                <a:tab pos="287338" algn="l"/>
              </a:tabLst>
              <a:defRPr/>
            </a:lvl3pPr>
            <a:lvl4pPr marL="1031875" indent="-230188">
              <a:lnSpc>
                <a:spcPct val="100000"/>
              </a:lnSpc>
              <a:spcBef>
                <a:spcPts val="600"/>
              </a:spcBef>
              <a:buClr>
                <a:srgbClr val="F9B8B5"/>
              </a:buClr>
              <a:buFont typeface="Wingdings 2" panose="05020102010507070707" pitchFamily="18" charset="2"/>
              <a:buChar char=""/>
              <a:defRPr/>
            </a:lvl4pPr>
            <a:lvl5pPr marL="1254125" indent="-233363">
              <a:lnSpc>
                <a:spcPct val="100000"/>
              </a:lnSpc>
              <a:spcBef>
                <a:spcPts val="600"/>
              </a:spcBef>
              <a:buClr>
                <a:srgbClr val="FCD6D4"/>
              </a:buClr>
              <a:buFont typeface="Wingdings 2" panose="05020102010507070707" pitchFamily="18" charset="2"/>
              <a:buChar char=""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2114425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KT 1 Picture (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370946" y="6714952"/>
            <a:ext cx="7546109" cy="3572048"/>
          </a:xfrm>
        </p:spPr>
        <p:txBody>
          <a:bodyPr anchor="ctr" anchorCtr="0"/>
          <a:lstStyle>
            <a:lvl1pPr marL="0" indent="0">
              <a:buNone/>
              <a:defRPr/>
            </a:lvl1pPr>
          </a:lstStyle>
          <a:p>
            <a:r>
              <a:rPr lang="en-US" dirty="0"/>
              <a:t>Drag and drop picture here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3779212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17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E556-15B8-402F-A2BE-0E9527586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1684338"/>
            <a:ext cx="13716000" cy="35814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F691C-B0F3-4559-8039-F94B99C61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850"/>
            <a:ext cx="13716000" cy="24828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24F01-B902-4DF2-8495-76E4B0BB4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6ECD8-2E7E-402D-831F-587AEE85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38720-ED38-4D30-B16B-9A01DB6DC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873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DA7E-5F73-455C-9709-B281D7F5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B18D2-3126-4479-80D6-116982861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AEDDC-734D-4084-9556-2DB1C6A6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E317-9C6A-4EF9-A783-B17EF4D25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75DFE-9215-41A2-8C09-94B475881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406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755F-1C39-40F6-AE03-5528B2BE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775" y="2565400"/>
            <a:ext cx="15773400" cy="42783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49325-FD9B-4729-AB95-1AB4763B7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47775" y="6884988"/>
            <a:ext cx="15773400" cy="22494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83F78-5C66-497F-B8BD-974EC627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7C99C-06B1-4A89-943F-81352E2F1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68F1E-3709-4A87-80F0-2C17026C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18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C59CB-8E5B-4F78-9242-14F49920D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E4339-C803-49E7-908D-265AF06FB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CFAD-64F7-434E-BB0B-07408B4A8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0200" y="2738438"/>
            <a:ext cx="7810500" cy="6527800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3AA83-89D4-4B88-BA51-9ED4DBFD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9C3921-A3EB-4C26-B26C-570BA9774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7F7DE-67C4-4259-A4B9-1954C8E57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0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/Fir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32961-C8A5-4FE7-9679-1CFF099741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t="1495" b="8758"/>
          <a:stretch/>
        </p:blipFill>
        <p:spPr>
          <a:xfrm>
            <a:off x="152400" y="-38100"/>
            <a:ext cx="18135600" cy="9146782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2" y="2019300"/>
            <a:ext cx="10477498" cy="4814411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Presentation Title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57302" y="7219837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</p:spTree>
    <p:extLst>
      <p:ext uri="{BB962C8B-B14F-4D97-AF65-F5344CB8AC3E}">
        <p14:creationId xmlns:p14="http://schemas.microsoft.com/office/powerpoint/2010/main" val="4281505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06641-B391-4643-891A-2BEACA8A3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547688"/>
            <a:ext cx="15773400" cy="1989137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E75C2-1BD9-436F-B84D-2FA1CFE89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475" y="2522538"/>
            <a:ext cx="7735888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B9A5EF-65EE-46A7-B769-94FC033306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0475" y="3757613"/>
            <a:ext cx="7735888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0C2BC2-210A-40F3-82C5-E56E5A9082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0" y="2522538"/>
            <a:ext cx="7775575" cy="1235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BF06D-078E-4C62-AF84-726CA41A3C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5575" cy="5527675"/>
          </a:xfrm>
        </p:spPr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05817D-6285-4DFF-A1E7-16DFF3B21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082ECA-9858-4BF2-AD1F-01559558A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9FB196-21DB-44AA-A8E3-9C3BEADF3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073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CDE0-6D47-46F4-992E-FA4D6E102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BF6551-FFD1-4343-91A0-3A42D7F7A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FFFB60-02D8-4C34-B95E-41E9CE2A8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CFA83-0FD2-4274-AB86-A80512E6B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448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CF465-B239-49DF-9E83-39A227BFB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5A5634-E8E9-4FDF-BD65-9868BE4B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C1387-64AA-47AF-8336-ADD48FADA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886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4100D-05F8-4C7F-9096-763CCBAF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A2150-F9C5-4036-AB26-BCB4731F5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93886-BCA1-4B5D-86D1-C837D1A94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D09463-10C8-4378-B4FB-F3B531DF6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02ECC-0E24-4D70-879C-FC0F4F6E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56E23-AEBA-489F-9A92-DB99273EB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058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CC856-F543-4C5B-94DF-31F8ABBA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475" y="685800"/>
            <a:ext cx="5897563" cy="2400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C61C9-14F7-439E-ACB1-2E56809E67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775575" y="1481138"/>
            <a:ext cx="9258300" cy="73104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C2CE56-3F3C-4B7C-A33B-BE94AE014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60475" y="3086100"/>
            <a:ext cx="5897563" cy="5718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DBBF2-3730-4E58-B882-177BB9468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925AF-019D-4DAB-ABA0-62A2D140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5F2DE-3B3F-4321-8905-4C2911AAD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14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729AB-2F7E-4906-A769-390F12392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10776-F162-4905-8473-4D60399C9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CA57D-A83C-4663-9CC5-538CC92D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6062D-D5AC-4CE3-9DB6-B3D9D1814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71BE3-93E4-47D6-9855-B9A49A7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992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44DF32-4BE9-4682-B07F-148F68A293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8550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BB4892-DBBF-40E1-AD5A-97B4E19D6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77650" cy="8718550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4581A-9DCA-4426-9E78-123B4D0C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01E4A-83A5-450A-BF1F-75273B927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1B083-5F62-4F7A-BBFD-E9FC13F7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77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9FDF66-C888-4ACB-8B46-424E46C8B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" t="4313" r="-20" b="2745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0935DD5A-6E53-456F-9363-49E5CAB3836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67538" y="2933700"/>
            <a:ext cx="4990170" cy="1888845"/>
          </a:xfrm>
        </p:spPr>
        <p:txBody>
          <a:bodyPr>
            <a:normAutofit/>
          </a:bodyPr>
          <a:lstStyle>
            <a:lvl1pPr marL="0" indent="0" algn="l">
              <a:buNone/>
              <a:defRPr sz="2700" b="1" i="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 dirty="0"/>
              <a:t>Click to edit Name, Surname, Telephone, Email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217778" y="1257300"/>
            <a:ext cx="503993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0" b="1" dirty="0">
                <a:solidFill>
                  <a:srgbClr val="FBFBFB"/>
                </a:solidFill>
                <a:latin typeface="+mn-lt"/>
              </a:rPr>
              <a:t>Thank you!</a:t>
            </a:r>
            <a:endParaRPr lang="en-GB" sz="6750" b="1" dirty="0">
              <a:solidFill>
                <a:srgbClr val="FBFBFB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213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34DDEA-B639-4ACB-83F8-918B22A875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" r="833" b="5882"/>
          <a:stretch/>
        </p:blipFill>
        <p:spPr>
          <a:xfrm>
            <a:off x="152400" y="0"/>
            <a:ext cx="18135600" cy="9029700"/>
          </a:xfrm>
          <a:prstGeom prst="rect">
            <a:avLst/>
          </a:prstGeom>
        </p:spPr>
      </p:pic>
      <p:sp>
        <p:nvSpPr>
          <p:cNvPr id="20" name="Title 8">
            <a:extLst>
              <a:ext uri="{FF2B5EF4-FFF2-40B4-BE49-F238E27FC236}">
                <a16:creationId xmlns:a16="http://schemas.microsoft.com/office/drawing/2014/main" id="{0507E9E4-1756-FB4A-AEC8-EC1A4C473C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38250" y="3393463"/>
            <a:ext cx="14211298" cy="3500073"/>
          </a:xfrm>
        </p:spPr>
        <p:txBody>
          <a:bodyPr>
            <a:normAutofit/>
          </a:bodyPr>
          <a:lstStyle>
            <a:lvl1pPr>
              <a:defRPr sz="675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Section Heading</a:t>
            </a:r>
          </a:p>
        </p:txBody>
      </p:sp>
    </p:spTree>
    <p:extLst>
      <p:ext uri="{BB962C8B-B14F-4D97-AF65-F5344CB8AC3E}">
        <p14:creationId xmlns:p14="http://schemas.microsoft.com/office/powerpoint/2010/main" val="3901683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F80CD-7CFB-5A4C-843E-E7CE7E8D4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>
            <a:normAutofit/>
          </a:bodyPr>
          <a:lstStyle>
            <a:lvl1pPr>
              <a:defRPr lang="en-US" dirty="0"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C8950-D928-9248-BD81-FD72CB741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673" y="2735889"/>
            <a:ext cx="15811500" cy="6527007"/>
          </a:xfrm>
        </p:spPr>
        <p:txBody>
          <a:bodyPr/>
          <a:lstStyle>
            <a:lvl1pPr>
              <a:buClr>
                <a:srgbClr val="EE2E24"/>
              </a:buClr>
              <a:defRPr lang="en-US" dirty="0"/>
            </a:lvl1pPr>
            <a:lvl2pPr>
              <a:buClr>
                <a:srgbClr val="EE2E24"/>
              </a:buClr>
              <a:defRPr lang="en-US" dirty="0"/>
            </a:lvl2pPr>
            <a:lvl3pPr>
              <a:buClr>
                <a:srgbClr val="EE2E24"/>
              </a:buClr>
              <a:defRPr lang="en-US" dirty="0"/>
            </a:lvl3pPr>
            <a:lvl4pPr>
              <a:buClr>
                <a:srgbClr val="EE2E24"/>
              </a:buClr>
              <a:defRPr lang="en-US" dirty="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72FABE-2770-42C5-A9AC-6643748988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7" y="0"/>
            <a:ext cx="109728" cy="10287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C54984-9ACC-758C-FAA6-88CB661EE5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DB4CE2-5FB5-2BDF-0D89-72D3F9E5D2A7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0DDF317D-8257-AA9C-A594-C016F30D18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3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08E62D-A095-B304-1806-49F309813B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45D608-24A0-01D5-8521-1E3E2A55AEA3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822A914-688C-8B4E-DDDF-AC64866067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ACB3A-5487-D849-9BCC-07197278A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3BB5C58-8ADB-4576-BBB3-07D8E3EC1112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3163A3B-EBDD-42DB-8FC6-5A3C35BC0B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547694"/>
            <a:ext cx="15773402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  <a:endParaRPr lang="aa-E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E551339-867F-4EF3-8E82-6CC76EF86F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12943" y="2781300"/>
            <a:ext cx="5817756" cy="6477000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aa-ET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C755D4-A153-47C1-8D3B-467E7DA243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57299" y="2781300"/>
            <a:ext cx="9438410" cy="6477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altLang="ja-JP"/>
              <a:t>Click icon to add picture</a:t>
            </a:r>
            <a:endParaRPr lang="aa-ET" dirty="0"/>
          </a:p>
        </p:txBody>
      </p:sp>
    </p:spTree>
    <p:extLst>
      <p:ext uri="{BB962C8B-B14F-4D97-AF65-F5344CB8AC3E}">
        <p14:creationId xmlns:p14="http://schemas.microsoft.com/office/powerpoint/2010/main" val="191201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0D5EE-8624-AE42-A32F-395087AF17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F724A-8156-804B-9494-75F4A561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D39A199-67BA-4B48-8818-2E8DE4CFCA43}" type="slidenum">
              <a:rPr lang="sl-SI" smtClean="0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52DE970-7EFC-1B48-8455-8FA1B262E05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06139E-56A7-6248-B272-E0A86DACAB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78556" y="2738440"/>
            <a:ext cx="7772400" cy="6527007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9961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92400-3DC6-534D-BC1A-0AB0F8F562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683" y="547694"/>
            <a:ext cx="15773400" cy="198834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C7A99A-2230-014A-B6BC-4B63025F8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9684" y="2521745"/>
            <a:ext cx="7736681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29CA4D-0473-0B41-8FD4-4545E7A6D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258301" y="2521745"/>
            <a:ext cx="7774782" cy="123586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B905E1-3EB0-8446-905D-F9F0F58E6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7672" y="9522295"/>
            <a:ext cx="2720340" cy="5476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FBA0A3-CDA0-4167-B15B-728A04BB33D7}" type="slidenum">
              <a:rPr lang="sl-SI" smtClean="0"/>
              <a:pPr>
                <a:defRPr/>
              </a:pPr>
              <a:t>‹#›</a:t>
            </a:fld>
            <a:endParaRPr lang="sl-SI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C038EB-E554-F44F-A51C-2A7E943FD0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57300" y="3812083"/>
            <a:ext cx="7739065" cy="5459241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E14DF4C-3EC4-AA4F-9ABD-B694FB86DE6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9259492" y="3812083"/>
            <a:ext cx="7772400" cy="5446218"/>
          </a:xfrm>
        </p:spPr>
        <p:txBody>
          <a:bodyPr/>
          <a:lstStyle>
            <a:lvl1pPr>
              <a:buClr>
                <a:srgbClr val="EE2E24"/>
              </a:buClr>
              <a:defRPr sz="2475"/>
            </a:lvl1pPr>
            <a:lvl2pPr>
              <a:buClr>
                <a:srgbClr val="EE2E24"/>
              </a:buClr>
              <a:defRPr sz="2250"/>
            </a:lvl2pPr>
            <a:lvl3pPr>
              <a:buClr>
                <a:srgbClr val="EE2E24"/>
              </a:buClr>
              <a:defRPr sz="2025"/>
            </a:lvl3pPr>
            <a:lvl4pPr>
              <a:buClr>
                <a:srgbClr val="EE2E24"/>
              </a:buClr>
              <a:defRPr sz="1800"/>
            </a:lvl4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592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23933D-0C75-BE44-A29B-3AB64C2D9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547694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3505D-A57C-294A-B409-885BAA475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2" y="2738440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7FB091-08A3-184B-A434-C46C84882F3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7385" y="9391771"/>
            <a:ext cx="3453767" cy="8332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B3C9AB-EBB4-4D1E-95FD-112C4ACD9F4B}"/>
              </a:ext>
            </a:extLst>
          </p:cNvPr>
          <p:cNvSpPr/>
          <p:nvPr userDrawn="1"/>
        </p:nvSpPr>
        <p:spPr>
          <a:xfrm>
            <a:off x="0" y="0"/>
            <a:ext cx="150737" cy="10287000"/>
          </a:xfrm>
          <a:prstGeom prst="rect">
            <a:avLst/>
          </a:prstGeom>
          <a:solidFill>
            <a:srgbClr val="EE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68580" rIns="137160" bIns="685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aa-ET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B2D4F3-D81B-4B80-8EEA-3FBB704F5F2C}"/>
              </a:ext>
            </a:extLst>
          </p:cNvPr>
          <p:cNvSpPr txBox="1"/>
          <p:nvPr userDrawn="1"/>
        </p:nvSpPr>
        <p:spPr>
          <a:xfrm>
            <a:off x="1257302" y="9546763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EPICS Collaboration Meeting 2022</a:t>
            </a:r>
            <a:endParaRPr kumimoji="1" lang="ja-JP" altLang="en-US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AB2ADD9-799E-2900-809C-33A903F7A306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880304" y="9467848"/>
            <a:ext cx="1304126" cy="68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41" r:id="rId2"/>
    <p:sldLayoutId id="2147483827" r:id="rId3"/>
    <p:sldLayoutId id="2147483824" r:id="rId4"/>
    <p:sldLayoutId id="2147483817" r:id="rId5"/>
    <p:sldLayoutId id="2147483815" r:id="rId6"/>
    <p:sldLayoutId id="2147483816" r:id="rId7"/>
    <p:sldLayoutId id="2147483819" r:id="rId8"/>
    <p:sldLayoutId id="2147483820" r:id="rId9"/>
    <p:sldLayoutId id="2147483828" r:id="rId10"/>
    <p:sldLayoutId id="2147483821" r:id="rId11"/>
    <p:sldLayoutId id="2147483822" r:id="rId12"/>
    <p:sldLayoutId id="2147483812" r:id="rId13"/>
    <p:sldLayoutId id="2147483825" r:id="rId14"/>
    <p:sldLayoutId id="2147483826" r:id="rId15"/>
  </p:sldLayoutIdLst>
  <p:hf hdr="0" ftr="0"/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kumimoji="1" lang="en-US" sz="4500" b="0" i="0" kern="1200" dirty="0">
          <a:solidFill>
            <a:srgbClr val="EE2E24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39725" indent="-33972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"/>
        <a:defRPr kumimoji="1" sz="31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574675" indent="-233363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"/>
        <a:defRPr kumimoji="1" sz="27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914400" indent="-257175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25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147763" indent="-222250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371600" indent="-223838" algn="l" defTabSz="1028700" rtl="0" eaLnBrk="1" latinLnBrk="0" hangingPunct="1">
        <a:lnSpc>
          <a:spcPct val="100000"/>
        </a:lnSpc>
        <a:spcBef>
          <a:spcPts val="600"/>
        </a:spcBef>
        <a:buClr>
          <a:srgbClr val="F3716B"/>
        </a:buClr>
        <a:buFont typeface="Wingdings 2" panose="05020102010507070707" pitchFamily="18" charset="2"/>
        <a:buChar char=""/>
        <a:defRPr kumimoji="1" sz="2025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3240" userDrawn="1">
          <p15:clr>
            <a:srgbClr val="F26B43"/>
          </p15:clr>
        </p15:guide>
        <p15:guide id="1" pos="81" userDrawn="1">
          <p15:clr>
            <a:srgbClr val="F26B43"/>
          </p15:clr>
        </p15:guide>
        <p15:guide id="2" pos="780" userDrawn="1">
          <p15:clr>
            <a:srgbClr val="F26B43"/>
          </p15:clr>
        </p15:guide>
        <p15:guide id="3" pos="107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6C8AC6-B3EF-4005-8BBB-BF7B3F052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9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AA467-3064-4D55-AC1B-D14A8AD48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2033E-D903-4032-B171-B34F63C6A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573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B290A-07F5-4B6F-AA03-2C0BF73E09B4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C611F-E084-4955-B1A6-4824CC6A9B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7900" y="9534525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045D5-C7F4-4945-AA65-7171D0357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15900" y="9534525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B536F-2CCD-4E32-AFDD-899E238DF5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22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7" Type="http://schemas.openxmlformats.org/officeDocument/2006/relationships/image" Target="../media/image18.jp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9777-05B7-4ECB-A96D-A7981F9E5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2" y="2191172"/>
            <a:ext cx="12135170" cy="4814411"/>
          </a:xfrm>
        </p:spPr>
        <p:txBody>
          <a:bodyPr>
            <a:normAutofit/>
          </a:bodyPr>
          <a:lstStyle/>
          <a:p>
            <a:r>
              <a:rPr lang="en-US" sz="7200" dirty="0"/>
              <a:t>Using document templates to structure inputs and autogenerate database</a:t>
            </a:r>
            <a:endParaRPr kumimoji="1" lang="ja-JP" altLang="en-US" sz="7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6156FA-E8A8-45EB-B817-B3BF23A772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2" y="7375748"/>
            <a:ext cx="4990170" cy="1224136"/>
          </a:xfrm>
        </p:spPr>
        <p:txBody>
          <a:bodyPr/>
          <a:lstStyle/>
          <a:p>
            <a:r>
              <a:rPr kumimoji="1" lang="en-US" altLang="ja-JP" dirty="0"/>
              <a:t>tilen.zagar@cosylab.com</a:t>
            </a:r>
            <a:endParaRPr kumimoji="1" lang="ja-JP" alt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30A15CE-0166-315D-073F-1D5BCCACA9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57302" y="462980"/>
            <a:ext cx="3866225" cy="20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25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of developing (control system) software?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F70F0B7-766F-DECA-F983-73E0013F89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96" y="3639146"/>
            <a:ext cx="12398607" cy="3806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28176" y="9549375"/>
            <a:ext cx="2720340" cy="547688"/>
          </a:xfrm>
          <a:prstGeom prst="rect">
            <a:avLst/>
          </a:prstGeom>
        </p:spPr>
        <p:txBody>
          <a:bodyPr/>
          <a:lstStyle/>
          <a:p>
            <a:fld id="{B3BB5C58-8ADB-4576-BBB3-07D8E3EC1112}" type="slidenum">
              <a:rPr lang="sl-SI" smtClean="0"/>
              <a:pPr/>
              <a:t>2</a:t>
            </a:fld>
            <a:endParaRPr lang="sl-S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89EBFD-198E-B8EC-8D6E-7B602BFA82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4160" y="1977946"/>
            <a:ext cx="6408712" cy="697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C302D3-D185-28C7-29C8-CA78649321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68" y="2202909"/>
            <a:ext cx="7232861" cy="6768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8893FC-45A2-500B-C9D7-3850A3A3DC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153" y="1990024"/>
            <a:ext cx="2628900" cy="7505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17FF6E0-203D-1143-2CBE-4B47C61227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4" y="2107296"/>
            <a:ext cx="1809750" cy="77057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C3F0595-3451-AD31-AA66-20FFB946CB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5042" y="2232104"/>
            <a:ext cx="1971675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70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approach: structure, guidance and automation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28176" y="9549375"/>
            <a:ext cx="2720340" cy="547688"/>
          </a:xfrm>
          <a:prstGeom prst="rect">
            <a:avLst/>
          </a:prstGeom>
        </p:spPr>
        <p:txBody>
          <a:bodyPr/>
          <a:lstStyle/>
          <a:p>
            <a:fld id="{B3BB5C58-8ADB-4576-BBB3-07D8E3EC1112}" type="slidenum">
              <a:rPr lang="sl-SI" smtClean="0"/>
              <a:pPr/>
              <a:t>3</a:t>
            </a:fld>
            <a:endParaRPr lang="sl-SI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06C76A-9C7E-E60A-2CF9-C33949169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Identify stakeholders / domain experts and agree about roles / expectations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Milestones with dates for each step – helps to keep the goal in mind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Help beyond just the scope of “coding”, but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… know your audience!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Automate “everything”!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DE6C30-3A72-0A52-0941-F2295C38E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92" y="5044102"/>
            <a:ext cx="13609512" cy="1769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3664B9-426F-DE3B-6078-F42E714CA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088" y="7100477"/>
            <a:ext cx="16875324" cy="1090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971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Tools are already out there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28176" y="9549375"/>
            <a:ext cx="2720340" cy="547688"/>
          </a:xfrm>
          <a:prstGeom prst="rect">
            <a:avLst/>
          </a:prstGeom>
        </p:spPr>
        <p:txBody>
          <a:bodyPr/>
          <a:lstStyle/>
          <a:p>
            <a:fld id="{B3BB5C58-8ADB-4576-BBB3-07D8E3EC1112}" type="slidenum">
              <a:rPr lang="sl-SI" smtClean="0"/>
              <a:pPr/>
              <a:t>4</a:t>
            </a:fld>
            <a:endParaRPr lang="sl-SI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06C76A-9C7E-E60A-2CF9-C33949169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747" y="2067418"/>
            <a:ext cx="15811500" cy="6527007"/>
          </a:xfrm>
        </p:spPr>
        <p:txBody>
          <a:bodyPr/>
          <a:lstStyle/>
          <a:p>
            <a:r>
              <a:rPr lang="en-US" dirty="0"/>
              <a:t>No need to reinvent the wheel</a:t>
            </a:r>
          </a:p>
          <a:p>
            <a:pPr lvl="1"/>
            <a:r>
              <a:rPr lang="en-US" dirty="0"/>
              <a:t>We tried Visual Basic …</a:t>
            </a:r>
          </a:p>
          <a:p>
            <a:pPr lvl="1"/>
            <a:r>
              <a:rPr lang="en-US" dirty="0"/>
              <a:t>… and we stick to Python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A68436-B00B-B0A0-D064-B031B19FD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33" y="1298223"/>
            <a:ext cx="8623976" cy="44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7B3249-A874-974F-82CB-CE3B3C0915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768" y="4183656"/>
            <a:ext cx="12872682" cy="3227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F8E67D-C607-2C53-8195-287F40216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0" y="7857449"/>
            <a:ext cx="5668675" cy="113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7E94B9-7065-34CF-2AFB-FB4DA992A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232" y="7620970"/>
            <a:ext cx="3935388" cy="174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4047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in numbers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28176" y="9549375"/>
            <a:ext cx="2720340" cy="547688"/>
          </a:xfrm>
          <a:prstGeom prst="rect">
            <a:avLst/>
          </a:prstGeom>
        </p:spPr>
        <p:txBody>
          <a:bodyPr/>
          <a:lstStyle/>
          <a:p>
            <a:fld id="{B3BB5C58-8ADB-4576-BBB3-07D8E3EC1112}" type="slidenum">
              <a:rPr lang="sl-SI" smtClean="0"/>
              <a:pPr/>
              <a:t>5</a:t>
            </a:fld>
            <a:endParaRPr lang="sl-SI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06C76A-9C7E-E60A-2CF9-C33949169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Almost 50 versions after the “final” version of signals :D</a:t>
            </a:r>
          </a:p>
          <a:p>
            <a:r>
              <a:rPr lang="en-US" sz="4000" dirty="0"/>
              <a:t>9000 variables / records</a:t>
            </a:r>
          </a:p>
          <a:p>
            <a:endParaRPr lang="en-US" sz="4000" dirty="0"/>
          </a:p>
          <a:p>
            <a:r>
              <a:rPr lang="en-US" sz="4000" dirty="0"/>
              <a:t>Scripts to generate and error check</a:t>
            </a:r>
            <a:r>
              <a:rPr lang="en-US" sz="4000" b="1" dirty="0"/>
              <a:t> database, archiver and alarm server configuration took 10% of effort</a:t>
            </a:r>
          </a:p>
          <a:p>
            <a:r>
              <a:rPr lang="en-US" sz="4000" dirty="0"/>
              <a:t>In </a:t>
            </a:r>
            <a:r>
              <a:rPr lang="en-US" sz="4000" b="1" dirty="0"/>
              <a:t>half year</a:t>
            </a:r>
            <a:r>
              <a:rPr lang="en-US" sz="4000" dirty="0"/>
              <a:t> we managed to define interfaces, implement all the business logic required on the EPICS level, prepare IOC app, create GUIs, configure central services …</a:t>
            </a:r>
          </a:p>
        </p:txBody>
      </p:sp>
    </p:spTree>
    <p:extLst>
      <p:ext uri="{BB962C8B-B14F-4D97-AF65-F5344CB8AC3E}">
        <p14:creationId xmlns:p14="http://schemas.microsoft.com/office/powerpoint/2010/main" val="42303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FA2B-F3F0-5B63-4659-1A1BA2579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doing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7C869-D025-126A-E5D6-43A9A219A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4000" dirty="0"/>
              <a:t>Single interface / document between field experts and control system engineers</a:t>
            </a:r>
          </a:p>
          <a:p>
            <a:pPr lvl="1"/>
            <a:r>
              <a:rPr lang="en-US" sz="4000" dirty="0"/>
              <a:t>Clear roles and expectations</a:t>
            </a:r>
          </a:p>
          <a:p>
            <a:pPr lvl="1"/>
            <a:r>
              <a:rPr lang="en-US" sz="4000" dirty="0"/>
              <a:t>One input, multiple outputs in a single, automated step – </a:t>
            </a:r>
            <a:r>
              <a:rPr lang="en-US" sz="4000" b="1" dirty="0"/>
              <a:t>saves a lot of time</a:t>
            </a:r>
          </a:p>
          <a:p>
            <a:pPr lvl="1"/>
            <a:r>
              <a:rPr lang="en-US" sz="4000" dirty="0"/>
              <a:t>Added features: error checking, statistic …</a:t>
            </a:r>
          </a:p>
          <a:p>
            <a:pPr lvl="1"/>
            <a:r>
              <a:rPr lang="en-US" sz="4000" dirty="0"/>
              <a:t>“To err is human”, so if no human is involved = “</a:t>
            </a:r>
            <a:r>
              <a:rPr lang="en-US" sz="4000" b="1" dirty="0"/>
              <a:t>no” errors in the database</a:t>
            </a:r>
          </a:p>
          <a:p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0963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dirty="0"/>
              <a:t>Rules, structure and automate where possible</a:t>
            </a:r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84D65A1-7D96-38C6-4CEA-6B891BDF0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0604" y="940891"/>
            <a:ext cx="3866225" cy="20423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463A5A-7460-68AA-FA54-80C64A1183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944" y="1687116"/>
            <a:ext cx="8563938" cy="640868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98C07D2-6A96-9D8D-DA3C-3BA4F03F0FFE}"/>
              </a:ext>
            </a:extLst>
          </p:cNvPr>
          <p:cNvSpPr txBox="1">
            <a:spLocks/>
          </p:cNvSpPr>
          <p:nvPr/>
        </p:nvSpPr>
        <p:spPr>
          <a:xfrm>
            <a:off x="1223120" y="3415308"/>
            <a:ext cx="14211298" cy="263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0287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6750" b="1" i="0" kern="120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6000" dirty="0"/>
              <a:t>Rules, structure and</a:t>
            </a:r>
          </a:p>
        </p:txBody>
      </p:sp>
    </p:spTree>
    <p:extLst>
      <p:ext uri="{BB962C8B-B14F-4D97-AF65-F5344CB8AC3E}">
        <p14:creationId xmlns:p14="http://schemas.microsoft.com/office/powerpoint/2010/main" val="105634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Thank you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84D65A1-7D96-38C6-4CEA-6B891BDF08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0604" y="940891"/>
            <a:ext cx="3866225" cy="204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038538"/>
      </p:ext>
    </p:extLst>
  </p:cSld>
  <p:clrMapOvr>
    <a:masterClrMapping/>
  </p:clrMapOvr>
</p:sld>
</file>

<file path=ppt/theme/theme1.xml><?xml version="1.0" encoding="utf-8"?>
<a:theme xmlns:a="http://schemas.openxmlformats.org/drawingml/2006/main" name="Cosylab">
  <a:themeElements>
    <a:clrScheme name="Cosyla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sylab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820B34-E11A-43A1-A40C-D745C086AFD9}" vid="{0C9A3912-4F6B-4383-BC17-E2CC3D7B60C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820B34-E11A-43A1-A40C-D745C086AFD9}" vid="{C2C8ECCD-F588-44F9-A5B4-CD71C1F58EF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CSL-QM-PRES-T-02_General_Presentation_confidential</Template>
  <TotalTime>1897</TotalTime>
  <Words>269</Words>
  <Application>Microsoft Office PowerPoint</Application>
  <PresentationFormat>Custom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Open Sans</vt:lpstr>
      <vt:lpstr>Open Sans Light</vt:lpstr>
      <vt:lpstr>Wingdings 2</vt:lpstr>
      <vt:lpstr>Cosylab</vt:lpstr>
      <vt:lpstr>Custom Design</vt:lpstr>
      <vt:lpstr>Using document templates to structure inputs and autogenerate database</vt:lpstr>
      <vt:lpstr>Challenges of developing (control system) software?</vt:lpstr>
      <vt:lpstr>Our approach: structure, guidance and automation </vt:lpstr>
      <vt:lpstr>Tools are already out there</vt:lpstr>
      <vt:lpstr>Project in numbers</vt:lpstr>
      <vt:lpstr>Why are we doing it?</vt:lpstr>
      <vt:lpstr>Rules, structure and automate where possible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Tilen Žagar</dc:creator>
  <cp:lastModifiedBy>Tilen Žagar</cp:lastModifiedBy>
  <cp:revision>2</cp:revision>
  <dcterms:created xsi:type="dcterms:W3CDTF">2022-09-08T09:50:06Z</dcterms:created>
  <dcterms:modified xsi:type="dcterms:W3CDTF">2022-09-21T17:01:21Z</dcterms:modified>
</cp:coreProperties>
</file>