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8" r:id="rId4"/>
    <p:sldMasterId id="214748367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Roboto Mono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Mono-regular.fntdata"/><Relationship Id="rId11" Type="http://schemas.openxmlformats.org/officeDocument/2006/relationships/slide" Target="slides/slide5.xml"/><Relationship Id="rId22" Type="http://schemas.openxmlformats.org/officeDocument/2006/relationships/font" Target="fonts/RobotoMono-italic.fntdata"/><Relationship Id="rId10" Type="http://schemas.openxmlformats.org/officeDocument/2006/relationships/slide" Target="slides/slide4.xml"/><Relationship Id="rId21" Type="http://schemas.openxmlformats.org/officeDocument/2006/relationships/font" Target="fonts/RobotoMono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RobotoMono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1531ed3d87e_2_14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g1531ed3d87e_2_1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1531fd852fe_0_7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g1531fd852fe_0_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1531fd852fe_0_9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5" name="Google Shape;385;g1531fd852fe_0_9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1531fd852fe_0_8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g1531fd852fe_0_8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15ab71aa5c8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8" name="Google Shape;398;g15ab71aa5c8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1531fd852fe_0_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g1531fd852fe_0_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1531fd852fe_0_2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g1531fd852fe_0_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1531fd852fe_0_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g1531fd852fe_0_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1531fd852fe_0_4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g1531fd852fe_0_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1531fd852fe_0_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g1531fd852fe_0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1531ed3d87e_2_17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5" name="Google Shape;355;g1531ed3d87e_2_17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1531fd852fe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g1531fd852fe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1531fd852fe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g1531fd852fe_0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Relationship Id="rId3" Type="http://schemas.openxmlformats.org/officeDocument/2006/relationships/image" Target="../media/image10.pn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jpg"/><Relationship Id="rId3" Type="http://schemas.openxmlformats.org/officeDocument/2006/relationships/image" Target="../media/image10.pn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/>
          <p:nvPr>
            <p:ph type="ctrTitle"/>
          </p:nvPr>
        </p:nvSpPr>
        <p:spPr>
          <a:xfrm>
            <a:off x="3146657" y="473169"/>
            <a:ext cx="54243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Calibri"/>
              <a:buNone/>
              <a:defRPr b="1" sz="30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" name="Google Shape;12;p2"/>
          <p:cNvSpPr txBox="1"/>
          <p:nvPr>
            <p:ph idx="1" type="body"/>
          </p:nvPr>
        </p:nvSpPr>
        <p:spPr>
          <a:xfrm>
            <a:off x="6619840" y="1862123"/>
            <a:ext cx="1951200" cy="3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algn="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b="1" sz="2100">
                <a:solidFill>
                  <a:schemeClr val="lt2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4pPr>
            <a:lvl5pPr indent="-3175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2" type="body"/>
          </p:nvPr>
        </p:nvSpPr>
        <p:spPr>
          <a:xfrm>
            <a:off x="7718069" y="2202151"/>
            <a:ext cx="8529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algn="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700"/>
              <a:buNone/>
              <a:defRPr b="0" sz="1700">
                <a:solidFill>
                  <a:schemeClr val="lt2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4pPr>
            <a:lvl5pPr indent="-3175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3" type="body"/>
          </p:nvPr>
        </p:nvSpPr>
        <p:spPr>
          <a:xfrm>
            <a:off x="6313039" y="2471622"/>
            <a:ext cx="22581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algn="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700"/>
              <a:buNone/>
              <a:defRPr b="0" sz="1700">
                <a:solidFill>
                  <a:schemeClr val="lt2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4pPr>
            <a:lvl5pPr indent="-3175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4" type="body"/>
          </p:nvPr>
        </p:nvSpPr>
        <p:spPr>
          <a:xfrm>
            <a:off x="8101753" y="2887155"/>
            <a:ext cx="4692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algn="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 b="0" sz="1400">
                <a:solidFill>
                  <a:schemeClr val="lt2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4pPr>
            <a:lvl5pPr indent="-3175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id="16" name="Google Shape;16;p2"/>
          <p:cNvPicPr preferRelativeResize="0"/>
          <p:nvPr/>
        </p:nvPicPr>
        <p:blipFill rotWithShape="1">
          <a:blip r:embed="rId3">
            <a:alphaModFix/>
          </a:blip>
          <a:srcRect b="-21357" l="0" r="7544" t="-1"/>
          <a:stretch/>
        </p:blipFill>
        <p:spPr>
          <a:xfrm>
            <a:off x="7451552" y="4445436"/>
            <a:ext cx="1292705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0000_2016_ALS_WHITE_SIgnature_RGB_ELCTRONIC copy.png" id="17" name="Google Shape;17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04173" y="4235886"/>
            <a:ext cx="1162878" cy="89154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16_BL_Alt_Stack_Tile-rev.png" id="18" name="Google Shape;18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028355" y="4253036"/>
            <a:ext cx="1373862" cy="7543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 - No Logo Watermark">
  <p:cSld name="Comparison - No Logo Watermark">
    <p:bg>
      <p:bgPr>
        <a:solidFill>
          <a:schemeClr val="lt1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1"/>
          <p:cNvSpPr txBox="1"/>
          <p:nvPr>
            <p:ph idx="1" type="body"/>
          </p:nvPr>
        </p:nvSpPr>
        <p:spPr>
          <a:xfrm>
            <a:off x="374456" y="1159002"/>
            <a:ext cx="41238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b="1" sz="2700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98" name="Google Shape;98;p11"/>
          <p:cNvSpPr txBox="1"/>
          <p:nvPr>
            <p:ph idx="2" type="body"/>
          </p:nvPr>
        </p:nvSpPr>
        <p:spPr>
          <a:xfrm>
            <a:off x="374456" y="1674495"/>
            <a:ext cx="4123800" cy="296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4pPr>
            <a:lvl5pPr indent="-3175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9" name="Google Shape;99;p11"/>
          <p:cNvSpPr txBox="1"/>
          <p:nvPr>
            <p:ph idx="3" type="body"/>
          </p:nvPr>
        </p:nvSpPr>
        <p:spPr>
          <a:xfrm>
            <a:off x="4629150" y="1159002"/>
            <a:ext cx="41433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b="1" sz="2700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00" name="Google Shape;100;p11"/>
          <p:cNvSpPr txBox="1"/>
          <p:nvPr>
            <p:ph idx="4" type="body"/>
          </p:nvPr>
        </p:nvSpPr>
        <p:spPr>
          <a:xfrm>
            <a:off x="4629150" y="1674495"/>
            <a:ext cx="4143300" cy="296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4pPr>
            <a:lvl5pPr indent="-3175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1" name="Google Shape;101;p11"/>
          <p:cNvSpPr txBox="1"/>
          <p:nvPr>
            <p:ph type="title"/>
          </p:nvPr>
        </p:nvSpPr>
        <p:spPr>
          <a:xfrm>
            <a:off x="374456" y="185166"/>
            <a:ext cx="8397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2" name="Google Shape;102;p11"/>
          <p:cNvSpPr txBox="1"/>
          <p:nvPr>
            <p:ph idx="12" type="sldNum"/>
          </p:nvPr>
        </p:nvSpPr>
        <p:spPr>
          <a:xfrm>
            <a:off x="8770370" y="4831553"/>
            <a:ext cx="402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3" name="Google Shape;103;p11"/>
          <p:cNvSpPr txBox="1"/>
          <p:nvPr>
            <p:ph idx="11" type="ftr"/>
          </p:nvPr>
        </p:nvSpPr>
        <p:spPr>
          <a:xfrm>
            <a:off x="6376394" y="4820124"/>
            <a:ext cx="2408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9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104" name="Google Shape;104;p11"/>
          <p:cNvCxnSpPr/>
          <p:nvPr/>
        </p:nvCxnSpPr>
        <p:spPr>
          <a:xfrm>
            <a:off x="8813129" y="4820577"/>
            <a:ext cx="0" cy="322200"/>
          </a:xfrm>
          <a:prstGeom prst="straightConnector1">
            <a:avLst/>
          </a:prstGeom>
          <a:noFill/>
          <a:ln cap="flat" cmpd="sng" w="19050">
            <a:solidFill>
              <a:srgbClr val="1084CE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05" name="Google Shape;105;p11"/>
          <p:cNvGrpSpPr/>
          <p:nvPr/>
        </p:nvGrpSpPr>
        <p:grpSpPr>
          <a:xfrm>
            <a:off x="160076" y="4820820"/>
            <a:ext cx="3135046" cy="322425"/>
            <a:chOff x="213435" y="6427760"/>
            <a:chExt cx="4180061" cy="429900"/>
          </a:xfrm>
        </p:grpSpPr>
        <p:grpSp>
          <p:nvGrpSpPr>
            <p:cNvPr id="106" name="Google Shape;106;p11"/>
            <p:cNvGrpSpPr/>
            <p:nvPr/>
          </p:nvGrpSpPr>
          <p:grpSpPr>
            <a:xfrm>
              <a:off x="1686339" y="6427760"/>
              <a:ext cx="2707157" cy="429900"/>
              <a:chOff x="1686339" y="6427760"/>
              <a:chExt cx="2707157" cy="429900"/>
            </a:xfrm>
          </p:grpSpPr>
          <p:cxnSp>
            <p:nvCxnSpPr>
              <p:cNvPr id="107" name="Google Shape;107;p11"/>
              <p:cNvCxnSpPr/>
              <p:nvPr/>
            </p:nvCxnSpPr>
            <p:spPr>
              <a:xfrm>
                <a:off x="1686339" y="6427760"/>
                <a:ext cx="0" cy="4299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1084CE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pic>
            <p:nvPicPr>
              <p:cNvPr descr="0003_2016_ALS_BANNER_SIgnature_Horizontal_MULTIBLUE_RGB_ELECTRONIC transparent.png" id="108" name="Google Shape;108;p11"/>
              <p:cNvPicPr preferRelativeResize="0"/>
              <p:nvPr/>
            </p:nvPicPr>
            <p:blipFill rotWithShape="1">
              <a:blip r:embed="rId2">
                <a:alphaModFix/>
              </a:blip>
              <a:srcRect b="0" l="0" r="0" t="0"/>
              <a:stretch/>
            </p:blipFill>
            <p:spPr>
              <a:xfrm>
                <a:off x="1799057" y="6492223"/>
                <a:ext cx="2594439" cy="29260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09" name="Google Shape;109;p1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13435" y="6468817"/>
              <a:ext cx="1355885" cy="29260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2"/>
          <p:cNvSpPr txBox="1"/>
          <p:nvPr>
            <p:ph type="title"/>
          </p:nvPr>
        </p:nvSpPr>
        <p:spPr>
          <a:xfrm>
            <a:off x="374456" y="185166"/>
            <a:ext cx="8397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2" name="Google Shape;112;p12"/>
          <p:cNvSpPr txBox="1"/>
          <p:nvPr>
            <p:ph idx="12" type="sldNum"/>
          </p:nvPr>
        </p:nvSpPr>
        <p:spPr>
          <a:xfrm>
            <a:off x="8770370" y="4831553"/>
            <a:ext cx="402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3" name="Google Shape;113;p12"/>
          <p:cNvSpPr txBox="1"/>
          <p:nvPr>
            <p:ph idx="11" type="ftr"/>
          </p:nvPr>
        </p:nvSpPr>
        <p:spPr>
          <a:xfrm>
            <a:off x="6376394" y="4820124"/>
            <a:ext cx="2408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9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114" name="Google Shape;114;p12"/>
          <p:cNvCxnSpPr/>
          <p:nvPr/>
        </p:nvCxnSpPr>
        <p:spPr>
          <a:xfrm>
            <a:off x="8813129" y="4820577"/>
            <a:ext cx="0" cy="322200"/>
          </a:xfrm>
          <a:prstGeom prst="straightConnector1">
            <a:avLst/>
          </a:prstGeom>
          <a:noFill/>
          <a:ln cap="flat" cmpd="sng" w="19050">
            <a:solidFill>
              <a:srgbClr val="1084CE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15" name="Google Shape;115;p12"/>
          <p:cNvGrpSpPr/>
          <p:nvPr/>
        </p:nvGrpSpPr>
        <p:grpSpPr>
          <a:xfrm>
            <a:off x="160076" y="4820820"/>
            <a:ext cx="3135046" cy="322425"/>
            <a:chOff x="213435" y="6427760"/>
            <a:chExt cx="4180061" cy="429900"/>
          </a:xfrm>
        </p:grpSpPr>
        <p:grpSp>
          <p:nvGrpSpPr>
            <p:cNvPr id="116" name="Google Shape;116;p12"/>
            <p:cNvGrpSpPr/>
            <p:nvPr/>
          </p:nvGrpSpPr>
          <p:grpSpPr>
            <a:xfrm>
              <a:off x="1686339" y="6427760"/>
              <a:ext cx="2707157" cy="429900"/>
              <a:chOff x="1686339" y="6427760"/>
              <a:chExt cx="2707157" cy="429900"/>
            </a:xfrm>
          </p:grpSpPr>
          <p:cxnSp>
            <p:nvCxnSpPr>
              <p:cNvPr id="117" name="Google Shape;117;p12"/>
              <p:cNvCxnSpPr/>
              <p:nvPr/>
            </p:nvCxnSpPr>
            <p:spPr>
              <a:xfrm>
                <a:off x="1686339" y="6427760"/>
                <a:ext cx="0" cy="4299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1084CE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pic>
            <p:nvPicPr>
              <p:cNvPr descr="0003_2016_ALS_BANNER_SIgnature_Horizontal_MULTIBLUE_RGB_ELECTRONIC transparent.png" id="118" name="Google Shape;118;p12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99057" y="6492223"/>
                <a:ext cx="2594439" cy="29260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19" name="Google Shape;119;p1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13435" y="6468817"/>
              <a:ext cx="1355885" cy="29260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- No Logo Watermark">
  <p:cSld name="Title Only - No Logo Watermark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3"/>
          <p:cNvSpPr txBox="1"/>
          <p:nvPr>
            <p:ph type="title"/>
          </p:nvPr>
        </p:nvSpPr>
        <p:spPr>
          <a:xfrm>
            <a:off x="374456" y="184355"/>
            <a:ext cx="8397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2" name="Google Shape;122;p13"/>
          <p:cNvSpPr txBox="1"/>
          <p:nvPr>
            <p:ph idx="12" type="sldNum"/>
          </p:nvPr>
        </p:nvSpPr>
        <p:spPr>
          <a:xfrm>
            <a:off x="8770370" y="4831553"/>
            <a:ext cx="402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3" name="Google Shape;123;p13"/>
          <p:cNvSpPr txBox="1"/>
          <p:nvPr>
            <p:ph idx="11" type="ftr"/>
          </p:nvPr>
        </p:nvSpPr>
        <p:spPr>
          <a:xfrm>
            <a:off x="6376394" y="4820124"/>
            <a:ext cx="2408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9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124" name="Google Shape;124;p13"/>
          <p:cNvCxnSpPr/>
          <p:nvPr/>
        </p:nvCxnSpPr>
        <p:spPr>
          <a:xfrm>
            <a:off x="8813129" y="4820577"/>
            <a:ext cx="0" cy="322200"/>
          </a:xfrm>
          <a:prstGeom prst="straightConnector1">
            <a:avLst/>
          </a:prstGeom>
          <a:noFill/>
          <a:ln cap="flat" cmpd="sng" w="19050">
            <a:solidFill>
              <a:srgbClr val="1084CE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25" name="Google Shape;125;p13"/>
          <p:cNvGrpSpPr/>
          <p:nvPr/>
        </p:nvGrpSpPr>
        <p:grpSpPr>
          <a:xfrm>
            <a:off x="160076" y="4820820"/>
            <a:ext cx="3135046" cy="322425"/>
            <a:chOff x="213435" y="6427760"/>
            <a:chExt cx="4180061" cy="429900"/>
          </a:xfrm>
        </p:grpSpPr>
        <p:grpSp>
          <p:nvGrpSpPr>
            <p:cNvPr id="126" name="Google Shape;126;p13"/>
            <p:cNvGrpSpPr/>
            <p:nvPr/>
          </p:nvGrpSpPr>
          <p:grpSpPr>
            <a:xfrm>
              <a:off x="1686339" y="6427760"/>
              <a:ext cx="2707157" cy="429900"/>
              <a:chOff x="1686339" y="6427760"/>
              <a:chExt cx="2707157" cy="429900"/>
            </a:xfrm>
          </p:grpSpPr>
          <p:cxnSp>
            <p:nvCxnSpPr>
              <p:cNvPr id="127" name="Google Shape;127;p13"/>
              <p:cNvCxnSpPr/>
              <p:nvPr/>
            </p:nvCxnSpPr>
            <p:spPr>
              <a:xfrm>
                <a:off x="1686339" y="6427760"/>
                <a:ext cx="0" cy="4299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1084CE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pic>
            <p:nvPicPr>
              <p:cNvPr descr="0003_2016_ALS_BANNER_SIgnature_Horizontal_MULTIBLUE_RGB_ELECTRONIC transparent.png" id="128" name="Google Shape;128;p13"/>
              <p:cNvPicPr preferRelativeResize="0"/>
              <p:nvPr/>
            </p:nvPicPr>
            <p:blipFill rotWithShape="1">
              <a:blip r:embed="rId2">
                <a:alphaModFix/>
              </a:blip>
              <a:srcRect b="0" l="0" r="0" t="0"/>
              <a:stretch/>
            </p:blipFill>
            <p:spPr>
              <a:xfrm>
                <a:off x="1799057" y="6492223"/>
                <a:ext cx="2594439" cy="29260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29" name="Google Shape;129;p1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13435" y="6468817"/>
              <a:ext cx="1355885" cy="29260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o Title">
  <p:cSld name="No 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4"/>
          <p:cNvSpPr txBox="1"/>
          <p:nvPr>
            <p:ph idx="12" type="sldNum"/>
          </p:nvPr>
        </p:nvSpPr>
        <p:spPr>
          <a:xfrm>
            <a:off x="8770370" y="4831553"/>
            <a:ext cx="402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2" name="Google Shape;132;p14"/>
          <p:cNvSpPr txBox="1"/>
          <p:nvPr>
            <p:ph idx="11" type="ftr"/>
          </p:nvPr>
        </p:nvSpPr>
        <p:spPr>
          <a:xfrm>
            <a:off x="6376394" y="4820124"/>
            <a:ext cx="2408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9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133" name="Google Shape;133;p14"/>
          <p:cNvCxnSpPr/>
          <p:nvPr/>
        </p:nvCxnSpPr>
        <p:spPr>
          <a:xfrm>
            <a:off x="8813129" y="4820577"/>
            <a:ext cx="0" cy="322200"/>
          </a:xfrm>
          <a:prstGeom prst="straightConnector1">
            <a:avLst/>
          </a:prstGeom>
          <a:noFill/>
          <a:ln cap="flat" cmpd="sng" w="19050">
            <a:solidFill>
              <a:srgbClr val="1084CE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34" name="Google Shape;134;p14"/>
          <p:cNvGrpSpPr/>
          <p:nvPr/>
        </p:nvGrpSpPr>
        <p:grpSpPr>
          <a:xfrm>
            <a:off x="160076" y="4820820"/>
            <a:ext cx="3135046" cy="322425"/>
            <a:chOff x="213435" y="6427760"/>
            <a:chExt cx="4180061" cy="429900"/>
          </a:xfrm>
        </p:grpSpPr>
        <p:grpSp>
          <p:nvGrpSpPr>
            <p:cNvPr id="135" name="Google Shape;135;p14"/>
            <p:cNvGrpSpPr/>
            <p:nvPr/>
          </p:nvGrpSpPr>
          <p:grpSpPr>
            <a:xfrm>
              <a:off x="1686339" y="6427760"/>
              <a:ext cx="2707157" cy="429900"/>
              <a:chOff x="1686339" y="6427760"/>
              <a:chExt cx="2707157" cy="429900"/>
            </a:xfrm>
          </p:grpSpPr>
          <p:cxnSp>
            <p:nvCxnSpPr>
              <p:cNvPr id="136" name="Google Shape;136;p14"/>
              <p:cNvCxnSpPr/>
              <p:nvPr/>
            </p:nvCxnSpPr>
            <p:spPr>
              <a:xfrm>
                <a:off x="1686339" y="6427760"/>
                <a:ext cx="0" cy="4299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1084CE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pic>
            <p:nvPicPr>
              <p:cNvPr descr="0003_2016_ALS_BANNER_SIgnature_Horizontal_MULTIBLUE_RGB_ELECTRONIC transparent.png" id="137" name="Google Shape;137;p14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99057" y="6492223"/>
                <a:ext cx="2594439" cy="29260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38" name="Google Shape;138;p1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13435" y="6468817"/>
              <a:ext cx="1355885" cy="29260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o Title - No Logo Watermark">
  <p:cSld name="No Title - No Logo Watermark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5"/>
          <p:cNvSpPr txBox="1"/>
          <p:nvPr>
            <p:ph idx="12" type="sldNum"/>
          </p:nvPr>
        </p:nvSpPr>
        <p:spPr>
          <a:xfrm>
            <a:off x="8770370" y="4831553"/>
            <a:ext cx="402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1" name="Google Shape;141;p15"/>
          <p:cNvSpPr txBox="1"/>
          <p:nvPr>
            <p:ph idx="11" type="ftr"/>
          </p:nvPr>
        </p:nvSpPr>
        <p:spPr>
          <a:xfrm>
            <a:off x="6376394" y="4820124"/>
            <a:ext cx="2408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9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142" name="Google Shape;142;p15"/>
          <p:cNvCxnSpPr/>
          <p:nvPr/>
        </p:nvCxnSpPr>
        <p:spPr>
          <a:xfrm>
            <a:off x="8813129" y="4820577"/>
            <a:ext cx="0" cy="322200"/>
          </a:xfrm>
          <a:prstGeom prst="straightConnector1">
            <a:avLst/>
          </a:prstGeom>
          <a:noFill/>
          <a:ln cap="flat" cmpd="sng" w="19050">
            <a:solidFill>
              <a:srgbClr val="1084CE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43" name="Google Shape;143;p15"/>
          <p:cNvGrpSpPr/>
          <p:nvPr/>
        </p:nvGrpSpPr>
        <p:grpSpPr>
          <a:xfrm>
            <a:off x="160076" y="4820820"/>
            <a:ext cx="3135046" cy="322425"/>
            <a:chOff x="213435" y="6427760"/>
            <a:chExt cx="4180061" cy="429900"/>
          </a:xfrm>
        </p:grpSpPr>
        <p:grpSp>
          <p:nvGrpSpPr>
            <p:cNvPr id="144" name="Google Shape;144;p15"/>
            <p:cNvGrpSpPr/>
            <p:nvPr/>
          </p:nvGrpSpPr>
          <p:grpSpPr>
            <a:xfrm>
              <a:off x="1686339" y="6427760"/>
              <a:ext cx="2707157" cy="429900"/>
              <a:chOff x="1686339" y="6427760"/>
              <a:chExt cx="2707157" cy="429900"/>
            </a:xfrm>
          </p:grpSpPr>
          <p:cxnSp>
            <p:nvCxnSpPr>
              <p:cNvPr id="145" name="Google Shape;145;p15"/>
              <p:cNvCxnSpPr/>
              <p:nvPr/>
            </p:nvCxnSpPr>
            <p:spPr>
              <a:xfrm>
                <a:off x="1686339" y="6427760"/>
                <a:ext cx="0" cy="4299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1084CE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pic>
            <p:nvPicPr>
              <p:cNvPr descr="0003_2016_ALS_BANNER_SIgnature_Horizontal_MULTIBLUE_RGB_ELECTRONIC transparent.png" id="146" name="Google Shape;146;p15"/>
              <p:cNvPicPr preferRelativeResize="0"/>
              <p:nvPr/>
            </p:nvPicPr>
            <p:blipFill rotWithShape="1">
              <a:blip r:embed="rId2">
                <a:alphaModFix/>
              </a:blip>
              <a:srcRect b="0" l="0" r="0" t="0"/>
              <a:stretch/>
            </p:blipFill>
            <p:spPr>
              <a:xfrm>
                <a:off x="1799057" y="6492223"/>
                <a:ext cx="2594439" cy="29260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47" name="Google Shape;147;p1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13435" y="6468817"/>
              <a:ext cx="1355885" cy="29260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6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0" name="Google Shape;150;p16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51" name="Google Shape;151;p16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16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16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16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5" name="Google Shape;155;p16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56" name="Google Shape;156;p16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700"/>
              <a:buNone/>
              <a:defRPr/>
            </a:lvl1pPr>
            <a:lvl2pPr lvl="1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sz="1300"/>
            </a:lvl2pPr>
            <a:lvl3pPr lvl="2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sz="1300"/>
            </a:lvl3pPr>
            <a:lvl4pPr lvl="3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sz="1300"/>
            </a:lvl4pPr>
            <a:lvl5pPr lvl="4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sz="1300"/>
            </a:lvl5pPr>
            <a:lvl6pPr lvl="5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sz="1300"/>
            </a:lvl6pPr>
            <a:lvl7pPr lvl="6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sz="1300"/>
            </a:lvl7pPr>
            <a:lvl8pPr lvl="7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sz="1300"/>
            </a:lvl8pPr>
            <a:lvl9pPr lvl="8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57" name="Google Shape;157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1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160" name="Google Shape;160;p1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1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2" name="Google Shape;162;p1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63" name="Google Shape;163;p17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>
            <a:lvl1pPr indent="-400050" lvl="0" marL="457200" rtl="0">
              <a:spcBef>
                <a:spcPts val="800"/>
              </a:spcBef>
              <a:spcAft>
                <a:spcPts val="0"/>
              </a:spcAft>
              <a:buSzPts val="2700"/>
              <a:buChar char="•"/>
              <a:defRPr/>
            </a:lvl1pPr>
            <a:lvl2pPr indent="-381000" lvl="1" marL="914400" rtl="0">
              <a:spcBef>
                <a:spcPts val="400"/>
              </a:spcBef>
              <a:spcAft>
                <a:spcPts val="0"/>
              </a:spcAft>
              <a:buSzPts val="2400"/>
              <a:buChar char="–"/>
              <a:defRPr/>
            </a:lvl2pPr>
            <a:lvl3pPr indent="-361950" lvl="2" marL="1371600" rtl="0">
              <a:spcBef>
                <a:spcPts val="400"/>
              </a:spcBef>
              <a:spcAft>
                <a:spcPts val="0"/>
              </a:spcAft>
              <a:buSzPts val="2100"/>
              <a:buChar char="–"/>
              <a:defRPr/>
            </a:lvl3pPr>
            <a:lvl4pPr indent="-342900" lvl="3" marL="1828800" rtl="0">
              <a:spcBef>
                <a:spcPts val="400"/>
              </a:spcBef>
              <a:spcAft>
                <a:spcPts val="0"/>
              </a:spcAft>
              <a:buSzPts val="1800"/>
              <a:buChar char="–"/>
              <a:defRPr/>
            </a:lvl4pPr>
            <a:lvl5pPr indent="-323850" lvl="4" marL="2286000" rtl="0">
              <a:spcBef>
                <a:spcPts val="400"/>
              </a:spcBef>
              <a:spcAft>
                <a:spcPts val="0"/>
              </a:spcAft>
              <a:buSzPts val="1500"/>
              <a:buChar char="–"/>
              <a:defRPr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164" name="Google Shape;164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9"/>
          <p:cNvSpPr txBox="1"/>
          <p:nvPr>
            <p:ph type="ctrTitle"/>
          </p:nvPr>
        </p:nvSpPr>
        <p:spPr>
          <a:xfrm>
            <a:off x="3146657" y="473169"/>
            <a:ext cx="5424359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Calibri"/>
              <a:buNone/>
              <a:defRPr b="1" sz="30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72" name="Google Shape;172;p19"/>
          <p:cNvSpPr txBox="1"/>
          <p:nvPr>
            <p:ph idx="1" type="body"/>
          </p:nvPr>
        </p:nvSpPr>
        <p:spPr>
          <a:xfrm>
            <a:off x="6619840" y="1862123"/>
            <a:ext cx="1951176" cy="3924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algn="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b="1" sz="2100">
                <a:solidFill>
                  <a:schemeClr val="lt2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4pPr>
            <a:lvl5pPr indent="-3175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3" name="Google Shape;173;p19"/>
          <p:cNvSpPr txBox="1"/>
          <p:nvPr>
            <p:ph idx="2" type="body"/>
          </p:nvPr>
        </p:nvSpPr>
        <p:spPr>
          <a:xfrm>
            <a:off x="7718069" y="2202151"/>
            <a:ext cx="852947" cy="32316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algn="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700"/>
              <a:buNone/>
              <a:defRPr b="0" sz="1700">
                <a:solidFill>
                  <a:schemeClr val="lt2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4pPr>
            <a:lvl5pPr indent="-3175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4" name="Google Shape;174;p19"/>
          <p:cNvSpPr txBox="1"/>
          <p:nvPr>
            <p:ph idx="3" type="body"/>
          </p:nvPr>
        </p:nvSpPr>
        <p:spPr>
          <a:xfrm>
            <a:off x="6313040" y="2471622"/>
            <a:ext cx="2257976" cy="32316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algn="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700"/>
              <a:buNone/>
              <a:defRPr b="0" sz="1700">
                <a:solidFill>
                  <a:schemeClr val="lt2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4pPr>
            <a:lvl5pPr indent="-3175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5" name="Google Shape;175;p19"/>
          <p:cNvSpPr txBox="1"/>
          <p:nvPr>
            <p:ph idx="4" type="body"/>
          </p:nvPr>
        </p:nvSpPr>
        <p:spPr>
          <a:xfrm>
            <a:off x="8101753" y="2887155"/>
            <a:ext cx="469263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algn="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 b="0" sz="1400">
                <a:solidFill>
                  <a:schemeClr val="lt2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4pPr>
            <a:lvl5pPr indent="-3175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id="176" name="Google Shape;176;p19"/>
          <p:cNvPicPr preferRelativeResize="0"/>
          <p:nvPr/>
        </p:nvPicPr>
        <p:blipFill rotWithShape="1">
          <a:blip r:embed="rId3">
            <a:alphaModFix/>
          </a:blip>
          <a:srcRect b="-21357" l="0" r="7544" t="-1"/>
          <a:stretch/>
        </p:blipFill>
        <p:spPr>
          <a:xfrm>
            <a:off x="7451552" y="4445436"/>
            <a:ext cx="1292705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0000_2016_ALS_WHITE_SIgnature_RGB_ELCTRONIC copy.png" id="177" name="Google Shape;177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04173" y="4235886"/>
            <a:ext cx="1162878" cy="89154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16_BL_Alt_Stack_Tile-rev.png" id="178" name="Google Shape;178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028355" y="4253036"/>
            <a:ext cx="1373861" cy="7543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 txBox="1"/>
          <p:nvPr>
            <p:ph idx="1" type="body"/>
          </p:nvPr>
        </p:nvSpPr>
        <p:spPr>
          <a:xfrm>
            <a:off x="374456" y="1159002"/>
            <a:ext cx="8397894" cy="347014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4000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700"/>
              <a:buChar char="•"/>
              <a:defRPr>
                <a:solidFill>
                  <a:schemeClr val="lt2"/>
                </a:solidFill>
              </a:defRPr>
            </a:lvl1pPr>
            <a:lvl2pPr indent="-3810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alibri"/>
              <a:buChar char="–"/>
              <a:defRPr>
                <a:solidFill>
                  <a:schemeClr val="lt2"/>
                </a:solidFill>
              </a:defRPr>
            </a:lvl2pPr>
            <a:lvl3pPr indent="-3619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Calibri"/>
              <a:buChar char="–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Calibri"/>
              <a:buChar char="–"/>
              <a:defRPr>
                <a:solidFill>
                  <a:schemeClr val="lt2"/>
                </a:solidFill>
              </a:defRPr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Calibri"/>
              <a:buChar char="–"/>
              <a:defRPr>
                <a:solidFill>
                  <a:schemeClr val="lt2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1" name="Google Shape;181;p20"/>
          <p:cNvSpPr txBox="1"/>
          <p:nvPr>
            <p:ph type="title"/>
          </p:nvPr>
        </p:nvSpPr>
        <p:spPr>
          <a:xfrm>
            <a:off x="374456" y="185166"/>
            <a:ext cx="8397894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2" name="Google Shape;182;p20"/>
          <p:cNvSpPr txBox="1"/>
          <p:nvPr>
            <p:ph idx="12" type="sldNum"/>
          </p:nvPr>
        </p:nvSpPr>
        <p:spPr>
          <a:xfrm>
            <a:off x="8770370" y="4831553"/>
            <a:ext cx="402205" cy="27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3" name="Google Shape;183;p20"/>
          <p:cNvSpPr txBox="1"/>
          <p:nvPr>
            <p:ph idx="11" type="ftr"/>
          </p:nvPr>
        </p:nvSpPr>
        <p:spPr>
          <a:xfrm>
            <a:off x="6376394" y="4820124"/>
            <a:ext cx="2408351" cy="276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9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184" name="Google Shape;184;p20"/>
          <p:cNvCxnSpPr/>
          <p:nvPr/>
        </p:nvCxnSpPr>
        <p:spPr>
          <a:xfrm>
            <a:off x="8813129" y="4820577"/>
            <a:ext cx="0" cy="322326"/>
          </a:xfrm>
          <a:prstGeom prst="straightConnector1">
            <a:avLst/>
          </a:prstGeom>
          <a:noFill/>
          <a:ln cap="flat" cmpd="sng" w="19050">
            <a:solidFill>
              <a:srgbClr val="1084CE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85" name="Google Shape;185;p20"/>
          <p:cNvGrpSpPr/>
          <p:nvPr/>
        </p:nvGrpSpPr>
        <p:grpSpPr>
          <a:xfrm>
            <a:off x="160076" y="4820820"/>
            <a:ext cx="3135046" cy="322326"/>
            <a:chOff x="213435" y="6427760"/>
            <a:chExt cx="4180061" cy="429768"/>
          </a:xfrm>
        </p:grpSpPr>
        <p:grpSp>
          <p:nvGrpSpPr>
            <p:cNvPr id="186" name="Google Shape;186;p20"/>
            <p:cNvGrpSpPr/>
            <p:nvPr/>
          </p:nvGrpSpPr>
          <p:grpSpPr>
            <a:xfrm>
              <a:off x="1686339" y="6427760"/>
              <a:ext cx="2707157" cy="429768"/>
              <a:chOff x="1686339" y="6427760"/>
              <a:chExt cx="2707157" cy="429768"/>
            </a:xfrm>
          </p:grpSpPr>
          <p:cxnSp>
            <p:nvCxnSpPr>
              <p:cNvPr id="187" name="Google Shape;187;p20"/>
              <p:cNvCxnSpPr/>
              <p:nvPr/>
            </p:nvCxnSpPr>
            <p:spPr>
              <a:xfrm>
                <a:off x="1686339" y="6427760"/>
                <a:ext cx="0" cy="429768"/>
              </a:xfrm>
              <a:prstGeom prst="straightConnector1">
                <a:avLst/>
              </a:prstGeom>
              <a:noFill/>
              <a:ln cap="flat" cmpd="sng" w="19050">
                <a:solidFill>
                  <a:srgbClr val="1084CE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pic>
            <p:nvPicPr>
              <p:cNvPr descr="0003_2016_ALS_BANNER_SIgnature_Horizontal_MULTIBLUE_RGB_ELECTRONIC transparent.png" id="188" name="Google Shape;188;p20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99057" y="6492223"/>
                <a:ext cx="2594439" cy="29260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89" name="Google Shape;189;p2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13435" y="6468817"/>
              <a:ext cx="1355886" cy="29260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>
    <p:fade/>
  </p:transition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- No Logo Watermark">
  <p:cSld name="Title and Content - No Logo Watermark"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1"/>
          <p:cNvSpPr txBox="1"/>
          <p:nvPr>
            <p:ph idx="1" type="body"/>
          </p:nvPr>
        </p:nvSpPr>
        <p:spPr>
          <a:xfrm>
            <a:off x="374456" y="1159002"/>
            <a:ext cx="8397894" cy="347014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4000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700"/>
              <a:buChar char="•"/>
              <a:defRPr>
                <a:solidFill>
                  <a:schemeClr val="lt2"/>
                </a:solidFill>
              </a:defRPr>
            </a:lvl1pPr>
            <a:lvl2pPr indent="-3810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alibri"/>
              <a:buChar char="–"/>
              <a:defRPr>
                <a:solidFill>
                  <a:schemeClr val="lt2"/>
                </a:solidFill>
              </a:defRPr>
            </a:lvl2pPr>
            <a:lvl3pPr indent="-3619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Calibri"/>
              <a:buChar char="–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Calibri"/>
              <a:buChar char="–"/>
              <a:defRPr>
                <a:solidFill>
                  <a:schemeClr val="lt2"/>
                </a:solidFill>
              </a:defRPr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Calibri"/>
              <a:buChar char="–"/>
              <a:defRPr>
                <a:solidFill>
                  <a:schemeClr val="lt2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2" name="Google Shape;192;p21"/>
          <p:cNvSpPr txBox="1"/>
          <p:nvPr>
            <p:ph type="title"/>
          </p:nvPr>
        </p:nvSpPr>
        <p:spPr>
          <a:xfrm>
            <a:off x="374456" y="185166"/>
            <a:ext cx="8397894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93" name="Google Shape;193;p21"/>
          <p:cNvSpPr txBox="1"/>
          <p:nvPr>
            <p:ph idx="12" type="sldNum"/>
          </p:nvPr>
        </p:nvSpPr>
        <p:spPr>
          <a:xfrm>
            <a:off x="8770370" y="4831553"/>
            <a:ext cx="402205" cy="27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4" name="Google Shape;194;p21"/>
          <p:cNvSpPr txBox="1"/>
          <p:nvPr>
            <p:ph idx="11" type="ftr"/>
          </p:nvPr>
        </p:nvSpPr>
        <p:spPr>
          <a:xfrm>
            <a:off x="6376394" y="4820124"/>
            <a:ext cx="2408351" cy="276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9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195" name="Google Shape;195;p21"/>
          <p:cNvCxnSpPr/>
          <p:nvPr/>
        </p:nvCxnSpPr>
        <p:spPr>
          <a:xfrm>
            <a:off x="8813129" y="4820577"/>
            <a:ext cx="0" cy="322326"/>
          </a:xfrm>
          <a:prstGeom prst="straightConnector1">
            <a:avLst/>
          </a:prstGeom>
          <a:noFill/>
          <a:ln cap="flat" cmpd="sng" w="19050">
            <a:solidFill>
              <a:srgbClr val="1084CE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96" name="Google Shape;196;p21"/>
          <p:cNvGrpSpPr/>
          <p:nvPr/>
        </p:nvGrpSpPr>
        <p:grpSpPr>
          <a:xfrm>
            <a:off x="160076" y="4820820"/>
            <a:ext cx="3135046" cy="322326"/>
            <a:chOff x="213435" y="6427760"/>
            <a:chExt cx="4180061" cy="429768"/>
          </a:xfrm>
        </p:grpSpPr>
        <p:grpSp>
          <p:nvGrpSpPr>
            <p:cNvPr id="197" name="Google Shape;197;p21"/>
            <p:cNvGrpSpPr/>
            <p:nvPr/>
          </p:nvGrpSpPr>
          <p:grpSpPr>
            <a:xfrm>
              <a:off x="1686339" y="6427760"/>
              <a:ext cx="2707157" cy="429768"/>
              <a:chOff x="1686339" y="6427760"/>
              <a:chExt cx="2707157" cy="429768"/>
            </a:xfrm>
          </p:grpSpPr>
          <p:cxnSp>
            <p:nvCxnSpPr>
              <p:cNvPr id="198" name="Google Shape;198;p21"/>
              <p:cNvCxnSpPr/>
              <p:nvPr/>
            </p:nvCxnSpPr>
            <p:spPr>
              <a:xfrm>
                <a:off x="1686339" y="6427760"/>
                <a:ext cx="0" cy="429768"/>
              </a:xfrm>
              <a:prstGeom prst="straightConnector1">
                <a:avLst/>
              </a:prstGeom>
              <a:noFill/>
              <a:ln cap="flat" cmpd="sng" w="19050">
                <a:solidFill>
                  <a:srgbClr val="1084CE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pic>
            <p:nvPicPr>
              <p:cNvPr descr="0003_2016_ALS_BANNER_SIgnature_Horizontal_MULTIBLUE_RGB_ELECTRONIC transparent.png" id="199" name="Google Shape;199;p21"/>
              <p:cNvPicPr preferRelativeResize="0"/>
              <p:nvPr/>
            </p:nvPicPr>
            <p:blipFill rotWithShape="1">
              <a:blip r:embed="rId2">
                <a:alphaModFix/>
              </a:blip>
              <a:srcRect b="0" l="0" r="0" t="0"/>
              <a:stretch/>
            </p:blipFill>
            <p:spPr>
              <a:xfrm>
                <a:off x="1799057" y="6492223"/>
                <a:ext cx="2594439" cy="29260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200" name="Google Shape;200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13435" y="6468817"/>
              <a:ext cx="1355886" cy="29260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>
    <p:fade/>
  </p:transition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/>
          <p:nvPr>
            <p:ph idx="1" type="body"/>
          </p:nvPr>
        </p:nvSpPr>
        <p:spPr>
          <a:xfrm>
            <a:off x="374456" y="1159002"/>
            <a:ext cx="8397900" cy="34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4000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700"/>
              <a:buChar char="•"/>
              <a:defRPr>
                <a:solidFill>
                  <a:schemeClr val="lt2"/>
                </a:solidFill>
              </a:defRPr>
            </a:lvl1pPr>
            <a:lvl2pPr indent="-3810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alibri"/>
              <a:buChar char="–"/>
              <a:defRPr>
                <a:solidFill>
                  <a:schemeClr val="lt2"/>
                </a:solidFill>
              </a:defRPr>
            </a:lvl2pPr>
            <a:lvl3pPr indent="-3619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Calibri"/>
              <a:buChar char="–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Calibri"/>
              <a:buChar char="–"/>
              <a:defRPr>
                <a:solidFill>
                  <a:schemeClr val="lt2"/>
                </a:solidFill>
              </a:defRPr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Calibri"/>
              <a:buChar char="–"/>
              <a:defRPr>
                <a:solidFill>
                  <a:schemeClr val="lt2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type="title"/>
          </p:nvPr>
        </p:nvSpPr>
        <p:spPr>
          <a:xfrm>
            <a:off x="374456" y="185166"/>
            <a:ext cx="8397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770370" y="4831553"/>
            <a:ext cx="402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3" name="Google Shape;23;p3"/>
          <p:cNvSpPr txBox="1"/>
          <p:nvPr>
            <p:ph idx="11" type="ftr"/>
          </p:nvPr>
        </p:nvSpPr>
        <p:spPr>
          <a:xfrm>
            <a:off x="6376394" y="4820124"/>
            <a:ext cx="2408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9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24" name="Google Shape;24;p3"/>
          <p:cNvCxnSpPr/>
          <p:nvPr/>
        </p:nvCxnSpPr>
        <p:spPr>
          <a:xfrm>
            <a:off x="8813129" y="4820577"/>
            <a:ext cx="0" cy="322200"/>
          </a:xfrm>
          <a:prstGeom prst="straightConnector1">
            <a:avLst/>
          </a:prstGeom>
          <a:noFill/>
          <a:ln cap="flat" cmpd="sng" w="19050">
            <a:solidFill>
              <a:srgbClr val="1084CE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25" name="Google Shape;25;p3"/>
          <p:cNvGrpSpPr/>
          <p:nvPr/>
        </p:nvGrpSpPr>
        <p:grpSpPr>
          <a:xfrm>
            <a:off x="160076" y="4820820"/>
            <a:ext cx="3135046" cy="322425"/>
            <a:chOff x="213435" y="6427760"/>
            <a:chExt cx="4180061" cy="429900"/>
          </a:xfrm>
        </p:grpSpPr>
        <p:grpSp>
          <p:nvGrpSpPr>
            <p:cNvPr id="26" name="Google Shape;26;p3"/>
            <p:cNvGrpSpPr/>
            <p:nvPr/>
          </p:nvGrpSpPr>
          <p:grpSpPr>
            <a:xfrm>
              <a:off x="1686339" y="6427760"/>
              <a:ext cx="2707157" cy="429900"/>
              <a:chOff x="1686339" y="6427760"/>
              <a:chExt cx="2707157" cy="429900"/>
            </a:xfrm>
          </p:grpSpPr>
          <p:cxnSp>
            <p:nvCxnSpPr>
              <p:cNvPr id="27" name="Google Shape;27;p3"/>
              <p:cNvCxnSpPr/>
              <p:nvPr/>
            </p:nvCxnSpPr>
            <p:spPr>
              <a:xfrm>
                <a:off x="1686339" y="6427760"/>
                <a:ext cx="0" cy="4299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1084CE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pic>
            <p:nvPicPr>
              <p:cNvPr descr="0003_2016_ALS_BANNER_SIgnature_Horizontal_MULTIBLUE_RGB_ELECTRONIC transparent.png" id="28" name="Google Shape;28;p3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99057" y="6492223"/>
                <a:ext cx="2594439" cy="29260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29" name="Google Shape;29;p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13435" y="6468817"/>
              <a:ext cx="1355885" cy="29260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>
    <p:fade/>
  </p:transition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 Header 1">
    <p:bg>
      <p:bgPr>
        <a:blipFill>
          <a:blip r:embed="rId2">
            <a:alphaModFix amt="70000"/>
          </a:blip>
          <a:stretch>
            <a:fillRect/>
          </a:stretch>
        </a:blipFill>
      </p:bgPr>
    </p:bg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2"/>
          <p:cNvSpPr txBox="1"/>
          <p:nvPr>
            <p:ph type="title"/>
          </p:nvPr>
        </p:nvSpPr>
        <p:spPr>
          <a:xfrm>
            <a:off x="701471" y="1660047"/>
            <a:ext cx="5470730" cy="1254419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  <a:defRPr sz="41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203" name="Google Shape;203;p22"/>
          <p:cNvCxnSpPr/>
          <p:nvPr/>
        </p:nvCxnSpPr>
        <p:spPr>
          <a:xfrm flipH="1" rot="10800000">
            <a:off x="0" y="3028950"/>
            <a:ext cx="6172201" cy="14749"/>
          </a:xfrm>
          <a:prstGeom prst="straightConnector1">
            <a:avLst/>
          </a:prstGeom>
          <a:noFill/>
          <a:ln cap="flat" cmpd="sng" w="76200">
            <a:solidFill>
              <a:srgbClr val="BAE5FF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bg>
      <p:bgPr>
        <a:blipFill>
          <a:blip r:embed="rId2">
            <a:alphaModFix amt="70000"/>
          </a:blip>
          <a:stretch>
            <a:fillRect/>
          </a:stretch>
        </a:blip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3"/>
          <p:cNvSpPr txBox="1"/>
          <p:nvPr>
            <p:ph idx="1" type="body"/>
          </p:nvPr>
        </p:nvSpPr>
        <p:spPr>
          <a:xfrm>
            <a:off x="374456" y="1159002"/>
            <a:ext cx="4123726" cy="460519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b="1" sz="2700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206" name="Google Shape;206;p23"/>
          <p:cNvSpPr txBox="1"/>
          <p:nvPr>
            <p:ph idx="2" type="body"/>
          </p:nvPr>
        </p:nvSpPr>
        <p:spPr>
          <a:xfrm>
            <a:off x="374456" y="1674495"/>
            <a:ext cx="4123726" cy="296775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4pPr>
            <a:lvl5pPr indent="-3175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7" name="Google Shape;207;p23"/>
          <p:cNvSpPr txBox="1"/>
          <p:nvPr>
            <p:ph idx="3" type="body"/>
          </p:nvPr>
        </p:nvSpPr>
        <p:spPr>
          <a:xfrm>
            <a:off x="4629150" y="1159002"/>
            <a:ext cx="4143199" cy="460519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b="1" sz="2700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208" name="Google Shape;208;p23"/>
          <p:cNvSpPr txBox="1"/>
          <p:nvPr>
            <p:ph idx="4" type="body"/>
          </p:nvPr>
        </p:nvSpPr>
        <p:spPr>
          <a:xfrm>
            <a:off x="4629150" y="1674495"/>
            <a:ext cx="4143199" cy="296775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4pPr>
            <a:lvl5pPr indent="-3175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9" name="Google Shape;209;p23"/>
          <p:cNvSpPr txBox="1"/>
          <p:nvPr>
            <p:ph type="title"/>
          </p:nvPr>
        </p:nvSpPr>
        <p:spPr>
          <a:xfrm>
            <a:off x="374456" y="185166"/>
            <a:ext cx="8397894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10" name="Google Shape;210;p23"/>
          <p:cNvSpPr txBox="1"/>
          <p:nvPr>
            <p:ph idx="12" type="sldNum"/>
          </p:nvPr>
        </p:nvSpPr>
        <p:spPr>
          <a:xfrm>
            <a:off x="8770370" y="4831553"/>
            <a:ext cx="402205" cy="27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1" name="Google Shape;211;p23"/>
          <p:cNvSpPr txBox="1"/>
          <p:nvPr>
            <p:ph idx="11" type="ftr"/>
          </p:nvPr>
        </p:nvSpPr>
        <p:spPr>
          <a:xfrm>
            <a:off x="6376394" y="4820124"/>
            <a:ext cx="2408351" cy="276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9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212" name="Google Shape;212;p23"/>
          <p:cNvCxnSpPr/>
          <p:nvPr/>
        </p:nvCxnSpPr>
        <p:spPr>
          <a:xfrm>
            <a:off x="8813129" y="4820577"/>
            <a:ext cx="0" cy="322326"/>
          </a:xfrm>
          <a:prstGeom prst="straightConnector1">
            <a:avLst/>
          </a:prstGeom>
          <a:noFill/>
          <a:ln cap="flat" cmpd="sng" w="19050">
            <a:solidFill>
              <a:srgbClr val="1084CE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213" name="Google Shape;213;p23"/>
          <p:cNvGrpSpPr/>
          <p:nvPr/>
        </p:nvGrpSpPr>
        <p:grpSpPr>
          <a:xfrm>
            <a:off x="160076" y="4820820"/>
            <a:ext cx="3135046" cy="322326"/>
            <a:chOff x="213435" y="6427760"/>
            <a:chExt cx="4180061" cy="429768"/>
          </a:xfrm>
        </p:grpSpPr>
        <p:grpSp>
          <p:nvGrpSpPr>
            <p:cNvPr id="214" name="Google Shape;214;p23"/>
            <p:cNvGrpSpPr/>
            <p:nvPr/>
          </p:nvGrpSpPr>
          <p:grpSpPr>
            <a:xfrm>
              <a:off x="1686339" y="6427760"/>
              <a:ext cx="2707157" cy="429768"/>
              <a:chOff x="1686339" y="6427760"/>
              <a:chExt cx="2707157" cy="429768"/>
            </a:xfrm>
          </p:grpSpPr>
          <p:cxnSp>
            <p:nvCxnSpPr>
              <p:cNvPr id="215" name="Google Shape;215;p23"/>
              <p:cNvCxnSpPr/>
              <p:nvPr/>
            </p:nvCxnSpPr>
            <p:spPr>
              <a:xfrm>
                <a:off x="1686339" y="6427760"/>
                <a:ext cx="0" cy="429768"/>
              </a:xfrm>
              <a:prstGeom prst="straightConnector1">
                <a:avLst/>
              </a:prstGeom>
              <a:noFill/>
              <a:ln cap="flat" cmpd="sng" w="19050">
                <a:solidFill>
                  <a:srgbClr val="1084CE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pic>
            <p:nvPicPr>
              <p:cNvPr descr="0003_2016_ALS_BANNER_SIgnature_Horizontal_MULTIBLUE_RGB_ELECTRONIC transparent.png" id="216" name="Google Shape;216;p23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99057" y="6492223"/>
                <a:ext cx="2594439" cy="29260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217" name="Google Shape;217;p2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13435" y="6468817"/>
              <a:ext cx="1355886" cy="29260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+ Image">
  <p:cSld name="Text + Image"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4"/>
          <p:cNvSpPr txBox="1"/>
          <p:nvPr>
            <p:ph idx="1" type="body"/>
          </p:nvPr>
        </p:nvSpPr>
        <p:spPr>
          <a:xfrm>
            <a:off x="374456" y="1159002"/>
            <a:ext cx="4140395" cy="347014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4000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700"/>
              <a:buChar char="•"/>
              <a:defRPr>
                <a:solidFill>
                  <a:schemeClr val="lt2"/>
                </a:solidFill>
              </a:defRPr>
            </a:lvl1pPr>
            <a:lvl2pPr indent="-3810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400"/>
              <a:buChar char="–"/>
              <a:defRPr>
                <a:solidFill>
                  <a:schemeClr val="lt2"/>
                </a:solidFill>
              </a:defRPr>
            </a:lvl2pPr>
            <a:lvl3pPr indent="-3619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100"/>
              <a:buChar char="–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>
                <a:solidFill>
                  <a:schemeClr val="lt2"/>
                </a:solidFill>
              </a:defRPr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Char char="–"/>
              <a:defRPr>
                <a:solidFill>
                  <a:schemeClr val="lt2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0" name="Google Shape;220;p24"/>
          <p:cNvSpPr/>
          <p:nvPr>
            <p:ph idx="2" type="pic"/>
          </p:nvPr>
        </p:nvSpPr>
        <p:spPr>
          <a:xfrm>
            <a:off x="4631144" y="1159001"/>
            <a:ext cx="4141206" cy="3086100"/>
          </a:xfrm>
          <a:prstGeom prst="rect">
            <a:avLst/>
          </a:prstGeom>
          <a:noFill/>
          <a:ln>
            <a:noFill/>
          </a:ln>
        </p:spPr>
      </p:sp>
      <p:sp>
        <p:nvSpPr>
          <p:cNvPr id="221" name="Google Shape;221;p24"/>
          <p:cNvSpPr txBox="1"/>
          <p:nvPr>
            <p:ph idx="3" type="body"/>
          </p:nvPr>
        </p:nvSpPr>
        <p:spPr>
          <a:xfrm>
            <a:off x="4631144" y="4292204"/>
            <a:ext cx="4141205" cy="44553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b="1" sz="1400">
                <a:solidFill>
                  <a:schemeClr val="dk2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4pPr>
            <a:lvl5pPr indent="-3175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22" name="Google Shape;222;p24"/>
          <p:cNvSpPr txBox="1"/>
          <p:nvPr>
            <p:ph type="title"/>
          </p:nvPr>
        </p:nvSpPr>
        <p:spPr>
          <a:xfrm>
            <a:off x="374456" y="185166"/>
            <a:ext cx="8397894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23" name="Google Shape;223;p24"/>
          <p:cNvSpPr txBox="1"/>
          <p:nvPr>
            <p:ph idx="12" type="sldNum"/>
          </p:nvPr>
        </p:nvSpPr>
        <p:spPr>
          <a:xfrm>
            <a:off x="8770370" y="4831553"/>
            <a:ext cx="402205" cy="27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4" name="Google Shape;224;p24"/>
          <p:cNvSpPr txBox="1"/>
          <p:nvPr>
            <p:ph idx="11" type="ftr"/>
          </p:nvPr>
        </p:nvSpPr>
        <p:spPr>
          <a:xfrm>
            <a:off x="6376394" y="4820124"/>
            <a:ext cx="2408351" cy="276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9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225" name="Google Shape;225;p24"/>
          <p:cNvCxnSpPr/>
          <p:nvPr/>
        </p:nvCxnSpPr>
        <p:spPr>
          <a:xfrm>
            <a:off x="8813129" y="4820577"/>
            <a:ext cx="0" cy="322326"/>
          </a:xfrm>
          <a:prstGeom prst="straightConnector1">
            <a:avLst/>
          </a:prstGeom>
          <a:noFill/>
          <a:ln cap="flat" cmpd="sng" w="19050">
            <a:solidFill>
              <a:srgbClr val="1084CE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226" name="Google Shape;226;p24"/>
          <p:cNvGrpSpPr/>
          <p:nvPr/>
        </p:nvGrpSpPr>
        <p:grpSpPr>
          <a:xfrm>
            <a:off x="160076" y="4820820"/>
            <a:ext cx="3135046" cy="322326"/>
            <a:chOff x="213435" y="6427760"/>
            <a:chExt cx="4180061" cy="429768"/>
          </a:xfrm>
        </p:grpSpPr>
        <p:grpSp>
          <p:nvGrpSpPr>
            <p:cNvPr id="227" name="Google Shape;227;p24"/>
            <p:cNvGrpSpPr/>
            <p:nvPr/>
          </p:nvGrpSpPr>
          <p:grpSpPr>
            <a:xfrm>
              <a:off x="1686339" y="6427760"/>
              <a:ext cx="2707157" cy="429768"/>
              <a:chOff x="1686339" y="6427760"/>
              <a:chExt cx="2707157" cy="429768"/>
            </a:xfrm>
          </p:grpSpPr>
          <p:cxnSp>
            <p:nvCxnSpPr>
              <p:cNvPr id="228" name="Google Shape;228;p24"/>
              <p:cNvCxnSpPr/>
              <p:nvPr/>
            </p:nvCxnSpPr>
            <p:spPr>
              <a:xfrm>
                <a:off x="1686339" y="6427760"/>
                <a:ext cx="0" cy="429768"/>
              </a:xfrm>
              <a:prstGeom prst="straightConnector1">
                <a:avLst/>
              </a:prstGeom>
              <a:noFill/>
              <a:ln cap="flat" cmpd="sng" w="19050">
                <a:solidFill>
                  <a:srgbClr val="1084CE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pic>
            <p:nvPicPr>
              <p:cNvPr descr="0003_2016_ALS_BANNER_SIgnature_Horizontal_MULTIBLUE_RGB_ELECTRONIC transparent.png" id="229" name="Google Shape;229;p24"/>
              <p:cNvPicPr preferRelativeResize="0"/>
              <p:nvPr/>
            </p:nvPicPr>
            <p:blipFill rotWithShape="1">
              <a:blip r:embed="rId2">
                <a:alphaModFix/>
              </a:blip>
              <a:srcRect b="0" l="0" r="0" t="0"/>
              <a:stretch/>
            </p:blipFill>
            <p:spPr>
              <a:xfrm>
                <a:off x="1799057" y="6492223"/>
                <a:ext cx="2594439" cy="29260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230" name="Google Shape;230;p2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13435" y="6468817"/>
              <a:ext cx="1355886" cy="29260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- completely">
  <p:cSld name="Blank - completely"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ide-by-Side Content">
  <p:cSld name="Side-by-Side Content">
    <p:bg>
      <p:bgPr>
        <a:blipFill>
          <a:blip r:embed="rId2">
            <a:alphaModFix amt="70000"/>
          </a:blip>
          <a:stretch>
            <a:fillRect/>
          </a:stretch>
        </a:blipFill>
      </p:bgPr>
    </p:bg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6"/>
          <p:cNvSpPr txBox="1"/>
          <p:nvPr>
            <p:ph idx="1" type="body"/>
          </p:nvPr>
        </p:nvSpPr>
        <p:spPr>
          <a:xfrm>
            <a:off x="374456" y="1159002"/>
            <a:ext cx="4140395" cy="347014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4000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700"/>
              <a:buChar char="•"/>
              <a:defRPr>
                <a:solidFill>
                  <a:schemeClr val="lt2"/>
                </a:solidFill>
              </a:defRPr>
            </a:lvl1pPr>
            <a:lvl2pPr indent="-3810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400"/>
              <a:buChar char="–"/>
              <a:defRPr>
                <a:solidFill>
                  <a:schemeClr val="lt2"/>
                </a:solidFill>
              </a:defRPr>
            </a:lvl2pPr>
            <a:lvl3pPr indent="-3619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100"/>
              <a:buChar char="–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>
                <a:solidFill>
                  <a:schemeClr val="lt2"/>
                </a:solidFill>
              </a:defRPr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Char char="–"/>
              <a:defRPr>
                <a:solidFill>
                  <a:schemeClr val="lt2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4" name="Google Shape;234;p26"/>
          <p:cNvSpPr txBox="1"/>
          <p:nvPr>
            <p:ph idx="2" type="body"/>
          </p:nvPr>
        </p:nvSpPr>
        <p:spPr>
          <a:xfrm>
            <a:off x="4629150" y="1159002"/>
            <a:ext cx="4143199" cy="347014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4000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700"/>
              <a:buChar char="•"/>
              <a:defRPr>
                <a:solidFill>
                  <a:schemeClr val="lt2"/>
                </a:solidFill>
              </a:defRPr>
            </a:lvl1pPr>
            <a:lvl2pPr indent="-3810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400"/>
              <a:buChar char="–"/>
              <a:defRPr>
                <a:solidFill>
                  <a:schemeClr val="lt2"/>
                </a:solidFill>
              </a:defRPr>
            </a:lvl2pPr>
            <a:lvl3pPr indent="-3619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100"/>
              <a:buChar char="–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>
                <a:solidFill>
                  <a:schemeClr val="lt2"/>
                </a:solidFill>
              </a:defRPr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Char char="–"/>
              <a:defRPr>
                <a:solidFill>
                  <a:schemeClr val="lt2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5" name="Google Shape;235;p26"/>
          <p:cNvSpPr txBox="1"/>
          <p:nvPr>
            <p:ph type="title"/>
          </p:nvPr>
        </p:nvSpPr>
        <p:spPr>
          <a:xfrm>
            <a:off x="374456" y="185166"/>
            <a:ext cx="8397894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36" name="Google Shape;236;p26"/>
          <p:cNvSpPr txBox="1"/>
          <p:nvPr>
            <p:ph idx="12" type="sldNum"/>
          </p:nvPr>
        </p:nvSpPr>
        <p:spPr>
          <a:xfrm>
            <a:off x="8770370" y="4831553"/>
            <a:ext cx="402205" cy="27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37" name="Google Shape;237;p26"/>
          <p:cNvSpPr txBox="1"/>
          <p:nvPr>
            <p:ph idx="11" type="ftr"/>
          </p:nvPr>
        </p:nvSpPr>
        <p:spPr>
          <a:xfrm>
            <a:off x="6376394" y="4820124"/>
            <a:ext cx="2408351" cy="276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9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238" name="Google Shape;238;p26"/>
          <p:cNvCxnSpPr/>
          <p:nvPr/>
        </p:nvCxnSpPr>
        <p:spPr>
          <a:xfrm>
            <a:off x="8813129" y="4820577"/>
            <a:ext cx="0" cy="322326"/>
          </a:xfrm>
          <a:prstGeom prst="straightConnector1">
            <a:avLst/>
          </a:prstGeom>
          <a:noFill/>
          <a:ln cap="flat" cmpd="sng" w="19050">
            <a:solidFill>
              <a:srgbClr val="1084CE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239" name="Google Shape;239;p26"/>
          <p:cNvGrpSpPr/>
          <p:nvPr/>
        </p:nvGrpSpPr>
        <p:grpSpPr>
          <a:xfrm>
            <a:off x="160076" y="4820820"/>
            <a:ext cx="3135046" cy="322326"/>
            <a:chOff x="213435" y="6427760"/>
            <a:chExt cx="4180061" cy="429768"/>
          </a:xfrm>
        </p:grpSpPr>
        <p:grpSp>
          <p:nvGrpSpPr>
            <p:cNvPr id="240" name="Google Shape;240;p26"/>
            <p:cNvGrpSpPr/>
            <p:nvPr/>
          </p:nvGrpSpPr>
          <p:grpSpPr>
            <a:xfrm>
              <a:off x="1686339" y="6427760"/>
              <a:ext cx="2707157" cy="429768"/>
              <a:chOff x="1686339" y="6427760"/>
              <a:chExt cx="2707157" cy="429768"/>
            </a:xfrm>
          </p:grpSpPr>
          <p:cxnSp>
            <p:nvCxnSpPr>
              <p:cNvPr id="241" name="Google Shape;241;p26"/>
              <p:cNvCxnSpPr/>
              <p:nvPr/>
            </p:nvCxnSpPr>
            <p:spPr>
              <a:xfrm>
                <a:off x="1686339" y="6427760"/>
                <a:ext cx="0" cy="429768"/>
              </a:xfrm>
              <a:prstGeom prst="straightConnector1">
                <a:avLst/>
              </a:prstGeom>
              <a:noFill/>
              <a:ln cap="flat" cmpd="sng" w="19050">
                <a:solidFill>
                  <a:srgbClr val="1084CE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pic>
            <p:nvPicPr>
              <p:cNvPr descr="0003_2016_ALS_BANNER_SIgnature_Horizontal_MULTIBLUE_RGB_ELECTRONIC transparent.png" id="242" name="Google Shape;242;p26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99057" y="6492223"/>
                <a:ext cx="2594439" cy="29260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243" name="Google Shape;243;p2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13435" y="6468817"/>
              <a:ext cx="1355886" cy="29260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ide-by-Side Content - No Logo Watermark">
  <p:cSld name="Side-by-Side Content - No Logo Watermark"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7"/>
          <p:cNvSpPr txBox="1"/>
          <p:nvPr>
            <p:ph idx="1" type="body"/>
          </p:nvPr>
        </p:nvSpPr>
        <p:spPr>
          <a:xfrm>
            <a:off x="374456" y="1159002"/>
            <a:ext cx="4140395" cy="347014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4000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700"/>
              <a:buChar char="•"/>
              <a:defRPr>
                <a:solidFill>
                  <a:schemeClr val="lt2"/>
                </a:solidFill>
              </a:defRPr>
            </a:lvl1pPr>
            <a:lvl2pPr indent="-3810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400"/>
              <a:buChar char="–"/>
              <a:defRPr>
                <a:solidFill>
                  <a:schemeClr val="lt2"/>
                </a:solidFill>
              </a:defRPr>
            </a:lvl2pPr>
            <a:lvl3pPr indent="-3619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100"/>
              <a:buChar char="–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>
                <a:solidFill>
                  <a:schemeClr val="lt2"/>
                </a:solidFill>
              </a:defRPr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Char char="–"/>
              <a:defRPr>
                <a:solidFill>
                  <a:schemeClr val="lt2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6" name="Google Shape;246;p27"/>
          <p:cNvSpPr txBox="1"/>
          <p:nvPr>
            <p:ph idx="2" type="body"/>
          </p:nvPr>
        </p:nvSpPr>
        <p:spPr>
          <a:xfrm>
            <a:off x="4629150" y="1159002"/>
            <a:ext cx="4143199" cy="347014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4000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700"/>
              <a:buChar char="•"/>
              <a:defRPr>
                <a:solidFill>
                  <a:schemeClr val="lt2"/>
                </a:solidFill>
              </a:defRPr>
            </a:lvl1pPr>
            <a:lvl2pPr indent="-3810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400"/>
              <a:buChar char="–"/>
              <a:defRPr>
                <a:solidFill>
                  <a:schemeClr val="lt2"/>
                </a:solidFill>
              </a:defRPr>
            </a:lvl2pPr>
            <a:lvl3pPr indent="-3619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100"/>
              <a:buChar char="–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>
                <a:solidFill>
                  <a:schemeClr val="lt2"/>
                </a:solidFill>
              </a:defRPr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Char char="–"/>
              <a:defRPr>
                <a:solidFill>
                  <a:schemeClr val="lt2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7" name="Google Shape;247;p27"/>
          <p:cNvSpPr txBox="1"/>
          <p:nvPr>
            <p:ph type="title"/>
          </p:nvPr>
        </p:nvSpPr>
        <p:spPr>
          <a:xfrm>
            <a:off x="374456" y="185166"/>
            <a:ext cx="8397894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48" name="Google Shape;248;p27"/>
          <p:cNvSpPr txBox="1"/>
          <p:nvPr>
            <p:ph idx="12" type="sldNum"/>
          </p:nvPr>
        </p:nvSpPr>
        <p:spPr>
          <a:xfrm>
            <a:off x="8770370" y="4831553"/>
            <a:ext cx="402205" cy="27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9" name="Google Shape;249;p27"/>
          <p:cNvSpPr txBox="1"/>
          <p:nvPr>
            <p:ph idx="11" type="ftr"/>
          </p:nvPr>
        </p:nvSpPr>
        <p:spPr>
          <a:xfrm>
            <a:off x="6376394" y="4820124"/>
            <a:ext cx="2408351" cy="276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9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250" name="Google Shape;250;p27"/>
          <p:cNvCxnSpPr/>
          <p:nvPr/>
        </p:nvCxnSpPr>
        <p:spPr>
          <a:xfrm>
            <a:off x="8813129" y="4820577"/>
            <a:ext cx="0" cy="322326"/>
          </a:xfrm>
          <a:prstGeom prst="straightConnector1">
            <a:avLst/>
          </a:prstGeom>
          <a:noFill/>
          <a:ln cap="flat" cmpd="sng" w="19050">
            <a:solidFill>
              <a:srgbClr val="1084CE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251" name="Google Shape;251;p27"/>
          <p:cNvGrpSpPr/>
          <p:nvPr/>
        </p:nvGrpSpPr>
        <p:grpSpPr>
          <a:xfrm>
            <a:off x="160076" y="4820820"/>
            <a:ext cx="3135046" cy="322326"/>
            <a:chOff x="213435" y="6427760"/>
            <a:chExt cx="4180061" cy="429768"/>
          </a:xfrm>
        </p:grpSpPr>
        <p:grpSp>
          <p:nvGrpSpPr>
            <p:cNvPr id="252" name="Google Shape;252;p27"/>
            <p:cNvGrpSpPr/>
            <p:nvPr/>
          </p:nvGrpSpPr>
          <p:grpSpPr>
            <a:xfrm>
              <a:off x="1686339" y="6427760"/>
              <a:ext cx="2707157" cy="429768"/>
              <a:chOff x="1686339" y="6427760"/>
              <a:chExt cx="2707157" cy="429768"/>
            </a:xfrm>
          </p:grpSpPr>
          <p:cxnSp>
            <p:nvCxnSpPr>
              <p:cNvPr id="253" name="Google Shape;253;p27"/>
              <p:cNvCxnSpPr/>
              <p:nvPr/>
            </p:nvCxnSpPr>
            <p:spPr>
              <a:xfrm>
                <a:off x="1686339" y="6427760"/>
                <a:ext cx="0" cy="429768"/>
              </a:xfrm>
              <a:prstGeom prst="straightConnector1">
                <a:avLst/>
              </a:prstGeom>
              <a:noFill/>
              <a:ln cap="flat" cmpd="sng" w="19050">
                <a:solidFill>
                  <a:srgbClr val="1084CE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pic>
            <p:nvPicPr>
              <p:cNvPr descr="0003_2016_ALS_BANNER_SIgnature_Horizontal_MULTIBLUE_RGB_ELECTRONIC transparent.png" id="254" name="Google Shape;254;p27"/>
              <p:cNvPicPr preferRelativeResize="0"/>
              <p:nvPr/>
            </p:nvPicPr>
            <p:blipFill rotWithShape="1">
              <a:blip r:embed="rId2">
                <a:alphaModFix/>
              </a:blip>
              <a:srcRect b="0" l="0" r="0" t="0"/>
              <a:stretch/>
            </p:blipFill>
            <p:spPr>
              <a:xfrm>
                <a:off x="1799057" y="6492223"/>
                <a:ext cx="2594439" cy="29260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255" name="Google Shape;255;p2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13435" y="6468817"/>
              <a:ext cx="1355886" cy="29260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 - No Logo Watermark">
  <p:cSld name="Comparison - No Logo Watermark">
    <p:bg>
      <p:bgPr>
        <a:solidFill>
          <a:schemeClr val="lt1"/>
        </a:solidFill>
      </p:bgPr>
    </p:bg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8"/>
          <p:cNvSpPr txBox="1"/>
          <p:nvPr>
            <p:ph idx="1" type="body"/>
          </p:nvPr>
        </p:nvSpPr>
        <p:spPr>
          <a:xfrm>
            <a:off x="374456" y="1159002"/>
            <a:ext cx="4123726" cy="460519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b="1" sz="2700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258" name="Google Shape;258;p28"/>
          <p:cNvSpPr txBox="1"/>
          <p:nvPr>
            <p:ph idx="2" type="body"/>
          </p:nvPr>
        </p:nvSpPr>
        <p:spPr>
          <a:xfrm>
            <a:off x="374456" y="1674495"/>
            <a:ext cx="4123726" cy="296775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4pPr>
            <a:lvl5pPr indent="-3175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59" name="Google Shape;259;p28"/>
          <p:cNvSpPr txBox="1"/>
          <p:nvPr>
            <p:ph idx="3" type="body"/>
          </p:nvPr>
        </p:nvSpPr>
        <p:spPr>
          <a:xfrm>
            <a:off x="4629150" y="1159002"/>
            <a:ext cx="4143199" cy="460519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b="1" sz="2700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260" name="Google Shape;260;p28"/>
          <p:cNvSpPr txBox="1"/>
          <p:nvPr>
            <p:ph idx="4" type="body"/>
          </p:nvPr>
        </p:nvSpPr>
        <p:spPr>
          <a:xfrm>
            <a:off x="4629150" y="1674495"/>
            <a:ext cx="4143199" cy="296775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4pPr>
            <a:lvl5pPr indent="-3175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1" name="Google Shape;261;p28"/>
          <p:cNvSpPr txBox="1"/>
          <p:nvPr>
            <p:ph type="title"/>
          </p:nvPr>
        </p:nvSpPr>
        <p:spPr>
          <a:xfrm>
            <a:off x="374456" y="185166"/>
            <a:ext cx="8397894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2" name="Google Shape;262;p28"/>
          <p:cNvSpPr txBox="1"/>
          <p:nvPr>
            <p:ph idx="12" type="sldNum"/>
          </p:nvPr>
        </p:nvSpPr>
        <p:spPr>
          <a:xfrm>
            <a:off x="8770370" y="4831553"/>
            <a:ext cx="402205" cy="27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3" name="Google Shape;263;p28"/>
          <p:cNvSpPr txBox="1"/>
          <p:nvPr>
            <p:ph idx="11" type="ftr"/>
          </p:nvPr>
        </p:nvSpPr>
        <p:spPr>
          <a:xfrm>
            <a:off x="6376394" y="4820124"/>
            <a:ext cx="2408351" cy="276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9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264" name="Google Shape;264;p28"/>
          <p:cNvCxnSpPr/>
          <p:nvPr/>
        </p:nvCxnSpPr>
        <p:spPr>
          <a:xfrm>
            <a:off x="8813129" y="4820577"/>
            <a:ext cx="0" cy="322326"/>
          </a:xfrm>
          <a:prstGeom prst="straightConnector1">
            <a:avLst/>
          </a:prstGeom>
          <a:noFill/>
          <a:ln cap="flat" cmpd="sng" w="19050">
            <a:solidFill>
              <a:srgbClr val="1084CE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265" name="Google Shape;265;p28"/>
          <p:cNvGrpSpPr/>
          <p:nvPr/>
        </p:nvGrpSpPr>
        <p:grpSpPr>
          <a:xfrm>
            <a:off x="160076" y="4820820"/>
            <a:ext cx="3135046" cy="322326"/>
            <a:chOff x="213435" y="6427760"/>
            <a:chExt cx="4180061" cy="429768"/>
          </a:xfrm>
        </p:grpSpPr>
        <p:grpSp>
          <p:nvGrpSpPr>
            <p:cNvPr id="266" name="Google Shape;266;p28"/>
            <p:cNvGrpSpPr/>
            <p:nvPr/>
          </p:nvGrpSpPr>
          <p:grpSpPr>
            <a:xfrm>
              <a:off x="1686339" y="6427760"/>
              <a:ext cx="2707157" cy="429768"/>
              <a:chOff x="1686339" y="6427760"/>
              <a:chExt cx="2707157" cy="429768"/>
            </a:xfrm>
          </p:grpSpPr>
          <p:cxnSp>
            <p:nvCxnSpPr>
              <p:cNvPr id="267" name="Google Shape;267;p28"/>
              <p:cNvCxnSpPr/>
              <p:nvPr/>
            </p:nvCxnSpPr>
            <p:spPr>
              <a:xfrm>
                <a:off x="1686339" y="6427760"/>
                <a:ext cx="0" cy="429768"/>
              </a:xfrm>
              <a:prstGeom prst="straightConnector1">
                <a:avLst/>
              </a:prstGeom>
              <a:noFill/>
              <a:ln cap="flat" cmpd="sng" w="19050">
                <a:solidFill>
                  <a:srgbClr val="1084CE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pic>
            <p:nvPicPr>
              <p:cNvPr descr="0003_2016_ALS_BANNER_SIgnature_Horizontal_MULTIBLUE_RGB_ELECTRONIC transparent.png" id="268" name="Google Shape;268;p28"/>
              <p:cNvPicPr preferRelativeResize="0"/>
              <p:nvPr/>
            </p:nvPicPr>
            <p:blipFill rotWithShape="1">
              <a:blip r:embed="rId2">
                <a:alphaModFix/>
              </a:blip>
              <a:srcRect b="0" l="0" r="0" t="0"/>
              <a:stretch/>
            </p:blipFill>
            <p:spPr>
              <a:xfrm>
                <a:off x="1799057" y="6492223"/>
                <a:ext cx="2594439" cy="29260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269" name="Google Shape;269;p2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13435" y="6468817"/>
              <a:ext cx="1355886" cy="29260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9"/>
          <p:cNvSpPr txBox="1"/>
          <p:nvPr>
            <p:ph type="title"/>
          </p:nvPr>
        </p:nvSpPr>
        <p:spPr>
          <a:xfrm>
            <a:off x="374456" y="185166"/>
            <a:ext cx="8397894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72" name="Google Shape;272;p29"/>
          <p:cNvSpPr txBox="1"/>
          <p:nvPr>
            <p:ph idx="12" type="sldNum"/>
          </p:nvPr>
        </p:nvSpPr>
        <p:spPr>
          <a:xfrm>
            <a:off x="8770370" y="4831553"/>
            <a:ext cx="402205" cy="27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3" name="Google Shape;273;p29"/>
          <p:cNvSpPr txBox="1"/>
          <p:nvPr>
            <p:ph idx="11" type="ftr"/>
          </p:nvPr>
        </p:nvSpPr>
        <p:spPr>
          <a:xfrm>
            <a:off x="6376394" y="4820124"/>
            <a:ext cx="2408351" cy="276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9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274" name="Google Shape;274;p29"/>
          <p:cNvCxnSpPr/>
          <p:nvPr/>
        </p:nvCxnSpPr>
        <p:spPr>
          <a:xfrm>
            <a:off x="8813129" y="4820577"/>
            <a:ext cx="0" cy="322326"/>
          </a:xfrm>
          <a:prstGeom prst="straightConnector1">
            <a:avLst/>
          </a:prstGeom>
          <a:noFill/>
          <a:ln cap="flat" cmpd="sng" w="19050">
            <a:solidFill>
              <a:srgbClr val="1084CE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275" name="Google Shape;275;p29"/>
          <p:cNvGrpSpPr/>
          <p:nvPr/>
        </p:nvGrpSpPr>
        <p:grpSpPr>
          <a:xfrm>
            <a:off x="160076" y="4820820"/>
            <a:ext cx="3135046" cy="322326"/>
            <a:chOff x="213435" y="6427760"/>
            <a:chExt cx="4180061" cy="429768"/>
          </a:xfrm>
        </p:grpSpPr>
        <p:grpSp>
          <p:nvGrpSpPr>
            <p:cNvPr id="276" name="Google Shape;276;p29"/>
            <p:cNvGrpSpPr/>
            <p:nvPr/>
          </p:nvGrpSpPr>
          <p:grpSpPr>
            <a:xfrm>
              <a:off x="1686339" y="6427760"/>
              <a:ext cx="2707157" cy="429768"/>
              <a:chOff x="1686339" y="6427760"/>
              <a:chExt cx="2707157" cy="429768"/>
            </a:xfrm>
          </p:grpSpPr>
          <p:cxnSp>
            <p:nvCxnSpPr>
              <p:cNvPr id="277" name="Google Shape;277;p29"/>
              <p:cNvCxnSpPr/>
              <p:nvPr/>
            </p:nvCxnSpPr>
            <p:spPr>
              <a:xfrm>
                <a:off x="1686339" y="6427760"/>
                <a:ext cx="0" cy="429768"/>
              </a:xfrm>
              <a:prstGeom prst="straightConnector1">
                <a:avLst/>
              </a:prstGeom>
              <a:noFill/>
              <a:ln cap="flat" cmpd="sng" w="19050">
                <a:solidFill>
                  <a:srgbClr val="1084CE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pic>
            <p:nvPicPr>
              <p:cNvPr descr="0003_2016_ALS_BANNER_SIgnature_Horizontal_MULTIBLUE_RGB_ELECTRONIC transparent.png" id="278" name="Google Shape;278;p29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99057" y="6492223"/>
                <a:ext cx="2594439" cy="29260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279" name="Google Shape;279;p2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13435" y="6468817"/>
              <a:ext cx="1355886" cy="29260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- No Logo Watermark">
  <p:cSld name="Title Only - No Logo Watermark"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0"/>
          <p:cNvSpPr txBox="1"/>
          <p:nvPr>
            <p:ph type="title"/>
          </p:nvPr>
        </p:nvSpPr>
        <p:spPr>
          <a:xfrm>
            <a:off x="374456" y="184355"/>
            <a:ext cx="8397894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82" name="Google Shape;282;p30"/>
          <p:cNvSpPr txBox="1"/>
          <p:nvPr>
            <p:ph idx="12" type="sldNum"/>
          </p:nvPr>
        </p:nvSpPr>
        <p:spPr>
          <a:xfrm>
            <a:off x="8770370" y="4831553"/>
            <a:ext cx="402205" cy="27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83" name="Google Shape;283;p30"/>
          <p:cNvSpPr txBox="1"/>
          <p:nvPr>
            <p:ph idx="11" type="ftr"/>
          </p:nvPr>
        </p:nvSpPr>
        <p:spPr>
          <a:xfrm>
            <a:off x="6376394" y="4820124"/>
            <a:ext cx="2408351" cy="276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9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284" name="Google Shape;284;p30"/>
          <p:cNvCxnSpPr/>
          <p:nvPr/>
        </p:nvCxnSpPr>
        <p:spPr>
          <a:xfrm>
            <a:off x="8813129" y="4820577"/>
            <a:ext cx="0" cy="322326"/>
          </a:xfrm>
          <a:prstGeom prst="straightConnector1">
            <a:avLst/>
          </a:prstGeom>
          <a:noFill/>
          <a:ln cap="flat" cmpd="sng" w="19050">
            <a:solidFill>
              <a:srgbClr val="1084CE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285" name="Google Shape;285;p30"/>
          <p:cNvGrpSpPr/>
          <p:nvPr/>
        </p:nvGrpSpPr>
        <p:grpSpPr>
          <a:xfrm>
            <a:off x="160076" y="4820820"/>
            <a:ext cx="3135046" cy="322326"/>
            <a:chOff x="213435" y="6427760"/>
            <a:chExt cx="4180061" cy="429768"/>
          </a:xfrm>
        </p:grpSpPr>
        <p:grpSp>
          <p:nvGrpSpPr>
            <p:cNvPr id="286" name="Google Shape;286;p30"/>
            <p:cNvGrpSpPr/>
            <p:nvPr/>
          </p:nvGrpSpPr>
          <p:grpSpPr>
            <a:xfrm>
              <a:off x="1686339" y="6427760"/>
              <a:ext cx="2707157" cy="429768"/>
              <a:chOff x="1686339" y="6427760"/>
              <a:chExt cx="2707157" cy="429768"/>
            </a:xfrm>
          </p:grpSpPr>
          <p:cxnSp>
            <p:nvCxnSpPr>
              <p:cNvPr id="287" name="Google Shape;287;p30"/>
              <p:cNvCxnSpPr/>
              <p:nvPr/>
            </p:nvCxnSpPr>
            <p:spPr>
              <a:xfrm>
                <a:off x="1686339" y="6427760"/>
                <a:ext cx="0" cy="429768"/>
              </a:xfrm>
              <a:prstGeom prst="straightConnector1">
                <a:avLst/>
              </a:prstGeom>
              <a:noFill/>
              <a:ln cap="flat" cmpd="sng" w="19050">
                <a:solidFill>
                  <a:srgbClr val="1084CE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pic>
            <p:nvPicPr>
              <p:cNvPr descr="0003_2016_ALS_BANNER_SIgnature_Horizontal_MULTIBLUE_RGB_ELECTRONIC transparent.png" id="288" name="Google Shape;288;p30"/>
              <p:cNvPicPr preferRelativeResize="0"/>
              <p:nvPr/>
            </p:nvPicPr>
            <p:blipFill rotWithShape="1">
              <a:blip r:embed="rId2">
                <a:alphaModFix/>
              </a:blip>
              <a:srcRect b="0" l="0" r="0" t="0"/>
              <a:stretch/>
            </p:blipFill>
            <p:spPr>
              <a:xfrm>
                <a:off x="1799057" y="6492223"/>
                <a:ext cx="2594439" cy="29260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289" name="Google Shape;289;p3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13435" y="6468817"/>
              <a:ext cx="1355886" cy="29260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o Title">
  <p:cSld name="No 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1"/>
          <p:cNvSpPr txBox="1"/>
          <p:nvPr>
            <p:ph idx="12" type="sldNum"/>
          </p:nvPr>
        </p:nvSpPr>
        <p:spPr>
          <a:xfrm>
            <a:off x="8770370" y="4831553"/>
            <a:ext cx="402205" cy="27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92" name="Google Shape;292;p31"/>
          <p:cNvSpPr txBox="1"/>
          <p:nvPr>
            <p:ph idx="11" type="ftr"/>
          </p:nvPr>
        </p:nvSpPr>
        <p:spPr>
          <a:xfrm>
            <a:off x="6376394" y="4820124"/>
            <a:ext cx="2408351" cy="276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9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293" name="Google Shape;293;p31"/>
          <p:cNvCxnSpPr/>
          <p:nvPr/>
        </p:nvCxnSpPr>
        <p:spPr>
          <a:xfrm>
            <a:off x="8813129" y="4820577"/>
            <a:ext cx="0" cy="322326"/>
          </a:xfrm>
          <a:prstGeom prst="straightConnector1">
            <a:avLst/>
          </a:prstGeom>
          <a:noFill/>
          <a:ln cap="flat" cmpd="sng" w="19050">
            <a:solidFill>
              <a:srgbClr val="1084CE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294" name="Google Shape;294;p31"/>
          <p:cNvGrpSpPr/>
          <p:nvPr/>
        </p:nvGrpSpPr>
        <p:grpSpPr>
          <a:xfrm>
            <a:off x="160076" y="4820820"/>
            <a:ext cx="3135046" cy="322326"/>
            <a:chOff x="213435" y="6427760"/>
            <a:chExt cx="4180061" cy="429768"/>
          </a:xfrm>
        </p:grpSpPr>
        <p:grpSp>
          <p:nvGrpSpPr>
            <p:cNvPr id="295" name="Google Shape;295;p31"/>
            <p:cNvGrpSpPr/>
            <p:nvPr/>
          </p:nvGrpSpPr>
          <p:grpSpPr>
            <a:xfrm>
              <a:off x="1686339" y="6427760"/>
              <a:ext cx="2707157" cy="429768"/>
              <a:chOff x="1686339" y="6427760"/>
              <a:chExt cx="2707157" cy="429768"/>
            </a:xfrm>
          </p:grpSpPr>
          <p:cxnSp>
            <p:nvCxnSpPr>
              <p:cNvPr id="296" name="Google Shape;296;p31"/>
              <p:cNvCxnSpPr/>
              <p:nvPr/>
            </p:nvCxnSpPr>
            <p:spPr>
              <a:xfrm>
                <a:off x="1686339" y="6427760"/>
                <a:ext cx="0" cy="429768"/>
              </a:xfrm>
              <a:prstGeom prst="straightConnector1">
                <a:avLst/>
              </a:prstGeom>
              <a:noFill/>
              <a:ln cap="flat" cmpd="sng" w="19050">
                <a:solidFill>
                  <a:srgbClr val="1084CE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pic>
            <p:nvPicPr>
              <p:cNvPr descr="0003_2016_ALS_BANNER_SIgnature_Horizontal_MULTIBLUE_RGB_ELECTRONIC transparent.png" id="297" name="Google Shape;297;p31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99057" y="6492223"/>
                <a:ext cx="2594439" cy="29260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298" name="Google Shape;298;p3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13435" y="6468817"/>
              <a:ext cx="1355886" cy="29260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- No Logo Watermark">
  <p:cSld name="Title and Content - No Logo Watermark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/>
          <p:nvPr>
            <p:ph idx="1" type="body"/>
          </p:nvPr>
        </p:nvSpPr>
        <p:spPr>
          <a:xfrm>
            <a:off x="374456" y="1159002"/>
            <a:ext cx="8397900" cy="34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4000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700"/>
              <a:buChar char="•"/>
              <a:defRPr>
                <a:solidFill>
                  <a:schemeClr val="lt2"/>
                </a:solidFill>
              </a:defRPr>
            </a:lvl1pPr>
            <a:lvl2pPr indent="-3810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alibri"/>
              <a:buChar char="–"/>
              <a:defRPr>
                <a:solidFill>
                  <a:schemeClr val="lt2"/>
                </a:solidFill>
              </a:defRPr>
            </a:lvl2pPr>
            <a:lvl3pPr indent="-3619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Calibri"/>
              <a:buChar char="–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Calibri"/>
              <a:buChar char="–"/>
              <a:defRPr>
                <a:solidFill>
                  <a:schemeClr val="lt2"/>
                </a:solidFill>
              </a:defRPr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Calibri"/>
              <a:buChar char="–"/>
              <a:defRPr>
                <a:solidFill>
                  <a:schemeClr val="lt2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type="title"/>
          </p:nvPr>
        </p:nvSpPr>
        <p:spPr>
          <a:xfrm>
            <a:off x="374456" y="185166"/>
            <a:ext cx="8397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2" type="sldNum"/>
          </p:nvPr>
        </p:nvSpPr>
        <p:spPr>
          <a:xfrm>
            <a:off x="8770370" y="4831553"/>
            <a:ext cx="402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4" name="Google Shape;34;p4"/>
          <p:cNvSpPr txBox="1"/>
          <p:nvPr>
            <p:ph idx="11" type="ftr"/>
          </p:nvPr>
        </p:nvSpPr>
        <p:spPr>
          <a:xfrm>
            <a:off x="6376394" y="4820124"/>
            <a:ext cx="2408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9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35" name="Google Shape;35;p4"/>
          <p:cNvCxnSpPr/>
          <p:nvPr/>
        </p:nvCxnSpPr>
        <p:spPr>
          <a:xfrm>
            <a:off x="8813129" y="4820577"/>
            <a:ext cx="0" cy="322200"/>
          </a:xfrm>
          <a:prstGeom prst="straightConnector1">
            <a:avLst/>
          </a:prstGeom>
          <a:noFill/>
          <a:ln cap="flat" cmpd="sng" w="19050">
            <a:solidFill>
              <a:srgbClr val="1084CE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36" name="Google Shape;36;p4"/>
          <p:cNvGrpSpPr/>
          <p:nvPr/>
        </p:nvGrpSpPr>
        <p:grpSpPr>
          <a:xfrm>
            <a:off x="160076" y="4820820"/>
            <a:ext cx="3135046" cy="322425"/>
            <a:chOff x="213435" y="6427760"/>
            <a:chExt cx="4180061" cy="429900"/>
          </a:xfrm>
        </p:grpSpPr>
        <p:grpSp>
          <p:nvGrpSpPr>
            <p:cNvPr id="37" name="Google Shape;37;p4"/>
            <p:cNvGrpSpPr/>
            <p:nvPr/>
          </p:nvGrpSpPr>
          <p:grpSpPr>
            <a:xfrm>
              <a:off x="1686339" y="6427760"/>
              <a:ext cx="2707157" cy="429900"/>
              <a:chOff x="1686339" y="6427760"/>
              <a:chExt cx="2707157" cy="429900"/>
            </a:xfrm>
          </p:grpSpPr>
          <p:cxnSp>
            <p:nvCxnSpPr>
              <p:cNvPr id="38" name="Google Shape;38;p4"/>
              <p:cNvCxnSpPr/>
              <p:nvPr/>
            </p:nvCxnSpPr>
            <p:spPr>
              <a:xfrm>
                <a:off x="1686339" y="6427760"/>
                <a:ext cx="0" cy="4299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1084CE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pic>
            <p:nvPicPr>
              <p:cNvPr descr="0003_2016_ALS_BANNER_SIgnature_Horizontal_MULTIBLUE_RGB_ELECTRONIC transparent.png" id="39" name="Google Shape;39;p4"/>
              <p:cNvPicPr preferRelativeResize="0"/>
              <p:nvPr/>
            </p:nvPicPr>
            <p:blipFill rotWithShape="1">
              <a:blip r:embed="rId2">
                <a:alphaModFix/>
              </a:blip>
              <a:srcRect b="0" l="0" r="0" t="0"/>
              <a:stretch/>
            </p:blipFill>
            <p:spPr>
              <a:xfrm>
                <a:off x="1799057" y="6492223"/>
                <a:ext cx="2594439" cy="29260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40" name="Google Shape;40;p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13435" y="6468817"/>
              <a:ext cx="1355885" cy="29260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>
    <p:fade/>
  </p:transition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o Title - No Logo Watermark">
  <p:cSld name="No Title - No Logo Watermark"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2"/>
          <p:cNvSpPr txBox="1"/>
          <p:nvPr>
            <p:ph idx="12" type="sldNum"/>
          </p:nvPr>
        </p:nvSpPr>
        <p:spPr>
          <a:xfrm>
            <a:off x="8770370" y="4831553"/>
            <a:ext cx="402205" cy="27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1" name="Google Shape;301;p32"/>
          <p:cNvSpPr txBox="1"/>
          <p:nvPr>
            <p:ph idx="11" type="ftr"/>
          </p:nvPr>
        </p:nvSpPr>
        <p:spPr>
          <a:xfrm>
            <a:off x="6376394" y="4820124"/>
            <a:ext cx="2408351" cy="276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9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302" name="Google Shape;302;p32"/>
          <p:cNvCxnSpPr/>
          <p:nvPr/>
        </p:nvCxnSpPr>
        <p:spPr>
          <a:xfrm>
            <a:off x="8813129" y="4820577"/>
            <a:ext cx="0" cy="322326"/>
          </a:xfrm>
          <a:prstGeom prst="straightConnector1">
            <a:avLst/>
          </a:prstGeom>
          <a:noFill/>
          <a:ln cap="flat" cmpd="sng" w="19050">
            <a:solidFill>
              <a:srgbClr val="1084CE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303" name="Google Shape;303;p32"/>
          <p:cNvGrpSpPr/>
          <p:nvPr/>
        </p:nvGrpSpPr>
        <p:grpSpPr>
          <a:xfrm>
            <a:off x="160076" y="4820820"/>
            <a:ext cx="3135046" cy="322326"/>
            <a:chOff x="213435" y="6427760"/>
            <a:chExt cx="4180061" cy="429768"/>
          </a:xfrm>
        </p:grpSpPr>
        <p:grpSp>
          <p:nvGrpSpPr>
            <p:cNvPr id="304" name="Google Shape;304;p32"/>
            <p:cNvGrpSpPr/>
            <p:nvPr/>
          </p:nvGrpSpPr>
          <p:grpSpPr>
            <a:xfrm>
              <a:off x="1686339" y="6427760"/>
              <a:ext cx="2707157" cy="429768"/>
              <a:chOff x="1686339" y="6427760"/>
              <a:chExt cx="2707157" cy="429768"/>
            </a:xfrm>
          </p:grpSpPr>
          <p:cxnSp>
            <p:nvCxnSpPr>
              <p:cNvPr id="305" name="Google Shape;305;p32"/>
              <p:cNvCxnSpPr/>
              <p:nvPr/>
            </p:nvCxnSpPr>
            <p:spPr>
              <a:xfrm>
                <a:off x="1686339" y="6427760"/>
                <a:ext cx="0" cy="429768"/>
              </a:xfrm>
              <a:prstGeom prst="straightConnector1">
                <a:avLst/>
              </a:prstGeom>
              <a:noFill/>
              <a:ln cap="flat" cmpd="sng" w="19050">
                <a:solidFill>
                  <a:srgbClr val="1084CE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pic>
            <p:nvPicPr>
              <p:cNvPr descr="0003_2016_ALS_BANNER_SIgnature_Horizontal_MULTIBLUE_RGB_ELECTRONIC transparent.png" id="306" name="Google Shape;306;p32"/>
              <p:cNvPicPr preferRelativeResize="0"/>
              <p:nvPr/>
            </p:nvPicPr>
            <p:blipFill rotWithShape="1">
              <a:blip r:embed="rId2">
                <a:alphaModFix/>
              </a:blip>
              <a:srcRect b="0" l="0" r="0" t="0"/>
              <a:stretch/>
            </p:blipFill>
            <p:spPr>
              <a:xfrm>
                <a:off x="1799057" y="6492223"/>
                <a:ext cx="2594439" cy="29260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307" name="Google Shape;307;p3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13435" y="6468817"/>
              <a:ext cx="1355886" cy="29260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 Header 1">
    <p:bg>
      <p:bgPr>
        <a:blipFill>
          <a:blip r:embed="rId2">
            <a:alphaModFix amt="70000"/>
          </a:blip>
          <a:stretch>
            <a:fillRect/>
          </a:stretch>
        </a:blip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"/>
          <p:cNvSpPr txBox="1"/>
          <p:nvPr>
            <p:ph type="title"/>
          </p:nvPr>
        </p:nvSpPr>
        <p:spPr>
          <a:xfrm>
            <a:off x="701471" y="1660047"/>
            <a:ext cx="5470800" cy="1254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  <a:defRPr sz="41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43" name="Google Shape;43;p5"/>
          <p:cNvCxnSpPr/>
          <p:nvPr/>
        </p:nvCxnSpPr>
        <p:spPr>
          <a:xfrm flipH="1" rot="10800000">
            <a:off x="0" y="3028999"/>
            <a:ext cx="6172200" cy="14700"/>
          </a:xfrm>
          <a:prstGeom prst="straightConnector1">
            <a:avLst/>
          </a:prstGeom>
          <a:noFill/>
          <a:ln cap="flat" cmpd="sng" w="76200">
            <a:solidFill>
              <a:srgbClr val="BAE5FF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bg>
      <p:bgPr>
        <a:blipFill>
          <a:blip r:embed="rId2">
            <a:alphaModFix amt="70000"/>
          </a:blip>
          <a:stretch>
            <a:fillRect/>
          </a:stretch>
        </a:blip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/>
          <p:nvPr>
            <p:ph idx="1" type="body"/>
          </p:nvPr>
        </p:nvSpPr>
        <p:spPr>
          <a:xfrm>
            <a:off x="374456" y="1159002"/>
            <a:ext cx="41238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b="1" sz="2700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6" name="Google Shape;46;p6"/>
          <p:cNvSpPr txBox="1"/>
          <p:nvPr>
            <p:ph idx="2" type="body"/>
          </p:nvPr>
        </p:nvSpPr>
        <p:spPr>
          <a:xfrm>
            <a:off x="374456" y="1674495"/>
            <a:ext cx="4123800" cy="296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4pPr>
            <a:lvl5pPr indent="-3175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3" type="body"/>
          </p:nvPr>
        </p:nvSpPr>
        <p:spPr>
          <a:xfrm>
            <a:off x="4629150" y="1159002"/>
            <a:ext cx="41433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b="1" sz="2700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8" name="Google Shape;48;p6"/>
          <p:cNvSpPr txBox="1"/>
          <p:nvPr>
            <p:ph idx="4" type="body"/>
          </p:nvPr>
        </p:nvSpPr>
        <p:spPr>
          <a:xfrm>
            <a:off x="4629150" y="1674495"/>
            <a:ext cx="4143300" cy="296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4pPr>
            <a:lvl5pPr indent="-3175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type="title"/>
          </p:nvPr>
        </p:nvSpPr>
        <p:spPr>
          <a:xfrm>
            <a:off x="374456" y="185166"/>
            <a:ext cx="8397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12" type="sldNum"/>
          </p:nvPr>
        </p:nvSpPr>
        <p:spPr>
          <a:xfrm>
            <a:off x="8770370" y="4831553"/>
            <a:ext cx="402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1" name="Google Shape;51;p6"/>
          <p:cNvSpPr txBox="1"/>
          <p:nvPr>
            <p:ph idx="11" type="ftr"/>
          </p:nvPr>
        </p:nvSpPr>
        <p:spPr>
          <a:xfrm>
            <a:off x="6376394" y="4820124"/>
            <a:ext cx="2408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9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52" name="Google Shape;52;p6"/>
          <p:cNvCxnSpPr/>
          <p:nvPr/>
        </p:nvCxnSpPr>
        <p:spPr>
          <a:xfrm>
            <a:off x="8813129" y="4820577"/>
            <a:ext cx="0" cy="322200"/>
          </a:xfrm>
          <a:prstGeom prst="straightConnector1">
            <a:avLst/>
          </a:prstGeom>
          <a:noFill/>
          <a:ln cap="flat" cmpd="sng" w="19050">
            <a:solidFill>
              <a:srgbClr val="1084CE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53" name="Google Shape;53;p6"/>
          <p:cNvGrpSpPr/>
          <p:nvPr/>
        </p:nvGrpSpPr>
        <p:grpSpPr>
          <a:xfrm>
            <a:off x="160076" y="4820820"/>
            <a:ext cx="3135046" cy="322425"/>
            <a:chOff x="213435" y="6427760"/>
            <a:chExt cx="4180061" cy="429900"/>
          </a:xfrm>
        </p:grpSpPr>
        <p:grpSp>
          <p:nvGrpSpPr>
            <p:cNvPr id="54" name="Google Shape;54;p6"/>
            <p:cNvGrpSpPr/>
            <p:nvPr/>
          </p:nvGrpSpPr>
          <p:grpSpPr>
            <a:xfrm>
              <a:off x="1686339" y="6427760"/>
              <a:ext cx="2707157" cy="429900"/>
              <a:chOff x="1686339" y="6427760"/>
              <a:chExt cx="2707157" cy="429900"/>
            </a:xfrm>
          </p:grpSpPr>
          <p:cxnSp>
            <p:nvCxnSpPr>
              <p:cNvPr id="55" name="Google Shape;55;p6"/>
              <p:cNvCxnSpPr/>
              <p:nvPr/>
            </p:nvCxnSpPr>
            <p:spPr>
              <a:xfrm>
                <a:off x="1686339" y="6427760"/>
                <a:ext cx="0" cy="4299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1084CE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pic>
            <p:nvPicPr>
              <p:cNvPr descr="0003_2016_ALS_BANNER_SIgnature_Horizontal_MULTIBLUE_RGB_ELECTRONIC transparent.png" id="56" name="Google Shape;56;p6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99057" y="6492223"/>
                <a:ext cx="2594439" cy="29260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57" name="Google Shape;57;p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13435" y="6468817"/>
              <a:ext cx="1355885" cy="29260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+ Image">
  <p:cSld name="Text + Image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7"/>
          <p:cNvSpPr txBox="1"/>
          <p:nvPr>
            <p:ph idx="1" type="body"/>
          </p:nvPr>
        </p:nvSpPr>
        <p:spPr>
          <a:xfrm>
            <a:off x="374456" y="1159002"/>
            <a:ext cx="4140300" cy="34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4000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700"/>
              <a:buChar char="•"/>
              <a:defRPr>
                <a:solidFill>
                  <a:schemeClr val="lt2"/>
                </a:solidFill>
              </a:defRPr>
            </a:lvl1pPr>
            <a:lvl2pPr indent="-3810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400"/>
              <a:buChar char="–"/>
              <a:defRPr>
                <a:solidFill>
                  <a:schemeClr val="lt2"/>
                </a:solidFill>
              </a:defRPr>
            </a:lvl2pPr>
            <a:lvl3pPr indent="-3619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100"/>
              <a:buChar char="–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>
                <a:solidFill>
                  <a:schemeClr val="lt2"/>
                </a:solidFill>
              </a:defRPr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Char char="–"/>
              <a:defRPr>
                <a:solidFill>
                  <a:schemeClr val="lt2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0" name="Google Shape;60;p7"/>
          <p:cNvSpPr/>
          <p:nvPr>
            <p:ph idx="2" type="pic"/>
          </p:nvPr>
        </p:nvSpPr>
        <p:spPr>
          <a:xfrm>
            <a:off x="4631144" y="1159001"/>
            <a:ext cx="4141200" cy="3086100"/>
          </a:xfrm>
          <a:prstGeom prst="rect">
            <a:avLst/>
          </a:prstGeom>
          <a:noFill/>
          <a:ln>
            <a:noFill/>
          </a:ln>
        </p:spPr>
      </p:sp>
      <p:sp>
        <p:nvSpPr>
          <p:cNvPr id="61" name="Google Shape;61;p7"/>
          <p:cNvSpPr txBox="1"/>
          <p:nvPr>
            <p:ph idx="3" type="body"/>
          </p:nvPr>
        </p:nvSpPr>
        <p:spPr>
          <a:xfrm>
            <a:off x="4631144" y="4292204"/>
            <a:ext cx="4141200" cy="4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b="1" sz="1400">
                <a:solidFill>
                  <a:schemeClr val="dk2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4pPr>
            <a:lvl5pPr indent="-3175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–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2" name="Google Shape;62;p7"/>
          <p:cNvSpPr txBox="1"/>
          <p:nvPr>
            <p:ph type="title"/>
          </p:nvPr>
        </p:nvSpPr>
        <p:spPr>
          <a:xfrm>
            <a:off x="374456" y="185166"/>
            <a:ext cx="8397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3" name="Google Shape;63;p7"/>
          <p:cNvSpPr txBox="1"/>
          <p:nvPr>
            <p:ph idx="12" type="sldNum"/>
          </p:nvPr>
        </p:nvSpPr>
        <p:spPr>
          <a:xfrm>
            <a:off x="8770370" y="4831553"/>
            <a:ext cx="402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b="0" i="0" sz="900" u="none" cap="none" strike="noStrike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4" name="Google Shape;64;p7"/>
          <p:cNvSpPr txBox="1"/>
          <p:nvPr>
            <p:ph idx="11" type="ftr"/>
          </p:nvPr>
        </p:nvSpPr>
        <p:spPr>
          <a:xfrm>
            <a:off x="6376394" y="4820124"/>
            <a:ext cx="2408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9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65" name="Google Shape;65;p7"/>
          <p:cNvCxnSpPr/>
          <p:nvPr/>
        </p:nvCxnSpPr>
        <p:spPr>
          <a:xfrm>
            <a:off x="8813129" y="4820577"/>
            <a:ext cx="0" cy="322200"/>
          </a:xfrm>
          <a:prstGeom prst="straightConnector1">
            <a:avLst/>
          </a:prstGeom>
          <a:noFill/>
          <a:ln cap="flat" cmpd="sng" w="19050">
            <a:solidFill>
              <a:srgbClr val="1084CE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66" name="Google Shape;66;p7"/>
          <p:cNvGrpSpPr/>
          <p:nvPr/>
        </p:nvGrpSpPr>
        <p:grpSpPr>
          <a:xfrm>
            <a:off x="160076" y="4820820"/>
            <a:ext cx="3135046" cy="322425"/>
            <a:chOff x="213435" y="6427760"/>
            <a:chExt cx="4180061" cy="429900"/>
          </a:xfrm>
        </p:grpSpPr>
        <p:grpSp>
          <p:nvGrpSpPr>
            <p:cNvPr id="67" name="Google Shape;67;p7"/>
            <p:cNvGrpSpPr/>
            <p:nvPr/>
          </p:nvGrpSpPr>
          <p:grpSpPr>
            <a:xfrm>
              <a:off x="1686339" y="6427760"/>
              <a:ext cx="2707157" cy="429900"/>
              <a:chOff x="1686339" y="6427760"/>
              <a:chExt cx="2707157" cy="429900"/>
            </a:xfrm>
          </p:grpSpPr>
          <p:cxnSp>
            <p:nvCxnSpPr>
              <p:cNvPr id="68" name="Google Shape;68;p7"/>
              <p:cNvCxnSpPr/>
              <p:nvPr/>
            </p:nvCxnSpPr>
            <p:spPr>
              <a:xfrm>
                <a:off x="1686339" y="6427760"/>
                <a:ext cx="0" cy="4299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1084CE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pic>
            <p:nvPicPr>
              <p:cNvPr descr="0003_2016_ALS_BANNER_SIgnature_Horizontal_MULTIBLUE_RGB_ELECTRONIC transparent.png" id="69" name="Google Shape;69;p7"/>
              <p:cNvPicPr preferRelativeResize="0"/>
              <p:nvPr/>
            </p:nvPicPr>
            <p:blipFill rotWithShape="1">
              <a:blip r:embed="rId2">
                <a:alphaModFix/>
              </a:blip>
              <a:srcRect b="0" l="0" r="0" t="0"/>
              <a:stretch/>
            </p:blipFill>
            <p:spPr>
              <a:xfrm>
                <a:off x="1799057" y="6492223"/>
                <a:ext cx="2594439" cy="29260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70" name="Google Shape;70;p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13435" y="6468817"/>
              <a:ext cx="1355885" cy="29260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- completely">
  <p:cSld name="Blank - completely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ide-by-Side Content">
  <p:cSld name="Side-by-Side Content">
    <p:bg>
      <p:bgPr>
        <a:blipFill>
          <a:blip r:embed="rId2">
            <a:alphaModFix amt="70000"/>
          </a:blip>
          <a:stretch>
            <a:fillRect/>
          </a:stretch>
        </a:blip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9"/>
          <p:cNvSpPr txBox="1"/>
          <p:nvPr>
            <p:ph idx="1" type="body"/>
          </p:nvPr>
        </p:nvSpPr>
        <p:spPr>
          <a:xfrm>
            <a:off x="374456" y="1159002"/>
            <a:ext cx="4140300" cy="34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4000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700"/>
              <a:buChar char="•"/>
              <a:defRPr>
                <a:solidFill>
                  <a:schemeClr val="lt2"/>
                </a:solidFill>
              </a:defRPr>
            </a:lvl1pPr>
            <a:lvl2pPr indent="-3810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400"/>
              <a:buChar char="–"/>
              <a:defRPr>
                <a:solidFill>
                  <a:schemeClr val="lt2"/>
                </a:solidFill>
              </a:defRPr>
            </a:lvl2pPr>
            <a:lvl3pPr indent="-3619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100"/>
              <a:buChar char="–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>
                <a:solidFill>
                  <a:schemeClr val="lt2"/>
                </a:solidFill>
              </a:defRPr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Char char="–"/>
              <a:defRPr>
                <a:solidFill>
                  <a:schemeClr val="lt2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4" name="Google Shape;74;p9"/>
          <p:cNvSpPr txBox="1"/>
          <p:nvPr>
            <p:ph idx="2" type="body"/>
          </p:nvPr>
        </p:nvSpPr>
        <p:spPr>
          <a:xfrm>
            <a:off x="4629150" y="1159002"/>
            <a:ext cx="4143300" cy="34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4000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700"/>
              <a:buChar char="•"/>
              <a:defRPr>
                <a:solidFill>
                  <a:schemeClr val="lt2"/>
                </a:solidFill>
              </a:defRPr>
            </a:lvl1pPr>
            <a:lvl2pPr indent="-3810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400"/>
              <a:buChar char="–"/>
              <a:defRPr>
                <a:solidFill>
                  <a:schemeClr val="lt2"/>
                </a:solidFill>
              </a:defRPr>
            </a:lvl2pPr>
            <a:lvl3pPr indent="-3619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100"/>
              <a:buChar char="–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>
                <a:solidFill>
                  <a:schemeClr val="lt2"/>
                </a:solidFill>
              </a:defRPr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Char char="–"/>
              <a:defRPr>
                <a:solidFill>
                  <a:schemeClr val="lt2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5" name="Google Shape;75;p9"/>
          <p:cNvSpPr txBox="1"/>
          <p:nvPr>
            <p:ph type="title"/>
          </p:nvPr>
        </p:nvSpPr>
        <p:spPr>
          <a:xfrm>
            <a:off x="374456" y="185166"/>
            <a:ext cx="8397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6" name="Google Shape;76;p9"/>
          <p:cNvSpPr txBox="1"/>
          <p:nvPr>
            <p:ph idx="12" type="sldNum"/>
          </p:nvPr>
        </p:nvSpPr>
        <p:spPr>
          <a:xfrm>
            <a:off x="8770370" y="4831553"/>
            <a:ext cx="402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7" name="Google Shape;77;p9"/>
          <p:cNvSpPr txBox="1"/>
          <p:nvPr>
            <p:ph idx="11" type="ftr"/>
          </p:nvPr>
        </p:nvSpPr>
        <p:spPr>
          <a:xfrm>
            <a:off x="6376394" y="4820124"/>
            <a:ext cx="2408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9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78" name="Google Shape;78;p9"/>
          <p:cNvCxnSpPr/>
          <p:nvPr/>
        </p:nvCxnSpPr>
        <p:spPr>
          <a:xfrm>
            <a:off x="8813129" y="4820577"/>
            <a:ext cx="0" cy="322200"/>
          </a:xfrm>
          <a:prstGeom prst="straightConnector1">
            <a:avLst/>
          </a:prstGeom>
          <a:noFill/>
          <a:ln cap="flat" cmpd="sng" w="19050">
            <a:solidFill>
              <a:srgbClr val="1084CE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79" name="Google Shape;79;p9"/>
          <p:cNvGrpSpPr/>
          <p:nvPr/>
        </p:nvGrpSpPr>
        <p:grpSpPr>
          <a:xfrm>
            <a:off x="160076" y="4820820"/>
            <a:ext cx="3135046" cy="322425"/>
            <a:chOff x="213435" y="6427760"/>
            <a:chExt cx="4180061" cy="429900"/>
          </a:xfrm>
        </p:grpSpPr>
        <p:grpSp>
          <p:nvGrpSpPr>
            <p:cNvPr id="80" name="Google Shape;80;p9"/>
            <p:cNvGrpSpPr/>
            <p:nvPr/>
          </p:nvGrpSpPr>
          <p:grpSpPr>
            <a:xfrm>
              <a:off x="1686339" y="6427760"/>
              <a:ext cx="2707157" cy="429900"/>
              <a:chOff x="1686339" y="6427760"/>
              <a:chExt cx="2707157" cy="429900"/>
            </a:xfrm>
          </p:grpSpPr>
          <p:cxnSp>
            <p:nvCxnSpPr>
              <p:cNvPr id="81" name="Google Shape;81;p9"/>
              <p:cNvCxnSpPr/>
              <p:nvPr/>
            </p:nvCxnSpPr>
            <p:spPr>
              <a:xfrm>
                <a:off x="1686339" y="6427760"/>
                <a:ext cx="0" cy="4299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1084CE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pic>
            <p:nvPicPr>
              <p:cNvPr descr="0003_2016_ALS_BANNER_SIgnature_Horizontal_MULTIBLUE_RGB_ELECTRONIC transparent.png" id="82" name="Google Shape;82;p9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99057" y="6492223"/>
                <a:ext cx="2594439" cy="29260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83" name="Google Shape;83;p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13435" y="6468817"/>
              <a:ext cx="1355885" cy="29260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ide-by-Side Content - No Logo Watermark">
  <p:cSld name="Side-by-Side Content - No Logo Watermark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0"/>
          <p:cNvSpPr txBox="1"/>
          <p:nvPr>
            <p:ph idx="1" type="body"/>
          </p:nvPr>
        </p:nvSpPr>
        <p:spPr>
          <a:xfrm>
            <a:off x="374456" y="1159002"/>
            <a:ext cx="4140300" cy="34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4000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700"/>
              <a:buChar char="•"/>
              <a:defRPr>
                <a:solidFill>
                  <a:schemeClr val="lt2"/>
                </a:solidFill>
              </a:defRPr>
            </a:lvl1pPr>
            <a:lvl2pPr indent="-3810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400"/>
              <a:buChar char="–"/>
              <a:defRPr>
                <a:solidFill>
                  <a:schemeClr val="lt2"/>
                </a:solidFill>
              </a:defRPr>
            </a:lvl2pPr>
            <a:lvl3pPr indent="-3619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100"/>
              <a:buChar char="–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>
                <a:solidFill>
                  <a:schemeClr val="lt2"/>
                </a:solidFill>
              </a:defRPr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Char char="–"/>
              <a:defRPr>
                <a:solidFill>
                  <a:schemeClr val="lt2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6" name="Google Shape;86;p10"/>
          <p:cNvSpPr txBox="1"/>
          <p:nvPr>
            <p:ph idx="2" type="body"/>
          </p:nvPr>
        </p:nvSpPr>
        <p:spPr>
          <a:xfrm>
            <a:off x="4629150" y="1159002"/>
            <a:ext cx="4143300" cy="34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4000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700"/>
              <a:buChar char="•"/>
              <a:defRPr>
                <a:solidFill>
                  <a:schemeClr val="lt2"/>
                </a:solidFill>
              </a:defRPr>
            </a:lvl1pPr>
            <a:lvl2pPr indent="-3810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400"/>
              <a:buChar char="–"/>
              <a:defRPr>
                <a:solidFill>
                  <a:schemeClr val="lt2"/>
                </a:solidFill>
              </a:defRPr>
            </a:lvl2pPr>
            <a:lvl3pPr indent="-3619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100"/>
              <a:buChar char="–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>
                <a:solidFill>
                  <a:schemeClr val="lt2"/>
                </a:solidFill>
              </a:defRPr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Char char="–"/>
              <a:defRPr>
                <a:solidFill>
                  <a:schemeClr val="lt2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7" name="Google Shape;87;p10"/>
          <p:cNvSpPr txBox="1"/>
          <p:nvPr>
            <p:ph type="title"/>
          </p:nvPr>
        </p:nvSpPr>
        <p:spPr>
          <a:xfrm>
            <a:off x="374456" y="185166"/>
            <a:ext cx="8397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8" name="Google Shape;88;p10"/>
          <p:cNvSpPr txBox="1"/>
          <p:nvPr>
            <p:ph idx="12" type="sldNum"/>
          </p:nvPr>
        </p:nvSpPr>
        <p:spPr>
          <a:xfrm>
            <a:off x="8770370" y="4831553"/>
            <a:ext cx="402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b="0" sz="900">
                <a:solidFill>
                  <a:srgbClr val="1084C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9" name="Google Shape;89;p10"/>
          <p:cNvSpPr txBox="1"/>
          <p:nvPr>
            <p:ph idx="11" type="ftr"/>
          </p:nvPr>
        </p:nvSpPr>
        <p:spPr>
          <a:xfrm>
            <a:off x="6376394" y="4820124"/>
            <a:ext cx="2408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9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90" name="Google Shape;90;p10"/>
          <p:cNvCxnSpPr/>
          <p:nvPr/>
        </p:nvCxnSpPr>
        <p:spPr>
          <a:xfrm>
            <a:off x="8813129" y="4820577"/>
            <a:ext cx="0" cy="322200"/>
          </a:xfrm>
          <a:prstGeom prst="straightConnector1">
            <a:avLst/>
          </a:prstGeom>
          <a:noFill/>
          <a:ln cap="flat" cmpd="sng" w="19050">
            <a:solidFill>
              <a:srgbClr val="1084CE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91" name="Google Shape;91;p10"/>
          <p:cNvGrpSpPr/>
          <p:nvPr/>
        </p:nvGrpSpPr>
        <p:grpSpPr>
          <a:xfrm>
            <a:off x="160076" y="4820820"/>
            <a:ext cx="3135046" cy="322425"/>
            <a:chOff x="213435" y="6427760"/>
            <a:chExt cx="4180061" cy="429900"/>
          </a:xfrm>
        </p:grpSpPr>
        <p:grpSp>
          <p:nvGrpSpPr>
            <p:cNvPr id="92" name="Google Shape;92;p10"/>
            <p:cNvGrpSpPr/>
            <p:nvPr/>
          </p:nvGrpSpPr>
          <p:grpSpPr>
            <a:xfrm>
              <a:off x="1686339" y="6427760"/>
              <a:ext cx="2707157" cy="429900"/>
              <a:chOff x="1686339" y="6427760"/>
              <a:chExt cx="2707157" cy="429900"/>
            </a:xfrm>
          </p:grpSpPr>
          <p:cxnSp>
            <p:nvCxnSpPr>
              <p:cNvPr id="93" name="Google Shape;93;p10"/>
              <p:cNvCxnSpPr/>
              <p:nvPr/>
            </p:nvCxnSpPr>
            <p:spPr>
              <a:xfrm>
                <a:off x="1686339" y="6427760"/>
                <a:ext cx="0" cy="4299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1084CE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pic>
            <p:nvPicPr>
              <p:cNvPr descr="0003_2016_ALS_BANNER_SIgnature_Horizontal_MULTIBLUE_RGB_ELECTRONIC transparent.png" id="94" name="Google Shape;94;p10"/>
              <p:cNvPicPr preferRelativeResize="0"/>
              <p:nvPr/>
            </p:nvPicPr>
            <p:blipFill rotWithShape="1">
              <a:blip r:embed="rId2">
                <a:alphaModFix/>
              </a:blip>
              <a:srcRect b="0" l="0" r="0" t="0"/>
              <a:stretch/>
            </p:blipFill>
            <p:spPr>
              <a:xfrm>
                <a:off x="1799057" y="6492223"/>
                <a:ext cx="2594439" cy="29260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95" name="Google Shape;95;p1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13435" y="6468817"/>
              <a:ext cx="1355885" cy="29260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>
    <p:fade/>
  </p:transition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5" Type="http://schemas.openxmlformats.org/officeDocument/2006/relationships/theme" Target="../theme/theme3.xml"/><Relationship Id="rId14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74456" y="184355"/>
            <a:ext cx="8397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Font typeface="Calibri"/>
              <a:buNone/>
              <a:defRPr b="1" i="0" sz="33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74456" y="1160145"/>
            <a:ext cx="8397900" cy="34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400050" lvl="0" marL="4572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alibri"/>
              <a:buChar char="–"/>
              <a:defRPr b="0" i="0" sz="24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61950" lvl="2" marL="1371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Calibri"/>
              <a:buChar char="–"/>
              <a:defRPr b="0" i="0" sz="21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Calibri"/>
              <a:buChar char="–"/>
              <a:defRPr b="0" i="0" sz="18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Calibri"/>
              <a:buChar char="–"/>
              <a:defRPr b="0" i="0" sz="15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8"/>
          <p:cNvSpPr txBox="1"/>
          <p:nvPr>
            <p:ph type="title"/>
          </p:nvPr>
        </p:nvSpPr>
        <p:spPr>
          <a:xfrm>
            <a:off x="374456" y="184355"/>
            <a:ext cx="8397894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Font typeface="Calibri"/>
              <a:buNone/>
              <a:defRPr b="1" i="0" sz="33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67" name="Google Shape;167;p18"/>
          <p:cNvSpPr txBox="1"/>
          <p:nvPr>
            <p:ph idx="1" type="body"/>
          </p:nvPr>
        </p:nvSpPr>
        <p:spPr>
          <a:xfrm>
            <a:off x="374456" y="1160145"/>
            <a:ext cx="8397894" cy="347257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400050" lvl="0" marL="4572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alibri"/>
              <a:buChar char="–"/>
              <a:defRPr b="0" i="0" sz="24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61950" lvl="2" marL="1371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Calibri"/>
              <a:buChar char="–"/>
              <a:defRPr b="0" i="0" sz="21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Calibri"/>
              <a:buChar char="–"/>
              <a:defRPr b="0" i="0" sz="18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Calibri"/>
              <a:buChar char="–"/>
              <a:defRPr b="0" i="0" sz="15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8" name="Google Shape;168;p18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9" name="Google Shape;169;p18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ransition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8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github.com/als-epics/phoebusgen" TargetMode="External"/><Relationship Id="rId4" Type="http://schemas.openxmlformats.org/officeDocument/2006/relationships/hyperlink" Target="https://als-epics.github.io/phoebusgen/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7.png"/><Relationship Id="rId4" Type="http://schemas.openxmlformats.org/officeDocument/2006/relationships/image" Target="../media/image2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github.com/channelFinder/pvinfo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3"/>
          <p:cNvSpPr txBox="1"/>
          <p:nvPr>
            <p:ph type="ctrTitle"/>
          </p:nvPr>
        </p:nvSpPr>
        <p:spPr>
          <a:xfrm>
            <a:off x="3146657" y="473169"/>
            <a:ext cx="5424359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Calibri"/>
              <a:buNone/>
            </a:pPr>
            <a:r>
              <a:rPr lang="en" sz="4000"/>
              <a:t>Phoebusgen &amp; </a:t>
            </a:r>
            <a:r>
              <a:rPr lang="en" sz="4000"/>
              <a:t>PV Info</a:t>
            </a:r>
            <a:endParaRPr sz="4000"/>
          </a:p>
        </p:txBody>
      </p:sp>
      <p:sp>
        <p:nvSpPr>
          <p:cNvPr id="313" name="Google Shape;313;p33"/>
          <p:cNvSpPr txBox="1"/>
          <p:nvPr>
            <p:ph idx="1" type="body"/>
          </p:nvPr>
        </p:nvSpPr>
        <p:spPr>
          <a:xfrm>
            <a:off x="2472422" y="1862125"/>
            <a:ext cx="6098700" cy="3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</a:pPr>
            <a:r>
              <a:rPr lang="en"/>
              <a:t>Two new community projects for high level controls</a:t>
            </a:r>
            <a:endParaRPr/>
          </a:p>
        </p:txBody>
      </p:sp>
      <p:sp>
        <p:nvSpPr>
          <p:cNvPr id="314" name="Google Shape;314;p33"/>
          <p:cNvSpPr txBox="1"/>
          <p:nvPr>
            <p:ph idx="3" type="body"/>
          </p:nvPr>
        </p:nvSpPr>
        <p:spPr>
          <a:xfrm>
            <a:off x="5239225" y="3001425"/>
            <a:ext cx="33318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</a:pPr>
            <a:r>
              <a:rPr b="1" lang="en" sz="1400"/>
              <a:t>2022 EPICS Collaboration Meeting</a:t>
            </a:r>
            <a:endParaRPr sz="1400"/>
          </a:p>
        </p:txBody>
      </p:sp>
      <p:sp>
        <p:nvSpPr>
          <p:cNvPr id="315" name="Google Shape;315;p33"/>
          <p:cNvSpPr txBox="1"/>
          <p:nvPr>
            <p:ph idx="4" type="body"/>
          </p:nvPr>
        </p:nvSpPr>
        <p:spPr>
          <a:xfrm>
            <a:off x="6732925" y="3396900"/>
            <a:ext cx="1838100" cy="5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700"/>
              <a:buFont typeface="Arial"/>
              <a:buNone/>
            </a:pPr>
            <a:r>
              <a:rPr lang="en" sz="1700"/>
              <a:t>Tynan Ford</a:t>
            </a:r>
            <a:endParaRPr sz="1700"/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42"/>
          <p:cNvSpPr txBox="1"/>
          <p:nvPr>
            <p:ph type="title"/>
          </p:nvPr>
        </p:nvSpPr>
        <p:spPr>
          <a:xfrm>
            <a:off x="374456" y="185166"/>
            <a:ext cx="8397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Font typeface="Calibri"/>
              <a:buNone/>
            </a:pPr>
            <a:r>
              <a:rPr lang="en"/>
              <a:t>Architecture</a:t>
            </a:r>
            <a:endParaRPr/>
          </a:p>
        </p:txBody>
      </p:sp>
      <p:sp>
        <p:nvSpPr>
          <p:cNvPr id="379" name="Google Shape;379;p42"/>
          <p:cNvSpPr txBox="1"/>
          <p:nvPr>
            <p:ph idx="11" type="ftr"/>
          </p:nvPr>
        </p:nvSpPr>
        <p:spPr>
          <a:xfrm>
            <a:off x="5727226" y="4820124"/>
            <a:ext cx="30576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PV Info - EPICS 2022 Collaboration Meeting</a:t>
            </a:r>
            <a:endParaRPr/>
          </a:p>
        </p:txBody>
      </p:sp>
      <p:sp>
        <p:nvSpPr>
          <p:cNvPr id="380" name="Google Shape;380;p42"/>
          <p:cNvSpPr txBox="1"/>
          <p:nvPr>
            <p:ph idx="12" type="sldNum"/>
          </p:nvPr>
        </p:nvSpPr>
        <p:spPr>
          <a:xfrm>
            <a:off x="8770370" y="4831553"/>
            <a:ext cx="402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81" name="Google Shape;381;p42"/>
          <p:cNvPicPr preferRelativeResize="0"/>
          <p:nvPr/>
        </p:nvPicPr>
        <p:blipFill rotWithShape="1">
          <a:blip r:embed="rId3">
            <a:alphaModFix/>
          </a:blip>
          <a:srcRect b="23924" l="11378" r="0" t="19017"/>
          <a:stretch/>
        </p:blipFill>
        <p:spPr>
          <a:xfrm>
            <a:off x="1235700" y="750500"/>
            <a:ext cx="7344799" cy="3546725"/>
          </a:xfrm>
          <a:prstGeom prst="rect">
            <a:avLst/>
          </a:prstGeom>
          <a:noFill/>
          <a:ln>
            <a:noFill/>
          </a:ln>
        </p:spPr>
      </p:pic>
      <p:sp>
        <p:nvSpPr>
          <p:cNvPr id="382" name="Google Shape;382;p42"/>
          <p:cNvSpPr txBox="1"/>
          <p:nvPr>
            <p:ph idx="1" type="body"/>
          </p:nvPr>
        </p:nvSpPr>
        <p:spPr>
          <a:xfrm>
            <a:off x="3370125" y="4010225"/>
            <a:ext cx="3362700" cy="412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85000"/>
          </a:bodyPr>
          <a:lstStyle/>
          <a:p>
            <a:pPr indent="-122554" lvl="0" marL="20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Char char="•"/>
            </a:pPr>
            <a:r>
              <a:rPr lang="en" sz="1800"/>
              <a:t>Note: O</a:t>
            </a:r>
            <a:r>
              <a:rPr lang="en" sz="1800"/>
              <a:t>nly Channel Finder is required</a:t>
            </a:r>
            <a:endParaRPr sz="180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43"/>
          <p:cNvSpPr txBox="1"/>
          <p:nvPr>
            <p:ph type="title"/>
          </p:nvPr>
        </p:nvSpPr>
        <p:spPr>
          <a:xfrm>
            <a:off x="374456" y="185166"/>
            <a:ext cx="8397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Calibri"/>
              <a:buNone/>
            </a:pPr>
            <a:r>
              <a:rPr lang="en" sz="2900"/>
              <a:t>Current Status</a:t>
            </a:r>
            <a:endParaRPr/>
          </a:p>
        </p:txBody>
      </p:sp>
      <p:sp>
        <p:nvSpPr>
          <p:cNvPr id="388" name="Google Shape;388;p43"/>
          <p:cNvSpPr txBox="1"/>
          <p:nvPr>
            <p:ph idx="11" type="ftr"/>
          </p:nvPr>
        </p:nvSpPr>
        <p:spPr>
          <a:xfrm>
            <a:off x="6376394" y="4820124"/>
            <a:ext cx="24084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PV Info - EPICS 2022 Collaboration Meeting</a:t>
            </a:r>
            <a:endParaRPr/>
          </a:p>
        </p:txBody>
      </p:sp>
      <p:sp>
        <p:nvSpPr>
          <p:cNvPr id="389" name="Google Shape;389;p43"/>
          <p:cNvSpPr txBox="1"/>
          <p:nvPr>
            <p:ph idx="12" type="sldNum"/>
          </p:nvPr>
        </p:nvSpPr>
        <p:spPr>
          <a:xfrm>
            <a:off x="8770370" y="4831553"/>
            <a:ext cx="402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90" name="Google Shape;390;p43"/>
          <p:cNvSpPr txBox="1"/>
          <p:nvPr>
            <p:ph idx="1" type="body"/>
          </p:nvPr>
        </p:nvSpPr>
        <p:spPr>
          <a:xfrm>
            <a:off x="374456" y="908827"/>
            <a:ext cx="7774500" cy="34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lnSpcReduction="20000"/>
          </a:bodyPr>
          <a:lstStyle/>
          <a:p>
            <a:pPr indent="-196850" lvl="0" marL="20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Char char="•"/>
            </a:pPr>
            <a:r>
              <a:rPr lang="en"/>
              <a:t>ALS version is diverged from community version on Github</a:t>
            </a:r>
            <a:endParaRPr/>
          </a:p>
          <a:p>
            <a:pPr indent="-215900" lvl="1" marL="520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–"/>
            </a:pPr>
            <a:r>
              <a:rPr lang="en"/>
              <a:t>Working to get ALS configured to use community version</a:t>
            </a:r>
            <a:endParaRPr/>
          </a:p>
          <a:p>
            <a:pPr indent="-215900" lvl="1" marL="520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–"/>
            </a:pPr>
            <a:r>
              <a:rPr lang="en"/>
              <a:t>Working to fully support different channel finder configurations and variable number of CF properties/tags</a:t>
            </a:r>
            <a:endParaRPr/>
          </a:p>
          <a:p>
            <a:pPr indent="-196850" lvl="0" marL="20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Char char="•"/>
            </a:pPr>
            <a:r>
              <a:rPr lang="en"/>
              <a:t>Would like to hear feedback from others who try to use it</a:t>
            </a:r>
            <a:endParaRPr/>
          </a:p>
          <a:p>
            <a:pPr indent="-215900" lvl="1" marL="520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–"/>
            </a:pPr>
            <a:r>
              <a:rPr lang="en"/>
              <a:t>Do site specific settings fit your use case?</a:t>
            </a:r>
            <a:endParaRPr/>
          </a:p>
          <a:p>
            <a:pPr indent="-215900" lvl="1" marL="520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–"/>
            </a:pPr>
            <a:r>
              <a:rPr lang="en"/>
              <a:t>Anything to make the app more generic? Any other useful integrations?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44"/>
          <p:cNvSpPr txBox="1"/>
          <p:nvPr>
            <p:ph type="title"/>
          </p:nvPr>
        </p:nvSpPr>
        <p:spPr>
          <a:xfrm>
            <a:off x="701471" y="1660047"/>
            <a:ext cx="5470800" cy="1254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</a:pPr>
            <a:r>
              <a:rPr lang="en"/>
              <a:t>Demo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45"/>
          <p:cNvSpPr txBox="1"/>
          <p:nvPr>
            <p:ph type="title"/>
          </p:nvPr>
        </p:nvSpPr>
        <p:spPr>
          <a:xfrm>
            <a:off x="701471" y="1660047"/>
            <a:ext cx="5470800" cy="1254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</a:pPr>
            <a:r>
              <a:rPr lang="en"/>
              <a:t>Questions?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34"/>
          <p:cNvSpPr txBox="1"/>
          <p:nvPr>
            <p:ph type="title"/>
          </p:nvPr>
        </p:nvSpPr>
        <p:spPr>
          <a:xfrm>
            <a:off x="701471" y="1660047"/>
            <a:ext cx="5470800" cy="1254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</a:pPr>
            <a:r>
              <a:rPr lang="en"/>
              <a:t>phoebusgen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35"/>
          <p:cNvSpPr txBox="1"/>
          <p:nvPr>
            <p:ph type="title"/>
          </p:nvPr>
        </p:nvSpPr>
        <p:spPr>
          <a:xfrm>
            <a:off x="374456" y="185166"/>
            <a:ext cx="8397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Calibri"/>
              <a:buNone/>
            </a:pPr>
            <a:r>
              <a:rPr lang="en" sz="2900"/>
              <a:t>Background</a:t>
            </a:r>
            <a:endParaRPr/>
          </a:p>
        </p:txBody>
      </p:sp>
      <p:sp>
        <p:nvSpPr>
          <p:cNvPr id="326" name="Google Shape;326;p35"/>
          <p:cNvSpPr txBox="1"/>
          <p:nvPr>
            <p:ph idx="11" type="ftr"/>
          </p:nvPr>
        </p:nvSpPr>
        <p:spPr>
          <a:xfrm>
            <a:off x="6376394" y="4820124"/>
            <a:ext cx="24084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phoebusgen</a:t>
            </a:r>
            <a:r>
              <a:rPr lang="en"/>
              <a:t> - EPICS 2022 Collaboration Meeting</a:t>
            </a:r>
            <a:endParaRPr/>
          </a:p>
        </p:txBody>
      </p:sp>
      <p:sp>
        <p:nvSpPr>
          <p:cNvPr id="327" name="Google Shape;327;p35"/>
          <p:cNvSpPr txBox="1"/>
          <p:nvPr>
            <p:ph idx="12" type="sldNum"/>
          </p:nvPr>
        </p:nvSpPr>
        <p:spPr>
          <a:xfrm>
            <a:off x="8770370" y="4831553"/>
            <a:ext cx="402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28" name="Google Shape;328;p35"/>
          <p:cNvSpPr txBox="1"/>
          <p:nvPr>
            <p:ph idx="1" type="body"/>
          </p:nvPr>
        </p:nvSpPr>
        <p:spPr>
          <a:xfrm>
            <a:off x="374456" y="908827"/>
            <a:ext cx="7774500" cy="34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lnSpcReduction="10000"/>
          </a:bodyPr>
          <a:lstStyle/>
          <a:p>
            <a:pPr indent="-196850" lvl="0" marL="20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Char char="•"/>
            </a:pPr>
            <a:r>
              <a:rPr lang="en"/>
              <a:t>ALS has used EDM for many years. About 60% of ALS EDM screens are auto generated from Matlab</a:t>
            </a:r>
            <a:endParaRPr/>
          </a:p>
          <a:p>
            <a:pPr indent="-215900" lvl="1" marL="520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–"/>
            </a:pPr>
            <a:r>
              <a:rPr lang="en"/>
              <a:t>For historical reasons, some GUI information is stored in Matlab instead of PVs</a:t>
            </a:r>
            <a:endParaRPr/>
          </a:p>
          <a:p>
            <a:pPr indent="-215900" lvl="1" marL="520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–"/>
            </a:pPr>
            <a:r>
              <a:rPr lang="en"/>
              <a:t>Physicists can enable/disable equipment in Matlab and have screens update automatically</a:t>
            </a:r>
            <a:endParaRPr/>
          </a:p>
          <a:p>
            <a:pPr indent="-215900" lvl="1" marL="520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–"/>
            </a:pPr>
            <a:r>
              <a:rPr lang="en"/>
              <a:t>Makes engineering screen development easy</a:t>
            </a:r>
            <a:endParaRPr/>
          </a:p>
          <a:p>
            <a:pPr indent="-196850" lvl="0" marL="20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Char char="•"/>
            </a:pPr>
            <a:r>
              <a:rPr lang="en"/>
              <a:t>With the move from EDM to Phoebus, a similar solution was needed to generate Phoebus screens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36"/>
          <p:cNvSpPr txBox="1"/>
          <p:nvPr>
            <p:ph type="title"/>
          </p:nvPr>
        </p:nvSpPr>
        <p:spPr>
          <a:xfrm>
            <a:off x="374456" y="185166"/>
            <a:ext cx="8397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Calibri"/>
              <a:buNone/>
            </a:pPr>
            <a:r>
              <a:rPr lang="en" sz="2900"/>
              <a:t>Solution: phoebusgen</a:t>
            </a:r>
            <a:endParaRPr/>
          </a:p>
        </p:txBody>
      </p:sp>
      <p:sp>
        <p:nvSpPr>
          <p:cNvPr id="334" name="Google Shape;334;p36"/>
          <p:cNvSpPr txBox="1"/>
          <p:nvPr>
            <p:ph idx="11" type="ftr"/>
          </p:nvPr>
        </p:nvSpPr>
        <p:spPr>
          <a:xfrm>
            <a:off x="6376394" y="4820124"/>
            <a:ext cx="24084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</a:t>
            </a:r>
            <a:r>
              <a:rPr lang="en"/>
              <a:t>hoebusgen - EPICS 2022 Collaboration Meeting</a:t>
            </a:r>
            <a:endParaRPr/>
          </a:p>
        </p:txBody>
      </p:sp>
      <p:sp>
        <p:nvSpPr>
          <p:cNvPr id="335" name="Google Shape;335;p36"/>
          <p:cNvSpPr txBox="1"/>
          <p:nvPr>
            <p:ph idx="12" type="sldNum"/>
          </p:nvPr>
        </p:nvSpPr>
        <p:spPr>
          <a:xfrm>
            <a:off x="8770370" y="4831553"/>
            <a:ext cx="402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36" name="Google Shape;336;p36"/>
          <p:cNvSpPr txBox="1"/>
          <p:nvPr>
            <p:ph idx="1" type="body"/>
          </p:nvPr>
        </p:nvSpPr>
        <p:spPr>
          <a:xfrm>
            <a:off x="374456" y="908827"/>
            <a:ext cx="7774500" cy="34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196850" lvl="0" marL="20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Char char="•"/>
            </a:pPr>
            <a:r>
              <a:rPr lang="en"/>
              <a:t>Python module to create CS Studio Phoebus widgets</a:t>
            </a:r>
            <a:endParaRPr/>
          </a:p>
          <a:p>
            <a:pPr indent="-215900" lvl="1" marL="520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 Mono"/>
              <a:buChar char="–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pip install phoebusgen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-196850" lvl="0" marL="20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Char char="•"/>
            </a:pPr>
            <a:r>
              <a:rPr lang="en"/>
              <a:t>38 widgets fully supported (all properties available)</a:t>
            </a:r>
            <a:endParaRPr/>
          </a:p>
          <a:p>
            <a:pPr indent="-215900" lvl="1" marL="520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–"/>
            </a:pPr>
            <a:r>
              <a:rPr lang="en"/>
              <a:t>3 widgets partially supported (X/Y Plot, Image, Stripchart)</a:t>
            </a:r>
            <a:endParaRPr/>
          </a:p>
          <a:p>
            <a:pPr indent="-196850" lvl="0" marL="20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Char char="•"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https://github.com/als-epics/phoebusgen</a:t>
            </a:r>
            <a:endParaRPr/>
          </a:p>
          <a:p>
            <a:pPr indent="-215900" lvl="1" marL="520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–"/>
            </a:pPr>
            <a:r>
              <a:rPr lang="en"/>
              <a:t>Available on Github. Contributions/suggestions welcome</a:t>
            </a:r>
            <a:endParaRPr/>
          </a:p>
          <a:p>
            <a:pPr indent="-215900" lvl="1" marL="520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–"/>
            </a:pPr>
            <a:r>
              <a:rPr lang="en"/>
              <a:t>Docs: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https://als-epics.github.io/phoebusgen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37"/>
          <p:cNvSpPr txBox="1"/>
          <p:nvPr>
            <p:ph idx="11" type="ftr"/>
          </p:nvPr>
        </p:nvSpPr>
        <p:spPr>
          <a:xfrm>
            <a:off x="5727226" y="4820124"/>
            <a:ext cx="30576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</a:t>
            </a:r>
            <a:r>
              <a:rPr lang="en"/>
              <a:t>hoebusgen - EPICS 2022 Collaboration Meeting</a:t>
            </a:r>
            <a:endParaRPr/>
          </a:p>
        </p:txBody>
      </p:sp>
      <p:sp>
        <p:nvSpPr>
          <p:cNvPr id="342" name="Google Shape;342;p37"/>
          <p:cNvSpPr txBox="1"/>
          <p:nvPr>
            <p:ph idx="12" type="sldNum"/>
          </p:nvPr>
        </p:nvSpPr>
        <p:spPr>
          <a:xfrm>
            <a:off x="8770370" y="4831553"/>
            <a:ext cx="402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43" name="Google Shape;343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500" y="100900"/>
            <a:ext cx="8818991" cy="4515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38"/>
          <p:cNvSpPr txBox="1"/>
          <p:nvPr>
            <p:ph type="title"/>
          </p:nvPr>
        </p:nvSpPr>
        <p:spPr>
          <a:xfrm>
            <a:off x="374456" y="185166"/>
            <a:ext cx="8397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Font typeface="Calibri"/>
              <a:buNone/>
            </a:pPr>
            <a:r>
              <a:rPr lang="en"/>
              <a:t>Resulting Screen</a:t>
            </a:r>
            <a:endParaRPr/>
          </a:p>
        </p:txBody>
      </p:sp>
      <p:sp>
        <p:nvSpPr>
          <p:cNvPr id="349" name="Google Shape;349;p38"/>
          <p:cNvSpPr txBox="1"/>
          <p:nvPr>
            <p:ph idx="11" type="ftr"/>
          </p:nvPr>
        </p:nvSpPr>
        <p:spPr>
          <a:xfrm>
            <a:off x="5727226" y="4820124"/>
            <a:ext cx="30576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</a:t>
            </a:r>
            <a:r>
              <a:rPr lang="en"/>
              <a:t>hoebusgen - EPICS 2022 Collaboration Meeting</a:t>
            </a:r>
            <a:endParaRPr/>
          </a:p>
        </p:txBody>
      </p:sp>
      <p:sp>
        <p:nvSpPr>
          <p:cNvPr id="350" name="Google Shape;350;p38"/>
          <p:cNvSpPr txBox="1"/>
          <p:nvPr>
            <p:ph idx="12" type="sldNum"/>
          </p:nvPr>
        </p:nvSpPr>
        <p:spPr>
          <a:xfrm>
            <a:off x="8770370" y="4831553"/>
            <a:ext cx="402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51" name="Google Shape;351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18148" y="1149536"/>
            <a:ext cx="5061400" cy="284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2" name="Google Shape;352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1000" y="1595500"/>
            <a:ext cx="3813476" cy="195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9"/>
          <p:cNvSpPr txBox="1"/>
          <p:nvPr>
            <p:ph type="title"/>
          </p:nvPr>
        </p:nvSpPr>
        <p:spPr>
          <a:xfrm>
            <a:off x="701471" y="1660047"/>
            <a:ext cx="5470730" cy="1254419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</a:pPr>
            <a:r>
              <a:rPr lang="en"/>
              <a:t>PV Info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40"/>
          <p:cNvSpPr txBox="1"/>
          <p:nvPr>
            <p:ph type="title"/>
          </p:nvPr>
        </p:nvSpPr>
        <p:spPr>
          <a:xfrm>
            <a:off x="374456" y="185166"/>
            <a:ext cx="8397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Calibri"/>
              <a:buNone/>
            </a:pPr>
            <a:r>
              <a:rPr lang="en" sz="2900"/>
              <a:t>Background</a:t>
            </a:r>
            <a:endParaRPr/>
          </a:p>
        </p:txBody>
      </p:sp>
      <p:sp>
        <p:nvSpPr>
          <p:cNvPr id="363" name="Google Shape;363;p40"/>
          <p:cNvSpPr txBox="1"/>
          <p:nvPr>
            <p:ph idx="11" type="ftr"/>
          </p:nvPr>
        </p:nvSpPr>
        <p:spPr>
          <a:xfrm>
            <a:off x="6376394" y="4820124"/>
            <a:ext cx="24084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PV Info - EPICS 2022 Collaboration Meeting</a:t>
            </a:r>
            <a:endParaRPr/>
          </a:p>
        </p:txBody>
      </p:sp>
      <p:sp>
        <p:nvSpPr>
          <p:cNvPr id="364" name="Google Shape;364;p40"/>
          <p:cNvSpPr txBox="1"/>
          <p:nvPr>
            <p:ph idx="12" type="sldNum"/>
          </p:nvPr>
        </p:nvSpPr>
        <p:spPr>
          <a:xfrm>
            <a:off x="8770370" y="4831553"/>
            <a:ext cx="402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65" name="Google Shape;365;p40"/>
          <p:cNvSpPr txBox="1"/>
          <p:nvPr>
            <p:ph idx="1" type="body"/>
          </p:nvPr>
        </p:nvSpPr>
        <p:spPr>
          <a:xfrm>
            <a:off x="374456" y="908827"/>
            <a:ext cx="7774500" cy="34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196850" lvl="0" marL="20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Char char="•"/>
            </a:pPr>
            <a:r>
              <a:rPr lang="en"/>
              <a:t>ALS previously used MySQL for PV directory service</a:t>
            </a:r>
            <a:endParaRPr/>
          </a:p>
          <a:p>
            <a:pPr indent="-196850" lvl="0" marL="20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Char char="•"/>
            </a:pPr>
            <a:r>
              <a:rPr lang="en"/>
              <a:t>Web front-end was created to query PVs, plot archived data, view live PV data, etc.</a:t>
            </a:r>
            <a:endParaRPr/>
          </a:p>
          <a:p>
            <a:pPr indent="-215900" lvl="1" marL="520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–"/>
            </a:pPr>
            <a:r>
              <a:rPr lang="en"/>
              <a:t>MySQL, PHP EPICS extension</a:t>
            </a:r>
            <a:endParaRPr/>
          </a:p>
          <a:p>
            <a:pPr indent="-196850" lvl="0" marL="20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Char char="•"/>
            </a:pPr>
            <a:r>
              <a:rPr lang="en"/>
              <a:t>Users are very fond of this application and it is very useful for quick debugging or for those who might not have CS Studio installed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41"/>
          <p:cNvSpPr txBox="1"/>
          <p:nvPr>
            <p:ph type="title"/>
          </p:nvPr>
        </p:nvSpPr>
        <p:spPr>
          <a:xfrm>
            <a:off x="374456" y="185166"/>
            <a:ext cx="8397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Calibri"/>
              <a:buNone/>
            </a:pPr>
            <a:r>
              <a:rPr lang="en" sz="2900"/>
              <a:t>New PV Info</a:t>
            </a:r>
            <a:endParaRPr/>
          </a:p>
        </p:txBody>
      </p:sp>
      <p:sp>
        <p:nvSpPr>
          <p:cNvPr id="371" name="Google Shape;371;p41"/>
          <p:cNvSpPr txBox="1"/>
          <p:nvPr>
            <p:ph idx="11" type="ftr"/>
          </p:nvPr>
        </p:nvSpPr>
        <p:spPr>
          <a:xfrm>
            <a:off x="6376394" y="4820124"/>
            <a:ext cx="24084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PV Info - EPICS 2022 Collaboration Meeting</a:t>
            </a:r>
            <a:endParaRPr/>
          </a:p>
        </p:txBody>
      </p:sp>
      <p:sp>
        <p:nvSpPr>
          <p:cNvPr id="372" name="Google Shape;372;p41"/>
          <p:cNvSpPr txBox="1"/>
          <p:nvPr>
            <p:ph idx="12" type="sldNum"/>
          </p:nvPr>
        </p:nvSpPr>
        <p:spPr>
          <a:xfrm>
            <a:off x="8770370" y="4831553"/>
            <a:ext cx="402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73" name="Google Shape;373;p41"/>
          <p:cNvSpPr txBox="1"/>
          <p:nvPr>
            <p:ph idx="1" type="body"/>
          </p:nvPr>
        </p:nvSpPr>
        <p:spPr>
          <a:xfrm>
            <a:off x="374456" y="908827"/>
            <a:ext cx="7774500" cy="34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lnSpcReduction="10000"/>
          </a:bodyPr>
          <a:lstStyle/>
          <a:p>
            <a:pPr indent="-196850" lvl="0" marL="203200" rtl="0" algn="l">
              <a:spcBef>
                <a:spcPts val="0"/>
              </a:spcBef>
              <a:spcAft>
                <a:spcPts val="0"/>
              </a:spcAft>
              <a:buSzPts val="2700"/>
              <a:buChar char="•"/>
            </a:pPr>
            <a:r>
              <a:rPr lang="en"/>
              <a:t>ALS is moving to use Channel Finder, which means a new </a:t>
            </a:r>
            <a:r>
              <a:rPr lang="en"/>
              <a:t>version of PV Info is needed</a:t>
            </a:r>
            <a:endParaRPr/>
          </a:p>
          <a:p>
            <a:pPr indent="-196850" lvl="0" marL="20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Char char="•"/>
            </a:pPr>
            <a:r>
              <a:rPr lang="en"/>
              <a:t>Updated PV Info uses ReactJS</a:t>
            </a:r>
            <a:endParaRPr/>
          </a:p>
          <a:p>
            <a:pPr indent="-196850" lvl="0" marL="20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Char char="•"/>
            </a:pPr>
            <a:r>
              <a:rPr lang="en"/>
              <a:t>Interacts with:</a:t>
            </a:r>
            <a:endParaRPr/>
          </a:p>
          <a:p>
            <a:pPr indent="-215900" lvl="1" marL="520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–"/>
            </a:pPr>
            <a:r>
              <a:rPr lang="en"/>
              <a:t>EPICS Channel Finder</a:t>
            </a:r>
            <a:endParaRPr/>
          </a:p>
          <a:p>
            <a:pPr indent="-215900" lvl="1" marL="520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–"/>
            </a:pPr>
            <a:r>
              <a:rPr lang="en"/>
              <a:t>PV Web Socket (PVWS)</a:t>
            </a:r>
            <a:endParaRPr/>
          </a:p>
          <a:p>
            <a:pPr indent="-215900" lvl="1" marL="520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–"/>
            </a:pPr>
            <a:r>
              <a:rPr lang="en"/>
              <a:t>Archiver Appliance Web Viewer</a:t>
            </a:r>
            <a:endParaRPr/>
          </a:p>
          <a:p>
            <a:pPr indent="-196850" lvl="0" marL="20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Char char="•"/>
            </a:pPr>
            <a:r>
              <a:rPr lang="en"/>
              <a:t>Site specific configuration available in .env file</a:t>
            </a:r>
            <a:endParaRPr/>
          </a:p>
          <a:p>
            <a:pPr indent="-196850" lvl="0" marL="20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Char char="•"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https://github.com/channelFinder/pvinfo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ALS Color Scheme">
      <a:dk1>
        <a:srgbClr val="003859"/>
      </a:dk1>
      <a:lt1>
        <a:srgbClr val="FFFFFF"/>
      </a:lt1>
      <a:dk2>
        <a:srgbClr val="006BA6"/>
      </a:dk2>
      <a:lt2>
        <a:srgbClr val="313335"/>
      </a:lt2>
      <a:accent1>
        <a:srgbClr val="E04E38"/>
      </a:accent1>
      <a:accent2>
        <a:srgbClr val="EAAA00"/>
      </a:accent2>
      <a:accent3>
        <a:srgbClr val="74AA50"/>
      </a:accent3>
      <a:accent4>
        <a:srgbClr val="00B5E2"/>
      </a:accent4>
      <a:accent5>
        <a:srgbClr val="5D4777"/>
      </a:accent5>
      <a:accent6>
        <a:srgbClr val="007681"/>
      </a:accent6>
      <a:hlink>
        <a:srgbClr val="D57800"/>
      </a:hlink>
      <a:folHlink>
        <a:srgbClr val="672D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ALS Color Scheme">
      <a:dk1>
        <a:srgbClr val="003859"/>
      </a:dk1>
      <a:lt1>
        <a:srgbClr val="FFFFFF"/>
      </a:lt1>
      <a:dk2>
        <a:srgbClr val="006BA6"/>
      </a:dk2>
      <a:lt2>
        <a:srgbClr val="313335"/>
      </a:lt2>
      <a:accent1>
        <a:srgbClr val="E04E38"/>
      </a:accent1>
      <a:accent2>
        <a:srgbClr val="EAAA00"/>
      </a:accent2>
      <a:accent3>
        <a:srgbClr val="74AA50"/>
      </a:accent3>
      <a:accent4>
        <a:srgbClr val="00B5E2"/>
      </a:accent4>
      <a:accent5>
        <a:srgbClr val="5D4777"/>
      </a:accent5>
      <a:accent6>
        <a:srgbClr val="007681"/>
      </a:accent6>
      <a:hlink>
        <a:srgbClr val="D57800"/>
      </a:hlink>
      <a:folHlink>
        <a:srgbClr val="672D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