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8.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6"/>
  </p:notesMasterIdLst>
  <p:sldIdLst>
    <p:sldId id="282" r:id="rId2"/>
    <p:sldId id="304" r:id="rId3"/>
    <p:sldId id="320" r:id="rId4"/>
    <p:sldId id="326" r:id="rId5"/>
    <p:sldId id="327" r:id="rId6"/>
    <p:sldId id="321" r:id="rId7"/>
    <p:sldId id="323" r:id="rId8"/>
    <p:sldId id="329" r:id="rId9"/>
    <p:sldId id="302" r:id="rId10"/>
    <p:sldId id="298" r:id="rId11"/>
    <p:sldId id="299" r:id="rId12"/>
    <p:sldId id="328" r:id="rId13"/>
    <p:sldId id="301" r:id="rId14"/>
    <p:sldId id="331" r:id="rId15"/>
    <p:sldId id="330" r:id="rId16"/>
    <p:sldId id="295" r:id="rId17"/>
    <p:sldId id="296" r:id="rId18"/>
    <p:sldId id="297" r:id="rId19"/>
    <p:sldId id="325" r:id="rId20"/>
    <p:sldId id="307" r:id="rId21"/>
    <p:sldId id="333" r:id="rId22"/>
    <p:sldId id="334" r:id="rId23"/>
    <p:sldId id="335" r:id="rId24"/>
    <p:sldId id="310" r:id="rId25"/>
    <p:sldId id="311" r:id="rId26"/>
    <p:sldId id="314" r:id="rId27"/>
    <p:sldId id="315" r:id="rId28"/>
    <p:sldId id="316" r:id="rId29"/>
    <p:sldId id="336" r:id="rId30"/>
    <p:sldId id="33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319" r:id="rId44"/>
    <p:sldId id="281" r:id="rId45"/>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127" d="100"/>
          <a:sy n="127" d="100"/>
        </p:scale>
        <p:origin x="173" y="86"/>
      </p:cViewPr>
      <p:guideLst/>
    </p:cSldViewPr>
  </p:slideViewPr>
  <p:notesTextViewPr>
    <p:cViewPr>
      <p:scale>
        <a:sx n="1" d="1"/>
        <a:sy n="1" d="1"/>
      </p:scale>
      <p:origin x="0" y="0"/>
    </p:cViewPr>
  </p:notesTextViewPr>
  <p:sorterViewPr>
    <p:cViewPr>
      <p:scale>
        <a:sx n="100" d="100"/>
        <a:sy n="100" d="100"/>
      </p:scale>
      <p:origin x="0" y="-5434"/>
    </p:cViewPr>
  </p:sorterViewPr>
  <p:notesViewPr>
    <p:cSldViewPr snapToGrid="0">
      <p:cViewPr varScale="1">
        <p:scale>
          <a:sx n="96" d="100"/>
          <a:sy n="96" d="100"/>
        </p:scale>
        <p:origin x="4022" y="6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520B07-8AB4-47F6-9792-1817CD24F77A}" type="doc">
      <dgm:prSet loTypeId="urn:microsoft.com/office/officeart/2005/8/layout/gear1" loCatId="process" qsTypeId="urn:microsoft.com/office/officeart/2005/8/quickstyle/simple1" qsCatId="simple" csTypeId="urn:microsoft.com/office/officeart/2005/8/colors/accent0_3" csCatId="mainScheme" phldr="1"/>
      <dgm:spPr/>
    </dgm:pt>
    <dgm:pt modelId="{87030946-7157-450F-B4E3-7216FB033FB4}">
      <dgm:prSet phldrT="[Text]" custT="1"/>
      <dgm:spPr/>
      <dgm:t>
        <a:bodyPr/>
        <a:lstStyle/>
        <a:p>
          <a:r>
            <a:rPr lang="en-US" sz="2400" dirty="0" smtClean="0"/>
            <a:t>Aspects </a:t>
          </a:r>
          <a:r>
            <a:rPr lang="en-US" sz="2400" dirty="0" err="1" smtClean="0"/>
            <a:t>sociaux</a:t>
          </a:r>
          <a:endParaRPr lang="en-US" sz="2400" dirty="0"/>
        </a:p>
      </dgm:t>
    </dgm:pt>
    <dgm:pt modelId="{27C9292D-893B-4DEB-8569-8FEC9BD785D7}" type="parTrans" cxnId="{3C0EBDEA-5510-48BA-A8F0-9DEDF35DE9D5}">
      <dgm:prSet/>
      <dgm:spPr/>
      <dgm:t>
        <a:bodyPr/>
        <a:lstStyle/>
        <a:p>
          <a:endParaRPr lang="en-US"/>
        </a:p>
      </dgm:t>
    </dgm:pt>
    <dgm:pt modelId="{2638F4DC-AC41-4DEC-B2CC-7F1C682ACD04}" type="sibTrans" cxnId="{3C0EBDEA-5510-48BA-A8F0-9DEDF35DE9D5}">
      <dgm:prSet/>
      <dgm:spPr/>
      <dgm:t>
        <a:bodyPr/>
        <a:lstStyle/>
        <a:p>
          <a:endParaRPr lang="en-US"/>
        </a:p>
      </dgm:t>
    </dgm:pt>
    <dgm:pt modelId="{410D8C7D-7277-49BE-A7D4-DBEC3B68BCAD}">
      <dgm:prSet phldrT="[Text]"/>
      <dgm:spPr/>
      <dgm:t>
        <a:bodyPr/>
        <a:lstStyle/>
        <a:p>
          <a:r>
            <a:rPr lang="en-US" dirty="0" smtClean="0"/>
            <a:t>Aspects </a:t>
          </a:r>
          <a:r>
            <a:rPr lang="en-US" dirty="0" err="1" smtClean="0"/>
            <a:t>juridiques</a:t>
          </a:r>
          <a:endParaRPr lang="en-US" dirty="0"/>
        </a:p>
      </dgm:t>
    </dgm:pt>
    <dgm:pt modelId="{782A4A7E-58AB-422A-B945-00E2E8A995FE}" type="parTrans" cxnId="{BA554955-4A47-436E-BAF8-B4D312518F58}">
      <dgm:prSet/>
      <dgm:spPr/>
      <dgm:t>
        <a:bodyPr/>
        <a:lstStyle/>
        <a:p>
          <a:endParaRPr lang="en-US"/>
        </a:p>
      </dgm:t>
    </dgm:pt>
    <dgm:pt modelId="{3D16551A-8207-4462-AF7C-6EB11B6208B8}" type="sibTrans" cxnId="{BA554955-4A47-436E-BAF8-B4D312518F58}">
      <dgm:prSet/>
      <dgm:spPr/>
      <dgm:t>
        <a:bodyPr/>
        <a:lstStyle/>
        <a:p>
          <a:endParaRPr lang="en-US"/>
        </a:p>
      </dgm:t>
    </dgm:pt>
    <dgm:pt modelId="{93B3ADDE-2D4D-44AF-BF1C-87CE7DB78623}">
      <dgm:prSet phldrT="[Text]" custT="1"/>
      <dgm:spPr/>
      <dgm:t>
        <a:bodyPr/>
        <a:lstStyle/>
        <a:p>
          <a:r>
            <a:rPr lang="en-US" sz="2000" dirty="0" smtClean="0"/>
            <a:t>BVFM</a:t>
          </a:r>
          <a:endParaRPr lang="en-US" sz="2000" dirty="0"/>
        </a:p>
      </dgm:t>
    </dgm:pt>
    <dgm:pt modelId="{502E7F75-B2A9-456F-8967-54882C65F3BE}" type="parTrans" cxnId="{DB48B9B2-A04E-4E5B-8C2B-C7E1EC08C875}">
      <dgm:prSet/>
      <dgm:spPr/>
      <dgm:t>
        <a:bodyPr/>
        <a:lstStyle/>
        <a:p>
          <a:endParaRPr lang="en-US"/>
        </a:p>
      </dgm:t>
    </dgm:pt>
    <dgm:pt modelId="{4CBD95DE-A6F7-4200-B6DD-CC0B985A4F12}" type="sibTrans" cxnId="{DB48B9B2-A04E-4E5B-8C2B-C7E1EC08C875}">
      <dgm:prSet/>
      <dgm:spPr/>
      <dgm:t>
        <a:bodyPr/>
        <a:lstStyle/>
        <a:p>
          <a:endParaRPr lang="en-US"/>
        </a:p>
      </dgm:t>
    </dgm:pt>
    <dgm:pt modelId="{9A387059-DA4C-4379-BADF-06B1942A2A3D}" type="pres">
      <dgm:prSet presAssocID="{AC520B07-8AB4-47F6-9792-1817CD24F77A}" presName="composite" presStyleCnt="0">
        <dgm:presLayoutVars>
          <dgm:chMax val="3"/>
          <dgm:animLvl val="lvl"/>
          <dgm:resizeHandles val="exact"/>
        </dgm:presLayoutVars>
      </dgm:prSet>
      <dgm:spPr/>
    </dgm:pt>
    <dgm:pt modelId="{BBD17F77-E38A-4A1E-AF70-BB1B7023966E}" type="pres">
      <dgm:prSet presAssocID="{87030946-7157-450F-B4E3-7216FB033FB4}" presName="gear1" presStyleLbl="node1" presStyleIdx="0" presStyleCnt="3">
        <dgm:presLayoutVars>
          <dgm:chMax val="1"/>
          <dgm:bulletEnabled val="1"/>
        </dgm:presLayoutVars>
      </dgm:prSet>
      <dgm:spPr/>
      <dgm:t>
        <a:bodyPr/>
        <a:lstStyle/>
        <a:p>
          <a:endParaRPr lang="en-US"/>
        </a:p>
      </dgm:t>
    </dgm:pt>
    <dgm:pt modelId="{D9FEF460-0041-46FB-A338-4D59BD1A2428}" type="pres">
      <dgm:prSet presAssocID="{87030946-7157-450F-B4E3-7216FB033FB4}" presName="gear1srcNode" presStyleLbl="node1" presStyleIdx="0" presStyleCnt="3"/>
      <dgm:spPr/>
      <dgm:t>
        <a:bodyPr/>
        <a:lstStyle/>
        <a:p>
          <a:endParaRPr lang="en-US"/>
        </a:p>
      </dgm:t>
    </dgm:pt>
    <dgm:pt modelId="{A73F0393-27F3-47BA-8C0C-90B16635B1BF}" type="pres">
      <dgm:prSet presAssocID="{87030946-7157-450F-B4E3-7216FB033FB4}" presName="gear1dstNode" presStyleLbl="node1" presStyleIdx="0" presStyleCnt="3"/>
      <dgm:spPr/>
      <dgm:t>
        <a:bodyPr/>
        <a:lstStyle/>
        <a:p>
          <a:endParaRPr lang="en-US"/>
        </a:p>
      </dgm:t>
    </dgm:pt>
    <dgm:pt modelId="{0FA533A7-D873-48AA-8382-FA7B51EB3AB2}" type="pres">
      <dgm:prSet presAssocID="{410D8C7D-7277-49BE-A7D4-DBEC3B68BCAD}" presName="gear2" presStyleLbl="node1" presStyleIdx="1" presStyleCnt="3">
        <dgm:presLayoutVars>
          <dgm:chMax val="1"/>
          <dgm:bulletEnabled val="1"/>
        </dgm:presLayoutVars>
      </dgm:prSet>
      <dgm:spPr/>
      <dgm:t>
        <a:bodyPr/>
        <a:lstStyle/>
        <a:p>
          <a:endParaRPr lang="en-US"/>
        </a:p>
      </dgm:t>
    </dgm:pt>
    <dgm:pt modelId="{5165544B-0A73-4232-B346-44B4B4DC043F}" type="pres">
      <dgm:prSet presAssocID="{410D8C7D-7277-49BE-A7D4-DBEC3B68BCAD}" presName="gear2srcNode" presStyleLbl="node1" presStyleIdx="1" presStyleCnt="3"/>
      <dgm:spPr/>
      <dgm:t>
        <a:bodyPr/>
        <a:lstStyle/>
        <a:p>
          <a:endParaRPr lang="en-US"/>
        </a:p>
      </dgm:t>
    </dgm:pt>
    <dgm:pt modelId="{F7F48D18-B84D-4659-AA34-B21E3CE41FD7}" type="pres">
      <dgm:prSet presAssocID="{410D8C7D-7277-49BE-A7D4-DBEC3B68BCAD}" presName="gear2dstNode" presStyleLbl="node1" presStyleIdx="1" presStyleCnt="3"/>
      <dgm:spPr/>
      <dgm:t>
        <a:bodyPr/>
        <a:lstStyle/>
        <a:p>
          <a:endParaRPr lang="en-US"/>
        </a:p>
      </dgm:t>
    </dgm:pt>
    <dgm:pt modelId="{738BE158-C4CF-4085-A861-B1911C65FBF3}" type="pres">
      <dgm:prSet presAssocID="{93B3ADDE-2D4D-44AF-BF1C-87CE7DB78623}" presName="gear3" presStyleLbl="node1" presStyleIdx="2" presStyleCnt="3"/>
      <dgm:spPr/>
      <dgm:t>
        <a:bodyPr/>
        <a:lstStyle/>
        <a:p>
          <a:endParaRPr lang="en-US"/>
        </a:p>
      </dgm:t>
    </dgm:pt>
    <dgm:pt modelId="{DC4D8B89-B6EE-47B4-BC4A-A00624873832}" type="pres">
      <dgm:prSet presAssocID="{93B3ADDE-2D4D-44AF-BF1C-87CE7DB78623}" presName="gear3tx" presStyleLbl="node1" presStyleIdx="2" presStyleCnt="3">
        <dgm:presLayoutVars>
          <dgm:chMax val="1"/>
          <dgm:bulletEnabled val="1"/>
        </dgm:presLayoutVars>
      </dgm:prSet>
      <dgm:spPr/>
      <dgm:t>
        <a:bodyPr/>
        <a:lstStyle/>
        <a:p>
          <a:endParaRPr lang="en-US"/>
        </a:p>
      </dgm:t>
    </dgm:pt>
    <dgm:pt modelId="{1ADBAAC0-EADE-4C56-BFED-FC3657297F71}" type="pres">
      <dgm:prSet presAssocID="{93B3ADDE-2D4D-44AF-BF1C-87CE7DB78623}" presName="gear3srcNode" presStyleLbl="node1" presStyleIdx="2" presStyleCnt="3"/>
      <dgm:spPr/>
      <dgm:t>
        <a:bodyPr/>
        <a:lstStyle/>
        <a:p>
          <a:endParaRPr lang="en-US"/>
        </a:p>
      </dgm:t>
    </dgm:pt>
    <dgm:pt modelId="{5A19C912-D116-419F-81FC-D39EF9F3AEE5}" type="pres">
      <dgm:prSet presAssocID="{93B3ADDE-2D4D-44AF-BF1C-87CE7DB78623}" presName="gear3dstNode" presStyleLbl="node1" presStyleIdx="2" presStyleCnt="3"/>
      <dgm:spPr/>
      <dgm:t>
        <a:bodyPr/>
        <a:lstStyle/>
        <a:p>
          <a:endParaRPr lang="en-US"/>
        </a:p>
      </dgm:t>
    </dgm:pt>
    <dgm:pt modelId="{8B2FA281-605C-49EF-B8AB-BD2B70876BEF}" type="pres">
      <dgm:prSet presAssocID="{2638F4DC-AC41-4DEC-B2CC-7F1C682ACD04}" presName="connector1" presStyleLbl="sibTrans2D1" presStyleIdx="0" presStyleCnt="3"/>
      <dgm:spPr/>
      <dgm:t>
        <a:bodyPr/>
        <a:lstStyle/>
        <a:p>
          <a:endParaRPr lang="en-US"/>
        </a:p>
      </dgm:t>
    </dgm:pt>
    <dgm:pt modelId="{1EF03A10-27FF-4B02-A2D5-087A4A6FAA39}" type="pres">
      <dgm:prSet presAssocID="{3D16551A-8207-4462-AF7C-6EB11B6208B8}" presName="connector2" presStyleLbl="sibTrans2D1" presStyleIdx="1" presStyleCnt="3"/>
      <dgm:spPr/>
      <dgm:t>
        <a:bodyPr/>
        <a:lstStyle/>
        <a:p>
          <a:endParaRPr lang="en-US"/>
        </a:p>
      </dgm:t>
    </dgm:pt>
    <dgm:pt modelId="{A8B25BA6-6B49-48FD-902E-8711565D490C}" type="pres">
      <dgm:prSet presAssocID="{4CBD95DE-A6F7-4200-B6DD-CC0B985A4F12}" presName="connector3" presStyleLbl="sibTrans2D1" presStyleIdx="2" presStyleCnt="3"/>
      <dgm:spPr/>
      <dgm:t>
        <a:bodyPr/>
        <a:lstStyle/>
        <a:p>
          <a:endParaRPr lang="en-US"/>
        </a:p>
      </dgm:t>
    </dgm:pt>
  </dgm:ptLst>
  <dgm:cxnLst>
    <dgm:cxn modelId="{36A22B56-E0F3-4806-9820-6666B5567869}" type="presOf" srcId="{410D8C7D-7277-49BE-A7D4-DBEC3B68BCAD}" destId="{0FA533A7-D873-48AA-8382-FA7B51EB3AB2}" srcOrd="0" destOrd="0" presId="urn:microsoft.com/office/officeart/2005/8/layout/gear1"/>
    <dgm:cxn modelId="{3A2EE78D-227A-4709-95DB-D5FC3040528D}" type="presOf" srcId="{93B3ADDE-2D4D-44AF-BF1C-87CE7DB78623}" destId="{1ADBAAC0-EADE-4C56-BFED-FC3657297F71}" srcOrd="2" destOrd="0" presId="urn:microsoft.com/office/officeart/2005/8/layout/gear1"/>
    <dgm:cxn modelId="{B2FDD647-AF7D-486D-9B48-1996C6F70C8F}" type="presOf" srcId="{93B3ADDE-2D4D-44AF-BF1C-87CE7DB78623}" destId="{5A19C912-D116-419F-81FC-D39EF9F3AEE5}" srcOrd="3" destOrd="0" presId="urn:microsoft.com/office/officeart/2005/8/layout/gear1"/>
    <dgm:cxn modelId="{7289C422-91C9-47B1-ACB8-4871FFE9BD66}" type="presOf" srcId="{410D8C7D-7277-49BE-A7D4-DBEC3B68BCAD}" destId="{5165544B-0A73-4232-B346-44B4B4DC043F}" srcOrd="1" destOrd="0" presId="urn:microsoft.com/office/officeart/2005/8/layout/gear1"/>
    <dgm:cxn modelId="{1254C734-9815-4421-BCE8-3A4E164F6CF7}" type="presOf" srcId="{410D8C7D-7277-49BE-A7D4-DBEC3B68BCAD}" destId="{F7F48D18-B84D-4659-AA34-B21E3CE41FD7}" srcOrd="2" destOrd="0" presId="urn:microsoft.com/office/officeart/2005/8/layout/gear1"/>
    <dgm:cxn modelId="{95CC2656-D32B-4E4B-B530-D06FFCC9F07A}" type="presOf" srcId="{3D16551A-8207-4462-AF7C-6EB11B6208B8}" destId="{1EF03A10-27FF-4B02-A2D5-087A4A6FAA39}" srcOrd="0" destOrd="0" presId="urn:microsoft.com/office/officeart/2005/8/layout/gear1"/>
    <dgm:cxn modelId="{7442890D-22D1-481B-999A-F7FABF391B1C}" type="presOf" srcId="{93B3ADDE-2D4D-44AF-BF1C-87CE7DB78623}" destId="{DC4D8B89-B6EE-47B4-BC4A-A00624873832}" srcOrd="1" destOrd="0" presId="urn:microsoft.com/office/officeart/2005/8/layout/gear1"/>
    <dgm:cxn modelId="{DB48B9B2-A04E-4E5B-8C2B-C7E1EC08C875}" srcId="{AC520B07-8AB4-47F6-9792-1817CD24F77A}" destId="{93B3ADDE-2D4D-44AF-BF1C-87CE7DB78623}" srcOrd="2" destOrd="0" parTransId="{502E7F75-B2A9-456F-8967-54882C65F3BE}" sibTransId="{4CBD95DE-A6F7-4200-B6DD-CC0B985A4F12}"/>
    <dgm:cxn modelId="{299C4F3B-C5E5-4AB8-B836-76A3EE05B7E8}" type="presOf" srcId="{93B3ADDE-2D4D-44AF-BF1C-87CE7DB78623}" destId="{738BE158-C4CF-4085-A861-B1911C65FBF3}" srcOrd="0" destOrd="0" presId="urn:microsoft.com/office/officeart/2005/8/layout/gear1"/>
    <dgm:cxn modelId="{F54042E4-8515-4D73-8E25-C1D53CCA7EB3}" type="presOf" srcId="{2638F4DC-AC41-4DEC-B2CC-7F1C682ACD04}" destId="{8B2FA281-605C-49EF-B8AB-BD2B70876BEF}" srcOrd="0" destOrd="0" presId="urn:microsoft.com/office/officeart/2005/8/layout/gear1"/>
    <dgm:cxn modelId="{4F21102C-1B72-4868-854C-B628632DFBB2}" type="presOf" srcId="{4CBD95DE-A6F7-4200-B6DD-CC0B985A4F12}" destId="{A8B25BA6-6B49-48FD-902E-8711565D490C}" srcOrd="0" destOrd="0" presId="urn:microsoft.com/office/officeart/2005/8/layout/gear1"/>
    <dgm:cxn modelId="{68B8391D-4420-4BCA-A3C0-4070D591002C}" type="presOf" srcId="{AC520B07-8AB4-47F6-9792-1817CD24F77A}" destId="{9A387059-DA4C-4379-BADF-06B1942A2A3D}" srcOrd="0" destOrd="0" presId="urn:microsoft.com/office/officeart/2005/8/layout/gear1"/>
    <dgm:cxn modelId="{3C0EBDEA-5510-48BA-A8F0-9DEDF35DE9D5}" srcId="{AC520B07-8AB4-47F6-9792-1817CD24F77A}" destId="{87030946-7157-450F-B4E3-7216FB033FB4}" srcOrd="0" destOrd="0" parTransId="{27C9292D-893B-4DEB-8569-8FEC9BD785D7}" sibTransId="{2638F4DC-AC41-4DEC-B2CC-7F1C682ACD04}"/>
    <dgm:cxn modelId="{73C2FBFB-C7B7-403E-B29E-F44D3B71FC63}" type="presOf" srcId="{87030946-7157-450F-B4E3-7216FB033FB4}" destId="{D9FEF460-0041-46FB-A338-4D59BD1A2428}" srcOrd="1" destOrd="0" presId="urn:microsoft.com/office/officeart/2005/8/layout/gear1"/>
    <dgm:cxn modelId="{671F5F18-148B-489B-BD3B-9E96E94B57C4}" type="presOf" srcId="{87030946-7157-450F-B4E3-7216FB033FB4}" destId="{A73F0393-27F3-47BA-8C0C-90B16635B1BF}" srcOrd="2" destOrd="0" presId="urn:microsoft.com/office/officeart/2005/8/layout/gear1"/>
    <dgm:cxn modelId="{BA554955-4A47-436E-BAF8-B4D312518F58}" srcId="{AC520B07-8AB4-47F6-9792-1817CD24F77A}" destId="{410D8C7D-7277-49BE-A7D4-DBEC3B68BCAD}" srcOrd="1" destOrd="0" parTransId="{782A4A7E-58AB-422A-B945-00E2E8A995FE}" sibTransId="{3D16551A-8207-4462-AF7C-6EB11B6208B8}"/>
    <dgm:cxn modelId="{69FA4FFC-DDC0-47F0-BEE0-2E42E5F0E760}" type="presOf" srcId="{87030946-7157-450F-B4E3-7216FB033FB4}" destId="{BBD17F77-E38A-4A1E-AF70-BB1B7023966E}" srcOrd="0" destOrd="0" presId="urn:microsoft.com/office/officeart/2005/8/layout/gear1"/>
    <dgm:cxn modelId="{AF15ED35-782D-4C71-9CA8-041BD5AE9BA1}" type="presParOf" srcId="{9A387059-DA4C-4379-BADF-06B1942A2A3D}" destId="{BBD17F77-E38A-4A1E-AF70-BB1B7023966E}" srcOrd="0" destOrd="0" presId="urn:microsoft.com/office/officeart/2005/8/layout/gear1"/>
    <dgm:cxn modelId="{119E1A7B-5B83-44CE-A6C1-F49A4DE90A89}" type="presParOf" srcId="{9A387059-DA4C-4379-BADF-06B1942A2A3D}" destId="{D9FEF460-0041-46FB-A338-4D59BD1A2428}" srcOrd="1" destOrd="0" presId="urn:microsoft.com/office/officeart/2005/8/layout/gear1"/>
    <dgm:cxn modelId="{69A341A2-CB52-460B-84D6-EF069630978D}" type="presParOf" srcId="{9A387059-DA4C-4379-BADF-06B1942A2A3D}" destId="{A73F0393-27F3-47BA-8C0C-90B16635B1BF}" srcOrd="2" destOrd="0" presId="urn:microsoft.com/office/officeart/2005/8/layout/gear1"/>
    <dgm:cxn modelId="{220F7EB0-F061-4A71-8F36-08A5015280DD}" type="presParOf" srcId="{9A387059-DA4C-4379-BADF-06B1942A2A3D}" destId="{0FA533A7-D873-48AA-8382-FA7B51EB3AB2}" srcOrd="3" destOrd="0" presId="urn:microsoft.com/office/officeart/2005/8/layout/gear1"/>
    <dgm:cxn modelId="{7149C430-7B53-4913-A2F5-BB436A615154}" type="presParOf" srcId="{9A387059-DA4C-4379-BADF-06B1942A2A3D}" destId="{5165544B-0A73-4232-B346-44B4B4DC043F}" srcOrd="4" destOrd="0" presId="urn:microsoft.com/office/officeart/2005/8/layout/gear1"/>
    <dgm:cxn modelId="{CF14142E-3DA4-476F-920C-F987F78C5D18}" type="presParOf" srcId="{9A387059-DA4C-4379-BADF-06B1942A2A3D}" destId="{F7F48D18-B84D-4659-AA34-B21E3CE41FD7}" srcOrd="5" destOrd="0" presId="urn:microsoft.com/office/officeart/2005/8/layout/gear1"/>
    <dgm:cxn modelId="{B06CB610-18F3-43A9-839A-80D0E456FE83}" type="presParOf" srcId="{9A387059-DA4C-4379-BADF-06B1942A2A3D}" destId="{738BE158-C4CF-4085-A861-B1911C65FBF3}" srcOrd="6" destOrd="0" presId="urn:microsoft.com/office/officeart/2005/8/layout/gear1"/>
    <dgm:cxn modelId="{13D1857E-7B2B-4174-B95D-2479B20FEC65}" type="presParOf" srcId="{9A387059-DA4C-4379-BADF-06B1942A2A3D}" destId="{DC4D8B89-B6EE-47B4-BC4A-A00624873832}" srcOrd="7" destOrd="0" presId="urn:microsoft.com/office/officeart/2005/8/layout/gear1"/>
    <dgm:cxn modelId="{F2C6FF72-D0EF-4369-A7A3-D5AB8FBC1C63}" type="presParOf" srcId="{9A387059-DA4C-4379-BADF-06B1942A2A3D}" destId="{1ADBAAC0-EADE-4C56-BFED-FC3657297F71}" srcOrd="8" destOrd="0" presId="urn:microsoft.com/office/officeart/2005/8/layout/gear1"/>
    <dgm:cxn modelId="{C183B6A4-C257-48B0-A603-E3E55B5A3278}" type="presParOf" srcId="{9A387059-DA4C-4379-BADF-06B1942A2A3D}" destId="{5A19C912-D116-419F-81FC-D39EF9F3AEE5}" srcOrd="9" destOrd="0" presId="urn:microsoft.com/office/officeart/2005/8/layout/gear1"/>
    <dgm:cxn modelId="{9F49BD77-230D-4A88-9881-D085303EBE5E}" type="presParOf" srcId="{9A387059-DA4C-4379-BADF-06B1942A2A3D}" destId="{8B2FA281-605C-49EF-B8AB-BD2B70876BEF}" srcOrd="10" destOrd="0" presId="urn:microsoft.com/office/officeart/2005/8/layout/gear1"/>
    <dgm:cxn modelId="{1C06CA3D-259C-4D1D-ACD6-F176EBEEF845}" type="presParOf" srcId="{9A387059-DA4C-4379-BADF-06B1942A2A3D}" destId="{1EF03A10-27FF-4B02-A2D5-087A4A6FAA39}" srcOrd="11" destOrd="0" presId="urn:microsoft.com/office/officeart/2005/8/layout/gear1"/>
    <dgm:cxn modelId="{B089AB13-4687-49CB-97D4-AC8BC1816DB8}" type="presParOf" srcId="{9A387059-DA4C-4379-BADF-06B1942A2A3D}" destId="{A8B25BA6-6B49-48FD-902E-8711565D490C}"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6CCBF96-B6BF-40E9-89A8-E40386011ED0}" type="doc">
      <dgm:prSet loTypeId="urn:microsoft.com/office/officeart/2005/8/layout/vList3" loCatId="picture" qsTypeId="urn:microsoft.com/office/officeart/2005/8/quickstyle/simple1" qsCatId="simple" csTypeId="urn:microsoft.com/office/officeart/2005/8/colors/accent0_3" csCatId="mainScheme" phldr="1"/>
      <dgm:spPr/>
    </dgm:pt>
    <dgm:pt modelId="{F8A70000-11DA-4035-BA65-06CEB741212E}">
      <dgm:prSet phldrT="[Text]"/>
      <dgm:spPr/>
      <dgm:t>
        <a:bodyPr/>
        <a:lstStyle/>
        <a:p>
          <a:r>
            <a:rPr lang="en-US" dirty="0" smtClean="0">
              <a:solidFill>
                <a:schemeClr val="bg1"/>
              </a:solidFill>
            </a:rPr>
            <a:t>Ne pas </a:t>
          </a:r>
          <a:r>
            <a:rPr lang="en-US" dirty="0" err="1" smtClean="0">
              <a:solidFill>
                <a:schemeClr val="bg1"/>
              </a:solidFill>
            </a:rPr>
            <a:t>approuver</a:t>
          </a:r>
          <a:r>
            <a:rPr lang="en-US" dirty="0" smtClean="0">
              <a:solidFill>
                <a:schemeClr val="bg1"/>
              </a:solidFill>
            </a:rPr>
            <a:t> des CV. Si necessaire </a:t>
          </a:r>
          <a:r>
            <a:rPr lang="en-US" dirty="0" err="1" smtClean="0">
              <a:solidFill>
                <a:schemeClr val="bg1"/>
              </a:solidFill>
            </a:rPr>
            <a:t>veuillez</a:t>
          </a:r>
          <a:r>
            <a:rPr lang="en-US" dirty="0" smtClean="0">
              <a:solidFill>
                <a:schemeClr val="bg1"/>
              </a:solidFill>
            </a:rPr>
            <a:t> faire passer des tests (</a:t>
          </a:r>
          <a:r>
            <a:rPr lang="en-US" dirty="0" err="1" smtClean="0">
              <a:solidFill>
                <a:schemeClr val="bg1"/>
              </a:solidFill>
            </a:rPr>
            <a:t>anonymes</a:t>
          </a:r>
          <a:r>
            <a:rPr lang="en-US" dirty="0" smtClean="0">
              <a:solidFill>
                <a:schemeClr val="bg1"/>
              </a:solidFill>
            </a:rPr>
            <a:t>). </a:t>
          </a:r>
        </a:p>
        <a:p>
          <a:r>
            <a:rPr lang="en-US" dirty="0" smtClean="0">
              <a:solidFill>
                <a:schemeClr val="bg1"/>
              </a:solidFill>
            </a:rPr>
            <a:t>Par </a:t>
          </a:r>
          <a:r>
            <a:rPr lang="en-US" dirty="0" err="1" smtClean="0">
              <a:solidFill>
                <a:schemeClr val="bg1"/>
              </a:solidFill>
            </a:rPr>
            <a:t>contre</a:t>
          </a:r>
          <a:r>
            <a:rPr lang="en-US" dirty="0" smtClean="0">
              <a:solidFill>
                <a:schemeClr val="bg1"/>
              </a:solidFill>
            </a:rPr>
            <a:t>, </a:t>
          </a:r>
          <a:r>
            <a:rPr lang="en-US" dirty="0" err="1" smtClean="0">
              <a:solidFill>
                <a:schemeClr val="bg1"/>
              </a:solidFill>
            </a:rPr>
            <a:t>vérifiez</a:t>
          </a:r>
          <a:r>
            <a:rPr lang="en-US" dirty="0" smtClean="0">
              <a:solidFill>
                <a:schemeClr val="bg1"/>
              </a:solidFill>
            </a:rPr>
            <a:t> la </a:t>
          </a:r>
          <a:r>
            <a:rPr lang="en-US" dirty="0" err="1" smtClean="0">
              <a:solidFill>
                <a:schemeClr val="bg1"/>
              </a:solidFill>
            </a:rPr>
            <a:t>conformité</a:t>
          </a:r>
          <a:r>
            <a:rPr lang="en-US" dirty="0" smtClean="0">
              <a:solidFill>
                <a:schemeClr val="bg1"/>
              </a:solidFill>
            </a:rPr>
            <a:t> avec la spec et le questionnaire </a:t>
          </a:r>
          <a:r>
            <a:rPr lang="en-US" dirty="0" err="1" smtClean="0">
              <a:solidFill>
                <a:schemeClr val="bg1"/>
              </a:solidFill>
            </a:rPr>
            <a:t>d’évaluation</a:t>
          </a:r>
          <a:endParaRPr lang="en-US" dirty="0">
            <a:solidFill>
              <a:schemeClr val="bg1"/>
            </a:solidFill>
          </a:endParaRPr>
        </a:p>
      </dgm:t>
    </dgm:pt>
    <dgm:pt modelId="{A52D338A-E4E5-4703-B634-76C42720306C}" type="parTrans" cxnId="{126B0898-D216-4B4E-8ADB-1B485BFF9F20}">
      <dgm:prSet/>
      <dgm:spPr/>
      <dgm:t>
        <a:bodyPr/>
        <a:lstStyle/>
        <a:p>
          <a:endParaRPr lang="en-US"/>
        </a:p>
      </dgm:t>
    </dgm:pt>
    <dgm:pt modelId="{7E778FA6-6FA3-4528-933E-466E0070396E}" type="sibTrans" cxnId="{126B0898-D216-4B4E-8ADB-1B485BFF9F20}">
      <dgm:prSet/>
      <dgm:spPr/>
      <dgm:t>
        <a:bodyPr/>
        <a:lstStyle/>
        <a:p>
          <a:endParaRPr lang="en-US"/>
        </a:p>
      </dgm:t>
    </dgm:pt>
    <dgm:pt modelId="{EDEC8AC1-1F4B-4119-827B-71EB092C5361}">
      <dgm:prSet phldrT="[Text]"/>
      <dgm:spPr/>
      <dgm:t>
        <a:bodyPr/>
        <a:lstStyle/>
        <a:p>
          <a:r>
            <a:rPr lang="en-US" dirty="0" err="1" smtClean="0">
              <a:solidFill>
                <a:schemeClr val="bg1"/>
              </a:solidFill>
            </a:rPr>
            <a:t>En</a:t>
          </a:r>
          <a:r>
            <a:rPr lang="en-US" dirty="0" smtClean="0">
              <a:solidFill>
                <a:schemeClr val="bg1"/>
              </a:solidFill>
            </a:rPr>
            <a:t> </a:t>
          </a:r>
          <a:r>
            <a:rPr lang="en-US" dirty="0" err="1" smtClean="0">
              <a:solidFill>
                <a:schemeClr val="bg1"/>
              </a:solidFill>
            </a:rPr>
            <a:t>cas</a:t>
          </a:r>
          <a:r>
            <a:rPr lang="en-US" dirty="0" smtClean="0">
              <a:solidFill>
                <a:schemeClr val="bg1"/>
              </a:solidFill>
            </a:rPr>
            <a:t> de sous-performance d’un </a:t>
          </a:r>
          <a:r>
            <a:rPr lang="en-US" dirty="0" err="1" smtClean="0">
              <a:solidFill>
                <a:schemeClr val="bg1"/>
              </a:solidFill>
            </a:rPr>
            <a:t>membre</a:t>
          </a:r>
          <a:r>
            <a:rPr lang="en-US" dirty="0" smtClean="0">
              <a:solidFill>
                <a:schemeClr val="bg1"/>
              </a:solidFill>
            </a:rPr>
            <a:t> du personnel du </a:t>
          </a:r>
          <a:r>
            <a:rPr lang="en-US" dirty="0" err="1" smtClean="0">
              <a:solidFill>
                <a:schemeClr val="bg1"/>
              </a:solidFill>
            </a:rPr>
            <a:t>contractant</a:t>
          </a:r>
          <a:r>
            <a:rPr lang="en-US" dirty="0" smtClean="0">
              <a:solidFill>
                <a:schemeClr val="bg1"/>
              </a:solidFill>
            </a:rPr>
            <a:t>, ne pas </a:t>
          </a:r>
          <a:r>
            <a:rPr lang="en-US" dirty="0" err="1" smtClean="0">
              <a:solidFill>
                <a:schemeClr val="bg1"/>
              </a:solidFill>
            </a:rPr>
            <a:t>intervenir</a:t>
          </a:r>
          <a:r>
            <a:rPr lang="en-US" dirty="0" smtClean="0">
              <a:solidFill>
                <a:schemeClr val="bg1"/>
              </a:solidFill>
            </a:rPr>
            <a:t> </a:t>
          </a:r>
          <a:r>
            <a:rPr lang="en-US" dirty="0" err="1" smtClean="0">
              <a:solidFill>
                <a:schemeClr val="bg1"/>
              </a:solidFill>
            </a:rPr>
            <a:t>mais</a:t>
          </a:r>
          <a:r>
            <a:rPr lang="en-US" dirty="0" smtClean="0">
              <a:solidFill>
                <a:schemeClr val="bg1"/>
              </a:solidFill>
            </a:rPr>
            <a:t> demander au </a:t>
          </a:r>
          <a:r>
            <a:rPr lang="en-US" dirty="0" err="1" smtClean="0">
              <a:solidFill>
                <a:schemeClr val="bg1"/>
              </a:solidFill>
            </a:rPr>
            <a:t>contractant</a:t>
          </a:r>
          <a:r>
            <a:rPr lang="en-US" dirty="0" smtClean="0">
              <a:solidFill>
                <a:schemeClr val="bg1"/>
              </a:solidFill>
            </a:rPr>
            <a:t> de </a:t>
          </a:r>
          <a:r>
            <a:rPr lang="en-US" dirty="0" err="1" smtClean="0">
              <a:solidFill>
                <a:schemeClr val="bg1"/>
              </a:solidFill>
            </a:rPr>
            <a:t>prendre</a:t>
          </a:r>
          <a:r>
            <a:rPr lang="en-US" dirty="0" smtClean="0">
              <a:solidFill>
                <a:schemeClr val="bg1"/>
              </a:solidFill>
            </a:rPr>
            <a:t> les </a:t>
          </a:r>
          <a:r>
            <a:rPr lang="en-US" dirty="0" err="1" smtClean="0">
              <a:solidFill>
                <a:schemeClr val="bg1"/>
              </a:solidFill>
            </a:rPr>
            <a:t>mesures</a:t>
          </a:r>
          <a:r>
            <a:rPr lang="en-US" dirty="0" smtClean="0">
              <a:solidFill>
                <a:schemeClr val="bg1"/>
              </a:solidFill>
            </a:rPr>
            <a:t> </a:t>
          </a:r>
          <a:r>
            <a:rPr lang="en-US" dirty="0" err="1" smtClean="0">
              <a:solidFill>
                <a:schemeClr val="bg1"/>
              </a:solidFill>
            </a:rPr>
            <a:t>nécessaires</a:t>
          </a:r>
          <a:r>
            <a:rPr lang="en-US" dirty="0" smtClean="0">
              <a:solidFill>
                <a:schemeClr val="bg1"/>
              </a:solidFill>
            </a:rPr>
            <a:t>.</a:t>
          </a:r>
          <a:endParaRPr lang="en-US" dirty="0"/>
        </a:p>
      </dgm:t>
    </dgm:pt>
    <dgm:pt modelId="{3D9E1EE4-8D1C-49EF-AB9E-8A9DFC04A844}" type="parTrans" cxnId="{0793A56B-E066-4987-9E2B-4969F264C62F}">
      <dgm:prSet/>
      <dgm:spPr/>
      <dgm:t>
        <a:bodyPr/>
        <a:lstStyle/>
        <a:p>
          <a:endParaRPr lang="en-US"/>
        </a:p>
      </dgm:t>
    </dgm:pt>
    <dgm:pt modelId="{C3C4C711-4203-413F-85AE-8AADDF14FD08}" type="sibTrans" cxnId="{0793A56B-E066-4987-9E2B-4969F264C62F}">
      <dgm:prSet/>
      <dgm:spPr/>
      <dgm:t>
        <a:bodyPr/>
        <a:lstStyle/>
        <a:p>
          <a:endParaRPr lang="en-US"/>
        </a:p>
      </dgm:t>
    </dgm:pt>
    <dgm:pt modelId="{DF10E097-90FC-43ED-B512-57B608050FAB}">
      <dgm:prSet phldrT="[Text]"/>
      <dgm:spPr/>
      <dgm:t>
        <a:bodyPr/>
        <a:lstStyle/>
        <a:p>
          <a:r>
            <a:rPr lang="en-US" dirty="0" err="1" smtClean="0">
              <a:solidFill>
                <a:schemeClr val="bg1"/>
              </a:solidFill>
            </a:rPr>
            <a:t>Communiquez</a:t>
          </a:r>
          <a:r>
            <a:rPr lang="en-US" dirty="0" smtClean="0">
              <a:solidFill>
                <a:schemeClr val="bg1"/>
              </a:solidFill>
            </a:rPr>
            <a:t> avec la </a:t>
          </a:r>
          <a:r>
            <a:rPr lang="en-US" dirty="0" err="1" smtClean="0">
              <a:solidFill>
                <a:schemeClr val="bg1"/>
              </a:solidFill>
            </a:rPr>
            <a:t>personne</a:t>
          </a:r>
          <a:r>
            <a:rPr lang="en-US" dirty="0" smtClean="0">
              <a:solidFill>
                <a:schemeClr val="bg1"/>
              </a:solidFill>
            </a:rPr>
            <a:t> designee par le </a:t>
          </a:r>
          <a:r>
            <a:rPr lang="en-US" dirty="0" err="1" smtClean="0">
              <a:solidFill>
                <a:schemeClr val="bg1"/>
              </a:solidFill>
            </a:rPr>
            <a:t>contractant</a:t>
          </a:r>
          <a:r>
            <a:rPr lang="en-US" dirty="0" smtClean="0">
              <a:solidFill>
                <a:schemeClr val="bg1"/>
              </a:solidFill>
            </a:rPr>
            <a:t>.</a:t>
          </a:r>
          <a:endParaRPr lang="en-US" dirty="0"/>
        </a:p>
      </dgm:t>
    </dgm:pt>
    <dgm:pt modelId="{AB4DF30F-2295-4CCD-9DE8-9D2F8D360146}" type="parTrans" cxnId="{3B719175-DDED-49B5-9262-9C03577D031A}">
      <dgm:prSet/>
      <dgm:spPr/>
      <dgm:t>
        <a:bodyPr/>
        <a:lstStyle/>
        <a:p>
          <a:endParaRPr lang="en-US"/>
        </a:p>
      </dgm:t>
    </dgm:pt>
    <dgm:pt modelId="{F161EC49-F70F-41AD-BB50-AA5F30E29BDC}" type="sibTrans" cxnId="{3B719175-DDED-49B5-9262-9C03577D031A}">
      <dgm:prSet/>
      <dgm:spPr/>
      <dgm:t>
        <a:bodyPr/>
        <a:lstStyle/>
        <a:p>
          <a:endParaRPr lang="en-US"/>
        </a:p>
      </dgm:t>
    </dgm:pt>
    <dgm:pt modelId="{CFE2E39C-AB48-4693-81A8-96ACFCC70446}">
      <dgm:prSet phldrT="[Text]"/>
      <dgm:spPr/>
      <dgm:t>
        <a:bodyPr/>
        <a:lstStyle/>
        <a:p>
          <a:r>
            <a:rPr lang="en-US" dirty="0" smtClean="0">
              <a:solidFill>
                <a:schemeClr val="bg1"/>
              </a:solidFill>
            </a:rPr>
            <a:t>Ne pas </a:t>
          </a:r>
          <a:r>
            <a:rPr lang="en-US" dirty="0" err="1" smtClean="0">
              <a:solidFill>
                <a:schemeClr val="bg1"/>
              </a:solidFill>
            </a:rPr>
            <a:t>approuver</a:t>
          </a:r>
          <a:r>
            <a:rPr lang="en-US" dirty="0" smtClean="0">
              <a:solidFill>
                <a:schemeClr val="bg1"/>
              </a:solidFill>
            </a:rPr>
            <a:t> des </a:t>
          </a:r>
          <a:r>
            <a:rPr lang="en-US" dirty="0" err="1" smtClean="0">
              <a:solidFill>
                <a:schemeClr val="bg1"/>
              </a:solidFill>
            </a:rPr>
            <a:t>organigrammes</a:t>
          </a:r>
          <a:r>
            <a:rPr lang="en-US" dirty="0" smtClean="0">
              <a:solidFill>
                <a:schemeClr val="bg1"/>
              </a:solidFill>
            </a:rPr>
            <a:t> avec des </a:t>
          </a:r>
          <a:r>
            <a:rPr lang="en-US" dirty="0" err="1" smtClean="0">
              <a:solidFill>
                <a:schemeClr val="bg1"/>
              </a:solidFill>
            </a:rPr>
            <a:t>noms</a:t>
          </a:r>
          <a:r>
            <a:rPr lang="en-US" dirty="0" smtClean="0">
              <a:solidFill>
                <a:schemeClr val="bg1"/>
              </a:solidFill>
            </a:rPr>
            <a:t>. Par </a:t>
          </a:r>
          <a:r>
            <a:rPr lang="en-US" dirty="0" err="1" smtClean="0">
              <a:solidFill>
                <a:schemeClr val="bg1"/>
              </a:solidFill>
            </a:rPr>
            <a:t>contre</a:t>
          </a:r>
          <a:r>
            <a:rPr lang="en-US" dirty="0" smtClean="0">
              <a:solidFill>
                <a:schemeClr val="bg1"/>
              </a:solidFill>
            </a:rPr>
            <a:t>, </a:t>
          </a:r>
          <a:r>
            <a:rPr lang="en-US" dirty="0" err="1" smtClean="0">
              <a:solidFill>
                <a:schemeClr val="bg1"/>
              </a:solidFill>
            </a:rPr>
            <a:t>vérifiez</a:t>
          </a:r>
          <a:r>
            <a:rPr lang="en-US" dirty="0" smtClean="0">
              <a:solidFill>
                <a:schemeClr val="bg1"/>
              </a:solidFill>
            </a:rPr>
            <a:t> la </a:t>
          </a:r>
          <a:r>
            <a:rPr lang="en-US" dirty="0" err="1" smtClean="0">
              <a:solidFill>
                <a:schemeClr val="bg1"/>
              </a:solidFill>
            </a:rPr>
            <a:t>conformité</a:t>
          </a:r>
          <a:r>
            <a:rPr lang="en-US" dirty="0" smtClean="0">
              <a:solidFill>
                <a:schemeClr val="bg1"/>
              </a:solidFill>
            </a:rPr>
            <a:t> avec le questionnaire </a:t>
          </a:r>
          <a:r>
            <a:rPr lang="en-US" dirty="0" err="1" smtClean="0">
              <a:solidFill>
                <a:schemeClr val="bg1"/>
              </a:solidFill>
            </a:rPr>
            <a:t>d’évaluation</a:t>
          </a:r>
          <a:r>
            <a:rPr lang="en-US" dirty="0" smtClean="0">
              <a:solidFill>
                <a:schemeClr val="bg1"/>
              </a:solidFill>
            </a:rPr>
            <a:t>.</a:t>
          </a:r>
          <a:endParaRPr lang="en-US" dirty="0">
            <a:solidFill>
              <a:schemeClr val="bg1"/>
            </a:solidFill>
          </a:endParaRPr>
        </a:p>
      </dgm:t>
    </dgm:pt>
    <dgm:pt modelId="{3075E320-1460-47A9-96E2-725D85B21EDE}" type="parTrans" cxnId="{6592ADE5-180E-4EA8-B5EF-79FC9887C06B}">
      <dgm:prSet/>
      <dgm:spPr/>
      <dgm:t>
        <a:bodyPr/>
        <a:lstStyle/>
        <a:p>
          <a:endParaRPr lang="en-US"/>
        </a:p>
      </dgm:t>
    </dgm:pt>
    <dgm:pt modelId="{13E03579-9ED4-4108-97E9-1E5C6B03477B}" type="sibTrans" cxnId="{6592ADE5-180E-4EA8-B5EF-79FC9887C06B}">
      <dgm:prSet/>
      <dgm:spPr/>
      <dgm:t>
        <a:bodyPr/>
        <a:lstStyle/>
        <a:p>
          <a:endParaRPr lang="en-US"/>
        </a:p>
      </dgm:t>
    </dgm:pt>
    <dgm:pt modelId="{8A0095AD-4036-4533-9242-EBBAF2FE394B}">
      <dgm:prSet phldrT="[Text]"/>
      <dgm:spPr/>
      <dgm:t>
        <a:bodyPr/>
        <a:lstStyle/>
        <a:p>
          <a:r>
            <a:rPr lang="en-US" dirty="0" smtClean="0">
              <a:solidFill>
                <a:schemeClr val="bg1"/>
              </a:solidFill>
            </a:rPr>
            <a:t>Ne pas </a:t>
          </a:r>
          <a:r>
            <a:rPr lang="en-US" dirty="0" err="1" smtClean="0">
              <a:solidFill>
                <a:schemeClr val="bg1"/>
              </a:solidFill>
            </a:rPr>
            <a:t>approuver</a:t>
          </a:r>
          <a:r>
            <a:rPr lang="en-US" dirty="0" smtClean="0">
              <a:solidFill>
                <a:schemeClr val="bg1"/>
              </a:solidFill>
            </a:rPr>
            <a:t> les absences du personnel des </a:t>
          </a:r>
          <a:r>
            <a:rPr lang="en-US" dirty="0" err="1" smtClean="0">
              <a:solidFill>
                <a:schemeClr val="bg1"/>
              </a:solidFill>
            </a:rPr>
            <a:t>contractants</a:t>
          </a:r>
          <a:endParaRPr lang="en-US" dirty="0"/>
        </a:p>
      </dgm:t>
    </dgm:pt>
    <dgm:pt modelId="{0AE81132-AA54-433E-9F17-4A6155731891}" type="parTrans" cxnId="{991DFEEC-B705-44A1-B7B3-DFB7D6975065}">
      <dgm:prSet/>
      <dgm:spPr/>
      <dgm:t>
        <a:bodyPr/>
        <a:lstStyle/>
        <a:p>
          <a:endParaRPr lang="en-US"/>
        </a:p>
      </dgm:t>
    </dgm:pt>
    <dgm:pt modelId="{3F4A6FB8-5392-4CEC-899E-F26815DFE5A0}" type="sibTrans" cxnId="{991DFEEC-B705-44A1-B7B3-DFB7D6975065}">
      <dgm:prSet/>
      <dgm:spPr/>
      <dgm:t>
        <a:bodyPr/>
        <a:lstStyle/>
        <a:p>
          <a:endParaRPr lang="en-US"/>
        </a:p>
      </dgm:t>
    </dgm:pt>
    <dgm:pt modelId="{C5C9FF7B-4F0E-479B-9575-B085905EBA92}" type="pres">
      <dgm:prSet presAssocID="{E6CCBF96-B6BF-40E9-89A8-E40386011ED0}" presName="linearFlow" presStyleCnt="0">
        <dgm:presLayoutVars>
          <dgm:dir/>
          <dgm:resizeHandles val="exact"/>
        </dgm:presLayoutVars>
      </dgm:prSet>
      <dgm:spPr/>
    </dgm:pt>
    <dgm:pt modelId="{98F54F2E-C782-41DA-81DE-6503074789D4}" type="pres">
      <dgm:prSet presAssocID="{F8A70000-11DA-4035-BA65-06CEB741212E}" presName="composite" presStyleCnt="0"/>
      <dgm:spPr/>
    </dgm:pt>
    <dgm:pt modelId="{E98FE76D-2151-44F7-8F21-FF2329CB65EB}" type="pres">
      <dgm:prSet presAssocID="{F8A70000-11DA-4035-BA65-06CEB741212E}" presName="imgShp" presStyleLbl="fgImgPlace1" presStyleIdx="0" presStyleCnt="5"/>
      <dgm:spPr/>
    </dgm:pt>
    <dgm:pt modelId="{06EDB7F6-BA73-4360-AED4-DFE447EAEBBA}" type="pres">
      <dgm:prSet presAssocID="{F8A70000-11DA-4035-BA65-06CEB741212E}" presName="txShp" presStyleLbl="node1" presStyleIdx="0" presStyleCnt="5">
        <dgm:presLayoutVars>
          <dgm:bulletEnabled val="1"/>
        </dgm:presLayoutVars>
      </dgm:prSet>
      <dgm:spPr/>
      <dgm:t>
        <a:bodyPr/>
        <a:lstStyle/>
        <a:p>
          <a:endParaRPr lang="en-US"/>
        </a:p>
      </dgm:t>
    </dgm:pt>
    <dgm:pt modelId="{DFFC62D5-6ED2-41B7-B920-243641F85218}" type="pres">
      <dgm:prSet presAssocID="{7E778FA6-6FA3-4528-933E-466E0070396E}" presName="spacing" presStyleCnt="0"/>
      <dgm:spPr/>
    </dgm:pt>
    <dgm:pt modelId="{5A58F348-E9EC-4C60-89FE-50CC92E688F2}" type="pres">
      <dgm:prSet presAssocID="{CFE2E39C-AB48-4693-81A8-96ACFCC70446}" presName="composite" presStyleCnt="0"/>
      <dgm:spPr/>
    </dgm:pt>
    <dgm:pt modelId="{364EE90A-2994-4BBF-A545-B3968C517394}" type="pres">
      <dgm:prSet presAssocID="{CFE2E39C-AB48-4693-81A8-96ACFCC70446}" presName="imgShp" presStyleLbl="fgImgPlace1" presStyleIdx="1" presStyleCnt="5"/>
      <dgm:spPr/>
    </dgm:pt>
    <dgm:pt modelId="{63190E57-C196-4068-81E9-2D8BEB8339F0}" type="pres">
      <dgm:prSet presAssocID="{CFE2E39C-AB48-4693-81A8-96ACFCC70446}" presName="txShp" presStyleLbl="node1" presStyleIdx="1" presStyleCnt="5">
        <dgm:presLayoutVars>
          <dgm:bulletEnabled val="1"/>
        </dgm:presLayoutVars>
      </dgm:prSet>
      <dgm:spPr/>
      <dgm:t>
        <a:bodyPr/>
        <a:lstStyle/>
        <a:p>
          <a:endParaRPr lang="en-US"/>
        </a:p>
      </dgm:t>
    </dgm:pt>
    <dgm:pt modelId="{690D07CF-6E8A-4B04-B38E-BECB2100D34E}" type="pres">
      <dgm:prSet presAssocID="{13E03579-9ED4-4108-97E9-1E5C6B03477B}" presName="spacing" presStyleCnt="0"/>
      <dgm:spPr/>
    </dgm:pt>
    <dgm:pt modelId="{7F5A80D6-042B-46DE-9620-F37002188664}" type="pres">
      <dgm:prSet presAssocID="{EDEC8AC1-1F4B-4119-827B-71EB092C5361}" presName="composite" presStyleCnt="0"/>
      <dgm:spPr/>
    </dgm:pt>
    <dgm:pt modelId="{70DC7849-686E-431C-AE0B-EAC4148A6D83}" type="pres">
      <dgm:prSet presAssocID="{EDEC8AC1-1F4B-4119-827B-71EB092C5361}" presName="imgShp" presStyleLbl="fgImgPlace1" presStyleIdx="2" presStyleCnt="5"/>
      <dgm:spPr/>
    </dgm:pt>
    <dgm:pt modelId="{9AD1E3FA-A10C-425D-90A7-A40AF87F500D}" type="pres">
      <dgm:prSet presAssocID="{EDEC8AC1-1F4B-4119-827B-71EB092C5361}" presName="txShp" presStyleLbl="node1" presStyleIdx="2" presStyleCnt="5">
        <dgm:presLayoutVars>
          <dgm:bulletEnabled val="1"/>
        </dgm:presLayoutVars>
      </dgm:prSet>
      <dgm:spPr/>
      <dgm:t>
        <a:bodyPr/>
        <a:lstStyle/>
        <a:p>
          <a:endParaRPr lang="en-US"/>
        </a:p>
      </dgm:t>
    </dgm:pt>
    <dgm:pt modelId="{7461AE6B-2D83-4619-8026-FA003A13D5ED}" type="pres">
      <dgm:prSet presAssocID="{C3C4C711-4203-413F-85AE-8AADDF14FD08}" presName="spacing" presStyleCnt="0"/>
      <dgm:spPr/>
    </dgm:pt>
    <dgm:pt modelId="{2920355D-AF58-421A-AC7B-6207E87BE2AD}" type="pres">
      <dgm:prSet presAssocID="{DF10E097-90FC-43ED-B512-57B608050FAB}" presName="composite" presStyleCnt="0"/>
      <dgm:spPr/>
    </dgm:pt>
    <dgm:pt modelId="{BBDEFEB5-DF65-4AE4-B104-A783F35F41CC}" type="pres">
      <dgm:prSet presAssocID="{DF10E097-90FC-43ED-B512-57B608050FAB}" presName="imgShp" presStyleLbl="fgImgPlace1" presStyleIdx="3" presStyleCnt="5"/>
      <dgm:spPr/>
    </dgm:pt>
    <dgm:pt modelId="{B1DF90DC-9811-4BE6-89C4-2FED77F20264}" type="pres">
      <dgm:prSet presAssocID="{DF10E097-90FC-43ED-B512-57B608050FAB}" presName="txShp" presStyleLbl="node1" presStyleIdx="3" presStyleCnt="5">
        <dgm:presLayoutVars>
          <dgm:bulletEnabled val="1"/>
        </dgm:presLayoutVars>
      </dgm:prSet>
      <dgm:spPr/>
      <dgm:t>
        <a:bodyPr/>
        <a:lstStyle/>
        <a:p>
          <a:endParaRPr lang="en-US"/>
        </a:p>
      </dgm:t>
    </dgm:pt>
    <dgm:pt modelId="{32F0F164-B185-4AD5-9E18-11ED36F5F7D0}" type="pres">
      <dgm:prSet presAssocID="{F161EC49-F70F-41AD-BB50-AA5F30E29BDC}" presName="spacing" presStyleCnt="0"/>
      <dgm:spPr/>
    </dgm:pt>
    <dgm:pt modelId="{2CF7D115-0290-471E-861B-26A8D2DCD47C}" type="pres">
      <dgm:prSet presAssocID="{8A0095AD-4036-4533-9242-EBBAF2FE394B}" presName="composite" presStyleCnt="0"/>
      <dgm:spPr/>
    </dgm:pt>
    <dgm:pt modelId="{726066E3-D5BE-4BEE-977B-66D3D5B991EB}" type="pres">
      <dgm:prSet presAssocID="{8A0095AD-4036-4533-9242-EBBAF2FE394B}" presName="imgShp" presStyleLbl="fgImgPlace1" presStyleIdx="4" presStyleCnt="5"/>
      <dgm:spPr/>
    </dgm:pt>
    <dgm:pt modelId="{99A627AF-BACD-425B-9A99-D2F3B06B9BD6}" type="pres">
      <dgm:prSet presAssocID="{8A0095AD-4036-4533-9242-EBBAF2FE394B}" presName="txShp" presStyleLbl="node1" presStyleIdx="4" presStyleCnt="5">
        <dgm:presLayoutVars>
          <dgm:bulletEnabled val="1"/>
        </dgm:presLayoutVars>
      </dgm:prSet>
      <dgm:spPr/>
      <dgm:t>
        <a:bodyPr/>
        <a:lstStyle/>
        <a:p>
          <a:endParaRPr lang="en-US"/>
        </a:p>
      </dgm:t>
    </dgm:pt>
  </dgm:ptLst>
  <dgm:cxnLst>
    <dgm:cxn modelId="{9B7C7FDD-3D92-4BAD-859E-73F4687434A0}" type="presOf" srcId="{E6CCBF96-B6BF-40E9-89A8-E40386011ED0}" destId="{C5C9FF7B-4F0E-479B-9575-B085905EBA92}" srcOrd="0" destOrd="0" presId="urn:microsoft.com/office/officeart/2005/8/layout/vList3"/>
    <dgm:cxn modelId="{991DFEEC-B705-44A1-B7B3-DFB7D6975065}" srcId="{E6CCBF96-B6BF-40E9-89A8-E40386011ED0}" destId="{8A0095AD-4036-4533-9242-EBBAF2FE394B}" srcOrd="4" destOrd="0" parTransId="{0AE81132-AA54-433E-9F17-4A6155731891}" sibTransId="{3F4A6FB8-5392-4CEC-899E-F26815DFE5A0}"/>
    <dgm:cxn modelId="{F0EB93A9-20E9-419D-827D-57C103E62CA5}" type="presOf" srcId="{F8A70000-11DA-4035-BA65-06CEB741212E}" destId="{06EDB7F6-BA73-4360-AED4-DFE447EAEBBA}" srcOrd="0" destOrd="0" presId="urn:microsoft.com/office/officeart/2005/8/layout/vList3"/>
    <dgm:cxn modelId="{AB815130-E142-40E3-9BF0-007FDEEA66FC}" type="presOf" srcId="{CFE2E39C-AB48-4693-81A8-96ACFCC70446}" destId="{63190E57-C196-4068-81E9-2D8BEB8339F0}" srcOrd="0" destOrd="0" presId="urn:microsoft.com/office/officeart/2005/8/layout/vList3"/>
    <dgm:cxn modelId="{4CF96DBD-FA1E-41A9-ADFA-18925C22C048}" type="presOf" srcId="{EDEC8AC1-1F4B-4119-827B-71EB092C5361}" destId="{9AD1E3FA-A10C-425D-90A7-A40AF87F500D}" srcOrd="0" destOrd="0" presId="urn:microsoft.com/office/officeart/2005/8/layout/vList3"/>
    <dgm:cxn modelId="{0793A56B-E066-4987-9E2B-4969F264C62F}" srcId="{E6CCBF96-B6BF-40E9-89A8-E40386011ED0}" destId="{EDEC8AC1-1F4B-4119-827B-71EB092C5361}" srcOrd="2" destOrd="0" parTransId="{3D9E1EE4-8D1C-49EF-AB9E-8A9DFC04A844}" sibTransId="{C3C4C711-4203-413F-85AE-8AADDF14FD08}"/>
    <dgm:cxn modelId="{126B0898-D216-4B4E-8ADB-1B485BFF9F20}" srcId="{E6CCBF96-B6BF-40E9-89A8-E40386011ED0}" destId="{F8A70000-11DA-4035-BA65-06CEB741212E}" srcOrd="0" destOrd="0" parTransId="{A52D338A-E4E5-4703-B634-76C42720306C}" sibTransId="{7E778FA6-6FA3-4528-933E-466E0070396E}"/>
    <dgm:cxn modelId="{CA354774-2CDF-4E24-B134-22D7EAFC7AD8}" type="presOf" srcId="{8A0095AD-4036-4533-9242-EBBAF2FE394B}" destId="{99A627AF-BACD-425B-9A99-D2F3B06B9BD6}" srcOrd="0" destOrd="0" presId="urn:microsoft.com/office/officeart/2005/8/layout/vList3"/>
    <dgm:cxn modelId="{3B719175-DDED-49B5-9262-9C03577D031A}" srcId="{E6CCBF96-B6BF-40E9-89A8-E40386011ED0}" destId="{DF10E097-90FC-43ED-B512-57B608050FAB}" srcOrd="3" destOrd="0" parTransId="{AB4DF30F-2295-4CCD-9DE8-9D2F8D360146}" sibTransId="{F161EC49-F70F-41AD-BB50-AA5F30E29BDC}"/>
    <dgm:cxn modelId="{BE388223-9EBE-4596-BAB4-B440D2D85733}" type="presOf" srcId="{DF10E097-90FC-43ED-B512-57B608050FAB}" destId="{B1DF90DC-9811-4BE6-89C4-2FED77F20264}" srcOrd="0" destOrd="0" presId="urn:microsoft.com/office/officeart/2005/8/layout/vList3"/>
    <dgm:cxn modelId="{6592ADE5-180E-4EA8-B5EF-79FC9887C06B}" srcId="{E6CCBF96-B6BF-40E9-89A8-E40386011ED0}" destId="{CFE2E39C-AB48-4693-81A8-96ACFCC70446}" srcOrd="1" destOrd="0" parTransId="{3075E320-1460-47A9-96E2-725D85B21EDE}" sibTransId="{13E03579-9ED4-4108-97E9-1E5C6B03477B}"/>
    <dgm:cxn modelId="{8B0D7059-24E8-4F25-847D-8D9CD1ADB35D}" type="presParOf" srcId="{C5C9FF7B-4F0E-479B-9575-B085905EBA92}" destId="{98F54F2E-C782-41DA-81DE-6503074789D4}" srcOrd="0" destOrd="0" presId="urn:microsoft.com/office/officeart/2005/8/layout/vList3"/>
    <dgm:cxn modelId="{76D00E4D-B45A-4CCE-81BE-C1481EC6EC02}" type="presParOf" srcId="{98F54F2E-C782-41DA-81DE-6503074789D4}" destId="{E98FE76D-2151-44F7-8F21-FF2329CB65EB}" srcOrd="0" destOrd="0" presId="urn:microsoft.com/office/officeart/2005/8/layout/vList3"/>
    <dgm:cxn modelId="{648FCA24-690B-44C6-9958-A4FB3F26113D}" type="presParOf" srcId="{98F54F2E-C782-41DA-81DE-6503074789D4}" destId="{06EDB7F6-BA73-4360-AED4-DFE447EAEBBA}" srcOrd="1" destOrd="0" presId="urn:microsoft.com/office/officeart/2005/8/layout/vList3"/>
    <dgm:cxn modelId="{CEF52441-1C8E-427E-8159-470A076ADF8A}" type="presParOf" srcId="{C5C9FF7B-4F0E-479B-9575-B085905EBA92}" destId="{DFFC62D5-6ED2-41B7-B920-243641F85218}" srcOrd="1" destOrd="0" presId="urn:microsoft.com/office/officeart/2005/8/layout/vList3"/>
    <dgm:cxn modelId="{85DFEC61-6B8B-40FC-B8CE-F095B8D40ECD}" type="presParOf" srcId="{C5C9FF7B-4F0E-479B-9575-B085905EBA92}" destId="{5A58F348-E9EC-4C60-89FE-50CC92E688F2}" srcOrd="2" destOrd="0" presId="urn:microsoft.com/office/officeart/2005/8/layout/vList3"/>
    <dgm:cxn modelId="{BA5B2385-CD69-46F3-BBF6-F3F2E11A6A10}" type="presParOf" srcId="{5A58F348-E9EC-4C60-89FE-50CC92E688F2}" destId="{364EE90A-2994-4BBF-A545-B3968C517394}" srcOrd="0" destOrd="0" presId="urn:microsoft.com/office/officeart/2005/8/layout/vList3"/>
    <dgm:cxn modelId="{FC537AF9-88A5-42FB-B4C6-1FEC87297B70}" type="presParOf" srcId="{5A58F348-E9EC-4C60-89FE-50CC92E688F2}" destId="{63190E57-C196-4068-81E9-2D8BEB8339F0}" srcOrd="1" destOrd="0" presId="urn:microsoft.com/office/officeart/2005/8/layout/vList3"/>
    <dgm:cxn modelId="{EC9ED32A-891B-4CA8-BA6D-9847A4BBBE79}" type="presParOf" srcId="{C5C9FF7B-4F0E-479B-9575-B085905EBA92}" destId="{690D07CF-6E8A-4B04-B38E-BECB2100D34E}" srcOrd="3" destOrd="0" presId="urn:microsoft.com/office/officeart/2005/8/layout/vList3"/>
    <dgm:cxn modelId="{40FBDB97-5066-4941-863F-CD57EFE97B58}" type="presParOf" srcId="{C5C9FF7B-4F0E-479B-9575-B085905EBA92}" destId="{7F5A80D6-042B-46DE-9620-F37002188664}" srcOrd="4" destOrd="0" presId="urn:microsoft.com/office/officeart/2005/8/layout/vList3"/>
    <dgm:cxn modelId="{54A8B7F4-F8AF-4D32-9F27-52C058BCFE22}" type="presParOf" srcId="{7F5A80D6-042B-46DE-9620-F37002188664}" destId="{70DC7849-686E-431C-AE0B-EAC4148A6D83}" srcOrd="0" destOrd="0" presId="urn:microsoft.com/office/officeart/2005/8/layout/vList3"/>
    <dgm:cxn modelId="{FD76D7A4-2724-43CC-9F74-9021BF739EBE}" type="presParOf" srcId="{7F5A80D6-042B-46DE-9620-F37002188664}" destId="{9AD1E3FA-A10C-425D-90A7-A40AF87F500D}" srcOrd="1" destOrd="0" presId="urn:microsoft.com/office/officeart/2005/8/layout/vList3"/>
    <dgm:cxn modelId="{64025AD0-D2A3-4CF9-AF35-DAB34F1B29E4}" type="presParOf" srcId="{C5C9FF7B-4F0E-479B-9575-B085905EBA92}" destId="{7461AE6B-2D83-4619-8026-FA003A13D5ED}" srcOrd="5" destOrd="0" presId="urn:microsoft.com/office/officeart/2005/8/layout/vList3"/>
    <dgm:cxn modelId="{BDBDF54B-B6AA-4E9B-86C8-7A1E1B6AB9D8}" type="presParOf" srcId="{C5C9FF7B-4F0E-479B-9575-B085905EBA92}" destId="{2920355D-AF58-421A-AC7B-6207E87BE2AD}" srcOrd="6" destOrd="0" presId="urn:microsoft.com/office/officeart/2005/8/layout/vList3"/>
    <dgm:cxn modelId="{32885F3A-C669-45B7-B7A2-D6FAA0D03140}" type="presParOf" srcId="{2920355D-AF58-421A-AC7B-6207E87BE2AD}" destId="{BBDEFEB5-DF65-4AE4-B104-A783F35F41CC}" srcOrd="0" destOrd="0" presId="urn:microsoft.com/office/officeart/2005/8/layout/vList3"/>
    <dgm:cxn modelId="{BA90B104-45BF-4966-A377-ECE5AA35BFB8}" type="presParOf" srcId="{2920355D-AF58-421A-AC7B-6207E87BE2AD}" destId="{B1DF90DC-9811-4BE6-89C4-2FED77F20264}" srcOrd="1" destOrd="0" presId="urn:microsoft.com/office/officeart/2005/8/layout/vList3"/>
    <dgm:cxn modelId="{BD3893DE-241D-405D-9F05-5DBAE708D564}" type="presParOf" srcId="{C5C9FF7B-4F0E-479B-9575-B085905EBA92}" destId="{32F0F164-B185-4AD5-9E18-11ED36F5F7D0}" srcOrd="7" destOrd="0" presId="urn:microsoft.com/office/officeart/2005/8/layout/vList3"/>
    <dgm:cxn modelId="{07D3C14A-3BEF-48E0-8C7E-2C89AAD4342A}" type="presParOf" srcId="{C5C9FF7B-4F0E-479B-9575-B085905EBA92}" destId="{2CF7D115-0290-471E-861B-26A8D2DCD47C}" srcOrd="8" destOrd="0" presId="urn:microsoft.com/office/officeart/2005/8/layout/vList3"/>
    <dgm:cxn modelId="{300BF54D-30AD-4968-BE5B-88923C3A71B8}" type="presParOf" srcId="{2CF7D115-0290-471E-861B-26A8D2DCD47C}" destId="{726066E3-D5BE-4BEE-977B-66D3D5B991EB}" srcOrd="0" destOrd="0" presId="urn:microsoft.com/office/officeart/2005/8/layout/vList3"/>
    <dgm:cxn modelId="{88F0377B-6E99-455D-8D3D-2B209F7A8E32}" type="presParOf" srcId="{2CF7D115-0290-471E-861B-26A8D2DCD47C}" destId="{99A627AF-BACD-425B-9A99-D2F3B06B9BD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CD75908-1DAD-4981-8175-C35711DDCD16}"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n-US"/>
        </a:p>
      </dgm:t>
    </dgm:pt>
    <dgm:pt modelId="{609469BE-4CCB-441B-A9D8-0D22AD3D6242}">
      <dgm:prSet phldrT="[Text]"/>
      <dgm:spPr/>
      <dgm:t>
        <a:bodyPr/>
        <a:lstStyle/>
        <a:p>
          <a:r>
            <a:rPr lang="en-US" dirty="0" smtClean="0">
              <a:solidFill>
                <a:schemeClr val="bg1"/>
              </a:solidFill>
            </a:rPr>
            <a:t>Ne pas </a:t>
          </a:r>
          <a:r>
            <a:rPr lang="en-US" dirty="0" err="1" smtClean="0">
              <a:solidFill>
                <a:schemeClr val="bg1"/>
              </a:solidFill>
            </a:rPr>
            <a:t>valider</a:t>
          </a:r>
          <a:r>
            <a:rPr lang="en-US" dirty="0" smtClean="0">
              <a:solidFill>
                <a:schemeClr val="bg1"/>
              </a:solidFill>
            </a:rPr>
            <a:t> </a:t>
          </a:r>
          <a:r>
            <a:rPr lang="fr-CH" dirty="0" smtClean="0">
              <a:solidFill>
                <a:schemeClr val="bg1"/>
              </a:solidFill>
            </a:rPr>
            <a:t>les heures effectuées par chaque membre</a:t>
          </a:r>
          <a:r>
            <a:rPr lang="en-US" dirty="0" smtClean="0">
              <a:solidFill>
                <a:schemeClr val="bg1"/>
              </a:solidFill>
            </a:rPr>
            <a:t> du personnel du </a:t>
          </a:r>
          <a:r>
            <a:rPr lang="en-US" dirty="0" err="1" smtClean="0">
              <a:solidFill>
                <a:schemeClr val="bg1"/>
              </a:solidFill>
            </a:rPr>
            <a:t>contractant</a:t>
          </a:r>
          <a:endParaRPr lang="en-US" dirty="0">
            <a:solidFill>
              <a:schemeClr val="bg1"/>
            </a:solidFill>
          </a:endParaRPr>
        </a:p>
      </dgm:t>
    </dgm:pt>
    <dgm:pt modelId="{FD8515CF-6A6A-45EF-89D6-2CB501AA3ABD}" type="parTrans" cxnId="{99E47454-3292-4D50-A99C-A9CAC4D16A26}">
      <dgm:prSet/>
      <dgm:spPr/>
      <dgm:t>
        <a:bodyPr/>
        <a:lstStyle/>
        <a:p>
          <a:endParaRPr lang="en-US"/>
        </a:p>
      </dgm:t>
    </dgm:pt>
    <dgm:pt modelId="{2C89FC07-C996-449E-A87C-5E99F72B780A}" type="sibTrans" cxnId="{99E47454-3292-4D50-A99C-A9CAC4D16A26}">
      <dgm:prSet/>
      <dgm:spPr/>
      <dgm:t>
        <a:bodyPr/>
        <a:lstStyle/>
        <a:p>
          <a:endParaRPr lang="en-US"/>
        </a:p>
      </dgm:t>
    </dgm:pt>
    <dgm:pt modelId="{5318E18F-25FF-44CC-9A07-CC82BCEC842A}">
      <dgm:prSet phldrT="[Text]"/>
      <dgm:spPr/>
      <dgm:t>
        <a:bodyPr/>
        <a:lstStyle/>
        <a:p>
          <a:r>
            <a:rPr lang="fr-CH" dirty="0" smtClean="0">
              <a:solidFill>
                <a:schemeClr val="bg1"/>
              </a:solidFill>
            </a:rPr>
            <a:t>Si possible, découper le travail demandé en tâches de petite envergure mais facilement quantifiables</a:t>
          </a:r>
          <a:endParaRPr lang="en-US" dirty="0"/>
        </a:p>
      </dgm:t>
    </dgm:pt>
    <dgm:pt modelId="{25ED62AC-6848-4C56-B324-EC607E70825C}" type="parTrans" cxnId="{F8C67108-B67B-420B-A963-551B55131F6D}">
      <dgm:prSet/>
      <dgm:spPr/>
      <dgm:t>
        <a:bodyPr/>
        <a:lstStyle/>
        <a:p>
          <a:endParaRPr lang="en-US"/>
        </a:p>
      </dgm:t>
    </dgm:pt>
    <dgm:pt modelId="{08CBBC53-8F41-4DCB-88E6-2C5A4BD540F0}" type="sibTrans" cxnId="{F8C67108-B67B-420B-A963-551B55131F6D}">
      <dgm:prSet/>
      <dgm:spPr/>
      <dgm:t>
        <a:bodyPr/>
        <a:lstStyle/>
        <a:p>
          <a:endParaRPr lang="en-US"/>
        </a:p>
      </dgm:t>
    </dgm:pt>
    <dgm:pt modelId="{73702E0D-6DC4-4A52-8A5F-1AB2309290F9}">
      <dgm:prSet phldrT="[Text]"/>
      <dgm:spPr/>
      <dgm:t>
        <a:bodyPr/>
        <a:lstStyle/>
        <a:p>
          <a:r>
            <a:rPr lang="fr-CH" dirty="0" smtClean="0">
              <a:solidFill>
                <a:schemeClr val="bg1"/>
              </a:solidFill>
            </a:rPr>
            <a:t>Demander au contractant de justifier le nombre d’heures déclarées</a:t>
          </a:r>
          <a:endParaRPr lang="en-US" dirty="0"/>
        </a:p>
      </dgm:t>
    </dgm:pt>
    <dgm:pt modelId="{BDF7991E-5779-4E3B-AB44-F3B2498E5ED0}" type="parTrans" cxnId="{98A1DEB9-78F4-4321-B539-2B4B110550C7}">
      <dgm:prSet/>
      <dgm:spPr/>
      <dgm:t>
        <a:bodyPr/>
        <a:lstStyle/>
        <a:p>
          <a:endParaRPr lang="en-US"/>
        </a:p>
      </dgm:t>
    </dgm:pt>
    <dgm:pt modelId="{C41ED1A6-CB45-4564-8619-399C391475CC}" type="sibTrans" cxnId="{98A1DEB9-78F4-4321-B539-2B4B110550C7}">
      <dgm:prSet/>
      <dgm:spPr/>
      <dgm:t>
        <a:bodyPr/>
        <a:lstStyle/>
        <a:p>
          <a:endParaRPr lang="en-US"/>
        </a:p>
      </dgm:t>
    </dgm:pt>
    <dgm:pt modelId="{2B1C5841-2808-4B58-AE6A-4896FF1D7981}" type="pres">
      <dgm:prSet presAssocID="{3CD75908-1DAD-4981-8175-C35711DDCD16}" presName="Name0" presStyleCnt="0">
        <dgm:presLayoutVars>
          <dgm:chMax val="7"/>
          <dgm:chPref val="7"/>
          <dgm:dir/>
        </dgm:presLayoutVars>
      </dgm:prSet>
      <dgm:spPr/>
      <dgm:t>
        <a:bodyPr/>
        <a:lstStyle/>
        <a:p>
          <a:endParaRPr lang="en-US"/>
        </a:p>
      </dgm:t>
    </dgm:pt>
    <dgm:pt modelId="{2E7C0235-5260-4F4B-AF5C-555A39C9481F}" type="pres">
      <dgm:prSet presAssocID="{3CD75908-1DAD-4981-8175-C35711DDCD16}" presName="Name1" presStyleCnt="0"/>
      <dgm:spPr/>
    </dgm:pt>
    <dgm:pt modelId="{AB8AA554-30AE-402C-BA0B-C46098E60EAC}" type="pres">
      <dgm:prSet presAssocID="{3CD75908-1DAD-4981-8175-C35711DDCD16}" presName="cycle" presStyleCnt="0"/>
      <dgm:spPr/>
    </dgm:pt>
    <dgm:pt modelId="{BC351B16-2989-4294-B348-8F2F4F177D69}" type="pres">
      <dgm:prSet presAssocID="{3CD75908-1DAD-4981-8175-C35711DDCD16}" presName="srcNode" presStyleLbl="node1" presStyleIdx="0" presStyleCnt="3"/>
      <dgm:spPr/>
    </dgm:pt>
    <dgm:pt modelId="{5431527B-94CC-4DAD-82B4-7BE22C2B2E92}" type="pres">
      <dgm:prSet presAssocID="{3CD75908-1DAD-4981-8175-C35711DDCD16}" presName="conn" presStyleLbl="parChTrans1D2" presStyleIdx="0" presStyleCnt="1"/>
      <dgm:spPr/>
      <dgm:t>
        <a:bodyPr/>
        <a:lstStyle/>
        <a:p>
          <a:endParaRPr lang="en-US"/>
        </a:p>
      </dgm:t>
    </dgm:pt>
    <dgm:pt modelId="{EC9EBA81-58FC-447A-B56A-DE3D3DE45D87}" type="pres">
      <dgm:prSet presAssocID="{3CD75908-1DAD-4981-8175-C35711DDCD16}" presName="extraNode" presStyleLbl="node1" presStyleIdx="0" presStyleCnt="3"/>
      <dgm:spPr/>
    </dgm:pt>
    <dgm:pt modelId="{D128C288-677E-4267-9141-A0EE19345BDF}" type="pres">
      <dgm:prSet presAssocID="{3CD75908-1DAD-4981-8175-C35711DDCD16}" presName="dstNode" presStyleLbl="node1" presStyleIdx="0" presStyleCnt="3"/>
      <dgm:spPr/>
    </dgm:pt>
    <dgm:pt modelId="{27895664-053C-42AB-AAD4-F3328E59EA01}" type="pres">
      <dgm:prSet presAssocID="{609469BE-4CCB-441B-A9D8-0D22AD3D6242}" presName="text_1" presStyleLbl="node1" presStyleIdx="0" presStyleCnt="3">
        <dgm:presLayoutVars>
          <dgm:bulletEnabled val="1"/>
        </dgm:presLayoutVars>
      </dgm:prSet>
      <dgm:spPr/>
      <dgm:t>
        <a:bodyPr/>
        <a:lstStyle/>
        <a:p>
          <a:endParaRPr lang="en-US"/>
        </a:p>
      </dgm:t>
    </dgm:pt>
    <dgm:pt modelId="{BB2E5A8F-18DC-4532-AB6A-8A03A9C4BDB5}" type="pres">
      <dgm:prSet presAssocID="{609469BE-4CCB-441B-A9D8-0D22AD3D6242}" presName="accent_1" presStyleCnt="0"/>
      <dgm:spPr/>
    </dgm:pt>
    <dgm:pt modelId="{C72EB036-B21C-4BAE-82E7-A801753DE03D}" type="pres">
      <dgm:prSet presAssocID="{609469BE-4CCB-441B-A9D8-0D22AD3D6242}" presName="accentRepeatNode" presStyleLbl="solidFgAcc1" presStyleIdx="0" presStyleCnt="3"/>
      <dgm:spPr/>
    </dgm:pt>
    <dgm:pt modelId="{C84F0986-55A9-4C99-AB31-EE2796DA356B}" type="pres">
      <dgm:prSet presAssocID="{5318E18F-25FF-44CC-9A07-CC82BCEC842A}" presName="text_2" presStyleLbl="node1" presStyleIdx="1" presStyleCnt="3">
        <dgm:presLayoutVars>
          <dgm:bulletEnabled val="1"/>
        </dgm:presLayoutVars>
      </dgm:prSet>
      <dgm:spPr/>
      <dgm:t>
        <a:bodyPr/>
        <a:lstStyle/>
        <a:p>
          <a:endParaRPr lang="en-US"/>
        </a:p>
      </dgm:t>
    </dgm:pt>
    <dgm:pt modelId="{372E52ED-0740-40DD-AC48-8DC8CAEDBB3D}" type="pres">
      <dgm:prSet presAssocID="{5318E18F-25FF-44CC-9A07-CC82BCEC842A}" presName="accent_2" presStyleCnt="0"/>
      <dgm:spPr/>
    </dgm:pt>
    <dgm:pt modelId="{6A4925EC-5CE3-4C38-AFFB-FA31E96168E5}" type="pres">
      <dgm:prSet presAssocID="{5318E18F-25FF-44CC-9A07-CC82BCEC842A}" presName="accentRepeatNode" presStyleLbl="solidFgAcc1" presStyleIdx="1" presStyleCnt="3"/>
      <dgm:spPr/>
    </dgm:pt>
    <dgm:pt modelId="{94AD7B18-BCCD-44D5-B1F8-C0647088F50D}" type="pres">
      <dgm:prSet presAssocID="{73702E0D-6DC4-4A52-8A5F-1AB2309290F9}" presName="text_3" presStyleLbl="node1" presStyleIdx="2" presStyleCnt="3">
        <dgm:presLayoutVars>
          <dgm:bulletEnabled val="1"/>
        </dgm:presLayoutVars>
      </dgm:prSet>
      <dgm:spPr/>
      <dgm:t>
        <a:bodyPr/>
        <a:lstStyle/>
        <a:p>
          <a:endParaRPr lang="en-US"/>
        </a:p>
      </dgm:t>
    </dgm:pt>
    <dgm:pt modelId="{CCB6493A-C010-462B-BF8F-18551DA4EF1A}" type="pres">
      <dgm:prSet presAssocID="{73702E0D-6DC4-4A52-8A5F-1AB2309290F9}" presName="accent_3" presStyleCnt="0"/>
      <dgm:spPr/>
    </dgm:pt>
    <dgm:pt modelId="{318F0579-BEF9-4798-96D7-101F96FC82F4}" type="pres">
      <dgm:prSet presAssocID="{73702E0D-6DC4-4A52-8A5F-1AB2309290F9}" presName="accentRepeatNode" presStyleLbl="solidFgAcc1" presStyleIdx="2" presStyleCnt="3"/>
      <dgm:spPr/>
    </dgm:pt>
  </dgm:ptLst>
  <dgm:cxnLst>
    <dgm:cxn modelId="{B93C1F90-E37C-4F36-BA59-0D31F2A9838A}" type="presOf" srcId="{609469BE-4CCB-441B-A9D8-0D22AD3D6242}" destId="{27895664-053C-42AB-AAD4-F3328E59EA01}" srcOrd="0" destOrd="0" presId="urn:microsoft.com/office/officeart/2008/layout/VerticalCurvedList"/>
    <dgm:cxn modelId="{7BDD97C2-64C9-4E53-BB4E-18466431657E}" type="presOf" srcId="{73702E0D-6DC4-4A52-8A5F-1AB2309290F9}" destId="{94AD7B18-BCCD-44D5-B1F8-C0647088F50D}" srcOrd="0" destOrd="0" presId="urn:microsoft.com/office/officeart/2008/layout/VerticalCurvedList"/>
    <dgm:cxn modelId="{F8C67108-B67B-420B-A963-551B55131F6D}" srcId="{3CD75908-1DAD-4981-8175-C35711DDCD16}" destId="{5318E18F-25FF-44CC-9A07-CC82BCEC842A}" srcOrd="1" destOrd="0" parTransId="{25ED62AC-6848-4C56-B324-EC607E70825C}" sibTransId="{08CBBC53-8F41-4DCB-88E6-2C5A4BD540F0}"/>
    <dgm:cxn modelId="{99E47454-3292-4D50-A99C-A9CAC4D16A26}" srcId="{3CD75908-1DAD-4981-8175-C35711DDCD16}" destId="{609469BE-4CCB-441B-A9D8-0D22AD3D6242}" srcOrd="0" destOrd="0" parTransId="{FD8515CF-6A6A-45EF-89D6-2CB501AA3ABD}" sibTransId="{2C89FC07-C996-449E-A87C-5E99F72B780A}"/>
    <dgm:cxn modelId="{46226A07-A188-4B75-95B5-84F94050BE3E}" type="presOf" srcId="{5318E18F-25FF-44CC-9A07-CC82BCEC842A}" destId="{C84F0986-55A9-4C99-AB31-EE2796DA356B}" srcOrd="0" destOrd="0" presId="urn:microsoft.com/office/officeart/2008/layout/VerticalCurvedList"/>
    <dgm:cxn modelId="{44134AF7-FA0A-4483-9509-90827A76444C}" type="presOf" srcId="{3CD75908-1DAD-4981-8175-C35711DDCD16}" destId="{2B1C5841-2808-4B58-AE6A-4896FF1D7981}" srcOrd="0" destOrd="0" presId="urn:microsoft.com/office/officeart/2008/layout/VerticalCurvedList"/>
    <dgm:cxn modelId="{98A1DEB9-78F4-4321-B539-2B4B110550C7}" srcId="{3CD75908-1DAD-4981-8175-C35711DDCD16}" destId="{73702E0D-6DC4-4A52-8A5F-1AB2309290F9}" srcOrd="2" destOrd="0" parTransId="{BDF7991E-5779-4E3B-AB44-F3B2498E5ED0}" sibTransId="{C41ED1A6-CB45-4564-8619-399C391475CC}"/>
    <dgm:cxn modelId="{4F26050D-15BF-4951-B115-9328318BE545}" type="presOf" srcId="{2C89FC07-C996-449E-A87C-5E99F72B780A}" destId="{5431527B-94CC-4DAD-82B4-7BE22C2B2E92}" srcOrd="0" destOrd="0" presId="urn:microsoft.com/office/officeart/2008/layout/VerticalCurvedList"/>
    <dgm:cxn modelId="{8FD2461C-CDFC-4ECD-BD30-CA587382C827}" type="presParOf" srcId="{2B1C5841-2808-4B58-AE6A-4896FF1D7981}" destId="{2E7C0235-5260-4F4B-AF5C-555A39C9481F}" srcOrd="0" destOrd="0" presId="urn:microsoft.com/office/officeart/2008/layout/VerticalCurvedList"/>
    <dgm:cxn modelId="{23687820-82A6-4C25-AA19-DA25603E8FF5}" type="presParOf" srcId="{2E7C0235-5260-4F4B-AF5C-555A39C9481F}" destId="{AB8AA554-30AE-402C-BA0B-C46098E60EAC}" srcOrd="0" destOrd="0" presId="urn:microsoft.com/office/officeart/2008/layout/VerticalCurvedList"/>
    <dgm:cxn modelId="{CC8C9B7E-6C27-49BC-AC46-2A149C9D9A28}" type="presParOf" srcId="{AB8AA554-30AE-402C-BA0B-C46098E60EAC}" destId="{BC351B16-2989-4294-B348-8F2F4F177D69}" srcOrd="0" destOrd="0" presId="urn:microsoft.com/office/officeart/2008/layout/VerticalCurvedList"/>
    <dgm:cxn modelId="{8AFCCD7E-7925-4B9A-B63A-DBF61B8F9AE5}" type="presParOf" srcId="{AB8AA554-30AE-402C-BA0B-C46098E60EAC}" destId="{5431527B-94CC-4DAD-82B4-7BE22C2B2E92}" srcOrd="1" destOrd="0" presId="urn:microsoft.com/office/officeart/2008/layout/VerticalCurvedList"/>
    <dgm:cxn modelId="{D66EC75C-F37C-4307-9EE5-55BD4CC5EA3E}" type="presParOf" srcId="{AB8AA554-30AE-402C-BA0B-C46098E60EAC}" destId="{EC9EBA81-58FC-447A-B56A-DE3D3DE45D87}" srcOrd="2" destOrd="0" presId="urn:microsoft.com/office/officeart/2008/layout/VerticalCurvedList"/>
    <dgm:cxn modelId="{B9F168C6-5601-4708-8CF5-973E5B43C8AF}" type="presParOf" srcId="{AB8AA554-30AE-402C-BA0B-C46098E60EAC}" destId="{D128C288-677E-4267-9141-A0EE19345BDF}" srcOrd="3" destOrd="0" presId="urn:microsoft.com/office/officeart/2008/layout/VerticalCurvedList"/>
    <dgm:cxn modelId="{75A9A347-41E6-4EBD-B1D3-12548D37A09C}" type="presParOf" srcId="{2E7C0235-5260-4F4B-AF5C-555A39C9481F}" destId="{27895664-053C-42AB-AAD4-F3328E59EA01}" srcOrd="1" destOrd="0" presId="urn:microsoft.com/office/officeart/2008/layout/VerticalCurvedList"/>
    <dgm:cxn modelId="{3644A146-6DF9-4FAD-8C16-F245AEE69E04}" type="presParOf" srcId="{2E7C0235-5260-4F4B-AF5C-555A39C9481F}" destId="{BB2E5A8F-18DC-4532-AB6A-8A03A9C4BDB5}" srcOrd="2" destOrd="0" presId="urn:microsoft.com/office/officeart/2008/layout/VerticalCurvedList"/>
    <dgm:cxn modelId="{FDBF4B45-341C-4452-9DD8-CACE155051C1}" type="presParOf" srcId="{BB2E5A8F-18DC-4532-AB6A-8A03A9C4BDB5}" destId="{C72EB036-B21C-4BAE-82E7-A801753DE03D}" srcOrd="0" destOrd="0" presId="urn:microsoft.com/office/officeart/2008/layout/VerticalCurvedList"/>
    <dgm:cxn modelId="{D214D140-0D79-4F00-AA33-D9FEDA645C2F}" type="presParOf" srcId="{2E7C0235-5260-4F4B-AF5C-555A39C9481F}" destId="{C84F0986-55A9-4C99-AB31-EE2796DA356B}" srcOrd="3" destOrd="0" presId="urn:microsoft.com/office/officeart/2008/layout/VerticalCurvedList"/>
    <dgm:cxn modelId="{A171A43D-1A83-4264-B157-DE8F6FA1E217}" type="presParOf" srcId="{2E7C0235-5260-4F4B-AF5C-555A39C9481F}" destId="{372E52ED-0740-40DD-AC48-8DC8CAEDBB3D}" srcOrd="4" destOrd="0" presId="urn:microsoft.com/office/officeart/2008/layout/VerticalCurvedList"/>
    <dgm:cxn modelId="{935F03F4-1EA3-42D6-9107-B1C2A925C650}" type="presParOf" srcId="{372E52ED-0740-40DD-AC48-8DC8CAEDBB3D}" destId="{6A4925EC-5CE3-4C38-AFFB-FA31E96168E5}" srcOrd="0" destOrd="0" presId="urn:microsoft.com/office/officeart/2008/layout/VerticalCurvedList"/>
    <dgm:cxn modelId="{61AF64D4-9C59-4CAE-A8FA-2292A45E2C08}" type="presParOf" srcId="{2E7C0235-5260-4F4B-AF5C-555A39C9481F}" destId="{94AD7B18-BCCD-44D5-B1F8-C0647088F50D}" srcOrd="5" destOrd="0" presId="urn:microsoft.com/office/officeart/2008/layout/VerticalCurvedList"/>
    <dgm:cxn modelId="{3446F8E6-4EBF-402F-B749-149C0ABFF853}" type="presParOf" srcId="{2E7C0235-5260-4F4B-AF5C-555A39C9481F}" destId="{CCB6493A-C010-462B-BF8F-18551DA4EF1A}" srcOrd="6" destOrd="0" presId="urn:microsoft.com/office/officeart/2008/layout/VerticalCurvedList"/>
    <dgm:cxn modelId="{9437329C-256F-48D2-B381-10DEF8E86B96}" type="presParOf" srcId="{CCB6493A-C010-462B-BF8F-18551DA4EF1A}" destId="{318F0579-BEF9-4798-96D7-101F96FC82F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r>
            <a:rPr lang="en-US" sz="4000" b="0" dirty="0" smtClean="0">
              <a:latin typeface="+mn-lt"/>
            </a:rPr>
            <a:t>1</a:t>
          </a:r>
          <a:endParaRPr lang="en-US" sz="4000" b="0" dirty="0">
            <a:latin typeface="+mn-lt"/>
          </a:endParaRP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B2783C7D-95CE-4BB3-A5D1-80EB037FCA4B}">
      <dgm:prSet phldrT="[Text]" custT="1"/>
      <dgm:spPr/>
      <dgm:t>
        <a:bodyPr/>
        <a:lstStyle/>
        <a:p>
          <a:r>
            <a:rPr lang="en-US" sz="4000" b="0" dirty="0" smtClean="0">
              <a:latin typeface="+mn-lt"/>
            </a:rPr>
            <a:t>2</a:t>
          </a:r>
          <a:endParaRPr lang="en-US" sz="4000" b="0" dirty="0">
            <a:latin typeface="+mn-lt"/>
          </a:endParaRPr>
        </a:p>
      </dgm:t>
    </dgm:pt>
    <dgm:pt modelId="{1249BE44-907D-40DF-A0D2-7A4E8124E624}" type="parTrans" cxnId="{71AE7418-4CBB-4B15-B931-114B28D3B2C0}">
      <dgm:prSet/>
      <dgm:spPr/>
      <dgm:t>
        <a:bodyPr/>
        <a:lstStyle/>
        <a:p>
          <a:endParaRPr lang="en-US"/>
        </a:p>
      </dgm:t>
    </dgm:pt>
    <dgm:pt modelId="{7900E4DF-41D3-4C41-ACCA-496352A7C393}" type="sibTrans" cxnId="{71AE7418-4CBB-4B15-B931-114B28D3B2C0}">
      <dgm:prSet/>
      <dgm:spPr/>
      <dgm:t>
        <a:bodyPr/>
        <a:lstStyle/>
        <a:p>
          <a:endParaRPr lang="en-US"/>
        </a:p>
      </dgm:t>
    </dgm:pt>
    <dgm:pt modelId="{6D003022-7454-4C44-913A-03750B8EABC0}">
      <dgm:prSet phldrT="[Text]" custT="1"/>
      <dgm:spPr/>
      <dgm:t>
        <a:bodyPr/>
        <a:lstStyle/>
        <a:p>
          <a:r>
            <a:rPr lang="en-US" sz="4000" b="0" dirty="0" smtClean="0">
              <a:latin typeface="+mn-lt"/>
            </a:rPr>
            <a:t>3</a:t>
          </a:r>
          <a:endParaRPr lang="en-US" sz="4000" b="0" dirty="0">
            <a:latin typeface="+mn-lt"/>
          </a:endParaRPr>
        </a:p>
      </dgm:t>
    </dgm:pt>
    <dgm:pt modelId="{3A0B5B61-33A8-4CBF-8EB5-1CC6381E1596}" type="parTrans" cxnId="{5A14FE66-9342-4DF8-AA54-96E5092FB1D1}">
      <dgm:prSet/>
      <dgm:spPr/>
      <dgm:t>
        <a:bodyPr/>
        <a:lstStyle/>
        <a:p>
          <a:endParaRPr lang="en-US"/>
        </a:p>
      </dgm:t>
    </dgm:pt>
    <dgm:pt modelId="{6EC4104C-FD28-4EE8-A23D-C69601B092F2}" type="sibTrans" cxnId="{5A14FE66-9342-4DF8-AA54-96E5092FB1D1}">
      <dgm:prSet/>
      <dgm:spPr/>
      <dgm:t>
        <a:bodyPr/>
        <a:lstStyle/>
        <a:p>
          <a:endParaRPr lang="en-US"/>
        </a:p>
      </dgm:t>
    </dgm:pt>
    <dgm:pt modelId="{904E0B82-9739-4E1E-8BE3-2D7DA32A5488}">
      <dgm:prSet phldrT="[Text]" custT="1"/>
      <dgm:spPr/>
      <dgm:t>
        <a:bodyPr/>
        <a:lstStyle/>
        <a:p>
          <a:r>
            <a:rPr lang="en-US" sz="4000" b="0" dirty="0" smtClean="0">
              <a:latin typeface="+mn-lt"/>
            </a:rPr>
            <a:t>4</a:t>
          </a:r>
          <a:endParaRPr lang="en-US" sz="4000" b="0" dirty="0">
            <a:latin typeface="+mn-lt"/>
          </a:endParaRPr>
        </a:p>
      </dgm:t>
    </dgm:pt>
    <dgm:pt modelId="{977A77C1-3340-462F-B5B9-A88C8F033CB4}" type="parTrans" cxnId="{BABB9306-A5DB-4978-BDB6-97E5D1C59C35}">
      <dgm:prSet/>
      <dgm:spPr/>
      <dgm:t>
        <a:bodyPr/>
        <a:lstStyle/>
        <a:p>
          <a:endParaRPr lang="en-US"/>
        </a:p>
      </dgm:t>
    </dgm:pt>
    <dgm:pt modelId="{8E0E4DC6-2776-4723-A80F-04013EDF196C}" type="sibTrans" cxnId="{BABB9306-A5DB-4978-BDB6-97E5D1C59C35}">
      <dgm:prSet/>
      <dgm:spPr/>
      <dgm:t>
        <a:bodyPr/>
        <a:lstStyle/>
        <a:p>
          <a:endParaRPr lang="en-US"/>
        </a:p>
      </dgm:t>
    </dgm:pt>
    <dgm:pt modelId="{018AE247-672D-4BC1-966C-FE5E013B0043}">
      <dgm:prSet phldrT="[Text]" custT="1"/>
      <dgm:spPr/>
      <dgm:t>
        <a:bodyPr/>
        <a:lstStyle/>
        <a:p>
          <a:r>
            <a:rPr lang="en-US" sz="4000" b="0" dirty="0" smtClean="0">
              <a:latin typeface="+mn-lt"/>
            </a:rPr>
            <a:t>5</a:t>
          </a:r>
          <a:endParaRPr lang="en-US" sz="4000" b="0" dirty="0">
            <a:latin typeface="+mn-lt"/>
          </a:endParaRPr>
        </a:p>
      </dgm:t>
    </dgm:pt>
    <dgm:pt modelId="{EB2E28BC-8BA5-4CB9-A008-164AE9CED609}" type="parTrans" cxnId="{3C9C4F56-7639-4DCC-9753-A607C5A388BD}">
      <dgm:prSet/>
      <dgm:spPr/>
      <dgm:t>
        <a:bodyPr/>
        <a:lstStyle/>
        <a:p>
          <a:endParaRPr lang="en-US"/>
        </a:p>
      </dgm:t>
    </dgm:pt>
    <dgm:pt modelId="{288F5580-FF6E-4847-860A-55860FEDC093}" type="sibTrans" cxnId="{3C9C4F56-7639-4DCC-9753-A607C5A388BD}">
      <dgm:prSet/>
      <dgm:spPr/>
      <dgm:t>
        <a:bodyPr/>
        <a:lstStyle/>
        <a:p>
          <a:endParaRPr lang="en-US"/>
        </a:p>
      </dgm:t>
    </dgm:pt>
    <dgm:pt modelId="{E39C3681-3E37-40CF-9247-95DD670E6CC0}">
      <dgm:prSet phldrT="[Text]" custT="1"/>
      <dgm:spPr/>
      <dgm:t>
        <a:bodyPr/>
        <a:lstStyle/>
        <a:p>
          <a:r>
            <a:rPr lang="en-US" sz="4000" b="0" dirty="0" smtClean="0">
              <a:latin typeface="+mn-lt"/>
            </a:rPr>
            <a:t>6</a:t>
          </a:r>
          <a:endParaRPr lang="en-US" sz="4000" b="0" dirty="0">
            <a:latin typeface="+mn-lt"/>
          </a:endParaRPr>
        </a:p>
      </dgm:t>
    </dgm:pt>
    <dgm:pt modelId="{4F98F446-BB2C-400D-B55A-E738E31E06CD}" type="parTrans" cxnId="{7768D460-E590-45C6-8B05-D2E376F97020}">
      <dgm:prSet/>
      <dgm:spPr/>
      <dgm:t>
        <a:bodyPr/>
        <a:lstStyle/>
        <a:p>
          <a:endParaRPr lang="en-US"/>
        </a:p>
      </dgm:t>
    </dgm:pt>
    <dgm:pt modelId="{6CDE7B49-1832-40CC-8808-BFED9E8BAC35}" type="sibTrans" cxnId="{7768D460-E590-45C6-8B05-D2E376F9702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t>
        <a:bodyPr/>
        <a:lstStyle/>
        <a:p>
          <a:endParaRPr lang="en-US"/>
        </a:p>
      </dgm:t>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6"/>
      <dgm:spPr>
        <a:solidFill>
          <a:srgbClr val="0053A1"/>
        </a:solidFill>
        <a:effectLst/>
      </dgm:spPr>
      <dgm:t>
        <a:bodyPr/>
        <a:lstStyle/>
        <a:p>
          <a:endParaRPr lang="en-US"/>
        </a:p>
      </dgm:t>
    </dgm:pt>
    <dgm:pt modelId="{7CD5F73C-443B-A048-8263-FAE003DCFDE9}" type="pres">
      <dgm:prSet presAssocID="{65E36125-DFE9-0F4E-888E-267271C4B90A}" presName="Parent1" presStyleLbl="revTx" presStyleIdx="0" presStyleCnt="6">
        <dgm:presLayoutVars>
          <dgm:chMax val="1"/>
          <dgm:chPref val="1"/>
          <dgm:bulletEnabled val="1"/>
        </dgm:presLayoutVars>
      </dgm:prSet>
      <dgm:spPr/>
      <dgm:t>
        <a:bodyPr/>
        <a:lstStyle/>
        <a:p>
          <a:endParaRPr lang="en-US"/>
        </a:p>
      </dgm:t>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6"/>
      <dgm:spPr>
        <a:solidFill>
          <a:srgbClr val="0053A1"/>
        </a:solidFill>
        <a:effectLst/>
      </dgm:spPr>
      <dgm:t>
        <a:bodyPr/>
        <a:lstStyle/>
        <a:p>
          <a:endParaRPr lang="en-US"/>
        </a:p>
      </dgm:t>
    </dgm:pt>
    <dgm:pt modelId="{DF5886B1-1353-4986-A2E1-A9549C648D11}" type="pres">
      <dgm:prSet presAssocID="{B2783C7D-95CE-4BB3-A5D1-80EB037FCA4B}" presName="Parent2" presStyleLbl="revTx" presStyleIdx="1" presStyleCnt="6">
        <dgm:presLayoutVars>
          <dgm:chMax val="1"/>
          <dgm:chPref val="1"/>
          <dgm:bulletEnabled val="1"/>
        </dgm:presLayoutVars>
      </dgm:prSet>
      <dgm:spPr/>
      <dgm:t>
        <a:bodyPr/>
        <a:lstStyle/>
        <a:p>
          <a:endParaRPr lang="en-US"/>
        </a:p>
      </dgm:t>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6"/>
      <dgm:spPr>
        <a:solidFill>
          <a:srgbClr val="0053A1"/>
        </a:solidFill>
        <a:effectLst/>
      </dgm:spPr>
      <dgm:t>
        <a:bodyPr/>
        <a:lstStyle/>
        <a:p>
          <a:endParaRPr lang="en-US"/>
        </a:p>
      </dgm:t>
    </dgm:pt>
    <dgm:pt modelId="{8B48553A-F2CF-4AF6-AD02-E938DCCF3966}" type="pres">
      <dgm:prSet presAssocID="{6D003022-7454-4C44-913A-03750B8EABC0}" presName="Parent3" presStyleLbl="revTx" presStyleIdx="2" presStyleCnt="6">
        <dgm:presLayoutVars>
          <dgm:chMax val="1"/>
          <dgm:chPref val="1"/>
          <dgm:bulletEnabled val="1"/>
        </dgm:presLayoutVars>
      </dgm:prSet>
      <dgm:spPr/>
      <dgm:t>
        <a:bodyPr/>
        <a:lstStyle/>
        <a:p>
          <a:endParaRPr lang="en-US"/>
        </a:p>
      </dgm:t>
    </dgm:pt>
    <dgm:pt modelId="{9F542D13-087C-438A-BC62-67C812909970}" type="pres">
      <dgm:prSet presAssocID="{904E0B82-9739-4E1E-8BE3-2D7DA32A5488}" presName="Accent4" presStyleCnt="0"/>
      <dgm:spPr/>
    </dgm:pt>
    <dgm:pt modelId="{5176E05B-72A2-4A61-8FA2-3C820E5C5A16}" type="pres">
      <dgm:prSet presAssocID="{904E0B82-9739-4E1E-8BE3-2D7DA32A5488}" presName="Accent" presStyleLbl="node1" presStyleIdx="3" presStyleCnt="6"/>
      <dgm:spPr>
        <a:solidFill>
          <a:srgbClr val="0053A1"/>
        </a:solidFill>
        <a:effectLst/>
      </dgm:spPr>
      <dgm:t>
        <a:bodyPr/>
        <a:lstStyle/>
        <a:p>
          <a:endParaRPr lang="en-US"/>
        </a:p>
      </dgm:t>
    </dgm:pt>
    <dgm:pt modelId="{8BE4E60E-A931-4DF8-A917-621CC7D04296}" type="pres">
      <dgm:prSet presAssocID="{904E0B82-9739-4E1E-8BE3-2D7DA32A5488}" presName="Parent4" presStyleLbl="revTx" presStyleIdx="3" presStyleCnt="6">
        <dgm:presLayoutVars>
          <dgm:chMax val="1"/>
          <dgm:chPref val="1"/>
          <dgm:bulletEnabled val="1"/>
        </dgm:presLayoutVars>
      </dgm:prSet>
      <dgm:spPr/>
      <dgm:t>
        <a:bodyPr/>
        <a:lstStyle/>
        <a:p>
          <a:endParaRPr lang="en-US"/>
        </a:p>
      </dgm:t>
    </dgm:pt>
    <dgm:pt modelId="{B06AEB56-84E5-46E1-9C20-57A4364B6932}" type="pres">
      <dgm:prSet presAssocID="{018AE247-672D-4BC1-966C-FE5E013B0043}" presName="Accent5" presStyleCnt="0"/>
      <dgm:spPr/>
    </dgm:pt>
    <dgm:pt modelId="{1C4D855E-97E9-4131-80CD-243972436CBC}" type="pres">
      <dgm:prSet presAssocID="{018AE247-672D-4BC1-966C-FE5E013B0043}" presName="Accent" presStyleLbl="node1" presStyleIdx="4" presStyleCnt="6"/>
      <dgm:spPr>
        <a:solidFill>
          <a:srgbClr val="0053A1"/>
        </a:solidFill>
        <a:effectLst/>
      </dgm:spPr>
      <dgm:t>
        <a:bodyPr/>
        <a:lstStyle/>
        <a:p>
          <a:endParaRPr lang="en-US"/>
        </a:p>
      </dgm:t>
    </dgm:pt>
    <dgm:pt modelId="{646DB0BF-6ACF-4EE5-899B-4F84B0FFB8C7}" type="pres">
      <dgm:prSet presAssocID="{018AE247-672D-4BC1-966C-FE5E013B0043}" presName="Parent5" presStyleLbl="revTx" presStyleIdx="4" presStyleCnt="6">
        <dgm:presLayoutVars>
          <dgm:chMax val="1"/>
          <dgm:chPref val="1"/>
          <dgm:bulletEnabled val="1"/>
        </dgm:presLayoutVars>
      </dgm:prSet>
      <dgm:spPr/>
      <dgm:t>
        <a:bodyPr/>
        <a:lstStyle/>
        <a:p>
          <a:endParaRPr lang="en-US"/>
        </a:p>
      </dgm:t>
    </dgm:pt>
    <dgm:pt modelId="{775FD923-3532-4D9D-ABC3-A1335DB95D28}" type="pres">
      <dgm:prSet presAssocID="{E39C3681-3E37-40CF-9247-95DD670E6CC0}" presName="Accent6" presStyleCnt="0"/>
      <dgm:spPr/>
    </dgm:pt>
    <dgm:pt modelId="{35A4BAC1-5094-4693-8D24-FDDD78A97D19}" type="pres">
      <dgm:prSet presAssocID="{E39C3681-3E37-40CF-9247-95DD670E6CC0}" presName="Accent" presStyleLbl="node1" presStyleIdx="5" presStyleCnt="6"/>
      <dgm:spPr>
        <a:solidFill>
          <a:srgbClr val="0053A1"/>
        </a:solidFill>
        <a:effectLst/>
      </dgm:spPr>
      <dgm:t>
        <a:bodyPr/>
        <a:lstStyle/>
        <a:p>
          <a:endParaRPr lang="en-US"/>
        </a:p>
      </dgm:t>
    </dgm:pt>
    <dgm:pt modelId="{9A57C2D3-3085-4B8A-BB48-2F956FB4FEA3}" type="pres">
      <dgm:prSet presAssocID="{E39C3681-3E37-40CF-9247-95DD670E6CC0}" presName="Parent6" presStyleLbl="revTx" presStyleIdx="5" presStyleCnt="6">
        <dgm:presLayoutVars>
          <dgm:chMax val="1"/>
          <dgm:chPref val="1"/>
          <dgm:bulletEnabled val="1"/>
        </dgm:presLayoutVars>
      </dgm:prSet>
      <dgm:spPr/>
      <dgm:t>
        <a:bodyPr/>
        <a:lstStyle/>
        <a:p>
          <a:endParaRPr lang="en-US"/>
        </a:p>
      </dgm:t>
    </dgm:pt>
  </dgm:ptLst>
  <dgm:cxnLst>
    <dgm:cxn modelId="{BABB9306-A5DB-4978-BDB6-97E5D1C59C35}" srcId="{9A640474-ECEE-334D-A815-EF447EC1BB25}" destId="{904E0B82-9739-4E1E-8BE3-2D7DA32A5488}" srcOrd="3" destOrd="0" parTransId="{977A77C1-3340-462F-B5B9-A88C8F033CB4}" sibTransId="{8E0E4DC6-2776-4723-A80F-04013EDF196C}"/>
    <dgm:cxn modelId="{732BA087-BACB-EA4F-81EE-7670198154D0}" srcId="{9A640474-ECEE-334D-A815-EF447EC1BB25}" destId="{65E36125-DFE9-0F4E-888E-267271C4B90A}" srcOrd="0" destOrd="0" parTransId="{83C8A8AD-24D8-BC4A-AA89-F408112C262E}" sibTransId="{EACB671A-B8C1-A04C-A857-3DB37259DF99}"/>
    <dgm:cxn modelId="{71AE7418-4CBB-4B15-B931-114B28D3B2C0}" srcId="{9A640474-ECEE-334D-A815-EF447EC1BB25}" destId="{B2783C7D-95CE-4BB3-A5D1-80EB037FCA4B}" srcOrd="1" destOrd="0" parTransId="{1249BE44-907D-40DF-A0D2-7A4E8124E624}" sibTransId="{7900E4DF-41D3-4C41-ACCA-496352A7C393}"/>
    <dgm:cxn modelId="{8E0D6DC7-7608-4740-8701-C7D8A675F4D6}" type="presOf" srcId="{B2783C7D-95CE-4BB3-A5D1-80EB037FCA4B}" destId="{DF5886B1-1353-4986-A2E1-A9549C648D11}" srcOrd="0" destOrd="0" presId="urn:microsoft.com/office/officeart/2009/layout/CircleArrowProcess"/>
    <dgm:cxn modelId="{21794BF6-AE91-4D0C-8AF3-59E962799E7A}" type="presOf" srcId="{904E0B82-9739-4E1E-8BE3-2D7DA32A5488}" destId="{8BE4E60E-A931-4DF8-A917-621CC7D04296}" srcOrd="0" destOrd="0" presId="urn:microsoft.com/office/officeart/2009/layout/CircleArrowProcess"/>
    <dgm:cxn modelId="{ED1F09B7-C65A-4AEA-9794-1F9E79F699B6}" type="presOf" srcId="{018AE247-672D-4BC1-966C-FE5E013B0043}" destId="{646DB0BF-6ACF-4EE5-899B-4F84B0FFB8C7}" srcOrd="0" destOrd="0" presId="urn:microsoft.com/office/officeart/2009/layout/CircleArrowProcess"/>
    <dgm:cxn modelId="{5A14FE66-9342-4DF8-AA54-96E5092FB1D1}" srcId="{9A640474-ECEE-334D-A815-EF447EC1BB25}" destId="{6D003022-7454-4C44-913A-03750B8EABC0}" srcOrd="2" destOrd="0" parTransId="{3A0B5B61-33A8-4CBF-8EB5-1CC6381E1596}" sibTransId="{6EC4104C-FD28-4EE8-A23D-C69601B092F2}"/>
    <dgm:cxn modelId="{61E5DFCE-D47F-4C84-B386-CC12A689D414}" type="presOf" srcId="{9A640474-ECEE-334D-A815-EF447EC1BB25}" destId="{A3BCA425-A906-7042-81F7-27B4A554D865}" srcOrd="0" destOrd="0" presId="urn:microsoft.com/office/officeart/2009/layout/CircleArrowProcess"/>
    <dgm:cxn modelId="{3C9C4F56-7639-4DCC-9753-A607C5A388BD}" srcId="{9A640474-ECEE-334D-A815-EF447EC1BB25}" destId="{018AE247-672D-4BC1-966C-FE5E013B0043}" srcOrd="4" destOrd="0" parTransId="{EB2E28BC-8BA5-4CB9-A008-164AE9CED609}" sibTransId="{288F5580-FF6E-4847-860A-55860FEDC093}"/>
    <dgm:cxn modelId="{23F89D17-FA0F-4959-8378-47760CE692EC}" type="presOf" srcId="{E39C3681-3E37-40CF-9247-95DD670E6CC0}" destId="{9A57C2D3-3085-4B8A-BB48-2F956FB4FEA3}" srcOrd="0" destOrd="0" presId="urn:microsoft.com/office/officeart/2009/layout/CircleArrowProcess"/>
    <dgm:cxn modelId="{7A4F5E99-40E8-4B12-A8BC-BBF45E36BFC4}" type="presOf" srcId="{6D003022-7454-4C44-913A-03750B8EABC0}" destId="{8B48553A-F2CF-4AF6-AD02-E938DCCF3966}" srcOrd="0" destOrd="0" presId="urn:microsoft.com/office/officeart/2009/layout/CircleArrowProcess"/>
    <dgm:cxn modelId="{6CBF476A-1E9C-44F2-ACBA-2D171F5C2BBA}" type="presOf" srcId="{65E36125-DFE9-0F4E-888E-267271C4B90A}" destId="{7CD5F73C-443B-A048-8263-FAE003DCFDE9}" srcOrd="0" destOrd="0" presId="urn:microsoft.com/office/officeart/2009/layout/CircleArrowProcess"/>
    <dgm:cxn modelId="{7768D460-E590-45C6-8B05-D2E376F97020}" srcId="{9A640474-ECEE-334D-A815-EF447EC1BB25}" destId="{E39C3681-3E37-40CF-9247-95DD670E6CC0}" srcOrd="5" destOrd="0" parTransId="{4F98F446-BB2C-400D-B55A-E738E31E06CD}" sibTransId="{6CDE7B49-1832-40CC-8808-BFED9E8BAC35}"/>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 modelId="{26C160AF-6F13-4D86-82B3-18CF16823AB5}" type="presParOf" srcId="{A3BCA425-A906-7042-81F7-27B4A554D865}" destId="{C2A37F24-F82A-4BE4-86D3-A9C5C110F0B1}" srcOrd="2" destOrd="0" presId="urn:microsoft.com/office/officeart/2009/layout/CircleArrowProcess"/>
    <dgm:cxn modelId="{9CDC230A-521C-4585-B1B7-E3A4864AC646}" type="presParOf" srcId="{C2A37F24-F82A-4BE4-86D3-A9C5C110F0B1}" destId="{9C91E8F8-8626-4ECC-A7E3-AFA5BB7C1B53}" srcOrd="0" destOrd="0" presId="urn:microsoft.com/office/officeart/2009/layout/CircleArrowProcess"/>
    <dgm:cxn modelId="{3577EB66-A461-4E10-9D75-C29014EDB600}" type="presParOf" srcId="{A3BCA425-A906-7042-81F7-27B4A554D865}" destId="{DF5886B1-1353-4986-A2E1-A9549C648D11}" srcOrd="3" destOrd="0" presId="urn:microsoft.com/office/officeart/2009/layout/CircleArrowProcess"/>
    <dgm:cxn modelId="{55B8CBD8-33DE-429C-B856-736D342DE6BA}" type="presParOf" srcId="{A3BCA425-A906-7042-81F7-27B4A554D865}" destId="{B743A3BD-BCB4-4AF1-BB6B-F265D87AD3C8}" srcOrd="4" destOrd="0" presId="urn:microsoft.com/office/officeart/2009/layout/CircleArrowProcess"/>
    <dgm:cxn modelId="{F11CDC29-5A1D-4EDC-9C1A-88E9AC73AAEE}" type="presParOf" srcId="{B743A3BD-BCB4-4AF1-BB6B-F265D87AD3C8}" destId="{9FC12A2A-8712-4E0A-8166-F4F6C1853AD5}" srcOrd="0" destOrd="0" presId="urn:microsoft.com/office/officeart/2009/layout/CircleArrowProcess"/>
    <dgm:cxn modelId="{26EB4ECF-48BF-42E4-93F9-D35883217C23}" type="presParOf" srcId="{A3BCA425-A906-7042-81F7-27B4A554D865}" destId="{8B48553A-F2CF-4AF6-AD02-E938DCCF3966}" srcOrd="5" destOrd="0" presId="urn:microsoft.com/office/officeart/2009/layout/CircleArrowProcess"/>
    <dgm:cxn modelId="{41F883FD-51D6-4C6B-841F-3D82B6F2A702}" type="presParOf" srcId="{A3BCA425-A906-7042-81F7-27B4A554D865}" destId="{9F542D13-087C-438A-BC62-67C812909970}" srcOrd="6" destOrd="0" presId="urn:microsoft.com/office/officeart/2009/layout/CircleArrowProcess"/>
    <dgm:cxn modelId="{6E403FA5-00CE-484A-A482-12DAA8875C19}" type="presParOf" srcId="{9F542D13-087C-438A-BC62-67C812909970}" destId="{5176E05B-72A2-4A61-8FA2-3C820E5C5A16}" srcOrd="0" destOrd="0" presId="urn:microsoft.com/office/officeart/2009/layout/CircleArrowProcess"/>
    <dgm:cxn modelId="{BEEA383D-111F-42AF-B887-E1DC2887FE84}" type="presParOf" srcId="{A3BCA425-A906-7042-81F7-27B4A554D865}" destId="{8BE4E60E-A931-4DF8-A917-621CC7D04296}" srcOrd="7" destOrd="0" presId="urn:microsoft.com/office/officeart/2009/layout/CircleArrowProcess"/>
    <dgm:cxn modelId="{D866B662-831D-427B-B075-5205E5A0567D}" type="presParOf" srcId="{A3BCA425-A906-7042-81F7-27B4A554D865}" destId="{B06AEB56-84E5-46E1-9C20-57A4364B6932}" srcOrd="8" destOrd="0" presId="urn:microsoft.com/office/officeart/2009/layout/CircleArrowProcess"/>
    <dgm:cxn modelId="{8DA92D03-AA87-4797-B3E3-EA3B4945F7CC}" type="presParOf" srcId="{B06AEB56-84E5-46E1-9C20-57A4364B6932}" destId="{1C4D855E-97E9-4131-80CD-243972436CBC}" srcOrd="0" destOrd="0" presId="urn:microsoft.com/office/officeart/2009/layout/CircleArrowProcess"/>
    <dgm:cxn modelId="{441DB71C-4327-4048-948F-FD4A239D15E8}" type="presParOf" srcId="{A3BCA425-A906-7042-81F7-27B4A554D865}" destId="{646DB0BF-6ACF-4EE5-899B-4F84B0FFB8C7}" srcOrd="9" destOrd="0" presId="urn:microsoft.com/office/officeart/2009/layout/CircleArrowProcess"/>
    <dgm:cxn modelId="{90BA8C5C-393E-48F6-B8B0-0B210F6AD8A2}" type="presParOf" srcId="{A3BCA425-A906-7042-81F7-27B4A554D865}" destId="{775FD923-3532-4D9D-ABC3-A1335DB95D28}" srcOrd="10" destOrd="0" presId="urn:microsoft.com/office/officeart/2009/layout/CircleArrowProcess"/>
    <dgm:cxn modelId="{11417DE3-A3C5-4A94-9C65-42E089EE0401}" type="presParOf" srcId="{775FD923-3532-4D9D-ABC3-A1335DB95D28}" destId="{35A4BAC1-5094-4693-8D24-FDDD78A97D19}" srcOrd="0" destOrd="0" presId="urn:microsoft.com/office/officeart/2009/layout/CircleArrowProcess"/>
    <dgm:cxn modelId="{96A76954-1F02-4055-8A31-3B4B993D21E7}" type="presParOf" srcId="{A3BCA425-A906-7042-81F7-27B4A554D865}" destId="{9A57C2D3-3085-4B8A-BB48-2F956FB4FEA3}" srcOrd="11"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r>
            <a:rPr lang="en-US" sz="4000" b="0" smtClean="0">
              <a:latin typeface="+mn-lt"/>
            </a:rPr>
            <a:t>7</a:t>
          </a:r>
          <a:endParaRPr lang="en-US" sz="4000" b="0" dirty="0">
            <a:latin typeface="+mn-lt"/>
          </a:endParaRP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t>
        <a:bodyPr/>
        <a:lstStyle/>
        <a:p>
          <a:endParaRPr lang="en-US"/>
        </a:p>
      </dgm:t>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1"/>
      <dgm:spPr>
        <a:solidFill>
          <a:srgbClr val="0053A1"/>
        </a:solidFill>
        <a:effectLst/>
      </dgm:spPr>
      <dgm:t>
        <a:bodyPr/>
        <a:lstStyle/>
        <a:p>
          <a:endParaRPr lang="en-US"/>
        </a:p>
      </dgm:t>
    </dgm:pt>
    <dgm:pt modelId="{7CD5F73C-443B-A048-8263-FAE003DCFDE9}" type="pres">
      <dgm:prSet presAssocID="{65E36125-DFE9-0F4E-888E-267271C4B90A}" presName="Parent1" presStyleLbl="revTx" presStyleIdx="0" presStyleCnt="1">
        <dgm:presLayoutVars>
          <dgm:chMax val="1"/>
          <dgm:chPref val="1"/>
          <dgm:bulletEnabled val="1"/>
        </dgm:presLayoutVars>
      </dgm:prSet>
      <dgm:spPr/>
      <dgm:t>
        <a:bodyPr/>
        <a:lstStyle/>
        <a:p>
          <a:endParaRPr lang="en-US"/>
        </a:p>
      </dgm:t>
    </dgm:pt>
  </dgm:ptLst>
  <dgm:cxnLst>
    <dgm:cxn modelId="{61E5DFCE-D47F-4C84-B386-CC12A689D414}" type="presOf" srcId="{9A640474-ECEE-334D-A815-EF447EC1BB25}" destId="{A3BCA425-A906-7042-81F7-27B4A554D865}" srcOrd="0" destOrd="0" presId="urn:microsoft.com/office/officeart/2009/layout/CircleArrowProcess"/>
    <dgm:cxn modelId="{732BA087-BACB-EA4F-81EE-7670198154D0}" srcId="{9A640474-ECEE-334D-A815-EF447EC1BB25}" destId="{65E36125-DFE9-0F4E-888E-267271C4B90A}" srcOrd="0" destOrd="0" parTransId="{83C8A8AD-24D8-BC4A-AA89-F408112C262E}" sibTransId="{EACB671A-B8C1-A04C-A857-3DB37259DF99}"/>
    <dgm:cxn modelId="{6CBF476A-1E9C-44F2-ACBA-2D171F5C2BBA}" type="presOf" srcId="{65E36125-DFE9-0F4E-888E-267271C4B90A}" destId="{7CD5F73C-443B-A048-8263-FAE003DCFDE9}" srcOrd="0" destOrd="0" presId="urn:microsoft.com/office/officeart/2009/layout/CircleArrowProcess"/>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r>
            <a:rPr lang="en-US" sz="2800" b="0" dirty="0" smtClean="0">
              <a:latin typeface="+mn-lt"/>
            </a:rPr>
            <a:t>8</a:t>
          </a:r>
          <a:endParaRPr lang="en-US" sz="2800" b="0" dirty="0">
            <a:latin typeface="+mn-lt"/>
          </a:endParaRP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B2783C7D-95CE-4BB3-A5D1-80EB037FCA4B}">
      <dgm:prSet phldrT="[Text]" custT="1"/>
      <dgm:spPr/>
      <dgm:t>
        <a:bodyPr/>
        <a:lstStyle/>
        <a:p>
          <a:r>
            <a:rPr lang="en-US" sz="2800" b="0" dirty="0" smtClean="0">
              <a:latin typeface="+mn-lt"/>
            </a:rPr>
            <a:t>9</a:t>
          </a:r>
          <a:endParaRPr lang="en-US" sz="2800" b="0" dirty="0">
            <a:latin typeface="+mn-lt"/>
          </a:endParaRPr>
        </a:p>
      </dgm:t>
    </dgm:pt>
    <dgm:pt modelId="{1249BE44-907D-40DF-A0D2-7A4E8124E624}" type="parTrans" cxnId="{71AE7418-4CBB-4B15-B931-114B28D3B2C0}">
      <dgm:prSet/>
      <dgm:spPr/>
      <dgm:t>
        <a:bodyPr/>
        <a:lstStyle/>
        <a:p>
          <a:endParaRPr lang="en-US"/>
        </a:p>
      </dgm:t>
    </dgm:pt>
    <dgm:pt modelId="{7900E4DF-41D3-4C41-ACCA-496352A7C393}" type="sibTrans" cxnId="{71AE7418-4CBB-4B15-B931-114B28D3B2C0}">
      <dgm:prSet/>
      <dgm:spPr/>
      <dgm:t>
        <a:bodyPr/>
        <a:lstStyle/>
        <a:p>
          <a:endParaRPr lang="en-US"/>
        </a:p>
      </dgm:t>
    </dgm:pt>
    <dgm:pt modelId="{6D003022-7454-4C44-913A-03750B8EABC0}">
      <dgm:prSet phldrT="[Text]" custT="1"/>
      <dgm:spPr/>
      <dgm:t>
        <a:bodyPr/>
        <a:lstStyle/>
        <a:p>
          <a:r>
            <a:rPr lang="en-US" sz="2800" b="0" dirty="0" smtClean="0">
              <a:latin typeface="+mn-lt"/>
            </a:rPr>
            <a:t>10</a:t>
          </a:r>
          <a:endParaRPr lang="en-US" sz="2800" b="0" dirty="0">
            <a:latin typeface="+mn-lt"/>
          </a:endParaRPr>
        </a:p>
      </dgm:t>
    </dgm:pt>
    <dgm:pt modelId="{3A0B5B61-33A8-4CBF-8EB5-1CC6381E1596}" type="parTrans" cxnId="{5A14FE66-9342-4DF8-AA54-96E5092FB1D1}">
      <dgm:prSet/>
      <dgm:spPr/>
      <dgm:t>
        <a:bodyPr/>
        <a:lstStyle/>
        <a:p>
          <a:endParaRPr lang="en-US"/>
        </a:p>
      </dgm:t>
    </dgm:pt>
    <dgm:pt modelId="{6EC4104C-FD28-4EE8-A23D-C69601B092F2}" type="sibTrans" cxnId="{5A14FE66-9342-4DF8-AA54-96E5092FB1D1}">
      <dgm:prSet/>
      <dgm:spPr/>
      <dgm:t>
        <a:bodyPr/>
        <a:lstStyle/>
        <a:p>
          <a:endParaRPr lang="en-US"/>
        </a:p>
      </dgm:t>
    </dgm:pt>
    <dgm:pt modelId="{904E0B82-9739-4E1E-8BE3-2D7DA32A5488}">
      <dgm:prSet phldrT="[Text]" custT="1"/>
      <dgm:spPr/>
      <dgm:t>
        <a:bodyPr/>
        <a:lstStyle/>
        <a:p>
          <a:r>
            <a:rPr lang="en-US" sz="2800" b="0" dirty="0" smtClean="0">
              <a:latin typeface="+mn-lt"/>
            </a:rPr>
            <a:t>11</a:t>
          </a:r>
          <a:endParaRPr lang="en-US" sz="2800" b="0" dirty="0">
            <a:latin typeface="+mn-lt"/>
          </a:endParaRPr>
        </a:p>
      </dgm:t>
    </dgm:pt>
    <dgm:pt modelId="{977A77C1-3340-462F-B5B9-A88C8F033CB4}" type="parTrans" cxnId="{BABB9306-A5DB-4978-BDB6-97E5D1C59C35}">
      <dgm:prSet/>
      <dgm:spPr/>
      <dgm:t>
        <a:bodyPr/>
        <a:lstStyle/>
        <a:p>
          <a:endParaRPr lang="en-US"/>
        </a:p>
      </dgm:t>
    </dgm:pt>
    <dgm:pt modelId="{8E0E4DC6-2776-4723-A80F-04013EDF196C}" type="sibTrans" cxnId="{BABB9306-A5DB-4978-BDB6-97E5D1C59C35}">
      <dgm:prSet/>
      <dgm:spPr/>
      <dgm:t>
        <a:bodyPr/>
        <a:lstStyle/>
        <a:p>
          <a:endParaRPr lang="en-US"/>
        </a:p>
      </dgm:t>
    </dgm:pt>
    <dgm:pt modelId="{018AE247-672D-4BC1-966C-FE5E013B0043}">
      <dgm:prSet phldrT="[Text]" custT="1"/>
      <dgm:spPr/>
      <dgm:t>
        <a:bodyPr/>
        <a:lstStyle/>
        <a:p>
          <a:endParaRPr lang="en-US" sz="2800" b="0" dirty="0">
            <a:latin typeface="+mn-lt"/>
          </a:endParaRPr>
        </a:p>
      </dgm:t>
    </dgm:pt>
    <dgm:pt modelId="{EB2E28BC-8BA5-4CB9-A008-164AE9CED609}" type="parTrans" cxnId="{3C9C4F56-7639-4DCC-9753-A607C5A388BD}">
      <dgm:prSet/>
      <dgm:spPr/>
      <dgm:t>
        <a:bodyPr/>
        <a:lstStyle/>
        <a:p>
          <a:endParaRPr lang="en-US"/>
        </a:p>
      </dgm:t>
    </dgm:pt>
    <dgm:pt modelId="{288F5580-FF6E-4847-860A-55860FEDC093}" type="sibTrans" cxnId="{3C9C4F56-7639-4DCC-9753-A607C5A388BD}">
      <dgm:prSet/>
      <dgm:spPr/>
      <dgm:t>
        <a:bodyPr/>
        <a:lstStyle/>
        <a:p>
          <a:endParaRPr lang="en-US"/>
        </a:p>
      </dgm:t>
    </dgm:pt>
    <dgm:pt modelId="{E39C3681-3E37-40CF-9247-95DD670E6CC0}">
      <dgm:prSet phldrT="[Text]" custT="1"/>
      <dgm:spPr/>
      <dgm:t>
        <a:bodyPr/>
        <a:lstStyle/>
        <a:p>
          <a:endParaRPr lang="en-US" sz="3200" b="0" dirty="0">
            <a:latin typeface="+mn-lt"/>
          </a:endParaRPr>
        </a:p>
      </dgm:t>
    </dgm:pt>
    <dgm:pt modelId="{4F98F446-BB2C-400D-B55A-E738E31E06CD}" type="parTrans" cxnId="{7768D460-E590-45C6-8B05-D2E376F97020}">
      <dgm:prSet/>
      <dgm:spPr/>
      <dgm:t>
        <a:bodyPr/>
        <a:lstStyle/>
        <a:p>
          <a:endParaRPr lang="en-US"/>
        </a:p>
      </dgm:t>
    </dgm:pt>
    <dgm:pt modelId="{6CDE7B49-1832-40CC-8808-BFED9E8BAC35}" type="sibTrans" cxnId="{7768D460-E590-45C6-8B05-D2E376F9702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t>
        <a:bodyPr/>
        <a:lstStyle/>
        <a:p>
          <a:endParaRPr lang="en-US"/>
        </a:p>
      </dgm:t>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6"/>
      <dgm:spPr>
        <a:solidFill>
          <a:srgbClr val="0053A1"/>
        </a:solidFill>
        <a:effectLst/>
      </dgm:spPr>
      <dgm:t>
        <a:bodyPr/>
        <a:lstStyle/>
        <a:p>
          <a:endParaRPr lang="en-US"/>
        </a:p>
      </dgm:t>
    </dgm:pt>
    <dgm:pt modelId="{7CD5F73C-443B-A048-8263-FAE003DCFDE9}" type="pres">
      <dgm:prSet presAssocID="{65E36125-DFE9-0F4E-888E-267271C4B90A}" presName="Parent1" presStyleLbl="revTx" presStyleIdx="0" presStyleCnt="6">
        <dgm:presLayoutVars>
          <dgm:chMax val="1"/>
          <dgm:chPref val="1"/>
          <dgm:bulletEnabled val="1"/>
        </dgm:presLayoutVars>
      </dgm:prSet>
      <dgm:spPr/>
      <dgm:t>
        <a:bodyPr/>
        <a:lstStyle/>
        <a:p>
          <a:endParaRPr lang="en-US"/>
        </a:p>
      </dgm:t>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6"/>
      <dgm:spPr>
        <a:solidFill>
          <a:srgbClr val="0053A1"/>
        </a:solidFill>
        <a:effectLst/>
      </dgm:spPr>
      <dgm:t>
        <a:bodyPr/>
        <a:lstStyle/>
        <a:p>
          <a:endParaRPr lang="en-US"/>
        </a:p>
      </dgm:t>
    </dgm:pt>
    <dgm:pt modelId="{DF5886B1-1353-4986-A2E1-A9549C648D11}" type="pres">
      <dgm:prSet presAssocID="{B2783C7D-95CE-4BB3-A5D1-80EB037FCA4B}" presName="Parent2" presStyleLbl="revTx" presStyleIdx="1" presStyleCnt="6">
        <dgm:presLayoutVars>
          <dgm:chMax val="1"/>
          <dgm:chPref val="1"/>
          <dgm:bulletEnabled val="1"/>
        </dgm:presLayoutVars>
      </dgm:prSet>
      <dgm:spPr/>
      <dgm:t>
        <a:bodyPr/>
        <a:lstStyle/>
        <a:p>
          <a:endParaRPr lang="en-US"/>
        </a:p>
      </dgm:t>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6"/>
      <dgm:spPr>
        <a:solidFill>
          <a:srgbClr val="0053A1"/>
        </a:solidFill>
        <a:effectLst/>
      </dgm:spPr>
      <dgm:t>
        <a:bodyPr/>
        <a:lstStyle/>
        <a:p>
          <a:endParaRPr lang="en-US"/>
        </a:p>
      </dgm:t>
    </dgm:pt>
    <dgm:pt modelId="{8B48553A-F2CF-4AF6-AD02-E938DCCF3966}" type="pres">
      <dgm:prSet presAssocID="{6D003022-7454-4C44-913A-03750B8EABC0}" presName="Parent3" presStyleLbl="revTx" presStyleIdx="2" presStyleCnt="6">
        <dgm:presLayoutVars>
          <dgm:chMax val="1"/>
          <dgm:chPref val="1"/>
          <dgm:bulletEnabled val="1"/>
        </dgm:presLayoutVars>
      </dgm:prSet>
      <dgm:spPr/>
      <dgm:t>
        <a:bodyPr/>
        <a:lstStyle/>
        <a:p>
          <a:endParaRPr lang="en-US"/>
        </a:p>
      </dgm:t>
    </dgm:pt>
    <dgm:pt modelId="{9F542D13-087C-438A-BC62-67C812909970}" type="pres">
      <dgm:prSet presAssocID="{904E0B82-9739-4E1E-8BE3-2D7DA32A5488}" presName="Accent4" presStyleCnt="0"/>
      <dgm:spPr/>
    </dgm:pt>
    <dgm:pt modelId="{5176E05B-72A2-4A61-8FA2-3C820E5C5A16}" type="pres">
      <dgm:prSet presAssocID="{904E0B82-9739-4E1E-8BE3-2D7DA32A5488}" presName="Accent" presStyleLbl="node1" presStyleIdx="3" presStyleCnt="6"/>
      <dgm:spPr>
        <a:solidFill>
          <a:srgbClr val="0053A1"/>
        </a:solidFill>
        <a:effectLst/>
      </dgm:spPr>
      <dgm:t>
        <a:bodyPr/>
        <a:lstStyle/>
        <a:p>
          <a:endParaRPr lang="en-US"/>
        </a:p>
      </dgm:t>
    </dgm:pt>
    <dgm:pt modelId="{8BE4E60E-A931-4DF8-A917-621CC7D04296}" type="pres">
      <dgm:prSet presAssocID="{904E0B82-9739-4E1E-8BE3-2D7DA32A5488}" presName="Parent4" presStyleLbl="revTx" presStyleIdx="3" presStyleCnt="6">
        <dgm:presLayoutVars>
          <dgm:chMax val="1"/>
          <dgm:chPref val="1"/>
          <dgm:bulletEnabled val="1"/>
        </dgm:presLayoutVars>
      </dgm:prSet>
      <dgm:spPr/>
      <dgm:t>
        <a:bodyPr/>
        <a:lstStyle/>
        <a:p>
          <a:endParaRPr lang="en-US"/>
        </a:p>
      </dgm:t>
    </dgm:pt>
    <dgm:pt modelId="{B06AEB56-84E5-46E1-9C20-57A4364B6932}" type="pres">
      <dgm:prSet presAssocID="{018AE247-672D-4BC1-966C-FE5E013B0043}" presName="Accent5" presStyleCnt="0"/>
      <dgm:spPr/>
    </dgm:pt>
    <dgm:pt modelId="{1C4D855E-97E9-4131-80CD-243972436CBC}" type="pres">
      <dgm:prSet presAssocID="{018AE247-672D-4BC1-966C-FE5E013B0043}" presName="Accent" presStyleLbl="node1" presStyleIdx="4" presStyleCnt="6"/>
      <dgm:spPr>
        <a:noFill/>
        <a:effectLst/>
      </dgm:spPr>
      <dgm:t>
        <a:bodyPr/>
        <a:lstStyle/>
        <a:p>
          <a:endParaRPr lang="en-US"/>
        </a:p>
      </dgm:t>
    </dgm:pt>
    <dgm:pt modelId="{646DB0BF-6ACF-4EE5-899B-4F84B0FFB8C7}" type="pres">
      <dgm:prSet presAssocID="{018AE247-672D-4BC1-966C-FE5E013B0043}" presName="Parent5" presStyleLbl="revTx" presStyleIdx="4" presStyleCnt="6">
        <dgm:presLayoutVars>
          <dgm:chMax val="1"/>
          <dgm:chPref val="1"/>
          <dgm:bulletEnabled val="1"/>
        </dgm:presLayoutVars>
      </dgm:prSet>
      <dgm:spPr/>
      <dgm:t>
        <a:bodyPr/>
        <a:lstStyle/>
        <a:p>
          <a:endParaRPr lang="en-US"/>
        </a:p>
      </dgm:t>
    </dgm:pt>
    <dgm:pt modelId="{775FD923-3532-4D9D-ABC3-A1335DB95D28}" type="pres">
      <dgm:prSet presAssocID="{E39C3681-3E37-40CF-9247-95DD670E6CC0}" presName="Accent6" presStyleCnt="0"/>
      <dgm:spPr/>
    </dgm:pt>
    <dgm:pt modelId="{35A4BAC1-5094-4693-8D24-FDDD78A97D19}" type="pres">
      <dgm:prSet presAssocID="{E39C3681-3E37-40CF-9247-95DD670E6CC0}" presName="Accent" presStyleLbl="node1" presStyleIdx="5" presStyleCnt="6"/>
      <dgm:spPr>
        <a:noFill/>
        <a:effectLst/>
      </dgm:spPr>
      <dgm:t>
        <a:bodyPr/>
        <a:lstStyle/>
        <a:p>
          <a:endParaRPr lang="en-US"/>
        </a:p>
      </dgm:t>
    </dgm:pt>
    <dgm:pt modelId="{9A57C2D3-3085-4B8A-BB48-2F956FB4FEA3}" type="pres">
      <dgm:prSet presAssocID="{E39C3681-3E37-40CF-9247-95DD670E6CC0}" presName="Parent6" presStyleLbl="revTx" presStyleIdx="5" presStyleCnt="6">
        <dgm:presLayoutVars>
          <dgm:chMax val="1"/>
          <dgm:chPref val="1"/>
          <dgm:bulletEnabled val="1"/>
        </dgm:presLayoutVars>
      </dgm:prSet>
      <dgm:spPr/>
      <dgm:t>
        <a:bodyPr/>
        <a:lstStyle/>
        <a:p>
          <a:endParaRPr lang="en-US"/>
        </a:p>
      </dgm:t>
    </dgm:pt>
  </dgm:ptLst>
  <dgm:cxnLst>
    <dgm:cxn modelId="{BABB9306-A5DB-4978-BDB6-97E5D1C59C35}" srcId="{9A640474-ECEE-334D-A815-EF447EC1BB25}" destId="{904E0B82-9739-4E1E-8BE3-2D7DA32A5488}" srcOrd="3" destOrd="0" parTransId="{977A77C1-3340-462F-B5B9-A88C8F033CB4}" sibTransId="{8E0E4DC6-2776-4723-A80F-04013EDF196C}"/>
    <dgm:cxn modelId="{732BA087-BACB-EA4F-81EE-7670198154D0}" srcId="{9A640474-ECEE-334D-A815-EF447EC1BB25}" destId="{65E36125-DFE9-0F4E-888E-267271C4B90A}" srcOrd="0" destOrd="0" parTransId="{83C8A8AD-24D8-BC4A-AA89-F408112C262E}" sibTransId="{EACB671A-B8C1-A04C-A857-3DB37259DF99}"/>
    <dgm:cxn modelId="{71AE7418-4CBB-4B15-B931-114B28D3B2C0}" srcId="{9A640474-ECEE-334D-A815-EF447EC1BB25}" destId="{B2783C7D-95CE-4BB3-A5D1-80EB037FCA4B}" srcOrd="1" destOrd="0" parTransId="{1249BE44-907D-40DF-A0D2-7A4E8124E624}" sibTransId="{7900E4DF-41D3-4C41-ACCA-496352A7C393}"/>
    <dgm:cxn modelId="{8E0D6DC7-7608-4740-8701-C7D8A675F4D6}" type="presOf" srcId="{B2783C7D-95CE-4BB3-A5D1-80EB037FCA4B}" destId="{DF5886B1-1353-4986-A2E1-A9549C648D11}" srcOrd="0" destOrd="0" presId="urn:microsoft.com/office/officeart/2009/layout/CircleArrowProcess"/>
    <dgm:cxn modelId="{21794BF6-AE91-4D0C-8AF3-59E962799E7A}" type="presOf" srcId="{904E0B82-9739-4E1E-8BE3-2D7DA32A5488}" destId="{8BE4E60E-A931-4DF8-A917-621CC7D04296}" srcOrd="0" destOrd="0" presId="urn:microsoft.com/office/officeart/2009/layout/CircleArrowProcess"/>
    <dgm:cxn modelId="{ED1F09B7-C65A-4AEA-9794-1F9E79F699B6}" type="presOf" srcId="{018AE247-672D-4BC1-966C-FE5E013B0043}" destId="{646DB0BF-6ACF-4EE5-899B-4F84B0FFB8C7}" srcOrd="0" destOrd="0" presId="urn:microsoft.com/office/officeart/2009/layout/CircleArrowProcess"/>
    <dgm:cxn modelId="{5A14FE66-9342-4DF8-AA54-96E5092FB1D1}" srcId="{9A640474-ECEE-334D-A815-EF447EC1BB25}" destId="{6D003022-7454-4C44-913A-03750B8EABC0}" srcOrd="2" destOrd="0" parTransId="{3A0B5B61-33A8-4CBF-8EB5-1CC6381E1596}" sibTransId="{6EC4104C-FD28-4EE8-A23D-C69601B092F2}"/>
    <dgm:cxn modelId="{61E5DFCE-D47F-4C84-B386-CC12A689D414}" type="presOf" srcId="{9A640474-ECEE-334D-A815-EF447EC1BB25}" destId="{A3BCA425-A906-7042-81F7-27B4A554D865}" srcOrd="0" destOrd="0" presId="urn:microsoft.com/office/officeart/2009/layout/CircleArrowProcess"/>
    <dgm:cxn modelId="{3C9C4F56-7639-4DCC-9753-A607C5A388BD}" srcId="{9A640474-ECEE-334D-A815-EF447EC1BB25}" destId="{018AE247-672D-4BC1-966C-FE5E013B0043}" srcOrd="4" destOrd="0" parTransId="{EB2E28BC-8BA5-4CB9-A008-164AE9CED609}" sibTransId="{288F5580-FF6E-4847-860A-55860FEDC093}"/>
    <dgm:cxn modelId="{23F89D17-FA0F-4959-8378-47760CE692EC}" type="presOf" srcId="{E39C3681-3E37-40CF-9247-95DD670E6CC0}" destId="{9A57C2D3-3085-4B8A-BB48-2F956FB4FEA3}" srcOrd="0" destOrd="0" presId="urn:microsoft.com/office/officeart/2009/layout/CircleArrowProcess"/>
    <dgm:cxn modelId="{7A4F5E99-40E8-4B12-A8BC-BBF45E36BFC4}" type="presOf" srcId="{6D003022-7454-4C44-913A-03750B8EABC0}" destId="{8B48553A-F2CF-4AF6-AD02-E938DCCF3966}" srcOrd="0" destOrd="0" presId="urn:microsoft.com/office/officeart/2009/layout/CircleArrowProcess"/>
    <dgm:cxn modelId="{6CBF476A-1E9C-44F2-ACBA-2D171F5C2BBA}" type="presOf" srcId="{65E36125-DFE9-0F4E-888E-267271C4B90A}" destId="{7CD5F73C-443B-A048-8263-FAE003DCFDE9}" srcOrd="0" destOrd="0" presId="urn:microsoft.com/office/officeart/2009/layout/CircleArrowProcess"/>
    <dgm:cxn modelId="{7768D460-E590-45C6-8B05-D2E376F97020}" srcId="{9A640474-ECEE-334D-A815-EF447EC1BB25}" destId="{E39C3681-3E37-40CF-9247-95DD670E6CC0}" srcOrd="5" destOrd="0" parTransId="{4F98F446-BB2C-400D-B55A-E738E31E06CD}" sibTransId="{6CDE7B49-1832-40CC-8808-BFED9E8BAC35}"/>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 modelId="{26C160AF-6F13-4D86-82B3-18CF16823AB5}" type="presParOf" srcId="{A3BCA425-A906-7042-81F7-27B4A554D865}" destId="{C2A37F24-F82A-4BE4-86D3-A9C5C110F0B1}" srcOrd="2" destOrd="0" presId="urn:microsoft.com/office/officeart/2009/layout/CircleArrowProcess"/>
    <dgm:cxn modelId="{9CDC230A-521C-4585-B1B7-E3A4864AC646}" type="presParOf" srcId="{C2A37F24-F82A-4BE4-86D3-A9C5C110F0B1}" destId="{9C91E8F8-8626-4ECC-A7E3-AFA5BB7C1B53}" srcOrd="0" destOrd="0" presId="urn:microsoft.com/office/officeart/2009/layout/CircleArrowProcess"/>
    <dgm:cxn modelId="{3577EB66-A461-4E10-9D75-C29014EDB600}" type="presParOf" srcId="{A3BCA425-A906-7042-81F7-27B4A554D865}" destId="{DF5886B1-1353-4986-A2E1-A9549C648D11}" srcOrd="3" destOrd="0" presId="urn:microsoft.com/office/officeart/2009/layout/CircleArrowProcess"/>
    <dgm:cxn modelId="{55B8CBD8-33DE-429C-B856-736D342DE6BA}" type="presParOf" srcId="{A3BCA425-A906-7042-81F7-27B4A554D865}" destId="{B743A3BD-BCB4-4AF1-BB6B-F265D87AD3C8}" srcOrd="4" destOrd="0" presId="urn:microsoft.com/office/officeart/2009/layout/CircleArrowProcess"/>
    <dgm:cxn modelId="{F11CDC29-5A1D-4EDC-9C1A-88E9AC73AAEE}" type="presParOf" srcId="{B743A3BD-BCB4-4AF1-BB6B-F265D87AD3C8}" destId="{9FC12A2A-8712-4E0A-8166-F4F6C1853AD5}" srcOrd="0" destOrd="0" presId="urn:microsoft.com/office/officeart/2009/layout/CircleArrowProcess"/>
    <dgm:cxn modelId="{26EB4ECF-48BF-42E4-93F9-D35883217C23}" type="presParOf" srcId="{A3BCA425-A906-7042-81F7-27B4A554D865}" destId="{8B48553A-F2CF-4AF6-AD02-E938DCCF3966}" srcOrd="5" destOrd="0" presId="urn:microsoft.com/office/officeart/2009/layout/CircleArrowProcess"/>
    <dgm:cxn modelId="{41F883FD-51D6-4C6B-841F-3D82B6F2A702}" type="presParOf" srcId="{A3BCA425-A906-7042-81F7-27B4A554D865}" destId="{9F542D13-087C-438A-BC62-67C812909970}" srcOrd="6" destOrd="0" presId="urn:microsoft.com/office/officeart/2009/layout/CircleArrowProcess"/>
    <dgm:cxn modelId="{6E403FA5-00CE-484A-A482-12DAA8875C19}" type="presParOf" srcId="{9F542D13-087C-438A-BC62-67C812909970}" destId="{5176E05B-72A2-4A61-8FA2-3C820E5C5A16}" srcOrd="0" destOrd="0" presId="urn:microsoft.com/office/officeart/2009/layout/CircleArrowProcess"/>
    <dgm:cxn modelId="{BEEA383D-111F-42AF-B887-E1DC2887FE84}" type="presParOf" srcId="{A3BCA425-A906-7042-81F7-27B4A554D865}" destId="{8BE4E60E-A931-4DF8-A917-621CC7D04296}" srcOrd="7" destOrd="0" presId="urn:microsoft.com/office/officeart/2009/layout/CircleArrowProcess"/>
    <dgm:cxn modelId="{D866B662-831D-427B-B075-5205E5A0567D}" type="presParOf" srcId="{A3BCA425-A906-7042-81F7-27B4A554D865}" destId="{B06AEB56-84E5-46E1-9C20-57A4364B6932}" srcOrd="8" destOrd="0" presId="urn:microsoft.com/office/officeart/2009/layout/CircleArrowProcess"/>
    <dgm:cxn modelId="{8DA92D03-AA87-4797-B3E3-EA3B4945F7CC}" type="presParOf" srcId="{B06AEB56-84E5-46E1-9C20-57A4364B6932}" destId="{1C4D855E-97E9-4131-80CD-243972436CBC}" srcOrd="0" destOrd="0" presId="urn:microsoft.com/office/officeart/2009/layout/CircleArrowProcess"/>
    <dgm:cxn modelId="{441DB71C-4327-4048-948F-FD4A239D15E8}" type="presParOf" srcId="{A3BCA425-A906-7042-81F7-27B4A554D865}" destId="{646DB0BF-6ACF-4EE5-899B-4F84B0FFB8C7}" srcOrd="9" destOrd="0" presId="urn:microsoft.com/office/officeart/2009/layout/CircleArrowProcess"/>
    <dgm:cxn modelId="{90BA8C5C-393E-48F6-B8B0-0B210F6AD8A2}" type="presParOf" srcId="{A3BCA425-A906-7042-81F7-27B4A554D865}" destId="{775FD923-3532-4D9D-ABC3-A1335DB95D28}" srcOrd="10" destOrd="0" presId="urn:microsoft.com/office/officeart/2009/layout/CircleArrowProcess"/>
    <dgm:cxn modelId="{11417DE3-A3C5-4A94-9C65-42E089EE0401}" type="presParOf" srcId="{775FD923-3532-4D9D-ABC3-A1335DB95D28}" destId="{35A4BAC1-5094-4693-8D24-FDDD78A97D19}" srcOrd="0" destOrd="0" presId="urn:microsoft.com/office/officeart/2009/layout/CircleArrowProcess"/>
    <dgm:cxn modelId="{96A76954-1F02-4055-8A31-3B4B993D21E7}" type="presParOf" srcId="{A3BCA425-A906-7042-81F7-27B4A554D865}" destId="{9A57C2D3-3085-4B8A-BB48-2F956FB4FEA3}" srcOrd="11"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endParaRPr lang="en-US" sz="2800" b="0" dirty="0">
            <a:latin typeface="+mn-lt"/>
          </a:endParaRP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B2783C7D-95CE-4BB3-A5D1-80EB037FCA4B}">
      <dgm:prSet phldrT="[Text]" custT="1"/>
      <dgm:spPr/>
      <dgm:t>
        <a:bodyPr/>
        <a:lstStyle/>
        <a:p>
          <a:endParaRPr lang="en-US" sz="2800" b="0" dirty="0">
            <a:latin typeface="+mn-lt"/>
          </a:endParaRPr>
        </a:p>
      </dgm:t>
    </dgm:pt>
    <dgm:pt modelId="{1249BE44-907D-40DF-A0D2-7A4E8124E624}" type="parTrans" cxnId="{71AE7418-4CBB-4B15-B931-114B28D3B2C0}">
      <dgm:prSet/>
      <dgm:spPr/>
      <dgm:t>
        <a:bodyPr/>
        <a:lstStyle/>
        <a:p>
          <a:endParaRPr lang="en-US"/>
        </a:p>
      </dgm:t>
    </dgm:pt>
    <dgm:pt modelId="{7900E4DF-41D3-4C41-ACCA-496352A7C393}" type="sibTrans" cxnId="{71AE7418-4CBB-4B15-B931-114B28D3B2C0}">
      <dgm:prSet/>
      <dgm:spPr/>
      <dgm:t>
        <a:bodyPr/>
        <a:lstStyle/>
        <a:p>
          <a:endParaRPr lang="en-US"/>
        </a:p>
      </dgm:t>
    </dgm:pt>
    <dgm:pt modelId="{6D003022-7454-4C44-913A-03750B8EABC0}">
      <dgm:prSet phldrT="[Text]" custT="1"/>
      <dgm:spPr/>
      <dgm:t>
        <a:bodyPr/>
        <a:lstStyle/>
        <a:p>
          <a:r>
            <a:rPr lang="en-US" sz="2800" b="0" dirty="0" smtClean="0">
              <a:latin typeface="+mn-lt"/>
            </a:rPr>
            <a:t>12</a:t>
          </a:r>
          <a:endParaRPr lang="en-US" sz="2800" b="0" dirty="0">
            <a:latin typeface="+mn-lt"/>
          </a:endParaRPr>
        </a:p>
      </dgm:t>
    </dgm:pt>
    <dgm:pt modelId="{3A0B5B61-33A8-4CBF-8EB5-1CC6381E1596}" type="parTrans" cxnId="{5A14FE66-9342-4DF8-AA54-96E5092FB1D1}">
      <dgm:prSet/>
      <dgm:spPr/>
      <dgm:t>
        <a:bodyPr/>
        <a:lstStyle/>
        <a:p>
          <a:endParaRPr lang="en-US"/>
        </a:p>
      </dgm:t>
    </dgm:pt>
    <dgm:pt modelId="{6EC4104C-FD28-4EE8-A23D-C69601B092F2}" type="sibTrans" cxnId="{5A14FE66-9342-4DF8-AA54-96E5092FB1D1}">
      <dgm:prSet/>
      <dgm:spPr/>
      <dgm:t>
        <a:bodyPr/>
        <a:lstStyle/>
        <a:p>
          <a:endParaRPr lang="en-US"/>
        </a:p>
      </dgm:t>
    </dgm:pt>
    <dgm:pt modelId="{904E0B82-9739-4E1E-8BE3-2D7DA32A5488}">
      <dgm:prSet phldrT="[Text]" custT="1"/>
      <dgm:spPr/>
      <dgm:t>
        <a:bodyPr/>
        <a:lstStyle/>
        <a:p>
          <a:r>
            <a:rPr lang="en-US" sz="2800" b="0" dirty="0" smtClean="0">
              <a:latin typeface="+mn-lt"/>
            </a:rPr>
            <a:t>13</a:t>
          </a:r>
          <a:endParaRPr lang="en-US" sz="2800" b="0" dirty="0">
            <a:latin typeface="+mn-lt"/>
          </a:endParaRPr>
        </a:p>
      </dgm:t>
    </dgm:pt>
    <dgm:pt modelId="{977A77C1-3340-462F-B5B9-A88C8F033CB4}" type="parTrans" cxnId="{BABB9306-A5DB-4978-BDB6-97E5D1C59C35}">
      <dgm:prSet/>
      <dgm:spPr/>
      <dgm:t>
        <a:bodyPr/>
        <a:lstStyle/>
        <a:p>
          <a:endParaRPr lang="en-US"/>
        </a:p>
      </dgm:t>
    </dgm:pt>
    <dgm:pt modelId="{8E0E4DC6-2776-4723-A80F-04013EDF196C}" type="sibTrans" cxnId="{BABB9306-A5DB-4978-BDB6-97E5D1C59C35}">
      <dgm:prSet/>
      <dgm:spPr/>
      <dgm:t>
        <a:bodyPr/>
        <a:lstStyle/>
        <a:p>
          <a:endParaRPr lang="en-US"/>
        </a:p>
      </dgm:t>
    </dgm:pt>
    <dgm:pt modelId="{018AE247-672D-4BC1-966C-FE5E013B0043}">
      <dgm:prSet phldrT="[Text]" custT="1"/>
      <dgm:spPr/>
      <dgm:t>
        <a:bodyPr/>
        <a:lstStyle/>
        <a:p>
          <a:r>
            <a:rPr lang="en-US" sz="2800" b="0" dirty="0" smtClean="0">
              <a:latin typeface="+mn-lt"/>
            </a:rPr>
            <a:t>14</a:t>
          </a:r>
          <a:endParaRPr lang="en-US" sz="2800" b="0" dirty="0">
            <a:latin typeface="+mn-lt"/>
          </a:endParaRPr>
        </a:p>
      </dgm:t>
    </dgm:pt>
    <dgm:pt modelId="{EB2E28BC-8BA5-4CB9-A008-164AE9CED609}" type="parTrans" cxnId="{3C9C4F56-7639-4DCC-9753-A607C5A388BD}">
      <dgm:prSet/>
      <dgm:spPr/>
      <dgm:t>
        <a:bodyPr/>
        <a:lstStyle/>
        <a:p>
          <a:endParaRPr lang="en-US"/>
        </a:p>
      </dgm:t>
    </dgm:pt>
    <dgm:pt modelId="{288F5580-FF6E-4847-860A-55860FEDC093}" type="sibTrans" cxnId="{3C9C4F56-7639-4DCC-9753-A607C5A388BD}">
      <dgm:prSet/>
      <dgm:spPr/>
      <dgm:t>
        <a:bodyPr/>
        <a:lstStyle/>
        <a:p>
          <a:endParaRPr lang="en-US"/>
        </a:p>
      </dgm:t>
    </dgm:pt>
    <dgm:pt modelId="{E39C3681-3E37-40CF-9247-95DD670E6CC0}">
      <dgm:prSet phldrT="[Text]" custT="1"/>
      <dgm:spPr/>
      <dgm:t>
        <a:bodyPr/>
        <a:lstStyle/>
        <a:p>
          <a:r>
            <a:rPr lang="en-US" sz="2800" b="0" dirty="0" smtClean="0">
              <a:latin typeface="+mn-lt"/>
            </a:rPr>
            <a:t>15</a:t>
          </a:r>
          <a:endParaRPr lang="en-US" sz="2800" b="0" dirty="0">
            <a:latin typeface="+mn-lt"/>
          </a:endParaRPr>
        </a:p>
      </dgm:t>
    </dgm:pt>
    <dgm:pt modelId="{4F98F446-BB2C-400D-B55A-E738E31E06CD}" type="parTrans" cxnId="{7768D460-E590-45C6-8B05-D2E376F97020}">
      <dgm:prSet/>
      <dgm:spPr/>
      <dgm:t>
        <a:bodyPr/>
        <a:lstStyle/>
        <a:p>
          <a:endParaRPr lang="en-US"/>
        </a:p>
      </dgm:t>
    </dgm:pt>
    <dgm:pt modelId="{6CDE7B49-1832-40CC-8808-BFED9E8BAC35}" type="sibTrans" cxnId="{7768D460-E590-45C6-8B05-D2E376F9702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t>
        <a:bodyPr/>
        <a:lstStyle/>
        <a:p>
          <a:endParaRPr lang="en-US"/>
        </a:p>
      </dgm:t>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6"/>
      <dgm:spPr>
        <a:noFill/>
        <a:effectLst/>
      </dgm:spPr>
      <dgm:t>
        <a:bodyPr/>
        <a:lstStyle/>
        <a:p>
          <a:endParaRPr lang="en-US"/>
        </a:p>
      </dgm:t>
    </dgm:pt>
    <dgm:pt modelId="{7CD5F73C-443B-A048-8263-FAE003DCFDE9}" type="pres">
      <dgm:prSet presAssocID="{65E36125-DFE9-0F4E-888E-267271C4B90A}" presName="Parent1" presStyleLbl="revTx" presStyleIdx="0" presStyleCnt="6">
        <dgm:presLayoutVars>
          <dgm:chMax val="1"/>
          <dgm:chPref val="1"/>
          <dgm:bulletEnabled val="1"/>
        </dgm:presLayoutVars>
      </dgm:prSet>
      <dgm:spPr/>
      <dgm:t>
        <a:bodyPr/>
        <a:lstStyle/>
        <a:p>
          <a:endParaRPr lang="en-US"/>
        </a:p>
      </dgm:t>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6"/>
      <dgm:spPr>
        <a:noFill/>
        <a:effectLst/>
      </dgm:spPr>
      <dgm:t>
        <a:bodyPr/>
        <a:lstStyle/>
        <a:p>
          <a:endParaRPr lang="en-US"/>
        </a:p>
      </dgm:t>
    </dgm:pt>
    <dgm:pt modelId="{DF5886B1-1353-4986-A2E1-A9549C648D11}" type="pres">
      <dgm:prSet presAssocID="{B2783C7D-95CE-4BB3-A5D1-80EB037FCA4B}" presName="Parent2" presStyleLbl="revTx" presStyleIdx="1" presStyleCnt="6">
        <dgm:presLayoutVars>
          <dgm:chMax val="1"/>
          <dgm:chPref val="1"/>
          <dgm:bulletEnabled val="1"/>
        </dgm:presLayoutVars>
      </dgm:prSet>
      <dgm:spPr/>
      <dgm:t>
        <a:bodyPr/>
        <a:lstStyle/>
        <a:p>
          <a:endParaRPr lang="en-US"/>
        </a:p>
      </dgm:t>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6"/>
      <dgm:spPr>
        <a:solidFill>
          <a:srgbClr val="0053A1"/>
        </a:solidFill>
        <a:effectLst/>
      </dgm:spPr>
      <dgm:t>
        <a:bodyPr/>
        <a:lstStyle/>
        <a:p>
          <a:endParaRPr lang="en-US"/>
        </a:p>
      </dgm:t>
    </dgm:pt>
    <dgm:pt modelId="{8B48553A-F2CF-4AF6-AD02-E938DCCF3966}" type="pres">
      <dgm:prSet presAssocID="{6D003022-7454-4C44-913A-03750B8EABC0}" presName="Parent3" presStyleLbl="revTx" presStyleIdx="2" presStyleCnt="6">
        <dgm:presLayoutVars>
          <dgm:chMax val="1"/>
          <dgm:chPref val="1"/>
          <dgm:bulletEnabled val="1"/>
        </dgm:presLayoutVars>
      </dgm:prSet>
      <dgm:spPr/>
      <dgm:t>
        <a:bodyPr/>
        <a:lstStyle/>
        <a:p>
          <a:endParaRPr lang="en-US"/>
        </a:p>
      </dgm:t>
    </dgm:pt>
    <dgm:pt modelId="{9F542D13-087C-438A-BC62-67C812909970}" type="pres">
      <dgm:prSet presAssocID="{904E0B82-9739-4E1E-8BE3-2D7DA32A5488}" presName="Accent4" presStyleCnt="0"/>
      <dgm:spPr/>
    </dgm:pt>
    <dgm:pt modelId="{5176E05B-72A2-4A61-8FA2-3C820E5C5A16}" type="pres">
      <dgm:prSet presAssocID="{904E0B82-9739-4E1E-8BE3-2D7DA32A5488}" presName="Accent" presStyleLbl="node1" presStyleIdx="3" presStyleCnt="6"/>
      <dgm:spPr>
        <a:solidFill>
          <a:srgbClr val="0053A1"/>
        </a:solidFill>
        <a:effectLst/>
      </dgm:spPr>
      <dgm:t>
        <a:bodyPr/>
        <a:lstStyle/>
        <a:p>
          <a:endParaRPr lang="en-US"/>
        </a:p>
      </dgm:t>
    </dgm:pt>
    <dgm:pt modelId="{8BE4E60E-A931-4DF8-A917-621CC7D04296}" type="pres">
      <dgm:prSet presAssocID="{904E0B82-9739-4E1E-8BE3-2D7DA32A5488}" presName="Parent4" presStyleLbl="revTx" presStyleIdx="3" presStyleCnt="6">
        <dgm:presLayoutVars>
          <dgm:chMax val="1"/>
          <dgm:chPref val="1"/>
          <dgm:bulletEnabled val="1"/>
        </dgm:presLayoutVars>
      </dgm:prSet>
      <dgm:spPr/>
      <dgm:t>
        <a:bodyPr/>
        <a:lstStyle/>
        <a:p>
          <a:endParaRPr lang="en-US"/>
        </a:p>
      </dgm:t>
    </dgm:pt>
    <dgm:pt modelId="{B06AEB56-84E5-46E1-9C20-57A4364B6932}" type="pres">
      <dgm:prSet presAssocID="{018AE247-672D-4BC1-966C-FE5E013B0043}" presName="Accent5" presStyleCnt="0"/>
      <dgm:spPr/>
    </dgm:pt>
    <dgm:pt modelId="{1C4D855E-97E9-4131-80CD-243972436CBC}" type="pres">
      <dgm:prSet presAssocID="{018AE247-672D-4BC1-966C-FE5E013B0043}" presName="Accent" presStyleLbl="node1" presStyleIdx="4" presStyleCnt="6"/>
      <dgm:spPr>
        <a:solidFill>
          <a:srgbClr val="0053A1"/>
        </a:solidFill>
        <a:effectLst/>
      </dgm:spPr>
      <dgm:t>
        <a:bodyPr/>
        <a:lstStyle/>
        <a:p>
          <a:endParaRPr lang="en-US"/>
        </a:p>
      </dgm:t>
    </dgm:pt>
    <dgm:pt modelId="{646DB0BF-6ACF-4EE5-899B-4F84B0FFB8C7}" type="pres">
      <dgm:prSet presAssocID="{018AE247-672D-4BC1-966C-FE5E013B0043}" presName="Parent5" presStyleLbl="revTx" presStyleIdx="4" presStyleCnt="6">
        <dgm:presLayoutVars>
          <dgm:chMax val="1"/>
          <dgm:chPref val="1"/>
          <dgm:bulletEnabled val="1"/>
        </dgm:presLayoutVars>
      </dgm:prSet>
      <dgm:spPr/>
      <dgm:t>
        <a:bodyPr/>
        <a:lstStyle/>
        <a:p>
          <a:endParaRPr lang="en-US"/>
        </a:p>
      </dgm:t>
    </dgm:pt>
    <dgm:pt modelId="{775FD923-3532-4D9D-ABC3-A1335DB95D28}" type="pres">
      <dgm:prSet presAssocID="{E39C3681-3E37-40CF-9247-95DD670E6CC0}" presName="Accent6" presStyleCnt="0"/>
      <dgm:spPr/>
    </dgm:pt>
    <dgm:pt modelId="{35A4BAC1-5094-4693-8D24-FDDD78A97D19}" type="pres">
      <dgm:prSet presAssocID="{E39C3681-3E37-40CF-9247-95DD670E6CC0}" presName="Accent" presStyleLbl="node1" presStyleIdx="5" presStyleCnt="6"/>
      <dgm:spPr>
        <a:solidFill>
          <a:srgbClr val="0053A1"/>
        </a:solidFill>
        <a:effectLst/>
      </dgm:spPr>
      <dgm:t>
        <a:bodyPr/>
        <a:lstStyle/>
        <a:p>
          <a:endParaRPr lang="en-US"/>
        </a:p>
      </dgm:t>
    </dgm:pt>
    <dgm:pt modelId="{9A57C2D3-3085-4B8A-BB48-2F956FB4FEA3}" type="pres">
      <dgm:prSet presAssocID="{E39C3681-3E37-40CF-9247-95DD670E6CC0}" presName="Parent6" presStyleLbl="revTx" presStyleIdx="5" presStyleCnt="6">
        <dgm:presLayoutVars>
          <dgm:chMax val="1"/>
          <dgm:chPref val="1"/>
          <dgm:bulletEnabled val="1"/>
        </dgm:presLayoutVars>
      </dgm:prSet>
      <dgm:spPr/>
      <dgm:t>
        <a:bodyPr/>
        <a:lstStyle/>
        <a:p>
          <a:endParaRPr lang="en-US"/>
        </a:p>
      </dgm:t>
    </dgm:pt>
  </dgm:ptLst>
  <dgm:cxnLst>
    <dgm:cxn modelId="{BABB9306-A5DB-4978-BDB6-97E5D1C59C35}" srcId="{9A640474-ECEE-334D-A815-EF447EC1BB25}" destId="{904E0B82-9739-4E1E-8BE3-2D7DA32A5488}" srcOrd="3" destOrd="0" parTransId="{977A77C1-3340-462F-B5B9-A88C8F033CB4}" sibTransId="{8E0E4DC6-2776-4723-A80F-04013EDF196C}"/>
    <dgm:cxn modelId="{732BA087-BACB-EA4F-81EE-7670198154D0}" srcId="{9A640474-ECEE-334D-A815-EF447EC1BB25}" destId="{65E36125-DFE9-0F4E-888E-267271C4B90A}" srcOrd="0" destOrd="0" parTransId="{83C8A8AD-24D8-BC4A-AA89-F408112C262E}" sibTransId="{EACB671A-B8C1-A04C-A857-3DB37259DF99}"/>
    <dgm:cxn modelId="{71AE7418-4CBB-4B15-B931-114B28D3B2C0}" srcId="{9A640474-ECEE-334D-A815-EF447EC1BB25}" destId="{B2783C7D-95CE-4BB3-A5D1-80EB037FCA4B}" srcOrd="1" destOrd="0" parTransId="{1249BE44-907D-40DF-A0D2-7A4E8124E624}" sibTransId="{7900E4DF-41D3-4C41-ACCA-496352A7C393}"/>
    <dgm:cxn modelId="{8E0D6DC7-7608-4740-8701-C7D8A675F4D6}" type="presOf" srcId="{B2783C7D-95CE-4BB3-A5D1-80EB037FCA4B}" destId="{DF5886B1-1353-4986-A2E1-A9549C648D11}" srcOrd="0" destOrd="0" presId="urn:microsoft.com/office/officeart/2009/layout/CircleArrowProcess"/>
    <dgm:cxn modelId="{21794BF6-AE91-4D0C-8AF3-59E962799E7A}" type="presOf" srcId="{904E0B82-9739-4E1E-8BE3-2D7DA32A5488}" destId="{8BE4E60E-A931-4DF8-A917-621CC7D04296}" srcOrd="0" destOrd="0" presId="urn:microsoft.com/office/officeart/2009/layout/CircleArrowProcess"/>
    <dgm:cxn modelId="{ED1F09B7-C65A-4AEA-9794-1F9E79F699B6}" type="presOf" srcId="{018AE247-672D-4BC1-966C-FE5E013B0043}" destId="{646DB0BF-6ACF-4EE5-899B-4F84B0FFB8C7}" srcOrd="0" destOrd="0" presId="urn:microsoft.com/office/officeart/2009/layout/CircleArrowProcess"/>
    <dgm:cxn modelId="{5A14FE66-9342-4DF8-AA54-96E5092FB1D1}" srcId="{9A640474-ECEE-334D-A815-EF447EC1BB25}" destId="{6D003022-7454-4C44-913A-03750B8EABC0}" srcOrd="2" destOrd="0" parTransId="{3A0B5B61-33A8-4CBF-8EB5-1CC6381E1596}" sibTransId="{6EC4104C-FD28-4EE8-A23D-C69601B092F2}"/>
    <dgm:cxn modelId="{61E5DFCE-D47F-4C84-B386-CC12A689D414}" type="presOf" srcId="{9A640474-ECEE-334D-A815-EF447EC1BB25}" destId="{A3BCA425-A906-7042-81F7-27B4A554D865}" srcOrd="0" destOrd="0" presId="urn:microsoft.com/office/officeart/2009/layout/CircleArrowProcess"/>
    <dgm:cxn modelId="{3C9C4F56-7639-4DCC-9753-A607C5A388BD}" srcId="{9A640474-ECEE-334D-A815-EF447EC1BB25}" destId="{018AE247-672D-4BC1-966C-FE5E013B0043}" srcOrd="4" destOrd="0" parTransId="{EB2E28BC-8BA5-4CB9-A008-164AE9CED609}" sibTransId="{288F5580-FF6E-4847-860A-55860FEDC093}"/>
    <dgm:cxn modelId="{23F89D17-FA0F-4959-8378-47760CE692EC}" type="presOf" srcId="{E39C3681-3E37-40CF-9247-95DD670E6CC0}" destId="{9A57C2D3-3085-4B8A-BB48-2F956FB4FEA3}" srcOrd="0" destOrd="0" presId="urn:microsoft.com/office/officeart/2009/layout/CircleArrowProcess"/>
    <dgm:cxn modelId="{7A4F5E99-40E8-4B12-A8BC-BBF45E36BFC4}" type="presOf" srcId="{6D003022-7454-4C44-913A-03750B8EABC0}" destId="{8B48553A-F2CF-4AF6-AD02-E938DCCF3966}" srcOrd="0" destOrd="0" presId="urn:microsoft.com/office/officeart/2009/layout/CircleArrowProcess"/>
    <dgm:cxn modelId="{6CBF476A-1E9C-44F2-ACBA-2D171F5C2BBA}" type="presOf" srcId="{65E36125-DFE9-0F4E-888E-267271C4B90A}" destId="{7CD5F73C-443B-A048-8263-FAE003DCFDE9}" srcOrd="0" destOrd="0" presId="urn:microsoft.com/office/officeart/2009/layout/CircleArrowProcess"/>
    <dgm:cxn modelId="{7768D460-E590-45C6-8B05-D2E376F97020}" srcId="{9A640474-ECEE-334D-A815-EF447EC1BB25}" destId="{E39C3681-3E37-40CF-9247-95DD670E6CC0}" srcOrd="5" destOrd="0" parTransId="{4F98F446-BB2C-400D-B55A-E738E31E06CD}" sibTransId="{6CDE7B49-1832-40CC-8808-BFED9E8BAC35}"/>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 modelId="{26C160AF-6F13-4D86-82B3-18CF16823AB5}" type="presParOf" srcId="{A3BCA425-A906-7042-81F7-27B4A554D865}" destId="{C2A37F24-F82A-4BE4-86D3-A9C5C110F0B1}" srcOrd="2" destOrd="0" presId="urn:microsoft.com/office/officeart/2009/layout/CircleArrowProcess"/>
    <dgm:cxn modelId="{9CDC230A-521C-4585-B1B7-E3A4864AC646}" type="presParOf" srcId="{C2A37F24-F82A-4BE4-86D3-A9C5C110F0B1}" destId="{9C91E8F8-8626-4ECC-A7E3-AFA5BB7C1B53}" srcOrd="0" destOrd="0" presId="urn:microsoft.com/office/officeart/2009/layout/CircleArrowProcess"/>
    <dgm:cxn modelId="{3577EB66-A461-4E10-9D75-C29014EDB600}" type="presParOf" srcId="{A3BCA425-A906-7042-81F7-27B4A554D865}" destId="{DF5886B1-1353-4986-A2E1-A9549C648D11}" srcOrd="3" destOrd="0" presId="urn:microsoft.com/office/officeart/2009/layout/CircleArrowProcess"/>
    <dgm:cxn modelId="{55B8CBD8-33DE-429C-B856-736D342DE6BA}" type="presParOf" srcId="{A3BCA425-A906-7042-81F7-27B4A554D865}" destId="{B743A3BD-BCB4-4AF1-BB6B-F265D87AD3C8}" srcOrd="4" destOrd="0" presId="urn:microsoft.com/office/officeart/2009/layout/CircleArrowProcess"/>
    <dgm:cxn modelId="{F11CDC29-5A1D-4EDC-9C1A-88E9AC73AAEE}" type="presParOf" srcId="{B743A3BD-BCB4-4AF1-BB6B-F265D87AD3C8}" destId="{9FC12A2A-8712-4E0A-8166-F4F6C1853AD5}" srcOrd="0" destOrd="0" presId="urn:microsoft.com/office/officeart/2009/layout/CircleArrowProcess"/>
    <dgm:cxn modelId="{26EB4ECF-48BF-42E4-93F9-D35883217C23}" type="presParOf" srcId="{A3BCA425-A906-7042-81F7-27B4A554D865}" destId="{8B48553A-F2CF-4AF6-AD02-E938DCCF3966}" srcOrd="5" destOrd="0" presId="urn:microsoft.com/office/officeart/2009/layout/CircleArrowProcess"/>
    <dgm:cxn modelId="{41F883FD-51D6-4C6B-841F-3D82B6F2A702}" type="presParOf" srcId="{A3BCA425-A906-7042-81F7-27B4A554D865}" destId="{9F542D13-087C-438A-BC62-67C812909970}" srcOrd="6" destOrd="0" presId="urn:microsoft.com/office/officeart/2009/layout/CircleArrowProcess"/>
    <dgm:cxn modelId="{6E403FA5-00CE-484A-A482-12DAA8875C19}" type="presParOf" srcId="{9F542D13-087C-438A-BC62-67C812909970}" destId="{5176E05B-72A2-4A61-8FA2-3C820E5C5A16}" srcOrd="0" destOrd="0" presId="urn:microsoft.com/office/officeart/2009/layout/CircleArrowProcess"/>
    <dgm:cxn modelId="{BEEA383D-111F-42AF-B887-E1DC2887FE84}" type="presParOf" srcId="{A3BCA425-A906-7042-81F7-27B4A554D865}" destId="{8BE4E60E-A931-4DF8-A917-621CC7D04296}" srcOrd="7" destOrd="0" presId="urn:microsoft.com/office/officeart/2009/layout/CircleArrowProcess"/>
    <dgm:cxn modelId="{D866B662-831D-427B-B075-5205E5A0567D}" type="presParOf" srcId="{A3BCA425-A906-7042-81F7-27B4A554D865}" destId="{B06AEB56-84E5-46E1-9C20-57A4364B6932}" srcOrd="8" destOrd="0" presId="urn:microsoft.com/office/officeart/2009/layout/CircleArrowProcess"/>
    <dgm:cxn modelId="{8DA92D03-AA87-4797-B3E3-EA3B4945F7CC}" type="presParOf" srcId="{B06AEB56-84E5-46E1-9C20-57A4364B6932}" destId="{1C4D855E-97E9-4131-80CD-243972436CBC}" srcOrd="0" destOrd="0" presId="urn:microsoft.com/office/officeart/2009/layout/CircleArrowProcess"/>
    <dgm:cxn modelId="{441DB71C-4327-4048-948F-FD4A239D15E8}" type="presParOf" srcId="{A3BCA425-A906-7042-81F7-27B4A554D865}" destId="{646DB0BF-6ACF-4EE5-899B-4F84B0FFB8C7}" srcOrd="9" destOrd="0" presId="urn:microsoft.com/office/officeart/2009/layout/CircleArrowProcess"/>
    <dgm:cxn modelId="{90BA8C5C-393E-48F6-B8B0-0B210F6AD8A2}" type="presParOf" srcId="{A3BCA425-A906-7042-81F7-27B4A554D865}" destId="{775FD923-3532-4D9D-ABC3-A1335DB95D28}" srcOrd="10" destOrd="0" presId="urn:microsoft.com/office/officeart/2009/layout/CircleArrowProcess"/>
    <dgm:cxn modelId="{11417DE3-A3C5-4A94-9C65-42E089EE0401}" type="presParOf" srcId="{775FD923-3532-4D9D-ABC3-A1335DB95D28}" destId="{35A4BAC1-5094-4693-8D24-FDDD78A97D19}" srcOrd="0" destOrd="0" presId="urn:microsoft.com/office/officeart/2009/layout/CircleArrowProcess"/>
    <dgm:cxn modelId="{96A76954-1F02-4055-8A31-3B4B993D21E7}" type="presParOf" srcId="{A3BCA425-A906-7042-81F7-27B4A554D865}" destId="{9A57C2D3-3085-4B8A-BB48-2F956FB4FEA3}" srcOrd="11" destOrd="0" presId="urn:microsoft.com/office/officeart/2009/layout/CircleArrowProcess"/>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BB01B7-15E0-4E72-A378-5EA37A711A88}" type="doc">
      <dgm:prSet loTypeId="urn:microsoft.com/office/officeart/2005/8/layout/matrix3" loCatId="matrix" qsTypeId="urn:microsoft.com/office/officeart/2005/8/quickstyle/simple5" qsCatId="simple" csTypeId="urn:microsoft.com/office/officeart/2005/8/colors/accent0_3" csCatId="mainScheme" phldr="1"/>
      <dgm:spPr/>
      <dgm:t>
        <a:bodyPr/>
        <a:lstStyle/>
        <a:p>
          <a:endParaRPr lang="en-US"/>
        </a:p>
      </dgm:t>
    </dgm:pt>
    <dgm:pt modelId="{866A2E3F-91C1-48E8-8B76-458C17F03476}">
      <dgm:prSet phldrT="[Text]"/>
      <dgm:spPr/>
      <dgm:t>
        <a:bodyPr/>
        <a:lstStyle/>
        <a:p>
          <a:r>
            <a:rPr lang="en-US" dirty="0" smtClean="0"/>
            <a:t>Pour le personnel déjà </a:t>
          </a:r>
          <a:r>
            <a:rPr lang="en-US" dirty="0" err="1" smtClean="0"/>
            <a:t>en</a:t>
          </a:r>
          <a:r>
            <a:rPr lang="en-US" dirty="0" smtClean="0"/>
            <a:t> place: </a:t>
          </a:r>
          <a:r>
            <a:rPr lang="en-US" dirty="0" err="1" smtClean="0"/>
            <a:t>période</a:t>
          </a:r>
          <a:r>
            <a:rPr lang="en-US" dirty="0" smtClean="0"/>
            <a:t> </a:t>
          </a:r>
          <a:r>
            <a:rPr lang="en-US" dirty="0" err="1" smtClean="0"/>
            <a:t>d’appel</a:t>
          </a:r>
          <a:r>
            <a:rPr lang="en-US" dirty="0" smtClean="0"/>
            <a:t> </a:t>
          </a:r>
          <a:r>
            <a:rPr lang="en-US" dirty="0" err="1" smtClean="0"/>
            <a:t>d’offres</a:t>
          </a:r>
          <a:r>
            <a:rPr lang="en-US" dirty="0" smtClean="0"/>
            <a:t> </a:t>
          </a:r>
          <a:r>
            <a:rPr lang="en-US" dirty="0" err="1" smtClean="0"/>
            <a:t>est</a:t>
          </a:r>
          <a:r>
            <a:rPr lang="en-US" dirty="0" smtClean="0"/>
            <a:t> </a:t>
          </a:r>
          <a:r>
            <a:rPr lang="en-US" dirty="0" err="1" smtClean="0"/>
            <a:t>toujours</a:t>
          </a:r>
          <a:r>
            <a:rPr lang="en-US" dirty="0" smtClean="0"/>
            <a:t> difficile à vivre (ne pas la prolonger)</a:t>
          </a:r>
          <a:endParaRPr lang="en-US" dirty="0"/>
        </a:p>
      </dgm:t>
    </dgm:pt>
    <dgm:pt modelId="{7043F604-7981-41CD-A096-054ACECAA2F7}" type="parTrans" cxnId="{242A91C5-7133-47BF-A427-30099CB8C939}">
      <dgm:prSet/>
      <dgm:spPr/>
      <dgm:t>
        <a:bodyPr/>
        <a:lstStyle/>
        <a:p>
          <a:endParaRPr lang="en-US"/>
        </a:p>
      </dgm:t>
    </dgm:pt>
    <dgm:pt modelId="{0F9256DC-B3B8-446B-9F06-9274B7001CC5}" type="sibTrans" cxnId="{242A91C5-7133-47BF-A427-30099CB8C939}">
      <dgm:prSet/>
      <dgm:spPr/>
      <dgm:t>
        <a:bodyPr/>
        <a:lstStyle/>
        <a:p>
          <a:endParaRPr lang="en-US"/>
        </a:p>
      </dgm:t>
    </dgm:pt>
    <dgm:pt modelId="{D33F30EA-8F35-4495-AD36-22CC574DBFD7}">
      <dgm:prSet phldrT="[Text]"/>
      <dgm:spPr/>
      <dgm:t>
        <a:bodyPr/>
        <a:lstStyle/>
        <a:p>
          <a:r>
            <a:rPr lang="en-US" dirty="0" err="1" smtClean="0"/>
            <a:t>Pression</a:t>
          </a:r>
          <a:r>
            <a:rPr lang="en-US" dirty="0" smtClean="0"/>
            <a:t> des </a:t>
          </a:r>
          <a:r>
            <a:rPr lang="en-US" dirty="0" err="1" smtClean="0"/>
            <a:t>syndicats</a:t>
          </a:r>
          <a:r>
            <a:rPr lang="en-US" dirty="0" smtClean="0"/>
            <a:t> (image du CERN)</a:t>
          </a:r>
          <a:endParaRPr lang="en-US" dirty="0"/>
        </a:p>
      </dgm:t>
    </dgm:pt>
    <dgm:pt modelId="{1F54E2BF-43AA-464F-B47D-B124DDDB3E30}" type="parTrans" cxnId="{64394B5F-3B0D-4DEF-99E6-ECE1683CB303}">
      <dgm:prSet/>
      <dgm:spPr/>
      <dgm:t>
        <a:bodyPr/>
        <a:lstStyle/>
        <a:p>
          <a:endParaRPr lang="en-US"/>
        </a:p>
      </dgm:t>
    </dgm:pt>
    <dgm:pt modelId="{3AC6A269-AC06-431B-B52D-ECBC6E901EC2}" type="sibTrans" cxnId="{64394B5F-3B0D-4DEF-99E6-ECE1683CB303}">
      <dgm:prSet/>
      <dgm:spPr/>
      <dgm:t>
        <a:bodyPr/>
        <a:lstStyle/>
        <a:p>
          <a:endParaRPr lang="en-US"/>
        </a:p>
      </dgm:t>
    </dgm:pt>
    <dgm:pt modelId="{5F4964E6-0E15-455D-AB35-45365873C978}">
      <dgm:prSet phldrT="[Text]"/>
      <dgm:spPr/>
      <dgm:t>
        <a:bodyPr/>
        <a:lstStyle/>
        <a:p>
          <a:r>
            <a:rPr lang="en-US" dirty="0" err="1" smtClean="0"/>
            <a:t>Difficultés</a:t>
          </a:r>
          <a:r>
            <a:rPr lang="en-US" dirty="0" smtClean="0"/>
            <a:t> de </a:t>
          </a:r>
          <a:r>
            <a:rPr lang="en-US" dirty="0" err="1" smtClean="0"/>
            <a:t>l’embauche</a:t>
          </a:r>
          <a:r>
            <a:rPr lang="en-US" dirty="0" smtClean="0"/>
            <a:t> </a:t>
          </a:r>
          <a:r>
            <a:rPr lang="en-US" dirty="0" err="1" smtClean="0"/>
            <a:t>dans</a:t>
          </a:r>
          <a:r>
            <a:rPr lang="en-US" dirty="0" smtClean="0"/>
            <a:t> la zone locale </a:t>
          </a:r>
          <a:r>
            <a:rPr lang="en-US" dirty="0" err="1" smtClean="0"/>
            <a:t>ou</a:t>
          </a:r>
          <a:r>
            <a:rPr lang="en-US" dirty="0" smtClean="0"/>
            <a:t> de faire </a:t>
          </a:r>
          <a:r>
            <a:rPr lang="en-US" dirty="0" err="1" smtClean="0"/>
            <a:t>venir</a:t>
          </a:r>
          <a:r>
            <a:rPr lang="en-US" dirty="0" smtClean="0"/>
            <a:t> (</a:t>
          </a:r>
          <a:r>
            <a:rPr lang="en-US" dirty="0" err="1" smtClean="0"/>
            <a:t>dans</a:t>
          </a:r>
          <a:r>
            <a:rPr lang="en-US" dirty="0" smtClean="0"/>
            <a:t> les </a:t>
          </a:r>
          <a:r>
            <a:rPr lang="en-US" dirty="0" err="1" smtClean="0"/>
            <a:t>délais</a:t>
          </a:r>
          <a:r>
            <a:rPr lang="en-US" dirty="0" smtClean="0"/>
            <a:t> courts) du personnel </a:t>
          </a:r>
          <a:r>
            <a:rPr lang="en-US" dirty="0" err="1" smtClean="0"/>
            <a:t>détaché</a:t>
          </a:r>
          <a:endParaRPr lang="en-US" dirty="0"/>
        </a:p>
      </dgm:t>
    </dgm:pt>
    <dgm:pt modelId="{C470B79B-AC55-41D6-95C2-E4A6C845DA37}" type="parTrans" cxnId="{E5E06C61-7A01-4124-ADC9-EE8A60950340}">
      <dgm:prSet/>
      <dgm:spPr/>
      <dgm:t>
        <a:bodyPr/>
        <a:lstStyle/>
        <a:p>
          <a:endParaRPr lang="en-US"/>
        </a:p>
      </dgm:t>
    </dgm:pt>
    <dgm:pt modelId="{4EEBF0D5-4EC1-4BD1-8FA1-6567B8C333FA}" type="sibTrans" cxnId="{E5E06C61-7A01-4124-ADC9-EE8A60950340}">
      <dgm:prSet/>
      <dgm:spPr/>
      <dgm:t>
        <a:bodyPr/>
        <a:lstStyle/>
        <a:p>
          <a:endParaRPr lang="en-US"/>
        </a:p>
      </dgm:t>
    </dgm:pt>
    <dgm:pt modelId="{6BE974CD-4179-4717-846E-444829492B76}">
      <dgm:prSet phldrT="[Text]"/>
      <dgm:spPr/>
      <dgm:t>
        <a:bodyPr/>
        <a:lstStyle/>
        <a:p>
          <a:r>
            <a:rPr lang="en-US" dirty="0" err="1" smtClean="0"/>
            <a:t>Rétention</a:t>
          </a:r>
          <a:r>
            <a:rPr lang="en-US" dirty="0" smtClean="0"/>
            <a:t> des </a:t>
          </a:r>
          <a:r>
            <a:rPr lang="en-US" dirty="0" err="1" smtClean="0"/>
            <a:t>compétences</a:t>
          </a:r>
          <a:r>
            <a:rPr lang="en-US" dirty="0" smtClean="0"/>
            <a:t> techniques</a:t>
          </a:r>
          <a:endParaRPr lang="en-US" dirty="0"/>
        </a:p>
      </dgm:t>
    </dgm:pt>
    <dgm:pt modelId="{69F95755-81F0-4299-AFCA-41A262A65975}" type="parTrans" cxnId="{A6577F9A-4D8C-41B4-9FF4-C3FD2D6A9D85}">
      <dgm:prSet/>
      <dgm:spPr/>
      <dgm:t>
        <a:bodyPr/>
        <a:lstStyle/>
        <a:p>
          <a:endParaRPr lang="en-US"/>
        </a:p>
      </dgm:t>
    </dgm:pt>
    <dgm:pt modelId="{09C53F83-F726-4741-B57C-7ED682C3781C}" type="sibTrans" cxnId="{A6577F9A-4D8C-41B4-9FF4-C3FD2D6A9D85}">
      <dgm:prSet/>
      <dgm:spPr/>
      <dgm:t>
        <a:bodyPr/>
        <a:lstStyle/>
        <a:p>
          <a:endParaRPr lang="en-US"/>
        </a:p>
      </dgm:t>
    </dgm:pt>
    <dgm:pt modelId="{6A9F0765-60EE-403C-91DF-5C1C7B35B406}" type="pres">
      <dgm:prSet presAssocID="{95BB01B7-15E0-4E72-A378-5EA37A711A88}" presName="matrix" presStyleCnt="0">
        <dgm:presLayoutVars>
          <dgm:chMax val="1"/>
          <dgm:dir/>
          <dgm:resizeHandles val="exact"/>
        </dgm:presLayoutVars>
      </dgm:prSet>
      <dgm:spPr/>
      <dgm:t>
        <a:bodyPr/>
        <a:lstStyle/>
        <a:p>
          <a:endParaRPr lang="en-US"/>
        </a:p>
      </dgm:t>
    </dgm:pt>
    <dgm:pt modelId="{D739E5F4-9C31-45D4-B0D0-5F6F4B623470}" type="pres">
      <dgm:prSet presAssocID="{95BB01B7-15E0-4E72-A378-5EA37A711A88}" presName="diamond" presStyleLbl="bgShp" presStyleIdx="0" presStyleCnt="1"/>
      <dgm:spPr/>
    </dgm:pt>
    <dgm:pt modelId="{AE6B42C7-EAF2-4B38-9F9C-E8A7F443E77D}" type="pres">
      <dgm:prSet presAssocID="{95BB01B7-15E0-4E72-A378-5EA37A711A88}" presName="quad1" presStyleLbl="node1" presStyleIdx="0" presStyleCnt="4">
        <dgm:presLayoutVars>
          <dgm:chMax val="0"/>
          <dgm:chPref val="0"/>
          <dgm:bulletEnabled val="1"/>
        </dgm:presLayoutVars>
      </dgm:prSet>
      <dgm:spPr/>
      <dgm:t>
        <a:bodyPr/>
        <a:lstStyle/>
        <a:p>
          <a:endParaRPr lang="en-US"/>
        </a:p>
      </dgm:t>
    </dgm:pt>
    <dgm:pt modelId="{CEFDB22D-FFFE-45A8-8BA7-24B7E30F837F}" type="pres">
      <dgm:prSet presAssocID="{95BB01B7-15E0-4E72-A378-5EA37A711A88}" presName="quad2" presStyleLbl="node1" presStyleIdx="1" presStyleCnt="4">
        <dgm:presLayoutVars>
          <dgm:chMax val="0"/>
          <dgm:chPref val="0"/>
          <dgm:bulletEnabled val="1"/>
        </dgm:presLayoutVars>
      </dgm:prSet>
      <dgm:spPr/>
      <dgm:t>
        <a:bodyPr/>
        <a:lstStyle/>
        <a:p>
          <a:endParaRPr lang="en-US"/>
        </a:p>
      </dgm:t>
    </dgm:pt>
    <dgm:pt modelId="{92C482DD-B9C0-4546-8C4F-E9A9D2956E4B}" type="pres">
      <dgm:prSet presAssocID="{95BB01B7-15E0-4E72-A378-5EA37A711A88}" presName="quad3" presStyleLbl="node1" presStyleIdx="2" presStyleCnt="4">
        <dgm:presLayoutVars>
          <dgm:chMax val="0"/>
          <dgm:chPref val="0"/>
          <dgm:bulletEnabled val="1"/>
        </dgm:presLayoutVars>
      </dgm:prSet>
      <dgm:spPr/>
      <dgm:t>
        <a:bodyPr/>
        <a:lstStyle/>
        <a:p>
          <a:endParaRPr lang="en-US"/>
        </a:p>
      </dgm:t>
    </dgm:pt>
    <dgm:pt modelId="{52BFFE0D-2408-46A7-9866-B781B0415F93}" type="pres">
      <dgm:prSet presAssocID="{95BB01B7-15E0-4E72-A378-5EA37A711A88}" presName="quad4" presStyleLbl="node1" presStyleIdx="3" presStyleCnt="4">
        <dgm:presLayoutVars>
          <dgm:chMax val="0"/>
          <dgm:chPref val="0"/>
          <dgm:bulletEnabled val="1"/>
        </dgm:presLayoutVars>
      </dgm:prSet>
      <dgm:spPr/>
      <dgm:t>
        <a:bodyPr/>
        <a:lstStyle/>
        <a:p>
          <a:endParaRPr lang="en-US"/>
        </a:p>
      </dgm:t>
    </dgm:pt>
  </dgm:ptLst>
  <dgm:cxnLst>
    <dgm:cxn modelId="{A8FBFC98-395F-46DA-8CFD-96F801464A33}" type="presOf" srcId="{5F4964E6-0E15-455D-AB35-45365873C978}" destId="{92C482DD-B9C0-4546-8C4F-E9A9D2956E4B}" srcOrd="0" destOrd="0" presId="urn:microsoft.com/office/officeart/2005/8/layout/matrix3"/>
    <dgm:cxn modelId="{64394B5F-3B0D-4DEF-99E6-ECE1683CB303}" srcId="{95BB01B7-15E0-4E72-A378-5EA37A711A88}" destId="{D33F30EA-8F35-4495-AD36-22CC574DBFD7}" srcOrd="1" destOrd="0" parTransId="{1F54E2BF-43AA-464F-B47D-B124DDDB3E30}" sibTransId="{3AC6A269-AC06-431B-B52D-ECBC6E901EC2}"/>
    <dgm:cxn modelId="{5A5116BD-B5DA-4788-B478-359E78C11D65}" type="presOf" srcId="{6BE974CD-4179-4717-846E-444829492B76}" destId="{52BFFE0D-2408-46A7-9866-B781B0415F93}" srcOrd="0" destOrd="0" presId="urn:microsoft.com/office/officeart/2005/8/layout/matrix3"/>
    <dgm:cxn modelId="{E5E06C61-7A01-4124-ADC9-EE8A60950340}" srcId="{95BB01B7-15E0-4E72-A378-5EA37A711A88}" destId="{5F4964E6-0E15-455D-AB35-45365873C978}" srcOrd="2" destOrd="0" parTransId="{C470B79B-AC55-41D6-95C2-E4A6C845DA37}" sibTransId="{4EEBF0D5-4EC1-4BD1-8FA1-6567B8C333FA}"/>
    <dgm:cxn modelId="{197E0224-DB15-4151-A9D5-70E7E1F6EFD1}" type="presOf" srcId="{95BB01B7-15E0-4E72-A378-5EA37A711A88}" destId="{6A9F0765-60EE-403C-91DF-5C1C7B35B406}" srcOrd="0" destOrd="0" presId="urn:microsoft.com/office/officeart/2005/8/layout/matrix3"/>
    <dgm:cxn modelId="{242A91C5-7133-47BF-A427-30099CB8C939}" srcId="{95BB01B7-15E0-4E72-A378-5EA37A711A88}" destId="{866A2E3F-91C1-48E8-8B76-458C17F03476}" srcOrd="0" destOrd="0" parTransId="{7043F604-7981-41CD-A096-054ACECAA2F7}" sibTransId="{0F9256DC-B3B8-446B-9F06-9274B7001CC5}"/>
    <dgm:cxn modelId="{12A05FC8-DDCF-4207-BDA8-FDF719200DF1}" type="presOf" srcId="{D33F30EA-8F35-4495-AD36-22CC574DBFD7}" destId="{CEFDB22D-FFFE-45A8-8BA7-24B7E30F837F}" srcOrd="0" destOrd="0" presId="urn:microsoft.com/office/officeart/2005/8/layout/matrix3"/>
    <dgm:cxn modelId="{117EAC5C-CF5B-4F76-81D3-7F5FE75B44C4}" type="presOf" srcId="{866A2E3F-91C1-48E8-8B76-458C17F03476}" destId="{AE6B42C7-EAF2-4B38-9F9C-E8A7F443E77D}" srcOrd="0" destOrd="0" presId="urn:microsoft.com/office/officeart/2005/8/layout/matrix3"/>
    <dgm:cxn modelId="{A6577F9A-4D8C-41B4-9FF4-C3FD2D6A9D85}" srcId="{95BB01B7-15E0-4E72-A378-5EA37A711A88}" destId="{6BE974CD-4179-4717-846E-444829492B76}" srcOrd="3" destOrd="0" parTransId="{69F95755-81F0-4299-AFCA-41A262A65975}" sibTransId="{09C53F83-F726-4741-B57C-7ED682C3781C}"/>
    <dgm:cxn modelId="{ACE2E009-BC2C-476A-85CB-AA1B08F3A993}" type="presParOf" srcId="{6A9F0765-60EE-403C-91DF-5C1C7B35B406}" destId="{D739E5F4-9C31-45D4-B0D0-5F6F4B623470}" srcOrd="0" destOrd="0" presId="urn:microsoft.com/office/officeart/2005/8/layout/matrix3"/>
    <dgm:cxn modelId="{762BBBDF-B633-47C4-B1D3-327787FF9CE8}" type="presParOf" srcId="{6A9F0765-60EE-403C-91DF-5C1C7B35B406}" destId="{AE6B42C7-EAF2-4B38-9F9C-E8A7F443E77D}" srcOrd="1" destOrd="0" presId="urn:microsoft.com/office/officeart/2005/8/layout/matrix3"/>
    <dgm:cxn modelId="{72C8274D-8904-40AD-A549-E1C83A0AEFB4}" type="presParOf" srcId="{6A9F0765-60EE-403C-91DF-5C1C7B35B406}" destId="{CEFDB22D-FFFE-45A8-8BA7-24B7E30F837F}" srcOrd="2" destOrd="0" presId="urn:microsoft.com/office/officeart/2005/8/layout/matrix3"/>
    <dgm:cxn modelId="{434D4EAB-E0B3-4E9C-A19C-BD326EBA6252}" type="presParOf" srcId="{6A9F0765-60EE-403C-91DF-5C1C7B35B406}" destId="{92C482DD-B9C0-4546-8C4F-E9A9D2956E4B}" srcOrd="3" destOrd="0" presId="urn:microsoft.com/office/officeart/2005/8/layout/matrix3"/>
    <dgm:cxn modelId="{998F4CE1-E982-41A2-B7C2-BBD429752324}" type="presParOf" srcId="{6A9F0765-60EE-403C-91DF-5C1C7B35B406}" destId="{52BFFE0D-2408-46A7-9866-B781B0415F93}"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0663264D-6BEC-4BC0-B5F8-5A40C590D774}"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US"/>
        </a:p>
      </dgm:t>
    </dgm:pt>
    <dgm:pt modelId="{D1850E6F-362F-497D-85DB-83F7F094B3D6}">
      <dgm:prSet phldrT="[Text]"/>
      <dgm:spPr/>
      <dgm:t>
        <a:bodyPr/>
        <a:lstStyle/>
        <a:p>
          <a:r>
            <a:rPr lang="en-US" dirty="0" smtClean="0"/>
            <a:t>Aspects </a:t>
          </a:r>
          <a:r>
            <a:rPr lang="en-US" dirty="0" err="1" smtClean="0"/>
            <a:t>juridiques</a:t>
          </a:r>
          <a:endParaRPr lang="en-US" dirty="0"/>
        </a:p>
      </dgm:t>
    </dgm:pt>
    <dgm:pt modelId="{E5DB2CC0-AE90-4FA6-BB4F-A0134F9FDEE4}" type="parTrans" cxnId="{0D819E83-C3AB-40EF-9232-2D8E3A844086}">
      <dgm:prSet/>
      <dgm:spPr/>
      <dgm:t>
        <a:bodyPr/>
        <a:lstStyle/>
        <a:p>
          <a:endParaRPr lang="en-US"/>
        </a:p>
      </dgm:t>
    </dgm:pt>
    <dgm:pt modelId="{A9F4DA25-24AA-4719-95ED-09AA56F7307D}" type="sibTrans" cxnId="{0D819E83-C3AB-40EF-9232-2D8E3A844086}">
      <dgm:prSet/>
      <dgm:spPr/>
      <dgm:t>
        <a:bodyPr/>
        <a:lstStyle/>
        <a:p>
          <a:endParaRPr lang="en-US"/>
        </a:p>
      </dgm:t>
    </dgm:pt>
    <dgm:pt modelId="{F4AD418B-2E53-418D-BCC5-3E4AA9C6A1E1}">
      <dgm:prSet phldrT="[Text]"/>
      <dgm:spPr/>
      <dgm:t>
        <a:bodyPr/>
        <a:lstStyle/>
        <a:p>
          <a:r>
            <a:rPr lang="en-US" dirty="0" smtClean="0"/>
            <a:t>La 4P a </a:t>
          </a:r>
          <a:r>
            <a:rPr lang="en-US" dirty="0" err="1" smtClean="0"/>
            <a:t>une</a:t>
          </a:r>
          <a:r>
            <a:rPr lang="en-US" dirty="0" smtClean="0"/>
            <a:t> influence sur la </a:t>
          </a:r>
          <a:r>
            <a:rPr lang="en-US" dirty="0" err="1" smtClean="0"/>
            <a:t>liste</a:t>
          </a:r>
          <a:r>
            <a:rPr lang="en-US" dirty="0" smtClean="0"/>
            <a:t> des </a:t>
          </a:r>
          <a:r>
            <a:rPr lang="en-US" dirty="0" err="1" smtClean="0"/>
            <a:t>soumissionnaires</a:t>
          </a:r>
          <a:endParaRPr lang="en-US" dirty="0"/>
        </a:p>
      </dgm:t>
    </dgm:pt>
    <dgm:pt modelId="{F3B70D9C-BE4B-4A21-9D09-5F915148E56B}" type="parTrans" cxnId="{EE0321F0-C0A3-49AF-9EF0-78A02D67007B}">
      <dgm:prSet/>
      <dgm:spPr/>
      <dgm:t>
        <a:bodyPr/>
        <a:lstStyle/>
        <a:p>
          <a:endParaRPr lang="en-US"/>
        </a:p>
      </dgm:t>
    </dgm:pt>
    <dgm:pt modelId="{B4A12FD0-E091-46BB-97DE-243B7DD6D641}" type="sibTrans" cxnId="{EE0321F0-C0A3-49AF-9EF0-78A02D67007B}">
      <dgm:prSet/>
      <dgm:spPr/>
      <dgm:t>
        <a:bodyPr/>
        <a:lstStyle/>
        <a:p>
          <a:endParaRPr lang="en-US"/>
        </a:p>
      </dgm:t>
    </dgm:pt>
    <dgm:pt modelId="{E65F0461-D526-4490-8EC6-305C767F23BC}">
      <dgm:prSet phldrT="[Text]"/>
      <dgm:spPr/>
      <dgm:t>
        <a:bodyPr/>
        <a:lstStyle/>
        <a:p>
          <a:r>
            <a:rPr lang="en-US" dirty="0" smtClean="0"/>
            <a:t>BVFM</a:t>
          </a:r>
          <a:endParaRPr lang="en-US" dirty="0"/>
        </a:p>
      </dgm:t>
    </dgm:pt>
    <dgm:pt modelId="{53803911-EC02-4945-A6A7-964B4410C506}" type="parTrans" cxnId="{2769AF5D-21C0-417B-8157-2EFE321F381D}">
      <dgm:prSet/>
      <dgm:spPr/>
      <dgm:t>
        <a:bodyPr/>
        <a:lstStyle/>
        <a:p>
          <a:endParaRPr lang="en-US"/>
        </a:p>
      </dgm:t>
    </dgm:pt>
    <dgm:pt modelId="{09B80991-6AD1-4AB3-A063-9046B28CD0D7}" type="sibTrans" cxnId="{2769AF5D-21C0-417B-8157-2EFE321F381D}">
      <dgm:prSet/>
      <dgm:spPr/>
      <dgm:t>
        <a:bodyPr/>
        <a:lstStyle/>
        <a:p>
          <a:endParaRPr lang="en-US"/>
        </a:p>
      </dgm:t>
    </dgm:pt>
    <dgm:pt modelId="{B60F9F8B-1D89-4306-A804-31418E70D860}">
      <dgm:prSet phldrT="[Text]"/>
      <dgm:spPr/>
      <dgm:t>
        <a:bodyPr/>
        <a:lstStyle/>
        <a:p>
          <a:r>
            <a:rPr lang="en-US" dirty="0" err="1" smtClean="0"/>
            <a:t>Spécification</a:t>
          </a:r>
          <a:r>
            <a:rPr lang="en-US" dirty="0" smtClean="0"/>
            <a:t> technique plus </a:t>
          </a:r>
          <a:r>
            <a:rPr lang="en-US" dirty="0" err="1" smtClean="0"/>
            <a:t>ouverte</a:t>
          </a:r>
          <a:r>
            <a:rPr lang="en-US" dirty="0" smtClean="0"/>
            <a:t> à </a:t>
          </a:r>
          <a:r>
            <a:rPr lang="en-US" dirty="0" err="1" smtClean="0"/>
            <a:t>différentes</a:t>
          </a:r>
          <a:r>
            <a:rPr lang="en-US" dirty="0" smtClean="0"/>
            <a:t> solutions: les </a:t>
          </a:r>
          <a:r>
            <a:rPr lang="en-US" dirty="0" err="1" smtClean="0"/>
            <a:t>soumissionnaires</a:t>
          </a:r>
          <a:r>
            <a:rPr lang="en-US" dirty="0" smtClean="0"/>
            <a:t> </a:t>
          </a:r>
          <a:r>
            <a:rPr lang="en-US" dirty="0" err="1" smtClean="0"/>
            <a:t>peuvent</a:t>
          </a:r>
          <a:r>
            <a:rPr lang="en-US" dirty="0" smtClean="0"/>
            <a:t> proposer </a:t>
          </a:r>
          <a:r>
            <a:rPr lang="en-US" dirty="0" err="1" smtClean="0"/>
            <a:t>une</a:t>
          </a:r>
          <a:r>
            <a:rPr lang="en-US" dirty="0" smtClean="0"/>
            <a:t> solution avec </a:t>
          </a:r>
          <a:r>
            <a:rPr lang="en-US" dirty="0" err="1" smtClean="0"/>
            <a:t>une</a:t>
          </a:r>
          <a:r>
            <a:rPr lang="en-US" dirty="0" smtClean="0"/>
            <a:t> </a:t>
          </a:r>
          <a:r>
            <a:rPr lang="en-US" dirty="0" err="1" smtClean="0"/>
            <a:t>valeur</a:t>
          </a:r>
          <a:r>
            <a:rPr lang="en-US" dirty="0" smtClean="0"/>
            <a:t> </a:t>
          </a:r>
          <a:r>
            <a:rPr lang="en-US" dirty="0" err="1" smtClean="0"/>
            <a:t>ajoutée</a:t>
          </a:r>
          <a:endParaRPr lang="en-US" dirty="0"/>
        </a:p>
      </dgm:t>
    </dgm:pt>
    <dgm:pt modelId="{E2867918-F69B-4F53-95BA-48354FF06D8C}" type="parTrans" cxnId="{95191D4A-BF80-47C8-9712-6E6575A59CA5}">
      <dgm:prSet/>
      <dgm:spPr/>
      <dgm:t>
        <a:bodyPr/>
        <a:lstStyle/>
        <a:p>
          <a:endParaRPr lang="en-US"/>
        </a:p>
      </dgm:t>
    </dgm:pt>
    <dgm:pt modelId="{C19927F6-01E2-4C27-9FE7-FA33E55B6F7C}" type="sibTrans" cxnId="{95191D4A-BF80-47C8-9712-6E6575A59CA5}">
      <dgm:prSet/>
      <dgm:spPr/>
      <dgm:t>
        <a:bodyPr/>
        <a:lstStyle/>
        <a:p>
          <a:endParaRPr lang="en-US"/>
        </a:p>
      </dgm:t>
    </dgm:pt>
    <dgm:pt modelId="{2211FA98-9D65-4915-B0C7-7E31680E8C17}">
      <dgm:prSet/>
      <dgm:spPr/>
      <dgm:t>
        <a:bodyPr/>
        <a:lstStyle/>
        <a:p>
          <a:r>
            <a:rPr lang="en-US" dirty="0" err="1" smtClean="0"/>
            <a:t>En</a:t>
          </a:r>
          <a:r>
            <a:rPr lang="en-US" dirty="0" smtClean="0"/>
            <a:t> </a:t>
          </a:r>
          <a:r>
            <a:rPr lang="en-US" dirty="0" err="1" smtClean="0"/>
            <a:t>tant</a:t>
          </a:r>
          <a:r>
            <a:rPr lang="en-US" dirty="0" smtClean="0"/>
            <a:t> que client, CERN </a:t>
          </a:r>
          <a:r>
            <a:rPr lang="en-US" dirty="0" err="1" smtClean="0"/>
            <a:t>doit</a:t>
          </a:r>
          <a:r>
            <a:rPr lang="en-US" dirty="0" smtClean="0"/>
            <a:t> </a:t>
          </a:r>
          <a:r>
            <a:rPr lang="en-US" dirty="0" err="1" smtClean="0"/>
            <a:t>connaître</a:t>
          </a:r>
          <a:r>
            <a:rPr lang="en-US" dirty="0" smtClean="0"/>
            <a:t> les implications </a:t>
          </a:r>
          <a:r>
            <a:rPr lang="en-US" dirty="0" err="1" smtClean="0"/>
            <a:t>juridiques</a:t>
          </a:r>
          <a:r>
            <a:rPr lang="en-US" dirty="0" smtClean="0"/>
            <a:t> </a:t>
          </a:r>
          <a:r>
            <a:rPr lang="en-US" dirty="0" err="1" smtClean="0"/>
            <a:t>mais</a:t>
          </a:r>
          <a:r>
            <a:rPr lang="en-US" dirty="0" smtClean="0"/>
            <a:t> JAMAIS </a:t>
          </a:r>
          <a:r>
            <a:rPr lang="en-US" dirty="0" err="1" smtClean="0"/>
            <a:t>fournir</a:t>
          </a:r>
          <a:r>
            <a:rPr lang="en-US" dirty="0" smtClean="0"/>
            <a:t> des </a:t>
          </a:r>
          <a:r>
            <a:rPr lang="en-US" dirty="0" err="1" smtClean="0"/>
            <a:t>conseils</a:t>
          </a:r>
          <a:r>
            <a:rPr lang="en-US" dirty="0" smtClean="0"/>
            <a:t> au </a:t>
          </a:r>
          <a:r>
            <a:rPr lang="en-US" dirty="0" err="1" smtClean="0"/>
            <a:t>futur</a:t>
          </a:r>
          <a:r>
            <a:rPr lang="en-US" dirty="0" smtClean="0"/>
            <a:t> </a:t>
          </a:r>
          <a:r>
            <a:rPr lang="en-US" dirty="0" err="1" smtClean="0"/>
            <a:t>contractant</a:t>
          </a:r>
          <a:endParaRPr lang="en-US" dirty="0" smtClean="0"/>
        </a:p>
      </dgm:t>
    </dgm:pt>
    <dgm:pt modelId="{62A9C1D8-073D-4CBD-B91A-9BEF7BDB1D92}" type="parTrans" cxnId="{4C875449-886F-4D11-8ABB-671020EC4BD7}">
      <dgm:prSet/>
      <dgm:spPr/>
      <dgm:t>
        <a:bodyPr/>
        <a:lstStyle/>
        <a:p>
          <a:endParaRPr lang="en-US"/>
        </a:p>
      </dgm:t>
    </dgm:pt>
    <dgm:pt modelId="{C0FF6C62-5D77-4C10-A3F2-1C7AD245C48A}" type="sibTrans" cxnId="{4C875449-886F-4D11-8ABB-671020EC4BD7}">
      <dgm:prSet/>
      <dgm:spPr/>
      <dgm:t>
        <a:bodyPr/>
        <a:lstStyle/>
        <a:p>
          <a:endParaRPr lang="en-US"/>
        </a:p>
      </dgm:t>
    </dgm:pt>
    <dgm:pt modelId="{9A3F9041-A64C-44B0-9267-3B30880B34AA}">
      <dgm:prSet/>
      <dgm:spPr/>
      <dgm:t>
        <a:bodyPr/>
        <a:lstStyle/>
        <a:p>
          <a:r>
            <a:rPr lang="en-US" dirty="0" err="1" smtClean="0"/>
            <a:t>Difficultés</a:t>
          </a:r>
          <a:r>
            <a:rPr lang="en-US" dirty="0" smtClean="0"/>
            <a:t> pour les </a:t>
          </a:r>
          <a:r>
            <a:rPr lang="en-US" dirty="0" err="1" smtClean="0"/>
            <a:t>entreprises</a:t>
          </a:r>
          <a:r>
            <a:rPr lang="en-US" dirty="0" smtClean="0"/>
            <a:t> non </a:t>
          </a:r>
          <a:r>
            <a:rPr lang="en-US" dirty="0" err="1" smtClean="0"/>
            <a:t>implantées</a:t>
          </a:r>
          <a:r>
            <a:rPr lang="en-US" dirty="0" smtClean="0"/>
            <a:t> </a:t>
          </a:r>
          <a:r>
            <a:rPr lang="en-US" dirty="0" err="1" smtClean="0"/>
            <a:t>localement</a:t>
          </a:r>
          <a:r>
            <a:rPr lang="en-US" dirty="0" smtClean="0"/>
            <a:t> d’être </a:t>
          </a:r>
          <a:r>
            <a:rPr lang="en-US" dirty="0" err="1" smtClean="0"/>
            <a:t>compétitives</a:t>
          </a:r>
          <a:r>
            <a:rPr lang="en-US" dirty="0" smtClean="0"/>
            <a:t> </a:t>
          </a:r>
          <a:r>
            <a:rPr lang="en-US" dirty="0" err="1" smtClean="0"/>
            <a:t>ou</a:t>
          </a:r>
          <a:r>
            <a:rPr lang="en-US" dirty="0" smtClean="0"/>
            <a:t> de </a:t>
          </a:r>
          <a:r>
            <a:rPr lang="en-US" dirty="0" err="1" smtClean="0"/>
            <a:t>répondre</a:t>
          </a:r>
          <a:r>
            <a:rPr lang="en-US" dirty="0" smtClean="0"/>
            <a:t> </a:t>
          </a:r>
          <a:r>
            <a:rPr lang="en-US" dirty="0" err="1" smtClean="0"/>
            <a:t>rapidement</a:t>
          </a:r>
          <a:r>
            <a:rPr lang="en-US" dirty="0" smtClean="0"/>
            <a:t> à </a:t>
          </a:r>
          <a:r>
            <a:rPr lang="en-US" dirty="0" err="1" smtClean="0"/>
            <a:t>toutes</a:t>
          </a:r>
          <a:r>
            <a:rPr lang="en-US" dirty="0" smtClean="0"/>
            <a:t> les </a:t>
          </a:r>
          <a:r>
            <a:rPr lang="en-US" dirty="0" err="1" smtClean="0"/>
            <a:t>contraintes</a:t>
          </a:r>
          <a:r>
            <a:rPr lang="en-US" dirty="0" smtClean="0"/>
            <a:t> </a:t>
          </a:r>
          <a:r>
            <a:rPr lang="en-US" dirty="0" err="1" smtClean="0"/>
            <a:t>administratives</a:t>
          </a:r>
          <a:r>
            <a:rPr lang="en-US" dirty="0" smtClean="0"/>
            <a:t> et </a:t>
          </a:r>
          <a:r>
            <a:rPr lang="en-US" dirty="0" err="1" smtClean="0"/>
            <a:t>juridiques</a:t>
          </a:r>
          <a:r>
            <a:rPr lang="en-US" dirty="0" smtClean="0"/>
            <a:t> (CERN et </a:t>
          </a:r>
          <a:r>
            <a:rPr lang="en-US" dirty="0" err="1" smtClean="0"/>
            <a:t>Etats</a:t>
          </a:r>
          <a:r>
            <a:rPr lang="en-US" dirty="0" smtClean="0"/>
            <a:t> </a:t>
          </a:r>
          <a:r>
            <a:rPr lang="en-US" dirty="0" err="1" smtClean="0"/>
            <a:t>Hôtes</a:t>
          </a:r>
          <a:r>
            <a:rPr lang="en-US" dirty="0" smtClean="0"/>
            <a:t>)</a:t>
          </a:r>
          <a:endParaRPr lang="en-US" dirty="0"/>
        </a:p>
      </dgm:t>
    </dgm:pt>
    <dgm:pt modelId="{37B05BE6-96F3-4ADB-A9A8-114525884033}" type="parTrans" cxnId="{A07E5162-91A3-48B4-B352-D6FD3066FEBF}">
      <dgm:prSet/>
      <dgm:spPr/>
      <dgm:t>
        <a:bodyPr/>
        <a:lstStyle/>
        <a:p>
          <a:endParaRPr lang="en-US"/>
        </a:p>
      </dgm:t>
    </dgm:pt>
    <dgm:pt modelId="{C0EFC2D7-B012-4C9D-AD94-56B6F6905181}" type="sibTrans" cxnId="{A07E5162-91A3-48B4-B352-D6FD3066FEBF}">
      <dgm:prSet/>
      <dgm:spPr/>
      <dgm:t>
        <a:bodyPr/>
        <a:lstStyle/>
        <a:p>
          <a:endParaRPr lang="en-US"/>
        </a:p>
      </dgm:t>
    </dgm:pt>
    <dgm:pt modelId="{BCF50786-D1F2-4605-8DA7-099641F83702}">
      <dgm:prSet/>
      <dgm:spPr/>
      <dgm:t>
        <a:bodyPr/>
        <a:lstStyle/>
        <a:p>
          <a:r>
            <a:rPr lang="en-US" dirty="0" smtClean="0"/>
            <a:t>Bon </a:t>
          </a:r>
          <a:r>
            <a:rPr lang="en-US" dirty="0" err="1" smtClean="0"/>
            <a:t>équilibre</a:t>
          </a:r>
          <a:r>
            <a:rPr lang="en-US" dirty="0" smtClean="0"/>
            <a:t> entre les points prix et les </a:t>
          </a:r>
          <a:r>
            <a:rPr lang="en-US" dirty="0" err="1" smtClean="0"/>
            <a:t>critères</a:t>
          </a:r>
          <a:r>
            <a:rPr lang="en-US" dirty="0" smtClean="0"/>
            <a:t> de </a:t>
          </a:r>
          <a:r>
            <a:rPr lang="en-US" dirty="0" err="1" smtClean="0"/>
            <a:t>qualité</a:t>
          </a:r>
          <a:endParaRPr lang="en-US" dirty="0"/>
        </a:p>
      </dgm:t>
    </dgm:pt>
    <dgm:pt modelId="{A766DC1D-9A1B-4D3B-82FC-AB31C7DF3D29}" type="parTrans" cxnId="{9B6B305A-A168-4ACF-B81B-327DF89F71D1}">
      <dgm:prSet/>
      <dgm:spPr/>
      <dgm:t>
        <a:bodyPr/>
        <a:lstStyle/>
        <a:p>
          <a:endParaRPr lang="en-US"/>
        </a:p>
      </dgm:t>
    </dgm:pt>
    <dgm:pt modelId="{AB72605B-E90C-454A-B5AC-D5D8D9A39346}" type="sibTrans" cxnId="{9B6B305A-A168-4ACF-B81B-327DF89F71D1}">
      <dgm:prSet/>
      <dgm:spPr/>
      <dgm:t>
        <a:bodyPr/>
        <a:lstStyle/>
        <a:p>
          <a:endParaRPr lang="en-US"/>
        </a:p>
      </dgm:t>
    </dgm:pt>
    <dgm:pt modelId="{C489E284-CAC1-49A5-ADA8-237F4AB7A1CB}">
      <dgm:prSet phldrT="[Text]"/>
      <dgm:spPr/>
      <dgm:t>
        <a:bodyPr/>
        <a:lstStyle/>
        <a:p>
          <a:r>
            <a:rPr lang="en-US" dirty="0" err="1" smtClean="0"/>
            <a:t>Détermination</a:t>
          </a:r>
          <a:r>
            <a:rPr lang="en-US" dirty="0" smtClean="0"/>
            <a:t> du droit applicable au personnel du </a:t>
          </a:r>
          <a:r>
            <a:rPr lang="en-US" dirty="0" err="1" smtClean="0"/>
            <a:t>futur</a:t>
          </a:r>
          <a:r>
            <a:rPr lang="en-US" dirty="0" smtClean="0"/>
            <a:t> </a:t>
          </a:r>
          <a:r>
            <a:rPr lang="en-US" dirty="0" err="1" smtClean="0"/>
            <a:t>contractant</a:t>
          </a:r>
          <a:r>
            <a:rPr lang="en-US" dirty="0" smtClean="0"/>
            <a:t> par rapport à la </a:t>
          </a:r>
          <a:r>
            <a:rPr lang="en-US" dirty="0" err="1" smtClean="0"/>
            <a:t>préponderance</a:t>
          </a:r>
          <a:r>
            <a:rPr lang="en-US" dirty="0" smtClean="0"/>
            <a:t> de </a:t>
          </a:r>
          <a:r>
            <a:rPr lang="en-US" dirty="0" err="1" smtClean="0"/>
            <a:t>l’activité</a:t>
          </a:r>
          <a:r>
            <a:rPr lang="en-US" dirty="0" smtClean="0"/>
            <a:t> (4P)</a:t>
          </a:r>
          <a:endParaRPr lang="en-US" dirty="0"/>
        </a:p>
      </dgm:t>
    </dgm:pt>
    <dgm:pt modelId="{528F32C9-D710-4403-9BEA-B2ADC7D674E5}" type="parTrans" cxnId="{D1644C2B-D1CC-4E6A-89A6-6713D0C984FD}">
      <dgm:prSet/>
      <dgm:spPr/>
    </dgm:pt>
    <dgm:pt modelId="{B5C32BF8-3BC4-49F8-9AC0-7BBBB8AD833A}" type="sibTrans" cxnId="{D1644C2B-D1CC-4E6A-89A6-6713D0C984FD}">
      <dgm:prSet/>
      <dgm:spPr/>
    </dgm:pt>
    <dgm:pt modelId="{22DBA4B2-2520-4D48-A438-052537C2F817}" type="pres">
      <dgm:prSet presAssocID="{0663264D-6BEC-4BC0-B5F8-5A40C590D774}" presName="Name0" presStyleCnt="0">
        <dgm:presLayoutVars>
          <dgm:dir/>
          <dgm:animLvl val="lvl"/>
          <dgm:resizeHandles val="exact"/>
        </dgm:presLayoutVars>
      </dgm:prSet>
      <dgm:spPr/>
      <dgm:t>
        <a:bodyPr/>
        <a:lstStyle/>
        <a:p>
          <a:endParaRPr lang="en-US"/>
        </a:p>
      </dgm:t>
    </dgm:pt>
    <dgm:pt modelId="{2228B0B6-9BB0-4A9B-B2E2-C81EC47390D5}" type="pres">
      <dgm:prSet presAssocID="{D1850E6F-362F-497D-85DB-83F7F094B3D6}" presName="composite" presStyleCnt="0"/>
      <dgm:spPr/>
    </dgm:pt>
    <dgm:pt modelId="{9B06B615-9950-4921-BA04-949D806AEEA2}" type="pres">
      <dgm:prSet presAssocID="{D1850E6F-362F-497D-85DB-83F7F094B3D6}" presName="parTx" presStyleLbl="alignNode1" presStyleIdx="0" presStyleCnt="2">
        <dgm:presLayoutVars>
          <dgm:chMax val="0"/>
          <dgm:chPref val="0"/>
          <dgm:bulletEnabled val="1"/>
        </dgm:presLayoutVars>
      </dgm:prSet>
      <dgm:spPr/>
      <dgm:t>
        <a:bodyPr/>
        <a:lstStyle/>
        <a:p>
          <a:endParaRPr lang="en-US"/>
        </a:p>
      </dgm:t>
    </dgm:pt>
    <dgm:pt modelId="{F3BF609E-5156-4787-97ED-1C70CCD26843}" type="pres">
      <dgm:prSet presAssocID="{D1850E6F-362F-497D-85DB-83F7F094B3D6}" presName="desTx" presStyleLbl="alignAccFollowNode1" presStyleIdx="0" presStyleCnt="2">
        <dgm:presLayoutVars>
          <dgm:bulletEnabled val="1"/>
        </dgm:presLayoutVars>
      </dgm:prSet>
      <dgm:spPr/>
      <dgm:t>
        <a:bodyPr/>
        <a:lstStyle/>
        <a:p>
          <a:endParaRPr lang="en-US"/>
        </a:p>
      </dgm:t>
    </dgm:pt>
    <dgm:pt modelId="{DAA337D4-1CA8-4D74-887E-B17EC409C01B}" type="pres">
      <dgm:prSet presAssocID="{A9F4DA25-24AA-4719-95ED-09AA56F7307D}" presName="space" presStyleCnt="0"/>
      <dgm:spPr/>
    </dgm:pt>
    <dgm:pt modelId="{6D33B0DB-C965-4B6D-8B6C-AC094702851A}" type="pres">
      <dgm:prSet presAssocID="{E65F0461-D526-4490-8EC6-305C767F23BC}" presName="composite" presStyleCnt="0"/>
      <dgm:spPr/>
    </dgm:pt>
    <dgm:pt modelId="{09F9B591-D4DA-4A67-B7BE-73BF2C5E1613}" type="pres">
      <dgm:prSet presAssocID="{E65F0461-D526-4490-8EC6-305C767F23BC}" presName="parTx" presStyleLbl="alignNode1" presStyleIdx="1" presStyleCnt="2">
        <dgm:presLayoutVars>
          <dgm:chMax val="0"/>
          <dgm:chPref val="0"/>
          <dgm:bulletEnabled val="1"/>
        </dgm:presLayoutVars>
      </dgm:prSet>
      <dgm:spPr/>
      <dgm:t>
        <a:bodyPr/>
        <a:lstStyle/>
        <a:p>
          <a:endParaRPr lang="en-US"/>
        </a:p>
      </dgm:t>
    </dgm:pt>
    <dgm:pt modelId="{5157F412-9DB3-42B0-B9AA-5044BC807A38}" type="pres">
      <dgm:prSet presAssocID="{E65F0461-D526-4490-8EC6-305C767F23BC}" presName="desTx" presStyleLbl="alignAccFollowNode1" presStyleIdx="1" presStyleCnt="2">
        <dgm:presLayoutVars>
          <dgm:bulletEnabled val="1"/>
        </dgm:presLayoutVars>
      </dgm:prSet>
      <dgm:spPr/>
      <dgm:t>
        <a:bodyPr/>
        <a:lstStyle/>
        <a:p>
          <a:endParaRPr lang="en-US"/>
        </a:p>
      </dgm:t>
    </dgm:pt>
  </dgm:ptLst>
  <dgm:cxnLst>
    <dgm:cxn modelId="{EE0321F0-C0A3-49AF-9EF0-78A02D67007B}" srcId="{D1850E6F-362F-497D-85DB-83F7F094B3D6}" destId="{F4AD418B-2E53-418D-BCC5-3E4AA9C6A1E1}" srcOrd="1" destOrd="0" parTransId="{F3B70D9C-BE4B-4A21-9D09-5F915148E56B}" sibTransId="{B4A12FD0-E091-46BB-97DE-243B7DD6D641}"/>
    <dgm:cxn modelId="{6D8C69B9-D1EF-4680-8C8F-7B7E6EFC4204}" type="presOf" srcId="{F4AD418B-2E53-418D-BCC5-3E4AA9C6A1E1}" destId="{F3BF609E-5156-4787-97ED-1C70CCD26843}" srcOrd="0" destOrd="1" presId="urn:microsoft.com/office/officeart/2005/8/layout/hList1"/>
    <dgm:cxn modelId="{1B139133-AE6D-46DD-B721-B6587DD83ED2}" type="presOf" srcId="{E65F0461-D526-4490-8EC6-305C767F23BC}" destId="{09F9B591-D4DA-4A67-B7BE-73BF2C5E1613}" srcOrd="0" destOrd="0" presId="urn:microsoft.com/office/officeart/2005/8/layout/hList1"/>
    <dgm:cxn modelId="{4C875449-886F-4D11-8ABB-671020EC4BD7}" srcId="{D1850E6F-362F-497D-85DB-83F7F094B3D6}" destId="{2211FA98-9D65-4915-B0C7-7E31680E8C17}" srcOrd="2" destOrd="0" parTransId="{62A9C1D8-073D-4CBD-B91A-9BEF7BDB1D92}" sibTransId="{C0FF6C62-5D77-4C10-A3F2-1C7AD245C48A}"/>
    <dgm:cxn modelId="{0D819E83-C3AB-40EF-9232-2D8E3A844086}" srcId="{0663264D-6BEC-4BC0-B5F8-5A40C590D774}" destId="{D1850E6F-362F-497D-85DB-83F7F094B3D6}" srcOrd="0" destOrd="0" parTransId="{E5DB2CC0-AE90-4FA6-BB4F-A0134F9FDEE4}" sibTransId="{A9F4DA25-24AA-4719-95ED-09AA56F7307D}"/>
    <dgm:cxn modelId="{EFC699BF-2F45-4616-BF90-FBD1FAF35853}" type="presOf" srcId="{9A3F9041-A64C-44B0-9267-3B30880B34AA}" destId="{F3BF609E-5156-4787-97ED-1C70CCD26843}" srcOrd="0" destOrd="3" presId="urn:microsoft.com/office/officeart/2005/8/layout/hList1"/>
    <dgm:cxn modelId="{8C49F909-C23D-44F9-ACEC-A99873B71D5C}" type="presOf" srcId="{BCF50786-D1F2-4605-8DA7-099641F83702}" destId="{5157F412-9DB3-42B0-B9AA-5044BC807A38}" srcOrd="0" destOrd="1" presId="urn:microsoft.com/office/officeart/2005/8/layout/hList1"/>
    <dgm:cxn modelId="{50FA9DE5-99EB-440C-9C9A-C33D1D723D96}" type="presOf" srcId="{D1850E6F-362F-497D-85DB-83F7F094B3D6}" destId="{9B06B615-9950-4921-BA04-949D806AEEA2}" srcOrd="0" destOrd="0" presId="urn:microsoft.com/office/officeart/2005/8/layout/hList1"/>
    <dgm:cxn modelId="{A07E5162-91A3-48B4-B352-D6FD3066FEBF}" srcId="{D1850E6F-362F-497D-85DB-83F7F094B3D6}" destId="{9A3F9041-A64C-44B0-9267-3B30880B34AA}" srcOrd="3" destOrd="0" parTransId="{37B05BE6-96F3-4ADB-A9A8-114525884033}" sibTransId="{C0EFC2D7-B012-4C9D-AD94-56B6F6905181}"/>
    <dgm:cxn modelId="{2769AF5D-21C0-417B-8157-2EFE321F381D}" srcId="{0663264D-6BEC-4BC0-B5F8-5A40C590D774}" destId="{E65F0461-D526-4490-8EC6-305C767F23BC}" srcOrd="1" destOrd="0" parTransId="{53803911-EC02-4945-A6A7-964B4410C506}" sibTransId="{09B80991-6AD1-4AB3-A063-9046B28CD0D7}"/>
    <dgm:cxn modelId="{C3D389F2-B63B-484B-A477-ADB3EE440960}" type="presOf" srcId="{0663264D-6BEC-4BC0-B5F8-5A40C590D774}" destId="{22DBA4B2-2520-4D48-A438-052537C2F817}" srcOrd="0" destOrd="0" presId="urn:microsoft.com/office/officeart/2005/8/layout/hList1"/>
    <dgm:cxn modelId="{F54AAE11-A259-463C-975A-0E3442EAF8DC}" type="presOf" srcId="{2211FA98-9D65-4915-B0C7-7E31680E8C17}" destId="{F3BF609E-5156-4787-97ED-1C70CCD26843}" srcOrd="0" destOrd="2" presId="urn:microsoft.com/office/officeart/2005/8/layout/hList1"/>
    <dgm:cxn modelId="{0D49FF89-4847-4108-9341-F2B9BE24542A}" type="presOf" srcId="{C489E284-CAC1-49A5-ADA8-237F4AB7A1CB}" destId="{F3BF609E-5156-4787-97ED-1C70CCD26843}" srcOrd="0" destOrd="0" presId="urn:microsoft.com/office/officeart/2005/8/layout/hList1"/>
    <dgm:cxn modelId="{92A6861E-7726-4E6E-A45E-26A57D0BF999}" type="presOf" srcId="{B60F9F8B-1D89-4306-A804-31418E70D860}" destId="{5157F412-9DB3-42B0-B9AA-5044BC807A38}" srcOrd="0" destOrd="0" presId="urn:microsoft.com/office/officeart/2005/8/layout/hList1"/>
    <dgm:cxn modelId="{D1644C2B-D1CC-4E6A-89A6-6713D0C984FD}" srcId="{D1850E6F-362F-497D-85DB-83F7F094B3D6}" destId="{C489E284-CAC1-49A5-ADA8-237F4AB7A1CB}" srcOrd="0" destOrd="0" parTransId="{528F32C9-D710-4403-9BEA-B2ADC7D674E5}" sibTransId="{B5C32BF8-3BC4-49F8-9AC0-7BBBB8AD833A}"/>
    <dgm:cxn modelId="{95191D4A-BF80-47C8-9712-6E6575A59CA5}" srcId="{E65F0461-D526-4490-8EC6-305C767F23BC}" destId="{B60F9F8B-1D89-4306-A804-31418E70D860}" srcOrd="0" destOrd="0" parTransId="{E2867918-F69B-4F53-95BA-48354FF06D8C}" sibTransId="{C19927F6-01E2-4C27-9FE7-FA33E55B6F7C}"/>
    <dgm:cxn modelId="{9B6B305A-A168-4ACF-B81B-327DF89F71D1}" srcId="{E65F0461-D526-4490-8EC6-305C767F23BC}" destId="{BCF50786-D1F2-4605-8DA7-099641F83702}" srcOrd="1" destOrd="0" parTransId="{A766DC1D-9A1B-4D3B-82FC-AB31C7DF3D29}" sibTransId="{AB72605B-E90C-454A-B5AC-D5D8D9A39346}"/>
    <dgm:cxn modelId="{CDDF438B-81D8-4EF7-A0D5-09C45628FC51}" type="presParOf" srcId="{22DBA4B2-2520-4D48-A438-052537C2F817}" destId="{2228B0B6-9BB0-4A9B-B2E2-C81EC47390D5}" srcOrd="0" destOrd="0" presId="urn:microsoft.com/office/officeart/2005/8/layout/hList1"/>
    <dgm:cxn modelId="{C8308F48-4A98-44DB-95A5-8D753E200617}" type="presParOf" srcId="{2228B0B6-9BB0-4A9B-B2E2-C81EC47390D5}" destId="{9B06B615-9950-4921-BA04-949D806AEEA2}" srcOrd="0" destOrd="0" presId="urn:microsoft.com/office/officeart/2005/8/layout/hList1"/>
    <dgm:cxn modelId="{69DD2729-0E7A-4DE7-BB87-058FF2DB0AD2}" type="presParOf" srcId="{2228B0B6-9BB0-4A9B-B2E2-C81EC47390D5}" destId="{F3BF609E-5156-4787-97ED-1C70CCD26843}" srcOrd="1" destOrd="0" presId="urn:microsoft.com/office/officeart/2005/8/layout/hList1"/>
    <dgm:cxn modelId="{516E20E7-3CBE-4DBD-A6F4-3549DBCF3ABE}" type="presParOf" srcId="{22DBA4B2-2520-4D48-A438-052537C2F817}" destId="{DAA337D4-1CA8-4D74-887E-B17EC409C01B}" srcOrd="1" destOrd="0" presId="urn:microsoft.com/office/officeart/2005/8/layout/hList1"/>
    <dgm:cxn modelId="{E6C39459-5E42-44C1-A90E-49E15E01B566}" type="presParOf" srcId="{22DBA4B2-2520-4D48-A438-052537C2F817}" destId="{6D33B0DB-C965-4B6D-8B6C-AC094702851A}" srcOrd="2" destOrd="0" presId="urn:microsoft.com/office/officeart/2005/8/layout/hList1"/>
    <dgm:cxn modelId="{E89CDF0C-90DD-4013-8262-4793A61F947A}" type="presParOf" srcId="{6D33B0DB-C965-4B6D-8B6C-AC094702851A}" destId="{09F9B591-D4DA-4A67-B7BE-73BF2C5E1613}" srcOrd="0" destOrd="0" presId="urn:microsoft.com/office/officeart/2005/8/layout/hList1"/>
    <dgm:cxn modelId="{1B4A3B42-89B5-4971-8B9D-BF83B6D297BA}" type="presParOf" srcId="{6D33B0DB-C965-4B6D-8B6C-AC094702851A}" destId="{5157F412-9DB3-42B0-B9AA-5044BC807A3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41FA173-6845-4850-B4B5-CC01DC7AA36D}" type="doc">
      <dgm:prSet loTypeId="urn:microsoft.com/office/officeart/2008/layout/AlternatingHexagons" loCatId="list" qsTypeId="urn:microsoft.com/office/officeart/2005/8/quickstyle/simple1" qsCatId="simple" csTypeId="urn:microsoft.com/office/officeart/2005/8/colors/accent0_3" csCatId="mainScheme" phldr="1"/>
      <dgm:spPr/>
      <dgm:t>
        <a:bodyPr/>
        <a:lstStyle/>
        <a:p>
          <a:endParaRPr lang="en-US"/>
        </a:p>
      </dgm:t>
    </dgm:pt>
    <dgm:pt modelId="{72705624-3831-4FF2-ADF3-9FB40486AB89}">
      <dgm:prSet phldrT="[Text]" custT="1"/>
      <dgm:spPr/>
      <dgm:t>
        <a:bodyPr/>
        <a:lstStyle/>
        <a:p>
          <a:r>
            <a:rPr lang="en-US" sz="1200" dirty="0" smtClean="0"/>
            <a:t>Synergies avec </a:t>
          </a:r>
          <a:r>
            <a:rPr lang="en-US" sz="1200" dirty="0" err="1" smtClean="0"/>
            <a:t>d’autres</a:t>
          </a:r>
          <a:r>
            <a:rPr lang="en-US" sz="1200" dirty="0" smtClean="0"/>
            <a:t> </a:t>
          </a:r>
          <a:r>
            <a:rPr lang="en-US" sz="1200" dirty="0" err="1" smtClean="0"/>
            <a:t>contrats</a:t>
          </a:r>
          <a:r>
            <a:rPr lang="en-US" sz="1200" dirty="0" smtClean="0"/>
            <a:t>?</a:t>
          </a:r>
          <a:endParaRPr lang="en-US" sz="1200" dirty="0"/>
        </a:p>
      </dgm:t>
    </dgm:pt>
    <dgm:pt modelId="{6BF9331C-7BCD-498D-A6D5-B98C9E5FB34A}" type="parTrans" cxnId="{2D04A8D0-3623-4CEB-9274-42B39E173DE0}">
      <dgm:prSet/>
      <dgm:spPr/>
      <dgm:t>
        <a:bodyPr/>
        <a:lstStyle/>
        <a:p>
          <a:endParaRPr lang="en-US"/>
        </a:p>
      </dgm:t>
    </dgm:pt>
    <dgm:pt modelId="{23AC15EC-DFF0-4E6B-93D2-F18AC6AFE652}" type="sibTrans" cxnId="{2D04A8D0-3623-4CEB-9274-42B39E173DE0}">
      <dgm:prSet/>
      <dgm:spPr/>
      <dgm:t>
        <a:bodyPr/>
        <a:lstStyle/>
        <a:p>
          <a:r>
            <a:rPr lang="en-US" dirty="0" smtClean="0"/>
            <a:t>On site vs off site? </a:t>
          </a:r>
          <a:endParaRPr lang="en-US" dirty="0"/>
        </a:p>
      </dgm:t>
    </dgm:pt>
    <dgm:pt modelId="{11DDC968-1E0C-40D9-B768-E0263A8994CF}">
      <dgm:prSet phldrT="[Text]" phldr="1"/>
      <dgm:spPr/>
      <dgm:t>
        <a:bodyPr/>
        <a:lstStyle/>
        <a:p>
          <a:endParaRPr lang="en-US" dirty="0"/>
        </a:p>
      </dgm:t>
    </dgm:pt>
    <dgm:pt modelId="{CF7CA770-03F1-41AF-A4D3-8CDFEF75E007}" type="parTrans" cxnId="{2D27E628-DA34-43E0-8E58-A9972F074DB7}">
      <dgm:prSet/>
      <dgm:spPr/>
      <dgm:t>
        <a:bodyPr/>
        <a:lstStyle/>
        <a:p>
          <a:endParaRPr lang="en-US"/>
        </a:p>
      </dgm:t>
    </dgm:pt>
    <dgm:pt modelId="{88FD5734-C77D-43A5-AA5D-2F53F2C0AEAA}" type="sibTrans" cxnId="{2D27E628-DA34-43E0-8E58-A9972F074DB7}">
      <dgm:prSet/>
      <dgm:spPr/>
      <dgm:t>
        <a:bodyPr/>
        <a:lstStyle/>
        <a:p>
          <a:endParaRPr lang="en-US"/>
        </a:p>
      </dgm:t>
    </dgm:pt>
    <dgm:pt modelId="{BA348E76-04BD-4524-9D6D-A14CA069BA38}">
      <dgm:prSet phldrT="[Text]"/>
      <dgm:spPr/>
      <dgm:t>
        <a:bodyPr/>
        <a:lstStyle/>
        <a:p>
          <a:r>
            <a:rPr lang="en-US" dirty="0" err="1" smtClean="0"/>
            <a:t>Connaître</a:t>
          </a:r>
          <a:r>
            <a:rPr lang="en-US" dirty="0" smtClean="0"/>
            <a:t> le </a:t>
          </a:r>
          <a:r>
            <a:rPr lang="en-US" dirty="0" err="1" smtClean="0"/>
            <a:t>marché</a:t>
          </a:r>
          <a:r>
            <a:rPr lang="en-US" dirty="0" smtClean="0"/>
            <a:t> (</a:t>
          </a:r>
          <a:r>
            <a:rPr lang="en-US" dirty="0" err="1" smtClean="0"/>
            <a:t>motiver</a:t>
          </a:r>
          <a:r>
            <a:rPr lang="en-US" dirty="0" smtClean="0"/>
            <a:t> les </a:t>
          </a:r>
          <a:r>
            <a:rPr lang="en-US" dirty="0" err="1" smtClean="0"/>
            <a:t>firmes</a:t>
          </a:r>
          <a:r>
            <a:rPr lang="en-US" dirty="0" smtClean="0"/>
            <a:t> à </a:t>
          </a:r>
          <a:r>
            <a:rPr lang="en-US" dirty="0" err="1" smtClean="0"/>
            <a:t>soumissionner</a:t>
          </a:r>
          <a:r>
            <a:rPr lang="en-US" dirty="0" smtClean="0"/>
            <a:t>, ne pas sur-demander </a:t>
          </a:r>
          <a:r>
            <a:rPr lang="en-US" dirty="0" err="1" smtClean="0"/>
            <a:t>lors</a:t>
          </a:r>
          <a:r>
            <a:rPr lang="en-US" dirty="0" smtClean="0"/>
            <a:t> du MS, etc.) </a:t>
          </a:r>
          <a:endParaRPr lang="en-US" dirty="0"/>
        </a:p>
      </dgm:t>
    </dgm:pt>
    <dgm:pt modelId="{647F682A-C31C-415B-ABD7-07562AB50B75}" type="parTrans" cxnId="{7D9A6FA1-3153-49A3-9916-919835443A6C}">
      <dgm:prSet/>
      <dgm:spPr/>
      <dgm:t>
        <a:bodyPr/>
        <a:lstStyle/>
        <a:p>
          <a:endParaRPr lang="en-US"/>
        </a:p>
      </dgm:t>
    </dgm:pt>
    <dgm:pt modelId="{F7C605F8-EDD9-44D7-815D-0CCAF5D6CC7B}" type="sibTrans" cxnId="{7D9A6FA1-3153-49A3-9916-919835443A6C}">
      <dgm:prSet/>
      <dgm:spPr/>
      <dgm:t>
        <a:bodyPr/>
        <a:lstStyle/>
        <a:p>
          <a:endParaRPr lang="en-US"/>
        </a:p>
      </dgm:t>
    </dgm:pt>
    <dgm:pt modelId="{B346F341-A240-444A-AEE8-D98DCA504F64}">
      <dgm:prSet phldrT="[Text]" custT="1"/>
      <dgm:spPr/>
      <dgm:t>
        <a:bodyPr/>
        <a:lstStyle/>
        <a:p>
          <a:r>
            <a:rPr lang="en-US" sz="1100" dirty="0" err="1" smtClean="0"/>
            <a:t>Responsable</a:t>
          </a:r>
          <a:r>
            <a:rPr lang="en-US" sz="1100" dirty="0" smtClean="0"/>
            <a:t> technique au CERN. Formation </a:t>
          </a:r>
          <a:r>
            <a:rPr lang="en-US" sz="1100" dirty="0" err="1" smtClean="0"/>
            <a:t>nécessaire</a:t>
          </a:r>
          <a:r>
            <a:rPr lang="en-US" sz="1100" dirty="0" smtClean="0"/>
            <a:t>?</a:t>
          </a:r>
          <a:endParaRPr lang="en-US" sz="1100" dirty="0"/>
        </a:p>
      </dgm:t>
    </dgm:pt>
    <dgm:pt modelId="{56327F39-EF0F-43B8-9E2B-15DB366179EC}" type="parTrans" cxnId="{8E8DC87E-F206-496E-B55B-DC437F395485}">
      <dgm:prSet/>
      <dgm:spPr/>
      <dgm:t>
        <a:bodyPr/>
        <a:lstStyle/>
        <a:p>
          <a:endParaRPr lang="en-US"/>
        </a:p>
      </dgm:t>
    </dgm:pt>
    <dgm:pt modelId="{4088313B-5A5A-4625-A5BC-6D3843AAA056}" type="sibTrans" cxnId="{8E8DC87E-F206-496E-B55B-DC437F395485}">
      <dgm:prSet/>
      <dgm:spPr/>
      <dgm:t>
        <a:bodyPr/>
        <a:lstStyle/>
        <a:p>
          <a:endParaRPr lang="en-US"/>
        </a:p>
      </dgm:t>
    </dgm:pt>
    <dgm:pt modelId="{EFAC2342-C2CE-4238-B365-6B4EE9FFC0E9}">
      <dgm:prSet phldrT="[Text]" custT="1"/>
      <dgm:spPr/>
      <dgm:t>
        <a:bodyPr/>
        <a:lstStyle/>
        <a:p>
          <a:endParaRPr lang="en-US" sz="1400" dirty="0"/>
        </a:p>
      </dgm:t>
    </dgm:pt>
    <dgm:pt modelId="{E62B14C5-6A14-4684-94E2-78504AC55ABF}" type="parTrans" cxnId="{7740E0DE-E870-4AA9-A3CC-98E63B7C2EEB}">
      <dgm:prSet/>
      <dgm:spPr/>
      <dgm:t>
        <a:bodyPr/>
        <a:lstStyle/>
        <a:p>
          <a:endParaRPr lang="en-US"/>
        </a:p>
      </dgm:t>
    </dgm:pt>
    <dgm:pt modelId="{685C9155-E3B4-4BE1-974B-427166CBEC09}" type="sibTrans" cxnId="{7740E0DE-E870-4AA9-A3CC-98E63B7C2EEB}">
      <dgm:prSet/>
      <dgm:spPr/>
      <dgm:t>
        <a:bodyPr/>
        <a:lstStyle/>
        <a:p>
          <a:endParaRPr lang="en-US"/>
        </a:p>
      </dgm:t>
    </dgm:pt>
    <dgm:pt modelId="{1AE5C175-B1AE-42B2-9531-7F5C117BE847}" type="pres">
      <dgm:prSet presAssocID="{B41FA173-6845-4850-B4B5-CC01DC7AA36D}" presName="Name0" presStyleCnt="0">
        <dgm:presLayoutVars>
          <dgm:chMax/>
          <dgm:chPref/>
          <dgm:dir/>
          <dgm:animLvl val="lvl"/>
        </dgm:presLayoutVars>
      </dgm:prSet>
      <dgm:spPr/>
      <dgm:t>
        <a:bodyPr/>
        <a:lstStyle/>
        <a:p>
          <a:endParaRPr lang="en-US"/>
        </a:p>
      </dgm:t>
    </dgm:pt>
    <dgm:pt modelId="{EA826DA7-BBB3-4A80-B547-8A4CECC608A5}" type="pres">
      <dgm:prSet presAssocID="{72705624-3831-4FF2-ADF3-9FB40486AB89}" presName="composite" presStyleCnt="0"/>
      <dgm:spPr/>
    </dgm:pt>
    <dgm:pt modelId="{3B08550F-B195-4B5A-A673-FAD84054A008}" type="pres">
      <dgm:prSet presAssocID="{72705624-3831-4FF2-ADF3-9FB40486AB89}" presName="Parent1" presStyleLbl="node1" presStyleIdx="0" presStyleCnt="8">
        <dgm:presLayoutVars>
          <dgm:chMax val="1"/>
          <dgm:chPref val="1"/>
          <dgm:bulletEnabled val="1"/>
        </dgm:presLayoutVars>
      </dgm:prSet>
      <dgm:spPr/>
      <dgm:t>
        <a:bodyPr/>
        <a:lstStyle/>
        <a:p>
          <a:endParaRPr lang="en-US"/>
        </a:p>
      </dgm:t>
    </dgm:pt>
    <dgm:pt modelId="{50CF9C65-E23A-4EDC-A072-78CABA4E3839}" type="pres">
      <dgm:prSet presAssocID="{72705624-3831-4FF2-ADF3-9FB40486AB89}" presName="Childtext1" presStyleLbl="revTx" presStyleIdx="0" presStyleCnt="4" custScaleX="61006" custScaleY="69765" custLinFactY="100000" custLinFactNeighborX="-8127" custLinFactNeighborY="183170">
        <dgm:presLayoutVars>
          <dgm:chMax val="0"/>
          <dgm:chPref val="0"/>
          <dgm:bulletEnabled val="1"/>
        </dgm:presLayoutVars>
      </dgm:prSet>
      <dgm:spPr/>
      <dgm:t>
        <a:bodyPr/>
        <a:lstStyle/>
        <a:p>
          <a:endParaRPr lang="en-US"/>
        </a:p>
      </dgm:t>
    </dgm:pt>
    <dgm:pt modelId="{976D4C85-CCF4-4E21-A6CE-A15082F3319F}" type="pres">
      <dgm:prSet presAssocID="{72705624-3831-4FF2-ADF3-9FB40486AB89}" presName="BalanceSpacing" presStyleCnt="0"/>
      <dgm:spPr/>
    </dgm:pt>
    <dgm:pt modelId="{11C1361D-9641-4680-A439-FB1736EF37F7}" type="pres">
      <dgm:prSet presAssocID="{72705624-3831-4FF2-ADF3-9FB40486AB89}" presName="BalanceSpacing1" presStyleCnt="0"/>
      <dgm:spPr/>
    </dgm:pt>
    <dgm:pt modelId="{84129A18-BB80-4629-87A3-CE68EAC4A559}" type="pres">
      <dgm:prSet presAssocID="{23AC15EC-DFF0-4E6B-93D2-F18AC6AFE652}" presName="Accent1Text" presStyleLbl="node1" presStyleIdx="1" presStyleCnt="8"/>
      <dgm:spPr/>
      <dgm:t>
        <a:bodyPr/>
        <a:lstStyle/>
        <a:p>
          <a:endParaRPr lang="en-US"/>
        </a:p>
      </dgm:t>
    </dgm:pt>
    <dgm:pt modelId="{23953D18-A367-4C17-80F2-212AE8E9EEC4}" type="pres">
      <dgm:prSet presAssocID="{23AC15EC-DFF0-4E6B-93D2-F18AC6AFE652}" presName="spaceBetweenRectangles" presStyleCnt="0"/>
      <dgm:spPr/>
    </dgm:pt>
    <dgm:pt modelId="{57750DEE-EFAE-4772-9567-ABC52B1A5E1C}" type="pres">
      <dgm:prSet presAssocID="{B346F341-A240-444A-AEE8-D98DCA504F64}" presName="composite" presStyleCnt="0"/>
      <dgm:spPr/>
    </dgm:pt>
    <dgm:pt modelId="{6DDC5C73-77D8-4712-8B7B-FDAE7710710B}" type="pres">
      <dgm:prSet presAssocID="{B346F341-A240-444A-AEE8-D98DCA504F64}" presName="Parent1" presStyleLbl="node1" presStyleIdx="2" presStyleCnt="8">
        <dgm:presLayoutVars>
          <dgm:chMax val="1"/>
          <dgm:chPref val="1"/>
          <dgm:bulletEnabled val="1"/>
        </dgm:presLayoutVars>
      </dgm:prSet>
      <dgm:spPr/>
      <dgm:t>
        <a:bodyPr/>
        <a:lstStyle/>
        <a:p>
          <a:endParaRPr lang="en-US"/>
        </a:p>
      </dgm:t>
    </dgm:pt>
    <dgm:pt modelId="{36BA9E93-EA99-43BE-AD17-64F3D364FB63}" type="pres">
      <dgm:prSet presAssocID="{B346F341-A240-444A-AEE8-D98DCA504F64}" presName="Childtext1" presStyleLbl="revTx" presStyleIdx="1" presStyleCnt="4">
        <dgm:presLayoutVars>
          <dgm:chMax val="0"/>
          <dgm:chPref val="0"/>
          <dgm:bulletEnabled val="1"/>
        </dgm:presLayoutVars>
      </dgm:prSet>
      <dgm:spPr/>
    </dgm:pt>
    <dgm:pt modelId="{9FC9EA56-8034-45ED-A665-7D2515AF7829}" type="pres">
      <dgm:prSet presAssocID="{B346F341-A240-444A-AEE8-D98DCA504F64}" presName="BalanceSpacing" presStyleCnt="0"/>
      <dgm:spPr/>
    </dgm:pt>
    <dgm:pt modelId="{F645C8DD-AE94-4700-BD71-CEF849F6D208}" type="pres">
      <dgm:prSet presAssocID="{B346F341-A240-444A-AEE8-D98DCA504F64}" presName="BalanceSpacing1" presStyleCnt="0"/>
      <dgm:spPr/>
    </dgm:pt>
    <dgm:pt modelId="{68BD194D-987A-4B7A-A540-03A7BEF17F4E}" type="pres">
      <dgm:prSet presAssocID="{4088313B-5A5A-4625-A5BC-6D3843AAA056}" presName="Accent1Text" presStyleLbl="node1" presStyleIdx="3" presStyleCnt="8"/>
      <dgm:spPr/>
      <dgm:t>
        <a:bodyPr/>
        <a:lstStyle/>
        <a:p>
          <a:endParaRPr lang="en-US"/>
        </a:p>
      </dgm:t>
    </dgm:pt>
    <dgm:pt modelId="{FDB1F142-5BE1-4CDC-A05F-CFC6C8697170}" type="pres">
      <dgm:prSet presAssocID="{4088313B-5A5A-4625-A5BC-6D3843AAA056}" presName="spaceBetweenRectangles" presStyleCnt="0"/>
      <dgm:spPr/>
    </dgm:pt>
    <dgm:pt modelId="{60D839C1-9D78-4117-94EB-7B9C24F49E1A}" type="pres">
      <dgm:prSet presAssocID="{EFAC2342-C2CE-4238-B365-6B4EE9FFC0E9}" presName="composite" presStyleCnt="0"/>
      <dgm:spPr/>
    </dgm:pt>
    <dgm:pt modelId="{7D32ADEB-0311-4833-A7B6-4DEC2BDD81BD}" type="pres">
      <dgm:prSet presAssocID="{EFAC2342-C2CE-4238-B365-6B4EE9FFC0E9}" presName="Parent1" presStyleLbl="node1" presStyleIdx="4" presStyleCnt="8" custScaleX="103139">
        <dgm:presLayoutVars>
          <dgm:chMax val="1"/>
          <dgm:chPref val="1"/>
          <dgm:bulletEnabled val="1"/>
        </dgm:presLayoutVars>
      </dgm:prSet>
      <dgm:spPr/>
      <dgm:t>
        <a:bodyPr/>
        <a:lstStyle/>
        <a:p>
          <a:endParaRPr lang="en-US"/>
        </a:p>
      </dgm:t>
    </dgm:pt>
    <dgm:pt modelId="{AEA6567B-C4E2-4368-B1F0-CD7F887FDB76}" type="pres">
      <dgm:prSet presAssocID="{EFAC2342-C2CE-4238-B365-6B4EE9FFC0E9}" presName="Childtext1" presStyleLbl="revTx" presStyleIdx="2" presStyleCnt="4">
        <dgm:presLayoutVars>
          <dgm:chMax val="0"/>
          <dgm:chPref val="0"/>
          <dgm:bulletEnabled val="1"/>
        </dgm:presLayoutVars>
      </dgm:prSet>
      <dgm:spPr/>
    </dgm:pt>
    <dgm:pt modelId="{FF97BA1F-8D6C-4F0B-9521-991C84E490F4}" type="pres">
      <dgm:prSet presAssocID="{EFAC2342-C2CE-4238-B365-6B4EE9FFC0E9}" presName="BalanceSpacing" presStyleCnt="0"/>
      <dgm:spPr/>
    </dgm:pt>
    <dgm:pt modelId="{869F88C3-70AD-4744-B0BE-A349E161C3FD}" type="pres">
      <dgm:prSet presAssocID="{EFAC2342-C2CE-4238-B365-6B4EE9FFC0E9}" presName="BalanceSpacing1" presStyleCnt="0"/>
      <dgm:spPr/>
    </dgm:pt>
    <dgm:pt modelId="{04C6FF2C-CC2C-4865-A223-E45CE368AA0A}" type="pres">
      <dgm:prSet presAssocID="{685C9155-E3B4-4BE1-974B-427166CBEC09}" presName="Accent1Text" presStyleLbl="node1" presStyleIdx="5" presStyleCnt="8"/>
      <dgm:spPr/>
      <dgm:t>
        <a:bodyPr/>
        <a:lstStyle/>
        <a:p>
          <a:endParaRPr lang="en-US"/>
        </a:p>
      </dgm:t>
    </dgm:pt>
    <dgm:pt modelId="{BEA4C751-066B-4977-86C7-1E7A49C91D1D}" type="pres">
      <dgm:prSet presAssocID="{685C9155-E3B4-4BE1-974B-427166CBEC09}" presName="spaceBetweenRectangles" presStyleCnt="0"/>
      <dgm:spPr/>
    </dgm:pt>
    <dgm:pt modelId="{4CA9F597-0E8F-410D-9AFC-EDFE9D2EEB57}" type="pres">
      <dgm:prSet presAssocID="{BA348E76-04BD-4524-9D6D-A14CA069BA38}" presName="composite" presStyleCnt="0"/>
      <dgm:spPr/>
    </dgm:pt>
    <dgm:pt modelId="{5E92E5D5-EA9A-424D-BF37-BBDD1748FC7E}" type="pres">
      <dgm:prSet presAssocID="{BA348E76-04BD-4524-9D6D-A14CA069BA38}" presName="Parent1" presStyleLbl="node1" presStyleIdx="6" presStyleCnt="8">
        <dgm:presLayoutVars>
          <dgm:chMax val="1"/>
          <dgm:chPref val="1"/>
          <dgm:bulletEnabled val="1"/>
        </dgm:presLayoutVars>
      </dgm:prSet>
      <dgm:spPr/>
      <dgm:t>
        <a:bodyPr/>
        <a:lstStyle/>
        <a:p>
          <a:endParaRPr lang="en-US"/>
        </a:p>
      </dgm:t>
    </dgm:pt>
    <dgm:pt modelId="{84E0E6E4-6F66-4DB8-AC38-6A85E71352F0}" type="pres">
      <dgm:prSet presAssocID="{BA348E76-04BD-4524-9D6D-A14CA069BA38}" presName="Childtext1" presStyleLbl="revTx" presStyleIdx="3" presStyleCnt="4">
        <dgm:presLayoutVars>
          <dgm:chMax val="0"/>
          <dgm:chPref val="0"/>
          <dgm:bulletEnabled val="1"/>
        </dgm:presLayoutVars>
      </dgm:prSet>
      <dgm:spPr/>
      <dgm:t>
        <a:bodyPr/>
        <a:lstStyle/>
        <a:p>
          <a:endParaRPr lang="en-US"/>
        </a:p>
      </dgm:t>
    </dgm:pt>
    <dgm:pt modelId="{F5335E7D-863F-4A70-90DC-A13A08968E58}" type="pres">
      <dgm:prSet presAssocID="{BA348E76-04BD-4524-9D6D-A14CA069BA38}" presName="BalanceSpacing" presStyleCnt="0"/>
      <dgm:spPr/>
    </dgm:pt>
    <dgm:pt modelId="{4840C994-01B0-4055-9D5A-DDC6637E1B09}" type="pres">
      <dgm:prSet presAssocID="{BA348E76-04BD-4524-9D6D-A14CA069BA38}" presName="BalanceSpacing1" presStyleCnt="0"/>
      <dgm:spPr/>
    </dgm:pt>
    <dgm:pt modelId="{00FB450F-552A-465C-931E-4FE3525D0056}" type="pres">
      <dgm:prSet presAssocID="{F7C605F8-EDD9-44D7-815D-0CCAF5D6CC7B}" presName="Accent1Text" presStyleLbl="node1" presStyleIdx="7" presStyleCnt="8"/>
      <dgm:spPr/>
      <dgm:t>
        <a:bodyPr/>
        <a:lstStyle/>
        <a:p>
          <a:endParaRPr lang="en-US"/>
        </a:p>
      </dgm:t>
    </dgm:pt>
  </dgm:ptLst>
  <dgm:cxnLst>
    <dgm:cxn modelId="{7D9A6FA1-3153-49A3-9916-919835443A6C}" srcId="{B41FA173-6845-4850-B4B5-CC01DC7AA36D}" destId="{BA348E76-04BD-4524-9D6D-A14CA069BA38}" srcOrd="3" destOrd="0" parTransId="{647F682A-C31C-415B-ABD7-07562AB50B75}" sibTransId="{F7C605F8-EDD9-44D7-815D-0CCAF5D6CC7B}"/>
    <dgm:cxn modelId="{8FCA94DF-3D2B-4C8E-8DB4-7AD0A6C39CC7}" type="presOf" srcId="{11DDC968-1E0C-40D9-B768-E0263A8994CF}" destId="{50CF9C65-E23A-4EDC-A072-78CABA4E3839}" srcOrd="0" destOrd="0" presId="urn:microsoft.com/office/officeart/2008/layout/AlternatingHexagons"/>
    <dgm:cxn modelId="{5BB667C2-97AB-4262-88E9-B0A63462C1C4}" type="presOf" srcId="{685C9155-E3B4-4BE1-974B-427166CBEC09}" destId="{04C6FF2C-CC2C-4865-A223-E45CE368AA0A}" srcOrd="0" destOrd="0" presId="urn:microsoft.com/office/officeart/2008/layout/AlternatingHexagons"/>
    <dgm:cxn modelId="{16DD987F-22F4-4F00-918B-DE9D616B85F3}" type="presOf" srcId="{EFAC2342-C2CE-4238-B365-6B4EE9FFC0E9}" destId="{7D32ADEB-0311-4833-A7B6-4DEC2BDD81BD}" srcOrd="0" destOrd="0" presId="urn:microsoft.com/office/officeart/2008/layout/AlternatingHexagons"/>
    <dgm:cxn modelId="{D650FCF3-113A-4AEC-9960-DC55CDE16F62}" type="presOf" srcId="{23AC15EC-DFF0-4E6B-93D2-F18AC6AFE652}" destId="{84129A18-BB80-4629-87A3-CE68EAC4A559}" srcOrd="0" destOrd="0" presId="urn:microsoft.com/office/officeart/2008/layout/AlternatingHexagons"/>
    <dgm:cxn modelId="{2D27E628-DA34-43E0-8E58-A9972F074DB7}" srcId="{72705624-3831-4FF2-ADF3-9FB40486AB89}" destId="{11DDC968-1E0C-40D9-B768-E0263A8994CF}" srcOrd="0" destOrd="0" parTransId="{CF7CA770-03F1-41AF-A4D3-8CDFEF75E007}" sibTransId="{88FD5734-C77D-43A5-AA5D-2F53F2C0AEAA}"/>
    <dgm:cxn modelId="{B0EE9E8B-15EF-433D-A926-861987160E6D}" type="presOf" srcId="{4088313B-5A5A-4625-A5BC-6D3843AAA056}" destId="{68BD194D-987A-4B7A-A540-03A7BEF17F4E}" srcOrd="0" destOrd="0" presId="urn:microsoft.com/office/officeart/2008/layout/AlternatingHexagons"/>
    <dgm:cxn modelId="{2E0A1C71-00BE-4AFF-A4D5-395368FA3B1F}" type="presOf" srcId="{72705624-3831-4FF2-ADF3-9FB40486AB89}" destId="{3B08550F-B195-4B5A-A673-FAD84054A008}" srcOrd="0" destOrd="0" presId="urn:microsoft.com/office/officeart/2008/layout/AlternatingHexagons"/>
    <dgm:cxn modelId="{2D04A8D0-3623-4CEB-9274-42B39E173DE0}" srcId="{B41FA173-6845-4850-B4B5-CC01DC7AA36D}" destId="{72705624-3831-4FF2-ADF3-9FB40486AB89}" srcOrd="0" destOrd="0" parTransId="{6BF9331C-7BCD-498D-A6D5-B98C9E5FB34A}" sibTransId="{23AC15EC-DFF0-4E6B-93D2-F18AC6AFE652}"/>
    <dgm:cxn modelId="{A0BD56CA-368B-47F8-AD24-C0E4785C2F08}" type="presOf" srcId="{BA348E76-04BD-4524-9D6D-A14CA069BA38}" destId="{5E92E5D5-EA9A-424D-BF37-BBDD1748FC7E}" srcOrd="0" destOrd="0" presId="urn:microsoft.com/office/officeart/2008/layout/AlternatingHexagons"/>
    <dgm:cxn modelId="{7740E0DE-E870-4AA9-A3CC-98E63B7C2EEB}" srcId="{B41FA173-6845-4850-B4B5-CC01DC7AA36D}" destId="{EFAC2342-C2CE-4238-B365-6B4EE9FFC0E9}" srcOrd="2" destOrd="0" parTransId="{E62B14C5-6A14-4684-94E2-78504AC55ABF}" sibTransId="{685C9155-E3B4-4BE1-974B-427166CBEC09}"/>
    <dgm:cxn modelId="{6BD91023-4263-4153-A12F-01A0ED3BF5D7}" type="presOf" srcId="{B41FA173-6845-4850-B4B5-CC01DC7AA36D}" destId="{1AE5C175-B1AE-42B2-9531-7F5C117BE847}" srcOrd="0" destOrd="0" presId="urn:microsoft.com/office/officeart/2008/layout/AlternatingHexagons"/>
    <dgm:cxn modelId="{AF5754A5-B2A5-4B7B-B4AA-1FE27B57428C}" type="presOf" srcId="{F7C605F8-EDD9-44D7-815D-0CCAF5D6CC7B}" destId="{00FB450F-552A-465C-931E-4FE3525D0056}" srcOrd="0" destOrd="0" presId="urn:microsoft.com/office/officeart/2008/layout/AlternatingHexagons"/>
    <dgm:cxn modelId="{8E8DC87E-F206-496E-B55B-DC437F395485}" srcId="{B41FA173-6845-4850-B4B5-CC01DC7AA36D}" destId="{B346F341-A240-444A-AEE8-D98DCA504F64}" srcOrd="1" destOrd="0" parTransId="{56327F39-EF0F-43B8-9E2B-15DB366179EC}" sibTransId="{4088313B-5A5A-4625-A5BC-6D3843AAA056}"/>
    <dgm:cxn modelId="{53D3583F-C358-4288-896C-53B944C06812}" type="presOf" srcId="{B346F341-A240-444A-AEE8-D98DCA504F64}" destId="{6DDC5C73-77D8-4712-8B7B-FDAE7710710B}" srcOrd="0" destOrd="0" presId="urn:microsoft.com/office/officeart/2008/layout/AlternatingHexagons"/>
    <dgm:cxn modelId="{01478279-B482-4045-9453-18BA00B3A472}" type="presParOf" srcId="{1AE5C175-B1AE-42B2-9531-7F5C117BE847}" destId="{EA826DA7-BBB3-4A80-B547-8A4CECC608A5}" srcOrd="0" destOrd="0" presId="urn:microsoft.com/office/officeart/2008/layout/AlternatingHexagons"/>
    <dgm:cxn modelId="{EDC258CB-80C4-4FB9-8494-DD41807C1A27}" type="presParOf" srcId="{EA826DA7-BBB3-4A80-B547-8A4CECC608A5}" destId="{3B08550F-B195-4B5A-A673-FAD84054A008}" srcOrd="0" destOrd="0" presId="urn:microsoft.com/office/officeart/2008/layout/AlternatingHexagons"/>
    <dgm:cxn modelId="{20C0ED69-DFC4-4E65-A846-5C18C4794767}" type="presParOf" srcId="{EA826DA7-BBB3-4A80-B547-8A4CECC608A5}" destId="{50CF9C65-E23A-4EDC-A072-78CABA4E3839}" srcOrd="1" destOrd="0" presId="urn:microsoft.com/office/officeart/2008/layout/AlternatingHexagons"/>
    <dgm:cxn modelId="{9DD8784F-AFCC-42F9-B55D-799E9179F2A4}" type="presParOf" srcId="{EA826DA7-BBB3-4A80-B547-8A4CECC608A5}" destId="{976D4C85-CCF4-4E21-A6CE-A15082F3319F}" srcOrd="2" destOrd="0" presId="urn:microsoft.com/office/officeart/2008/layout/AlternatingHexagons"/>
    <dgm:cxn modelId="{E44FAB9E-4371-48BF-8B74-A4D5CD9465FB}" type="presParOf" srcId="{EA826DA7-BBB3-4A80-B547-8A4CECC608A5}" destId="{11C1361D-9641-4680-A439-FB1736EF37F7}" srcOrd="3" destOrd="0" presId="urn:microsoft.com/office/officeart/2008/layout/AlternatingHexagons"/>
    <dgm:cxn modelId="{06630DF4-E567-45E3-8676-A7A14D297CDA}" type="presParOf" srcId="{EA826DA7-BBB3-4A80-B547-8A4CECC608A5}" destId="{84129A18-BB80-4629-87A3-CE68EAC4A559}" srcOrd="4" destOrd="0" presId="urn:microsoft.com/office/officeart/2008/layout/AlternatingHexagons"/>
    <dgm:cxn modelId="{C59C008B-891C-4DDB-B671-BAD1EEF91D5C}" type="presParOf" srcId="{1AE5C175-B1AE-42B2-9531-7F5C117BE847}" destId="{23953D18-A367-4C17-80F2-212AE8E9EEC4}" srcOrd="1" destOrd="0" presId="urn:microsoft.com/office/officeart/2008/layout/AlternatingHexagons"/>
    <dgm:cxn modelId="{008448D3-29BF-42E8-9DF4-6FD3FFDDA42B}" type="presParOf" srcId="{1AE5C175-B1AE-42B2-9531-7F5C117BE847}" destId="{57750DEE-EFAE-4772-9567-ABC52B1A5E1C}" srcOrd="2" destOrd="0" presId="urn:microsoft.com/office/officeart/2008/layout/AlternatingHexagons"/>
    <dgm:cxn modelId="{3A6F9586-B565-45C9-8E50-951C64DDAE74}" type="presParOf" srcId="{57750DEE-EFAE-4772-9567-ABC52B1A5E1C}" destId="{6DDC5C73-77D8-4712-8B7B-FDAE7710710B}" srcOrd="0" destOrd="0" presId="urn:microsoft.com/office/officeart/2008/layout/AlternatingHexagons"/>
    <dgm:cxn modelId="{7B57715C-B266-4561-BB26-92E7B7B47212}" type="presParOf" srcId="{57750DEE-EFAE-4772-9567-ABC52B1A5E1C}" destId="{36BA9E93-EA99-43BE-AD17-64F3D364FB63}" srcOrd="1" destOrd="0" presId="urn:microsoft.com/office/officeart/2008/layout/AlternatingHexagons"/>
    <dgm:cxn modelId="{16B49632-FD8C-4D03-9650-189C1DA11031}" type="presParOf" srcId="{57750DEE-EFAE-4772-9567-ABC52B1A5E1C}" destId="{9FC9EA56-8034-45ED-A665-7D2515AF7829}" srcOrd="2" destOrd="0" presId="urn:microsoft.com/office/officeart/2008/layout/AlternatingHexagons"/>
    <dgm:cxn modelId="{093ABFC4-C214-43A1-A57D-180C86EF5817}" type="presParOf" srcId="{57750DEE-EFAE-4772-9567-ABC52B1A5E1C}" destId="{F645C8DD-AE94-4700-BD71-CEF849F6D208}" srcOrd="3" destOrd="0" presId="urn:microsoft.com/office/officeart/2008/layout/AlternatingHexagons"/>
    <dgm:cxn modelId="{4A949CCD-EA84-4289-A5C7-D2FEB0DD42CE}" type="presParOf" srcId="{57750DEE-EFAE-4772-9567-ABC52B1A5E1C}" destId="{68BD194D-987A-4B7A-A540-03A7BEF17F4E}" srcOrd="4" destOrd="0" presId="urn:microsoft.com/office/officeart/2008/layout/AlternatingHexagons"/>
    <dgm:cxn modelId="{62003839-9B50-41DA-AE69-528BBE26BDE9}" type="presParOf" srcId="{1AE5C175-B1AE-42B2-9531-7F5C117BE847}" destId="{FDB1F142-5BE1-4CDC-A05F-CFC6C8697170}" srcOrd="3" destOrd="0" presId="urn:microsoft.com/office/officeart/2008/layout/AlternatingHexagons"/>
    <dgm:cxn modelId="{EEEC970E-4E36-4E81-A46A-1740DBAC5B67}" type="presParOf" srcId="{1AE5C175-B1AE-42B2-9531-7F5C117BE847}" destId="{60D839C1-9D78-4117-94EB-7B9C24F49E1A}" srcOrd="4" destOrd="0" presId="urn:microsoft.com/office/officeart/2008/layout/AlternatingHexagons"/>
    <dgm:cxn modelId="{0D79C1B5-90BB-4CA3-BA24-88E6FE0DBBDB}" type="presParOf" srcId="{60D839C1-9D78-4117-94EB-7B9C24F49E1A}" destId="{7D32ADEB-0311-4833-A7B6-4DEC2BDD81BD}" srcOrd="0" destOrd="0" presId="urn:microsoft.com/office/officeart/2008/layout/AlternatingHexagons"/>
    <dgm:cxn modelId="{D79CEDB4-8273-4A31-83C3-CA5148EC1F61}" type="presParOf" srcId="{60D839C1-9D78-4117-94EB-7B9C24F49E1A}" destId="{AEA6567B-C4E2-4368-B1F0-CD7F887FDB76}" srcOrd="1" destOrd="0" presId="urn:microsoft.com/office/officeart/2008/layout/AlternatingHexagons"/>
    <dgm:cxn modelId="{B1690764-D2E2-434F-A278-EEDB8593232B}" type="presParOf" srcId="{60D839C1-9D78-4117-94EB-7B9C24F49E1A}" destId="{FF97BA1F-8D6C-4F0B-9521-991C84E490F4}" srcOrd="2" destOrd="0" presId="urn:microsoft.com/office/officeart/2008/layout/AlternatingHexagons"/>
    <dgm:cxn modelId="{218F01F8-47E7-490A-97F8-DDC546B1A517}" type="presParOf" srcId="{60D839C1-9D78-4117-94EB-7B9C24F49E1A}" destId="{869F88C3-70AD-4744-B0BE-A349E161C3FD}" srcOrd="3" destOrd="0" presId="urn:microsoft.com/office/officeart/2008/layout/AlternatingHexagons"/>
    <dgm:cxn modelId="{497C5F25-7800-4915-BB25-FC1A58493E3B}" type="presParOf" srcId="{60D839C1-9D78-4117-94EB-7B9C24F49E1A}" destId="{04C6FF2C-CC2C-4865-A223-E45CE368AA0A}" srcOrd="4" destOrd="0" presId="urn:microsoft.com/office/officeart/2008/layout/AlternatingHexagons"/>
    <dgm:cxn modelId="{D495087C-D71C-49E1-B2DF-DE5289FF667C}" type="presParOf" srcId="{1AE5C175-B1AE-42B2-9531-7F5C117BE847}" destId="{BEA4C751-066B-4977-86C7-1E7A49C91D1D}" srcOrd="5" destOrd="0" presId="urn:microsoft.com/office/officeart/2008/layout/AlternatingHexagons"/>
    <dgm:cxn modelId="{57769238-6233-4E0B-A043-EC3D3A2F44B8}" type="presParOf" srcId="{1AE5C175-B1AE-42B2-9531-7F5C117BE847}" destId="{4CA9F597-0E8F-410D-9AFC-EDFE9D2EEB57}" srcOrd="6" destOrd="0" presId="urn:microsoft.com/office/officeart/2008/layout/AlternatingHexagons"/>
    <dgm:cxn modelId="{AED605B8-F6E8-4346-B995-D1BDC8384395}" type="presParOf" srcId="{4CA9F597-0E8F-410D-9AFC-EDFE9D2EEB57}" destId="{5E92E5D5-EA9A-424D-BF37-BBDD1748FC7E}" srcOrd="0" destOrd="0" presId="urn:microsoft.com/office/officeart/2008/layout/AlternatingHexagons"/>
    <dgm:cxn modelId="{C578E1EA-A9A2-42A4-B4AF-F4F8B97BF645}" type="presParOf" srcId="{4CA9F597-0E8F-410D-9AFC-EDFE9D2EEB57}" destId="{84E0E6E4-6F66-4DB8-AC38-6A85E71352F0}" srcOrd="1" destOrd="0" presId="urn:microsoft.com/office/officeart/2008/layout/AlternatingHexagons"/>
    <dgm:cxn modelId="{B31E2DDA-4791-411A-8BB3-7D0B6FDD6DBE}" type="presParOf" srcId="{4CA9F597-0E8F-410D-9AFC-EDFE9D2EEB57}" destId="{F5335E7D-863F-4A70-90DC-A13A08968E58}" srcOrd="2" destOrd="0" presId="urn:microsoft.com/office/officeart/2008/layout/AlternatingHexagons"/>
    <dgm:cxn modelId="{AAB62FE5-35F8-4560-9061-849795113EDC}" type="presParOf" srcId="{4CA9F597-0E8F-410D-9AFC-EDFE9D2EEB57}" destId="{4840C994-01B0-4055-9D5A-DDC6637E1B09}" srcOrd="3" destOrd="0" presId="urn:microsoft.com/office/officeart/2008/layout/AlternatingHexagons"/>
    <dgm:cxn modelId="{F79A4A43-E8D9-4705-9E3D-C586E41A1C8C}" type="presParOf" srcId="{4CA9F597-0E8F-410D-9AFC-EDFE9D2EEB57}" destId="{00FB450F-552A-465C-931E-4FE3525D0056}"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8F2054-ECF9-4BAC-902F-89F43AC1A26D}" type="doc">
      <dgm:prSet loTypeId="urn:microsoft.com/office/officeart/2005/8/layout/pyramid2" loCatId="list" qsTypeId="urn:microsoft.com/office/officeart/2005/8/quickstyle/simple5" qsCatId="simple" csTypeId="urn:microsoft.com/office/officeart/2005/8/colors/accent0_3" csCatId="mainScheme" phldr="1"/>
      <dgm:spPr/>
    </dgm:pt>
    <dgm:pt modelId="{2BD96A3B-5551-43D2-99BB-D4A286A50ECE}">
      <dgm:prSet phldrT="[Text]"/>
      <dgm:spPr/>
      <dgm:t>
        <a:bodyPr/>
        <a:lstStyle/>
        <a:p>
          <a:r>
            <a:rPr lang="en-US" dirty="0" err="1" smtClean="0"/>
            <a:t>Une</a:t>
          </a:r>
          <a:r>
            <a:rPr lang="en-US" dirty="0" smtClean="0"/>
            <a:t> </a:t>
          </a:r>
          <a:r>
            <a:rPr lang="en-US" dirty="0" err="1" smtClean="0"/>
            <a:t>éventuelle</a:t>
          </a:r>
          <a:r>
            <a:rPr lang="en-US" dirty="0" smtClean="0"/>
            <a:t> augmentation des prix</a:t>
          </a:r>
          <a:endParaRPr lang="en-US" dirty="0"/>
        </a:p>
      </dgm:t>
    </dgm:pt>
    <dgm:pt modelId="{EA5BAB39-ABEF-4136-9C6B-639746C9E4A3}" type="parTrans" cxnId="{DFB6FF01-314E-4D84-95B6-3E06413CD320}">
      <dgm:prSet/>
      <dgm:spPr/>
      <dgm:t>
        <a:bodyPr/>
        <a:lstStyle/>
        <a:p>
          <a:endParaRPr lang="en-US"/>
        </a:p>
      </dgm:t>
    </dgm:pt>
    <dgm:pt modelId="{029B51DF-3455-45AF-AFFF-9F487304CF1F}" type="sibTrans" cxnId="{DFB6FF01-314E-4D84-95B6-3E06413CD320}">
      <dgm:prSet/>
      <dgm:spPr/>
      <dgm:t>
        <a:bodyPr/>
        <a:lstStyle/>
        <a:p>
          <a:endParaRPr lang="en-US"/>
        </a:p>
      </dgm:t>
    </dgm:pt>
    <dgm:pt modelId="{F0799587-E22E-452F-89E8-01C2B8161133}">
      <dgm:prSet phldrT="[Text]"/>
      <dgm:spPr/>
      <dgm:t>
        <a:bodyPr/>
        <a:lstStyle/>
        <a:p>
          <a:r>
            <a:rPr lang="en-US" dirty="0" err="1" smtClean="0"/>
            <a:t>Accompagner</a:t>
          </a:r>
          <a:r>
            <a:rPr lang="en-US" dirty="0" smtClean="0"/>
            <a:t> le nouveau </a:t>
          </a:r>
          <a:r>
            <a:rPr lang="en-US" dirty="0" err="1" smtClean="0"/>
            <a:t>contractant</a:t>
          </a:r>
          <a:r>
            <a:rPr lang="en-US" dirty="0" smtClean="0"/>
            <a:t> (</a:t>
          </a:r>
          <a:r>
            <a:rPr lang="en-US" dirty="0" err="1" smtClean="0"/>
            <a:t>voire</a:t>
          </a:r>
          <a:r>
            <a:rPr lang="en-US" dirty="0" smtClean="0"/>
            <a:t> </a:t>
          </a:r>
          <a:r>
            <a:rPr lang="en-US" dirty="0" err="1" smtClean="0"/>
            <a:t>jusqu’à</a:t>
          </a:r>
          <a:r>
            <a:rPr lang="en-US" dirty="0" smtClean="0"/>
            <a:t> 2 </a:t>
          </a:r>
          <a:r>
            <a:rPr lang="en-US" dirty="0" err="1" smtClean="0"/>
            <a:t>ans</a:t>
          </a:r>
          <a:r>
            <a:rPr lang="en-US" dirty="0" smtClean="0"/>
            <a:t>)</a:t>
          </a:r>
          <a:endParaRPr lang="en-US" dirty="0"/>
        </a:p>
      </dgm:t>
    </dgm:pt>
    <dgm:pt modelId="{597EF147-1271-463D-A5A1-9C4D3794C505}" type="parTrans" cxnId="{BA37DEB7-8E28-4703-8B96-EF65C6C86A0F}">
      <dgm:prSet/>
      <dgm:spPr/>
      <dgm:t>
        <a:bodyPr/>
        <a:lstStyle/>
        <a:p>
          <a:endParaRPr lang="en-US"/>
        </a:p>
      </dgm:t>
    </dgm:pt>
    <dgm:pt modelId="{F4D4E4D7-0F9C-4AAA-99D8-2882A132220D}" type="sibTrans" cxnId="{BA37DEB7-8E28-4703-8B96-EF65C6C86A0F}">
      <dgm:prSet/>
      <dgm:spPr/>
      <dgm:t>
        <a:bodyPr/>
        <a:lstStyle/>
        <a:p>
          <a:endParaRPr lang="en-US"/>
        </a:p>
      </dgm:t>
    </dgm:pt>
    <dgm:pt modelId="{7752DB31-D1F4-47DD-9E4A-58C4D8C76C53}">
      <dgm:prSet phldrT="[Text]"/>
      <dgm:spPr/>
      <dgm:t>
        <a:bodyPr/>
        <a:lstStyle/>
        <a:p>
          <a:r>
            <a:rPr lang="en-US" dirty="0" smtClean="0"/>
            <a:t>Changer de </a:t>
          </a:r>
          <a:r>
            <a:rPr lang="en-US" dirty="0" err="1" smtClean="0"/>
            <a:t>stratégie</a:t>
          </a:r>
          <a:r>
            <a:rPr lang="en-US" dirty="0" smtClean="0"/>
            <a:t> </a:t>
          </a:r>
          <a:r>
            <a:rPr lang="en-US" dirty="0" err="1" smtClean="0"/>
            <a:t>si</a:t>
          </a:r>
          <a:r>
            <a:rPr lang="en-US" dirty="0" smtClean="0"/>
            <a:t> necessaire (ex.: splitting </a:t>
          </a:r>
          <a:r>
            <a:rPr lang="en-US" dirty="0" err="1" smtClean="0"/>
            <a:t>ou</a:t>
          </a:r>
          <a:r>
            <a:rPr lang="en-US" dirty="0" smtClean="0"/>
            <a:t> pas)</a:t>
          </a:r>
          <a:endParaRPr lang="en-US" dirty="0"/>
        </a:p>
      </dgm:t>
    </dgm:pt>
    <dgm:pt modelId="{9C06B245-74D7-49EC-8F18-CAD392834696}" type="parTrans" cxnId="{15A2C2F6-A12B-427E-B455-C5B9A77D034B}">
      <dgm:prSet/>
      <dgm:spPr/>
      <dgm:t>
        <a:bodyPr/>
        <a:lstStyle/>
        <a:p>
          <a:endParaRPr lang="en-US"/>
        </a:p>
      </dgm:t>
    </dgm:pt>
    <dgm:pt modelId="{EDE6D653-894B-466A-A287-47FAD74B0DA9}" type="sibTrans" cxnId="{15A2C2F6-A12B-427E-B455-C5B9A77D034B}">
      <dgm:prSet/>
      <dgm:spPr/>
      <dgm:t>
        <a:bodyPr/>
        <a:lstStyle/>
        <a:p>
          <a:endParaRPr lang="en-US"/>
        </a:p>
      </dgm:t>
    </dgm:pt>
    <dgm:pt modelId="{10C706D1-D3F1-4CB9-82E6-B871B3552332}">
      <dgm:prSet phldrT="[Text]"/>
      <dgm:spPr/>
      <dgm:t>
        <a:bodyPr/>
        <a:lstStyle/>
        <a:p>
          <a:r>
            <a:rPr lang="en-US" dirty="0" err="1" smtClean="0"/>
            <a:t>Renouvellement</a:t>
          </a:r>
          <a:r>
            <a:rPr lang="en-US" dirty="0" smtClean="0"/>
            <a:t> total du personnel</a:t>
          </a:r>
          <a:endParaRPr lang="en-US" dirty="0"/>
        </a:p>
      </dgm:t>
    </dgm:pt>
    <dgm:pt modelId="{89839568-0D51-44A1-AE72-7A7310638530}" type="parTrans" cxnId="{0566DF26-DB9A-44FD-AD1E-AAFC49EAFC41}">
      <dgm:prSet/>
      <dgm:spPr/>
      <dgm:t>
        <a:bodyPr/>
        <a:lstStyle/>
        <a:p>
          <a:endParaRPr lang="en-US"/>
        </a:p>
      </dgm:t>
    </dgm:pt>
    <dgm:pt modelId="{AAD27927-F792-4112-9F6C-1E365329DF9B}" type="sibTrans" cxnId="{0566DF26-DB9A-44FD-AD1E-AAFC49EAFC41}">
      <dgm:prSet/>
      <dgm:spPr/>
      <dgm:t>
        <a:bodyPr/>
        <a:lstStyle/>
        <a:p>
          <a:endParaRPr lang="en-US"/>
        </a:p>
      </dgm:t>
    </dgm:pt>
    <dgm:pt modelId="{C075528C-4D92-4FB7-9CE7-1F08B24B59B1}" type="pres">
      <dgm:prSet presAssocID="{CE8F2054-ECF9-4BAC-902F-89F43AC1A26D}" presName="compositeShape" presStyleCnt="0">
        <dgm:presLayoutVars>
          <dgm:dir/>
          <dgm:resizeHandles/>
        </dgm:presLayoutVars>
      </dgm:prSet>
      <dgm:spPr/>
    </dgm:pt>
    <dgm:pt modelId="{08EDAF2E-ACA8-4A57-A666-70D76755A198}" type="pres">
      <dgm:prSet presAssocID="{CE8F2054-ECF9-4BAC-902F-89F43AC1A26D}" presName="pyramid" presStyleLbl="node1" presStyleIdx="0" presStyleCnt="1"/>
      <dgm:spPr/>
    </dgm:pt>
    <dgm:pt modelId="{D10EFD2C-B099-4C80-B257-5256A371C9DE}" type="pres">
      <dgm:prSet presAssocID="{CE8F2054-ECF9-4BAC-902F-89F43AC1A26D}" presName="theList" presStyleCnt="0"/>
      <dgm:spPr/>
    </dgm:pt>
    <dgm:pt modelId="{3E979029-F1BA-4E16-A2D7-B30B83620E80}" type="pres">
      <dgm:prSet presAssocID="{2BD96A3B-5551-43D2-99BB-D4A286A50ECE}" presName="aNode" presStyleLbl="fgAcc1" presStyleIdx="0" presStyleCnt="4">
        <dgm:presLayoutVars>
          <dgm:bulletEnabled val="1"/>
        </dgm:presLayoutVars>
      </dgm:prSet>
      <dgm:spPr/>
      <dgm:t>
        <a:bodyPr/>
        <a:lstStyle/>
        <a:p>
          <a:endParaRPr lang="en-US"/>
        </a:p>
      </dgm:t>
    </dgm:pt>
    <dgm:pt modelId="{FD61A31B-37AB-4CDC-BB3C-592E6CA32D9D}" type="pres">
      <dgm:prSet presAssocID="{2BD96A3B-5551-43D2-99BB-D4A286A50ECE}" presName="aSpace" presStyleCnt="0"/>
      <dgm:spPr/>
    </dgm:pt>
    <dgm:pt modelId="{B7C8C18C-F48F-4B66-8B48-86AACA6495E9}" type="pres">
      <dgm:prSet presAssocID="{10C706D1-D3F1-4CB9-82E6-B871B3552332}" presName="aNode" presStyleLbl="fgAcc1" presStyleIdx="1" presStyleCnt="4">
        <dgm:presLayoutVars>
          <dgm:bulletEnabled val="1"/>
        </dgm:presLayoutVars>
      </dgm:prSet>
      <dgm:spPr/>
      <dgm:t>
        <a:bodyPr/>
        <a:lstStyle/>
        <a:p>
          <a:endParaRPr lang="en-US"/>
        </a:p>
      </dgm:t>
    </dgm:pt>
    <dgm:pt modelId="{04E352C8-A580-4153-80A4-15299509320D}" type="pres">
      <dgm:prSet presAssocID="{10C706D1-D3F1-4CB9-82E6-B871B3552332}" presName="aSpace" presStyleCnt="0"/>
      <dgm:spPr/>
    </dgm:pt>
    <dgm:pt modelId="{86A4D21C-9CC3-4F74-9705-3DB081A3BBA5}" type="pres">
      <dgm:prSet presAssocID="{F0799587-E22E-452F-89E8-01C2B8161133}" presName="aNode" presStyleLbl="fgAcc1" presStyleIdx="2" presStyleCnt="4">
        <dgm:presLayoutVars>
          <dgm:bulletEnabled val="1"/>
        </dgm:presLayoutVars>
      </dgm:prSet>
      <dgm:spPr/>
      <dgm:t>
        <a:bodyPr/>
        <a:lstStyle/>
        <a:p>
          <a:endParaRPr lang="en-US"/>
        </a:p>
      </dgm:t>
    </dgm:pt>
    <dgm:pt modelId="{EF3E68A8-F034-4CE7-8A04-F080CFF7C314}" type="pres">
      <dgm:prSet presAssocID="{F0799587-E22E-452F-89E8-01C2B8161133}" presName="aSpace" presStyleCnt="0"/>
      <dgm:spPr/>
    </dgm:pt>
    <dgm:pt modelId="{E04D50F3-074D-4F59-87E2-2CF01AB35A2F}" type="pres">
      <dgm:prSet presAssocID="{7752DB31-D1F4-47DD-9E4A-58C4D8C76C53}" presName="aNode" presStyleLbl="fgAcc1" presStyleIdx="3" presStyleCnt="4">
        <dgm:presLayoutVars>
          <dgm:bulletEnabled val="1"/>
        </dgm:presLayoutVars>
      </dgm:prSet>
      <dgm:spPr/>
      <dgm:t>
        <a:bodyPr/>
        <a:lstStyle/>
        <a:p>
          <a:endParaRPr lang="en-US"/>
        </a:p>
      </dgm:t>
    </dgm:pt>
    <dgm:pt modelId="{6A317BD5-4485-4525-86EB-47FA21449F52}" type="pres">
      <dgm:prSet presAssocID="{7752DB31-D1F4-47DD-9E4A-58C4D8C76C53}" presName="aSpace" presStyleCnt="0"/>
      <dgm:spPr/>
    </dgm:pt>
  </dgm:ptLst>
  <dgm:cxnLst>
    <dgm:cxn modelId="{0566DF26-DB9A-44FD-AD1E-AAFC49EAFC41}" srcId="{CE8F2054-ECF9-4BAC-902F-89F43AC1A26D}" destId="{10C706D1-D3F1-4CB9-82E6-B871B3552332}" srcOrd="1" destOrd="0" parTransId="{89839568-0D51-44A1-AE72-7A7310638530}" sibTransId="{AAD27927-F792-4112-9F6C-1E365329DF9B}"/>
    <dgm:cxn modelId="{C99A73CD-94E4-4286-8A1B-5E6D96467DF9}" type="presOf" srcId="{F0799587-E22E-452F-89E8-01C2B8161133}" destId="{86A4D21C-9CC3-4F74-9705-3DB081A3BBA5}" srcOrd="0" destOrd="0" presId="urn:microsoft.com/office/officeart/2005/8/layout/pyramid2"/>
    <dgm:cxn modelId="{AD9BEB04-C17E-4591-BAE7-ECC4777A45E2}" type="presOf" srcId="{2BD96A3B-5551-43D2-99BB-D4A286A50ECE}" destId="{3E979029-F1BA-4E16-A2D7-B30B83620E80}" srcOrd="0" destOrd="0" presId="urn:microsoft.com/office/officeart/2005/8/layout/pyramid2"/>
    <dgm:cxn modelId="{1E9E1F21-D7C3-4832-867F-2457A8120682}" type="presOf" srcId="{10C706D1-D3F1-4CB9-82E6-B871B3552332}" destId="{B7C8C18C-F48F-4B66-8B48-86AACA6495E9}" srcOrd="0" destOrd="0" presId="urn:microsoft.com/office/officeart/2005/8/layout/pyramid2"/>
    <dgm:cxn modelId="{BA37DEB7-8E28-4703-8B96-EF65C6C86A0F}" srcId="{CE8F2054-ECF9-4BAC-902F-89F43AC1A26D}" destId="{F0799587-E22E-452F-89E8-01C2B8161133}" srcOrd="2" destOrd="0" parTransId="{597EF147-1271-463D-A5A1-9C4D3794C505}" sibTransId="{F4D4E4D7-0F9C-4AAA-99D8-2882A132220D}"/>
    <dgm:cxn modelId="{DFB6FF01-314E-4D84-95B6-3E06413CD320}" srcId="{CE8F2054-ECF9-4BAC-902F-89F43AC1A26D}" destId="{2BD96A3B-5551-43D2-99BB-D4A286A50ECE}" srcOrd="0" destOrd="0" parTransId="{EA5BAB39-ABEF-4136-9C6B-639746C9E4A3}" sibTransId="{029B51DF-3455-45AF-AFFF-9F487304CF1F}"/>
    <dgm:cxn modelId="{7126AC8E-E396-4C5E-A340-F66CAFE66827}" type="presOf" srcId="{CE8F2054-ECF9-4BAC-902F-89F43AC1A26D}" destId="{C075528C-4D92-4FB7-9CE7-1F08B24B59B1}" srcOrd="0" destOrd="0" presId="urn:microsoft.com/office/officeart/2005/8/layout/pyramid2"/>
    <dgm:cxn modelId="{15A2C2F6-A12B-427E-B455-C5B9A77D034B}" srcId="{CE8F2054-ECF9-4BAC-902F-89F43AC1A26D}" destId="{7752DB31-D1F4-47DD-9E4A-58C4D8C76C53}" srcOrd="3" destOrd="0" parTransId="{9C06B245-74D7-49EC-8F18-CAD392834696}" sibTransId="{EDE6D653-894B-466A-A287-47FAD74B0DA9}"/>
    <dgm:cxn modelId="{7398AA02-4587-4BA8-AABC-E47A1CAF0CE3}" type="presOf" srcId="{7752DB31-D1F4-47DD-9E4A-58C4D8C76C53}" destId="{E04D50F3-074D-4F59-87E2-2CF01AB35A2F}" srcOrd="0" destOrd="0" presId="urn:microsoft.com/office/officeart/2005/8/layout/pyramid2"/>
    <dgm:cxn modelId="{7B074848-DE7A-47CF-936A-43939FE3EA47}" type="presParOf" srcId="{C075528C-4D92-4FB7-9CE7-1F08B24B59B1}" destId="{08EDAF2E-ACA8-4A57-A666-70D76755A198}" srcOrd="0" destOrd="0" presId="urn:microsoft.com/office/officeart/2005/8/layout/pyramid2"/>
    <dgm:cxn modelId="{7A1A75D6-4FFF-4B46-8F1D-46F5047B0D1B}" type="presParOf" srcId="{C075528C-4D92-4FB7-9CE7-1F08B24B59B1}" destId="{D10EFD2C-B099-4C80-B257-5256A371C9DE}" srcOrd="1" destOrd="0" presId="urn:microsoft.com/office/officeart/2005/8/layout/pyramid2"/>
    <dgm:cxn modelId="{2D5C1F11-AD64-44B2-BCD1-B2C93668AB8D}" type="presParOf" srcId="{D10EFD2C-B099-4C80-B257-5256A371C9DE}" destId="{3E979029-F1BA-4E16-A2D7-B30B83620E80}" srcOrd="0" destOrd="0" presId="urn:microsoft.com/office/officeart/2005/8/layout/pyramid2"/>
    <dgm:cxn modelId="{EBCDFC90-709C-4808-B335-87669C8AB91F}" type="presParOf" srcId="{D10EFD2C-B099-4C80-B257-5256A371C9DE}" destId="{FD61A31B-37AB-4CDC-BB3C-592E6CA32D9D}" srcOrd="1" destOrd="0" presId="urn:microsoft.com/office/officeart/2005/8/layout/pyramid2"/>
    <dgm:cxn modelId="{05BB1294-74A0-44DA-823A-156CAA7C4943}" type="presParOf" srcId="{D10EFD2C-B099-4C80-B257-5256A371C9DE}" destId="{B7C8C18C-F48F-4B66-8B48-86AACA6495E9}" srcOrd="2" destOrd="0" presId="urn:microsoft.com/office/officeart/2005/8/layout/pyramid2"/>
    <dgm:cxn modelId="{C38408CC-2A8E-466E-BB40-D333E35D053F}" type="presParOf" srcId="{D10EFD2C-B099-4C80-B257-5256A371C9DE}" destId="{04E352C8-A580-4153-80A4-15299509320D}" srcOrd="3" destOrd="0" presId="urn:microsoft.com/office/officeart/2005/8/layout/pyramid2"/>
    <dgm:cxn modelId="{A4D8FEEE-084B-4796-92B7-4C0316244C65}" type="presParOf" srcId="{D10EFD2C-B099-4C80-B257-5256A371C9DE}" destId="{86A4D21C-9CC3-4F74-9705-3DB081A3BBA5}" srcOrd="4" destOrd="0" presId="urn:microsoft.com/office/officeart/2005/8/layout/pyramid2"/>
    <dgm:cxn modelId="{7265ED42-B7E1-41FB-9BF0-0EE5A9B3705A}" type="presParOf" srcId="{D10EFD2C-B099-4C80-B257-5256A371C9DE}" destId="{EF3E68A8-F034-4CE7-8A04-F080CFF7C314}" srcOrd="5" destOrd="0" presId="urn:microsoft.com/office/officeart/2005/8/layout/pyramid2"/>
    <dgm:cxn modelId="{54947271-10C5-4F2B-99A6-08C3FBB8AD10}" type="presParOf" srcId="{D10EFD2C-B099-4C80-B257-5256A371C9DE}" destId="{E04D50F3-074D-4F59-87E2-2CF01AB35A2F}" srcOrd="6" destOrd="0" presId="urn:microsoft.com/office/officeart/2005/8/layout/pyramid2"/>
    <dgm:cxn modelId="{10DAD87E-34E2-4AA7-8C99-EE5DC7C32334}" type="presParOf" srcId="{D10EFD2C-B099-4C80-B257-5256A371C9DE}" destId="{6A317BD5-4485-4525-86EB-47FA21449F52}"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D0A57C8-5165-4F90-B533-D8C0AD70A91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n-US"/>
        </a:p>
      </dgm:t>
    </dgm:pt>
    <dgm:pt modelId="{5325BF7B-06DB-47EB-89D4-1A7734397BA0}">
      <dgm:prSet phldrT="[Text]"/>
      <dgm:spPr/>
      <dgm:t>
        <a:bodyPr/>
        <a:lstStyle/>
        <a:p>
          <a:r>
            <a:rPr lang="fr-BE" b="0" dirty="0" smtClean="0"/>
            <a:t>Ne jamais demander au nouveau contractant de reprendre tout ou une partie du personnel du contractant sortant.</a:t>
          </a:r>
        </a:p>
        <a:p>
          <a:r>
            <a:rPr lang="fr-BE" dirty="0" smtClean="0"/>
            <a:t>Renvoyer le contractant à la réglementation applicable.</a:t>
          </a:r>
          <a:endParaRPr lang="en-US" b="0" dirty="0"/>
        </a:p>
      </dgm:t>
    </dgm:pt>
    <dgm:pt modelId="{F7A47C92-72D8-41E4-937A-72C34D6D6BA4}" type="parTrans" cxnId="{34BF3166-0DC5-4058-B600-05BEBAD46D5B}">
      <dgm:prSet/>
      <dgm:spPr/>
      <dgm:t>
        <a:bodyPr/>
        <a:lstStyle/>
        <a:p>
          <a:endParaRPr lang="en-US"/>
        </a:p>
      </dgm:t>
    </dgm:pt>
    <dgm:pt modelId="{E4084DBD-D680-4230-B12B-F70179CA6983}" type="sibTrans" cxnId="{34BF3166-0DC5-4058-B600-05BEBAD46D5B}">
      <dgm:prSet/>
      <dgm:spPr/>
      <dgm:t>
        <a:bodyPr/>
        <a:lstStyle/>
        <a:p>
          <a:endParaRPr lang="en-US"/>
        </a:p>
      </dgm:t>
    </dgm:pt>
    <dgm:pt modelId="{A33DFC8E-0464-4731-8DD2-57F11FA6C58A}">
      <dgm:prSet phldrT="[Text]"/>
      <dgm:spPr/>
      <dgm:t>
        <a:bodyPr/>
        <a:lstStyle/>
        <a:p>
          <a:r>
            <a:rPr lang="en-US" dirty="0" smtClean="0"/>
            <a:t>Pour rappel, </a:t>
          </a:r>
          <a:r>
            <a:rPr lang="fr-BE" dirty="0" smtClean="0"/>
            <a:t>les autorités sont les seules compétentes en la matière.</a:t>
          </a:r>
          <a:endParaRPr lang="en-US" dirty="0"/>
        </a:p>
      </dgm:t>
    </dgm:pt>
    <dgm:pt modelId="{168A6CC9-2974-4ADA-AE97-ECC4527C1A73}" type="parTrans" cxnId="{540B9731-C0DF-4401-9475-18B4386E6EA6}">
      <dgm:prSet/>
      <dgm:spPr/>
      <dgm:t>
        <a:bodyPr/>
        <a:lstStyle/>
        <a:p>
          <a:endParaRPr lang="en-US"/>
        </a:p>
      </dgm:t>
    </dgm:pt>
    <dgm:pt modelId="{1199FB11-2E6C-4553-A23F-BA18FE93F676}" type="sibTrans" cxnId="{540B9731-C0DF-4401-9475-18B4386E6EA6}">
      <dgm:prSet/>
      <dgm:spPr/>
      <dgm:t>
        <a:bodyPr/>
        <a:lstStyle/>
        <a:p>
          <a:endParaRPr lang="en-US"/>
        </a:p>
      </dgm:t>
    </dgm:pt>
    <dgm:pt modelId="{3AE2C070-4AB1-43E1-A278-54B155C87BE1}" type="pres">
      <dgm:prSet presAssocID="{FD0A57C8-5165-4F90-B533-D8C0AD70A915}" presName="Name0" presStyleCnt="0">
        <dgm:presLayoutVars>
          <dgm:chMax val="7"/>
          <dgm:chPref val="7"/>
          <dgm:dir/>
        </dgm:presLayoutVars>
      </dgm:prSet>
      <dgm:spPr/>
      <dgm:t>
        <a:bodyPr/>
        <a:lstStyle/>
        <a:p>
          <a:endParaRPr lang="en-US"/>
        </a:p>
      </dgm:t>
    </dgm:pt>
    <dgm:pt modelId="{878A7F54-BB96-4014-90D1-EE903C77679C}" type="pres">
      <dgm:prSet presAssocID="{FD0A57C8-5165-4F90-B533-D8C0AD70A915}" presName="Name1" presStyleCnt="0"/>
      <dgm:spPr/>
    </dgm:pt>
    <dgm:pt modelId="{CD585E90-E0EC-447D-BF7B-A50D7962152E}" type="pres">
      <dgm:prSet presAssocID="{FD0A57C8-5165-4F90-B533-D8C0AD70A915}" presName="cycle" presStyleCnt="0"/>
      <dgm:spPr/>
    </dgm:pt>
    <dgm:pt modelId="{258220F8-504C-43A8-BF86-74FCD0DE374F}" type="pres">
      <dgm:prSet presAssocID="{FD0A57C8-5165-4F90-B533-D8C0AD70A915}" presName="srcNode" presStyleLbl="node1" presStyleIdx="0" presStyleCnt="2"/>
      <dgm:spPr/>
    </dgm:pt>
    <dgm:pt modelId="{BBEF5ACC-25E3-48F2-BB98-92CA2360BFE1}" type="pres">
      <dgm:prSet presAssocID="{FD0A57C8-5165-4F90-B533-D8C0AD70A915}" presName="conn" presStyleLbl="parChTrans1D2" presStyleIdx="0" presStyleCnt="1"/>
      <dgm:spPr/>
      <dgm:t>
        <a:bodyPr/>
        <a:lstStyle/>
        <a:p>
          <a:endParaRPr lang="en-US"/>
        </a:p>
      </dgm:t>
    </dgm:pt>
    <dgm:pt modelId="{34EB8099-94EC-4038-90A2-D9C46EB31702}" type="pres">
      <dgm:prSet presAssocID="{FD0A57C8-5165-4F90-B533-D8C0AD70A915}" presName="extraNode" presStyleLbl="node1" presStyleIdx="0" presStyleCnt="2"/>
      <dgm:spPr/>
    </dgm:pt>
    <dgm:pt modelId="{7A5296FD-6454-40F9-89FF-FE4DB47ACD50}" type="pres">
      <dgm:prSet presAssocID="{FD0A57C8-5165-4F90-B533-D8C0AD70A915}" presName="dstNode" presStyleLbl="node1" presStyleIdx="0" presStyleCnt="2"/>
      <dgm:spPr/>
    </dgm:pt>
    <dgm:pt modelId="{D407BD0B-B7E4-4170-B617-118714C076B7}" type="pres">
      <dgm:prSet presAssocID="{5325BF7B-06DB-47EB-89D4-1A7734397BA0}" presName="text_1" presStyleLbl="node1" presStyleIdx="0" presStyleCnt="2" custScaleY="122625">
        <dgm:presLayoutVars>
          <dgm:bulletEnabled val="1"/>
        </dgm:presLayoutVars>
      </dgm:prSet>
      <dgm:spPr/>
      <dgm:t>
        <a:bodyPr/>
        <a:lstStyle/>
        <a:p>
          <a:endParaRPr lang="en-US"/>
        </a:p>
      </dgm:t>
    </dgm:pt>
    <dgm:pt modelId="{2FD2AC9D-383F-4C14-8EA2-19FC402E739A}" type="pres">
      <dgm:prSet presAssocID="{5325BF7B-06DB-47EB-89D4-1A7734397BA0}" presName="accent_1" presStyleCnt="0"/>
      <dgm:spPr/>
    </dgm:pt>
    <dgm:pt modelId="{7F9CDFE6-EB51-41C4-8F33-A78F3D025FE4}" type="pres">
      <dgm:prSet presAssocID="{5325BF7B-06DB-47EB-89D4-1A7734397BA0}" presName="accentRepeatNode" presStyleLbl="solidFgAcc1" presStyleIdx="0" presStyleCnt="2"/>
      <dgm:spPr/>
    </dgm:pt>
    <dgm:pt modelId="{5E3DE05D-0A3B-4BA9-9DFB-029B6E087A14}" type="pres">
      <dgm:prSet presAssocID="{A33DFC8E-0464-4731-8DD2-57F11FA6C58A}" presName="text_2" presStyleLbl="node1" presStyleIdx="1" presStyleCnt="2">
        <dgm:presLayoutVars>
          <dgm:bulletEnabled val="1"/>
        </dgm:presLayoutVars>
      </dgm:prSet>
      <dgm:spPr/>
      <dgm:t>
        <a:bodyPr/>
        <a:lstStyle/>
        <a:p>
          <a:endParaRPr lang="en-US"/>
        </a:p>
      </dgm:t>
    </dgm:pt>
    <dgm:pt modelId="{93EECC2A-9E25-4B99-93E7-B65551AEB8FD}" type="pres">
      <dgm:prSet presAssocID="{A33DFC8E-0464-4731-8DD2-57F11FA6C58A}" presName="accent_2" presStyleCnt="0"/>
      <dgm:spPr/>
    </dgm:pt>
    <dgm:pt modelId="{CC6460A3-42AD-49DB-904B-1EC1A3314CDF}" type="pres">
      <dgm:prSet presAssocID="{A33DFC8E-0464-4731-8DD2-57F11FA6C58A}" presName="accentRepeatNode" presStyleLbl="solidFgAcc1" presStyleIdx="1" presStyleCnt="2"/>
      <dgm:spPr/>
    </dgm:pt>
  </dgm:ptLst>
  <dgm:cxnLst>
    <dgm:cxn modelId="{DBD46825-6372-4695-AA6D-75132F3DAD19}" type="presOf" srcId="{A33DFC8E-0464-4731-8DD2-57F11FA6C58A}" destId="{5E3DE05D-0A3B-4BA9-9DFB-029B6E087A14}" srcOrd="0" destOrd="0" presId="urn:microsoft.com/office/officeart/2008/layout/VerticalCurvedList"/>
    <dgm:cxn modelId="{CFFBA6D8-B1B0-4F50-B0AF-469C942C2BF5}" type="presOf" srcId="{E4084DBD-D680-4230-B12B-F70179CA6983}" destId="{BBEF5ACC-25E3-48F2-BB98-92CA2360BFE1}" srcOrd="0" destOrd="0" presId="urn:microsoft.com/office/officeart/2008/layout/VerticalCurvedList"/>
    <dgm:cxn modelId="{34BF3166-0DC5-4058-B600-05BEBAD46D5B}" srcId="{FD0A57C8-5165-4F90-B533-D8C0AD70A915}" destId="{5325BF7B-06DB-47EB-89D4-1A7734397BA0}" srcOrd="0" destOrd="0" parTransId="{F7A47C92-72D8-41E4-937A-72C34D6D6BA4}" sibTransId="{E4084DBD-D680-4230-B12B-F70179CA6983}"/>
    <dgm:cxn modelId="{2D27588B-77AD-47C2-8B30-4418814A5BEE}" type="presOf" srcId="{5325BF7B-06DB-47EB-89D4-1A7734397BA0}" destId="{D407BD0B-B7E4-4170-B617-118714C076B7}" srcOrd="0" destOrd="0" presId="urn:microsoft.com/office/officeart/2008/layout/VerticalCurvedList"/>
    <dgm:cxn modelId="{540B9731-C0DF-4401-9475-18B4386E6EA6}" srcId="{FD0A57C8-5165-4F90-B533-D8C0AD70A915}" destId="{A33DFC8E-0464-4731-8DD2-57F11FA6C58A}" srcOrd="1" destOrd="0" parTransId="{168A6CC9-2974-4ADA-AE97-ECC4527C1A73}" sibTransId="{1199FB11-2E6C-4553-A23F-BA18FE93F676}"/>
    <dgm:cxn modelId="{3763AE9C-CE2D-4209-ABFF-13FF3C7ABB66}" type="presOf" srcId="{FD0A57C8-5165-4F90-B533-D8C0AD70A915}" destId="{3AE2C070-4AB1-43E1-A278-54B155C87BE1}" srcOrd="0" destOrd="0" presId="urn:microsoft.com/office/officeart/2008/layout/VerticalCurvedList"/>
    <dgm:cxn modelId="{7722EF02-AE2F-4B1E-AB7C-8A5E058C6C12}" type="presParOf" srcId="{3AE2C070-4AB1-43E1-A278-54B155C87BE1}" destId="{878A7F54-BB96-4014-90D1-EE903C77679C}" srcOrd="0" destOrd="0" presId="urn:microsoft.com/office/officeart/2008/layout/VerticalCurvedList"/>
    <dgm:cxn modelId="{425BEF77-1ED6-4704-838F-26956358683C}" type="presParOf" srcId="{878A7F54-BB96-4014-90D1-EE903C77679C}" destId="{CD585E90-E0EC-447D-BF7B-A50D7962152E}" srcOrd="0" destOrd="0" presId="urn:microsoft.com/office/officeart/2008/layout/VerticalCurvedList"/>
    <dgm:cxn modelId="{5C635823-3A01-42AC-A254-B155C0ADD6F5}" type="presParOf" srcId="{CD585E90-E0EC-447D-BF7B-A50D7962152E}" destId="{258220F8-504C-43A8-BF86-74FCD0DE374F}" srcOrd="0" destOrd="0" presId="urn:microsoft.com/office/officeart/2008/layout/VerticalCurvedList"/>
    <dgm:cxn modelId="{69C5BE3F-E971-4C70-9D0F-E1072940A680}" type="presParOf" srcId="{CD585E90-E0EC-447D-BF7B-A50D7962152E}" destId="{BBEF5ACC-25E3-48F2-BB98-92CA2360BFE1}" srcOrd="1" destOrd="0" presId="urn:microsoft.com/office/officeart/2008/layout/VerticalCurvedList"/>
    <dgm:cxn modelId="{0A39995B-513A-401F-8B90-BD88EA12004A}" type="presParOf" srcId="{CD585E90-E0EC-447D-BF7B-A50D7962152E}" destId="{34EB8099-94EC-4038-90A2-D9C46EB31702}" srcOrd="2" destOrd="0" presId="urn:microsoft.com/office/officeart/2008/layout/VerticalCurvedList"/>
    <dgm:cxn modelId="{46119D51-CEE4-42A5-894D-52E4F12B8CF7}" type="presParOf" srcId="{CD585E90-E0EC-447D-BF7B-A50D7962152E}" destId="{7A5296FD-6454-40F9-89FF-FE4DB47ACD50}" srcOrd="3" destOrd="0" presId="urn:microsoft.com/office/officeart/2008/layout/VerticalCurvedList"/>
    <dgm:cxn modelId="{B59E49D1-5B7D-4FC0-AEDB-29E83FC0AE3F}" type="presParOf" srcId="{878A7F54-BB96-4014-90D1-EE903C77679C}" destId="{D407BD0B-B7E4-4170-B617-118714C076B7}" srcOrd="1" destOrd="0" presId="urn:microsoft.com/office/officeart/2008/layout/VerticalCurvedList"/>
    <dgm:cxn modelId="{B5D032D9-FEBD-44DF-B36E-2EFF5439B9BD}" type="presParOf" srcId="{878A7F54-BB96-4014-90D1-EE903C77679C}" destId="{2FD2AC9D-383F-4C14-8EA2-19FC402E739A}" srcOrd="2" destOrd="0" presId="urn:microsoft.com/office/officeart/2008/layout/VerticalCurvedList"/>
    <dgm:cxn modelId="{C04ABE1B-0745-4028-95E7-706438E8BC0C}" type="presParOf" srcId="{2FD2AC9D-383F-4C14-8EA2-19FC402E739A}" destId="{7F9CDFE6-EB51-41C4-8F33-A78F3D025FE4}" srcOrd="0" destOrd="0" presId="urn:microsoft.com/office/officeart/2008/layout/VerticalCurvedList"/>
    <dgm:cxn modelId="{A1DAF42A-E36B-47DC-BE54-FABD25AED36A}" type="presParOf" srcId="{878A7F54-BB96-4014-90D1-EE903C77679C}" destId="{5E3DE05D-0A3B-4BA9-9DFB-029B6E087A14}" srcOrd="3" destOrd="0" presId="urn:microsoft.com/office/officeart/2008/layout/VerticalCurvedList"/>
    <dgm:cxn modelId="{559AAA1F-95D4-404D-BBE5-C205523D86BC}" type="presParOf" srcId="{878A7F54-BB96-4014-90D1-EE903C77679C}" destId="{93EECC2A-9E25-4B99-93E7-B65551AEB8FD}" srcOrd="4" destOrd="0" presId="urn:microsoft.com/office/officeart/2008/layout/VerticalCurvedList"/>
    <dgm:cxn modelId="{9818E522-B410-4346-BA33-247E09CC2233}" type="presParOf" srcId="{93EECC2A-9E25-4B99-93E7-B65551AEB8FD}" destId="{CC6460A3-42AD-49DB-904B-1EC1A3314CD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7F723AB-042B-48B2-A514-4E72EF93716D}" type="doc">
      <dgm:prSet loTypeId="urn:microsoft.com/office/officeart/2005/8/layout/hProcess7" loCatId="list" qsTypeId="urn:microsoft.com/office/officeart/2005/8/quickstyle/simple3" qsCatId="simple" csTypeId="urn:microsoft.com/office/officeart/2005/8/colors/accent0_3" csCatId="mainScheme" phldr="1"/>
      <dgm:spPr/>
      <dgm:t>
        <a:bodyPr/>
        <a:lstStyle/>
        <a:p>
          <a:endParaRPr lang="en-US"/>
        </a:p>
      </dgm:t>
    </dgm:pt>
    <dgm:pt modelId="{608C956D-AA22-409B-A56C-2835981C3B92}">
      <dgm:prSet phldrT="[Text]" custT="1"/>
      <dgm:spPr/>
      <dgm:t>
        <a:bodyPr/>
        <a:lstStyle/>
        <a:p>
          <a:r>
            <a:rPr lang="fr-FR" sz="1800" b="1" dirty="0" smtClean="0"/>
            <a:t>Droit français</a:t>
          </a:r>
          <a:r>
            <a:rPr lang="fr-FR" sz="1800" dirty="0" smtClean="0"/>
            <a:t>: le code du travail interdit toute opération à but lucratif ayant pour objet exclusif le prêt de main-d’œuvre (sauf pour du travail temporaire). </a:t>
          </a:r>
          <a:endParaRPr lang="en-US" sz="1800" dirty="0"/>
        </a:p>
      </dgm:t>
    </dgm:pt>
    <dgm:pt modelId="{9C1E8BA8-8C23-4198-9B26-4A23A4198022}" type="parTrans" cxnId="{62AB60CF-6E3D-4FD4-9445-A26FBD4DCB51}">
      <dgm:prSet/>
      <dgm:spPr/>
      <dgm:t>
        <a:bodyPr/>
        <a:lstStyle/>
        <a:p>
          <a:endParaRPr lang="en-US"/>
        </a:p>
      </dgm:t>
    </dgm:pt>
    <dgm:pt modelId="{01215AC8-9DA3-4585-B8BA-C99775747DB2}" type="sibTrans" cxnId="{62AB60CF-6E3D-4FD4-9445-A26FBD4DCB51}">
      <dgm:prSet/>
      <dgm:spPr/>
      <dgm:t>
        <a:bodyPr/>
        <a:lstStyle/>
        <a:p>
          <a:endParaRPr lang="en-US"/>
        </a:p>
      </dgm:t>
    </dgm:pt>
    <dgm:pt modelId="{56B2FA7E-66C7-4E91-ACEB-1E5FCE5E09E2}">
      <dgm:prSet phldrT="[Text]" phldr="1"/>
      <dgm:spPr/>
      <dgm:t>
        <a:bodyPr/>
        <a:lstStyle/>
        <a:p>
          <a:endParaRPr lang="en-US"/>
        </a:p>
      </dgm:t>
    </dgm:pt>
    <dgm:pt modelId="{395D87C2-15D0-4F0D-AF59-067522B71E15}" type="parTrans" cxnId="{CB21EF10-5000-4059-8788-750139DD0FF3}">
      <dgm:prSet/>
      <dgm:spPr/>
      <dgm:t>
        <a:bodyPr/>
        <a:lstStyle/>
        <a:p>
          <a:endParaRPr lang="en-US"/>
        </a:p>
      </dgm:t>
    </dgm:pt>
    <dgm:pt modelId="{66D6FEAD-8A57-46EB-B2EA-F95F38F1F9E0}" type="sibTrans" cxnId="{CB21EF10-5000-4059-8788-750139DD0FF3}">
      <dgm:prSet/>
      <dgm:spPr/>
      <dgm:t>
        <a:bodyPr/>
        <a:lstStyle/>
        <a:p>
          <a:endParaRPr lang="en-US"/>
        </a:p>
      </dgm:t>
    </dgm:pt>
    <dgm:pt modelId="{960267B9-E80A-4A0F-A7CF-1D9BF6A76C89}">
      <dgm:prSet phldrT="[Text]" custT="1"/>
      <dgm:spPr/>
      <dgm:t>
        <a:bodyPr/>
        <a:lstStyle/>
        <a:p>
          <a:r>
            <a:rPr lang="fr-FR" sz="1800" dirty="0" smtClean="0"/>
            <a:t>Seul est licite le fait d’avoir recours à un personnel qui exécute son travail, dans le cadre d’une prestation clairement définie, </a:t>
          </a:r>
          <a:r>
            <a:rPr lang="fr-FR" sz="1800" b="1" dirty="0" smtClean="0"/>
            <a:t>sous la responsabilité de son propre employeur </a:t>
          </a:r>
          <a:endParaRPr lang="en-US" sz="1800" dirty="0"/>
        </a:p>
      </dgm:t>
    </dgm:pt>
    <dgm:pt modelId="{115ACF03-95C1-4E3A-89F4-25728F81575E}" type="parTrans" cxnId="{991260C0-22A7-4001-805E-6E996A3CC9ED}">
      <dgm:prSet/>
      <dgm:spPr/>
      <dgm:t>
        <a:bodyPr/>
        <a:lstStyle/>
        <a:p>
          <a:endParaRPr lang="en-US"/>
        </a:p>
      </dgm:t>
    </dgm:pt>
    <dgm:pt modelId="{5CBC7150-C983-45A2-954C-C61A7B121B1C}" type="sibTrans" cxnId="{991260C0-22A7-4001-805E-6E996A3CC9ED}">
      <dgm:prSet/>
      <dgm:spPr/>
      <dgm:t>
        <a:bodyPr/>
        <a:lstStyle/>
        <a:p>
          <a:endParaRPr lang="en-US"/>
        </a:p>
      </dgm:t>
    </dgm:pt>
    <dgm:pt modelId="{7200D82A-0989-42F0-A18E-1359622813CD}">
      <dgm:prSet phldrT="[Text]" phldr="1"/>
      <dgm:spPr/>
      <dgm:t>
        <a:bodyPr/>
        <a:lstStyle/>
        <a:p>
          <a:endParaRPr lang="en-US"/>
        </a:p>
      </dgm:t>
    </dgm:pt>
    <dgm:pt modelId="{5198CC03-B843-4E1B-8190-084F8274EBA7}" type="parTrans" cxnId="{A5703CC9-D927-477B-ADD1-6EDEB7699966}">
      <dgm:prSet/>
      <dgm:spPr/>
      <dgm:t>
        <a:bodyPr/>
        <a:lstStyle/>
        <a:p>
          <a:endParaRPr lang="en-US"/>
        </a:p>
      </dgm:t>
    </dgm:pt>
    <dgm:pt modelId="{A1FCEA9E-528E-4B73-8D20-7BD02E8ABCF7}" type="sibTrans" cxnId="{A5703CC9-D927-477B-ADD1-6EDEB7699966}">
      <dgm:prSet/>
      <dgm:spPr/>
      <dgm:t>
        <a:bodyPr/>
        <a:lstStyle/>
        <a:p>
          <a:endParaRPr lang="en-US"/>
        </a:p>
      </dgm:t>
    </dgm:pt>
    <dgm:pt modelId="{BAB2FF00-0BA2-4055-B2BB-4AA202B9AB4D}">
      <dgm:prSet phldrT="[Text]"/>
      <dgm:spPr/>
      <dgm:t>
        <a:bodyPr/>
        <a:lstStyle/>
        <a:p>
          <a:r>
            <a:rPr lang="fr-FR" dirty="0" smtClean="0"/>
            <a:t>Le « délit de marchandage » est sanctionné par une peine d’emprisonnement de 2 ans et d’une amende entre 30k et 150kEUR. L’entreprise utilisatrice peut également être poursuivie comme co-auteur ou complice</a:t>
          </a:r>
          <a:endParaRPr lang="en-US" dirty="0"/>
        </a:p>
      </dgm:t>
    </dgm:pt>
    <dgm:pt modelId="{EC5377F7-4986-4D82-866E-35A6924020F9}" type="parTrans" cxnId="{7E0AFD98-9020-4966-A3EE-D95D4EFA97B7}">
      <dgm:prSet/>
      <dgm:spPr/>
      <dgm:t>
        <a:bodyPr/>
        <a:lstStyle/>
        <a:p>
          <a:endParaRPr lang="en-US"/>
        </a:p>
      </dgm:t>
    </dgm:pt>
    <dgm:pt modelId="{6C33C4C4-C034-4002-82C6-C6BFCBAE54D2}" type="sibTrans" cxnId="{7E0AFD98-9020-4966-A3EE-D95D4EFA97B7}">
      <dgm:prSet/>
      <dgm:spPr/>
      <dgm:t>
        <a:bodyPr/>
        <a:lstStyle/>
        <a:p>
          <a:endParaRPr lang="en-US"/>
        </a:p>
      </dgm:t>
    </dgm:pt>
    <dgm:pt modelId="{E3FE076C-CD9C-4FBD-BC5C-2EAF2D7D16C3}">
      <dgm:prSet phldrT="[Text]" phldr="1"/>
      <dgm:spPr/>
      <dgm:t>
        <a:bodyPr/>
        <a:lstStyle/>
        <a:p>
          <a:endParaRPr lang="en-US" dirty="0"/>
        </a:p>
      </dgm:t>
    </dgm:pt>
    <dgm:pt modelId="{9EE60CCF-7E94-4457-88F0-3B12F005674C}" type="sibTrans" cxnId="{D174EC39-F08E-4F54-9A1D-BCB20CEC3BF7}">
      <dgm:prSet/>
      <dgm:spPr/>
      <dgm:t>
        <a:bodyPr/>
        <a:lstStyle/>
        <a:p>
          <a:endParaRPr lang="en-US"/>
        </a:p>
      </dgm:t>
    </dgm:pt>
    <dgm:pt modelId="{4C05BBB6-8BF4-4DDC-8062-A34E454E03B6}" type="parTrans" cxnId="{D174EC39-F08E-4F54-9A1D-BCB20CEC3BF7}">
      <dgm:prSet/>
      <dgm:spPr/>
      <dgm:t>
        <a:bodyPr/>
        <a:lstStyle/>
        <a:p>
          <a:endParaRPr lang="en-US"/>
        </a:p>
      </dgm:t>
    </dgm:pt>
    <dgm:pt modelId="{F6A2E571-66FB-4176-89BB-1D07B959E287}" type="pres">
      <dgm:prSet presAssocID="{B7F723AB-042B-48B2-A514-4E72EF93716D}" presName="Name0" presStyleCnt="0">
        <dgm:presLayoutVars>
          <dgm:dir/>
          <dgm:animLvl val="lvl"/>
          <dgm:resizeHandles val="exact"/>
        </dgm:presLayoutVars>
      </dgm:prSet>
      <dgm:spPr/>
      <dgm:t>
        <a:bodyPr/>
        <a:lstStyle/>
        <a:p>
          <a:endParaRPr lang="en-US"/>
        </a:p>
      </dgm:t>
    </dgm:pt>
    <dgm:pt modelId="{2EE4B23A-EF78-4195-907E-9D367F1F3991}" type="pres">
      <dgm:prSet presAssocID="{E3FE076C-CD9C-4FBD-BC5C-2EAF2D7D16C3}" presName="compositeNode" presStyleCnt="0">
        <dgm:presLayoutVars>
          <dgm:bulletEnabled val="1"/>
        </dgm:presLayoutVars>
      </dgm:prSet>
      <dgm:spPr/>
    </dgm:pt>
    <dgm:pt modelId="{76F5FB5A-2567-40DF-808D-2329A07ED9A1}" type="pres">
      <dgm:prSet presAssocID="{E3FE076C-CD9C-4FBD-BC5C-2EAF2D7D16C3}" presName="bgRect" presStyleLbl="node1" presStyleIdx="0" presStyleCnt="3"/>
      <dgm:spPr/>
      <dgm:t>
        <a:bodyPr/>
        <a:lstStyle/>
        <a:p>
          <a:endParaRPr lang="en-US"/>
        </a:p>
      </dgm:t>
    </dgm:pt>
    <dgm:pt modelId="{A55AC8C7-CC93-4462-89AB-ECF104F483E0}" type="pres">
      <dgm:prSet presAssocID="{E3FE076C-CD9C-4FBD-BC5C-2EAF2D7D16C3}" presName="parentNode" presStyleLbl="node1" presStyleIdx="0" presStyleCnt="3">
        <dgm:presLayoutVars>
          <dgm:chMax val="0"/>
          <dgm:bulletEnabled val="1"/>
        </dgm:presLayoutVars>
      </dgm:prSet>
      <dgm:spPr/>
      <dgm:t>
        <a:bodyPr/>
        <a:lstStyle/>
        <a:p>
          <a:endParaRPr lang="en-US"/>
        </a:p>
      </dgm:t>
    </dgm:pt>
    <dgm:pt modelId="{A068F016-C168-45E8-8B89-2D4780AC8242}" type="pres">
      <dgm:prSet presAssocID="{E3FE076C-CD9C-4FBD-BC5C-2EAF2D7D16C3}" presName="childNode" presStyleLbl="node1" presStyleIdx="0" presStyleCnt="3">
        <dgm:presLayoutVars>
          <dgm:bulletEnabled val="1"/>
        </dgm:presLayoutVars>
      </dgm:prSet>
      <dgm:spPr/>
      <dgm:t>
        <a:bodyPr/>
        <a:lstStyle/>
        <a:p>
          <a:endParaRPr lang="en-US"/>
        </a:p>
      </dgm:t>
    </dgm:pt>
    <dgm:pt modelId="{149961E1-ACB1-4120-A968-AFE4EE732BBC}" type="pres">
      <dgm:prSet presAssocID="{9EE60CCF-7E94-4457-88F0-3B12F005674C}" presName="hSp" presStyleCnt="0"/>
      <dgm:spPr/>
    </dgm:pt>
    <dgm:pt modelId="{A7094DE8-7369-413C-B213-18A7FE0A7C09}" type="pres">
      <dgm:prSet presAssocID="{9EE60CCF-7E94-4457-88F0-3B12F005674C}" presName="vProcSp" presStyleCnt="0"/>
      <dgm:spPr/>
    </dgm:pt>
    <dgm:pt modelId="{820A4EC3-69FC-4E8F-B69A-BD781ABF16B1}" type="pres">
      <dgm:prSet presAssocID="{9EE60CCF-7E94-4457-88F0-3B12F005674C}" presName="vSp1" presStyleCnt="0"/>
      <dgm:spPr/>
    </dgm:pt>
    <dgm:pt modelId="{A6A4DF51-E2CE-474E-A9AF-0AABE1362409}" type="pres">
      <dgm:prSet presAssocID="{9EE60CCF-7E94-4457-88F0-3B12F005674C}" presName="simulatedConn" presStyleLbl="solidFgAcc1" presStyleIdx="0" presStyleCnt="2"/>
      <dgm:spPr/>
    </dgm:pt>
    <dgm:pt modelId="{41643279-A8BA-49F7-88C6-29D7F17885DD}" type="pres">
      <dgm:prSet presAssocID="{9EE60CCF-7E94-4457-88F0-3B12F005674C}" presName="vSp2" presStyleCnt="0"/>
      <dgm:spPr/>
    </dgm:pt>
    <dgm:pt modelId="{53B340D7-46DC-4629-BBAF-B59CFE5965C4}" type="pres">
      <dgm:prSet presAssocID="{9EE60CCF-7E94-4457-88F0-3B12F005674C}" presName="sibTrans" presStyleCnt="0"/>
      <dgm:spPr/>
    </dgm:pt>
    <dgm:pt modelId="{0D2CCF23-25BA-4972-A5F1-63887FCDAF7E}" type="pres">
      <dgm:prSet presAssocID="{56B2FA7E-66C7-4E91-ACEB-1E5FCE5E09E2}" presName="compositeNode" presStyleCnt="0">
        <dgm:presLayoutVars>
          <dgm:bulletEnabled val="1"/>
        </dgm:presLayoutVars>
      </dgm:prSet>
      <dgm:spPr/>
    </dgm:pt>
    <dgm:pt modelId="{FF9CA2A3-3B79-46A0-B9E0-D3C11E8BE253}" type="pres">
      <dgm:prSet presAssocID="{56B2FA7E-66C7-4E91-ACEB-1E5FCE5E09E2}" presName="bgRect" presStyleLbl="node1" presStyleIdx="1" presStyleCnt="3"/>
      <dgm:spPr/>
      <dgm:t>
        <a:bodyPr/>
        <a:lstStyle/>
        <a:p>
          <a:endParaRPr lang="en-US"/>
        </a:p>
      </dgm:t>
    </dgm:pt>
    <dgm:pt modelId="{D9082652-268C-46EF-BAF1-FCBE058FEA2F}" type="pres">
      <dgm:prSet presAssocID="{56B2FA7E-66C7-4E91-ACEB-1E5FCE5E09E2}" presName="parentNode" presStyleLbl="node1" presStyleIdx="1" presStyleCnt="3">
        <dgm:presLayoutVars>
          <dgm:chMax val="0"/>
          <dgm:bulletEnabled val="1"/>
        </dgm:presLayoutVars>
      </dgm:prSet>
      <dgm:spPr/>
      <dgm:t>
        <a:bodyPr/>
        <a:lstStyle/>
        <a:p>
          <a:endParaRPr lang="en-US"/>
        </a:p>
      </dgm:t>
    </dgm:pt>
    <dgm:pt modelId="{1D43EF6B-6B07-4398-8FB4-166AC9CBBDA7}" type="pres">
      <dgm:prSet presAssocID="{56B2FA7E-66C7-4E91-ACEB-1E5FCE5E09E2}" presName="childNode" presStyleLbl="node1" presStyleIdx="1" presStyleCnt="3">
        <dgm:presLayoutVars>
          <dgm:bulletEnabled val="1"/>
        </dgm:presLayoutVars>
      </dgm:prSet>
      <dgm:spPr/>
      <dgm:t>
        <a:bodyPr/>
        <a:lstStyle/>
        <a:p>
          <a:endParaRPr lang="en-US"/>
        </a:p>
      </dgm:t>
    </dgm:pt>
    <dgm:pt modelId="{75DDD66A-AEDD-473C-B539-6530A968AF38}" type="pres">
      <dgm:prSet presAssocID="{66D6FEAD-8A57-46EB-B2EA-F95F38F1F9E0}" presName="hSp" presStyleCnt="0"/>
      <dgm:spPr/>
    </dgm:pt>
    <dgm:pt modelId="{D27BA23A-931F-470B-91AB-3F646B4335CD}" type="pres">
      <dgm:prSet presAssocID="{66D6FEAD-8A57-46EB-B2EA-F95F38F1F9E0}" presName="vProcSp" presStyleCnt="0"/>
      <dgm:spPr/>
    </dgm:pt>
    <dgm:pt modelId="{3F5F6018-D8A7-4B91-BB41-551DDB459CBF}" type="pres">
      <dgm:prSet presAssocID="{66D6FEAD-8A57-46EB-B2EA-F95F38F1F9E0}" presName="vSp1" presStyleCnt="0"/>
      <dgm:spPr/>
    </dgm:pt>
    <dgm:pt modelId="{1EBBC893-D7DF-4D46-9268-799B9895B562}" type="pres">
      <dgm:prSet presAssocID="{66D6FEAD-8A57-46EB-B2EA-F95F38F1F9E0}" presName="simulatedConn" presStyleLbl="solidFgAcc1" presStyleIdx="1" presStyleCnt="2"/>
      <dgm:spPr/>
    </dgm:pt>
    <dgm:pt modelId="{0AB5EC4E-34F4-47C1-AF4D-0D0C09825EF2}" type="pres">
      <dgm:prSet presAssocID="{66D6FEAD-8A57-46EB-B2EA-F95F38F1F9E0}" presName="vSp2" presStyleCnt="0"/>
      <dgm:spPr/>
    </dgm:pt>
    <dgm:pt modelId="{6F26699E-CAC8-49EB-8796-7E832D428A8F}" type="pres">
      <dgm:prSet presAssocID="{66D6FEAD-8A57-46EB-B2EA-F95F38F1F9E0}" presName="sibTrans" presStyleCnt="0"/>
      <dgm:spPr/>
    </dgm:pt>
    <dgm:pt modelId="{42C0BF14-DCE2-4CAA-AE54-0D37942182F4}" type="pres">
      <dgm:prSet presAssocID="{7200D82A-0989-42F0-A18E-1359622813CD}" presName="compositeNode" presStyleCnt="0">
        <dgm:presLayoutVars>
          <dgm:bulletEnabled val="1"/>
        </dgm:presLayoutVars>
      </dgm:prSet>
      <dgm:spPr/>
    </dgm:pt>
    <dgm:pt modelId="{ECDFA133-6C9E-4F36-8935-2C8595C3C988}" type="pres">
      <dgm:prSet presAssocID="{7200D82A-0989-42F0-A18E-1359622813CD}" presName="bgRect" presStyleLbl="node1" presStyleIdx="2" presStyleCnt="3"/>
      <dgm:spPr/>
      <dgm:t>
        <a:bodyPr/>
        <a:lstStyle/>
        <a:p>
          <a:endParaRPr lang="en-US"/>
        </a:p>
      </dgm:t>
    </dgm:pt>
    <dgm:pt modelId="{59D3621C-0460-4C57-9BFB-78C47004D9DA}" type="pres">
      <dgm:prSet presAssocID="{7200D82A-0989-42F0-A18E-1359622813CD}" presName="parentNode" presStyleLbl="node1" presStyleIdx="2" presStyleCnt="3">
        <dgm:presLayoutVars>
          <dgm:chMax val="0"/>
          <dgm:bulletEnabled val="1"/>
        </dgm:presLayoutVars>
      </dgm:prSet>
      <dgm:spPr/>
      <dgm:t>
        <a:bodyPr/>
        <a:lstStyle/>
        <a:p>
          <a:endParaRPr lang="en-US"/>
        </a:p>
      </dgm:t>
    </dgm:pt>
    <dgm:pt modelId="{E08F5C88-ED10-4FB2-9ACC-39F4D0F8D5D6}" type="pres">
      <dgm:prSet presAssocID="{7200D82A-0989-42F0-A18E-1359622813CD}" presName="childNode" presStyleLbl="node1" presStyleIdx="2" presStyleCnt="3">
        <dgm:presLayoutVars>
          <dgm:bulletEnabled val="1"/>
        </dgm:presLayoutVars>
      </dgm:prSet>
      <dgm:spPr/>
      <dgm:t>
        <a:bodyPr/>
        <a:lstStyle/>
        <a:p>
          <a:endParaRPr lang="en-US"/>
        </a:p>
      </dgm:t>
    </dgm:pt>
  </dgm:ptLst>
  <dgm:cxnLst>
    <dgm:cxn modelId="{62AB60CF-6E3D-4FD4-9445-A26FBD4DCB51}" srcId="{E3FE076C-CD9C-4FBD-BC5C-2EAF2D7D16C3}" destId="{608C956D-AA22-409B-A56C-2835981C3B92}" srcOrd="0" destOrd="0" parTransId="{9C1E8BA8-8C23-4198-9B26-4A23A4198022}" sibTransId="{01215AC8-9DA3-4585-B8BA-C99775747DB2}"/>
    <dgm:cxn modelId="{748D1747-AD46-4B73-AF4F-2AC5EC4CDF93}" type="presOf" srcId="{7200D82A-0989-42F0-A18E-1359622813CD}" destId="{ECDFA133-6C9E-4F36-8935-2C8595C3C988}" srcOrd="0" destOrd="0" presId="urn:microsoft.com/office/officeart/2005/8/layout/hProcess7"/>
    <dgm:cxn modelId="{991260C0-22A7-4001-805E-6E996A3CC9ED}" srcId="{56B2FA7E-66C7-4E91-ACEB-1E5FCE5E09E2}" destId="{960267B9-E80A-4A0F-A7CF-1D9BF6A76C89}" srcOrd="0" destOrd="0" parTransId="{115ACF03-95C1-4E3A-89F4-25728F81575E}" sibTransId="{5CBC7150-C983-45A2-954C-C61A7B121B1C}"/>
    <dgm:cxn modelId="{7E0AFD98-9020-4966-A3EE-D95D4EFA97B7}" srcId="{7200D82A-0989-42F0-A18E-1359622813CD}" destId="{BAB2FF00-0BA2-4055-B2BB-4AA202B9AB4D}" srcOrd="0" destOrd="0" parTransId="{EC5377F7-4986-4D82-866E-35A6924020F9}" sibTransId="{6C33C4C4-C034-4002-82C6-C6BFCBAE54D2}"/>
    <dgm:cxn modelId="{D174EC39-F08E-4F54-9A1D-BCB20CEC3BF7}" srcId="{B7F723AB-042B-48B2-A514-4E72EF93716D}" destId="{E3FE076C-CD9C-4FBD-BC5C-2EAF2D7D16C3}" srcOrd="0" destOrd="0" parTransId="{4C05BBB6-8BF4-4DDC-8062-A34E454E03B6}" sibTransId="{9EE60CCF-7E94-4457-88F0-3B12F005674C}"/>
    <dgm:cxn modelId="{0B7EF831-13FD-484A-BED8-AE2F48EA3BC5}" type="presOf" srcId="{56B2FA7E-66C7-4E91-ACEB-1E5FCE5E09E2}" destId="{D9082652-268C-46EF-BAF1-FCBE058FEA2F}" srcOrd="1" destOrd="0" presId="urn:microsoft.com/office/officeart/2005/8/layout/hProcess7"/>
    <dgm:cxn modelId="{FFC3E083-D742-4531-B9D9-7A08792EC7D7}" type="presOf" srcId="{BAB2FF00-0BA2-4055-B2BB-4AA202B9AB4D}" destId="{E08F5C88-ED10-4FB2-9ACC-39F4D0F8D5D6}" srcOrd="0" destOrd="0" presId="urn:microsoft.com/office/officeart/2005/8/layout/hProcess7"/>
    <dgm:cxn modelId="{86D6724A-3007-4807-A7CE-D729183739D5}" type="presOf" srcId="{B7F723AB-042B-48B2-A514-4E72EF93716D}" destId="{F6A2E571-66FB-4176-89BB-1D07B959E287}" srcOrd="0" destOrd="0" presId="urn:microsoft.com/office/officeart/2005/8/layout/hProcess7"/>
    <dgm:cxn modelId="{03163512-4FAF-4167-A6AB-5253A92A1848}" type="presOf" srcId="{E3FE076C-CD9C-4FBD-BC5C-2EAF2D7D16C3}" destId="{A55AC8C7-CC93-4462-89AB-ECF104F483E0}" srcOrd="1" destOrd="0" presId="urn:microsoft.com/office/officeart/2005/8/layout/hProcess7"/>
    <dgm:cxn modelId="{DD166812-EF97-4639-BA0A-4637F0FAB45A}" type="presOf" srcId="{608C956D-AA22-409B-A56C-2835981C3B92}" destId="{A068F016-C168-45E8-8B89-2D4780AC8242}" srcOrd="0" destOrd="0" presId="urn:microsoft.com/office/officeart/2005/8/layout/hProcess7"/>
    <dgm:cxn modelId="{CB21EF10-5000-4059-8788-750139DD0FF3}" srcId="{B7F723AB-042B-48B2-A514-4E72EF93716D}" destId="{56B2FA7E-66C7-4E91-ACEB-1E5FCE5E09E2}" srcOrd="1" destOrd="0" parTransId="{395D87C2-15D0-4F0D-AF59-067522B71E15}" sibTransId="{66D6FEAD-8A57-46EB-B2EA-F95F38F1F9E0}"/>
    <dgm:cxn modelId="{A5703CC9-D927-477B-ADD1-6EDEB7699966}" srcId="{B7F723AB-042B-48B2-A514-4E72EF93716D}" destId="{7200D82A-0989-42F0-A18E-1359622813CD}" srcOrd="2" destOrd="0" parTransId="{5198CC03-B843-4E1B-8190-084F8274EBA7}" sibTransId="{A1FCEA9E-528E-4B73-8D20-7BD02E8ABCF7}"/>
    <dgm:cxn modelId="{5E06BE68-1EA4-476A-9A46-4CE036B7F809}" type="presOf" srcId="{960267B9-E80A-4A0F-A7CF-1D9BF6A76C89}" destId="{1D43EF6B-6B07-4398-8FB4-166AC9CBBDA7}" srcOrd="0" destOrd="0" presId="urn:microsoft.com/office/officeart/2005/8/layout/hProcess7"/>
    <dgm:cxn modelId="{662F4926-74FD-4882-867A-AA3B644A89CA}" type="presOf" srcId="{7200D82A-0989-42F0-A18E-1359622813CD}" destId="{59D3621C-0460-4C57-9BFB-78C47004D9DA}" srcOrd="1" destOrd="0" presId="urn:microsoft.com/office/officeart/2005/8/layout/hProcess7"/>
    <dgm:cxn modelId="{2788F780-EA49-43AF-BA72-333C90662F1B}" type="presOf" srcId="{56B2FA7E-66C7-4E91-ACEB-1E5FCE5E09E2}" destId="{FF9CA2A3-3B79-46A0-B9E0-D3C11E8BE253}" srcOrd="0" destOrd="0" presId="urn:microsoft.com/office/officeart/2005/8/layout/hProcess7"/>
    <dgm:cxn modelId="{CF849403-E9DE-4610-8DFE-AE58B744726A}" type="presOf" srcId="{E3FE076C-CD9C-4FBD-BC5C-2EAF2D7D16C3}" destId="{76F5FB5A-2567-40DF-808D-2329A07ED9A1}" srcOrd="0" destOrd="0" presId="urn:microsoft.com/office/officeart/2005/8/layout/hProcess7"/>
    <dgm:cxn modelId="{59DAE57A-F299-45CF-9168-85755130B711}" type="presParOf" srcId="{F6A2E571-66FB-4176-89BB-1D07B959E287}" destId="{2EE4B23A-EF78-4195-907E-9D367F1F3991}" srcOrd="0" destOrd="0" presId="urn:microsoft.com/office/officeart/2005/8/layout/hProcess7"/>
    <dgm:cxn modelId="{FA7DC7C9-8AAD-4B52-A5B3-CF4B0E654771}" type="presParOf" srcId="{2EE4B23A-EF78-4195-907E-9D367F1F3991}" destId="{76F5FB5A-2567-40DF-808D-2329A07ED9A1}" srcOrd="0" destOrd="0" presId="urn:microsoft.com/office/officeart/2005/8/layout/hProcess7"/>
    <dgm:cxn modelId="{84268884-5FFA-4209-9FB6-7510AFB86F5F}" type="presParOf" srcId="{2EE4B23A-EF78-4195-907E-9D367F1F3991}" destId="{A55AC8C7-CC93-4462-89AB-ECF104F483E0}" srcOrd="1" destOrd="0" presId="urn:microsoft.com/office/officeart/2005/8/layout/hProcess7"/>
    <dgm:cxn modelId="{A68285C4-883F-41B7-8215-9EDF706A7124}" type="presParOf" srcId="{2EE4B23A-EF78-4195-907E-9D367F1F3991}" destId="{A068F016-C168-45E8-8B89-2D4780AC8242}" srcOrd="2" destOrd="0" presId="urn:microsoft.com/office/officeart/2005/8/layout/hProcess7"/>
    <dgm:cxn modelId="{CA05CE07-B693-4EF4-A172-66BCF764388D}" type="presParOf" srcId="{F6A2E571-66FB-4176-89BB-1D07B959E287}" destId="{149961E1-ACB1-4120-A968-AFE4EE732BBC}" srcOrd="1" destOrd="0" presId="urn:microsoft.com/office/officeart/2005/8/layout/hProcess7"/>
    <dgm:cxn modelId="{A5E82855-2341-4957-8F0A-B7D0F8620CE8}" type="presParOf" srcId="{F6A2E571-66FB-4176-89BB-1D07B959E287}" destId="{A7094DE8-7369-413C-B213-18A7FE0A7C09}" srcOrd="2" destOrd="0" presId="urn:microsoft.com/office/officeart/2005/8/layout/hProcess7"/>
    <dgm:cxn modelId="{C4CEA55D-B5FF-49BB-A9ED-B6A0CA8E1957}" type="presParOf" srcId="{A7094DE8-7369-413C-B213-18A7FE0A7C09}" destId="{820A4EC3-69FC-4E8F-B69A-BD781ABF16B1}" srcOrd="0" destOrd="0" presId="urn:microsoft.com/office/officeart/2005/8/layout/hProcess7"/>
    <dgm:cxn modelId="{99FE1795-6404-497B-AE40-1E1189ECFE80}" type="presParOf" srcId="{A7094DE8-7369-413C-B213-18A7FE0A7C09}" destId="{A6A4DF51-E2CE-474E-A9AF-0AABE1362409}" srcOrd="1" destOrd="0" presId="urn:microsoft.com/office/officeart/2005/8/layout/hProcess7"/>
    <dgm:cxn modelId="{030D4250-06D4-4AED-8BB1-7FFD899DB176}" type="presParOf" srcId="{A7094DE8-7369-413C-B213-18A7FE0A7C09}" destId="{41643279-A8BA-49F7-88C6-29D7F17885DD}" srcOrd="2" destOrd="0" presId="urn:microsoft.com/office/officeart/2005/8/layout/hProcess7"/>
    <dgm:cxn modelId="{0EAD1B41-E93E-4640-BAE5-FDDCF3FBD135}" type="presParOf" srcId="{F6A2E571-66FB-4176-89BB-1D07B959E287}" destId="{53B340D7-46DC-4629-BBAF-B59CFE5965C4}" srcOrd="3" destOrd="0" presId="urn:microsoft.com/office/officeart/2005/8/layout/hProcess7"/>
    <dgm:cxn modelId="{C0F563CA-8206-4818-B36A-5ADEB2E26221}" type="presParOf" srcId="{F6A2E571-66FB-4176-89BB-1D07B959E287}" destId="{0D2CCF23-25BA-4972-A5F1-63887FCDAF7E}" srcOrd="4" destOrd="0" presId="urn:microsoft.com/office/officeart/2005/8/layout/hProcess7"/>
    <dgm:cxn modelId="{E23CE1AE-CE60-4BAF-966B-176E298AF9B7}" type="presParOf" srcId="{0D2CCF23-25BA-4972-A5F1-63887FCDAF7E}" destId="{FF9CA2A3-3B79-46A0-B9E0-D3C11E8BE253}" srcOrd="0" destOrd="0" presId="urn:microsoft.com/office/officeart/2005/8/layout/hProcess7"/>
    <dgm:cxn modelId="{E909B6EB-FDE4-40FE-8D59-FBD16E9DDCC6}" type="presParOf" srcId="{0D2CCF23-25BA-4972-A5F1-63887FCDAF7E}" destId="{D9082652-268C-46EF-BAF1-FCBE058FEA2F}" srcOrd="1" destOrd="0" presId="urn:microsoft.com/office/officeart/2005/8/layout/hProcess7"/>
    <dgm:cxn modelId="{7EA06E79-2822-4ACB-A6BD-185D63A1F46A}" type="presParOf" srcId="{0D2CCF23-25BA-4972-A5F1-63887FCDAF7E}" destId="{1D43EF6B-6B07-4398-8FB4-166AC9CBBDA7}" srcOrd="2" destOrd="0" presId="urn:microsoft.com/office/officeart/2005/8/layout/hProcess7"/>
    <dgm:cxn modelId="{D2F749B5-5990-4FBB-AD17-110D4C3C01E4}" type="presParOf" srcId="{F6A2E571-66FB-4176-89BB-1D07B959E287}" destId="{75DDD66A-AEDD-473C-B539-6530A968AF38}" srcOrd="5" destOrd="0" presId="urn:microsoft.com/office/officeart/2005/8/layout/hProcess7"/>
    <dgm:cxn modelId="{0C3D3991-7068-400D-A374-057180B7427F}" type="presParOf" srcId="{F6A2E571-66FB-4176-89BB-1D07B959E287}" destId="{D27BA23A-931F-470B-91AB-3F646B4335CD}" srcOrd="6" destOrd="0" presId="urn:microsoft.com/office/officeart/2005/8/layout/hProcess7"/>
    <dgm:cxn modelId="{5E938081-A1E2-4D89-849F-E3077C5D97A2}" type="presParOf" srcId="{D27BA23A-931F-470B-91AB-3F646B4335CD}" destId="{3F5F6018-D8A7-4B91-BB41-551DDB459CBF}" srcOrd="0" destOrd="0" presId="urn:microsoft.com/office/officeart/2005/8/layout/hProcess7"/>
    <dgm:cxn modelId="{21E0CEE4-FDB6-4624-A991-DE5D74120ADF}" type="presParOf" srcId="{D27BA23A-931F-470B-91AB-3F646B4335CD}" destId="{1EBBC893-D7DF-4D46-9268-799B9895B562}" srcOrd="1" destOrd="0" presId="urn:microsoft.com/office/officeart/2005/8/layout/hProcess7"/>
    <dgm:cxn modelId="{1EDA4583-EA84-43BE-B324-239968495A07}" type="presParOf" srcId="{D27BA23A-931F-470B-91AB-3F646B4335CD}" destId="{0AB5EC4E-34F4-47C1-AF4D-0D0C09825EF2}" srcOrd="2" destOrd="0" presId="urn:microsoft.com/office/officeart/2005/8/layout/hProcess7"/>
    <dgm:cxn modelId="{72A2ECC2-3EB8-4127-8301-15C76DFE83DF}" type="presParOf" srcId="{F6A2E571-66FB-4176-89BB-1D07B959E287}" destId="{6F26699E-CAC8-49EB-8796-7E832D428A8F}" srcOrd="7" destOrd="0" presId="urn:microsoft.com/office/officeart/2005/8/layout/hProcess7"/>
    <dgm:cxn modelId="{ED0EED9D-0530-45DA-9510-6FE3AEF2381F}" type="presParOf" srcId="{F6A2E571-66FB-4176-89BB-1D07B959E287}" destId="{42C0BF14-DCE2-4CAA-AE54-0D37942182F4}" srcOrd="8" destOrd="0" presId="urn:microsoft.com/office/officeart/2005/8/layout/hProcess7"/>
    <dgm:cxn modelId="{10385F77-7577-4B38-8D20-6E5D2EF797E1}" type="presParOf" srcId="{42C0BF14-DCE2-4CAA-AE54-0D37942182F4}" destId="{ECDFA133-6C9E-4F36-8935-2C8595C3C988}" srcOrd="0" destOrd="0" presId="urn:microsoft.com/office/officeart/2005/8/layout/hProcess7"/>
    <dgm:cxn modelId="{4E7DDD03-B911-4F44-ABEB-BDAE6A2ABFF8}" type="presParOf" srcId="{42C0BF14-DCE2-4CAA-AE54-0D37942182F4}" destId="{59D3621C-0460-4C57-9BFB-78C47004D9DA}" srcOrd="1" destOrd="0" presId="urn:microsoft.com/office/officeart/2005/8/layout/hProcess7"/>
    <dgm:cxn modelId="{C3E6D7AD-7845-43C1-806E-F62A8C9D2219}" type="presParOf" srcId="{42C0BF14-DCE2-4CAA-AE54-0D37942182F4}" destId="{E08F5C88-ED10-4FB2-9ACC-39F4D0F8D5D6}"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4D62F55-69E5-47A3-A2BF-266302B68EC5}" type="doc">
      <dgm:prSet loTypeId="urn:microsoft.com/office/officeart/2005/8/layout/list1" loCatId="list" qsTypeId="urn:microsoft.com/office/officeart/2005/8/quickstyle/simple5" qsCatId="simple" csTypeId="urn:microsoft.com/office/officeart/2005/8/colors/accent0_3" csCatId="mainScheme" phldr="1"/>
      <dgm:spPr/>
      <dgm:t>
        <a:bodyPr/>
        <a:lstStyle/>
        <a:p>
          <a:endParaRPr lang="en-US"/>
        </a:p>
      </dgm:t>
    </dgm:pt>
    <dgm:pt modelId="{2203EDF0-47ED-4911-B24F-9B8626044923}">
      <dgm:prSet phldrT="[Text]"/>
      <dgm:spPr/>
      <dgm:t>
        <a:bodyPr/>
        <a:lstStyle/>
        <a:p>
          <a:r>
            <a:rPr lang="fr-FR" dirty="0" smtClean="0"/>
            <a:t>Les salariés travaillent pour le CERN depuis des années</a:t>
          </a:r>
          <a:endParaRPr lang="en-US" dirty="0"/>
        </a:p>
      </dgm:t>
    </dgm:pt>
    <dgm:pt modelId="{74C8907E-6116-4214-8349-037CDDE2BBC0}" type="parTrans" cxnId="{556AC01B-5A35-4C06-8D8F-31C8B6440D53}">
      <dgm:prSet/>
      <dgm:spPr/>
      <dgm:t>
        <a:bodyPr/>
        <a:lstStyle/>
        <a:p>
          <a:endParaRPr lang="en-US"/>
        </a:p>
      </dgm:t>
    </dgm:pt>
    <dgm:pt modelId="{A649F946-4B97-4B18-9AA5-1B4329B7D446}" type="sibTrans" cxnId="{556AC01B-5A35-4C06-8D8F-31C8B6440D53}">
      <dgm:prSet/>
      <dgm:spPr/>
      <dgm:t>
        <a:bodyPr/>
        <a:lstStyle/>
        <a:p>
          <a:endParaRPr lang="en-US"/>
        </a:p>
      </dgm:t>
    </dgm:pt>
    <dgm:pt modelId="{D757FD01-6347-4552-9F49-189F4581ECC4}">
      <dgm:prSet phldrT="[Text]"/>
      <dgm:spPr/>
      <dgm:t>
        <a:bodyPr/>
        <a:lstStyle/>
        <a:p>
          <a:r>
            <a:rPr lang="fr-FR" dirty="0" smtClean="0"/>
            <a:t>Le CERN comptabilise les heures effectuées</a:t>
          </a:r>
          <a:endParaRPr lang="en-US" dirty="0"/>
        </a:p>
      </dgm:t>
    </dgm:pt>
    <dgm:pt modelId="{2265DC7F-B903-4482-90B3-CF5070D3F7CE}" type="parTrans" cxnId="{F7F69E0A-6C5B-4C35-8C69-0B086CF18D47}">
      <dgm:prSet/>
      <dgm:spPr/>
      <dgm:t>
        <a:bodyPr/>
        <a:lstStyle/>
        <a:p>
          <a:endParaRPr lang="en-US"/>
        </a:p>
      </dgm:t>
    </dgm:pt>
    <dgm:pt modelId="{FECB2E19-B332-4B2E-8E45-760344D8F126}" type="sibTrans" cxnId="{F7F69E0A-6C5B-4C35-8C69-0B086CF18D47}">
      <dgm:prSet/>
      <dgm:spPr/>
      <dgm:t>
        <a:bodyPr/>
        <a:lstStyle/>
        <a:p>
          <a:endParaRPr lang="en-US"/>
        </a:p>
      </dgm:t>
    </dgm:pt>
    <dgm:pt modelId="{8449661E-0009-4EF0-A32A-B323BC7D3008}">
      <dgm:prSet phldrT="[Text]"/>
      <dgm:spPr/>
      <dgm:t>
        <a:bodyPr/>
        <a:lstStyle/>
        <a:p>
          <a:r>
            <a:rPr lang="fr-FR" dirty="0" smtClean="0"/>
            <a:t>Le paiement est basé sur un taux horaire (critère non décisif)</a:t>
          </a:r>
          <a:endParaRPr lang="en-US" dirty="0"/>
        </a:p>
      </dgm:t>
    </dgm:pt>
    <dgm:pt modelId="{09006281-754C-429F-9B85-8737D49E0255}" type="parTrans" cxnId="{5328D379-9738-49A0-AC9B-54343A454CF9}">
      <dgm:prSet/>
      <dgm:spPr/>
      <dgm:t>
        <a:bodyPr/>
        <a:lstStyle/>
        <a:p>
          <a:endParaRPr lang="en-US"/>
        </a:p>
      </dgm:t>
    </dgm:pt>
    <dgm:pt modelId="{07E90116-537F-4066-A916-A6891E13242D}" type="sibTrans" cxnId="{5328D379-9738-49A0-AC9B-54343A454CF9}">
      <dgm:prSet/>
      <dgm:spPr/>
      <dgm:t>
        <a:bodyPr/>
        <a:lstStyle/>
        <a:p>
          <a:endParaRPr lang="en-US"/>
        </a:p>
      </dgm:t>
    </dgm:pt>
    <dgm:pt modelId="{0CA631F2-12DB-4BD5-AD21-143A2C57B02F}">
      <dgm:prSet phldrT="[Text]"/>
      <dgm:spPr/>
      <dgm:t>
        <a:bodyPr/>
        <a:lstStyle/>
        <a:p>
          <a:r>
            <a:rPr lang="fr-FR" dirty="0" smtClean="0"/>
            <a:t>Les salariés sont placés sous l’autorité effective du CERN</a:t>
          </a:r>
          <a:endParaRPr lang="en-US" dirty="0"/>
        </a:p>
      </dgm:t>
    </dgm:pt>
    <dgm:pt modelId="{B8434F3B-DB7A-4367-B548-1D9B52283D99}" type="parTrans" cxnId="{12D88A40-744D-4BB5-A760-5E80711F34AA}">
      <dgm:prSet/>
      <dgm:spPr/>
      <dgm:t>
        <a:bodyPr/>
        <a:lstStyle/>
        <a:p>
          <a:endParaRPr lang="en-US"/>
        </a:p>
      </dgm:t>
    </dgm:pt>
    <dgm:pt modelId="{4D7D652D-B39C-4A83-A2AD-D7CCBA4241D6}" type="sibTrans" cxnId="{12D88A40-744D-4BB5-A760-5E80711F34AA}">
      <dgm:prSet/>
      <dgm:spPr/>
      <dgm:t>
        <a:bodyPr/>
        <a:lstStyle/>
        <a:p>
          <a:endParaRPr lang="en-US"/>
        </a:p>
      </dgm:t>
    </dgm:pt>
    <dgm:pt modelId="{FDFD712F-C5F4-435F-9072-A8CB04D8E395}">
      <dgm:prSet phldrT="[Text]"/>
      <dgm:spPr/>
      <dgm:t>
        <a:bodyPr/>
        <a:lstStyle/>
        <a:p>
          <a:r>
            <a:rPr lang="fr-FR" dirty="0" smtClean="0"/>
            <a:t>Le contractant ne fournit pas un personnel spécialisé et un savoir faire distincts de celui du CERN</a:t>
          </a:r>
          <a:endParaRPr lang="en-US" dirty="0"/>
        </a:p>
      </dgm:t>
    </dgm:pt>
    <dgm:pt modelId="{950B94E6-FD8F-405E-8A56-2370B4DB7BF6}" type="parTrans" cxnId="{576566AD-E0BB-44F5-9900-56244F2FBF6C}">
      <dgm:prSet/>
      <dgm:spPr/>
      <dgm:t>
        <a:bodyPr/>
        <a:lstStyle/>
        <a:p>
          <a:endParaRPr lang="en-US"/>
        </a:p>
      </dgm:t>
    </dgm:pt>
    <dgm:pt modelId="{177E3037-13EF-4A10-92B9-B45F2D07E204}" type="sibTrans" cxnId="{576566AD-E0BB-44F5-9900-56244F2FBF6C}">
      <dgm:prSet/>
      <dgm:spPr/>
      <dgm:t>
        <a:bodyPr/>
        <a:lstStyle/>
        <a:p>
          <a:endParaRPr lang="en-US"/>
        </a:p>
      </dgm:t>
    </dgm:pt>
    <dgm:pt modelId="{C832A70C-E249-4D1C-A742-535BA3FA9B1C}">
      <dgm:prSet phldrT="[Text]"/>
      <dgm:spPr/>
      <dgm:t>
        <a:bodyPr/>
        <a:lstStyle/>
        <a:p>
          <a:r>
            <a:rPr lang="fr-FR" dirty="0" smtClean="0"/>
            <a:t>Le CERN met à disposition du contractant du matériel (sauf si le matériel est spécifique, unique, </a:t>
          </a:r>
          <a:r>
            <a:rPr lang="fr-FR" dirty="0" err="1" smtClean="0"/>
            <a:t>etc</a:t>
          </a:r>
          <a:r>
            <a:rPr lang="fr-FR" dirty="0" smtClean="0"/>
            <a:t>)</a:t>
          </a:r>
          <a:endParaRPr lang="en-US" dirty="0"/>
        </a:p>
      </dgm:t>
    </dgm:pt>
    <dgm:pt modelId="{87BBCC2D-0BB2-4B9C-906F-47A7ED7403A0}" type="parTrans" cxnId="{356D6DE7-D8A3-41B6-862F-6AB5FCFAC3FD}">
      <dgm:prSet/>
      <dgm:spPr/>
      <dgm:t>
        <a:bodyPr/>
        <a:lstStyle/>
        <a:p>
          <a:endParaRPr lang="en-US"/>
        </a:p>
      </dgm:t>
    </dgm:pt>
    <dgm:pt modelId="{24D0AA8B-3849-4F3D-BCF5-1A7EDD37857E}" type="sibTrans" cxnId="{356D6DE7-D8A3-41B6-862F-6AB5FCFAC3FD}">
      <dgm:prSet/>
      <dgm:spPr/>
      <dgm:t>
        <a:bodyPr/>
        <a:lstStyle/>
        <a:p>
          <a:endParaRPr lang="en-US"/>
        </a:p>
      </dgm:t>
    </dgm:pt>
    <dgm:pt modelId="{A9E00083-41D6-4408-820E-700C0D2116E4}">
      <dgm:prSet phldrT="[Text]"/>
      <dgm:spPr/>
      <dgm:t>
        <a:bodyPr/>
        <a:lstStyle/>
        <a:p>
          <a:r>
            <a:rPr lang="fr-FR" dirty="0" smtClean="0"/>
            <a:t>Le CERN demande d’approuver le CV d’un membre du personnel du contractant (nominatif)</a:t>
          </a:r>
          <a:endParaRPr lang="en-US" dirty="0"/>
        </a:p>
      </dgm:t>
    </dgm:pt>
    <dgm:pt modelId="{AD45330D-F332-4C1E-B49F-A69A1818994D}" type="parTrans" cxnId="{58E70D5A-A8A6-4524-92F1-4EF7EA48623C}">
      <dgm:prSet/>
      <dgm:spPr/>
      <dgm:t>
        <a:bodyPr/>
        <a:lstStyle/>
        <a:p>
          <a:endParaRPr lang="en-US"/>
        </a:p>
      </dgm:t>
    </dgm:pt>
    <dgm:pt modelId="{628C1C19-E654-496E-B41E-390910FD4ACA}" type="sibTrans" cxnId="{58E70D5A-A8A6-4524-92F1-4EF7EA48623C}">
      <dgm:prSet/>
      <dgm:spPr/>
      <dgm:t>
        <a:bodyPr/>
        <a:lstStyle/>
        <a:p>
          <a:endParaRPr lang="en-US"/>
        </a:p>
      </dgm:t>
    </dgm:pt>
    <dgm:pt modelId="{F4D3EEA3-238D-413E-8B68-7F1435BEC0F8}" type="pres">
      <dgm:prSet presAssocID="{34D62F55-69E5-47A3-A2BF-266302B68EC5}" presName="linear" presStyleCnt="0">
        <dgm:presLayoutVars>
          <dgm:dir/>
          <dgm:animLvl val="lvl"/>
          <dgm:resizeHandles val="exact"/>
        </dgm:presLayoutVars>
      </dgm:prSet>
      <dgm:spPr/>
      <dgm:t>
        <a:bodyPr/>
        <a:lstStyle/>
        <a:p>
          <a:endParaRPr lang="en-US"/>
        </a:p>
      </dgm:t>
    </dgm:pt>
    <dgm:pt modelId="{EC9A900E-6300-4B8B-8A74-D5D14F32F560}" type="pres">
      <dgm:prSet presAssocID="{2203EDF0-47ED-4911-B24F-9B8626044923}" presName="parentLin" presStyleCnt="0"/>
      <dgm:spPr/>
    </dgm:pt>
    <dgm:pt modelId="{F31F8218-D0AA-4272-96C1-A9E3F33B2B6A}" type="pres">
      <dgm:prSet presAssocID="{2203EDF0-47ED-4911-B24F-9B8626044923}" presName="parentLeftMargin" presStyleLbl="node1" presStyleIdx="0" presStyleCnt="7"/>
      <dgm:spPr/>
      <dgm:t>
        <a:bodyPr/>
        <a:lstStyle/>
        <a:p>
          <a:endParaRPr lang="en-US"/>
        </a:p>
      </dgm:t>
    </dgm:pt>
    <dgm:pt modelId="{30061FD7-EF30-4397-9292-CE9E7DE0821D}" type="pres">
      <dgm:prSet presAssocID="{2203EDF0-47ED-4911-B24F-9B8626044923}" presName="parentText" presStyleLbl="node1" presStyleIdx="0" presStyleCnt="7">
        <dgm:presLayoutVars>
          <dgm:chMax val="0"/>
          <dgm:bulletEnabled val="1"/>
        </dgm:presLayoutVars>
      </dgm:prSet>
      <dgm:spPr/>
      <dgm:t>
        <a:bodyPr/>
        <a:lstStyle/>
        <a:p>
          <a:endParaRPr lang="en-US"/>
        </a:p>
      </dgm:t>
    </dgm:pt>
    <dgm:pt modelId="{78594272-6B44-4AFB-983C-516AE90F38DB}" type="pres">
      <dgm:prSet presAssocID="{2203EDF0-47ED-4911-B24F-9B8626044923}" presName="negativeSpace" presStyleCnt="0"/>
      <dgm:spPr/>
    </dgm:pt>
    <dgm:pt modelId="{CCD7A210-1B86-43A8-8DEF-27F017FA4CB2}" type="pres">
      <dgm:prSet presAssocID="{2203EDF0-47ED-4911-B24F-9B8626044923}" presName="childText" presStyleLbl="conFgAcc1" presStyleIdx="0" presStyleCnt="7">
        <dgm:presLayoutVars>
          <dgm:bulletEnabled val="1"/>
        </dgm:presLayoutVars>
      </dgm:prSet>
      <dgm:spPr/>
    </dgm:pt>
    <dgm:pt modelId="{4447E11D-C7E4-422F-A61F-C144D444E217}" type="pres">
      <dgm:prSet presAssocID="{A649F946-4B97-4B18-9AA5-1B4329B7D446}" presName="spaceBetweenRectangles" presStyleCnt="0"/>
      <dgm:spPr/>
    </dgm:pt>
    <dgm:pt modelId="{08ACED0B-A1A9-4988-9E72-D2A1AB7059A9}" type="pres">
      <dgm:prSet presAssocID="{0CA631F2-12DB-4BD5-AD21-143A2C57B02F}" presName="parentLin" presStyleCnt="0"/>
      <dgm:spPr/>
    </dgm:pt>
    <dgm:pt modelId="{D02EA0E0-FB50-4E2C-95F0-5C556AA5DB9A}" type="pres">
      <dgm:prSet presAssocID="{0CA631F2-12DB-4BD5-AD21-143A2C57B02F}" presName="parentLeftMargin" presStyleLbl="node1" presStyleIdx="0" presStyleCnt="7"/>
      <dgm:spPr/>
      <dgm:t>
        <a:bodyPr/>
        <a:lstStyle/>
        <a:p>
          <a:endParaRPr lang="en-US"/>
        </a:p>
      </dgm:t>
    </dgm:pt>
    <dgm:pt modelId="{0C233FD9-9843-4E43-8E92-DA92FD52DAEB}" type="pres">
      <dgm:prSet presAssocID="{0CA631F2-12DB-4BD5-AD21-143A2C57B02F}" presName="parentText" presStyleLbl="node1" presStyleIdx="1" presStyleCnt="7">
        <dgm:presLayoutVars>
          <dgm:chMax val="0"/>
          <dgm:bulletEnabled val="1"/>
        </dgm:presLayoutVars>
      </dgm:prSet>
      <dgm:spPr/>
      <dgm:t>
        <a:bodyPr/>
        <a:lstStyle/>
        <a:p>
          <a:endParaRPr lang="en-US"/>
        </a:p>
      </dgm:t>
    </dgm:pt>
    <dgm:pt modelId="{B963775F-B586-4FB1-AF9E-B71C0D35BA83}" type="pres">
      <dgm:prSet presAssocID="{0CA631F2-12DB-4BD5-AD21-143A2C57B02F}" presName="negativeSpace" presStyleCnt="0"/>
      <dgm:spPr/>
    </dgm:pt>
    <dgm:pt modelId="{5B580C56-584B-483D-BDFE-991412819051}" type="pres">
      <dgm:prSet presAssocID="{0CA631F2-12DB-4BD5-AD21-143A2C57B02F}" presName="childText" presStyleLbl="conFgAcc1" presStyleIdx="1" presStyleCnt="7">
        <dgm:presLayoutVars>
          <dgm:bulletEnabled val="1"/>
        </dgm:presLayoutVars>
      </dgm:prSet>
      <dgm:spPr/>
    </dgm:pt>
    <dgm:pt modelId="{450280BB-1017-488C-BA5C-299B6D399ECF}" type="pres">
      <dgm:prSet presAssocID="{4D7D652D-B39C-4A83-A2AD-D7CCBA4241D6}" presName="spaceBetweenRectangles" presStyleCnt="0"/>
      <dgm:spPr/>
    </dgm:pt>
    <dgm:pt modelId="{CDB5BC04-D1FF-472D-BA7B-5E128414EE68}" type="pres">
      <dgm:prSet presAssocID="{FDFD712F-C5F4-435F-9072-A8CB04D8E395}" presName="parentLin" presStyleCnt="0"/>
      <dgm:spPr/>
    </dgm:pt>
    <dgm:pt modelId="{8CBCCFDF-F6BA-4945-97CF-06154209474C}" type="pres">
      <dgm:prSet presAssocID="{FDFD712F-C5F4-435F-9072-A8CB04D8E395}" presName="parentLeftMargin" presStyleLbl="node1" presStyleIdx="1" presStyleCnt="7"/>
      <dgm:spPr/>
      <dgm:t>
        <a:bodyPr/>
        <a:lstStyle/>
        <a:p>
          <a:endParaRPr lang="en-US"/>
        </a:p>
      </dgm:t>
    </dgm:pt>
    <dgm:pt modelId="{7D39B104-05E6-4535-B6D3-34E8CF013DF1}" type="pres">
      <dgm:prSet presAssocID="{FDFD712F-C5F4-435F-9072-A8CB04D8E395}" presName="parentText" presStyleLbl="node1" presStyleIdx="2" presStyleCnt="7">
        <dgm:presLayoutVars>
          <dgm:chMax val="0"/>
          <dgm:bulletEnabled val="1"/>
        </dgm:presLayoutVars>
      </dgm:prSet>
      <dgm:spPr/>
      <dgm:t>
        <a:bodyPr/>
        <a:lstStyle/>
        <a:p>
          <a:endParaRPr lang="en-US"/>
        </a:p>
      </dgm:t>
    </dgm:pt>
    <dgm:pt modelId="{4C474E7E-4B11-4A9F-98F2-7E5AD9383E2B}" type="pres">
      <dgm:prSet presAssocID="{FDFD712F-C5F4-435F-9072-A8CB04D8E395}" presName="negativeSpace" presStyleCnt="0"/>
      <dgm:spPr/>
    </dgm:pt>
    <dgm:pt modelId="{B5D5314F-234D-4214-A967-DA730B9BC8A8}" type="pres">
      <dgm:prSet presAssocID="{FDFD712F-C5F4-435F-9072-A8CB04D8E395}" presName="childText" presStyleLbl="conFgAcc1" presStyleIdx="2" presStyleCnt="7">
        <dgm:presLayoutVars>
          <dgm:bulletEnabled val="1"/>
        </dgm:presLayoutVars>
      </dgm:prSet>
      <dgm:spPr/>
    </dgm:pt>
    <dgm:pt modelId="{42851095-B072-4F2B-8CEA-46D02D813CEF}" type="pres">
      <dgm:prSet presAssocID="{177E3037-13EF-4A10-92B9-B45F2D07E204}" presName="spaceBetweenRectangles" presStyleCnt="0"/>
      <dgm:spPr/>
    </dgm:pt>
    <dgm:pt modelId="{C41CE835-5B74-4819-B543-D1263E021F2D}" type="pres">
      <dgm:prSet presAssocID="{C832A70C-E249-4D1C-A742-535BA3FA9B1C}" presName="parentLin" presStyleCnt="0"/>
      <dgm:spPr/>
    </dgm:pt>
    <dgm:pt modelId="{BC1D80B8-1138-41C3-8699-405ECF363A66}" type="pres">
      <dgm:prSet presAssocID="{C832A70C-E249-4D1C-A742-535BA3FA9B1C}" presName="parentLeftMargin" presStyleLbl="node1" presStyleIdx="2" presStyleCnt="7"/>
      <dgm:spPr/>
      <dgm:t>
        <a:bodyPr/>
        <a:lstStyle/>
        <a:p>
          <a:endParaRPr lang="en-US"/>
        </a:p>
      </dgm:t>
    </dgm:pt>
    <dgm:pt modelId="{34E43DF7-FD07-41AD-A224-4403CE6927F3}" type="pres">
      <dgm:prSet presAssocID="{C832A70C-E249-4D1C-A742-535BA3FA9B1C}" presName="parentText" presStyleLbl="node1" presStyleIdx="3" presStyleCnt="7">
        <dgm:presLayoutVars>
          <dgm:chMax val="0"/>
          <dgm:bulletEnabled val="1"/>
        </dgm:presLayoutVars>
      </dgm:prSet>
      <dgm:spPr/>
      <dgm:t>
        <a:bodyPr/>
        <a:lstStyle/>
        <a:p>
          <a:endParaRPr lang="en-US"/>
        </a:p>
      </dgm:t>
    </dgm:pt>
    <dgm:pt modelId="{3FD7E5D1-A346-4276-8B32-600280E12699}" type="pres">
      <dgm:prSet presAssocID="{C832A70C-E249-4D1C-A742-535BA3FA9B1C}" presName="negativeSpace" presStyleCnt="0"/>
      <dgm:spPr/>
    </dgm:pt>
    <dgm:pt modelId="{BE302C52-1D01-4AF8-A093-DD7E7D8E9A64}" type="pres">
      <dgm:prSet presAssocID="{C832A70C-E249-4D1C-A742-535BA3FA9B1C}" presName="childText" presStyleLbl="conFgAcc1" presStyleIdx="3" presStyleCnt="7">
        <dgm:presLayoutVars>
          <dgm:bulletEnabled val="1"/>
        </dgm:presLayoutVars>
      </dgm:prSet>
      <dgm:spPr/>
    </dgm:pt>
    <dgm:pt modelId="{8407CF3F-A94A-40A7-9071-D4459DF0D332}" type="pres">
      <dgm:prSet presAssocID="{24D0AA8B-3849-4F3D-BCF5-1A7EDD37857E}" presName="spaceBetweenRectangles" presStyleCnt="0"/>
      <dgm:spPr/>
    </dgm:pt>
    <dgm:pt modelId="{2C2F6378-5086-43B7-ABED-CE27D32ABB15}" type="pres">
      <dgm:prSet presAssocID="{A9E00083-41D6-4408-820E-700C0D2116E4}" presName="parentLin" presStyleCnt="0"/>
      <dgm:spPr/>
    </dgm:pt>
    <dgm:pt modelId="{DDE447BD-3AED-4BE4-BB6E-90E6FEEC10FB}" type="pres">
      <dgm:prSet presAssocID="{A9E00083-41D6-4408-820E-700C0D2116E4}" presName="parentLeftMargin" presStyleLbl="node1" presStyleIdx="3" presStyleCnt="7"/>
      <dgm:spPr/>
      <dgm:t>
        <a:bodyPr/>
        <a:lstStyle/>
        <a:p>
          <a:endParaRPr lang="en-US"/>
        </a:p>
      </dgm:t>
    </dgm:pt>
    <dgm:pt modelId="{2687EC62-154D-443A-A845-3D7474D3945C}" type="pres">
      <dgm:prSet presAssocID="{A9E00083-41D6-4408-820E-700C0D2116E4}" presName="parentText" presStyleLbl="node1" presStyleIdx="4" presStyleCnt="7">
        <dgm:presLayoutVars>
          <dgm:chMax val="0"/>
          <dgm:bulletEnabled val="1"/>
        </dgm:presLayoutVars>
      </dgm:prSet>
      <dgm:spPr/>
      <dgm:t>
        <a:bodyPr/>
        <a:lstStyle/>
        <a:p>
          <a:endParaRPr lang="en-US"/>
        </a:p>
      </dgm:t>
    </dgm:pt>
    <dgm:pt modelId="{BF26B8CC-DA47-4419-8F49-6D6366CAE632}" type="pres">
      <dgm:prSet presAssocID="{A9E00083-41D6-4408-820E-700C0D2116E4}" presName="negativeSpace" presStyleCnt="0"/>
      <dgm:spPr/>
    </dgm:pt>
    <dgm:pt modelId="{1B35C55D-B421-450D-9F49-5633DD624ACD}" type="pres">
      <dgm:prSet presAssocID="{A9E00083-41D6-4408-820E-700C0D2116E4}" presName="childText" presStyleLbl="conFgAcc1" presStyleIdx="4" presStyleCnt="7">
        <dgm:presLayoutVars>
          <dgm:bulletEnabled val="1"/>
        </dgm:presLayoutVars>
      </dgm:prSet>
      <dgm:spPr/>
    </dgm:pt>
    <dgm:pt modelId="{C5C511DF-631C-454D-A4D7-8D23E6B240D9}" type="pres">
      <dgm:prSet presAssocID="{628C1C19-E654-496E-B41E-390910FD4ACA}" presName="spaceBetweenRectangles" presStyleCnt="0"/>
      <dgm:spPr/>
    </dgm:pt>
    <dgm:pt modelId="{0F3EAE2F-789D-42F7-84CF-025168D15594}" type="pres">
      <dgm:prSet presAssocID="{D757FD01-6347-4552-9F49-189F4581ECC4}" presName="parentLin" presStyleCnt="0"/>
      <dgm:spPr/>
    </dgm:pt>
    <dgm:pt modelId="{DB977DBA-0005-4EF6-A894-6D3477060B0F}" type="pres">
      <dgm:prSet presAssocID="{D757FD01-6347-4552-9F49-189F4581ECC4}" presName="parentLeftMargin" presStyleLbl="node1" presStyleIdx="4" presStyleCnt="7"/>
      <dgm:spPr/>
      <dgm:t>
        <a:bodyPr/>
        <a:lstStyle/>
        <a:p>
          <a:endParaRPr lang="en-US"/>
        </a:p>
      </dgm:t>
    </dgm:pt>
    <dgm:pt modelId="{6253C314-A506-4885-A9F7-E36325116024}" type="pres">
      <dgm:prSet presAssocID="{D757FD01-6347-4552-9F49-189F4581ECC4}" presName="parentText" presStyleLbl="node1" presStyleIdx="5" presStyleCnt="7">
        <dgm:presLayoutVars>
          <dgm:chMax val="0"/>
          <dgm:bulletEnabled val="1"/>
        </dgm:presLayoutVars>
      </dgm:prSet>
      <dgm:spPr/>
      <dgm:t>
        <a:bodyPr/>
        <a:lstStyle/>
        <a:p>
          <a:endParaRPr lang="en-US"/>
        </a:p>
      </dgm:t>
    </dgm:pt>
    <dgm:pt modelId="{A345EAFE-82A7-40FB-817C-A159508D70DE}" type="pres">
      <dgm:prSet presAssocID="{D757FD01-6347-4552-9F49-189F4581ECC4}" presName="negativeSpace" presStyleCnt="0"/>
      <dgm:spPr/>
    </dgm:pt>
    <dgm:pt modelId="{2420F8E0-F3B2-4E7F-BF39-EA96E6C20372}" type="pres">
      <dgm:prSet presAssocID="{D757FD01-6347-4552-9F49-189F4581ECC4}" presName="childText" presStyleLbl="conFgAcc1" presStyleIdx="5" presStyleCnt="7">
        <dgm:presLayoutVars>
          <dgm:bulletEnabled val="1"/>
        </dgm:presLayoutVars>
      </dgm:prSet>
      <dgm:spPr/>
    </dgm:pt>
    <dgm:pt modelId="{F91039E7-8B82-4BEB-B314-EE976158171B}" type="pres">
      <dgm:prSet presAssocID="{FECB2E19-B332-4B2E-8E45-760344D8F126}" presName="spaceBetweenRectangles" presStyleCnt="0"/>
      <dgm:spPr/>
    </dgm:pt>
    <dgm:pt modelId="{B21D549B-B2D3-477A-85BC-09224BF04E3B}" type="pres">
      <dgm:prSet presAssocID="{8449661E-0009-4EF0-A32A-B323BC7D3008}" presName="parentLin" presStyleCnt="0"/>
      <dgm:spPr/>
    </dgm:pt>
    <dgm:pt modelId="{D699C701-60F0-499D-B542-E3C3913EFAD3}" type="pres">
      <dgm:prSet presAssocID="{8449661E-0009-4EF0-A32A-B323BC7D3008}" presName="parentLeftMargin" presStyleLbl="node1" presStyleIdx="5" presStyleCnt="7"/>
      <dgm:spPr/>
      <dgm:t>
        <a:bodyPr/>
        <a:lstStyle/>
        <a:p>
          <a:endParaRPr lang="en-US"/>
        </a:p>
      </dgm:t>
    </dgm:pt>
    <dgm:pt modelId="{758471D0-53A2-4010-A61C-C9A0552BA6E2}" type="pres">
      <dgm:prSet presAssocID="{8449661E-0009-4EF0-A32A-B323BC7D3008}" presName="parentText" presStyleLbl="node1" presStyleIdx="6" presStyleCnt="7">
        <dgm:presLayoutVars>
          <dgm:chMax val="0"/>
          <dgm:bulletEnabled val="1"/>
        </dgm:presLayoutVars>
      </dgm:prSet>
      <dgm:spPr/>
      <dgm:t>
        <a:bodyPr/>
        <a:lstStyle/>
        <a:p>
          <a:endParaRPr lang="en-US"/>
        </a:p>
      </dgm:t>
    </dgm:pt>
    <dgm:pt modelId="{BEDD54F2-1EFD-4145-8919-65DF015A75E0}" type="pres">
      <dgm:prSet presAssocID="{8449661E-0009-4EF0-A32A-B323BC7D3008}" presName="negativeSpace" presStyleCnt="0"/>
      <dgm:spPr/>
    </dgm:pt>
    <dgm:pt modelId="{7B385576-CF81-4ED4-8B23-980A42F91064}" type="pres">
      <dgm:prSet presAssocID="{8449661E-0009-4EF0-A32A-B323BC7D3008}" presName="childText" presStyleLbl="conFgAcc1" presStyleIdx="6" presStyleCnt="7">
        <dgm:presLayoutVars>
          <dgm:bulletEnabled val="1"/>
        </dgm:presLayoutVars>
      </dgm:prSet>
      <dgm:spPr/>
    </dgm:pt>
  </dgm:ptLst>
  <dgm:cxnLst>
    <dgm:cxn modelId="{B9B3E35A-7F36-4102-B831-B305FC9F16CA}" type="presOf" srcId="{8449661E-0009-4EF0-A32A-B323BC7D3008}" destId="{D699C701-60F0-499D-B542-E3C3913EFAD3}" srcOrd="0" destOrd="0" presId="urn:microsoft.com/office/officeart/2005/8/layout/list1"/>
    <dgm:cxn modelId="{9E41C3CE-ED6F-4DFD-A910-B6B503F5D563}" type="presOf" srcId="{FDFD712F-C5F4-435F-9072-A8CB04D8E395}" destId="{8CBCCFDF-F6BA-4945-97CF-06154209474C}" srcOrd="0" destOrd="0" presId="urn:microsoft.com/office/officeart/2005/8/layout/list1"/>
    <dgm:cxn modelId="{556AC01B-5A35-4C06-8D8F-31C8B6440D53}" srcId="{34D62F55-69E5-47A3-A2BF-266302B68EC5}" destId="{2203EDF0-47ED-4911-B24F-9B8626044923}" srcOrd="0" destOrd="0" parTransId="{74C8907E-6116-4214-8349-037CDDE2BBC0}" sibTransId="{A649F946-4B97-4B18-9AA5-1B4329B7D446}"/>
    <dgm:cxn modelId="{11717588-42D5-43BD-8E87-B48773E78925}" type="presOf" srcId="{A9E00083-41D6-4408-820E-700C0D2116E4}" destId="{DDE447BD-3AED-4BE4-BB6E-90E6FEEC10FB}" srcOrd="0" destOrd="0" presId="urn:microsoft.com/office/officeart/2005/8/layout/list1"/>
    <dgm:cxn modelId="{12D88A40-744D-4BB5-A760-5E80711F34AA}" srcId="{34D62F55-69E5-47A3-A2BF-266302B68EC5}" destId="{0CA631F2-12DB-4BD5-AD21-143A2C57B02F}" srcOrd="1" destOrd="0" parTransId="{B8434F3B-DB7A-4367-B548-1D9B52283D99}" sibTransId="{4D7D652D-B39C-4A83-A2AD-D7CCBA4241D6}"/>
    <dgm:cxn modelId="{9014CB3E-6540-45ED-8FD8-6BCBAB995397}" type="presOf" srcId="{8449661E-0009-4EF0-A32A-B323BC7D3008}" destId="{758471D0-53A2-4010-A61C-C9A0552BA6E2}" srcOrd="1" destOrd="0" presId="urn:microsoft.com/office/officeart/2005/8/layout/list1"/>
    <dgm:cxn modelId="{F7F69E0A-6C5B-4C35-8C69-0B086CF18D47}" srcId="{34D62F55-69E5-47A3-A2BF-266302B68EC5}" destId="{D757FD01-6347-4552-9F49-189F4581ECC4}" srcOrd="5" destOrd="0" parTransId="{2265DC7F-B903-4482-90B3-CF5070D3F7CE}" sibTransId="{FECB2E19-B332-4B2E-8E45-760344D8F126}"/>
    <dgm:cxn modelId="{6B93462B-79B0-4A45-8419-7DA8793C6D2A}" type="presOf" srcId="{D757FD01-6347-4552-9F49-189F4581ECC4}" destId="{DB977DBA-0005-4EF6-A894-6D3477060B0F}" srcOrd="0" destOrd="0" presId="urn:microsoft.com/office/officeart/2005/8/layout/list1"/>
    <dgm:cxn modelId="{A66FC47E-3EFD-4FAA-8C8D-1418E852F9F9}" type="presOf" srcId="{0CA631F2-12DB-4BD5-AD21-143A2C57B02F}" destId="{0C233FD9-9843-4E43-8E92-DA92FD52DAEB}" srcOrd="1" destOrd="0" presId="urn:microsoft.com/office/officeart/2005/8/layout/list1"/>
    <dgm:cxn modelId="{1F919BF5-D96A-4490-9606-FEE991557DE4}" type="presOf" srcId="{D757FD01-6347-4552-9F49-189F4581ECC4}" destId="{6253C314-A506-4885-A9F7-E36325116024}" srcOrd="1" destOrd="0" presId="urn:microsoft.com/office/officeart/2005/8/layout/list1"/>
    <dgm:cxn modelId="{58E70D5A-A8A6-4524-92F1-4EF7EA48623C}" srcId="{34D62F55-69E5-47A3-A2BF-266302B68EC5}" destId="{A9E00083-41D6-4408-820E-700C0D2116E4}" srcOrd="4" destOrd="0" parTransId="{AD45330D-F332-4C1E-B49F-A69A1818994D}" sibTransId="{628C1C19-E654-496E-B41E-390910FD4ACA}"/>
    <dgm:cxn modelId="{576566AD-E0BB-44F5-9900-56244F2FBF6C}" srcId="{34D62F55-69E5-47A3-A2BF-266302B68EC5}" destId="{FDFD712F-C5F4-435F-9072-A8CB04D8E395}" srcOrd="2" destOrd="0" parTransId="{950B94E6-FD8F-405E-8A56-2370B4DB7BF6}" sibTransId="{177E3037-13EF-4A10-92B9-B45F2D07E204}"/>
    <dgm:cxn modelId="{5328D379-9738-49A0-AC9B-54343A454CF9}" srcId="{34D62F55-69E5-47A3-A2BF-266302B68EC5}" destId="{8449661E-0009-4EF0-A32A-B323BC7D3008}" srcOrd="6" destOrd="0" parTransId="{09006281-754C-429F-9B85-8737D49E0255}" sibTransId="{07E90116-537F-4066-A916-A6891E13242D}"/>
    <dgm:cxn modelId="{E5EF3ED6-35D9-4B61-A897-BD818AE709D2}" type="presOf" srcId="{A9E00083-41D6-4408-820E-700C0D2116E4}" destId="{2687EC62-154D-443A-A845-3D7474D3945C}" srcOrd="1" destOrd="0" presId="urn:microsoft.com/office/officeart/2005/8/layout/list1"/>
    <dgm:cxn modelId="{356D6DE7-D8A3-41B6-862F-6AB5FCFAC3FD}" srcId="{34D62F55-69E5-47A3-A2BF-266302B68EC5}" destId="{C832A70C-E249-4D1C-A742-535BA3FA9B1C}" srcOrd="3" destOrd="0" parTransId="{87BBCC2D-0BB2-4B9C-906F-47A7ED7403A0}" sibTransId="{24D0AA8B-3849-4F3D-BCF5-1A7EDD37857E}"/>
    <dgm:cxn modelId="{FAD528BC-F603-41A0-97A0-949C1DEA697E}" type="presOf" srcId="{0CA631F2-12DB-4BD5-AD21-143A2C57B02F}" destId="{D02EA0E0-FB50-4E2C-95F0-5C556AA5DB9A}" srcOrd="0" destOrd="0" presId="urn:microsoft.com/office/officeart/2005/8/layout/list1"/>
    <dgm:cxn modelId="{87FDE95C-A92C-4AC2-88F8-08C25837733D}" type="presOf" srcId="{2203EDF0-47ED-4911-B24F-9B8626044923}" destId="{F31F8218-D0AA-4272-96C1-A9E3F33B2B6A}" srcOrd="0" destOrd="0" presId="urn:microsoft.com/office/officeart/2005/8/layout/list1"/>
    <dgm:cxn modelId="{62F78873-B386-4EAD-BCED-6F14A12DF5BC}" type="presOf" srcId="{2203EDF0-47ED-4911-B24F-9B8626044923}" destId="{30061FD7-EF30-4397-9292-CE9E7DE0821D}" srcOrd="1" destOrd="0" presId="urn:microsoft.com/office/officeart/2005/8/layout/list1"/>
    <dgm:cxn modelId="{BDDD7771-2478-4F37-A5BC-0DA0566660C5}" type="presOf" srcId="{34D62F55-69E5-47A3-A2BF-266302B68EC5}" destId="{F4D3EEA3-238D-413E-8B68-7F1435BEC0F8}" srcOrd="0" destOrd="0" presId="urn:microsoft.com/office/officeart/2005/8/layout/list1"/>
    <dgm:cxn modelId="{B9C0BCBA-6979-4C8D-BA2A-28D6BCB3593B}" type="presOf" srcId="{C832A70C-E249-4D1C-A742-535BA3FA9B1C}" destId="{BC1D80B8-1138-41C3-8699-405ECF363A66}" srcOrd="0" destOrd="0" presId="urn:microsoft.com/office/officeart/2005/8/layout/list1"/>
    <dgm:cxn modelId="{90C37506-CB30-40EB-A1A3-0D42C61AB791}" type="presOf" srcId="{FDFD712F-C5F4-435F-9072-A8CB04D8E395}" destId="{7D39B104-05E6-4535-B6D3-34E8CF013DF1}" srcOrd="1" destOrd="0" presId="urn:microsoft.com/office/officeart/2005/8/layout/list1"/>
    <dgm:cxn modelId="{B1D19DD7-B57A-434A-951A-F731F4C6ABAB}" type="presOf" srcId="{C832A70C-E249-4D1C-A742-535BA3FA9B1C}" destId="{34E43DF7-FD07-41AD-A224-4403CE6927F3}" srcOrd="1" destOrd="0" presId="urn:microsoft.com/office/officeart/2005/8/layout/list1"/>
    <dgm:cxn modelId="{D1BBC7BE-BD95-4670-8DC2-AD93473854F7}" type="presParOf" srcId="{F4D3EEA3-238D-413E-8B68-7F1435BEC0F8}" destId="{EC9A900E-6300-4B8B-8A74-D5D14F32F560}" srcOrd="0" destOrd="0" presId="urn:microsoft.com/office/officeart/2005/8/layout/list1"/>
    <dgm:cxn modelId="{DA745E6F-4D29-46CD-80CB-1CF47CD58960}" type="presParOf" srcId="{EC9A900E-6300-4B8B-8A74-D5D14F32F560}" destId="{F31F8218-D0AA-4272-96C1-A9E3F33B2B6A}" srcOrd="0" destOrd="0" presId="urn:microsoft.com/office/officeart/2005/8/layout/list1"/>
    <dgm:cxn modelId="{D2D83A09-BC46-4877-A39D-91B461C52F73}" type="presParOf" srcId="{EC9A900E-6300-4B8B-8A74-D5D14F32F560}" destId="{30061FD7-EF30-4397-9292-CE9E7DE0821D}" srcOrd="1" destOrd="0" presId="urn:microsoft.com/office/officeart/2005/8/layout/list1"/>
    <dgm:cxn modelId="{5BE81F19-4264-4959-8893-DDEE88FACF01}" type="presParOf" srcId="{F4D3EEA3-238D-413E-8B68-7F1435BEC0F8}" destId="{78594272-6B44-4AFB-983C-516AE90F38DB}" srcOrd="1" destOrd="0" presId="urn:microsoft.com/office/officeart/2005/8/layout/list1"/>
    <dgm:cxn modelId="{0DB2E9D4-1AC3-4F95-8AF2-D0912C4E4F38}" type="presParOf" srcId="{F4D3EEA3-238D-413E-8B68-7F1435BEC0F8}" destId="{CCD7A210-1B86-43A8-8DEF-27F017FA4CB2}" srcOrd="2" destOrd="0" presId="urn:microsoft.com/office/officeart/2005/8/layout/list1"/>
    <dgm:cxn modelId="{561756F4-BD51-45FB-9857-7BD8A57251E2}" type="presParOf" srcId="{F4D3EEA3-238D-413E-8B68-7F1435BEC0F8}" destId="{4447E11D-C7E4-422F-A61F-C144D444E217}" srcOrd="3" destOrd="0" presId="urn:microsoft.com/office/officeart/2005/8/layout/list1"/>
    <dgm:cxn modelId="{8275573B-1BE1-4454-B7D5-F12A1B5E133C}" type="presParOf" srcId="{F4D3EEA3-238D-413E-8B68-7F1435BEC0F8}" destId="{08ACED0B-A1A9-4988-9E72-D2A1AB7059A9}" srcOrd="4" destOrd="0" presId="urn:microsoft.com/office/officeart/2005/8/layout/list1"/>
    <dgm:cxn modelId="{166C3E4B-C36A-4477-A5DA-A37AF8AFD557}" type="presParOf" srcId="{08ACED0B-A1A9-4988-9E72-D2A1AB7059A9}" destId="{D02EA0E0-FB50-4E2C-95F0-5C556AA5DB9A}" srcOrd="0" destOrd="0" presId="urn:microsoft.com/office/officeart/2005/8/layout/list1"/>
    <dgm:cxn modelId="{86F6A25C-A75F-4243-B7D1-23424282F14A}" type="presParOf" srcId="{08ACED0B-A1A9-4988-9E72-D2A1AB7059A9}" destId="{0C233FD9-9843-4E43-8E92-DA92FD52DAEB}" srcOrd="1" destOrd="0" presId="urn:microsoft.com/office/officeart/2005/8/layout/list1"/>
    <dgm:cxn modelId="{24E3D7BF-A5B9-4A3D-B088-D6C29F34CB4C}" type="presParOf" srcId="{F4D3EEA3-238D-413E-8B68-7F1435BEC0F8}" destId="{B963775F-B586-4FB1-AF9E-B71C0D35BA83}" srcOrd="5" destOrd="0" presId="urn:microsoft.com/office/officeart/2005/8/layout/list1"/>
    <dgm:cxn modelId="{6B356AA0-2684-448A-8422-D4D3CFDEBA23}" type="presParOf" srcId="{F4D3EEA3-238D-413E-8B68-7F1435BEC0F8}" destId="{5B580C56-584B-483D-BDFE-991412819051}" srcOrd="6" destOrd="0" presId="urn:microsoft.com/office/officeart/2005/8/layout/list1"/>
    <dgm:cxn modelId="{DA2909FA-DBF6-4275-8E7A-9BC2C7716076}" type="presParOf" srcId="{F4D3EEA3-238D-413E-8B68-7F1435BEC0F8}" destId="{450280BB-1017-488C-BA5C-299B6D399ECF}" srcOrd="7" destOrd="0" presId="urn:microsoft.com/office/officeart/2005/8/layout/list1"/>
    <dgm:cxn modelId="{A15EC6B6-F5CC-4C81-9DAD-788C7850A9E1}" type="presParOf" srcId="{F4D3EEA3-238D-413E-8B68-7F1435BEC0F8}" destId="{CDB5BC04-D1FF-472D-BA7B-5E128414EE68}" srcOrd="8" destOrd="0" presId="urn:microsoft.com/office/officeart/2005/8/layout/list1"/>
    <dgm:cxn modelId="{8E013289-CD77-4939-A74C-C37FF81965AF}" type="presParOf" srcId="{CDB5BC04-D1FF-472D-BA7B-5E128414EE68}" destId="{8CBCCFDF-F6BA-4945-97CF-06154209474C}" srcOrd="0" destOrd="0" presId="urn:microsoft.com/office/officeart/2005/8/layout/list1"/>
    <dgm:cxn modelId="{70483F31-6E7E-462D-95F1-436957701214}" type="presParOf" srcId="{CDB5BC04-D1FF-472D-BA7B-5E128414EE68}" destId="{7D39B104-05E6-4535-B6D3-34E8CF013DF1}" srcOrd="1" destOrd="0" presId="urn:microsoft.com/office/officeart/2005/8/layout/list1"/>
    <dgm:cxn modelId="{699F6FB8-DF7E-4C34-8EE5-2CF4467373A1}" type="presParOf" srcId="{F4D3EEA3-238D-413E-8B68-7F1435BEC0F8}" destId="{4C474E7E-4B11-4A9F-98F2-7E5AD9383E2B}" srcOrd="9" destOrd="0" presId="urn:microsoft.com/office/officeart/2005/8/layout/list1"/>
    <dgm:cxn modelId="{56542A6D-8EFE-4BF5-9534-AFD7B3FCBF49}" type="presParOf" srcId="{F4D3EEA3-238D-413E-8B68-7F1435BEC0F8}" destId="{B5D5314F-234D-4214-A967-DA730B9BC8A8}" srcOrd="10" destOrd="0" presId="urn:microsoft.com/office/officeart/2005/8/layout/list1"/>
    <dgm:cxn modelId="{04E487FC-5EF9-4F9F-A1AD-DB5D8C0CE7B1}" type="presParOf" srcId="{F4D3EEA3-238D-413E-8B68-7F1435BEC0F8}" destId="{42851095-B072-4F2B-8CEA-46D02D813CEF}" srcOrd="11" destOrd="0" presId="urn:microsoft.com/office/officeart/2005/8/layout/list1"/>
    <dgm:cxn modelId="{58C8DFB7-906A-4244-B154-946C068290DE}" type="presParOf" srcId="{F4D3EEA3-238D-413E-8B68-7F1435BEC0F8}" destId="{C41CE835-5B74-4819-B543-D1263E021F2D}" srcOrd="12" destOrd="0" presId="urn:microsoft.com/office/officeart/2005/8/layout/list1"/>
    <dgm:cxn modelId="{0D65B6FF-0D7B-4B00-A550-375128E9BC1F}" type="presParOf" srcId="{C41CE835-5B74-4819-B543-D1263E021F2D}" destId="{BC1D80B8-1138-41C3-8699-405ECF363A66}" srcOrd="0" destOrd="0" presId="urn:microsoft.com/office/officeart/2005/8/layout/list1"/>
    <dgm:cxn modelId="{014D5C1D-5C6E-4E67-94AF-967CF8F716CC}" type="presParOf" srcId="{C41CE835-5B74-4819-B543-D1263E021F2D}" destId="{34E43DF7-FD07-41AD-A224-4403CE6927F3}" srcOrd="1" destOrd="0" presId="urn:microsoft.com/office/officeart/2005/8/layout/list1"/>
    <dgm:cxn modelId="{3C11C3AB-397D-4B70-8BCF-E58367CBEBCE}" type="presParOf" srcId="{F4D3EEA3-238D-413E-8B68-7F1435BEC0F8}" destId="{3FD7E5D1-A346-4276-8B32-600280E12699}" srcOrd="13" destOrd="0" presId="urn:microsoft.com/office/officeart/2005/8/layout/list1"/>
    <dgm:cxn modelId="{406E89CD-F7EC-4797-836D-6ADDA5915B48}" type="presParOf" srcId="{F4D3EEA3-238D-413E-8B68-7F1435BEC0F8}" destId="{BE302C52-1D01-4AF8-A093-DD7E7D8E9A64}" srcOrd="14" destOrd="0" presId="urn:microsoft.com/office/officeart/2005/8/layout/list1"/>
    <dgm:cxn modelId="{8A851AFB-DE1C-47EE-9F99-90CA00433863}" type="presParOf" srcId="{F4D3EEA3-238D-413E-8B68-7F1435BEC0F8}" destId="{8407CF3F-A94A-40A7-9071-D4459DF0D332}" srcOrd="15" destOrd="0" presId="urn:microsoft.com/office/officeart/2005/8/layout/list1"/>
    <dgm:cxn modelId="{24017C68-960F-420A-A14A-78E66CE642C3}" type="presParOf" srcId="{F4D3EEA3-238D-413E-8B68-7F1435BEC0F8}" destId="{2C2F6378-5086-43B7-ABED-CE27D32ABB15}" srcOrd="16" destOrd="0" presId="urn:microsoft.com/office/officeart/2005/8/layout/list1"/>
    <dgm:cxn modelId="{4367AA17-BDD7-4524-8C83-02C6289E9B1C}" type="presParOf" srcId="{2C2F6378-5086-43B7-ABED-CE27D32ABB15}" destId="{DDE447BD-3AED-4BE4-BB6E-90E6FEEC10FB}" srcOrd="0" destOrd="0" presId="urn:microsoft.com/office/officeart/2005/8/layout/list1"/>
    <dgm:cxn modelId="{DE80E9D6-871C-4F57-B2BA-81F639960D77}" type="presParOf" srcId="{2C2F6378-5086-43B7-ABED-CE27D32ABB15}" destId="{2687EC62-154D-443A-A845-3D7474D3945C}" srcOrd="1" destOrd="0" presId="urn:microsoft.com/office/officeart/2005/8/layout/list1"/>
    <dgm:cxn modelId="{AD329A17-F3D8-460B-9534-4E24BECCD383}" type="presParOf" srcId="{F4D3EEA3-238D-413E-8B68-7F1435BEC0F8}" destId="{BF26B8CC-DA47-4419-8F49-6D6366CAE632}" srcOrd="17" destOrd="0" presId="urn:microsoft.com/office/officeart/2005/8/layout/list1"/>
    <dgm:cxn modelId="{565471D3-B59A-455B-A587-6712769D1C1A}" type="presParOf" srcId="{F4D3EEA3-238D-413E-8B68-7F1435BEC0F8}" destId="{1B35C55D-B421-450D-9F49-5633DD624ACD}" srcOrd="18" destOrd="0" presId="urn:microsoft.com/office/officeart/2005/8/layout/list1"/>
    <dgm:cxn modelId="{08E381A2-E9F8-41D1-A5BB-6EA717C3439C}" type="presParOf" srcId="{F4D3EEA3-238D-413E-8B68-7F1435BEC0F8}" destId="{C5C511DF-631C-454D-A4D7-8D23E6B240D9}" srcOrd="19" destOrd="0" presId="urn:microsoft.com/office/officeart/2005/8/layout/list1"/>
    <dgm:cxn modelId="{8B14D352-319C-4CC6-A173-0948F287EE63}" type="presParOf" srcId="{F4D3EEA3-238D-413E-8B68-7F1435BEC0F8}" destId="{0F3EAE2F-789D-42F7-84CF-025168D15594}" srcOrd="20" destOrd="0" presId="urn:microsoft.com/office/officeart/2005/8/layout/list1"/>
    <dgm:cxn modelId="{C1BA8B4C-0DB3-4878-99C5-1E79A709F53C}" type="presParOf" srcId="{0F3EAE2F-789D-42F7-84CF-025168D15594}" destId="{DB977DBA-0005-4EF6-A894-6D3477060B0F}" srcOrd="0" destOrd="0" presId="urn:microsoft.com/office/officeart/2005/8/layout/list1"/>
    <dgm:cxn modelId="{09129493-375A-4F6E-B46D-1D5B21CEA29A}" type="presParOf" srcId="{0F3EAE2F-789D-42F7-84CF-025168D15594}" destId="{6253C314-A506-4885-A9F7-E36325116024}" srcOrd="1" destOrd="0" presId="urn:microsoft.com/office/officeart/2005/8/layout/list1"/>
    <dgm:cxn modelId="{E82E01D3-89F8-4313-9E3B-87066B38F5D2}" type="presParOf" srcId="{F4D3EEA3-238D-413E-8B68-7F1435BEC0F8}" destId="{A345EAFE-82A7-40FB-817C-A159508D70DE}" srcOrd="21" destOrd="0" presId="urn:microsoft.com/office/officeart/2005/8/layout/list1"/>
    <dgm:cxn modelId="{E3C5F722-FE1C-42C4-B366-1A25175C1276}" type="presParOf" srcId="{F4D3EEA3-238D-413E-8B68-7F1435BEC0F8}" destId="{2420F8E0-F3B2-4E7F-BF39-EA96E6C20372}" srcOrd="22" destOrd="0" presId="urn:microsoft.com/office/officeart/2005/8/layout/list1"/>
    <dgm:cxn modelId="{DE63CE87-C781-42D5-AEE8-869E22D831B7}" type="presParOf" srcId="{F4D3EEA3-238D-413E-8B68-7F1435BEC0F8}" destId="{F91039E7-8B82-4BEB-B314-EE976158171B}" srcOrd="23" destOrd="0" presId="urn:microsoft.com/office/officeart/2005/8/layout/list1"/>
    <dgm:cxn modelId="{73F761BC-BA52-4E1B-B199-59B87850D863}" type="presParOf" srcId="{F4D3EEA3-238D-413E-8B68-7F1435BEC0F8}" destId="{B21D549B-B2D3-477A-85BC-09224BF04E3B}" srcOrd="24" destOrd="0" presId="urn:microsoft.com/office/officeart/2005/8/layout/list1"/>
    <dgm:cxn modelId="{326A91AD-722C-4511-8444-59037404B57B}" type="presParOf" srcId="{B21D549B-B2D3-477A-85BC-09224BF04E3B}" destId="{D699C701-60F0-499D-B542-E3C3913EFAD3}" srcOrd="0" destOrd="0" presId="urn:microsoft.com/office/officeart/2005/8/layout/list1"/>
    <dgm:cxn modelId="{5E3669AB-745A-4D50-818E-E03632F144B3}" type="presParOf" srcId="{B21D549B-B2D3-477A-85BC-09224BF04E3B}" destId="{758471D0-53A2-4010-A61C-C9A0552BA6E2}" srcOrd="1" destOrd="0" presId="urn:microsoft.com/office/officeart/2005/8/layout/list1"/>
    <dgm:cxn modelId="{5E2A32A0-5415-4C02-8526-F4CFC4B74A81}" type="presParOf" srcId="{F4D3EEA3-238D-413E-8B68-7F1435BEC0F8}" destId="{BEDD54F2-1EFD-4145-8919-65DF015A75E0}" srcOrd="25" destOrd="0" presId="urn:microsoft.com/office/officeart/2005/8/layout/list1"/>
    <dgm:cxn modelId="{BE31D9F4-B9AB-40B0-9550-2178D9CB4A6B}" type="presParOf" srcId="{F4D3EEA3-238D-413E-8B68-7F1435BEC0F8}" destId="{7B385576-CF81-4ED4-8B23-980A42F91064}" srcOrd="26" destOrd="0" presId="urn:microsoft.com/office/officeart/2005/8/layout/list1"/>
  </dgm:cxnLst>
  <dgm:bg>
    <a:effectLst>
      <a:outerShdw blurRad="50800" dist="38100" dir="2700000" algn="tl" rotWithShape="0">
        <a:prstClr val="black">
          <a:alpha val="40000"/>
        </a:prstClr>
      </a:outerShd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EAC9205-5B2D-4C28-A7C1-7DF381A6783A}" type="doc">
      <dgm:prSet loTypeId="urn:diagrams.loki3.com/BracketList" loCatId="list" qsTypeId="urn:microsoft.com/office/officeart/2005/8/quickstyle/3d4" qsCatId="3D" csTypeId="urn:microsoft.com/office/officeart/2005/8/colors/accent1_2" csCatId="accent1" phldr="1"/>
      <dgm:spPr/>
      <dgm:t>
        <a:bodyPr/>
        <a:lstStyle/>
        <a:p>
          <a:endParaRPr lang="en-US"/>
        </a:p>
      </dgm:t>
    </dgm:pt>
    <dgm:pt modelId="{FFD68937-3CF5-4BDB-A0A9-451137DA9269}">
      <dgm:prSet phldrT="[Text]" custT="1"/>
      <dgm:spPr/>
      <dgm:t>
        <a:bodyPr/>
        <a:lstStyle/>
        <a:p>
          <a:pPr algn="ctr"/>
          <a:r>
            <a:rPr lang="en-US" sz="3200" dirty="0" smtClean="0">
              <a:solidFill>
                <a:schemeClr val="tx1"/>
              </a:solidFill>
            </a:rPr>
            <a:t>ne </a:t>
          </a:r>
          <a:r>
            <a:rPr lang="en-US" sz="3200" dirty="0" err="1" smtClean="0">
              <a:solidFill>
                <a:schemeClr val="tx1"/>
              </a:solidFill>
            </a:rPr>
            <a:t>prévoit</a:t>
          </a:r>
          <a:r>
            <a:rPr lang="en-US" sz="3200" dirty="0" smtClean="0">
              <a:solidFill>
                <a:schemeClr val="tx1"/>
              </a:solidFill>
            </a:rPr>
            <a:t> pas </a:t>
          </a:r>
          <a:r>
            <a:rPr lang="en-US" sz="3200" dirty="0" err="1" smtClean="0">
              <a:solidFill>
                <a:schemeClr val="tx1"/>
              </a:solidFill>
            </a:rPr>
            <a:t>une</a:t>
          </a:r>
          <a:r>
            <a:rPr lang="en-US" sz="3200" dirty="0" smtClean="0">
              <a:solidFill>
                <a:schemeClr val="tx1"/>
              </a:solidFill>
            </a:rPr>
            <a:t> interdiction du “</a:t>
          </a:r>
          <a:r>
            <a:rPr lang="en-US" sz="3200" dirty="0" err="1" smtClean="0">
              <a:solidFill>
                <a:schemeClr val="tx1"/>
              </a:solidFill>
            </a:rPr>
            <a:t>marchandage</a:t>
          </a:r>
          <a:r>
            <a:rPr lang="en-US" sz="3200" dirty="0" smtClean="0">
              <a:solidFill>
                <a:schemeClr val="tx1"/>
              </a:solidFill>
            </a:rPr>
            <a:t>” </a:t>
          </a:r>
          <a:r>
            <a:rPr lang="en-US" sz="3200" dirty="0" err="1" smtClean="0">
              <a:solidFill>
                <a:schemeClr val="tx1"/>
              </a:solidFill>
            </a:rPr>
            <a:t>semblable</a:t>
          </a:r>
          <a:r>
            <a:rPr lang="en-US" sz="3200" dirty="0" smtClean="0">
              <a:solidFill>
                <a:schemeClr val="tx1"/>
              </a:solidFill>
            </a:rPr>
            <a:t> au droit </a:t>
          </a:r>
          <a:r>
            <a:rPr lang="en-US" sz="3200" dirty="0" err="1" smtClean="0">
              <a:solidFill>
                <a:schemeClr val="tx1"/>
              </a:solidFill>
            </a:rPr>
            <a:t>français</a:t>
          </a:r>
          <a:endParaRPr lang="en-US" sz="3200" dirty="0">
            <a:solidFill>
              <a:schemeClr val="tx1"/>
            </a:solidFill>
          </a:endParaRPr>
        </a:p>
      </dgm:t>
    </dgm:pt>
    <dgm:pt modelId="{2A49C69D-03F5-400E-A9F3-29239EA4B070}" type="parTrans" cxnId="{7157758C-8D74-4549-9908-0F73B6AF0D05}">
      <dgm:prSet/>
      <dgm:spPr/>
      <dgm:t>
        <a:bodyPr/>
        <a:lstStyle/>
        <a:p>
          <a:endParaRPr lang="en-US"/>
        </a:p>
      </dgm:t>
    </dgm:pt>
    <dgm:pt modelId="{9CC6CD9C-84A3-453E-91A4-B76750315677}" type="sibTrans" cxnId="{7157758C-8D74-4549-9908-0F73B6AF0D05}">
      <dgm:prSet/>
      <dgm:spPr/>
      <dgm:t>
        <a:bodyPr/>
        <a:lstStyle/>
        <a:p>
          <a:endParaRPr lang="en-US"/>
        </a:p>
      </dgm:t>
    </dgm:pt>
    <dgm:pt modelId="{649F1FFA-0889-4FF6-B7D5-9B4B54A2EE98}">
      <dgm:prSet phldrT="[Text]"/>
      <dgm:spPr/>
      <dgm:t>
        <a:bodyPr/>
        <a:lstStyle/>
        <a:p>
          <a:endParaRPr lang="en-US" dirty="0" smtClean="0"/>
        </a:p>
      </dgm:t>
    </dgm:pt>
    <dgm:pt modelId="{4D5566BE-9907-434F-9F71-6DD4FFDEC3C6}" type="parTrans" cxnId="{4679F918-F733-4902-A2E2-6F9392C9A62C}">
      <dgm:prSet/>
      <dgm:spPr/>
      <dgm:t>
        <a:bodyPr/>
        <a:lstStyle/>
        <a:p>
          <a:endParaRPr lang="en-US"/>
        </a:p>
      </dgm:t>
    </dgm:pt>
    <dgm:pt modelId="{EC4E5BCD-BD65-4363-9AAC-39D20F73FF54}" type="sibTrans" cxnId="{4679F918-F733-4902-A2E2-6F9392C9A62C}">
      <dgm:prSet/>
      <dgm:spPr/>
      <dgm:t>
        <a:bodyPr/>
        <a:lstStyle/>
        <a:p>
          <a:endParaRPr lang="en-US"/>
        </a:p>
      </dgm:t>
    </dgm:pt>
    <dgm:pt modelId="{E05E79FF-5D68-4D4A-BCB6-C699DF82278C}">
      <dgm:prSet phldrT="[Text]" custT="1"/>
      <dgm:spPr/>
      <dgm:t>
        <a:bodyPr/>
        <a:lstStyle/>
        <a:p>
          <a:pPr algn="ctr"/>
          <a:r>
            <a:rPr lang="en-US" sz="3200" dirty="0" err="1" smtClean="0">
              <a:solidFill>
                <a:schemeClr val="tx1"/>
              </a:solidFill>
            </a:rPr>
            <a:t>Cependant</a:t>
          </a:r>
          <a:r>
            <a:rPr lang="en-US" sz="3200" dirty="0" smtClean="0">
              <a:solidFill>
                <a:schemeClr val="tx1"/>
              </a:solidFill>
            </a:rPr>
            <a:t>, </a:t>
          </a:r>
          <a:r>
            <a:rPr lang="en-US" sz="3200" dirty="0" err="1" smtClean="0">
              <a:solidFill>
                <a:schemeClr val="tx1"/>
              </a:solidFill>
            </a:rPr>
            <a:t>l’employé</a:t>
          </a:r>
          <a:r>
            <a:rPr lang="en-US" sz="3200" dirty="0" smtClean="0">
              <a:solidFill>
                <a:schemeClr val="tx1"/>
              </a:solidFill>
            </a:rPr>
            <a:t> du </a:t>
          </a:r>
          <a:r>
            <a:rPr lang="en-US" sz="3200" dirty="0" err="1" smtClean="0">
              <a:solidFill>
                <a:schemeClr val="tx1"/>
              </a:solidFill>
            </a:rPr>
            <a:t>contractant</a:t>
          </a:r>
          <a:r>
            <a:rPr lang="en-US" sz="3200" dirty="0" smtClean="0">
              <a:solidFill>
                <a:schemeClr val="tx1"/>
              </a:solidFill>
            </a:rPr>
            <a:t> </a:t>
          </a:r>
          <a:r>
            <a:rPr lang="en-US" sz="3200" dirty="0" err="1" smtClean="0">
              <a:solidFill>
                <a:schemeClr val="tx1"/>
              </a:solidFill>
            </a:rPr>
            <a:t>pourrait</a:t>
          </a:r>
          <a:r>
            <a:rPr lang="en-US" sz="3200" dirty="0" smtClean="0">
              <a:solidFill>
                <a:schemeClr val="tx1"/>
              </a:solidFill>
            </a:rPr>
            <a:t> faire </a:t>
          </a:r>
          <a:r>
            <a:rPr lang="en-US" sz="3200" dirty="0" err="1" smtClean="0">
              <a:solidFill>
                <a:schemeClr val="tx1"/>
              </a:solidFill>
            </a:rPr>
            <a:t>valoir</a:t>
          </a:r>
          <a:r>
            <a:rPr lang="en-US" sz="3200" dirty="0" smtClean="0">
              <a:solidFill>
                <a:schemeClr val="tx1"/>
              </a:solidFill>
            </a:rPr>
            <a:t> des </a:t>
          </a:r>
          <a:r>
            <a:rPr lang="en-US" sz="3200" dirty="0" err="1" smtClean="0">
              <a:solidFill>
                <a:schemeClr val="tx1"/>
              </a:solidFill>
            </a:rPr>
            <a:t>prétentions</a:t>
          </a:r>
          <a:r>
            <a:rPr lang="en-US" sz="3200" dirty="0" smtClean="0">
              <a:solidFill>
                <a:schemeClr val="tx1"/>
              </a:solidFill>
            </a:rPr>
            <a:t> </a:t>
          </a:r>
          <a:r>
            <a:rPr lang="en-US" sz="3200" dirty="0" err="1" smtClean="0">
              <a:solidFill>
                <a:schemeClr val="tx1"/>
              </a:solidFill>
            </a:rPr>
            <a:t>pécuniaires</a:t>
          </a:r>
          <a:r>
            <a:rPr lang="en-US" sz="3200" dirty="0" smtClean="0">
              <a:solidFill>
                <a:schemeClr val="tx1"/>
              </a:solidFill>
            </a:rPr>
            <a:t> </a:t>
          </a:r>
          <a:r>
            <a:rPr lang="en-US" sz="3200" dirty="0" err="1" smtClean="0">
              <a:solidFill>
                <a:schemeClr val="tx1"/>
              </a:solidFill>
            </a:rPr>
            <a:t>lorsque</a:t>
          </a:r>
          <a:r>
            <a:rPr lang="en-US" sz="3200" dirty="0" smtClean="0">
              <a:solidFill>
                <a:schemeClr val="tx1"/>
              </a:solidFill>
            </a:rPr>
            <a:t> le client se </a:t>
          </a:r>
          <a:r>
            <a:rPr lang="en-US" sz="3200" dirty="0" err="1" smtClean="0">
              <a:solidFill>
                <a:schemeClr val="tx1"/>
              </a:solidFill>
            </a:rPr>
            <a:t>substitue</a:t>
          </a:r>
          <a:r>
            <a:rPr lang="en-US" sz="3200" dirty="0" smtClean="0">
              <a:solidFill>
                <a:schemeClr val="tx1"/>
              </a:solidFill>
            </a:rPr>
            <a:t> au </a:t>
          </a:r>
          <a:r>
            <a:rPr lang="en-US" sz="3200" dirty="0" err="1" smtClean="0">
              <a:solidFill>
                <a:schemeClr val="tx1"/>
              </a:solidFill>
            </a:rPr>
            <a:t>véritable</a:t>
          </a:r>
          <a:r>
            <a:rPr lang="en-US" sz="3200" dirty="0" smtClean="0">
              <a:solidFill>
                <a:schemeClr val="tx1"/>
              </a:solidFill>
            </a:rPr>
            <a:t> </a:t>
          </a:r>
          <a:r>
            <a:rPr lang="en-US" sz="3200" dirty="0" err="1" smtClean="0">
              <a:solidFill>
                <a:schemeClr val="tx1"/>
              </a:solidFill>
            </a:rPr>
            <a:t>employeur</a:t>
          </a:r>
          <a:endParaRPr lang="en-US" sz="3200" dirty="0">
            <a:solidFill>
              <a:schemeClr val="tx1"/>
            </a:solidFill>
          </a:endParaRPr>
        </a:p>
      </dgm:t>
    </dgm:pt>
    <dgm:pt modelId="{38AA1C2B-6A4C-47AD-B6C4-989B9352688D}" type="parTrans" cxnId="{9DA0BB36-E26A-4079-94EA-4C11E6E223E6}">
      <dgm:prSet/>
      <dgm:spPr/>
      <dgm:t>
        <a:bodyPr/>
        <a:lstStyle/>
        <a:p>
          <a:endParaRPr lang="en-US"/>
        </a:p>
      </dgm:t>
    </dgm:pt>
    <dgm:pt modelId="{225F6D32-9391-465D-9C01-07EC35199941}" type="sibTrans" cxnId="{9DA0BB36-E26A-4079-94EA-4C11E6E223E6}">
      <dgm:prSet/>
      <dgm:spPr/>
      <dgm:t>
        <a:bodyPr/>
        <a:lstStyle/>
        <a:p>
          <a:endParaRPr lang="en-US"/>
        </a:p>
      </dgm:t>
    </dgm:pt>
    <dgm:pt modelId="{CA3AC666-2351-420B-B07A-2564047C1846}">
      <dgm:prSet phldrT="[Text]"/>
      <dgm:spPr/>
      <dgm:t>
        <a:bodyPr/>
        <a:lstStyle/>
        <a:p>
          <a:endParaRPr lang="en-US" dirty="0" smtClean="0"/>
        </a:p>
        <a:p>
          <a:endParaRPr lang="en-US" dirty="0" smtClean="0"/>
        </a:p>
        <a:p>
          <a:endParaRPr lang="en-US" dirty="0"/>
        </a:p>
      </dgm:t>
    </dgm:pt>
    <dgm:pt modelId="{B8BCB31E-D52E-4979-AC31-DAA8B94B26A6}" type="sibTrans" cxnId="{32D82305-C28E-48F3-AB6D-C68332FA4751}">
      <dgm:prSet/>
      <dgm:spPr/>
      <dgm:t>
        <a:bodyPr/>
        <a:lstStyle/>
        <a:p>
          <a:endParaRPr lang="en-US"/>
        </a:p>
      </dgm:t>
    </dgm:pt>
    <dgm:pt modelId="{4D412BFA-F6B4-41FE-8FE1-302D365C984C}" type="parTrans" cxnId="{32D82305-C28E-48F3-AB6D-C68332FA4751}">
      <dgm:prSet/>
      <dgm:spPr/>
      <dgm:t>
        <a:bodyPr/>
        <a:lstStyle/>
        <a:p>
          <a:endParaRPr lang="en-US"/>
        </a:p>
      </dgm:t>
    </dgm:pt>
    <dgm:pt modelId="{638ACEB1-2B28-4A4A-8663-2363FCE454B5}" type="pres">
      <dgm:prSet presAssocID="{CEAC9205-5B2D-4C28-A7C1-7DF381A6783A}" presName="Name0" presStyleCnt="0">
        <dgm:presLayoutVars>
          <dgm:dir/>
          <dgm:animLvl val="lvl"/>
          <dgm:resizeHandles val="exact"/>
        </dgm:presLayoutVars>
      </dgm:prSet>
      <dgm:spPr/>
      <dgm:t>
        <a:bodyPr/>
        <a:lstStyle/>
        <a:p>
          <a:endParaRPr lang="en-US"/>
        </a:p>
      </dgm:t>
    </dgm:pt>
    <dgm:pt modelId="{6D3576C0-415E-4E04-9113-9E823D36DF51}" type="pres">
      <dgm:prSet presAssocID="{CA3AC666-2351-420B-B07A-2564047C1846}" presName="linNode" presStyleCnt="0"/>
      <dgm:spPr/>
    </dgm:pt>
    <dgm:pt modelId="{87D972BD-255C-49AE-808B-C6AF3C788E7C}" type="pres">
      <dgm:prSet presAssocID="{CA3AC666-2351-420B-B07A-2564047C1846}" presName="parTx" presStyleLbl="revTx" presStyleIdx="0" presStyleCnt="2" custScaleX="28946">
        <dgm:presLayoutVars>
          <dgm:chMax val="1"/>
          <dgm:bulletEnabled val="1"/>
        </dgm:presLayoutVars>
      </dgm:prSet>
      <dgm:spPr/>
      <dgm:t>
        <a:bodyPr/>
        <a:lstStyle/>
        <a:p>
          <a:endParaRPr lang="en-US"/>
        </a:p>
      </dgm:t>
    </dgm:pt>
    <dgm:pt modelId="{9306832F-1A46-4683-B742-5F4F14E2BFB4}" type="pres">
      <dgm:prSet presAssocID="{CA3AC666-2351-420B-B07A-2564047C1846}" presName="bracket" presStyleLbl="parChTrans1D1" presStyleIdx="0" presStyleCnt="2"/>
      <dgm:spPr/>
    </dgm:pt>
    <dgm:pt modelId="{27B570FD-ED30-4629-82AB-227C81107506}" type="pres">
      <dgm:prSet presAssocID="{CA3AC666-2351-420B-B07A-2564047C1846}" presName="spH" presStyleCnt="0"/>
      <dgm:spPr/>
    </dgm:pt>
    <dgm:pt modelId="{2C186A0D-E94D-45F7-81F1-5D750B2749AF}" type="pres">
      <dgm:prSet presAssocID="{CA3AC666-2351-420B-B07A-2564047C1846}" presName="desTx" presStyleLbl="node1" presStyleIdx="0" presStyleCnt="2" custScaleX="107334">
        <dgm:presLayoutVars>
          <dgm:bulletEnabled val="1"/>
        </dgm:presLayoutVars>
      </dgm:prSet>
      <dgm:spPr/>
      <dgm:t>
        <a:bodyPr/>
        <a:lstStyle/>
        <a:p>
          <a:endParaRPr lang="en-US"/>
        </a:p>
      </dgm:t>
    </dgm:pt>
    <dgm:pt modelId="{E785DDD3-BE25-49F5-AFC6-C9E124A13586}" type="pres">
      <dgm:prSet presAssocID="{B8BCB31E-D52E-4979-AC31-DAA8B94B26A6}" presName="spV" presStyleCnt="0"/>
      <dgm:spPr/>
    </dgm:pt>
    <dgm:pt modelId="{2E40632B-491E-4535-B455-3F229B8091C7}" type="pres">
      <dgm:prSet presAssocID="{649F1FFA-0889-4FF6-B7D5-9B4B54A2EE98}" presName="linNode" presStyleCnt="0"/>
      <dgm:spPr/>
    </dgm:pt>
    <dgm:pt modelId="{2F1222FF-B668-42E9-AAE4-7E73C794B18E}" type="pres">
      <dgm:prSet presAssocID="{649F1FFA-0889-4FF6-B7D5-9B4B54A2EE98}" presName="parTx" presStyleLbl="revTx" presStyleIdx="1" presStyleCnt="2" custScaleX="28946">
        <dgm:presLayoutVars>
          <dgm:chMax val="1"/>
          <dgm:bulletEnabled val="1"/>
        </dgm:presLayoutVars>
      </dgm:prSet>
      <dgm:spPr/>
      <dgm:t>
        <a:bodyPr/>
        <a:lstStyle/>
        <a:p>
          <a:endParaRPr lang="en-US"/>
        </a:p>
      </dgm:t>
    </dgm:pt>
    <dgm:pt modelId="{3209D563-149A-42DA-AC71-89512926BFCE}" type="pres">
      <dgm:prSet presAssocID="{649F1FFA-0889-4FF6-B7D5-9B4B54A2EE98}" presName="bracket" presStyleLbl="parChTrans1D1" presStyleIdx="1" presStyleCnt="2"/>
      <dgm:spPr/>
    </dgm:pt>
    <dgm:pt modelId="{45BA7806-4A42-4753-982A-641D1E29BA02}" type="pres">
      <dgm:prSet presAssocID="{649F1FFA-0889-4FF6-B7D5-9B4B54A2EE98}" presName="spH" presStyleCnt="0"/>
      <dgm:spPr/>
    </dgm:pt>
    <dgm:pt modelId="{5CCD13B7-C696-488C-90BC-E720DEAA905B}" type="pres">
      <dgm:prSet presAssocID="{649F1FFA-0889-4FF6-B7D5-9B4B54A2EE98}" presName="desTx" presStyleLbl="node1" presStyleIdx="1" presStyleCnt="2" custScaleX="107334">
        <dgm:presLayoutVars>
          <dgm:bulletEnabled val="1"/>
        </dgm:presLayoutVars>
      </dgm:prSet>
      <dgm:spPr/>
      <dgm:t>
        <a:bodyPr/>
        <a:lstStyle/>
        <a:p>
          <a:endParaRPr lang="en-US"/>
        </a:p>
      </dgm:t>
    </dgm:pt>
  </dgm:ptLst>
  <dgm:cxnLst>
    <dgm:cxn modelId="{9751513A-B155-4C44-B99E-5409F869308F}" type="presOf" srcId="{649F1FFA-0889-4FF6-B7D5-9B4B54A2EE98}" destId="{2F1222FF-B668-42E9-AAE4-7E73C794B18E}" srcOrd="0" destOrd="0" presId="urn:diagrams.loki3.com/BracketList"/>
    <dgm:cxn modelId="{4679F918-F733-4902-A2E2-6F9392C9A62C}" srcId="{CEAC9205-5B2D-4C28-A7C1-7DF381A6783A}" destId="{649F1FFA-0889-4FF6-B7D5-9B4B54A2EE98}" srcOrd="1" destOrd="0" parTransId="{4D5566BE-9907-434F-9F71-6DD4FFDEC3C6}" sibTransId="{EC4E5BCD-BD65-4363-9AAC-39D20F73FF54}"/>
    <dgm:cxn modelId="{9DA0BB36-E26A-4079-94EA-4C11E6E223E6}" srcId="{649F1FFA-0889-4FF6-B7D5-9B4B54A2EE98}" destId="{E05E79FF-5D68-4D4A-BCB6-C699DF82278C}" srcOrd="0" destOrd="0" parTransId="{38AA1C2B-6A4C-47AD-B6C4-989B9352688D}" sibTransId="{225F6D32-9391-465D-9C01-07EC35199941}"/>
    <dgm:cxn modelId="{32D82305-C28E-48F3-AB6D-C68332FA4751}" srcId="{CEAC9205-5B2D-4C28-A7C1-7DF381A6783A}" destId="{CA3AC666-2351-420B-B07A-2564047C1846}" srcOrd="0" destOrd="0" parTransId="{4D412BFA-F6B4-41FE-8FE1-302D365C984C}" sibTransId="{B8BCB31E-D52E-4979-AC31-DAA8B94B26A6}"/>
    <dgm:cxn modelId="{8C232D39-E945-4D02-B8AC-69D6B87B0A6C}" type="presOf" srcId="{E05E79FF-5D68-4D4A-BCB6-C699DF82278C}" destId="{5CCD13B7-C696-488C-90BC-E720DEAA905B}" srcOrd="0" destOrd="0" presId="urn:diagrams.loki3.com/BracketList"/>
    <dgm:cxn modelId="{C5B398EF-AE23-476F-867C-0515782FC120}" type="presOf" srcId="{FFD68937-3CF5-4BDB-A0A9-451137DA9269}" destId="{2C186A0D-E94D-45F7-81F1-5D750B2749AF}" srcOrd="0" destOrd="0" presId="urn:diagrams.loki3.com/BracketList"/>
    <dgm:cxn modelId="{9CEC0171-E761-4C16-9C5C-3AF24B132A9A}" type="presOf" srcId="{CA3AC666-2351-420B-B07A-2564047C1846}" destId="{87D972BD-255C-49AE-808B-C6AF3C788E7C}" srcOrd="0" destOrd="0" presId="urn:diagrams.loki3.com/BracketList"/>
    <dgm:cxn modelId="{8B264230-81EC-492F-83B7-7C85776643BC}" type="presOf" srcId="{CEAC9205-5B2D-4C28-A7C1-7DF381A6783A}" destId="{638ACEB1-2B28-4A4A-8663-2363FCE454B5}" srcOrd="0" destOrd="0" presId="urn:diagrams.loki3.com/BracketList"/>
    <dgm:cxn modelId="{7157758C-8D74-4549-9908-0F73B6AF0D05}" srcId="{CA3AC666-2351-420B-B07A-2564047C1846}" destId="{FFD68937-3CF5-4BDB-A0A9-451137DA9269}" srcOrd="0" destOrd="0" parTransId="{2A49C69D-03F5-400E-A9F3-29239EA4B070}" sibTransId="{9CC6CD9C-84A3-453E-91A4-B76750315677}"/>
    <dgm:cxn modelId="{70657770-B86E-47DA-A710-3EF76E52A4D0}" type="presParOf" srcId="{638ACEB1-2B28-4A4A-8663-2363FCE454B5}" destId="{6D3576C0-415E-4E04-9113-9E823D36DF51}" srcOrd="0" destOrd="0" presId="urn:diagrams.loki3.com/BracketList"/>
    <dgm:cxn modelId="{4A5DA871-4004-4D24-9288-B7F9B0CF4EE5}" type="presParOf" srcId="{6D3576C0-415E-4E04-9113-9E823D36DF51}" destId="{87D972BD-255C-49AE-808B-C6AF3C788E7C}" srcOrd="0" destOrd="0" presId="urn:diagrams.loki3.com/BracketList"/>
    <dgm:cxn modelId="{F693EC2A-1497-4A73-A9B3-5FE77F8D09A5}" type="presParOf" srcId="{6D3576C0-415E-4E04-9113-9E823D36DF51}" destId="{9306832F-1A46-4683-B742-5F4F14E2BFB4}" srcOrd="1" destOrd="0" presId="urn:diagrams.loki3.com/BracketList"/>
    <dgm:cxn modelId="{C476A6D6-2D69-46C7-8C67-B79CCC6EFBD6}" type="presParOf" srcId="{6D3576C0-415E-4E04-9113-9E823D36DF51}" destId="{27B570FD-ED30-4629-82AB-227C81107506}" srcOrd="2" destOrd="0" presId="urn:diagrams.loki3.com/BracketList"/>
    <dgm:cxn modelId="{6A1DE515-2D28-4139-B7F5-442009E1FAA5}" type="presParOf" srcId="{6D3576C0-415E-4E04-9113-9E823D36DF51}" destId="{2C186A0D-E94D-45F7-81F1-5D750B2749AF}" srcOrd="3" destOrd="0" presId="urn:diagrams.loki3.com/BracketList"/>
    <dgm:cxn modelId="{61FFCB01-D8D9-425A-9FD1-1114F762887C}" type="presParOf" srcId="{638ACEB1-2B28-4A4A-8663-2363FCE454B5}" destId="{E785DDD3-BE25-49F5-AFC6-C9E124A13586}" srcOrd="1" destOrd="0" presId="urn:diagrams.loki3.com/BracketList"/>
    <dgm:cxn modelId="{E1CD437B-A141-4666-994B-E0E04A083B59}" type="presParOf" srcId="{638ACEB1-2B28-4A4A-8663-2363FCE454B5}" destId="{2E40632B-491E-4535-B455-3F229B8091C7}" srcOrd="2" destOrd="0" presId="urn:diagrams.loki3.com/BracketList"/>
    <dgm:cxn modelId="{2D7713B9-49A5-4014-8E23-A24C93E31AAD}" type="presParOf" srcId="{2E40632B-491E-4535-B455-3F229B8091C7}" destId="{2F1222FF-B668-42E9-AAE4-7E73C794B18E}" srcOrd="0" destOrd="0" presId="urn:diagrams.loki3.com/BracketList"/>
    <dgm:cxn modelId="{D72B518C-BAE5-4B6C-8763-EEF2DE1E9641}" type="presParOf" srcId="{2E40632B-491E-4535-B455-3F229B8091C7}" destId="{3209D563-149A-42DA-AC71-89512926BFCE}" srcOrd="1" destOrd="0" presId="urn:diagrams.loki3.com/BracketList"/>
    <dgm:cxn modelId="{07D2BF59-C1A7-4218-A998-B6BB2B92D764}" type="presParOf" srcId="{2E40632B-491E-4535-B455-3F229B8091C7}" destId="{45BA7806-4A42-4753-982A-641D1E29BA02}" srcOrd="2" destOrd="0" presId="urn:diagrams.loki3.com/BracketList"/>
    <dgm:cxn modelId="{2A02C190-B6DF-4A36-A196-FDE76E5F0814}" type="presParOf" srcId="{2E40632B-491E-4535-B455-3F229B8091C7}" destId="{5CCD13B7-C696-488C-90BC-E720DEAA905B}"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D17F77-E38A-4A1E-AF70-BB1B7023966E}">
      <dsp:nvSpPr>
        <dsp:cNvPr id="0" name=""/>
        <dsp:cNvSpPr/>
      </dsp:nvSpPr>
      <dsp:spPr>
        <a:xfrm>
          <a:off x="5354558" y="2036683"/>
          <a:ext cx="2489279" cy="2489279"/>
        </a:xfrm>
        <a:prstGeom prst="gear9">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Aspects </a:t>
          </a:r>
          <a:r>
            <a:rPr lang="en-US" sz="2400" kern="1200" dirty="0" err="1" smtClean="0"/>
            <a:t>sociaux</a:t>
          </a:r>
          <a:endParaRPr lang="en-US" sz="2400" kern="1200" dirty="0"/>
        </a:p>
      </dsp:txBody>
      <dsp:txXfrm>
        <a:off x="5855014" y="2619785"/>
        <a:ext cx="1488367" cy="1279541"/>
      </dsp:txXfrm>
    </dsp:sp>
    <dsp:sp modelId="{0FA533A7-D873-48AA-8382-FA7B51EB3AB2}">
      <dsp:nvSpPr>
        <dsp:cNvPr id="0" name=""/>
        <dsp:cNvSpPr/>
      </dsp:nvSpPr>
      <dsp:spPr>
        <a:xfrm>
          <a:off x="3906250" y="1448308"/>
          <a:ext cx="1810385" cy="1810385"/>
        </a:xfrm>
        <a:prstGeom prst="gear6">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Aspects </a:t>
          </a:r>
          <a:r>
            <a:rPr lang="en-US" sz="1500" kern="1200" dirty="0" err="1" smtClean="0"/>
            <a:t>juridiques</a:t>
          </a:r>
          <a:endParaRPr lang="en-US" sz="1500" kern="1200" dirty="0"/>
        </a:p>
      </dsp:txBody>
      <dsp:txXfrm>
        <a:off x="4362020" y="1906833"/>
        <a:ext cx="898845" cy="893335"/>
      </dsp:txXfrm>
    </dsp:sp>
    <dsp:sp modelId="{738BE158-C4CF-4085-A861-B1911C65FBF3}">
      <dsp:nvSpPr>
        <dsp:cNvPr id="0" name=""/>
        <dsp:cNvSpPr/>
      </dsp:nvSpPr>
      <dsp:spPr>
        <a:xfrm rot="20700000">
          <a:off x="4920250" y="199327"/>
          <a:ext cx="1773807" cy="1773807"/>
        </a:xfrm>
        <a:prstGeom prst="gear6">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BVFM</a:t>
          </a:r>
          <a:endParaRPr lang="en-US" sz="2000" kern="1200" dirty="0"/>
        </a:p>
      </dsp:txBody>
      <dsp:txXfrm rot="-20700000">
        <a:off x="5309298" y="588375"/>
        <a:ext cx="995711" cy="995711"/>
      </dsp:txXfrm>
    </dsp:sp>
    <dsp:sp modelId="{8B2FA281-605C-49EF-B8AB-BD2B70876BEF}">
      <dsp:nvSpPr>
        <dsp:cNvPr id="0" name=""/>
        <dsp:cNvSpPr/>
      </dsp:nvSpPr>
      <dsp:spPr>
        <a:xfrm>
          <a:off x="5166803" y="1658974"/>
          <a:ext cx="3186277" cy="3186277"/>
        </a:xfrm>
        <a:prstGeom prst="circularArrow">
          <a:avLst>
            <a:gd name="adj1" fmla="val 4687"/>
            <a:gd name="adj2" fmla="val 299029"/>
            <a:gd name="adj3" fmla="val 2523572"/>
            <a:gd name="adj4" fmla="val 15845412"/>
            <a:gd name="adj5" fmla="val 5469"/>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EF03A10-27FF-4B02-A2D5-087A4A6FAA39}">
      <dsp:nvSpPr>
        <dsp:cNvPr id="0" name=""/>
        <dsp:cNvSpPr/>
      </dsp:nvSpPr>
      <dsp:spPr>
        <a:xfrm>
          <a:off x="3585634" y="1046315"/>
          <a:ext cx="2315030" cy="2315030"/>
        </a:xfrm>
        <a:prstGeom prst="leftCircularArrow">
          <a:avLst>
            <a:gd name="adj1" fmla="val 6452"/>
            <a:gd name="adj2" fmla="val 429999"/>
            <a:gd name="adj3" fmla="val 10489124"/>
            <a:gd name="adj4" fmla="val 14837806"/>
            <a:gd name="adj5" fmla="val 7527"/>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B25BA6-6B49-48FD-902E-8711565D490C}">
      <dsp:nvSpPr>
        <dsp:cNvPr id="0" name=""/>
        <dsp:cNvSpPr/>
      </dsp:nvSpPr>
      <dsp:spPr>
        <a:xfrm>
          <a:off x="4509950" y="-190626"/>
          <a:ext cx="2496068" cy="2496068"/>
        </a:xfrm>
        <a:prstGeom prst="circularArrow">
          <a:avLst>
            <a:gd name="adj1" fmla="val 5984"/>
            <a:gd name="adj2" fmla="val 394124"/>
            <a:gd name="adj3" fmla="val 13313824"/>
            <a:gd name="adj4" fmla="val 10508221"/>
            <a:gd name="adj5" fmla="val 6981"/>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DB7F6-BA73-4360-AED4-DFE447EAEBBA}">
      <dsp:nvSpPr>
        <dsp:cNvPr id="0" name=""/>
        <dsp:cNvSpPr/>
      </dsp:nvSpPr>
      <dsp:spPr>
        <a:xfrm rot="10800000">
          <a:off x="2001502" y="2438"/>
          <a:ext cx="7139263" cy="813069"/>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8541" tIns="53340" rIns="99568"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Ne pas </a:t>
          </a:r>
          <a:r>
            <a:rPr lang="en-US" sz="1400" kern="1200" dirty="0" err="1" smtClean="0">
              <a:solidFill>
                <a:schemeClr val="bg1"/>
              </a:solidFill>
            </a:rPr>
            <a:t>approuver</a:t>
          </a:r>
          <a:r>
            <a:rPr lang="en-US" sz="1400" kern="1200" dirty="0" smtClean="0">
              <a:solidFill>
                <a:schemeClr val="bg1"/>
              </a:solidFill>
            </a:rPr>
            <a:t> des CV. Si necessaire </a:t>
          </a:r>
          <a:r>
            <a:rPr lang="en-US" sz="1400" kern="1200" dirty="0" err="1" smtClean="0">
              <a:solidFill>
                <a:schemeClr val="bg1"/>
              </a:solidFill>
            </a:rPr>
            <a:t>veuillez</a:t>
          </a:r>
          <a:r>
            <a:rPr lang="en-US" sz="1400" kern="1200" dirty="0" smtClean="0">
              <a:solidFill>
                <a:schemeClr val="bg1"/>
              </a:solidFill>
            </a:rPr>
            <a:t> faire passer des tests (</a:t>
          </a:r>
          <a:r>
            <a:rPr lang="en-US" sz="1400" kern="1200" dirty="0" err="1" smtClean="0">
              <a:solidFill>
                <a:schemeClr val="bg1"/>
              </a:solidFill>
            </a:rPr>
            <a:t>anonymes</a:t>
          </a:r>
          <a:r>
            <a:rPr lang="en-US" sz="1400" kern="1200" dirty="0" smtClean="0">
              <a:solidFill>
                <a:schemeClr val="bg1"/>
              </a:solidFill>
            </a:rPr>
            <a:t>). </a:t>
          </a:r>
        </a:p>
        <a:p>
          <a:pPr lvl="0" algn="ctr" defTabSz="622300">
            <a:lnSpc>
              <a:spcPct val="90000"/>
            </a:lnSpc>
            <a:spcBef>
              <a:spcPct val="0"/>
            </a:spcBef>
            <a:spcAft>
              <a:spcPct val="35000"/>
            </a:spcAft>
          </a:pPr>
          <a:r>
            <a:rPr lang="en-US" sz="1400" kern="1200" dirty="0" smtClean="0">
              <a:solidFill>
                <a:schemeClr val="bg1"/>
              </a:solidFill>
            </a:rPr>
            <a:t>Par </a:t>
          </a:r>
          <a:r>
            <a:rPr lang="en-US" sz="1400" kern="1200" dirty="0" err="1" smtClean="0">
              <a:solidFill>
                <a:schemeClr val="bg1"/>
              </a:solidFill>
            </a:rPr>
            <a:t>contre</a:t>
          </a:r>
          <a:r>
            <a:rPr lang="en-US" sz="1400" kern="1200" dirty="0" smtClean="0">
              <a:solidFill>
                <a:schemeClr val="bg1"/>
              </a:solidFill>
            </a:rPr>
            <a:t>, </a:t>
          </a:r>
          <a:r>
            <a:rPr lang="en-US" sz="1400" kern="1200" dirty="0" err="1" smtClean="0">
              <a:solidFill>
                <a:schemeClr val="bg1"/>
              </a:solidFill>
            </a:rPr>
            <a:t>vérifiez</a:t>
          </a:r>
          <a:r>
            <a:rPr lang="en-US" sz="1400" kern="1200" dirty="0" smtClean="0">
              <a:solidFill>
                <a:schemeClr val="bg1"/>
              </a:solidFill>
            </a:rPr>
            <a:t> la </a:t>
          </a:r>
          <a:r>
            <a:rPr lang="en-US" sz="1400" kern="1200" dirty="0" err="1" smtClean="0">
              <a:solidFill>
                <a:schemeClr val="bg1"/>
              </a:solidFill>
            </a:rPr>
            <a:t>conformité</a:t>
          </a:r>
          <a:r>
            <a:rPr lang="en-US" sz="1400" kern="1200" dirty="0" smtClean="0">
              <a:solidFill>
                <a:schemeClr val="bg1"/>
              </a:solidFill>
            </a:rPr>
            <a:t> avec la spec et le questionnaire </a:t>
          </a:r>
          <a:r>
            <a:rPr lang="en-US" sz="1400" kern="1200" dirty="0" err="1" smtClean="0">
              <a:solidFill>
                <a:schemeClr val="bg1"/>
              </a:solidFill>
            </a:rPr>
            <a:t>d’évaluation</a:t>
          </a:r>
          <a:endParaRPr lang="en-US" sz="1400" kern="1200" dirty="0">
            <a:solidFill>
              <a:schemeClr val="bg1"/>
            </a:solidFill>
          </a:endParaRPr>
        </a:p>
      </dsp:txBody>
      <dsp:txXfrm rot="10800000">
        <a:off x="2204769" y="2438"/>
        <a:ext cx="6935996" cy="813069"/>
      </dsp:txXfrm>
    </dsp:sp>
    <dsp:sp modelId="{E98FE76D-2151-44F7-8F21-FF2329CB65EB}">
      <dsp:nvSpPr>
        <dsp:cNvPr id="0" name=""/>
        <dsp:cNvSpPr/>
      </dsp:nvSpPr>
      <dsp:spPr>
        <a:xfrm>
          <a:off x="1594968" y="2438"/>
          <a:ext cx="813069" cy="813069"/>
        </a:xfrm>
        <a:prstGeom prst="ellipse">
          <a:avLst/>
        </a:prstGeom>
        <a:solidFill>
          <a:schemeClr val="dk2">
            <a:tint val="50000"/>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3190E57-C196-4068-81E9-2D8BEB8339F0}">
      <dsp:nvSpPr>
        <dsp:cNvPr id="0" name=""/>
        <dsp:cNvSpPr/>
      </dsp:nvSpPr>
      <dsp:spPr>
        <a:xfrm rot="10800000">
          <a:off x="2001502" y="1058215"/>
          <a:ext cx="7139263" cy="813069"/>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8541" tIns="53340" rIns="99568"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Ne pas </a:t>
          </a:r>
          <a:r>
            <a:rPr lang="en-US" sz="1400" kern="1200" dirty="0" err="1" smtClean="0">
              <a:solidFill>
                <a:schemeClr val="bg1"/>
              </a:solidFill>
            </a:rPr>
            <a:t>approuver</a:t>
          </a:r>
          <a:r>
            <a:rPr lang="en-US" sz="1400" kern="1200" dirty="0" smtClean="0">
              <a:solidFill>
                <a:schemeClr val="bg1"/>
              </a:solidFill>
            </a:rPr>
            <a:t> des </a:t>
          </a:r>
          <a:r>
            <a:rPr lang="en-US" sz="1400" kern="1200" dirty="0" err="1" smtClean="0">
              <a:solidFill>
                <a:schemeClr val="bg1"/>
              </a:solidFill>
            </a:rPr>
            <a:t>organigrammes</a:t>
          </a:r>
          <a:r>
            <a:rPr lang="en-US" sz="1400" kern="1200" dirty="0" smtClean="0">
              <a:solidFill>
                <a:schemeClr val="bg1"/>
              </a:solidFill>
            </a:rPr>
            <a:t> avec des </a:t>
          </a:r>
          <a:r>
            <a:rPr lang="en-US" sz="1400" kern="1200" dirty="0" err="1" smtClean="0">
              <a:solidFill>
                <a:schemeClr val="bg1"/>
              </a:solidFill>
            </a:rPr>
            <a:t>noms</a:t>
          </a:r>
          <a:r>
            <a:rPr lang="en-US" sz="1400" kern="1200" dirty="0" smtClean="0">
              <a:solidFill>
                <a:schemeClr val="bg1"/>
              </a:solidFill>
            </a:rPr>
            <a:t>. Par </a:t>
          </a:r>
          <a:r>
            <a:rPr lang="en-US" sz="1400" kern="1200" dirty="0" err="1" smtClean="0">
              <a:solidFill>
                <a:schemeClr val="bg1"/>
              </a:solidFill>
            </a:rPr>
            <a:t>contre</a:t>
          </a:r>
          <a:r>
            <a:rPr lang="en-US" sz="1400" kern="1200" dirty="0" smtClean="0">
              <a:solidFill>
                <a:schemeClr val="bg1"/>
              </a:solidFill>
            </a:rPr>
            <a:t>, </a:t>
          </a:r>
          <a:r>
            <a:rPr lang="en-US" sz="1400" kern="1200" dirty="0" err="1" smtClean="0">
              <a:solidFill>
                <a:schemeClr val="bg1"/>
              </a:solidFill>
            </a:rPr>
            <a:t>vérifiez</a:t>
          </a:r>
          <a:r>
            <a:rPr lang="en-US" sz="1400" kern="1200" dirty="0" smtClean="0">
              <a:solidFill>
                <a:schemeClr val="bg1"/>
              </a:solidFill>
            </a:rPr>
            <a:t> la </a:t>
          </a:r>
          <a:r>
            <a:rPr lang="en-US" sz="1400" kern="1200" dirty="0" err="1" smtClean="0">
              <a:solidFill>
                <a:schemeClr val="bg1"/>
              </a:solidFill>
            </a:rPr>
            <a:t>conformité</a:t>
          </a:r>
          <a:r>
            <a:rPr lang="en-US" sz="1400" kern="1200" dirty="0" smtClean="0">
              <a:solidFill>
                <a:schemeClr val="bg1"/>
              </a:solidFill>
            </a:rPr>
            <a:t> avec le questionnaire </a:t>
          </a:r>
          <a:r>
            <a:rPr lang="en-US" sz="1400" kern="1200" dirty="0" err="1" smtClean="0">
              <a:solidFill>
                <a:schemeClr val="bg1"/>
              </a:solidFill>
            </a:rPr>
            <a:t>d’évaluation</a:t>
          </a:r>
          <a:r>
            <a:rPr lang="en-US" sz="1400" kern="1200" dirty="0" smtClean="0">
              <a:solidFill>
                <a:schemeClr val="bg1"/>
              </a:solidFill>
            </a:rPr>
            <a:t>.</a:t>
          </a:r>
          <a:endParaRPr lang="en-US" sz="1400" kern="1200" dirty="0">
            <a:solidFill>
              <a:schemeClr val="bg1"/>
            </a:solidFill>
          </a:endParaRPr>
        </a:p>
      </dsp:txBody>
      <dsp:txXfrm rot="10800000">
        <a:off x="2204769" y="1058215"/>
        <a:ext cx="6935996" cy="813069"/>
      </dsp:txXfrm>
    </dsp:sp>
    <dsp:sp modelId="{364EE90A-2994-4BBF-A545-B3968C517394}">
      <dsp:nvSpPr>
        <dsp:cNvPr id="0" name=""/>
        <dsp:cNvSpPr/>
      </dsp:nvSpPr>
      <dsp:spPr>
        <a:xfrm>
          <a:off x="1594968" y="1058215"/>
          <a:ext cx="813069" cy="813069"/>
        </a:xfrm>
        <a:prstGeom prst="ellipse">
          <a:avLst/>
        </a:prstGeom>
        <a:solidFill>
          <a:schemeClr val="dk2">
            <a:tint val="50000"/>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D1E3FA-A10C-425D-90A7-A40AF87F500D}">
      <dsp:nvSpPr>
        <dsp:cNvPr id="0" name=""/>
        <dsp:cNvSpPr/>
      </dsp:nvSpPr>
      <dsp:spPr>
        <a:xfrm rot="10800000">
          <a:off x="2001502" y="2113991"/>
          <a:ext cx="7139263" cy="813069"/>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8541" tIns="53340" rIns="99568" bIns="53340" numCol="1" spcCol="1270" anchor="ctr" anchorCtr="0">
          <a:noAutofit/>
        </a:bodyPr>
        <a:lstStyle/>
        <a:p>
          <a:pPr lvl="0" algn="ctr" defTabSz="622300">
            <a:lnSpc>
              <a:spcPct val="90000"/>
            </a:lnSpc>
            <a:spcBef>
              <a:spcPct val="0"/>
            </a:spcBef>
            <a:spcAft>
              <a:spcPct val="35000"/>
            </a:spcAft>
          </a:pPr>
          <a:r>
            <a:rPr lang="en-US" sz="1400" kern="1200" dirty="0" err="1" smtClean="0">
              <a:solidFill>
                <a:schemeClr val="bg1"/>
              </a:solidFill>
            </a:rPr>
            <a:t>En</a:t>
          </a:r>
          <a:r>
            <a:rPr lang="en-US" sz="1400" kern="1200" dirty="0" smtClean="0">
              <a:solidFill>
                <a:schemeClr val="bg1"/>
              </a:solidFill>
            </a:rPr>
            <a:t> </a:t>
          </a:r>
          <a:r>
            <a:rPr lang="en-US" sz="1400" kern="1200" dirty="0" err="1" smtClean="0">
              <a:solidFill>
                <a:schemeClr val="bg1"/>
              </a:solidFill>
            </a:rPr>
            <a:t>cas</a:t>
          </a:r>
          <a:r>
            <a:rPr lang="en-US" sz="1400" kern="1200" dirty="0" smtClean="0">
              <a:solidFill>
                <a:schemeClr val="bg1"/>
              </a:solidFill>
            </a:rPr>
            <a:t> de sous-performance d’un </a:t>
          </a:r>
          <a:r>
            <a:rPr lang="en-US" sz="1400" kern="1200" dirty="0" err="1" smtClean="0">
              <a:solidFill>
                <a:schemeClr val="bg1"/>
              </a:solidFill>
            </a:rPr>
            <a:t>membre</a:t>
          </a:r>
          <a:r>
            <a:rPr lang="en-US" sz="1400" kern="1200" dirty="0" smtClean="0">
              <a:solidFill>
                <a:schemeClr val="bg1"/>
              </a:solidFill>
            </a:rPr>
            <a:t> du personnel du </a:t>
          </a:r>
          <a:r>
            <a:rPr lang="en-US" sz="1400" kern="1200" dirty="0" err="1" smtClean="0">
              <a:solidFill>
                <a:schemeClr val="bg1"/>
              </a:solidFill>
            </a:rPr>
            <a:t>contractant</a:t>
          </a:r>
          <a:r>
            <a:rPr lang="en-US" sz="1400" kern="1200" dirty="0" smtClean="0">
              <a:solidFill>
                <a:schemeClr val="bg1"/>
              </a:solidFill>
            </a:rPr>
            <a:t>, ne pas </a:t>
          </a:r>
          <a:r>
            <a:rPr lang="en-US" sz="1400" kern="1200" dirty="0" err="1" smtClean="0">
              <a:solidFill>
                <a:schemeClr val="bg1"/>
              </a:solidFill>
            </a:rPr>
            <a:t>intervenir</a:t>
          </a:r>
          <a:r>
            <a:rPr lang="en-US" sz="1400" kern="1200" dirty="0" smtClean="0">
              <a:solidFill>
                <a:schemeClr val="bg1"/>
              </a:solidFill>
            </a:rPr>
            <a:t> </a:t>
          </a:r>
          <a:r>
            <a:rPr lang="en-US" sz="1400" kern="1200" dirty="0" err="1" smtClean="0">
              <a:solidFill>
                <a:schemeClr val="bg1"/>
              </a:solidFill>
            </a:rPr>
            <a:t>mais</a:t>
          </a:r>
          <a:r>
            <a:rPr lang="en-US" sz="1400" kern="1200" dirty="0" smtClean="0">
              <a:solidFill>
                <a:schemeClr val="bg1"/>
              </a:solidFill>
            </a:rPr>
            <a:t> demander au </a:t>
          </a:r>
          <a:r>
            <a:rPr lang="en-US" sz="1400" kern="1200" dirty="0" err="1" smtClean="0">
              <a:solidFill>
                <a:schemeClr val="bg1"/>
              </a:solidFill>
            </a:rPr>
            <a:t>contractant</a:t>
          </a:r>
          <a:r>
            <a:rPr lang="en-US" sz="1400" kern="1200" dirty="0" smtClean="0">
              <a:solidFill>
                <a:schemeClr val="bg1"/>
              </a:solidFill>
            </a:rPr>
            <a:t> de </a:t>
          </a:r>
          <a:r>
            <a:rPr lang="en-US" sz="1400" kern="1200" dirty="0" err="1" smtClean="0">
              <a:solidFill>
                <a:schemeClr val="bg1"/>
              </a:solidFill>
            </a:rPr>
            <a:t>prendre</a:t>
          </a:r>
          <a:r>
            <a:rPr lang="en-US" sz="1400" kern="1200" dirty="0" smtClean="0">
              <a:solidFill>
                <a:schemeClr val="bg1"/>
              </a:solidFill>
            </a:rPr>
            <a:t> les </a:t>
          </a:r>
          <a:r>
            <a:rPr lang="en-US" sz="1400" kern="1200" dirty="0" err="1" smtClean="0">
              <a:solidFill>
                <a:schemeClr val="bg1"/>
              </a:solidFill>
            </a:rPr>
            <a:t>mesures</a:t>
          </a:r>
          <a:r>
            <a:rPr lang="en-US" sz="1400" kern="1200" dirty="0" smtClean="0">
              <a:solidFill>
                <a:schemeClr val="bg1"/>
              </a:solidFill>
            </a:rPr>
            <a:t> </a:t>
          </a:r>
          <a:r>
            <a:rPr lang="en-US" sz="1400" kern="1200" dirty="0" err="1" smtClean="0">
              <a:solidFill>
                <a:schemeClr val="bg1"/>
              </a:solidFill>
            </a:rPr>
            <a:t>nécessaires</a:t>
          </a:r>
          <a:r>
            <a:rPr lang="en-US" sz="1400" kern="1200" dirty="0" smtClean="0">
              <a:solidFill>
                <a:schemeClr val="bg1"/>
              </a:solidFill>
            </a:rPr>
            <a:t>.</a:t>
          </a:r>
          <a:endParaRPr lang="en-US" sz="1400" kern="1200" dirty="0"/>
        </a:p>
      </dsp:txBody>
      <dsp:txXfrm rot="10800000">
        <a:off x="2204769" y="2113991"/>
        <a:ext cx="6935996" cy="813069"/>
      </dsp:txXfrm>
    </dsp:sp>
    <dsp:sp modelId="{70DC7849-686E-431C-AE0B-EAC4148A6D83}">
      <dsp:nvSpPr>
        <dsp:cNvPr id="0" name=""/>
        <dsp:cNvSpPr/>
      </dsp:nvSpPr>
      <dsp:spPr>
        <a:xfrm>
          <a:off x="1594968" y="2113991"/>
          <a:ext cx="813069" cy="813069"/>
        </a:xfrm>
        <a:prstGeom prst="ellipse">
          <a:avLst/>
        </a:prstGeom>
        <a:solidFill>
          <a:schemeClr val="dk2">
            <a:tint val="50000"/>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DF90DC-9811-4BE6-89C4-2FED77F20264}">
      <dsp:nvSpPr>
        <dsp:cNvPr id="0" name=""/>
        <dsp:cNvSpPr/>
      </dsp:nvSpPr>
      <dsp:spPr>
        <a:xfrm rot="10800000">
          <a:off x="2001502" y="3169768"/>
          <a:ext cx="7139263" cy="813069"/>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8541" tIns="53340" rIns="99568" bIns="53340" numCol="1" spcCol="1270" anchor="ctr" anchorCtr="0">
          <a:noAutofit/>
        </a:bodyPr>
        <a:lstStyle/>
        <a:p>
          <a:pPr lvl="0" algn="ctr" defTabSz="622300">
            <a:lnSpc>
              <a:spcPct val="90000"/>
            </a:lnSpc>
            <a:spcBef>
              <a:spcPct val="0"/>
            </a:spcBef>
            <a:spcAft>
              <a:spcPct val="35000"/>
            </a:spcAft>
          </a:pPr>
          <a:r>
            <a:rPr lang="en-US" sz="1400" kern="1200" dirty="0" err="1" smtClean="0">
              <a:solidFill>
                <a:schemeClr val="bg1"/>
              </a:solidFill>
            </a:rPr>
            <a:t>Communiquez</a:t>
          </a:r>
          <a:r>
            <a:rPr lang="en-US" sz="1400" kern="1200" dirty="0" smtClean="0">
              <a:solidFill>
                <a:schemeClr val="bg1"/>
              </a:solidFill>
            </a:rPr>
            <a:t> avec la </a:t>
          </a:r>
          <a:r>
            <a:rPr lang="en-US" sz="1400" kern="1200" dirty="0" err="1" smtClean="0">
              <a:solidFill>
                <a:schemeClr val="bg1"/>
              </a:solidFill>
            </a:rPr>
            <a:t>personne</a:t>
          </a:r>
          <a:r>
            <a:rPr lang="en-US" sz="1400" kern="1200" dirty="0" smtClean="0">
              <a:solidFill>
                <a:schemeClr val="bg1"/>
              </a:solidFill>
            </a:rPr>
            <a:t> designee par le </a:t>
          </a:r>
          <a:r>
            <a:rPr lang="en-US" sz="1400" kern="1200" dirty="0" err="1" smtClean="0">
              <a:solidFill>
                <a:schemeClr val="bg1"/>
              </a:solidFill>
            </a:rPr>
            <a:t>contractant</a:t>
          </a:r>
          <a:r>
            <a:rPr lang="en-US" sz="1400" kern="1200" dirty="0" smtClean="0">
              <a:solidFill>
                <a:schemeClr val="bg1"/>
              </a:solidFill>
            </a:rPr>
            <a:t>.</a:t>
          </a:r>
          <a:endParaRPr lang="en-US" sz="1400" kern="1200" dirty="0"/>
        </a:p>
      </dsp:txBody>
      <dsp:txXfrm rot="10800000">
        <a:off x="2204769" y="3169768"/>
        <a:ext cx="6935996" cy="813069"/>
      </dsp:txXfrm>
    </dsp:sp>
    <dsp:sp modelId="{BBDEFEB5-DF65-4AE4-B104-A783F35F41CC}">
      <dsp:nvSpPr>
        <dsp:cNvPr id="0" name=""/>
        <dsp:cNvSpPr/>
      </dsp:nvSpPr>
      <dsp:spPr>
        <a:xfrm>
          <a:off x="1594968" y="3169768"/>
          <a:ext cx="813069" cy="813069"/>
        </a:xfrm>
        <a:prstGeom prst="ellipse">
          <a:avLst/>
        </a:prstGeom>
        <a:solidFill>
          <a:schemeClr val="dk2">
            <a:tint val="50000"/>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A627AF-BACD-425B-9A99-D2F3B06B9BD6}">
      <dsp:nvSpPr>
        <dsp:cNvPr id="0" name=""/>
        <dsp:cNvSpPr/>
      </dsp:nvSpPr>
      <dsp:spPr>
        <a:xfrm rot="10800000">
          <a:off x="2001502" y="4225545"/>
          <a:ext cx="7139263" cy="813069"/>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8541" tIns="53340" rIns="99568"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Ne pas </a:t>
          </a:r>
          <a:r>
            <a:rPr lang="en-US" sz="1400" kern="1200" dirty="0" err="1" smtClean="0">
              <a:solidFill>
                <a:schemeClr val="bg1"/>
              </a:solidFill>
            </a:rPr>
            <a:t>approuver</a:t>
          </a:r>
          <a:r>
            <a:rPr lang="en-US" sz="1400" kern="1200" dirty="0" smtClean="0">
              <a:solidFill>
                <a:schemeClr val="bg1"/>
              </a:solidFill>
            </a:rPr>
            <a:t> les absences du personnel des </a:t>
          </a:r>
          <a:r>
            <a:rPr lang="en-US" sz="1400" kern="1200" dirty="0" err="1" smtClean="0">
              <a:solidFill>
                <a:schemeClr val="bg1"/>
              </a:solidFill>
            </a:rPr>
            <a:t>contractants</a:t>
          </a:r>
          <a:endParaRPr lang="en-US" sz="1400" kern="1200" dirty="0"/>
        </a:p>
      </dsp:txBody>
      <dsp:txXfrm rot="10800000">
        <a:off x="2204769" y="4225545"/>
        <a:ext cx="6935996" cy="813069"/>
      </dsp:txXfrm>
    </dsp:sp>
    <dsp:sp modelId="{726066E3-D5BE-4BEE-977B-66D3D5B991EB}">
      <dsp:nvSpPr>
        <dsp:cNvPr id="0" name=""/>
        <dsp:cNvSpPr/>
      </dsp:nvSpPr>
      <dsp:spPr>
        <a:xfrm>
          <a:off x="1594968" y="4225545"/>
          <a:ext cx="813069" cy="813069"/>
        </a:xfrm>
        <a:prstGeom prst="ellipse">
          <a:avLst/>
        </a:prstGeom>
        <a:solidFill>
          <a:schemeClr val="dk2">
            <a:tint val="50000"/>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31527B-94CC-4DAD-82B4-7BE22C2B2E92}">
      <dsp:nvSpPr>
        <dsp:cNvPr id="0" name=""/>
        <dsp:cNvSpPr/>
      </dsp:nvSpPr>
      <dsp:spPr>
        <a:xfrm>
          <a:off x="-6125176" y="-937410"/>
          <a:ext cx="7293488" cy="7293488"/>
        </a:xfrm>
        <a:prstGeom prst="blockArc">
          <a:avLst>
            <a:gd name="adj1" fmla="val 18900000"/>
            <a:gd name="adj2" fmla="val 2700000"/>
            <a:gd name="adj3" fmla="val 296"/>
          </a:avLst>
        </a:pr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895664-053C-42AB-AAD4-F3328E59EA01}">
      <dsp:nvSpPr>
        <dsp:cNvPr id="0" name=""/>
        <dsp:cNvSpPr/>
      </dsp:nvSpPr>
      <dsp:spPr>
        <a:xfrm>
          <a:off x="752110" y="541866"/>
          <a:ext cx="7301111" cy="1083733"/>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solidFill>
                <a:schemeClr val="bg1"/>
              </a:solidFill>
            </a:rPr>
            <a:t>Ne pas </a:t>
          </a:r>
          <a:r>
            <a:rPr lang="en-US" sz="2400" kern="1200" dirty="0" err="1" smtClean="0">
              <a:solidFill>
                <a:schemeClr val="bg1"/>
              </a:solidFill>
            </a:rPr>
            <a:t>valider</a:t>
          </a:r>
          <a:r>
            <a:rPr lang="en-US" sz="2400" kern="1200" dirty="0" smtClean="0">
              <a:solidFill>
                <a:schemeClr val="bg1"/>
              </a:solidFill>
            </a:rPr>
            <a:t> </a:t>
          </a:r>
          <a:r>
            <a:rPr lang="fr-CH" sz="2400" kern="1200" dirty="0" smtClean="0">
              <a:solidFill>
                <a:schemeClr val="bg1"/>
              </a:solidFill>
            </a:rPr>
            <a:t>les heures effectuées par chaque membre</a:t>
          </a:r>
          <a:r>
            <a:rPr lang="en-US" sz="2400" kern="1200" dirty="0" smtClean="0">
              <a:solidFill>
                <a:schemeClr val="bg1"/>
              </a:solidFill>
            </a:rPr>
            <a:t> du personnel du </a:t>
          </a:r>
          <a:r>
            <a:rPr lang="en-US" sz="2400" kern="1200" dirty="0" err="1" smtClean="0">
              <a:solidFill>
                <a:schemeClr val="bg1"/>
              </a:solidFill>
            </a:rPr>
            <a:t>contractant</a:t>
          </a:r>
          <a:endParaRPr lang="en-US" sz="2400" kern="1200" dirty="0">
            <a:solidFill>
              <a:schemeClr val="bg1"/>
            </a:solidFill>
          </a:endParaRPr>
        </a:p>
      </dsp:txBody>
      <dsp:txXfrm>
        <a:off x="752110" y="541866"/>
        <a:ext cx="7301111" cy="1083733"/>
      </dsp:txXfrm>
    </dsp:sp>
    <dsp:sp modelId="{C72EB036-B21C-4BAE-82E7-A801753DE03D}">
      <dsp:nvSpPr>
        <dsp:cNvPr id="0" name=""/>
        <dsp:cNvSpPr/>
      </dsp:nvSpPr>
      <dsp:spPr>
        <a:xfrm>
          <a:off x="74777" y="406400"/>
          <a:ext cx="1354666" cy="1354666"/>
        </a:xfrm>
        <a:prstGeom prst="ellipse">
          <a:avLst/>
        </a:prstGeom>
        <a:solidFill>
          <a:schemeClr val="lt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4F0986-55A9-4C99-AB31-EE2796DA356B}">
      <dsp:nvSpPr>
        <dsp:cNvPr id="0" name=""/>
        <dsp:cNvSpPr/>
      </dsp:nvSpPr>
      <dsp:spPr>
        <a:xfrm>
          <a:off x="1146048" y="2167466"/>
          <a:ext cx="6907174" cy="1083733"/>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60960" rIns="60960" bIns="60960" numCol="1" spcCol="1270" anchor="ctr" anchorCtr="0">
          <a:noAutofit/>
        </a:bodyPr>
        <a:lstStyle/>
        <a:p>
          <a:pPr lvl="0" algn="l" defTabSz="1066800">
            <a:lnSpc>
              <a:spcPct val="90000"/>
            </a:lnSpc>
            <a:spcBef>
              <a:spcPct val="0"/>
            </a:spcBef>
            <a:spcAft>
              <a:spcPct val="35000"/>
            </a:spcAft>
          </a:pPr>
          <a:r>
            <a:rPr lang="fr-CH" sz="2400" kern="1200" dirty="0" smtClean="0">
              <a:solidFill>
                <a:schemeClr val="bg1"/>
              </a:solidFill>
            </a:rPr>
            <a:t>Si possible, découper le travail demandé en tâches de petite envergure mais facilement quantifiables</a:t>
          </a:r>
          <a:endParaRPr lang="en-US" sz="2400" kern="1200" dirty="0"/>
        </a:p>
      </dsp:txBody>
      <dsp:txXfrm>
        <a:off x="1146048" y="2167466"/>
        <a:ext cx="6907174" cy="1083733"/>
      </dsp:txXfrm>
    </dsp:sp>
    <dsp:sp modelId="{6A4925EC-5CE3-4C38-AFFB-FA31E96168E5}">
      <dsp:nvSpPr>
        <dsp:cNvPr id="0" name=""/>
        <dsp:cNvSpPr/>
      </dsp:nvSpPr>
      <dsp:spPr>
        <a:xfrm>
          <a:off x="468714" y="2032000"/>
          <a:ext cx="1354666" cy="1354666"/>
        </a:xfrm>
        <a:prstGeom prst="ellipse">
          <a:avLst/>
        </a:prstGeom>
        <a:solidFill>
          <a:schemeClr val="lt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AD7B18-BCCD-44D5-B1F8-C0647088F50D}">
      <dsp:nvSpPr>
        <dsp:cNvPr id="0" name=""/>
        <dsp:cNvSpPr/>
      </dsp:nvSpPr>
      <dsp:spPr>
        <a:xfrm>
          <a:off x="752110" y="3793066"/>
          <a:ext cx="7301111" cy="1083733"/>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60960" rIns="60960" bIns="60960" numCol="1" spcCol="1270" anchor="ctr" anchorCtr="0">
          <a:noAutofit/>
        </a:bodyPr>
        <a:lstStyle/>
        <a:p>
          <a:pPr lvl="0" algn="l" defTabSz="1066800">
            <a:lnSpc>
              <a:spcPct val="90000"/>
            </a:lnSpc>
            <a:spcBef>
              <a:spcPct val="0"/>
            </a:spcBef>
            <a:spcAft>
              <a:spcPct val="35000"/>
            </a:spcAft>
          </a:pPr>
          <a:r>
            <a:rPr lang="fr-CH" sz="2400" kern="1200" dirty="0" smtClean="0">
              <a:solidFill>
                <a:schemeClr val="bg1"/>
              </a:solidFill>
            </a:rPr>
            <a:t>Demander au contractant de justifier le nombre d’heures déclarées</a:t>
          </a:r>
          <a:endParaRPr lang="en-US" sz="2400" kern="1200" dirty="0"/>
        </a:p>
      </dsp:txBody>
      <dsp:txXfrm>
        <a:off x="752110" y="3793066"/>
        <a:ext cx="7301111" cy="1083733"/>
      </dsp:txXfrm>
    </dsp:sp>
    <dsp:sp modelId="{318F0579-BEF9-4798-96D7-101F96FC82F4}">
      <dsp:nvSpPr>
        <dsp:cNvPr id="0" name=""/>
        <dsp:cNvSpPr/>
      </dsp:nvSpPr>
      <dsp:spPr>
        <a:xfrm>
          <a:off x="74777" y="3657600"/>
          <a:ext cx="1354666" cy="1354666"/>
        </a:xfrm>
        <a:prstGeom prst="ellipse">
          <a:avLst/>
        </a:prstGeom>
        <a:solidFill>
          <a:schemeClr val="lt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1005383" y="0"/>
          <a:ext cx="1288459" cy="1288599"/>
        </a:xfrm>
        <a:prstGeom prst="circularArrow">
          <a:avLst>
            <a:gd name="adj1" fmla="val 10980"/>
            <a:gd name="adj2" fmla="val 1142322"/>
            <a:gd name="adj3" fmla="val 4500000"/>
            <a:gd name="adj4" fmla="val 108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1289855" y="466620"/>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b="0" kern="1200" dirty="0" smtClean="0">
              <a:latin typeface="+mn-lt"/>
            </a:rPr>
            <a:t>1</a:t>
          </a:r>
          <a:endParaRPr lang="en-US" sz="4000" b="0" kern="1200" dirty="0">
            <a:latin typeface="+mn-lt"/>
          </a:endParaRPr>
        </a:p>
      </dsp:txBody>
      <dsp:txXfrm>
        <a:off x="1289855" y="466620"/>
        <a:ext cx="719033" cy="359278"/>
      </dsp:txXfrm>
    </dsp:sp>
    <dsp:sp modelId="{9C91E8F8-8626-4ECC-A7E3-AFA5BB7C1B53}">
      <dsp:nvSpPr>
        <dsp:cNvPr id="0" name=""/>
        <dsp:cNvSpPr/>
      </dsp:nvSpPr>
      <dsp:spPr>
        <a:xfrm>
          <a:off x="647438" y="740613"/>
          <a:ext cx="1288459" cy="1288599"/>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930459" y="1208704"/>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b="0" kern="1200" dirty="0" smtClean="0">
              <a:latin typeface="+mn-lt"/>
            </a:rPr>
            <a:t>2</a:t>
          </a:r>
          <a:endParaRPr lang="en-US" sz="4000" b="0" kern="1200" dirty="0">
            <a:latin typeface="+mn-lt"/>
          </a:endParaRPr>
        </a:p>
      </dsp:txBody>
      <dsp:txXfrm>
        <a:off x="930459" y="1208704"/>
        <a:ext cx="719033" cy="359278"/>
      </dsp:txXfrm>
    </dsp:sp>
    <dsp:sp modelId="{9FC12A2A-8712-4E0A-8166-F4F6C1853AD5}">
      <dsp:nvSpPr>
        <dsp:cNvPr id="0" name=""/>
        <dsp:cNvSpPr/>
      </dsp:nvSpPr>
      <dsp:spPr>
        <a:xfrm>
          <a:off x="1005383" y="1483677"/>
          <a:ext cx="1288459" cy="1288599"/>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1289855" y="1950298"/>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b="0" kern="1200" dirty="0" smtClean="0">
              <a:latin typeface="+mn-lt"/>
            </a:rPr>
            <a:t>3</a:t>
          </a:r>
          <a:endParaRPr lang="en-US" sz="4000" b="0" kern="1200" dirty="0">
            <a:latin typeface="+mn-lt"/>
          </a:endParaRPr>
        </a:p>
      </dsp:txBody>
      <dsp:txXfrm>
        <a:off x="1289855" y="1950298"/>
        <a:ext cx="719033" cy="359278"/>
      </dsp:txXfrm>
    </dsp:sp>
    <dsp:sp modelId="{5176E05B-72A2-4A61-8FA2-3C820E5C5A16}">
      <dsp:nvSpPr>
        <dsp:cNvPr id="0" name=""/>
        <dsp:cNvSpPr/>
      </dsp:nvSpPr>
      <dsp:spPr>
        <a:xfrm>
          <a:off x="647438" y="2225762"/>
          <a:ext cx="1288459" cy="1288599"/>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E4E60E-A931-4DF8-A917-621CC7D04296}">
      <dsp:nvSpPr>
        <dsp:cNvPr id="0" name=""/>
        <dsp:cNvSpPr/>
      </dsp:nvSpPr>
      <dsp:spPr>
        <a:xfrm>
          <a:off x="930459" y="2692382"/>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b="0" kern="1200" dirty="0" smtClean="0">
              <a:latin typeface="+mn-lt"/>
            </a:rPr>
            <a:t>4</a:t>
          </a:r>
          <a:endParaRPr lang="en-US" sz="4000" b="0" kern="1200" dirty="0">
            <a:latin typeface="+mn-lt"/>
          </a:endParaRPr>
        </a:p>
      </dsp:txBody>
      <dsp:txXfrm>
        <a:off x="930459" y="2692382"/>
        <a:ext cx="719033" cy="359278"/>
      </dsp:txXfrm>
    </dsp:sp>
    <dsp:sp modelId="{1C4D855E-97E9-4131-80CD-243972436CBC}">
      <dsp:nvSpPr>
        <dsp:cNvPr id="0" name=""/>
        <dsp:cNvSpPr/>
      </dsp:nvSpPr>
      <dsp:spPr>
        <a:xfrm>
          <a:off x="1005383" y="2966865"/>
          <a:ext cx="1288459" cy="1288599"/>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646DB0BF-6ACF-4EE5-899B-4F84B0FFB8C7}">
      <dsp:nvSpPr>
        <dsp:cNvPr id="0" name=""/>
        <dsp:cNvSpPr/>
      </dsp:nvSpPr>
      <dsp:spPr>
        <a:xfrm>
          <a:off x="1289855" y="3433486"/>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b="0" kern="1200" dirty="0" smtClean="0">
              <a:latin typeface="+mn-lt"/>
            </a:rPr>
            <a:t>5</a:t>
          </a:r>
          <a:endParaRPr lang="en-US" sz="4000" b="0" kern="1200" dirty="0">
            <a:latin typeface="+mn-lt"/>
          </a:endParaRPr>
        </a:p>
      </dsp:txBody>
      <dsp:txXfrm>
        <a:off x="1289855" y="3433486"/>
        <a:ext cx="719033" cy="359278"/>
      </dsp:txXfrm>
    </dsp:sp>
    <dsp:sp modelId="{35A4BAC1-5094-4693-8D24-FDDD78A97D19}">
      <dsp:nvSpPr>
        <dsp:cNvPr id="0" name=""/>
        <dsp:cNvSpPr/>
      </dsp:nvSpPr>
      <dsp:spPr>
        <a:xfrm>
          <a:off x="739281" y="3793745"/>
          <a:ext cx="1106949" cy="1107734"/>
        </a:xfrm>
        <a:prstGeom prst="blockArc">
          <a:avLst>
            <a:gd name="adj1" fmla="val 0"/>
            <a:gd name="adj2" fmla="val 18900000"/>
            <a:gd name="adj3" fmla="val 1274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9A57C2D3-3085-4B8A-BB48-2F956FB4FEA3}">
      <dsp:nvSpPr>
        <dsp:cNvPr id="0" name=""/>
        <dsp:cNvSpPr/>
      </dsp:nvSpPr>
      <dsp:spPr>
        <a:xfrm>
          <a:off x="930459" y="4175570"/>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b="0" kern="1200" dirty="0" smtClean="0">
              <a:latin typeface="+mn-lt"/>
            </a:rPr>
            <a:t>6</a:t>
          </a:r>
          <a:endParaRPr lang="en-US" sz="4000" b="0" kern="1200" dirty="0">
            <a:latin typeface="+mn-lt"/>
          </a:endParaRPr>
        </a:p>
      </dsp:txBody>
      <dsp:txXfrm>
        <a:off x="930459" y="4175570"/>
        <a:ext cx="719033" cy="35927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376814" y="220894"/>
          <a:ext cx="1255513" cy="1255792"/>
        </a:xfrm>
        <a:prstGeom prst="circularArrow">
          <a:avLst>
            <a:gd name="adj1" fmla="val 10980"/>
            <a:gd name="adj2" fmla="val 1142322"/>
            <a:gd name="adj3" fmla="val 9000000"/>
            <a:gd name="adj4" fmla="val 108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654076" y="675491"/>
          <a:ext cx="700588" cy="35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b="0" kern="1200" smtClean="0">
              <a:latin typeface="+mn-lt"/>
            </a:rPr>
            <a:t>7</a:t>
          </a:r>
          <a:endParaRPr lang="en-US" sz="4000" b="0" kern="1200" dirty="0">
            <a:latin typeface="+mn-lt"/>
          </a:endParaRPr>
        </a:p>
      </dsp:txBody>
      <dsp:txXfrm>
        <a:off x="654076" y="675491"/>
        <a:ext cx="700588" cy="35024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624814" y="0"/>
          <a:ext cx="961776" cy="961880"/>
        </a:xfrm>
        <a:prstGeom prst="circularArrow">
          <a:avLst>
            <a:gd name="adj1" fmla="val 10980"/>
            <a:gd name="adj2" fmla="val 1142322"/>
            <a:gd name="adj3" fmla="val 4500000"/>
            <a:gd name="adj4" fmla="val 108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837159" y="34831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0" kern="1200" dirty="0" smtClean="0">
              <a:latin typeface="+mn-lt"/>
            </a:rPr>
            <a:t>8</a:t>
          </a:r>
          <a:endParaRPr lang="en-US" sz="2800" b="0" kern="1200" dirty="0">
            <a:latin typeface="+mn-lt"/>
          </a:endParaRPr>
        </a:p>
      </dsp:txBody>
      <dsp:txXfrm>
        <a:off x="837159" y="348311"/>
        <a:ext cx="536725" cy="268185"/>
      </dsp:txXfrm>
    </dsp:sp>
    <dsp:sp modelId="{9C91E8F8-8626-4ECC-A7E3-AFA5BB7C1B53}">
      <dsp:nvSpPr>
        <dsp:cNvPr id="0" name=""/>
        <dsp:cNvSpPr/>
      </dsp:nvSpPr>
      <dsp:spPr>
        <a:xfrm>
          <a:off x="357624" y="552834"/>
          <a:ext cx="961776" cy="961880"/>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568887" y="90224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0" kern="1200" dirty="0" smtClean="0">
              <a:latin typeface="+mn-lt"/>
            </a:rPr>
            <a:t>9</a:t>
          </a:r>
          <a:endParaRPr lang="en-US" sz="2800" b="0" kern="1200" dirty="0">
            <a:latin typeface="+mn-lt"/>
          </a:endParaRPr>
        </a:p>
      </dsp:txBody>
      <dsp:txXfrm>
        <a:off x="568887" y="902243"/>
        <a:ext cx="536725" cy="268185"/>
      </dsp:txXfrm>
    </dsp:sp>
    <dsp:sp modelId="{9FC12A2A-8712-4E0A-8166-F4F6C1853AD5}">
      <dsp:nvSpPr>
        <dsp:cNvPr id="0" name=""/>
        <dsp:cNvSpPr/>
      </dsp:nvSpPr>
      <dsp:spPr>
        <a:xfrm>
          <a:off x="624814" y="1107498"/>
          <a:ext cx="961776" cy="961880"/>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837159" y="1455809"/>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0" kern="1200" dirty="0" smtClean="0">
              <a:latin typeface="+mn-lt"/>
            </a:rPr>
            <a:t>10</a:t>
          </a:r>
          <a:endParaRPr lang="en-US" sz="2800" b="0" kern="1200" dirty="0">
            <a:latin typeface="+mn-lt"/>
          </a:endParaRPr>
        </a:p>
      </dsp:txBody>
      <dsp:txXfrm>
        <a:off x="837159" y="1455809"/>
        <a:ext cx="536725" cy="268185"/>
      </dsp:txXfrm>
    </dsp:sp>
    <dsp:sp modelId="{5176E05B-72A2-4A61-8FA2-3C820E5C5A16}">
      <dsp:nvSpPr>
        <dsp:cNvPr id="0" name=""/>
        <dsp:cNvSpPr/>
      </dsp:nvSpPr>
      <dsp:spPr>
        <a:xfrm>
          <a:off x="357624" y="1661430"/>
          <a:ext cx="961776" cy="961880"/>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E4E60E-A931-4DF8-A917-621CC7D04296}">
      <dsp:nvSpPr>
        <dsp:cNvPr id="0" name=""/>
        <dsp:cNvSpPr/>
      </dsp:nvSpPr>
      <dsp:spPr>
        <a:xfrm>
          <a:off x="568887" y="20097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0" kern="1200" dirty="0" smtClean="0">
              <a:latin typeface="+mn-lt"/>
            </a:rPr>
            <a:t>11</a:t>
          </a:r>
          <a:endParaRPr lang="en-US" sz="2800" b="0" kern="1200" dirty="0">
            <a:latin typeface="+mn-lt"/>
          </a:endParaRPr>
        </a:p>
      </dsp:txBody>
      <dsp:txXfrm>
        <a:off x="568887" y="2009741"/>
        <a:ext cx="536725" cy="268185"/>
      </dsp:txXfrm>
    </dsp:sp>
    <dsp:sp modelId="{1C4D855E-97E9-4131-80CD-243972436CBC}">
      <dsp:nvSpPr>
        <dsp:cNvPr id="0" name=""/>
        <dsp:cNvSpPr/>
      </dsp:nvSpPr>
      <dsp:spPr>
        <a:xfrm>
          <a:off x="624814" y="2214630"/>
          <a:ext cx="961776" cy="961880"/>
        </a:xfrm>
        <a:prstGeom prst="circularArrow">
          <a:avLst>
            <a:gd name="adj1" fmla="val 10980"/>
            <a:gd name="adj2" fmla="val 1142322"/>
            <a:gd name="adj3" fmla="val 4500000"/>
            <a:gd name="adj4" fmla="val 13500000"/>
            <a:gd name="adj5" fmla="val 12500"/>
          </a:avLst>
        </a:prstGeom>
        <a:noFill/>
        <a:ln>
          <a:noFill/>
        </a:ln>
        <a:effectLst/>
      </dsp:spPr>
      <dsp:style>
        <a:lnRef idx="0">
          <a:scrgbClr r="0" g="0" b="0"/>
        </a:lnRef>
        <a:fillRef idx="3">
          <a:scrgbClr r="0" g="0" b="0"/>
        </a:fillRef>
        <a:effectRef idx="2">
          <a:scrgbClr r="0" g="0" b="0"/>
        </a:effectRef>
        <a:fontRef idx="minor">
          <a:schemeClr val="lt1"/>
        </a:fontRef>
      </dsp:style>
    </dsp:sp>
    <dsp:sp modelId="{646DB0BF-6ACF-4EE5-899B-4F84B0FFB8C7}">
      <dsp:nvSpPr>
        <dsp:cNvPr id="0" name=""/>
        <dsp:cNvSpPr/>
      </dsp:nvSpPr>
      <dsp:spPr>
        <a:xfrm>
          <a:off x="837159" y="25629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en-US" sz="2800" b="0" kern="1200" dirty="0">
            <a:latin typeface="+mn-lt"/>
          </a:endParaRPr>
        </a:p>
      </dsp:txBody>
      <dsp:txXfrm>
        <a:off x="837159" y="2562941"/>
        <a:ext cx="536725" cy="268185"/>
      </dsp:txXfrm>
    </dsp:sp>
    <dsp:sp modelId="{35A4BAC1-5094-4693-8D24-FDDD78A97D19}">
      <dsp:nvSpPr>
        <dsp:cNvPr id="0" name=""/>
        <dsp:cNvSpPr/>
      </dsp:nvSpPr>
      <dsp:spPr>
        <a:xfrm>
          <a:off x="426181" y="2831858"/>
          <a:ext cx="826287" cy="826873"/>
        </a:xfrm>
        <a:prstGeom prst="blockArc">
          <a:avLst>
            <a:gd name="adj1" fmla="val 0"/>
            <a:gd name="adj2" fmla="val 18900000"/>
            <a:gd name="adj3" fmla="val 12740"/>
          </a:avLst>
        </a:prstGeom>
        <a:noFill/>
        <a:ln>
          <a:noFill/>
        </a:ln>
        <a:effectLst/>
      </dsp:spPr>
      <dsp:style>
        <a:lnRef idx="0">
          <a:scrgbClr r="0" g="0" b="0"/>
        </a:lnRef>
        <a:fillRef idx="3">
          <a:scrgbClr r="0" g="0" b="0"/>
        </a:fillRef>
        <a:effectRef idx="2">
          <a:scrgbClr r="0" g="0" b="0"/>
        </a:effectRef>
        <a:fontRef idx="minor">
          <a:schemeClr val="lt1"/>
        </a:fontRef>
      </dsp:style>
    </dsp:sp>
    <dsp:sp modelId="{9A57C2D3-3085-4B8A-BB48-2F956FB4FEA3}">
      <dsp:nvSpPr>
        <dsp:cNvPr id="0" name=""/>
        <dsp:cNvSpPr/>
      </dsp:nvSpPr>
      <dsp:spPr>
        <a:xfrm>
          <a:off x="568887" y="311687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endParaRPr lang="en-US" sz="3200" b="0" kern="1200" dirty="0">
            <a:latin typeface="+mn-lt"/>
          </a:endParaRPr>
        </a:p>
      </dsp:txBody>
      <dsp:txXfrm>
        <a:off x="568887" y="3116873"/>
        <a:ext cx="536725" cy="26818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624814" y="0"/>
          <a:ext cx="961776" cy="961880"/>
        </a:xfrm>
        <a:prstGeom prst="circularArrow">
          <a:avLst>
            <a:gd name="adj1" fmla="val 10980"/>
            <a:gd name="adj2" fmla="val 1142322"/>
            <a:gd name="adj3" fmla="val 4500000"/>
            <a:gd name="adj4" fmla="val 10800000"/>
            <a:gd name="adj5" fmla="val 12500"/>
          </a:avLst>
        </a:prstGeom>
        <a:no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837159" y="34831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en-US" sz="2800" b="0" kern="1200" dirty="0">
            <a:latin typeface="+mn-lt"/>
          </a:endParaRPr>
        </a:p>
      </dsp:txBody>
      <dsp:txXfrm>
        <a:off x="837159" y="348311"/>
        <a:ext cx="536725" cy="268185"/>
      </dsp:txXfrm>
    </dsp:sp>
    <dsp:sp modelId="{9C91E8F8-8626-4ECC-A7E3-AFA5BB7C1B53}">
      <dsp:nvSpPr>
        <dsp:cNvPr id="0" name=""/>
        <dsp:cNvSpPr/>
      </dsp:nvSpPr>
      <dsp:spPr>
        <a:xfrm>
          <a:off x="357624" y="552834"/>
          <a:ext cx="961776" cy="961880"/>
        </a:xfrm>
        <a:prstGeom prst="leftCircularArrow">
          <a:avLst>
            <a:gd name="adj1" fmla="val 10980"/>
            <a:gd name="adj2" fmla="val 1142322"/>
            <a:gd name="adj3" fmla="val 6300000"/>
            <a:gd name="adj4" fmla="val 18900000"/>
            <a:gd name="adj5" fmla="val 12500"/>
          </a:avLst>
        </a:prstGeom>
        <a:no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568887" y="90224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en-US" sz="2800" b="0" kern="1200" dirty="0">
            <a:latin typeface="+mn-lt"/>
          </a:endParaRPr>
        </a:p>
      </dsp:txBody>
      <dsp:txXfrm>
        <a:off x="568887" y="902243"/>
        <a:ext cx="536725" cy="268185"/>
      </dsp:txXfrm>
    </dsp:sp>
    <dsp:sp modelId="{9FC12A2A-8712-4E0A-8166-F4F6C1853AD5}">
      <dsp:nvSpPr>
        <dsp:cNvPr id="0" name=""/>
        <dsp:cNvSpPr/>
      </dsp:nvSpPr>
      <dsp:spPr>
        <a:xfrm>
          <a:off x="624814" y="1107498"/>
          <a:ext cx="961776" cy="961880"/>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837159" y="1455809"/>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0" kern="1200" dirty="0" smtClean="0">
              <a:latin typeface="+mn-lt"/>
            </a:rPr>
            <a:t>12</a:t>
          </a:r>
          <a:endParaRPr lang="en-US" sz="2800" b="0" kern="1200" dirty="0">
            <a:latin typeface="+mn-lt"/>
          </a:endParaRPr>
        </a:p>
      </dsp:txBody>
      <dsp:txXfrm>
        <a:off x="837159" y="1455809"/>
        <a:ext cx="536725" cy="268185"/>
      </dsp:txXfrm>
    </dsp:sp>
    <dsp:sp modelId="{5176E05B-72A2-4A61-8FA2-3C820E5C5A16}">
      <dsp:nvSpPr>
        <dsp:cNvPr id="0" name=""/>
        <dsp:cNvSpPr/>
      </dsp:nvSpPr>
      <dsp:spPr>
        <a:xfrm>
          <a:off x="357624" y="1661430"/>
          <a:ext cx="961776" cy="961880"/>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E4E60E-A931-4DF8-A917-621CC7D04296}">
      <dsp:nvSpPr>
        <dsp:cNvPr id="0" name=""/>
        <dsp:cNvSpPr/>
      </dsp:nvSpPr>
      <dsp:spPr>
        <a:xfrm>
          <a:off x="568887" y="20097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0" kern="1200" dirty="0" smtClean="0">
              <a:latin typeface="+mn-lt"/>
            </a:rPr>
            <a:t>13</a:t>
          </a:r>
          <a:endParaRPr lang="en-US" sz="2800" b="0" kern="1200" dirty="0">
            <a:latin typeface="+mn-lt"/>
          </a:endParaRPr>
        </a:p>
      </dsp:txBody>
      <dsp:txXfrm>
        <a:off x="568887" y="2009741"/>
        <a:ext cx="536725" cy="268185"/>
      </dsp:txXfrm>
    </dsp:sp>
    <dsp:sp modelId="{1C4D855E-97E9-4131-80CD-243972436CBC}">
      <dsp:nvSpPr>
        <dsp:cNvPr id="0" name=""/>
        <dsp:cNvSpPr/>
      </dsp:nvSpPr>
      <dsp:spPr>
        <a:xfrm>
          <a:off x="624814" y="2214630"/>
          <a:ext cx="961776" cy="961880"/>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646DB0BF-6ACF-4EE5-899B-4F84B0FFB8C7}">
      <dsp:nvSpPr>
        <dsp:cNvPr id="0" name=""/>
        <dsp:cNvSpPr/>
      </dsp:nvSpPr>
      <dsp:spPr>
        <a:xfrm>
          <a:off x="837159" y="25629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0" kern="1200" dirty="0" smtClean="0">
              <a:latin typeface="+mn-lt"/>
            </a:rPr>
            <a:t>14</a:t>
          </a:r>
          <a:endParaRPr lang="en-US" sz="2800" b="0" kern="1200" dirty="0">
            <a:latin typeface="+mn-lt"/>
          </a:endParaRPr>
        </a:p>
      </dsp:txBody>
      <dsp:txXfrm>
        <a:off x="837159" y="2562941"/>
        <a:ext cx="536725" cy="268185"/>
      </dsp:txXfrm>
    </dsp:sp>
    <dsp:sp modelId="{35A4BAC1-5094-4693-8D24-FDDD78A97D19}">
      <dsp:nvSpPr>
        <dsp:cNvPr id="0" name=""/>
        <dsp:cNvSpPr/>
      </dsp:nvSpPr>
      <dsp:spPr>
        <a:xfrm>
          <a:off x="426181" y="2831858"/>
          <a:ext cx="826287" cy="826873"/>
        </a:xfrm>
        <a:prstGeom prst="blockArc">
          <a:avLst>
            <a:gd name="adj1" fmla="val 0"/>
            <a:gd name="adj2" fmla="val 18900000"/>
            <a:gd name="adj3" fmla="val 1274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9A57C2D3-3085-4B8A-BB48-2F956FB4FEA3}">
      <dsp:nvSpPr>
        <dsp:cNvPr id="0" name=""/>
        <dsp:cNvSpPr/>
      </dsp:nvSpPr>
      <dsp:spPr>
        <a:xfrm>
          <a:off x="568887" y="311687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0" kern="1200" dirty="0" smtClean="0">
              <a:latin typeface="+mn-lt"/>
            </a:rPr>
            <a:t>15</a:t>
          </a:r>
          <a:endParaRPr lang="en-US" sz="2800" b="0" kern="1200" dirty="0">
            <a:latin typeface="+mn-lt"/>
          </a:endParaRPr>
        </a:p>
      </dsp:txBody>
      <dsp:txXfrm>
        <a:off x="568887" y="3116873"/>
        <a:ext cx="536725" cy="268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39E5F4-9C31-45D4-B0D0-5F6F4B623470}">
      <dsp:nvSpPr>
        <dsp:cNvPr id="0" name=""/>
        <dsp:cNvSpPr/>
      </dsp:nvSpPr>
      <dsp:spPr>
        <a:xfrm>
          <a:off x="1354666" y="0"/>
          <a:ext cx="5418667" cy="5418667"/>
        </a:xfrm>
        <a:prstGeom prst="diamond">
          <a:avLst/>
        </a:prstGeom>
        <a:solidFill>
          <a:schemeClr val="dk2">
            <a:tint val="40000"/>
            <a:hueOff val="0"/>
            <a:satOff val="0"/>
            <a:lumOff val="0"/>
            <a:alphaOff val="0"/>
          </a:schemeClr>
        </a:solidFill>
        <a:ln>
          <a:noFill/>
        </a:ln>
        <a:effectLst>
          <a:glow rad="70000">
            <a:schemeClr val="dk2">
              <a:tint val="4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AE6B42C7-EAF2-4B38-9F9C-E8A7F443E77D}">
      <dsp:nvSpPr>
        <dsp:cNvPr id="0" name=""/>
        <dsp:cNvSpPr/>
      </dsp:nvSpPr>
      <dsp:spPr>
        <a:xfrm>
          <a:off x="1869439" y="514773"/>
          <a:ext cx="2113280" cy="21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Pour le personnel déjà </a:t>
          </a:r>
          <a:r>
            <a:rPr lang="en-US" sz="1700" kern="1200" dirty="0" err="1" smtClean="0"/>
            <a:t>en</a:t>
          </a:r>
          <a:r>
            <a:rPr lang="en-US" sz="1700" kern="1200" dirty="0" smtClean="0"/>
            <a:t> place: </a:t>
          </a:r>
          <a:r>
            <a:rPr lang="en-US" sz="1700" kern="1200" dirty="0" err="1" smtClean="0"/>
            <a:t>période</a:t>
          </a:r>
          <a:r>
            <a:rPr lang="en-US" sz="1700" kern="1200" dirty="0" smtClean="0"/>
            <a:t> </a:t>
          </a:r>
          <a:r>
            <a:rPr lang="en-US" sz="1700" kern="1200" dirty="0" err="1" smtClean="0"/>
            <a:t>d’appel</a:t>
          </a:r>
          <a:r>
            <a:rPr lang="en-US" sz="1700" kern="1200" dirty="0" smtClean="0"/>
            <a:t> </a:t>
          </a:r>
          <a:r>
            <a:rPr lang="en-US" sz="1700" kern="1200" dirty="0" err="1" smtClean="0"/>
            <a:t>d’offres</a:t>
          </a:r>
          <a:r>
            <a:rPr lang="en-US" sz="1700" kern="1200" dirty="0" smtClean="0"/>
            <a:t> </a:t>
          </a:r>
          <a:r>
            <a:rPr lang="en-US" sz="1700" kern="1200" dirty="0" err="1" smtClean="0"/>
            <a:t>est</a:t>
          </a:r>
          <a:r>
            <a:rPr lang="en-US" sz="1700" kern="1200" dirty="0" smtClean="0"/>
            <a:t> </a:t>
          </a:r>
          <a:r>
            <a:rPr lang="en-US" sz="1700" kern="1200" dirty="0" err="1" smtClean="0"/>
            <a:t>toujours</a:t>
          </a:r>
          <a:r>
            <a:rPr lang="en-US" sz="1700" kern="1200" dirty="0" smtClean="0"/>
            <a:t> difficile à vivre (ne pas la prolonger)</a:t>
          </a:r>
          <a:endParaRPr lang="en-US" sz="1700" kern="1200" dirty="0"/>
        </a:p>
      </dsp:txBody>
      <dsp:txXfrm>
        <a:off x="1972601" y="617935"/>
        <a:ext cx="1906956" cy="1906956"/>
      </dsp:txXfrm>
    </dsp:sp>
    <dsp:sp modelId="{CEFDB22D-FFFE-45A8-8BA7-24B7E30F837F}">
      <dsp:nvSpPr>
        <dsp:cNvPr id="0" name=""/>
        <dsp:cNvSpPr/>
      </dsp:nvSpPr>
      <dsp:spPr>
        <a:xfrm>
          <a:off x="4145280" y="514773"/>
          <a:ext cx="2113280" cy="21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Pression</a:t>
          </a:r>
          <a:r>
            <a:rPr lang="en-US" sz="1700" kern="1200" dirty="0" smtClean="0"/>
            <a:t> des </a:t>
          </a:r>
          <a:r>
            <a:rPr lang="en-US" sz="1700" kern="1200" dirty="0" err="1" smtClean="0"/>
            <a:t>syndicats</a:t>
          </a:r>
          <a:r>
            <a:rPr lang="en-US" sz="1700" kern="1200" dirty="0" smtClean="0"/>
            <a:t> (image du CERN)</a:t>
          </a:r>
          <a:endParaRPr lang="en-US" sz="1700" kern="1200" dirty="0"/>
        </a:p>
      </dsp:txBody>
      <dsp:txXfrm>
        <a:off x="4248442" y="617935"/>
        <a:ext cx="1906956" cy="1906956"/>
      </dsp:txXfrm>
    </dsp:sp>
    <dsp:sp modelId="{92C482DD-B9C0-4546-8C4F-E9A9D2956E4B}">
      <dsp:nvSpPr>
        <dsp:cNvPr id="0" name=""/>
        <dsp:cNvSpPr/>
      </dsp:nvSpPr>
      <dsp:spPr>
        <a:xfrm>
          <a:off x="1869439" y="2790613"/>
          <a:ext cx="2113280" cy="21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Difficultés</a:t>
          </a:r>
          <a:r>
            <a:rPr lang="en-US" sz="1700" kern="1200" dirty="0" smtClean="0"/>
            <a:t> de </a:t>
          </a:r>
          <a:r>
            <a:rPr lang="en-US" sz="1700" kern="1200" dirty="0" err="1" smtClean="0"/>
            <a:t>l’embauche</a:t>
          </a:r>
          <a:r>
            <a:rPr lang="en-US" sz="1700" kern="1200" dirty="0" smtClean="0"/>
            <a:t> </a:t>
          </a:r>
          <a:r>
            <a:rPr lang="en-US" sz="1700" kern="1200" dirty="0" err="1" smtClean="0"/>
            <a:t>dans</a:t>
          </a:r>
          <a:r>
            <a:rPr lang="en-US" sz="1700" kern="1200" dirty="0" smtClean="0"/>
            <a:t> la zone locale </a:t>
          </a:r>
          <a:r>
            <a:rPr lang="en-US" sz="1700" kern="1200" dirty="0" err="1" smtClean="0"/>
            <a:t>ou</a:t>
          </a:r>
          <a:r>
            <a:rPr lang="en-US" sz="1700" kern="1200" dirty="0" smtClean="0"/>
            <a:t> de faire </a:t>
          </a:r>
          <a:r>
            <a:rPr lang="en-US" sz="1700" kern="1200" dirty="0" err="1" smtClean="0"/>
            <a:t>venir</a:t>
          </a:r>
          <a:r>
            <a:rPr lang="en-US" sz="1700" kern="1200" dirty="0" smtClean="0"/>
            <a:t> (</a:t>
          </a:r>
          <a:r>
            <a:rPr lang="en-US" sz="1700" kern="1200" dirty="0" err="1" smtClean="0"/>
            <a:t>dans</a:t>
          </a:r>
          <a:r>
            <a:rPr lang="en-US" sz="1700" kern="1200" dirty="0" smtClean="0"/>
            <a:t> les </a:t>
          </a:r>
          <a:r>
            <a:rPr lang="en-US" sz="1700" kern="1200" dirty="0" err="1" smtClean="0"/>
            <a:t>délais</a:t>
          </a:r>
          <a:r>
            <a:rPr lang="en-US" sz="1700" kern="1200" dirty="0" smtClean="0"/>
            <a:t> courts) du personnel </a:t>
          </a:r>
          <a:r>
            <a:rPr lang="en-US" sz="1700" kern="1200" dirty="0" err="1" smtClean="0"/>
            <a:t>détaché</a:t>
          </a:r>
          <a:endParaRPr lang="en-US" sz="1700" kern="1200" dirty="0"/>
        </a:p>
      </dsp:txBody>
      <dsp:txXfrm>
        <a:off x="1972601" y="2893775"/>
        <a:ext cx="1906956" cy="1906956"/>
      </dsp:txXfrm>
    </dsp:sp>
    <dsp:sp modelId="{52BFFE0D-2408-46A7-9866-B781B0415F93}">
      <dsp:nvSpPr>
        <dsp:cNvPr id="0" name=""/>
        <dsp:cNvSpPr/>
      </dsp:nvSpPr>
      <dsp:spPr>
        <a:xfrm>
          <a:off x="4145280" y="2790613"/>
          <a:ext cx="2113280" cy="21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Rétention</a:t>
          </a:r>
          <a:r>
            <a:rPr lang="en-US" sz="1700" kern="1200" dirty="0" smtClean="0"/>
            <a:t> des </a:t>
          </a:r>
          <a:r>
            <a:rPr lang="en-US" sz="1700" kern="1200" dirty="0" err="1" smtClean="0"/>
            <a:t>compétences</a:t>
          </a:r>
          <a:r>
            <a:rPr lang="en-US" sz="1700" kern="1200" dirty="0" smtClean="0"/>
            <a:t> techniques</a:t>
          </a:r>
          <a:endParaRPr lang="en-US" sz="1700" kern="1200" dirty="0"/>
        </a:p>
      </dsp:txBody>
      <dsp:txXfrm>
        <a:off x="4248442" y="2893775"/>
        <a:ext cx="1906956" cy="19069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06B615-9950-4921-BA04-949D806AEEA2}">
      <dsp:nvSpPr>
        <dsp:cNvPr id="0" name=""/>
        <dsp:cNvSpPr/>
      </dsp:nvSpPr>
      <dsp:spPr>
        <a:xfrm>
          <a:off x="48" y="2357"/>
          <a:ext cx="4652664" cy="633600"/>
        </a:xfrm>
        <a:prstGeom prst="rect">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Aspects </a:t>
          </a:r>
          <a:r>
            <a:rPr lang="en-US" sz="2200" kern="1200" dirty="0" err="1" smtClean="0"/>
            <a:t>juridiques</a:t>
          </a:r>
          <a:endParaRPr lang="en-US" sz="2200" kern="1200" dirty="0"/>
        </a:p>
      </dsp:txBody>
      <dsp:txXfrm>
        <a:off x="48" y="2357"/>
        <a:ext cx="4652664" cy="633600"/>
      </dsp:txXfrm>
    </dsp:sp>
    <dsp:sp modelId="{F3BF609E-5156-4787-97ED-1C70CCD26843}">
      <dsp:nvSpPr>
        <dsp:cNvPr id="0" name=""/>
        <dsp:cNvSpPr/>
      </dsp:nvSpPr>
      <dsp:spPr>
        <a:xfrm>
          <a:off x="48" y="635957"/>
          <a:ext cx="4652664" cy="5072759"/>
        </a:xfrm>
        <a:prstGeom prst="rect">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err="1" smtClean="0"/>
            <a:t>Détermination</a:t>
          </a:r>
          <a:r>
            <a:rPr lang="en-US" sz="2200" kern="1200" dirty="0" smtClean="0"/>
            <a:t> du droit applicable au personnel du </a:t>
          </a:r>
          <a:r>
            <a:rPr lang="en-US" sz="2200" kern="1200" dirty="0" err="1" smtClean="0"/>
            <a:t>futur</a:t>
          </a:r>
          <a:r>
            <a:rPr lang="en-US" sz="2200" kern="1200" dirty="0" smtClean="0"/>
            <a:t> </a:t>
          </a:r>
          <a:r>
            <a:rPr lang="en-US" sz="2200" kern="1200" dirty="0" err="1" smtClean="0"/>
            <a:t>contractant</a:t>
          </a:r>
          <a:r>
            <a:rPr lang="en-US" sz="2200" kern="1200" dirty="0" smtClean="0"/>
            <a:t> par rapport à la </a:t>
          </a:r>
          <a:r>
            <a:rPr lang="en-US" sz="2200" kern="1200" dirty="0" err="1" smtClean="0"/>
            <a:t>préponderance</a:t>
          </a:r>
          <a:r>
            <a:rPr lang="en-US" sz="2200" kern="1200" dirty="0" smtClean="0"/>
            <a:t> de </a:t>
          </a:r>
          <a:r>
            <a:rPr lang="en-US" sz="2200" kern="1200" dirty="0" err="1" smtClean="0"/>
            <a:t>l’activité</a:t>
          </a:r>
          <a:r>
            <a:rPr lang="en-US" sz="2200" kern="1200" dirty="0" smtClean="0"/>
            <a:t> (4P)</a:t>
          </a:r>
          <a:endParaRPr lang="en-US" sz="2200" kern="1200" dirty="0"/>
        </a:p>
        <a:p>
          <a:pPr marL="228600" lvl="1" indent="-228600" algn="l" defTabSz="977900">
            <a:lnSpc>
              <a:spcPct val="90000"/>
            </a:lnSpc>
            <a:spcBef>
              <a:spcPct val="0"/>
            </a:spcBef>
            <a:spcAft>
              <a:spcPct val="15000"/>
            </a:spcAft>
            <a:buChar char="••"/>
          </a:pPr>
          <a:r>
            <a:rPr lang="en-US" sz="2200" kern="1200" dirty="0" smtClean="0"/>
            <a:t>La 4P a </a:t>
          </a:r>
          <a:r>
            <a:rPr lang="en-US" sz="2200" kern="1200" dirty="0" err="1" smtClean="0"/>
            <a:t>une</a:t>
          </a:r>
          <a:r>
            <a:rPr lang="en-US" sz="2200" kern="1200" dirty="0" smtClean="0"/>
            <a:t> influence sur la </a:t>
          </a:r>
          <a:r>
            <a:rPr lang="en-US" sz="2200" kern="1200" dirty="0" err="1" smtClean="0"/>
            <a:t>liste</a:t>
          </a:r>
          <a:r>
            <a:rPr lang="en-US" sz="2200" kern="1200" dirty="0" smtClean="0"/>
            <a:t> des </a:t>
          </a:r>
          <a:r>
            <a:rPr lang="en-US" sz="2200" kern="1200" dirty="0" err="1" smtClean="0"/>
            <a:t>soumissionnaires</a:t>
          </a:r>
          <a:endParaRPr lang="en-US" sz="2200" kern="1200" dirty="0"/>
        </a:p>
        <a:p>
          <a:pPr marL="228600" lvl="1" indent="-228600" algn="l" defTabSz="977900">
            <a:lnSpc>
              <a:spcPct val="90000"/>
            </a:lnSpc>
            <a:spcBef>
              <a:spcPct val="0"/>
            </a:spcBef>
            <a:spcAft>
              <a:spcPct val="15000"/>
            </a:spcAft>
            <a:buChar char="••"/>
          </a:pPr>
          <a:r>
            <a:rPr lang="en-US" sz="2200" kern="1200" dirty="0" err="1" smtClean="0"/>
            <a:t>En</a:t>
          </a:r>
          <a:r>
            <a:rPr lang="en-US" sz="2200" kern="1200" dirty="0" smtClean="0"/>
            <a:t> </a:t>
          </a:r>
          <a:r>
            <a:rPr lang="en-US" sz="2200" kern="1200" dirty="0" err="1" smtClean="0"/>
            <a:t>tant</a:t>
          </a:r>
          <a:r>
            <a:rPr lang="en-US" sz="2200" kern="1200" dirty="0" smtClean="0"/>
            <a:t> que client, CERN </a:t>
          </a:r>
          <a:r>
            <a:rPr lang="en-US" sz="2200" kern="1200" dirty="0" err="1" smtClean="0"/>
            <a:t>doit</a:t>
          </a:r>
          <a:r>
            <a:rPr lang="en-US" sz="2200" kern="1200" dirty="0" smtClean="0"/>
            <a:t> </a:t>
          </a:r>
          <a:r>
            <a:rPr lang="en-US" sz="2200" kern="1200" dirty="0" err="1" smtClean="0"/>
            <a:t>connaître</a:t>
          </a:r>
          <a:r>
            <a:rPr lang="en-US" sz="2200" kern="1200" dirty="0" smtClean="0"/>
            <a:t> les implications </a:t>
          </a:r>
          <a:r>
            <a:rPr lang="en-US" sz="2200" kern="1200" dirty="0" err="1" smtClean="0"/>
            <a:t>juridiques</a:t>
          </a:r>
          <a:r>
            <a:rPr lang="en-US" sz="2200" kern="1200" dirty="0" smtClean="0"/>
            <a:t> </a:t>
          </a:r>
          <a:r>
            <a:rPr lang="en-US" sz="2200" kern="1200" dirty="0" err="1" smtClean="0"/>
            <a:t>mais</a:t>
          </a:r>
          <a:r>
            <a:rPr lang="en-US" sz="2200" kern="1200" dirty="0" smtClean="0"/>
            <a:t> JAMAIS </a:t>
          </a:r>
          <a:r>
            <a:rPr lang="en-US" sz="2200" kern="1200" dirty="0" err="1" smtClean="0"/>
            <a:t>fournir</a:t>
          </a:r>
          <a:r>
            <a:rPr lang="en-US" sz="2200" kern="1200" dirty="0" smtClean="0"/>
            <a:t> des </a:t>
          </a:r>
          <a:r>
            <a:rPr lang="en-US" sz="2200" kern="1200" dirty="0" err="1" smtClean="0"/>
            <a:t>conseils</a:t>
          </a:r>
          <a:r>
            <a:rPr lang="en-US" sz="2200" kern="1200" dirty="0" smtClean="0"/>
            <a:t> au </a:t>
          </a:r>
          <a:r>
            <a:rPr lang="en-US" sz="2200" kern="1200" dirty="0" err="1" smtClean="0"/>
            <a:t>futur</a:t>
          </a:r>
          <a:r>
            <a:rPr lang="en-US" sz="2200" kern="1200" dirty="0" smtClean="0"/>
            <a:t> </a:t>
          </a:r>
          <a:r>
            <a:rPr lang="en-US" sz="2200" kern="1200" dirty="0" err="1" smtClean="0"/>
            <a:t>contractant</a:t>
          </a:r>
          <a:endParaRPr lang="en-US" sz="2200" kern="1200" dirty="0" smtClean="0"/>
        </a:p>
        <a:p>
          <a:pPr marL="228600" lvl="1" indent="-228600" algn="l" defTabSz="977900">
            <a:lnSpc>
              <a:spcPct val="90000"/>
            </a:lnSpc>
            <a:spcBef>
              <a:spcPct val="0"/>
            </a:spcBef>
            <a:spcAft>
              <a:spcPct val="15000"/>
            </a:spcAft>
            <a:buChar char="••"/>
          </a:pPr>
          <a:r>
            <a:rPr lang="en-US" sz="2200" kern="1200" dirty="0" err="1" smtClean="0"/>
            <a:t>Difficultés</a:t>
          </a:r>
          <a:r>
            <a:rPr lang="en-US" sz="2200" kern="1200" dirty="0" smtClean="0"/>
            <a:t> pour les </a:t>
          </a:r>
          <a:r>
            <a:rPr lang="en-US" sz="2200" kern="1200" dirty="0" err="1" smtClean="0"/>
            <a:t>entreprises</a:t>
          </a:r>
          <a:r>
            <a:rPr lang="en-US" sz="2200" kern="1200" dirty="0" smtClean="0"/>
            <a:t> non </a:t>
          </a:r>
          <a:r>
            <a:rPr lang="en-US" sz="2200" kern="1200" dirty="0" err="1" smtClean="0"/>
            <a:t>implantées</a:t>
          </a:r>
          <a:r>
            <a:rPr lang="en-US" sz="2200" kern="1200" dirty="0" smtClean="0"/>
            <a:t> </a:t>
          </a:r>
          <a:r>
            <a:rPr lang="en-US" sz="2200" kern="1200" dirty="0" err="1" smtClean="0"/>
            <a:t>localement</a:t>
          </a:r>
          <a:r>
            <a:rPr lang="en-US" sz="2200" kern="1200" dirty="0" smtClean="0"/>
            <a:t> d’être </a:t>
          </a:r>
          <a:r>
            <a:rPr lang="en-US" sz="2200" kern="1200" dirty="0" err="1" smtClean="0"/>
            <a:t>compétitives</a:t>
          </a:r>
          <a:r>
            <a:rPr lang="en-US" sz="2200" kern="1200" dirty="0" smtClean="0"/>
            <a:t> </a:t>
          </a:r>
          <a:r>
            <a:rPr lang="en-US" sz="2200" kern="1200" dirty="0" err="1" smtClean="0"/>
            <a:t>ou</a:t>
          </a:r>
          <a:r>
            <a:rPr lang="en-US" sz="2200" kern="1200" dirty="0" smtClean="0"/>
            <a:t> de </a:t>
          </a:r>
          <a:r>
            <a:rPr lang="en-US" sz="2200" kern="1200" dirty="0" err="1" smtClean="0"/>
            <a:t>répondre</a:t>
          </a:r>
          <a:r>
            <a:rPr lang="en-US" sz="2200" kern="1200" dirty="0" smtClean="0"/>
            <a:t> </a:t>
          </a:r>
          <a:r>
            <a:rPr lang="en-US" sz="2200" kern="1200" dirty="0" err="1" smtClean="0"/>
            <a:t>rapidement</a:t>
          </a:r>
          <a:r>
            <a:rPr lang="en-US" sz="2200" kern="1200" dirty="0" smtClean="0"/>
            <a:t> à </a:t>
          </a:r>
          <a:r>
            <a:rPr lang="en-US" sz="2200" kern="1200" dirty="0" err="1" smtClean="0"/>
            <a:t>toutes</a:t>
          </a:r>
          <a:r>
            <a:rPr lang="en-US" sz="2200" kern="1200" dirty="0" smtClean="0"/>
            <a:t> les </a:t>
          </a:r>
          <a:r>
            <a:rPr lang="en-US" sz="2200" kern="1200" dirty="0" err="1" smtClean="0"/>
            <a:t>contraintes</a:t>
          </a:r>
          <a:r>
            <a:rPr lang="en-US" sz="2200" kern="1200" dirty="0" smtClean="0"/>
            <a:t> </a:t>
          </a:r>
          <a:r>
            <a:rPr lang="en-US" sz="2200" kern="1200" dirty="0" err="1" smtClean="0"/>
            <a:t>administratives</a:t>
          </a:r>
          <a:r>
            <a:rPr lang="en-US" sz="2200" kern="1200" dirty="0" smtClean="0"/>
            <a:t> et </a:t>
          </a:r>
          <a:r>
            <a:rPr lang="en-US" sz="2200" kern="1200" dirty="0" err="1" smtClean="0"/>
            <a:t>juridiques</a:t>
          </a:r>
          <a:r>
            <a:rPr lang="en-US" sz="2200" kern="1200" dirty="0" smtClean="0"/>
            <a:t> (CERN et </a:t>
          </a:r>
          <a:r>
            <a:rPr lang="en-US" sz="2200" kern="1200" dirty="0" err="1" smtClean="0"/>
            <a:t>Etats</a:t>
          </a:r>
          <a:r>
            <a:rPr lang="en-US" sz="2200" kern="1200" dirty="0" smtClean="0"/>
            <a:t> </a:t>
          </a:r>
          <a:r>
            <a:rPr lang="en-US" sz="2200" kern="1200" dirty="0" err="1" smtClean="0"/>
            <a:t>Hôtes</a:t>
          </a:r>
          <a:r>
            <a:rPr lang="en-US" sz="2200" kern="1200" dirty="0" smtClean="0"/>
            <a:t>)</a:t>
          </a:r>
          <a:endParaRPr lang="en-US" sz="2200" kern="1200" dirty="0"/>
        </a:p>
      </dsp:txBody>
      <dsp:txXfrm>
        <a:off x="48" y="635957"/>
        <a:ext cx="4652664" cy="5072759"/>
      </dsp:txXfrm>
    </dsp:sp>
    <dsp:sp modelId="{09F9B591-D4DA-4A67-B7BE-73BF2C5E1613}">
      <dsp:nvSpPr>
        <dsp:cNvPr id="0" name=""/>
        <dsp:cNvSpPr/>
      </dsp:nvSpPr>
      <dsp:spPr>
        <a:xfrm>
          <a:off x="5304086" y="2357"/>
          <a:ext cx="4652664" cy="633600"/>
        </a:xfrm>
        <a:prstGeom prst="rect">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BVFM</a:t>
          </a:r>
          <a:endParaRPr lang="en-US" sz="2200" kern="1200" dirty="0"/>
        </a:p>
      </dsp:txBody>
      <dsp:txXfrm>
        <a:off x="5304086" y="2357"/>
        <a:ext cx="4652664" cy="633600"/>
      </dsp:txXfrm>
    </dsp:sp>
    <dsp:sp modelId="{5157F412-9DB3-42B0-B9AA-5044BC807A38}">
      <dsp:nvSpPr>
        <dsp:cNvPr id="0" name=""/>
        <dsp:cNvSpPr/>
      </dsp:nvSpPr>
      <dsp:spPr>
        <a:xfrm>
          <a:off x="5304086" y="635957"/>
          <a:ext cx="4652664" cy="5072759"/>
        </a:xfrm>
        <a:prstGeom prst="rect">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err="1" smtClean="0"/>
            <a:t>Spécification</a:t>
          </a:r>
          <a:r>
            <a:rPr lang="en-US" sz="2200" kern="1200" dirty="0" smtClean="0"/>
            <a:t> technique plus </a:t>
          </a:r>
          <a:r>
            <a:rPr lang="en-US" sz="2200" kern="1200" dirty="0" err="1" smtClean="0"/>
            <a:t>ouverte</a:t>
          </a:r>
          <a:r>
            <a:rPr lang="en-US" sz="2200" kern="1200" dirty="0" smtClean="0"/>
            <a:t> à </a:t>
          </a:r>
          <a:r>
            <a:rPr lang="en-US" sz="2200" kern="1200" dirty="0" err="1" smtClean="0"/>
            <a:t>différentes</a:t>
          </a:r>
          <a:r>
            <a:rPr lang="en-US" sz="2200" kern="1200" dirty="0" smtClean="0"/>
            <a:t> solutions: les </a:t>
          </a:r>
          <a:r>
            <a:rPr lang="en-US" sz="2200" kern="1200" dirty="0" err="1" smtClean="0"/>
            <a:t>soumissionnaires</a:t>
          </a:r>
          <a:r>
            <a:rPr lang="en-US" sz="2200" kern="1200" dirty="0" smtClean="0"/>
            <a:t> </a:t>
          </a:r>
          <a:r>
            <a:rPr lang="en-US" sz="2200" kern="1200" dirty="0" err="1" smtClean="0"/>
            <a:t>peuvent</a:t>
          </a:r>
          <a:r>
            <a:rPr lang="en-US" sz="2200" kern="1200" dirty="0" smtClean="0"/>
            <a:t> proposer </a:t>
          </a:r>
          <a:r>
            <a:rPr lang="en-US" sz="2200" kern="1200" dirty="0" err="1" smtClean="0"/>
            <a:t>une</a:t>
          </a:r>
          <a:r>
            <a:rPr lang="en-US" sz="2200" kern="1200" dirty="0" smtClean="0"/>
            <a:t> solution avec </a:t>
          </a:r>
          <a:r>
            <a:rPr lang="en-US" sz="2200" kern="1200" dirty="0" err="1" smtClean="0"/>
            <a:t>une</a:t>
          </a:r>
          <a:r>
            <a:rPr lang="en-US" sz="2200" kern="1200" dirty="0" smtClean="0"/>
            <a:t> </a:t>
          </a:r>
          <a:r>
            <a:rPr lang="en-US" sz="2200" kern="1200" dirty="0" err="1" smtClean="0"/>
            <a:t>valeur</a:t>
          </a:r>
          <a:r>
            <a:rPr lang="en-US" sz="2200" kern="1200" dirty="0" smtClean="0"/>
            <a:t> </a:t>
          </a:r>
          <a:r>
            <a:rPr lang="en-US" sz="2200" kern="1200" dirty="0" err="1" smtClean="0"/>
            <a:t>ajoutée</a:t>
          </a:r>
          <a:endParaRPr lang="en-US" sz="2200" kern="1200" dirty="0"/>
        </a:p>
        <a:p>
          <a:pPr marL="228600" lvl="1" indent="-228600" algn="l" defTabSz="977900">
            <a:lnSpc>
              <a:spcPct val="90000"/>
            </a:lnSpc>
            <a:spcBef>
              <a:spcPct val="0"/>
            </a:spcBef>
            <a:spcAft>
              <a:spcPct val="15000"/>
            </a:spcAft>
            <a:buChar char="••"/>
          </a:pPr>
          <a:r>
            <a:rPr lang="en-US" sz="2200" kern="1200" dirty="0" smtClean="0"/>
            <a:t>Bon </a:t>
          </a:r>
          <a:r>
            <a:rPr lang="en-US" sz="2200" kern="1200" dirty="0" err="1" smtClean="0"/>
            <a:t>équilibre</a:t>
          </a:r>
          <a:r>
            <a:rPr lang="en-US" sz="2200" kern="1200" dirty="0" smtClean="0"/>
            <a:t> entre les points prix et les </a:t>
          </a:r>
          <a:r>
            <a:rPr lang="en-US" sz="2200" kern="1200" dirty="0" err="1" smtClean="0"/>
            <a:t>critères</a:t>
          </a:r>
          <a:r>
            <a:rPr lang="en-US" sz="2200" kern="1200" dirty="0" smtClean="0"/>
            <a:t> de </a:t>
          </a:r>
          <a:r>
            <a:rPr lang="en-US" sz="2200" kern="1200" dirty="0" err="1" smtClean="0"/>
            <a:t>qualité</a:t>
          </a:r>
          <a:endParaRPr lang="en-US" sz="2200" kern="1200" dirty="0"/>
        </a:p>
      </dsp:txBody>
      <dsp:txXfrm>
        <a:off x="5304086" y="635957"/>
        <a:ext cx="4652664" cy="50727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8550F-B195-4B5A-A673-FAD84054A008}">
      <dsp:nvSpPr>
        <dsp:cNvPr id="0" name=""/>
        <dsp:cNvSpPr/>
      </dsp:nvSpPr>
      <dsp:spPr>
        <a:xfrm rot="5400000">
          <a:off x="3640753" y="103023"/>
          <a:ext cx="1525763" cy="1327414"/>
        </a:xfrm>
        <a:prstGeom prst="hexagon">
          <a:avLst>
            <a:gd name="adj" fmla="val 25000"/>
            <a:gd name="vf" fmla="val 11547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Synergies avec </a:t>
          </a:r>
          <a:r>
            <a:rPr lang="en-US" sz="1200" kern="1200" dirty="0" err="1" smtClean="0"/>
            <a:t>d’autres</a:t>
          </a:r>
          <a:r>
            <a:rPr lang="en-US" sz="1200" kern="1200" dirty="0" smtClean="0"/>
            <a:t> </a:t>
          </a:r>
          <a:r>
            <a:rPr lang="en-US" sz="1200" kern="1200" dirty="0" err="1" smtClean="0"/>
            <a:t>contrats</a:t>
          </a:r>
          <a:r>
            <a:rPr lang="en-US" sz="1200" kern="1200" dirty="0" smtClean="0"/>
            <a:t>?</a:t>
          </a:r>
          <a:endParaRPr lang="en-US" sz="1200" kern="1200" dirty="0"/>
        </a:p>
      </dsp:txBody>
      <dsp:txXfrm rot="-5400000">
        <a:off x="3946782" y="241614"/>
        <a:ext cx="913704" cy="1050233"/>
      </dsp:txXfrm>
    </dsp:sp>
    <dsp:sp modelId="{50CF9C65-E23A-4EDC-A072-78CABA4E3839}">
      <dsp:nvSpPr>
        <dsp:cNvPr id="0" name=""/>
        <dsp:cNvSpPr/>
      </dsp:nvSpPr>
      <dsp:spPr>
        <a:xfrm>
          <a:off x="5301225" y="3039699"/>
          <a:ext cx="1038781" cy="638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400050">
            <a:lnSpc>
              <a:spcPct val="90000"/>
            </a:lnSpc>
            <a:spcBef>
              <a:spcPct val="0"/>
            </a:spcBef>
            <a:spcAft>
              <a:spcPct val="35000"/>
            </a:spcAft>
          </a:pPr>
          <a:endParaRPr lang="en-US" sz="900" kern="1200" dirty="0"/>
        </a:p>
      </dsp:txBody>
      <dsp:txXfrm>
        <a:off x="5301225" y="3039699"/>
        <a:ext cx="1038781" cy="638669"/>
      </dsp:txXfrm>
    </dsp:sp>
    <dsp:sp modelId="{84129A18-BB80-4629-87A3-CE68EAC4A559}">
      <dsp:nvSpPr>
        <dsp:cNvPr id="0" name=""/>
        <dsp:cNvSpPr/>
      </dsp:nvSpPr>
      <dsp:spPr>
        <a:xfrm rot="5400000">
          <a:off x="2207145" y="103023"/>
          <a:ext cx="1525763" cy="1327414"/>
        </a:xfrm>
        <a:prstGeom prst="hexagon">
          <a:avLst>
            <a:gd name="adj" fmla="val 25000"/>
            <a:gd name="vf" fmla="val 11547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2200" kern="1200" dirty="0" smtClean="0"/>
            <a:t>On site vs off site? </a:t>
          </a:r>
          <a:endParaRPr lang="en-US" sz="2200" kern="1200" dirty="0"/>
        </a:p>
      </dsp:txBody>
      <dsp:txXfrm rot="-5400000">
        <a:off x="2513174" y="241614"/>
        <a:ext cx="913704" cy="1050233"/>
      </dsp:txXfrm>
    </dsp:sp>
    <dsp:sp modelId="{6DDC5C73-77D8-4712-8B7B-FDAE7710710B}">
      <dsp:nvSpPr>
        <dsp:cNvPr id="0" name=""/>
        <dsp:cNvSpPr/>
      </dsp:nvSpPr>
      <dsp:spPr>
        <a:xfrm rot="5400000">
          <a:off x="2921202" y="1398092"/>
          <a:ext cx="1525763" cy="1327414"/>
        </a:xfrm>
        <a:prstGeom prst="hexagon">
          <a:avLst>
            <a:gd name="adj" fmla="val 25000"/>
            <a:gd name="vf" fmla="val 11547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err="1" smtClean="0"/>
            <a:t>Responsable</a:t>
          </a:r>
          <a:r>
            <a:rPr lang="en-US" sz="1100" kern="1200" dirty="0" smtClean="0"/>
            <a:t> technique au CERN. Formation </a:t>
          </a:r>
          <a:r>
            <a:rPr lang="en-US" sz="1100" kern="1200" dirty="0" err="1" smtClean="0"/>
            <a:t>nécessaire</a:t>
          </a:r>
          <a:r>
            <a:rPr lang="en-US" sz="1100" kern="1200" dirty="0" smtClean="0"/>
            <a:t>?</a:t>
          </a:r>
          <a:endParaRPr lang="en-US" sz="1100" kern="1200" dirty="0"/>
        </a:p>
      </dsp:txBody>
      <dsp:txXfrm rot="-5400000">
        <a:off x="3227231" y="1536683"/>
        <a:ext cx="913704" cy="1050233"/>
      </dsp:txXfrm>
    </dsp:sp>
    <dsp:sp modelId="{36BA9E93-EA99-43BE-AD17-64F3D364FB63}">
      <dsp:nvSpPr>
        <dsp:cNvPr id="0" name=""/>
        <dsp:cNvSpPr/>
      </dsp:nvSpPr>
      <dsp:spPr>
        <a:xfrm>
          <a:off x="1317625" y="1604070"/>
          <a:ext cx="1647825" cy="915458"/>
        </a:xfrm>
        <a:prstGeom prst="rect">
          <a:avLst/>
        </a:prstGeom>
        <a:noFill/>
        <a:ln>
          <a:noFill/>
        </a:ln>
        <a:effectLst/>
      </dsp:spPr>
      <dsp:style>
        <a:lnRef idx="0">
          <a:scrgbClr r="0" g="0" b="0"/>
        </a:lnRef>
        <a:fillRef idx="0">
          <a:scrgbClr r="0" g="0" b="0"/>
        </a:fillRef>
        <a:effectRef idx="0">
          <a:scrgbClr r="0" g="0" b="0"/>
        </a:effectRef>
        <a:fontRef idx="minor"/>
      </dsp:style>
    </dsp:sp>
    <dsp:sp modelId="{68BD194D-987A-4B7A-A540-03A7BEF17F4E}">
      <dsp:nvSpPr>
        <dsp:cNvPr id="0" name=""/>
        <dsp:cNvSpPr/>
      </dsp:nvSpPr>
      <dsp:spPr>
        <a:xfrm rot="5400000">
          <a:off x="4354810" y="1398092"/>
          <a:ext cx="1525763" cy="1327414"/>
        </a:xfrm>
        <a:prstGeom prst="hexagon">
          <a:avLst>
            <a:gd name="adj" fmla="val 25000"/>
            <a:gd name="vf" fmla="val 11547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4660839" y="1536683"/>
        <a:ext cx="913704" cy="1050233"/>
      </dsp:txXfrm>
    </dsp:sp>
    <dsp:sp modelId="{7D32ADEB-0311-4833-A7B6-4DEC2BDD81BD}">
      <dsp:nvSpPr>
        <dsp:cNvPr id="0" name=""/>
        <dsp:cNvSpPr/>
      </dsp:nvSpPr>
      <dsp:spPr>
        <a:xfrm rot="5400000">
          <a:off x="3640753" y="2672326"/>
          <a:ext cx="1525763" cy="1369082"/>
        </a:xfrm>
        <a:prstGeom prst="hexagon">
          <a:avLst>
            <a:gd name="adj" fmla="val 25000"/>
            <a:gd name="vf" fmla="val 11547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kern="1200" dirty="0"/>
        </a:p>
      </dsp:txBody>
      <dsp:txXfrm rot="-5400000">
        <a:off x="3935557" y="2835223"/>
        <a:ext cx="936154" cy="1043289"/>
      </dsp:txXfrm>
    </dsp:sp>
    <dsp:sp modelId="{AEA6567B-C4E2-4368-B1F0-CD7F887FDB76}">
      <dsp:nvSpPr>
        <dsp:cNvPr id="0" name=""/>
        <dsp:cNvSpPr/>
      </dsp:nvSpPr>
      <dsp:spPr>
        <a:xfrm>
          <a:off x="5107622" y="2899138"/>
          <a:ext cx="1702752" cy="915458"/>
        </a:xfrm>
        <a:prstGeom prst="rect">
          <a:avLst/>
        </a:prstGeom>
        <a:noFill/>
        <a:ln>
          <a:noFill/>
        </a:ln>
        <a:effectLst/>
      </dsp:spPr>
      <dsp:style>
        <a:lnRef idx="0">
          <a:scrgbClr r="0" g="0" b="0"/>
        </a:lnRef>
        <a:fillRef idx="0">
          <a:scrgbClr r="0" g="0" b="0"/>
        </a:fillRef>
        <a:effectRef idx="0">
          <a:scrgbClr r="0" g="0" b="0"/>
        </a:effectRef>
        <a:fontRef idx="minor"/>
      </dsp:style>
    </dsp:sp>
    <dsp:sp modelId="{04C6FF2C-CC2C-4865-A223-E45CE368AA0A}">
      <dsp:nvSpPr>
        <dsp:cNvPr id="0" name=""/>
        <dsp:cNvSpPr/>
      </dsp:nvSpPr>
      <dsp:spPr>
        <a:xfrm rot="5400000">
          <a:off x="2207145" y="2693160"/>
          <a:ext cx="1525763" cy="1327414"/>
        </a:xfrm>
        <a:prstGeom prst="hexagon">
          <a:avLst>
            <a:gd name="adj" fmla="val 25000"/>
            <a:gd name="vf" fmla="val 11547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2513174" y="2831751"/>
        <a:ext cx="913704" cy="1050233"/>
      </dsp:txXfrm>
    </dsp:sp>
    <dsp:sp modelId="{5E92E5D5-EA9A-424D-BF37-BBDD1748FC7E}">
      <dsp:nvSpPr>
        <dsp:cNvPr id="0" name=""/>
        <dsp:cNvSpPr/>
      </dsp:nvSpPr>
      <dsp:spPr>
        <a:xfrm rot="5400000">
          <a:off x="2921202" y="3988228"/>
          <a:ext cx="1525763" cy="1327414"/>
        </a:xfrm>
        <a:prstGeom prst="hexagon">
          <a:avLst>
            <a:gd name="adj" fmla="val 25000"/>
            <a:gd name="vf" fmla="val 11547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err="1" smtClean="0"/>
            <a:t>Connaître</a:t>
          </a:r>
          <a:r>
            <a:rPr lang="en-US" sz="900" kern="1200" dirty="0" smtClean="0"/>
            <a:t> le </a:t>
          </a:r>
          <a:r>
            <a:rPr lang="en-US" sz="900" kern="1200" dirty="0" err="1" smtClean="0"/>
            <a:t>marché</a:t>
          </a:r>
          <a:r>
            <a:rPr lang="en-US" sz="900" kern="1200" dirty="0" smtClean="0"/>
            <a:t> (</a:t>
          </a:r>
          <a:r>
            <a:rPr lang="en-US" sz="900" kern="1200" dirty="0" err="1" smtClean="0"/>
            <a:t>motiver</a:t>
          </a:r>
          <a:r>
            <a:rPr lang="en-US" sz="900" kern="1200" dirty="0" smtClean="0"/>
            <a:t> les </a:t>
          </a:r>
          <a:r>
            <a:rPr lang="en-US" sz="900" kern="1200" dirty="0" err="1" smtClean="0"/>
            <a:t>firmes</a:t>
          </a:r>
          <a:r>
            <a:rPr lang="en-US" sz="900" kern="1200" dirty="0" smtClean="0"/>
            <a:t> à </a:t>
          </a:r>
          <a:r>
            <a:rPr lang="en-US" sz="900" kern="1200" dirty="0" err="1" smtClean="0"/>
            <a:t>soumissionner</a:t>
          </a:r>
          <a:r>
            <a:rPr lang="en-US" sz="900" kern="1200" dirty="0" smtClean="0"/>
            <a:t>, ne pas sur-demander </a:t>
          </a:r>
          <a:r>
            <a:rPr lang="en-US" sz="900" kern="1200" dirty="0" err="1" smtClean="0"/>
            <a:t>lors</a:t>
          </a:r>
          <a:r>
            <a:rPr lang="en-US" sz="900" kern="1200" dirty="0" smtClean="0"/>
            <a:t> du MS, etc.) </a:t>
          </a:r>
          <a:endParaRPr lang="en-US" sz="900" kern="1200" dirty="0"/>
        </a:p>
      </dsp:txBody>
      <dsp:txXfrm rot="-5400000">
        <a:off x="3227231" y="4126819"/>
        <a:ext cx="913704" cy="1050233"/>
      </dsp:txXfrm>
    </dsp:sp>
    <dsp:sp modelId="{84E0E6E4-6F66-4DB8-AC38-6A85E71352F0}">
      <dsp:nvSpPr>
        <dsp:cNvPr id="0" name=""/>
        <dsp:cNvSpPr/>
      </dsp:nvSpPr>
      <dsp:spPr>
        <a:xfrm>
          <a:off x="1317625" y="4194206"/>
          <a:ext cx="1647825" cy="915458"/>
        </a:xfrm>
        <a:prstGeom prst="rect">
          <a:avLst/>
        </a:prstGeom>
        <a:noFill/>
        <a:ln>
          <a:noFill/>
        </a:ln>
        <a:effectLst/>
      </dsp:spPr>
      <dsp:style>
        <a:lnRef idx="0">
          <a:scrgbClr r="0" g="0" b="0"/>
        </a:lnRef>
        <a:fillRef idx="0">
          <a:scrgbClr r="0" g="0" b="0"/>
        </a:fillRef>
        <a:effectRef idx="0">
          <a:scrgbClr r="0" g="0" b="0"/>
        </a:effectRef>
        <a:fontRef idx="minor"/>
      </dsp:style>
    </dsp:sp>
    <dsp:sp modelId="{00FB450F-552A-465C-931E-4FE3525D0056}">
      <dsp:nvSpPr>
        <dsp:cNvPr id="0" name=""/>
        <dsp:cNvSpPr/>
      </dsp:nvSpPr>
      <dsp:spPr>
        <a:xfrm rot="5400000">
          <a:off x="4354810" y="3988228"/>
          <a:ext cx="1525763" cy="1327414"/>
        </a:xfrm>
        <a:prstGeom prst="hexagon">
          <a:avLst>
            <a:gd name="adj" fmla="val 25000"/>
            <a:gd name="vf" fmla="val 11547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4660839" y="4126819"/>
        <a:ext cx="913704" cy="10502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DAF2E-ACA8-4A57-A666-70D76755A198}">
      <dsp:nvSpPr>
        <dsp:cNvPr id="0" name=""/>
        <dsp:cNvSpPr/>
      </dsp:nvSpPr>
      <dsp:spPr>
        <a:xfrm>
          <a:off x="2375971" y="0"/>
          <a:ext cx="4525963" cy="4525963"/>
        </a:xfrm>
        <a:prstGeom prst="triangle">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sp>
    <dsp:sp modelId="{3E979029-F1BA-4E16-A2D7-B30B83620E80}">
      <dsp:nvSpPr>
        <dsp:cNvPr id="0" name=""/>
        <dsp:cNvSpPr/>
      </dsp:nvSpPr>
      <dsp:spPr>
        <a:xfrm>
          <a:off x="4638952" y="453038"/>
          <a:ext cx="2941875" cy="804419"/>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err="1" smtClean="0"/>
            <a:t>Une</a:t>
          </a:r>
          <a:r>
            <a:rPr lang="en-US" sz="1500" kern="1200" dirty="0" smtClean="0"/>
            <a:t> </a:t>
          </a:r>
          <a:r>
            <a:rPr lang="en-US" sz="1500" kern="1200" dirty="0" err="1" smtClean="0"/>
            <a:t>éventuelle</a:t>
          </a:r>
          <a:r>
            <a:rPr lang="en-US" sz="1500" kern="1200" dirty="0" smtClean="0"/>
            <a:t> augmentation des prix</a:t>
          </a:r>
          <a:endParaRPr lang="en-US" sz="1500" kern="1200" dirty="0"/>
        </a:p>
      </dsp:txBody>
      <dsp:txXfrm>
        <a:off x="4678220" y="492306"/>
        <a:ext cx="2863339" cy="725883"/>
      </dsp:txXfrm>
    </dsp:sp>
    <dsp:sp modelId="{B7C8C18C-F48F-4B66-8B48-86AACA6495E9}">
      <dsp:nvSpPr>
        <dsp:cNvPr id="0" name=""/>
        <dsp:cNvSpPr/>
      </dsp:nvSpPr>
      <dsp:spPr>
        <a:xfrm>
          <a:off x="4638952" y="1358009"/>
          <a:ext cx="2941875" cy="804419"/>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err="1" smtClean="0"/>
            <a:t>Renouvellement</a:t>
          </a:r>
          <a:r>
            <a:rPr lang="en-US" sz="1500" kern="1200" dirty="0" smtClean="0"/>
            <a:t> total du personnel</a:t>
          </a:r>
          <a:endParaRPr lang="en-US" sz="1500" kern="1200" dirty="0"/>
        </a:p>
      </dsp:txBody>
      <dsp:txXfrm>
        <a:off x="4678220" y="1397277"/>
        <a:ext cx="2863339" cy="725883"/>
      </dsp:txXfrm>
    </dsp:sp>
    <dsp:sp modelId="{86A4D21C-9CC3-4F74-9705-3DB081A3BBA5}">
      <dsp:nvSpPr>
        <dsp:cNvPr id="0" name=""/>
        <dsp:cNvSpPr/>
      </dsp:nvSpPr>
      <dsp:spPr>
        <a:xfrm>
          <a:off x="4638952" y="2262981"/>
          <a:ext cx="2941875" cy="804419"/>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err="1" smtClean="0"/>
            <a:t>Accompagner</a:t>
          </a:r>
          <a:r>
            <a:rPr lang="en-US" sz="1500" kern="1200" dirty="0" smtClean="0"/>
            <a:t> le nouveau </a:t>
          </a:r>
          <a:r>
            <a:rPr lang="en-US" sz="1500" kern="1200" dirty="0" err="1" smtClean="0"/>
            <a:t>contractant</a:t>
          </a:r>
          <a:r>
            <a:rPr lang="en-US" sz="1500" kern="1200" dirty="0" smtClean="0"/>
            <a:t> (</a:t>
          </a:r>
          <a:r>
            <a:rPr lang="en-US" sz="1500" kern="1200" dirty="0" err="1" smtClean="0"/>
            <a:t>voire</a:t>
          </a:r>
          <a:r>
            <a:rPr lang="en-US" sz="1500" kern="1200" dirty="0" smtClean="0"/>
            <a:t> </a:t>
          </a:r>
          <a:r>
            <a:rPr lang="en-US" sz="1500" kern="1200" dirty="0" err="1" smtClean="0"/>
            <a:t>jusqu’à</a:t>
          </a:r>
          <a:r>
            <a:rPr lang="en-US" sz="1500" kern="1200" dirty="0" smtClean="0"/>
            <a:t> 2 </a:t>
          </a:r>
          <a:r>
            <a:rPr lang="en-US" sz="1500" kern="1200" dirty="0" err="1" smtClean="0"/>
            <a:t>ans</a:t>
          </a:r>
          <a:r>
            <a:rPr lang="en-US" sz="1500" kern="1200" dirty="0" smtClean="0"/>
            <a:t>)</a:t>
          </a:r>
          <a:endParaRPr lang="en-US" sz="1500" kern="1200" dirty="0"/>
        </a:p>
      </dsp:txBody>
      <dsp:txXfrm>
        <a:off x="4678220" y="2302249"/>
        <a:ext cx="2863339" cy="725883"/>
      </dsp:txXfrm>
    </dsp:sp>
    <dsp:sp modelId="{E04D50F3-074D-4F59-87E2-2CF01AB35A2F}">
      <dsp:nvSpPr>
        <dsp:cNvPr id="0" name=""/>
        <dsp:cNvSpPr/>
      </dsp:nvSpPr>
      <dsp:spPr>
        <a:xfrm>
          <a:off x="4638952" y="3167953"/>
          <a:ext cx="2941875" cy="804419"/>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Changer de </a:t>
          </a:r>
          <a:r>
            <a:rPr lang="en-US" sz="1500" kern="1200" dirty="0" err="1" smtClean="0"/>
            <a:t>stratégie</a:t>
          </a:r>
          <a:r>
            <a:rPr lang="en-US" sz="1500" kern="1200" dirty="0" smtClean="0"/>
            <a:t> </a:t>
          </a:r>
          <a:r>
            <a:rPr lang="en-US" sz="1500" kern="1200" dirty="0" err="1" smtClean="0"/>
            <a:t>si</a:t>
          </a:r>
          <a:r>
            <a:rPr lang="en-US" sz="1500" kern="1200" dirty="0" smtClean="0"/>
            <a:t> necessaire (ex.: splitting </a:t>
          </a:r>
          <a:r>
            <a:rPr lang="en-US" sz="1500" kern="1200" dirty="0" err="1" smtClean="0"/>
            <a:t>ou</a:t>
          </a:r>
          <a:r>
            <a:rPr lang="en-US" sz="1500" kern="1200" dirty="0" smtClean="0"/>
            <a:t> pas)</a:t>
          </a:r>
          <a:endParaRPr lang="en-US" sz="1500" kern="1200" dirty="0"/>
        </a:p>
      </dsp:txBody>
      <dsp:txXfrm>
        <a:off x="4678220" y="3207221"/>
        <a:ext cx="2863339" cy="72588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EF5ACC-25E3-48F2-BB98-92CA2360BFE1}">
      <dsp:nvSpPr>
        <dsp:cNvPr id="0" name=""/>
        <dsp:cNvSpPr/>
      </dsp:nvSpPr>
      <dsp:spPr>
        <a:xfrm>
          <a:off x="-5233626" y="-807688"/>
          <a:ext cx="6279842" cy="6279842"/>
        </a:xfrm>
        <a:prstGeom prst="blockArc">
          <a:avLst>
            <a:gd name="adj1" fmla="val 18900000"/>
            <a:gd name="adj2" fmla="val 2700000"/>
            <a:gd name="adj3" fmla="val 344"/>
          </a:avLst>
        </a:pr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07BD0B-B7E4-4170-B617-118714C076B7}">
      <dsp:nvSpPr>
        <dsp:cNvPr id="0" name=""/>
        <dsp:cNvSpPr/>
      </dsp:nvSpPr>
      <dsp:spPr>
        <a:xfrm>
          <a:off x="857445" y="515621"/>
          <a:ext cx="7245949" cy="1634032"/>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57707" tIns="53340" rIns="53340" bIns="53340" numCol="1" spcCol="1270" anchor="ctr" anchorCtr="0">
          <a:noAutofit/>
        </a:bodyPr>
        <a:lstStyle/>
        <a:p>
          <a:pPr lvl="0" algn="l" defTabSz="933450">
            <a:lnSpc>
              <a:spcPct val="90000"/>
            </a:lnSpc>
            <a:spcBef>
              <a:spcPct val="0"/>
            </a:spcBef>
            <a:spcAft>
              <a:spcPct val="35000"/>
            </a:spcAft>
          </a:pPr>
          <a:r>
            <a:rPr lang="fr-BE" sz="2100" b="0" kern="1200" dirty="0" smtClean="0"/>
            <a:t>Ne jamais demander au nouveau contractant de reprendre tout ou une partie du personnel du contractant sortant.</a:t>
          </a:r>
        </a:p>
        <a:p>
          <a:pPr lvl="0" algn="l" defTabSz="933450">
            <a:lnSpc>
              <a:spcPct val="90000"/>
            </a:lnSpc>
            <a:spcBef>
              <a:spcPct val="0"/>
            </a:spcBef>
            <a:spcAft>
              <a:spcPct val="35000"/>
            </a:spcAft>
          </a:pPr>
          <a:r>
            <a:rPr lang="fr-BE" sz="2100" kern="1200" dirty="0" smtClean="0"/>
            <a:t>Renvoyer le contractant à la réglementation applicable.</a:t>
          </a:r>
          <a:endParaRPr lang="en-US" sz="2100" b="0" kern="1200" dirty="0"/>
        </a:p>
      </dsp:txBody>
      <dsp:txXfrm>
        <a:off x="857445" y="515621"/>
        <a:ext cx="7245949" cy="1634032"/>
      </dsp:txXfrm>
    </dsp:sp>
    <dsp:sp modelId="{7F9CDFE6-EB51-41C4-8F33-A78F3D025FE4}">
      <dsp:nvSpPr>
        <dsp:cNvPr id="0" name=""/>
        <dsp:cNvSpPr/>
      </dsp:nvSpPr>
      <dsp:spPr>
        <a:xfrm>
          <a:off x="24605" y="499797"/>
          <a:ext cx="1665680" cy="1665680"/>
        </a:xfrm>
        <a:prstGeom prst="ellipse">
          <a:avLst/>
        </a:prstGeom>
        <a:solidFill>
          <a:schemeClr val="lt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3DE05D-0A3B-4BA9-9DFB-029B6E087A14}">
      <dsp:nvSpPr>
        <dsp:cNvPr id="0" name=""/>
        <dsp:cNvSpPr/>
      </dsp:nvSpPr>
      <dsp:spPr>
        <a:xfrm>
          <a:off x="857445" y="2665555"/>
          <a:ext cx="7245949" cy="1332544"/>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57707" tIns="53340" rIns="53340" bIns="53340" numCol="1" spcCol="1270" anchor="ctr" anchorCtr="0">
          <a:noAutofit/>
        </a:bodyPr>
        <a:lstStyle/>
        <a:p>
          <a:pPr lvl="0" algn="l" defTabSz="933450">
            <a:lnSpc>
              <a:spcPct val="90000"/>
            </a:lnSpc>
            <a:spcBef>
              <a:spcPct val="0"/>
            </a:spcBef>
            <a:spcAft>
              <a:spcPct val="35000"/>
            </a:spcAft>
          </a:pPr>
          <a:r>
            <a:rPr lang="en-US" sz="2100" kern="1200" dirty="0" smtClean="0"/>
            <a:t>Pour rappel, </a:t>
          </a:r>
          <a:r>
            <a:rPr lang="fr-BE" sz="2100" kern="1200" dirty="0" smtClean="0"/>
            <a:t>les autorités sont les seules compétentes en la matière.</a:t>
          </a:r>
          <a:endParaRPr lang="en-US" sz="2100" kern="1200" dirty="0"/>
        </a:p>
      </dsp:txBody>
      <dsp:txXfrm>
        <a:off x="857445" y="2665555"/>
        <a:ext cx="7245949" cy="1332544"/>
      </dsp:txXfrm>
    </dsp:sp>
    <dsp:sp modelId="{CC6460A3-42AD-49DB-904B-1EC1A3314CDF}">
      <dsp:nvSpPr>
        <dsp:cNvPr id="0" name=""/>
        <dsp:cNvSpPr/>
      </dsp:nvSpPr>
      <dsp:spPr>
        <a:xfrm>
          <a:off x="24605" y="2498987"/>
          <a:ext cx="1665680" cy="1665680"/>
        </a:xfrm>
        <a:prstGeom prst="ellipse">
          <a:avLst/>
        </a:prstGeom>
        <a:solidFill>
          <a:schemeClr val="lt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F5FB5A-2567-40DF-808D-2329A07ED9A1}">
      <dsp:nvSpPr>
        <dsp:cNvPr id="0" name=""/>
        <dsp:cNvSpPr/>
      </dsp:nvSpPr>
      <dsp:spPr>
        <a:xfrm>
          <a:off x="695" y="920734"/>
          <a:ext cx="2992757" cy="3591308"/>
        </a:xfrm>
        <a:prstGeom prst="roundRect">
          <a:avLst>
            <a:gd name="adj" fmla="val 5000"/>
          </a:avLst>
        </a:prstGeom>
        <a:gradFill rotWithShape="0">
          <a:gsLst>
            <a:gs pos="0">
              <a:schemeClr val="dk2">
                <a:hueOff val="0"/>
                <a:satOff val="0"/>
                <a:lumOff val="0"/>
                <a:alphaOff val="0"/>
                <a:tint val="1000"/>
              </a:schemeClr>
            </a:gs>
            <a:gs pos="68000">
              <a:schemeClr val="dk2">
                <a:hueOff val="0"/>
                <a:satOff val="0"/>
                <a:lumOff val="0"/>
                <a:alphaOff val="0"/>
                <a:tint val="77000"/>
              </a:schemeClr>
            </a:gs>
            <a:gs pos="81000">
              <a:schemeClr val="dk2">
                <a:hueOff val="0"/>
                <a:satOff val="0"/>
                <a:lumOff val="0"/>
                <a:alphaOff val="0"/>
                <a:tint val="79000"/>
              </a:schemeClr>
            </a:gs>
            <a:gs pos="86000">
              <a:schemeClr val="dk2">
                <a:hueOff val="0"/>
                <a:satOff val="0"/>
                <a:lumOff val="0"/>
                <a:alphaOff val="0"/>
                <a:tint val="73000"/>
              </a:schemeClr>
            </a:gs>
            <a:gs pos="100000">
              <a:schemeClr val="dk2">
                <a:hueOff val="0"/>
                <a:satOff val="0"/>
                <a:lumOff val="0"/>
                <a:alphaOff val="0"/>
                <a:tint val="35000"/>
              </a:schemeClr>
            </a:gs>
          </a:gsLst>
          <a:lin ang="5400000" scaled="1"/>
        </a:gradFill>
        <a:ln>
          <a:noFill/>
        </a:ln>
        <a:effectLst>
          <a:glow rad="63500">
            <a:schemeClr val="dk2">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123444" rIns="160020" bIns="0" numCol="1" spcCol="1270" anchor="t" anchorCtr="0">
          <a:noAutofit/>
        </a:bodyPr>
        <a:lstStyle/>
        <a:p>
          <a:pPr lvl="0" algn="r" defTabSz="1600200">
            <a:lnSpc>
              <a:spcPct val="90000"/>
            </a:lnSpc>
            <a:spcBef>
              <a:spcPct val="0"/>
            </a:spcBef>
            <a:spcAft>
              <a:spcPct val="35000"/>
            </a:spcAft>
          </a:pPr>
          <a:endParaRPr lang="en-US" sz="3600" kern="1200" dirty="0"/>
        </a:p>
      </dsp:txBody>
      <dsp:txXfrm rot="16200000">
        <a:off x="-1172465" y="2093895"/>
        <a:ext cx="2944873" cy="598551"/>
      </dsp:txXfrm>
    </dsp:sp>
    <dsp:sp modelId="{A068F016-C168-45E8-8B89-2D4780AC8242}">
      <dsp:nvSpPr>
        <dsp:cNvPr id="0" name=""/>
        <dsp:cNvSpPr/>
      </dsp:nvSpPr>
      <dsp:spPr>
        <a:xfrm>
          <a:off x="599246" y="920734"/>
          <a:ext cx="2229604" cy="3591308"/>
        </a:xfrm>
        <a:prstGeom prst="rect">
          <a:avLst/>
        </a:prstGeom>
        <a:noFill/>
        <a:ln>
          <a:noFill/>
        </a:ln>
        <a:effectLst>
          <a:glow rad="63500">
            <a:schemeClr val="dk2">
              <a:hueOff val="0"/>
              <a:satOff val="0"/>
              <a:lumOff val="0"/>
              <a:alphaOff val="0"/>
              <a:tint val="30000"/>
              <a:shade val="95000"/>
              <a:satMod val="300000"/>
              <a:alpha val="50000"/>
            </a:schemeClr>
          </a:glo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fr-FR" sz="1800" b="1" kern="1200" dirty="0" smtClean="0"/>
            <a:t>Droit français</a:t>
          </a:r>
          <a:r>
            <a:rPr lang="fr-FR" sz="1800" kern="1200" dirty="0" smtClean="0"/>
            <a:t>: le code du travail interdit toute opération à but lucratif ayant pour objet exclusif le prêt de main-d’œuvre (sauf pour du travail temporaire). </a:t>
          </a:r>
          <a:endParaRPr lang="en-US" sz="1800" kern="1200" dirty="0"/>
        </a:p>
      </dsp:txBody>
      <dsp:txXfrm>
        <a:off x="599246" y="920734"/>
        <a:ext cx="2229604" cy="3591308"/>
      </dsp:txXfrm>
    </dsp:sp>
    <dsp:sp modelId="{FF9CA2A3-3B79-46A0-B9E0-D3C11E8BE253}">
      <dsp:nvSpPr>
        <dsp:cNvPr id="0" name=""/>
        <dsp:cNvSpPr/>
      </dsp:nvSpPr>
      <dsp:spPr>
        <a:xfrm>
          <a:off x="3098199" y="920734"/>
          <a:ext cx="2992757" cy="3591308"/>
        </a:xfrm>
        <a:prstGeom prst="roundRect">
          <a:avLst>
            <a:gd name="adj" fmla="val 5000"/>
          </a:avLst>
        </a:prstGeom>
        <a:gradFill rotWithShape="0">
          <a:gsLst>
            <a:gs pos="0">
              <a:schemeClr val="dk2">
                <a:hueOff val="0"/>
                <a:satOff val="0"/>
                <a:lumOff val="0"/>
                <a:alphaOff val="0"/>
                <a:tint val="1000"/>
              </a:schemeClr>
            </a:gs>
            <a:gs pos="68000">
              <a:schemeClr val="dk2">
                <a:hueOff val="0"/>
                <a:satOff val="0"/>
                <a:lumOff val="0"/>
                <a:alphaOff val="0"/>
                <a:tint val="77000"/>
              </a:schemeClr>
            </a:gs>
            <a:gs pos="81000">
              <a:schemeClr val="dk2">
                <a:hueOff val="0"/>
                <a:satOff val="0"/>
                <a:lumOff val="0"/>
                <a:alphaOff val="0"/>
                <a:tint val="79000"/>
              </a:schemeClr>
            </a:gs>
            <a:gs pos="86000">
              <a:schemeClr val="dk2">
                <a:hueOff val="0"/>
                <a:satOff val="0"/>
                <a:lumOff val="0"/>
                <a:alphaOff val="0"/>
                <a:tint val="73000"/>
              </a:schemeClr>
            </a:gs>
            <a:gs pos="100000">
              <a:schemeClr val="dk2">
                <a:hueOff val="0"/>
                <a:satOff val="0"/>
                <a:lumOff val="0"/>
                <a:alphaOff val="0"/>
                <a:tint val="35000"/>
              </a:schemeClr>
            </a:gs>
          </a:gsLst>
          <a:lin ang="5400000" scaled="1"/>
        </a:gradFill>
        <a:ln>
          <a:noFill/>
        </a:ln>
        <a:effectLst>
          <a:glow rad="63500">
            <a:schemeClr val="dk2">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123444" rIns="160020" bIns="0" numCol="1" spcCol="1270" anchor="t" anchorCtr="0">
          <a:noAutofit/>
        </a:bodyPr>
        <a:lstStyle/>
        <a:p>
          <a:pPr lvl="0" algn="r" defTabSz="1600200">
            <a:lnSpc>
              <a:spcPct val="90000"/>
            </a:lnSpc>
            <a:spcBef>
              <a:spcPct val="0"/>
            </a:spcBef>
            <a:spcAft>
              <a:spcPct val="35000"/>
            </a:spcAft>
          </a:pPr>
          <a:endParaRPr lang="en-US" sz="3600" kern="1200"/>
        </a:p>
      </dsp:txBody>
      <dsp:txXfrm rot="16200000">
        <a:off x="1925038" y="2093895"/>
        <a:ext cx="2944873" cy="598551"/>
      </dsp:txXfrm>
    </dsp:sp>
    <dsp:sp modelId="{A6A4DF51-E2CE-474E-A9AF-0AABE1362409}">
      <dsp:nvSpPr>
        <dsp:cNvPr id="0" name=""/>
        <dsp:cNvSpPr/>
      </dsp:nvSpPr>
      <dsp:spPr>
        <a:xfrm rot="5400000">
          <a:off x="2849298" y="3774692"/>
          <a:ext cx="527728" cy="448913"/>
        </a:xfrm>
        <a:prstGeom prst="flowChartExtract">
          <a:avLst/>
        </a:prstGeom>
        <a:gradFill rotWithShape="0">
          <a:gsLst>
            <a:gs pos="0">
              <a:schemeClr val="lt2">
                <a:hueOff val="0"/>
                <a:satOff val="0"/>
                <a:lumOff val="0"/>
                <a:alphaOff val="0"/>
                <a:tint val="1000"/>
              </a:schemeClr>
            </a:gs>
            <a:gs pos="68000">
              <a:schemeClr val="lt2">
                <a:hueOff val="0"/>
                <a:satOff val="0"/>
                <a:lumOff val="0"/>
                <a:alphaOff val="0"/>
                <a:tint val="77000"/>
              </a:schemeClr>
            </a:gs>
            <a:gs pos="81000">
              <a:schemeClr val="lt2">
                <a:hueOff val="0"/>
                <a:satOff val="0"/>
                <a:lumOff val="0"/>
                <a:alphaOff val="0"/>
                <a:tint val="79000"/>
              </a:schemeClr>
            </a:gs>
            <a:gs pos="86000">
              <a:schemeClr val="lt2">
                <a:hueOff val="0"/>
                <a:satOff val="0"/>
                <a:lumOff val="0"/>
                <a:alphaOff val="0"/>
                <a:tint val="73000"/>
              </a:schemeClr>
            </a:gs>
            <a:gs pos="100000">
              <a:schemeClr val="lt2">
                <a:hueOff val="0"/>
                <a:satOff val="0"/>
                <a:lumOff val="0"/>
                <a:alphaOff val="0"/>
                <a:tint val="35000"/>
              </a:schemeClr>
            </a:gs>
          </a:gsLst>
          <a:lin ang="5400000" scaled="1"/>
        </a:gradFill>
        <a:ln w="9525" cap="flat" cmpd="sng" algn="ctr">
          <a:solidFill>
            <a:schemeClr val="dk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1D43EF6B-6B07-4398-8FB4-166AC9CBBDA7}">
      <dsp:nvSpPr>
        <dsp:cNvPr id="0" name=""/>
        <dsp:cNvSpPr/>
      </dsp:nvSpPr>
      <dsp:spPr>
        <a:xfrm>
          <a:off x="3696750" y="920734"/>
          <a:ext cx="2229604" cy="3591308"/>
        </a:xfrm>
        <a:prstGeom prst="rect">
          <a:avLst/>
        </a:prstGeom>
        <a:noFill/>
        <a:ln>
          <a:noFill/>
        </a:ln>
        <a:effectLst>
          <a:glow rad="63500">
            <a:schemeClr val="dk2">
              <a:hueOff val="0"/>
              <a:satOff val="0"/>
              <a:lumOff val="0"/>
              <a:alphaOff val="0"/>
              <a:tint val="30000"/>
              <a:shade val="95000"/>
              <a:satMod val="300000"/>
              <a:alpha val="50000"/>
            </a:schemeClr>
          </a:glo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fr-FR" sz="1800" kern="1200" dirty="0" smtClean="0"/>
            <a:t>Seul est licite le fait d’avoir recours à un personnel qui exécute son travail, dans le cadre d’une prestation clairement définie, </a:t>
          </a:r>
          <a:r>
            <a:rPr lang="fr-FR" sz="1800" b="1" kern="1200" dirty="0" smtClean="0"/>
            <a:t>sous la responsabilité de son propre employeur </a:t>
          </a:r>
          <a:endParaRPr lang="en-US" sz="1800" kern="1200" dirty="0"/>
        </a:p>
      </dsp:txBody>
      <dsp:txXfrm>
        <a:off x="3696750" y="920734"/>
        <a:ext cx="2229604" cy="3591308"/>
      </dsp:txXfrm>
    </dsp:sp>
    <dsp:sp modelId="{ECDFA133-6C9E-4F36-8935-2C8595C3C988}">
      <dsp:nvSpPr>
        <dsp:cNvPr id="0" name=""/>
        <dsp:cNvSpPr/>
      </dsp:nvSpPr>
      <dsp:spPr>
        <a:xfrm>
          <a:off x="6195703" y="920734"/>
          <a:ext cx="2992757" cy="3591308"/>
        </a:xfrm>
        <a:prstGeom prst="roundRect">
          <a:avLst>
            <a:gd name="adj" fmla="val 5000"/>
          </a:avLst>
        </a:prstGeom>
        <a:gradFill rotWithShape="0">
          <a:gsLst>
            <a:gs pos="0">
              <a:schemeClr val="dk2">
                <a:hueOff val="0"/>
                <a:satOff val="0"/>
                <a:lumOff val="0"/>
                <a:alphaOff val="0"/>
                <a:tint val="1000"/>
              </a:schemeClr>
            </a:gs>
            <a:gs pos="68000">
              <a:schemeClr val="dk2">
                <a:hueOff val="0"/>
                <a:satOff val="0"/>
                <a:lumOff val="0"/>
                <a:alphaOff val="0"/>
                <a:tint val="77000"/>
              </a:schemeClr>
            </a:gs>
            <a:gs pos="81000">
              <a:schemeClr val="dk2">
                <a:hueOff val="0"/>
                <a:satOff val="0"/>
                <a:lumOff val="0"/>
                <a:alphaOff val="0"/>
                <a:tint val="79000"/>
              </a:schemeClr>
            </a:gs>
            <a:gs pos="86000">
              <a:schemeClr val="dk2">
                <a:hueOff val="0"/>
                <a:satOff val="0"/>
                <a:lumOff val="0"/>
                <a:alphaOff val="0"/>
                <a:tint val="73000"/>
              </a:schemeClr>
            </a:gs>
            <a:gs pos="100000">
              <a:schemeClr val="dk2">
                <a:hueOff val="0"/>
                <a:satOff val="0"/>
                <a:lumOff val="0"/>
                <a:alphaOff val="0"/>
                <a:tint val="35000"/>
              </a:schemeClr>
            </a:gs>
          </a:gsLst>
          <a:lin ang="5400000" scaled="1"/>
        </a:gradFill>
        <a:ln>
          <a:noFill/>
        </a:ln>
        <a:effectLst>
          <a:glow rad="63500">
            <a:schemeClr val="dk2">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123444" rIns="160020" bIns="0" numCol="1" spcCol="1270" anchor="t" anchorCtr="0">
          <a:noAutofit/>
        </a:bodyPr>
        <a:lstStyle/>
        <a:p>
          <a:pPr lvl="0" algn="r" defTabSz="1600200">
            <a:lnSpc>
              <a:spcPct val="90000"/>
            </a:lnSpc>
            <a:spcBef>
              <a:spcPct val="0"/>
            </a:spcBef>
            <a:spcAft>
              <a:spcPct val="35000"/>
            </a:spcAft>
          </a:pPr>
          <a:endParaRPr lang="en-US" sz="3600" kern="1200"/>
        </a:p>
      </dsp:txBody>
      <dsp:txXfrm rot="16200000">
        <a:off x="5022542" y="2093895"/>
        <a:ext cx="2944873" cy="598551"/>
      </dsp:txXfrm>
    </dsp:sp>
    <dsp:sp modelId="{1EBBC893-D7DF-4D46-9268-799B9895B562}">
      <dsp:nvSpPr>
        <dsp:cNvPr id="0" name=""/>
        <dsp:cNvSpPr/>
      </dsp:nvSpPr>
      <dsp:spPr>
        <a:xfrm rot="5400000">
          <a:off x="5946802" y="3774692"/>
          <a:ext cx="527728" cy="448913"/>
        </a:xfrm>
        <a:prstGeom prst="flowChartExtract">
          <a:avLst/>
        </a:prstGeom>
        <a:gradFill rotWithShape="0">
          <a:gsLst>
            <a:gs pos="0">
              <a:schemeClr val="lt2">
                <a:hueOff val="0"/>
                <a:satOff val="0"/>
                <a:lumOff val="0"/>
                <a:alphaOff val="0"/>
                <a:tint val="1000"/>
              </a:schemeClr>
            </a:gs>
            <a:gs pos="68000">
              <a:schemeClr val="lt2">
                <a:hueOff val="0"/>
                <a:satOff val="0"/>
                <a:lumOff val="0"/>
                <a:alphaOff val="0"/>
                <a:tint val="77000"/>
              </a:schemeClr>
            </a:gs>
            <a:gs pos="81000">
              <a:schemeClr val="lt2">
                <a:hueOff val="0"/>
                <a:satOff val="0"/>
                <a:lumOff val="0"/>
                <a:alphaOff val="0"/>
                <a:tint val="79000"/>
              </a:schemeClr>
            </a:gs>
            <a:gs pos="86000">
              <a:schemeClr val="lt2">
                <a:hueOff val="0"/>
                <a:satOff val="0"/>
                <a:lumOff val="0"/>
                <a:alphaOff val="0"/>
                <a:tint val="73000"/>
              </a:schemeClr>
            </a:gs>
            <a:gs pos="100000">
              <a:schemeClr val="lt2">
                <a:hueOff val="0"/>
                <a:satOff val="0"/>
                <a:lumOff val="0"/>
                <a:alphaOff val="0"/>
                <a:tint val="35000"/>
              </a:schemeClr>
            </a:gs>
          </a:gsLst>
          <a:lin ang="5400000" scaled="1"/>
        </a:gradFill>
        <a:ln w="9525" cap="flat" cmpd="sng" algn="ctr">
          <a:solidFill>
            <a:schemeClr val="dk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E08F5C88-ED10-4FB2-9ACC-39F4D0F8D5D6}">
      <dsp:nvSpPr>
        <dsp:cNvPr id="0" name=""/>
        <dsp:cNvSpPr/>
      </dsp:nvSpPr>
      <dsp:spPr>
        <a:xfrm>
          <a:off x="6794254" y="920734"/>
          <a:ext cx="2229604" cy="3591308"/>
        </a:xfrm>
        <a:prstGeom prst="rect">
          <a:avLst/>
        </a:prstGeom>
        <a:noFill/>
        <a:ln>
          <a:noFill/>
        </a:ln>
        <a:effectLst>
          <a:glow rad="63500">
            <a:schemeClr val="dk2">
              <a:hueOff val="0"/>
              <a:satOff val="0"/>
              <a:lumOff val="0"/>
              <a:alphaOff val="0"/>
              <a:tint val="30000"/>
              <a:shade val="95000"/>
              <a:satMod val="300000"/>
              <a:alpha val="50000"/>
            </a:schemeClr>
          </a:glo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5151" rIns="0" bIns="0" numCol="1" spcCol="1270" anchor="t" anchorCtr="0">
          <a:noAutofit/>
        </a:bodyPr>
        <a:lstStyle/>
        <a:p>
          <a:pPr lvl="0" algn="l" defTabSz="844550">
            <a:lnSpc>
              <a:spcPct val="90000"/>
            </a:lnSpc>
            <a:spcBef>
              <a:spcPct val="0"/>
            </a:spcBef>
            <a:spcAft>
              <a:spcPct val="35000"/>
            </a:spcAft>
          </a:pPr>
          <a:r>
            <a:rPr lang="fr-FR" sz="1900" kern="1200" dirty="0" smtClean="0"/>
            <a:t>Le « délit de marchandage » est sanctionné par une peine d’emprisonnement de 2 ans et d’une amende entre 30k et 150kEUR. L’entreprise utilisatrice peut également être poursuivie comme co-auteur ou complice</a:t>
          </a:r>
          <a:endParaRPr lang="en-US" sz="1900" kern="1200" dirty="0"/>
        </a:p>
      </dsp:txBody>
      <dsp:txXfrm>
        <a:off x="6794254" y="920734"/>
        <a:ext cx="2229604" cy="35913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D7A210-1B86-43A8-8DEF-27F017FA4CB2}">
      <dsp:nvSpPr>
        <dsp:cNvPr id="0" name=""/>
        <dsp:cNvSpPr/>
      </dsp:nvSpPr>
      <dsp:spPr>
        <a:xfrm>
          <a:off x="0" y="284781"/>
          <a:ext cx="9956800" cy="3528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sp>
    <dsp:sp modelId="{30061FD7-EF30-4397-9292-CE9E7DE0821D}">
      <dsp:nvSpPr>
        <dsp:cNvPr id="0" name=""/>
        <dsp:cNvSpPr/>
      </dsp:nvSpPr>
      <dsp:spPr>
        <a:xfrm>
          <a:off x="497840" y="78141"/>
          <a:ext cx="6969760" cy="4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3440" tIns="0" rIns="263440" bIns="0" numCol="1" spcCol="1270" anchor="ctr" anchorCtr="0">
          <a:noAutofit/>
        </a:bodyPr>
        <a:lstStyle/>
        <a:p>
          <a:pPr lvl="0" algn="l" defTabSz="622300">
            <a:lnSpc>
              <a:spcPct val="90000"/>
            </a:lnSpc>
            <a:spcBef>
              <a:spcPct val="0"/>
            </a:spcBef>
            <a:spcAft>
              <a:spcPct val="35000"/>
            </a:spcAft>
          </a:pPr>
          <a:r>
            <a:rPr lang="fr-FR" sz="1400" kern="1200" dirty="0" smtClean="0"/>
            <a:t>Les salariés travaillent pour le CERN depuis des années</a:t>
          </a:r>
          <a:endParaRPr lang="en-US" sz="1400" kern="1200" dirty="0"/>
        </a:p>
      </dsp:txBody>
      <dsp:txXfrm>
        <a:off x="518015" y="98316"/>
        <a:ext cx="6929410" cy="372930"/>
      </dsp:txXfrm>
    </dsp:sp>
    <dsp:sp modelId="{5B580C56-584B-483D-BDFE-991412819051}">
      <dsp:nvSpPr>
        <dsp:cNvPr id="0" name=""/>
        <dsp:cNvSpPr/>
      </dsp:nvSpPr>
      <dsp:spPr>
        <a:xfrm>
          <a:off x="0" y="919821"/>
          <a:ext cx="9956800" cy="3528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sp>
    <dsp:sp modelId="{0C233FD9-9843-4E43-8E92-DA92FD52DAEB}">
      <dsp:nvSpPr>
        <dsp:cNvPr id="0" name=""/>
        <dsp:cNvSpPr/>
      </dsp:nvSpPr>
      <dsp:spPr>
        <a:xfrm>
          <a:off x="497840" y="713181"/>
          <a:ext cx="6969760" cy="4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3440" tIns="0" rIns="263440" bIns="0" numCol="1" spcCol="1270" anchor="ctr" anchorCtr="0">
          <a:noAutofit/>
        </a:bodyPr>
        <a:lstStyle/>
        <a:p>
          <a:pPr lvl="0" algn="l" defTabSz="622300">
            <a:lnSpc>
              <a:spcPct val="90000"/>
            </a:lnSpc>
            <a:spcBef>
              <a:spcPct val="0"/>
            </a:spcBef>
            <a:spcAft>
              <a:spcPct val="35000"/>
            </a:spcAft>
          </a:pPr>
          <a:r>
            <a:rPr lang="fr-FR" sz="1400" kern="1200" dirty="0" smtClean="0"/>
            <a:t>Les salariés sont placés sous l’autorité effective du CERN</a:t>
          </a:r>
          <a:endParaRPr lang="en-US" sz="1400" kern="1200" dirty="0"/>
        </a:p>
      </dsp:txBody>
      <dsp:txXfrm>
        <a:off x="518015" y="733356"/>
        <a:ext cx="6929410" cy="372930"/>
      </dsp:txXfrm>
    </dsp:sp>
    <dsp:sp modelId="{B5D5314F-234D-4214-A967-DA730B9BC8A8}">
      <dsp:nvSpPr>
        <dsp:cNvPr id="0" name=""/>
        <dsp:cNvSpPr/>
      </dsp:nvSpPr>
      <dsp:spPr>
        <a:xfrm>
          <a:off x="0" y="1554861"/>
          <a:ext cx="9956800" cy="3528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sp>
    <dsp:sp modelId="{7D39B104-05E6-4535-B6D3-34E8CF013DF1}">
      <dsp:nvSpPr>
        <dsp:cNvPr id="0" name=""/>
        <dsp:cNvSpPr/>
      </dsp:nvSpPr>
      <dsp:spPr>
        <a:xfrm>
          <a:off x="497840" y="1348221"/>
          <a:ext cx="6969760" cy="4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3440" tIns="0" rIns="263440" bIns="0" numCol="1" spcCol="1270" anchor="ctr" anchorCtr="0">
          <a:noAutofit/>
        </a:bodyPr>
        <a:lstStyle/>
        <a:p>
          <a:pPr lvl="0" algn="l" defTabSz="622300">
            <a:lnSpc>
              <a:spcPct val="90000"/>
            </a:lnSpc>
            <a:spcBef>
              <a:spcPct val="0"/>
            </a:spcBef>
            <a:spcAft>
              <a:spcPct val="35000"/>
            </a:spcAft>
          </a:pPr>
          <a:r>
            <a:rPr lang="fr-FR" sz="1400" kern="1200" dirty="0" smtClean="0"/>
            <a:t>Le contractant ne fournit pas un personnel spécialisé et un savoir faire distincts de celui du CERN</a:t>
          </a:r>
          <a:endParaRPr lang="en-US" sz="1400" kern="1200" dirty="0"/>
        </a:p>
      </dsp:txBody>
      <dsp:txXfrm>
        <a:off x="518015" y="1368396"/>
        <a:ext cx="6929410" cy="372930"/>
      </dsp:txXfrm>
    </dsp:sp>
    <dsp:sp modelId="{BE302C52-1D01-4AF8-A093-DD7E7D8E9A64}">
      <dsp:nvSpPr>
        <dsp:cNvPr id="0" name=""/>
        <dsp:cNvSpPr/>
      </dsp:nvSpPr>
      <dsp:spPr>
        <a:xfrm>
          <a:off x="0" y="2189901"/>
          <a:ext cx="9956800" cy="3528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sp>
    <dsp:sp modelId="{34E43DF7-FD07-41AD-A224-4403CE6927F3}">
      <dsp:nvSpPr>
        <dsp:cNvPr id="0" name=""/>
        <dsp:cNvSpPr/>
      </dsp:nvSpPr>
      <dsp:spPr>
        <a:xfrm>
          <a:off x="497840" y="1983261"/>
          <a:ext cx="6969760" cy="4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3440" tIns="0" rIns="263440" bIns="0" numCol="1" spcCol="1270" anchor="ctr" anchorCtr="0">
          <a:noAutofit/>
        </a:bodyPr>
        <a:lstStyle/>
        <a:p>
          <a:pPr lvl="0" algn="l" defTabSz="622300">
            <a:lnSpc>
              <a:spcPct val="90000"/>
            </a:lnSpc>
            <a:spcBef>
              <a:spcPct val="0"/>
            </a:spcBef>
            <a:spcAft>
              <a:spcPct val="35000"/>
            </a:spcAft>
          </a:pPr>
          <a:r>
            <a:rPr lang="fr-FR" sz="1400" kern="1200" dirty="0" smtClean="0"/>
            <a:t>Le CERN met à disposition du contractant du matériel (sauf si le matériel est spécifique, unique, </a:t>
          </a:r>
          <a:r>
            <a:rPr lang="fr-FR" sz="1400" kern="1200" dirty="0" err="1" smtClean="0"/>
            <a:t>etc</a:t>
          </a:r>
          <a:r>
            <a:rPr lang="fr-FR" sz="1400" kern="1200" dirty="0" smtClean="0"/>
            <a:t>)</a:t>
          </a:r>
          <a:endParaRPr lang="en-US" sz="1400" kern="1200" dirty="0"/>
        </a:p>
      </dsp:txBody>
      <dsp:txXfrm>
        <a:off x="518015" y="2003436"/>
        <a:ext cx="6929410" cy="372930"/>
      </dsp:txXfrm>
    </dsp:sp>
    <dsp:sp modelId="{1B35C55D-B421-450D-9F49-5633DD624ACD}">
      <dsp:nvSpPr>
        <dsp:cNvPr id="0" name=""/>
        <dsp:cNvSpPr/>
      </dsp:nvSpPr>
      <dsp:spPr>
        <a:xfrm>
          <a:off x="0" y="2824941"/>
          <a:ext cx="9956800" cy="3528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sp>
    <dsp:sp modelId="{2687EC62-154D-443A-A845-3D7474D3945C}">
      <dsp:nvSpPr>
        <dsp:cNvPr id="0" name=""/>
        <dsp:cNvSpPr/>
      </dsp:nvSpPr>
      <dsp:spPr>
        <a:xfrm>
          <a:off x="497840" y="2618301"/>
          <a:ext cx="6969760" cy="4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3440" tIns="0" rIns="263440" bIns="0" numCol="1" spcCol="1270" anchor="ctr" anchorCtr="0">
          <a:noAutofit/>
        </a:bodyPr>
        <a:lstStyle/>
        <a:p>
          <a:pPr lvl="0" algn="l" defTabSz="622300">
            <a:lnSpc>
              <a:spcPct val="90000"/>
            </a:lnSpc>
            <a:spcBef>
              <a:spcPct val="0"/>
            </a:spcBef>
            <a:spcAft>
              <a:spcPct val="35000"/>
            </a:spcAft>
          </a:pPr>
          <a:r>
            <a:rPr lang="fr-FR" sz="1400" kern="1200" dirty="0" smtClean="0"/>
            <a:t>Le CERN demande d’approuver le CV d’un membre du personnel du contractant (nominatif)</a:t>
          </a:r>
          <a:endParaRPr lang="en-US" sz="1400" kern="1200" dirty="0"/>
        </a:p>
      </dsp:txBody>
      <dsp:txXfrm>
        <a:off x="518015" y="2638476"/>
        <a:ext cx="6929410" cy="372930"/>
      </dsp:txXfrm>
    </dsp:sp>
    <dsp:sp modelId="{2420F8E0-F3B2-4E7F-BF39-EA96E6C20372}">
      <dsp:nvSpPr>
        <dsp:cNvPr id="0" name=""/>
        <dsp:cNvSpPr/>
      </dsp:nvSpPr>
      <dsp:spPr>
        <a:xfrm>
          <a:off x="0" y="3459981"/>
          <a:ext cx="9956800" cy="3528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sp>
    <dsp:sp modelId="{6253C314-A506-4885-A9F7-E36325116024}">
      <dsp:nvSpPr>
        <dsp:cNvPr id="0" name=""/>
        <dsp:cNvSpPr/>
      </dsp:nvSpPr>
      <dsp:spPr>
        <a:xfrm>
          <a:off x="497840" y="3253341"/>
          <a:ext cx="6969760" cy="4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3440" tIns="0" rIns="263440" bIns="0" numCol="1" spcCol="1270" anchor="ctr" anchorCtr="0">
          <a:noAutofit/>
        </a:bodyPr>
        <a:lstStyle/>
        <a:p>
          <a:pPr lvl="0" algn="l" defTabSz="622300">
            <a:lnSpc>
              <a:spcPct val="90000"/>
            </a:lnSpc>
            <a:spcBef>
              <a:spcPct val="0"/>
            </a:spcBef>
            <a:spcAft>
              <a:spcPct val="35000"/>
            </a:spcAft>
          </a:pPr>
          <a:r>
            <a:rPr lang="fr-FR" sz="1400" kern="1200" dirty="0" smtClean="0"/>
            <a:t>Le CERN comptabilise les heures effectuées</a:t>
          </a:r>
          <a:endParaRPr lang="en-US" sz="1400" kern="1200" dirty="0"/>
        </a:p>
      </dsp:txBody>
      <dsp:txXfrm>
        <a:off x="518015" y="3273516"/>
        <a:ext cx="6929410" cy="372930"/>
      </dsp:txXfrm>
    </dsp:sp>
    <dsp:sp modelId="{7B385576-CF81-4ED4-8B23-980A42F91064}">
      <dsp:nvSpPr>
        <dsp:cNvPr id="0" name=""/>
        <dsp:cNvSpPr/>
      </dsp:nvSpPr>
      <dsp:spPr>
        <a:xfrm>
          <a:off x="0" y="4095021"/>
          <a:ext cx="9956800" cy="3528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glow rad="70000">
            <a:schemeClr val="lt2">
              <a:alpha val="90000"/>
              <a:hueOff val="0"/>
              <a:satOff val="0"/>
              <a:lumOff val="0"/>
              <a:alphaOff val="0"/>
              <a:tint val="30000"/>
              <a:shade val="95000"/>
              <a:satMod val="300000"/>
              <a:alpha val="50000"/>
            </a:schemeClr>
          </a:glow>
        </a:effectLst>
      </dsp:spPr>
      <dsp:style>
        <a:lnRef idx="1">
          <a:scrgbClr r="0" g="0" b="0"/>
        </a:lnRef>
        <a:fillRef idx="1">
          <a:scrgbClr r="0" g="0" b="0"/>
        </a:fillRef>
        <a:effectRef idx="2">
          <a:scrgbClr r="0" g="0" b="0"/>
        </a:effectRef>
        <a:fontRef idx="minor"/>
      </dsp:style>
    </dsp:sp>
    <dsp:sp modelId="{758471D0-53A2-4010-A61C-C9A0552BA6E2}">
      <dsp:nvSpPr>
        <dsp:cNvPr id="0" name=""/>
        <dsp:cNvSpPr/>
      </dsp:nvSpPr>
      <dsp:spPr>
        <a:xfrm>
          <a:off x="497840" y="3888381"/>
          <a:ext cx="6969760" cy="413280"/>
        </a:xfrm>
        <a:prstGeom prst="roundRect">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3440" tIns="0" rIns="263440" bIns="0" numCol="1" spcCol="1270" anchor="ctr" anchorCtr="0">
          <a:noAutofit/>
        </a:bodyPr>
        <a:lstStyle/>
        <a:p>
          <a:pPr lvl="0" algn="l" defTabSz="622300">
            <a:lnSpc>
              <a:spcPct val="90000"/>
            </a:lnSpc>
            <a:spcBef>
              <a:spcPct val="0"/>
            </a:spcBef>
            <a:spcAft>
              <a:spcPct val="35000"/>
            </a:spcAft>
          </a:pPr>
          <a:r>
            <a:rPr lang="fr-FR" sz="1400" kern="1200" dirty="0" smtClean="0"/>
            <a:t>Le paiement est basé sur un taux horaire (critère non décisif)</a:t>
          </a:r>
          <a:endParaRPr lang="en-US" sz="1400" kern="1200" dirty="0"/>
        </a:p>
      </dsp:txBody>
      <dsp:txXfrm>
        <a:off x="518015" y="3908556"/>
        <a:ext cx="6929410" cy="37293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972BD-255C-49AE-808B-C6AF3C788E7C}">
      <dsp:nvSpPr>
        <dsp:cNvPr id="0" name=""/>
        <dsp:cNvSpPr/>
      </dsp:nvSpPr>
      <dsp:spPr>
        <a:xfrm>
          <a:off x="519232" y="10344"/>
          <a:ext cx="588182" cy="206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44" tIns="93980" rIns="263144" bIns="93980" numCol="1" spcCol="1270" anchor="ctr" anchorCtr="0">
          <a:noAutofit/>
        </a:bodyPr>
        <a:lstStyle/>
        <a:p>
          <a:pPr lvl="0" algn="r" defTabSz="1644650">
            <a:lnSpc>
              <a:spcPct val="90000"/>
            </a:lnSpc>
            <a:spcBef>
              <a:spcPct val="0"/>
            </a:spcBef>
            <a:spcAft>
              <a:spcPct val="35000"/>
            </a:spcAft>
          </a:pPr>
          <a:endParaRPr lang="en-US" sz="3700" kern="1200" dirty="0" smtClean="0"/>
        </a:p>
        <a:p>
          <a:pPr lvl="0" algn="r" defTabSz="1644650">
            <a:lnSpc>
              <a:spcPct val="90000"/>
            </a:lnSpc>
            <a:spcBef>
              <a:spcPct val="0"/>
            </a:spcBef>
            <a:spcAft>
              <a:spcPct val="35000"/>
            </a:spcAft>
          </a:pPr>
          <a:endParaRPr lang="en-US" sz="3700" kern="1200" dirty="0" smtClean="0"/>
        </a:p>
        <a:p>
          <a:pPr lvl="0" algn="r" defTabSz="1644650">
            <a:lnSpc>
              <a:spcPct val="90000"/>
            </a:lnSpc>
            <a:spcBef>
              <a:spcPct val="0"/>
            </a:spcBef>
            <a:spcAft>
              <a:spcPct val="35000"/>
            </a:spcAft>
          </a:pPr>
          <a:endParaRPr lang="en-US" sz="3700" kern="1200" dirty="0"/>
        </a:p>
      </dsp:txBody>
      <dsp:txXfrm>
        <a:off x="519232" y="10344"/>
        <a:ext cx="588182" cy="2060437"/>
      </dsp:txXfrm>
    </dsp:sp>
    <dsp:sp modelId="{9306832F-1A46-4683-B742-5F4F14E2BFB4}">
      <dsp:nvSpPr>
        <dsp:cNvPr id="0" name=""/>
        <dsp:cNvSpPr/>
      </dsp:nvSpPr>
      <dsp:spPr>
        <a:xfrm>
          <a:off x="1107414" y="10344"/>
          <a:ext cx="406400" cy="2060437"/>
        </a:xfrm>
        <a:prstGeom prst="leftBrace">
          <a:avLst>
            <a:gd name="adj1" fmla="val 35000"/>
            <a:gd name="adj2" fmla="val 50000"/>
          </a:avLst>
        </a:prstGeom>
        <a:noFill/>
        <a:ln w="19050" cap="flat" cmpd="sng" algn="ctr">
          <a:solidFill>
            <a:schemeClr val="accent1">
              <a:shade val="6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2C186A0D-E94D-45F7-81F1-5D750B2749AF}">
      <dsp:nvSpPr>
        <dsp:cNvPr id="0" name=""/>
        <dsp:cNvSpPr/>
      </dsp:nvSpPr>
      <dsp:spPr>
        <a:xfrm>
          <a:off x="1676374" y="10344"/>
          <a:ext cx="5932393" cy="2060437"/>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285750" lvl="1" indent="-285750" algn="ctr" defTabSz="1422400">
            <a:lnSpc>
              <a:spcPct val="90000"/>
            </a:lnSpc>
            <a:spcBef>
              <a:spcPct val="0"/>
            </a:spcBef>
            <a:spcAft>
              <a:spcPct val="15000"/>
            </a:spcAft>
            <a:buChar char="••"/>
          </a:pPr>
          <a:r>
            <a:rPr lang="en-US" sz="3200" kern="1200" dirty="0" smtClean="0">
              <a:solidFill>
                <a:schemeClr val="tx1"/>
              </a:solidFill>
            </a:rPr>
            <a:t>ne </a:t>
          </a:r>
          <a:r>
            <a:rPr lang="en-US" sz="3200" kern="1200" dirty="0" err="1" smtClean="0">
              <a:solidFill>
                <a:schemeClr val="tx1"/>
              </a:solidFill>
            </a:rPr>
            <a:t>prévoit</a:t>
          </a:r>
          <a:r>
            <a:rPr lang="en-US" sz="3200" kern="1200" dirty="0" smtClean="0">
              <a:solidFill>
                <a:schemeClr val="tx1"/>
              </a:solidFill>
            </a:rPr>
            <a:t> pas </a:t>
          </a:r>
          <a:r>
            <a:rPr lang="en-US" sz="3200" kern="1200" dirty="0" err="1" smtClean="0">
              <a:solidFill>
                <a:schemeClr val="tx1"/>
              </a:solidFill>
            </a:rPr>
            <a:t>une</a:t>
          </a:r>
          <a:r>
            <a:rPr lang="en-US" sz="3200" kern="1200" dirty="0" smtClean="0">
              <a:solidFill>
                <a:schemeClr val="tx1"/>
              </a:solidFill>
            </a:rPr>
            <a:t> interdiction du “</a:t>
          </a:r>
          <a:r>
            <a:rPr lang="en-US" sz="3200" kern="1200" dirty="0" err="1" smtClean="0">
              <a:solidFill>
                <a:schemeClr val="tx1"/>
              </a:solidFill>
            </a:rPr>
            <a:t>marchandage</a:t>
          </a:r>
          <a:r>
            <a:rPr lang="en-US" sz="3200" kern="1200" dirty="0" smtClean="0">
              <a:solidFill>
                <a:schemeClr val="tx1"/>
              </a:solidFill>
            </a:rPr>
            <a:t>” </a:t>
          </a:r>
          <a:r>
            <a:rPr lang="en-US" sz="3200" kern="1200" dirty="0" err="1" smtClean="0">
              <a:solidFill>
                <a:schemeClr val="tx1"/>
              </a:solidFill>
            </a:rPr>
            <a:t>semblable</a:t>
          </a:r>
          <a:r>
            <a:rPr lang="en-US" sz="3200" kern="1200" dirty="0" smtClean="0">
              <a:solidFill>
                <a:schemeClr val="tx1"/>
              </a:solidFill>
            </a:rPr>
            <a:t> au droit </a:t>
          </a:r>
          <a:r>
            <a:rPr lang="en-US" sz="3200" kern="1200" dirty="0" err="1" smtClean="0">
              <a:solidFill>
                <a:schemeClr val="tx1"/>
              </a:solidFill>
            </a:rPr>
            <a:t>français</a:t>
          </a:r>
          <a:endParaRPr lang="en-US" sz="3200" kern="1200" dirty="0">
            <a:solidFill>
              <a:schemeClr val="tx1"/>
            </a:solidFill>
          </a:endParaRPr>
        </a:p>
      </dsp:txBody>
      <dsp:txXfrm>
        <a:off x="1676374" y="10344"/>
        <a:ext cx="5932393" cy="2060437"/>
      </dsp:txXfrm>
    </dsp:sp>
    <dsp:sp modelId="{2F1222FF-B668-42E9-AAE4-7E73C794B18E}">
      <dsp:nvSpPr>
        <dsp:cNvPr id="0" name=""/>
        <dsp:cNvSpPr/>
      </dsp:nvSpPr>
      <dsp:spPr>
        <a:xfrm>
          <a:off x="519232" y="3234201"/>
          <a:ext cx="588182" cy="732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44" tIns="93980" rIns="263144" bIns="93980" numCol="1" spcCol="1270" anchor="ctr" anchorCtr="0">
          <a:noAutofit/>
        </a:bodyPr>
        <a:lstStyle/>
        <a:p>
          <a:pPr lvl="0" algn="r" defTabSz="1644650">
            <a:lnSpc>
              <a:spcPct val="90000"/>
            </a:lnSpc>
            <a:spcBef>
              <a:spcPct val="0"/>
            </a:spcBef>
            <a:spcAft>
              <a:spcPct val="35000"/>
            </a:spcAft>
          </a:pPr>
          <a:endParaRPr lang="en-US" sz="3700" kern="1200" dirty="0" smtClean="0"/>
        </a:p>
      </dsp:txBody>
      <dsp:txXfrm>
        <a:off x="519232" y="3234201"/>
        <a:ext cx="588182" cy="732600"/>
      </dsp:txXfrm>
    </dsp:sp>
    <dsp:sp modelId="{3209D563-149A-42DA-AC71-89512926BFCE}">
      <dsp:nvSpPr>
        <dsp:cNvPr id="0" name=""/>
        <dsp:cNvSpPr/>
      </dsp:nvSpPr>
      <dsp:spPr>
        <a:xfrm>
          <a:off x="1107414" y="2203982"/>
          <a:ext cx="406400" cy="2793037"/>
        </a:xfrm>
        <a:prstGeom prst="leftBrace">
          <a:avLst>
            <a:gd name="adj1" fmla="val 35000"/>
            <a:gd name="adj2" fmla="val 50000"/>
          </a:avLst>
        </a:prstGeom>
        <a:noFill/>
        <a:ln w="19050" cap="flat" cmpd="sng" algn="ctr">
          <a:solidFill>
            <a:schemeClr val="accent1">
              <a:shade val="6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5CCD13B7-C696-488C-90BC-E720DEAA905B}">
      <dsp:nvSpPr>
        <dsp:cNvPr id="0" name=""/>
        <dsp:cNvSpPr/>
      </dsp:nvSpPr>
      <dsp:spPr>
        <a:xfrm>
          <a:off x="1676374" y="2203982"/>
          <a:ext cx="5932393" cy="2793037"/>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285750" lvl="1" indent="-285750" algn="ctr" defTabSz="1422400">
            <a:lnSpc>
              <a:spcPct val="90000"/>
            </a:lnSpc>
            <a:spcBef>
              <a:spcPct val="0"/>
            </a:spcBef>
            <a:spcAft>
              <a:spcPct val="15000"/>
            </a:spcAft>
            <a:buChar char="••"/>
          </a:pPr>
          <a:r>
            <a:rPr lang="en-US" sz="3200" kern="1200" dirty="0" err="1" smtClean="0">
              <a:solidFill>
                <a:schemeClr val="tx1"/>
              </a:solidFill>
            </a:rPr>
            <a:t>Cependant</a:t>
          </a:r>
          <a:r>
            <a:rPr lang="en-US" sz="3200" kern="1200" dirty="0" smtClean="0">
              <a:solidFill>
                <a:schemeClr val="tx1"/>
              </a:solidFill>
            </a:rPr>
            <a:t>, </a:t>
          </a:r>
          <a:r>
            <a:rPr lang="en-US" sz="3200" kern="1200" dirty="0" err="1" smtClean="0">
              <a:solidFill>
                <a:schemeClr val="tx1"/>
              </a:solidFill>
            </a:rPr>
            <a:t>l’employé</a:t>
          </a:r>
          <a:r>
            <a:rPr lang="en-US" sz="3200" kern="1200" dirty="0" smtClean="0">
              <a:solidFill>
                <a:schemeClr val="tx1"/>
              </a:solidFill>
            </a:rPr>
            <a:t> du </a:t>
          </a:r>
          <a:r>
            <a:rPr lang="en-US" sz="3200" kern="1200" dirty="0" err="1" smtClean="0">
              <a:solidFill>
                <a:schemeClr val="tx1"/>
              </a:solidFill>
            </a:rPr>
            <a:t>contractant</a:t>
          </a:r>
          <a:r>
            <a:rPr lang="en-US" sz="3200" kern="1200" dirty="0" smtClean="0">
              <a:solidFill>
                <a:schemeClr val="tx1"/>
              </a:solidFill>
            </a:rPr>
            <a:t> </a:t>
          </a:r>
          <a:r>
            <a:rPr lang="en-US" sz="3200" kern="1200" dirty="0" err="1" smtClean="0">
              <a:solidFill>
                <a:schemeClr val="tx1"/>
              </a:solidFill>
            </a:rPr>
            <a:t>pourrait</a:t>
          </a:r>
          <a:r>
            <a:rPr lang="en-US" sz="3200" kern="1200" dirty="0" smtClean="0">
              <a:solidFill>
                <a:schemeClr val="tx1"/>
              </a:solidFill>
            </a:rPr>
            <a:t> faire </a:t>
          </a:r>
          <a:r>
            <a:rPr lang="en-US" sz="3200" kern="1200" dirty="0" err="1" smtClean="0">
              <a:solidFill>
                <a:schemeClr val="tx1"/>
              </a:solidFill>
            </a:rPr>
            <a:t>valoir</a:t>
          </a:r>
          <a:r>
            <a:rPr lang="en-US" sz="3200" kern="1200" dirty="0" smtClean="0">
              <a:solidFill>
                <a:schemeClr val="tx1"/>
              </a:solidFill>
            </a:rPr>
            <a:t> des </a:t>
          </a:r>
          <a:r>
            <a:rPr lang="en-US" sz="3200" kern="1200" dirty="0" err="1" smtClean="0">
              <a:solidFill>
                <a:schemeClr val="tx1"/>
              </a:solidFill>
            </a:rPr>
            <a:t>prétentions</a:t>
          </a:r>
          <a:r>
            <a:rPr lang="en-US" sz="3200" kern="1200" dirty="0" smtClean="0">
              <a:solidFill>
                <a:schemeClr val="tx1"/>
              </a:solidFill>
            </a:rPr>
            <a:t> </a:t>
          </a:r>
          <a:r>
            <a:rPr lang="en-US" sz="3200" kern="1200" dirty="0" err="1" smtClean="0">
              <a:solidFill>
                <a:schemeClr val="tx1"/>
              </a:solidFill>
            </a:rPr>
            <a:t>pécuniaires</a:t>
          </a:r>
          <a:r>
            <a:rPr lang="en-US" sz="3200" kern="1200" dirty="0" smtClean="0">
              <a:solidFill>
                <a:schemeClr val="tx1"/>
              </a:solidFill>
            </a:rPr>
            <a:t> </a:t>
          </a:r>
          <a:r>
            <a:rPr lang="en-US" sz="3200" kern="1200" dirty="0" err="1" smtClean="0">
              <a:solidFill>
                <a:schemeClr val="tx1"/>
              </a:solidFill>
            </a:rPr>
            <a:t>lorsque</a:t>
          </a:r>
          <a:r>
            <a:rPr lang="en-US" sz="3200" kern="1200" dirty="0" smtClean="0">
              <a:solidFill>
                <a:schemeClr val="tx1"/>
              </a:solidFill>
            </a:rPr>
            <a:t> le client se </a:t>
          </a:r>
          <a:r>
            <a:rPr lang="en-US" sz="3200" kern="1200" dirty="0" err="1" smtClean="0">
              <a:solidFill>
                <a:schemeClr val="tx1"/>
              </a:solidFill>
            </a:rPr>
            <a:t>substitue</a:t>
          </a:r>
          <a:r>
            <a:rPr lang="en-US" sz="3200" kern="1200" dirty="0" smtClean="0">
              <a:solidFill>
                <a:schemeClr val="tx1"/>
              </a:solidFill>
            </a:rPr>
            <a:t> au </a:t>
          </a:r>
          <a:r>
            <a:rPr lang="en-US" sz="3200" kern="1200" dirty="0" err="1" smtClean="0">
              <a:solidFill>
                <a:schemeClr val="tx1"/>
              </a:solidFill>
            </a:rPr>
            <a:t>véritable</a:t>
          </a:r>
          <a:r>
            <a:rPr lang="en-US" sz="3200" kern="1200" dirty="0" smtClean="0">
              <a:solidFill>
                <a:schemeClr val="tx1"/>
              </a:solidFill>
            </a:rPr>
            <a:t> </a:t>
          </a:r>
          <a:r>
            <a:rPr lang="en-US" sz="3200" kern="1200" dirty="0" err="1" smtClean="0">
              <a:solidFill>
                <a:schemeClr val="tx1"/>
              </a:solidFill>
            </a:rPr>
            <a:t>employeur</a:t>
          </a:r>
          <a:endParaRPr lang="en-US" sz="3200" kern="1200" dirty="0">
            <a:solidFill>
              <a:schemeClr val="tx1"/>
            </a:solidFill>
          </a:endParaRPr>
        </a:p>
      </dsp:txBody>
      <dsp:txXfrm>
        <a:off x="1676374" y="2203982"/>
        <a:ext cx="5932393" cy="2793037"/>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A7DF6342-122D-431B-8692-4F9AEE696592}" type="datetimeFigureOut">
              <a:rPr lang="en-GB" smtClean="0"/>
              <a:t>19/05/2022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B555B42A-C63D-435F-851C-D17F1004ED1B}" type="slidenum">
              <a:rPr lang="en-GB" smtClean="0"/>
              <a:t>‹#›</a:t>
            </a:fld>
            <a:endParaRPr lang="en-GB"/>
          </a:p>
        </p:txBody>
      </p:sp>
    </p:spTree>
    <p:extLst>
      <p:ext uri="{BB962C8B-B14F-4D97-AF65-F5344CB8AC3E}">
        <p14:creationId xmlns:p14="http://schemas.microsoft.com/office/powerpoint/2010/main" val="1178712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28688" rtl="0" eaLnBrk="1" fontAlgn="base" latinLnBrk="0" hangingPunct="1">
              <a:lnSpc>
                <a:spcPct val="100000"/>
              </a:lnSpc>
              <a:spcBef>
                <a:spcPct val="0"/>
              </a:spcBef>
              <a:spcAft>
                <a:spcPct val="0"/>
              </a:spcAft>
              <a:buClrTx/>
              <a:buSzTx/>
              <a:buFontTx/>
              <a:buNone/>
              <a:tabLst/>
              <a:defRPr/>
            </a:pPr>
            <a:fld id="{B30AFA90-5880-46A7-BE28-06A3F4B398E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28688"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466" name="Rectangle 2"/>
          <p:cNvSpPr>
            <a:spLocks noGrp="1" noRot="1" noChangeAspect="1" noChangeArrowheads="1" noTextEdit="1"/>
          </p:cNvSpPr>
          <p:nvPr>
            <p:ph type="sldImg"/>
          </p:nvPr>
        </p:nvSpPr>
        <p:spPr>
          <a:xfrm>
            <a:off x="-592138" y="863600"/>
            <a:ext cx="7670801" cy="4314825"/>
          </a:xfrm>
          <a:ln/>
        </p:spPr>
      </p:sp>
      <p:sp>
        <p:nvSpPr>
          <p:cNvPr id="62467" name="Rectangle 3"/>
          <p:cNvSpPr>
            <a:spLocks noGrp="1" noChangeArrowheads="1"/>
          </p:cNvSpPr>
          <p:nvPr>
            <p:ph type="body" idx="1"/>
          </p:nvPr>
        </p:nvSpPr>
        <p:spPr>
          <a:xfrm>
            <a:off x="335674" y="5669225"/>
            <a:ext cx="5720180" cy="6680728"/>
          </a:xfrm>
        </p:spPr>
        <p:txBody>
          <a:bodyPr/>
          <a:lstStyle/>
          <a:p>
            <a:endParaRPr lang="en-US"/>
          </a:p>
        </p:txBody>
      </p:sp>
    </p:spTree>
    <p:extLst>
      <p:ext uri="{BB962C8B-B14F-4D97-AF65-F5344CB8AC3E}">
        <p14:creationId xmlns:p14="http://schemas.microsoft.com/office/powerpoint/2010/main" val="15432699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28688" rtl="0" eaLnBrk="1" fontAlgn="base" latinLnBrk="0" hangingPunct="1">
              <a:lnSpc>
                <a:spcPct val="100000"/>
              </a:lnSpc>
              <a:spcBef>
                <a:spcPct val="0"/>
              </a:spcBef>
              <a:spcAft>
                <a:spcPct val="0"/>
              </a:spcAft>
              <a:buClrTx/>
              <a:buSzTx/>
              <a:buFontTx/>
              <a:buNone/>
              <a:tabLst/>
              <a:defRPr/>
            </a:pPr>
            <a:fld id="{B30AFA90-5880-46A7-BE28-06A3F4B398E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28688" rtl="0" eaLnBrk="1" fontAlgn="base" latinLnBrk="0" hangingPunct="1">
                <a:lnSpc>
                  <a:spcPct val="100000"/>
                </a:lnSpc>
                <a:spcBef>
                  <a:spcPct val="0"/>
                </a:spcBef>
                <a:spcAft>
                  <a:spcPct val="0"/>
                </a:spcAft>
                <a:buClrTx/>
                <a:buSzTx/>
                <a:buFontTx/>
                <a:buNone/>
                <a:tabLst/>
                <a:defRPr/>
              </a:pPr>
              <a:t>30</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466" name="Rectangle 2"/>
          <p:cNvSpPr>
            <a:spLocks noGrp="1" noRot="1" noChangeAspect="1" noChangeArrowheads="1" noTextEdit="1"/>
          </p:cNvSpPr>
          <p:nvPr>
            <p:ph type="sldImg"/>
          </p:nvPr>
        </p:nvSpPr>
        <p:spPr>
          <a:xfrm>
            <a:off x="-592138" y="863600"/>
            <a:ext cx="7670801" cy="4314825"/>
          </a:xfrm>
          <a:ln/>
        </p:spPr>
      </p:sp>
      <p:sp>
        <p:nvSpPr>
          <p:cNvPr id="62467" name="Rectangle 3"/>
          <p:cNvSpPr>
            <a:spLocks noGrp="1" noChangeArrowheads="1"/>
          </p:cNvSpPr>
          <p:nvPr>
            <p:ph type="body" idx="1"/>
          </p:nvPr>
        </p:nvSpPr>
        <p:spPr>
          <a:xfrm>
            <a:off x="335674" y="5669225"/>
            <a:ext cx="5720180" cy="6680728"/>
          </a:xfrm>
        </p:spPr>
        <p:txBody>
          <a:bodyPr/>
          <a:lstStyle/>
          <a:p>
            <a:endParaRPr lang="en-US"/>
          </a:p>
        </p:txBody>
      </p:sp>
    </p:spTree>
    <p:extLst>
      <p:ext uri="{BB962C8B-B14F-4D97-AF65-F5344CB8AC3E}">
        <p14:creationId xmlns:p14="http://schemas.microsoft.com/office/powerpoint/2010/main" val="2915223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92C47F49-5D52-1341-9DDA-03126A8D9231}" type="slidenum">
              <a:rPr lang="en-GB" sz="1200"/>
              <a:pPr/>
              <a:t>32</a:t>
            </a:fld>
            <a:endParaRPr lang="en-GB" sz="1200"/>
          </a:p>
        </p:txBody>
      </p:sp>
      <p:sp>
        <p:nvSpPr>
          <p:cNvPr id="24579" name="Rectangle 2"/>
          <p:cNvSpPr>
            <a:spLocks noGrp="1" noRot="1" noChangeAspect="1" noChangeArrowheads="1"/>
          </p:cNvSpPr>
          <p:nvPr>
            <p:ph type="sldImg"/>
          </p:nvPr>
        </p:nvSpPr>
        <p:spPr>
          <a:xfrm>
            <a:off x="-223838" y="808038"/>
            <a:ext cx="7186613" cy="4043362"/>
          </a:xfrm>
          <a:solidFill>
            <a:srgbClr val="FFFFFF"/>
          </a:solidFill>
          <a:ln/>
        </p:spPr>
      </p:sp>
      <p:sp>
        <p:nvSpPr>
          <p:cNvPr id="24580" name="Rectangle 3"/>
          <p:cNvSpPr>
            <a:spLocks noGrp="1" noChangeArrowheads="1"/>
          </p:cNvSpPr>
          <p:nvPr>
            <p:ph type="body" idx="1"/>
          </p:nvPr>
        </p:nvSpPr>
        <p:spPr>
          <a:xfrm>
            <a:off x="673788" y="5120362"/>
            <a:ext cx="5390305" cy="485086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GB">
              <a:latin typeface="Times" charset="0"/>
              <a:ea typeface="ＭＳ Ｐゴシック" charset="0"/>
              <a:cs typeface="ＭＳ Ｐゴシック" charset="0"/>
            </a:endParaRPr>
          </a:p>
        </p:txBody>
      </p:sp>
    </p:spTree>
    <p:extLst>
      <p:ext uri="{BB962C8B-B14F-4D97-AF65-F5344CB8AC3E}">
        <p14:creationId xmlns:p14="http://schemas.microsoft.com/office/powerpoint/2010/main" val="3848534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92C47F49-5D52-1341-9DDA-03126A8D9231}" type="slidenum">
              <a:rPr lang="en-GB" sz="1200"/>
              <a:pPr/>
              <a:t>33</a:t>
            </a:fld>
            <a:endParaRPr lang="en-GB" sz="1200"/>
          </a:p>
        </p:txBody>
      </p:sp>
      <p:sp>
        <p:nvSpPr>
          <p:cNvPr id="24579" name="Rectangle 2"/>
          <p:cNvSpPr>
            <a:spLocks noGrp="1" noRot="1" noChangeAspect="1" noChangeArrowheads="1"/>
          </p:cNvSpPr>
          <p:nvPr>
            <p:ph type="sldImg"/>
          </p:nvPr>
        </p:nvSpPr>
        <p:spPr>
          <a:xfrm>
            <a:off x="-223838" y="808038"/>
            <a:ext cx="7186613" cy="4043362"/>
          </a:xfrm>
          <a:solidFill>
            <a:srgbClr val="FFFFFF"/>
          </a:solidFill>
          <a:ln/>
        </p:spPr>
      </p:sp>
      <p:sp>
        <p:nvSpPr>
          <p:cNvPr id="24580" name="Rectangle 3"/>
          <p:cNvSpPr>
            <a:spLocks noGrp="1" noChangeArrowheads="1"/>
          </p:cNvSpPr>
          <p:nvPr>
            <p:ph type="body" idx="1"/>
          </p:nvPr>
        </p:nvSpPr>
        <p:spPr>
          <a:xfrm>
            <a:off x="673788" y="5120362"/>
            <a:ext cx="5390305" cy="485086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GB">
              <a:latin typeface="Times" charset="0"/>
              <a:ea typeface="ＭＳ Ｐゴシック" charset="0"/>
              <a:cs typeface="ＭＳ Ｐゴシック" charset="0"/>
            </a:endParaRPr>
          </a:p>
        </p:txBody>
      </p:sp>
    </p:spTree>
    <p:extLst>
      <p:ext uri="{BB962C8B-B14F-4D97-AF65-F5344CB8AC3E}">
        <p14:creationId xmlns:p14="http://schemas.microsoft.com/office/powerpoint/2010/main" val="2608596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Grp="1" noRot="1" noChangeAspect="1" noChangeArrowheads="1"/>
          </p:cNvSpPr>
          <p:nvPr>
            <p:ph type="sldImg"/>
          </p:nvPr>
        </p:nvSpPr>
        <p:spPr bwMode="auto">
          <a:xfrm>
            <a:off x="-223838" y="808038"/>
            <a:ext cx="7185026" cy="4041775"/>
          </a:xfrm>
          <a:prstGeom prst="rect">
            <a:avLst/>
          </a:prstGeom>
          <a:solidFill>
            <a:srgbClr val="FFFFFF"/>
          </a:solidFill>
          <a:ln>
            <a:solidFill>
              <a:srgbClr val="000000"/>
            </a:solidFill>
            <a:miter lim="800000"/>
            <a:headEnd/>
            <a:tailEnd/>
          </a:ln>
        </p:spPr>
      </p:sp>
      <p:sp>
        <p:nvSpPr>
          <p:cNvPr id="29698" name="Rectangle 2"/>
          <p:cNvSpPr>
            <a:spLocks noGrp="1" noChangeArrowheads="1"/>
          </p:cNvSpPr>
          <p:nvPr>
            <p:ph type="body" idx="1"/>
          </p:nvPr>
        </p:nvSpPr>
        <p:spPr bwMode="auto">
          <a:xfrm>
            <a:off x="673788" y="5120362"/>
            <a:ext cx="5390305" cy="48508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pPr marL="914400" indent="-644525">
              <a:lnSpc>
                <a:spcPct val="115000"/>
              </a:lnSpc>
            </a:pPr>
            <a:endParaRPr lang="fr-FR" altLang="fr-FR" sz="1100" noProof="0" dirty="0">
              <a:latin typeface="Arial" pitchFamily="34" charset="0"/>
              <a:cs typeface="Arial" pitchFamily="34" charset="0"/>
              <a:sym typeface="Arial" pitchFamily="34" charset="0"/>
            </a:endParaRPr>
          </a:p>
        </p:txBody>
      </p:sp>
    </p:spTree>
    <p:extLst>
      <p:ext uri="{BB962C8B-B14F-4D97-AF65-F5344CB8AC3E}">
        <p14:creationId xmlns:p14="http://schemas.microsoft.com/office/powerpoint/2010/main" val="19125006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Grp="1" noRot="1" noChangeAspect="1" noChangeArrowheads="1"/>
          </p:cNvSpPr>
          <p:nvPr>
            <p:ph type="sldImg"/>
          </p:nvPr>
        </p:nvSpPr>
        <p:spPr bwMode="auto">
          <a:xfrm>
            <a:off x="-223838" y="808038"/>
            <a:ext cx="7185026" cy="4041775"/>
          </a:xfrm>
          <a:prstGeom prst="rect">
            <a:avLst/>
          </a:prstGeom>
          <a:solidFill>
            <a:srgbClr val="FFFFFF"/>
          </a:solidFill>
          <a:ln>
            <a:solidFill>
              <a:srgbClr val="000000"/>
            </a:solidFill>
            <a:miter lim="800000"/>
            <a:headEnd/>
            <a:tailEnd/>
          </a:ln>
        </p:spPr>
      </p:sp>
      <p:sp>
        <p:nvSpPr>
          <p:cNvPr id="29698" name="Rectangle 2"/>
          <p:cNvSpPr>
            <a:spLocks noGrp="1" noChangeArrowheads="1"/>
          </p:cNvSpPr>
          <p:nvPr>
            <p:ph type="body" idx="1"/>
          </p:nvPr>
        </p:nvSpPr>
        <p:spPr bwMode="auto">
          <a:xfrm>
            <a:off x="673788" y="5120362"/>
            <a:ext cx="5390305" cy="48508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pPr marL="914400" indent="-644525">
              <a:lnSpc>
                <a:spcPct val="115000"/>
              </a:lnSpc>
            </a:pPr>
            <a:endParaRPr lang="fr-FR" altLang="fr-FR" sz="1100" noProof="0" dirty="0">
              <a:latin typeface="Arial" pitchFamily="34" charset="0"/>
              <a:cs typeface="Arial" pitchFamily="34" charset="0"/>
              <a:sym typeface="Arial" pitchFamily="34" charset="0"/>
            </a:endParaRPr>
          </a:p>
        </p:txBody>
      </p:sp>
    </p:spTree>
    <p:extLst>
      <p:ext uri="{BB962C8B-B14F-4D97-AF65-F5344CB8AC3E}">
        <p14:creationId xmlns:p14="http://schemas.microsoft.com/office/powerpoint/2010/main" val="17824467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A2699D-1AD0-428F-AE9C-0702444F2BF7}" type="slidenum">
              <a:rPr lang="fr-FR" smtClean="0"/>
              <a:pPr/>
              <a:t>36</a:t>
            </a:fld>
            <a:endParaRPr lang="fr-FR"/>
          </a:p>
        </p:txBody>
      </p:sp>
    </p:spTree>
    <p:extLst>
      <p:ext uri="{BB962C8B-B14F-4D97-AF65-F5344CB8AC3E}">
        <p14:creationId xmlns:p14="http://schemas.microsoft.com/office/powerpoint/2010/main" val="3940232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noProof="0" dirty="0"/>
          </a:p>
        </p:txBody>
      </p:sp>
      <p:sp>
        <p:nvSpPr>
          <p:cNvPr id="4" name="Slide Number Placeholder 3"/>
          <p:cNvSpPr>
            <a:spLocks noGrp="1"/>
          </p:cNvSpPr>
          <p:nvPr>
            <p:ph type="sldNum" sz="quarter" idx="10"/>
          </p:nvPr>
        </p:nvSpPr>
        <p:spPr/>
        <p:txBody>
          <a:bodyPr/>
          <a:lstStyle/>
          <a:p>
            <a:fld id="{8AA2699D-1AD0-428F-AE9C-0702444F2BF7}" type="slidenum">
              <a:rPr lang="fr-FR" smtClean="0"/>
              <a:pPr/>
              <a:t>37</a:t>
            </a:fld>
            <a:endParaRPr lang="fr-FR"/>
          </a:p>
        </p:txBody>
      </p:sp>
    </p:spTree>
    <p:extLst>
      <p:ext uri="{BB962C8B-B14F-4D97-AF65-F5344CB8AC3E}">
        <p14:creationId xmlns:p14="http://schemas.microsoft.com/office/powerpoint/2010/main" val="2680543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Rot="1" noChangeAspect="1" noChangeArrowheads="1"/>
          </p:cNvSpPr>
          <p:nvPr>
            <p:ph type="sldImg"/>
          </p:nvPr>
        </p:nvSpPr>
        <p:spPr bwMode="auto">
          <a:xfrm>
            <a:off x="-223838" y="808038"/>
            <a:ext cx="7185026" cy="4041775"/>
          </a:xfrm>
          <a:prstGeom prst="rect">
            <a:avLst/>
          </a:prstGeom>
          <a:solidFill>
            <a:srgbClr val="FFFFFF"/>
          </a:solidFill>
          <a:ln>
            <a:solidFill>
              <a:srgbClr val="000000"/>
            </a:solidFill>
            <a:miter lim="800000"/>
            <a:headEnd/>
            <a:tailEnd/>
          </a:ln>
        </p:spPr>
      </p:sp>
      <p:sp>
        <p:nvSpPr>
          <p:cNvPr id="18434" name="Rectangle 2"/>
          <p:cNvSpPr>
            <a:spLocks noGrp="1" noChangeArrowheads="1"/>
          </p:cNvSpPr>
          <p:nvPr>
            <p:ph type="body" idx="1"/>
          </p:nvPr>
        </p:nvSpPr>
        <p:spPr bwMode="auto">
          <a:xfrm>
            <a:off x="673788" y="5120362"/>
            <a:ext cx="5390305" cy="48508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pPr marL="719138" indent="-449263">
              <a:lnSpc>
                <a:spcPct val="115000"/>
              </a:lnSpc>
            </a:pPr>
            <a:endParaRPr lang="en-US" altLang="fr-FR" dirty="0">
              <a:solidFill>
                <a:srgbClr val="000000"/>
              </a:solidFill>
              <a:latin typeface="Arial" pitchFamily="34" charset="0"/>
              <a:cs typeface="Arial" pitchFamily="34" charset="0"/>
              <a:sym typeface="Arial" pitchFamily="34" charset="0"/>
            </a:endParaRPr>
          </a:p>
        </p:txBody>
      </p:sp>
    </p:spTree>
    <p:extLst>
      <p:ext uri="{BB962C8B-B14F-4D97-AF65-F5344CB8AC3E}">
        <p14:creationId xmlns:p14="http://schemas.microsoft.com/office/powerpoint/2010/main" val="2527496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28688" rtl="0" eaLnBrk="1" fontAlgn="base" latinLnBrk="0" hangingPunct="1">
              <a:lnSpc>
                <a:spcPct val="100000"/>
              </a:lnSpc>
              <a:spcBef>
                <a:spcPct val="0"/>
              </a:spcBef>
              <a:spcAft>
                <a:spcPct val="0"/>
              </a:spcAft>
              <a:buClrTx/>
              <a:buSzTx/>
              <a:buFontTx/>
              <a:buNone/>
              <a:tabLst/>
              <a:defRPr/>
            </a:pPr>
            <a:fld id="{2945B6FE-5FFE-4248-B0C3-67D711F33139}"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28688"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7282" name="Rectangle 2"/>
          <p:cNvSpPr>
            <a:spLocks noGrp="1" noRot="1" noChangeAspect="1" noChangeArrowheads="1" noTextEdit="1"/>
          </p:cNvSpPr>
          <p:nvPr>
            <p:ph type="sldImg"/>
          </p:nvPr>
        </p:nvSpPr>
        <p:spPr>
          <a:xfrm>
            <a:off x="-592138" y="863600"/>
            <a:ext cx="7670801" cy="4314825"/>
          </a:xfrm>
          <a:ln/>
        </p:spPr>
      </p:sp>
      <p:sp>
        <p:nvSpPr>
          <p:cNvPr id="97283" name="Rectangle 3"/>
          <p:cNvSpPr>
            <a:spLocks noGrp="1" noChangeArrowheads="1"/>
          </p:cNvSpPr>
          <p:nvPr>
            <p:ph type="body" idx="1"/>
          </p:nvPr>
        </p:nvSpPr>
        <p:spPr>
          <a:xfrm>
            <a:off x="866649" y="5464712"/>
            <a:ext cx="4751304" cy="5177288"/>
          </a:xfrm>
        </p:spPr>
        <p:txBody>
          <a:bodyPr/>
          <a:lstStyle/>
          <a:p>
            <a:endParaRPr lang="en-US"/>
          </a:p>
        </p:txBody>
      </p:sp>
    </p:spTree>
    <p:extLst>
      <p:ext uri="{BB962C8B-B14F-4D97-AF65-F5344CB8AC3E}">
        <p14:creationId xmlns:p14="http://schemas.microsoft.com/office/powerpoint/2010/main" val="3856621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28688" rtl="0" eaLnBrk="1" fontAlgn="base" latinLnBrk="0" hangingPunct="1">
              <a:lnSpc>
                <a:spcPct val="100000"/>
              </a:lnSpc>
              <a:spcBef>
                <a:spcPct val="0"/>
              </a:spcBef>
              <a:spcAft>
                <a:spcPct val="0"/>
              </a:spcAft>
              <a:buClrTx/>
              <a:buSzTx/>
              <a:buFontTx/>
              <a:buNone/>
              <a:tabLst/>
              <a:defRPr/>
            </a:pPr>
            <a:fld id="{B30AFA90-5880-46A7-BE28-06A3F4B398E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28688"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466" name="Rectangle 2"/>
          <p:cNvSpPr>
            <a:spLocks noGrp="1" noRot="1" noChangeAspect="1" noChangeArrowheads="1" noTextEdit="1"/>
          </p:cNvSpPr>
          <p:nvPr>
            <p:ph type="sldImg"/>
          </p:nvPr>
        </p:nvSpPr>
        <p:spPr>
          <a:xfrm>
            <a:off x="-592138" y="863600"/>
            <a:ext cx="7670801" cy="4314825"/>
          </a:xfrm>
          <a:ln/>
        </p:spPr>
      </p:sp>
      <p:sp>
        <p:nvSpPr>
          <p:cNvPr id="62467" name="Rectangle 3"/>
          <p:cNvSpPr>
            <a:spLocks noGrp="1" noChangeArrowheads="1"/>
          </p:cNvSpPr>
          <p:nvPr>
            <p:ph type="body" idx="1"/>
          </p:nvPr>
        </p:nvSpPr>
        <p:spPr>
          <a:xfrm>
            <a:off x="335674" y="5669225"/>
            <a:ext cx="5720180" cy="6680728"/>
          </a:xfrm>
        </p:spPr>
        <p:txBody>
          <a:bodyPr/>
          <a:lstStyle/>
          <a:p>
            <a:endParaRPr lang="en-US"/>
          </a:p>
        </p:txBody>
      </p:sp>
    </p:spTree>
    <p:extLst>
      <p:ext uri="{BB962C8B-B14F-4D97-AF65-F5344CB8AC3E}">
        <p14:creationId xmlns:p14="http://schemas.microsoft.com/office/powerpoint/2010/main" val="2386872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28688" rtl="0" eaLnBrk="1" fontAlgn="base" latinLnBrk="0" hangingPunct="1">
              <a:lnSpc>
                <a:spcPct val="100000"/>
              </a:lnSpc>
              <a:spcBef>
                <a:spcPct val="0"/>
              </a:spcBef>
              <a:spcAft>
                <a:spcPct val="0"/>
              </a:spcAft>
              <a:buClrTx/>
              <a:buSzTx/>
              <a:buFontTx/>
              <a:buNone/>
              <a:tabLst/>
              <a:defRPr/>
            </a:pPr>
            <a:fld id="{F47DBB18-5C6A-435C-8374-80814B30604F}"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28688"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9090" name="Rectangle 2"/>
          <p:cNvSpPr>
            <a:spLocks noGrp="1" noRot="1" noChangeAspect="1" noChangeArrowheads="1" noTextEdit="1"/>
          </p:cNvSpPr>
          <p:nvPr>
            <p:ph type="sldImg"/>
          </p:nvPr>
        </p:nvSpPr>
        <p:spPr>
          <a:xfrm>
            <a:off x="-592138" y="863600"/>
            <a:ext cx="7670801" cy="4314825"/>
          </a:xfrm>
          <a:ln/>
        </p:spPr>
      </p:sp>
      <p:sp>
        <p:nvSpPr>
          <p:cNvPr id="89091" name="Rectangle 3"/>
          <p:cNvSpPr>
            <a:spLocks noGrp="1" noChangeArrowheads="1"/>
          </p:cNvSpPr>
          <p:nvPr>
            <p:ph type="body" idx="1"/>
          </p:nvPr>
        </p:nvSpPr>
        <p:spPr>
          <a:xfrm>
            <a:off x="866649" y="5464712"/>
            <a:ext cx="4751304" cy="5177288"/>
          </a:xfrm>
        </p:spPr>
        <p:txBody>
          <a:bodyPr/>
          <a:lstStyle/>
          <a:p>
            <a:endParaRPr lang="en-US"/>
          </a:p>
        </p:txBody>
      </p:sp>
    </p:spTree>
    <p:extLst>
      <p:ext uri="{BB962C8B-B14F-4D97-AF65-F5344CB8AC3E}">
        <p14:creationId xmlns:p14="http://schemas.microsoft.com/office/powerpoint/2010/main" val="2077417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28688" rtl="0" eaLnBrk="1" fontAlgn="base" latinLnBrk="0" hangingPunct="1">
              <a:lnSpc>
                <a:spcPct val="100000"/>
              </a:lnSpc>
              <a:spcBef>
                <a:spcPct val="0"/>
              </a:spcBef>
              <a:spcAft>
                <a:spcPct val="0"/>
              </a:spcAft>
              <a:buClrTx/>
              <a:buSzTx/>
              <a:buFontTx/>
              <a:buNone/>
              <a:tabLst/>
              <a:defRPr/>
            </a:pPr>
            <a:fld id="{444DA1A2-4F7A-4262-BF9C-733065E7643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28688"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3186" name="Rectangle 2"/>
          <p:cNvSpPr>
            <a:spLocks noGrp="1" noRot="1" noChangeAspect="1" noChangeArrowheads="1" noTextEdit="1"/>
          </p:cNvSpPr>
          <p:nvPr>
            <p:ph type="sldImg"/>
          </p:nvPr>
        </p:nvSpPr>
        <p:spPr>
          <a:xfrm>
            <a:off x="-592138" y="863600"/>
            <a:ext cx="7670801" cy="4314825"/>
          </a:xfrm>
          <a:ln/>
        </p:spPr>
      </p:sp>
      <p:sp>
        <p:nvSpPr>
          <p:cNvPr id="93187" name="Rectangle 3"/>
          <p:cNvSpPr>
            <a:spLocks noGrp="1" noChangeArrowheads="1"/>
          </p:cNvSpPr>
          <p:nvPr>
            <p:ph type="body" idx="1"/>
          </p:nvPr>
        </p:nvSpPr>
        <p:spPr>
          <a:xfrm>
            <a:off x="866649" y="5464712"/>
            <a:ext cx="4751304" cy="5177288"/>
          </a:xfrm>
        </p:spPr>
        <p:txBody>
          <a:bodyPr/>
          <a:lstStyle/>
          <a:p>
            <a:endParaRPr lang="fr-FR"/>
          </a:p>
        </p:txBody>
      </p:sp>
    </p:spTree>
    <p:extLst>
      <p:ext uri="{BB962C8B-B14F-4D97-AF65-F5344CB8AC3E}">
        <p14:creationId xmlns:p14="http://schemas.microsoft.com/office/powerpoint/2010/main" val="2197799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28688" rtl="0" eaLnBrk="1" fontAlgn="base" latinLnBrk="0" hangingPunct="1">
              <a:lnSpc>
                <a:spcPct val="100000"/>
              </a:lnSpc>
              <a:spcBef>
                <a:spcPct val="0"/>
              </a:spcBef>
              <a:spcAft>
                <a:spcPct val="0"/>
              </a:spcAft>
              <a:buClrTx/>
              <a:buSzTx/>
              <a:buFontTx/>
              <a:buNone/>
              <a:tabLst/>
              <a:defRPr/>
            </a:pPr>
            <a:fld id="{B30AFA90-5880-46A7-BE28-06A3F4B398E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28688"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466" name="Rectangle 2"/>
          <p:cNvSpPr>
            <a:spLocks noGrp="1" noRot="1" noChangeAspect="1" noChangeArrowheads="1" noTextEdit="1"/>
          </p:cNvSpPr>
          <p:nvPr>
            <p:ph type="sldImg"/>
          </p:nvPr>
        </p:nvSpPr>
        <p:spPr>
          <a:xfrm>
            <a:off x="-592138" y="863600"/>
            <a:ext cx="7670801" cy="4314825"/>
          </a:xfrm>
          <a:ln/>
        </p:spPr>
      </p:sp>
      <p:sp>
        <p:nvSpPr>
          <p:cNvPr id="62467" name="Rectangle 3"/>
          <p:cNvSpPr>
            <a:spLocks noGrp="1" noChangeArrowheads="1"/>
          </p:cNvSpPr>
          <p:nvPr>
            <p:ph type="body" idx="1"/>
          </p:nvPr>
        </p:nvSpPr>
        <p:spPr>
          <a:xfrm>
            <a:off x="335674" y="5669225"/>
            <a:ext cx="5720180" cy="6680728"/>
          </a:xfrm>
        </p:spPr>
        <p:txBody>
          <a:bodyPr/>
          <a:lstStyle/>
          <a:p>
            <a:endParaRPr lang="en-US"/>
          </a:p>
        </p:txBody>
      </p:sp>
    </p:spTree>
    <p:extLst>
      <p:ext uri="{BB962C8B-B14F-4D97-AF65-F5344CB8AC3E}">
        <p14:creationId xmlns:p14="http://schemas.microsoft.com/office/powerpoint/2010/main" val="836597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28688" rtl="0" eaLnBrk="1" fontAlgn="base" latinLnBrk="0" hangingPunct="1">
              <a:lnSpc>
                <a:spcPct val="100000"/>
              </a:lnSpc>
              <a:spcBef>
                <a:spcPct val="0"/>
              </a:spcBef>
              <a:spcAft>
                <a:spcPct val="0"/>
              </a:spcAft>
              <a:buClrTx/>
              <a:buSzTx/>
              <a:buFontTx/>
              <a:buNone/>
              <a:tabLst/>
              <a:defRPr/>
            </a:pPr>
            <a:fld id="{B30AFA90-5880-46A7-BE28-06A3F4B398E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28688"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466" name="Rectangle 2"/>
          <p:cNvSpPr>
            <a:spLocks noGrp="1" noRot="1" noChangeAspect="1" noChangeArrowheads="1" noTextEdit="1"/>
          </p:cNvSpPr>
          <p:nvPr>
            <p:ph type="sldImg"/>
          </p:nvPr>
        </p:nvSpPr>
        <p:spPr>
          <a:xfrm>
            <a:off x="-592138" y="863600"/>
            <a:ext cx="7670801" cy="4314825"/>
          </a:xfrm>
          <a:ln/>
        </p:spPr>
      </p:sp>
      <p:sp>
        <p:nvSpPr>
          <p:cNvPr id="62467" name="Rectangle 3"/>
          <p:cNvSpPr>
            <a:spLocks noGrp="1" noChangeArrowheads="1"/>
          </p:cNvSpPr>
          <p:nvPr>
            <p:ph type="body" idx="1"/>
          </p:nvPr>
        </p:nvSpPr>
        <p:spPr>
          <a:xfrm>
            <a:off x="335674" y="5669225"/>
            <a:ext cx="5720180" cy="6680728"/>
          </a:xfrm>
        </p:spPr>
        <p:txBody>
          <a:bodyPr/>
          <a:lstStyle/>
          <a:p>
            <a:endParaRPr lang="en-US"/>
          </a:p>
        </p:txBody>
      </p:sp>
    </p:spTree>
    <p:extLst>
      <p:ext uri="{BB962C8B-B14F-4D97-AF65-F5344CB8AC3E}">
        <p14:creationId xmlns:p14="http://schemas.microsoft.com/office/powerpoint/2010/main" val="1023198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513" indent="0">
              <a:buNone/>
            </a:pPr>
            <a:endParaRPr lang="fr-FR" sz="1200" dirty="0" smtClean="0"/>
          </a:p>
          <a:p>
            <a:endParaRPr lang="en-GB" dirty="0"/>
          </a:p>
        </p:txBody>
      </p:sp>
      <p:sp>
        <p:nvSpPr>
          <p:cNvPr id="4" name="Slide Number Placeholder 3"/>
          <p:cNvSpPr>
            <a:spLocks noGrp="1"/>
          </p:cNvSpPr>
          <p:nvPr>
            <p:ph type="sldNum" sz="quarter" idx="10"/>
          </p:nvPr>
        </p:nvSpPr>
        <p:spPr/>
        <p:txBody>
          <a:bodyPr/>
          <a:lstStyle/>
          <a:p>
            <a:fld id="{E25F884B-D9B6-4CE5-A3E4-437DD67A9558}" type="slidenum">
              <a:rPr lang="en-US" smtClean="0"/>
              <a:pPr/>
              <a:t>23</a:t>
            </a:fld>
            <a:endParaRPr lang="en-US"/>
          </a:p>
        </p:txBody>
      </p:sp>
    </p:spTree>
    <p:extLst>
      <p:ext uri="{BB962C8B-B14F-4D97-AF65-F5344CB8AC3E}">
        <p14:creationId xmlns:p14="http://schemas.microsoft.com/office/powerpoint/2010/main" val="1370978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28688" rtl="0" eaLnBrk="1" fontAlgn="base" latinLnBrk="0" hangingPunct="1">
              <a:lnSpc>
                <a:spcPct val="100000"/>
              </a:lnSpc>
              <a:spcBef>
                <a:spcPct val="0"/>
              </a:spcBef>
              <a:spcAft>
                <a:spcPct val="0"/>
              </a:spcAft>
              <a:buClrTx/>
              <a:buSzTx/>
              <a:buFontTx/>
              <a:buNone/>
              <a:tabLst/>
              <a:defRPr/>
            </a:pPr>
            <a:fld id="{B30AFA90-5880-46A7-BE28-06A3F4B398E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28688" rtl="0" eaLnBrk="1" fontAlgn="base" latinLnBrk="0" hangingPunct="1">
                <a:lnSpc>
                  <a:spcPct val="100000"/>
                </a:lnSpc>
                <a:spcBef>
                  <a:spcPct val="0"/>
                </a:spcBef>
                <a:spcAft>
                  <a:spcPct val="0"/>
                </a:spcAft>
                <a:buClrTx/>
                <a:buSzTx/>
                <a:buFontTx/>
                <a:buNone/>
                <a:tabLst/>
                <a:defRPr/>
              </a:pPr>
              <a:t>26</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466" name="Rectangle 2"/>
          <p:cNvSpPr>
            <a:spLocks noGrp="1" noRot="1" noChangeAspect="1" noChangeArrowheads="1" noTextEdit="1"/>
          </p:cNvSpPr>
          <p:nvPr>
            <p:ph type="sldImg"/>
          </p:nvPr>
        </p:nvSpPr>
        <p:spPr>
          <a:xfrm>
            <a:off x="-592138" y="863600"/>
            <a:ext cx="7670801" cy="4314825"/>
          </a:xfrm>
          <a:ln/>
        </p:spPr>
      </p:sp>
      <p:sp>
        <p:nvSpPr>
          <p:cNvPr id="62467" name="Rectangle 3"/>
          <p:cNvSpPr>
            <a:spLocks noGrp="1" noChangeArrowheads="1"/>
          </p:cNvSpPr>
          <p:nvPr>
            <p:ph type="body" idx="1"/>
          </p:nvPr>
        </p:nvSpPr>
        <p:spPr>
          <a:xfrm>
            <a:off x="335674" y="5669225"/>
            <a:ext cx="5720180" cy="6680728"/>
          </a:xfrm>
        </p:spPr>
        <p:txBody>
          <a:bodyPr/>
          <a:lstStyle/>
          <a:p>
            <a:endParaRPr lang="en-US"/>
          </a:p>
        </p:txBody>
      </p:sp>
    </p:spTree>
    <p:extLst>
      <p:ext uri="{BB962C8B-B14F-4D97-AF65-F5344CB8AC3E}">
        <p14:creationId xmlns:p14="http://schemas.microsoft.com/office/powerpoint/2010/main" val="8752277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chemeClr val="bg2"/>
        </a:solidFill>
        <a:effectLst/>
      </p:bgPr>
    </p:bg>
    <p:spTree>
      <p:nvGrpSpPr>
        <p:cNvPr id="1" name=""/>
        <p:cNvGrpSpPr/>
        <p:nvPr/>
      </p:nvGrpSpPr>
      <p:grpSpPr>
        <a:xfrm>
          <a:off x="0" y="0"/>
          <a:ext cx="0" cy="0"/>
          <a:chOff x="0" y="0"/>
          <a:chExt cx="0" cy="0"/>
        </a:xfrm>
      </p:grpSpPr>
      <p:pic>
        <p:nvPicPr>
          <p:cNvPr id="2" name="Image 2" descr="LOGOtitle4.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46251" y="2297113"/>
            <a:ext cx="875453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389278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lang="en-US" smtClean="0"/>
              <a:t>Click to edit Master title style</a:t>
            </a:r>
            <a:endParaRPr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7517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lang="en-US" smtClean="0"/>
              <a:t>Click to edit Master title style</a:t>
            </a:r>
            <a:endParaRPr lang="en-US"/>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Tree>
    <p:extLst>
      <p:ext uri="{BB962C8B-B14F-4D97-AF65-F5344CB8AC3E}">
        <p14:creationId xmlns:p14="http://schemas.microsoft.com/office/powerpoint/2010/main" val="963146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en-US"/>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31887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29861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chemeClr val="bg2"/>
        </a:solidFill>
        <a:effectLst/>
      </p:bgPr>
    </p:bg>
    <p:spTree>
      <p:nvGrpSpPr>
        <p:cNvPr id="1" name=""/>
        <p:cNvGrpSpPr/>
        <p:nvPr/>
      </p:nvGrpSpPr>
      <p:grpSpPr>
        <a:xfrm>
          <a:off x="0" y="0"/>
          <a:ext cx="0" cy="0"/>
          <a:chOff x="0" y="0"/>
          <a:chExt cx="0" cy="0"/>
        </a:xfrm>
      </p:grpSpPr>
      <p:pic>
        <p:nvPicPr>
          <p:cNvPr id="2" name="Image 2" descr="LOGOfin.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27651" y="2703513"/>
            <a:ext cx="1564216"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579270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fr-FR"/>
          </a:p>
        </p:txBody>
      </p:sp>
      <p:sp>
        <p:nvSpPr>
          <p:cNvPr id="3" name="Chart Placeholder 2"/>
          <p:cNvSpPr>
            <a:spLocks noGrp="1"/>
          </p:cNvSpPr>
          <p:nvPr>
            <p:ph type="chart" idx="1"/>
          </p:nvPr>
        </p:nvSpPr>
        <p:spPr>
          <a:xfrm>
            <a:off x="609600" y="1600201"/>
            <a:ext cx="10972800" cy="4525963"/>
          </a:xfrm>
        </p:spPr>
        <p:txBody>
          <a:bodyPr>
            <a:normAutofit/>
          </a:bodyPr>
          <a:lstStyle/>
          <a:p>
            <a:pPr lvl="0"/>
            <a:endParaRPr lang="fr-FR" noProof="0" smtClean="0"/>
          </a:p>
        </p:txBody>
      </p:sp>
      <p:sp>
        <p:nvSpPr>
          <p:cNvPr id="6" name="Slide Number Placeholder 5"/>
          <p:cNvSpPr>
            <a:spLocks noGrp="1" noChangeArrowheads="1"/>
          </p:cNvSpPr>
          <p:nvPr>
            <p:ph type="sldNum" sz="quarter" idx="12"/>
          </p:nvPr>
        </p:nvSpPr>
        <p:spPr>
          <a:xfrm>
            <a:off x="8737600" y="6245225"/>
            <a:ext cx="28448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fontAlgn="base">
              <a:spcBef>
                <a:spcPct val="0"/>
              </a:spcBef>
              <a:spcAft>
                <a:spcPct val="0"/>
              </a:spcAft>
              <a:defRPr/>
            </a:pPr>
            <a:fld id="{EE84CC51-A409-429B-A22A-39099AEE8034}" type="slidenum">
              <a:rPr lang="en-US" altLang="en-US" smtClean="0">
                <a:solidFill>
                  <a:srgbClr val="0C377B"/>
                </a:solidFill>
                <a:cs typeface="Arial" panose="020B0604020202020204" pitchFamily="34" charset="0"/>
              </a:rPr>
              <a:pPr fontAlgn="base">
                <a:spcBef>
                  <a:spcPct val="0"/>
                </a:spcBef>
                <a:spcAft>
                  <a:spcPct val="0"/>
                </a:spcAft>
                <a:defRPr/>
              </a:pPr>
              <a:t>‹#›</a:t>
            </a:fld>
            <a:endParaRPr lang="en-US" altLang="en-US" dirty="0">
              <a:solidFill>
                <a:srgbClr val="0C377B"/>
              </a:solidFill>
              <a:cs typeface="Arial" panose="020B0604020202020204" pitchFamily="34" charset="0"/>
            </a:endParaRPr>
          </a:p>
        </p:txBody>
      </p:sp>
    </p:spTree>
    <p:extLst>
      <p:ext uri="{BB962C8B-B14F-4D97-AF65-F5344CB8AC3E}">
        <p14:creationId xmlns:p14="http://schemas.microsoft.com/office/powerpoint/2010/main" val="598143078"/>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Very Last Slid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20237118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82465" y="6356351"/>
            <a:ext cx="1456713"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2439178" y="6356351"/>
            <a:ext cx="8420596"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10859774" y="6356351"/>
            <a:ext cx="722625" cy="365125"/>
          </a:xfrm>
          <a:prstGeom prst="rect">
            <a:avLst/>
          </a:prstGeom>
        </p:spPr>
        <p:txBody>
          <a:bodyPr/>
          <a:lstStyle/>
          <a:p>
            <a:fld id="{22171F32-9A30-EC41-A9D2-45D6D6C63207}" type="slidenum">
              <a:rPr lang="en-US" smtClean="0">
                <a:solidFill>
                  <a:prstClr val="black"/>
                </a:solidFill>
              </a:rPr>
              <a:pPr/>
              <a:t>‹#›</a:t>
            </a:fld>
            <a:endParaRPr lang="en-US" dirty="0">
              <a:solidFill>
                <a:prstClr val="black"/>
              </a:solidFill>
            </a:endParaRPr>
          </a:p>
        </p:txBody>
      </p:sp>
      <p:sp>
        <p:nvSpPr>
          <p:cNvPr id="7" name="Title 6"/>
          <p:cNvSpPr>
            <a:spLocks noGrp="1"/>
          </p:cNvSpPr>
          <p:nvPr>
            <p:ph type="title"/>
          </p:nvPr>
        </p:nvSpPr>
        <p:spPr/>
        <p:txBody>
          <a:bodyPr/>
          <a:lstStyle/>
          <a:p>
            <a:r>
              <a:rPr lang="en-GB" noProof="0" smtClean="0"/>
              <a:t>Click to edit Master title style</a:t>
            </a:r>
            <a:endParaRPr lang="en-GB" noProof="0"/>
          </a:p>
        </p:txBody>
      </p:sp>
      <p:sp>
        <p:nvSpPr>
          <p:cNvPr id="3" name="Espace réservé du contenu 2"/>
          <p:cNvSpPr>
            <a:spLocks noGrp="1"/>
          </p:cNvSpPr>
          <p:nvPr>
            <p:ph idx="1"/>
          </p:nvPr>
        </p:nvSpPr>
        <p:spPr/>
        <p:txBody>
          <a:bodyPr/>
          <a:lstStyle/>
          <a:p>
            <a:pPr lvl="0" eaLnBrk="1" latinLnBrk="0" hangingPunct="1"/>
            <a:r>
              <a:rPr lang="en-GB" noProof="0" smtClean="0"/>
              <a:t>Click to edit Master text styles</a:t>
            </a:r>
          </a:p>
          <a:p>
            <a:pPr lvl="1" eaLnBrk="1" latinLnBrk="0" hangingPunct="1"/>
            <a:r>
              <a:rPr lang="en-GB" noProof="0" smtClean="0"/>
              <a:t>Second level</a:t>
            </a:r>
          </a:p>
          <a:p>
            <a:pPr lvl="2" eaLnBrk="1" latinLnBrk="0" hangingPunct="1"/>
            <a:r>
              <a:rPr lang="en-GB" noProof="0" smtClean="0"/>
              <a:t>Third level</a:t>
            </a:r>
          </a:p>
          <a:p>
            <a:pPr lvl="3" eaLnBrk="1" latinLnBrk="0" hangingPunct="1"/>
            <a:r>
              <a:rPr lang="en-GB" noProof="0" smtClean="0"/>
              <a:t>Fourth level</a:t>
            </a:r>
          </a:p>
          <a:p>
            <a:pPr lvl="4" eaLnBrk="1" latinLnBrk="0" hangingPunct="1"/>
            <a:r>
              <a:rPr lang="en-GB" noProof="0" smtClean="0"/>
              <a:t>Fifth level</a:t>
            </a:r>
            <a:endParaRPr kumimoji="0" lang="en-GB" noProof="0"/>
          </a:p>
        </p:txBody>
      </p:sp>
    </p:spTree>
    <p:extLst>
      <p:ext uri="{BB962C8B-B14F-4D97-AF65-F5344CB8AC3E}">
        <p14:creationId xmlns:p14="http://schemas.microsoft.com/office/powerpoint/2010/main" val="333167103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p>
        </p:txBody>
      </p:sp>
      <p:sp>
        <p:nvSpPr>
          <p:cNvPr id="10"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0A9B71-17EE-40C5-A006-735DC504849A}" type="slidenum">
              <a:rPr lang="en-US" smtClean="0"/>
              <a:pPr/>
              <a:t>‹#›</a:t>
            </a:fld>
            <a:endParaRPr lang="en-US" dirty="0"/>
          </a:p>
        </p:txBody>
      </p:sp>
    </p:spTree>
    <p:extLst>
      <p:ext uri="{BB962C8B-B14F-4D97-AF65-F5344CB8AC3E}">
        <p14:creationId xmlns:p14="http://schemas.microsoft.com/office/powerpoint/2010/main" val="18867326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0A9B71-17EE-40C5-A006-735DC504849A}" type="slidenum">
              <a:rPr lang="en-US" smtClean="0"/>
              <a:pPr/>
              <a:t>‹#›</a:t>
            </a:fld>
            <a:endParaRPr lang="en-US" dirty="0"/>
          </a:p>
        </p:txBody>
      </p:sp>
    </p:spTree>
    <p:extLst>
      <p:ext uri="{BB962C8B-B14F-4D97-AF65-F5344CB8AC3E}">
        <p14:creationId xmlns:p14="http://schemas.microsoft.com/office/powerpoint/2010/main" val="25631378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chemeClr val="bg2"/>
        </a:solidFill>
        <a:effectLst/>
      </p:bgPr>
    </p:bg>
    <p:spTree>
      <p:nvGrpSpPr>
        <p:cNvPr id="1" name=""/>
        <p:cNvGrpSpPr/>
        <p:nvPr/>
      </p:nvGrpSpPr>
      <p:grpSpPr>
        <a:xfrm>
          <a:off x="0" y="0"/>
          <a:ext cx="0" cy="0"/>
          <a:chOff x="0" y="0"/>
          <a:chExt cx="0" cy="0"/>
        </a:xfrm>
      </p:grpSpPr>
      <p:pic>
        <p:nvPicPr>
          <p:cNvPr id="2" name="Image 3" descr="LOGOtitle5.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480734" y="2297114"/>
            <a:ext cx="7266517" cy="22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1363139"/>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Pr>
        <a:solidFill>
          <a:schemeClr val="bg2"/>
        </a:solidFill>
        <a:effectLst/>
      </p:bgPr>
    </p:bg>
    <p:spTree>
      <p:nvGrpSpPr>
        <p:cNvPr id="1" name=""/>
        <p:cNvGrpSpPr/>
        <p:nvPr/>
      </p:nvGrpSpPr>
      <p:grpSpPr>
        <a:xfrm>
          <a:off x="0" y="0"/>
          <a:ext cx="0" cy="0"/>
          <a:chOff x="0" y="0"/>
          <a:chExt cx="0" cy="0"/>
        </a:xfrm>
      </p:grpSpPr>
      <p:pic>
        <p:nvPicPr>
          <p:cNvPr id="2" name="Image 4" descr="LOGOtitle6.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480733" y="2292350"/>
            <a:ext cx="7264400"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69127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lang="en-US" smtClean="0"/>
              <a:t>Click to edit Master title style</a:t>
            </a:r>
            <a:endParaRPr lang="en-US"/>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2056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14400" y="3583838"/>
            <a:ext cx="8839200"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lang="en-US" smtClean="0"/>
              <a:t>Click to edit Master title style</a:t>
            </a:r>
            <a:endParaRPr lang="en-US" dirty="0"/>
          </a:p>
        </p:txBody>
      </p:sp>
      <p:sp>
        <p:nvSpPr>
          <p:cNvPr id="3" name="Espace réservé du texte 2"/>
          <p:cNvSpPr>
            <a:spLocks noGrp="1"/>
          </p:cNvSpPr>
          <p:nvPr>
            <p:ph type="body" idx="1"/>
          </p:nvPr>
        </p:nvSpPr>
        <p:spPr>
          <a:xfrm>
            <a:off x="914400" y="2485800"/>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Tree>
    <p:extLst>
      <p:ext uri="{BB962C8B-B14F-4D97-AF65-F5344CB8AC3E}">
        <p14:creationId xmlns:p14="http://schemas.microsoft.com/office/powerpoint/2010/main" val="1911587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lang="en-US" smtClean="0"/>
              <a:t>Click to edit Master title style</a:t>
            </a:r>
            <a:endParaRPr lang="en-US"/>
          </a:p>
        </p:txBody>
      </p:sp>
      <p:sp>
        <p:nvSpPr>
          <p:cNvPr id="3" name="Espace réservé du contenu 2"/>
          <p:cNvSpPr>
            <a:spLocks noGrp="1"/>
          </p:cNvSpPr>
          <p:nvPr>
            <p:ph sz="half" idx="1"/>
          </p:nvPr>
        </p:nvSpPr>
        <p:spPr>
          <a:xfrm>
            <a:off x="609600" y="1600201"/>
            <a:ext cx="48768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Espace réservé du contenu 3"/>
          <p:cNvSpPr>
            <a:spLocks noGrp="1"/>
          </p:cNvSpPr>
          <p:nvPr>
            <p:ph sz="half" idx="2"/>
          </p:nvPr>
        </p:nvSpPr>
        <p:spPr>
          <a:xfrm>
            <a:off x="5689600" y="1600201"/>
            <a:ext cx="48768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9984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0"/>
            <a:ext cx="10972800" cy="1143000"/>
          </a:xfrm>
        </p:spPr>
        <p:txBody>
          <a:bodyPr/>
          <a:lstStyle>
            <a:lvl1pPr>
              <a:defRPr/>
            </a:lvl1pPr>
          </a:lstStyle>
          <a:p>
            <a:r>
              <a:rPr lang="en-US" smtClean="0"/>
              <a:t>Click to edit Master title style</a:t>
            </a:r>
            <a:endParaRPr lang="en-US"/>
          </a:p>
        </p:txBody>
      </p:sp>
      <p:sp>
        <p:nvSpPr>
          <p:cNvPr id="3" name="Espace réservé du texte 2"/>
          <p:cNvSpPr>
            <a:spLocks noGrp="1"/>
          </p:cNvSpPr>
          <p:nvPr>
            <p:ph type="body" idx="1"/>
          </p:nvPr>
        </p:nvSpPr>
        <p:spPr>
          <a:xfrm>
            <a:off x="609600" y="5486400"/>
            <a:ext cx="5386917"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Espace réservé du texte 3"/>
          <p:cNvSpPr>
            <a:spLocks noGrp="1"/>
          </p:cNvSpPr>
          <p:nvPr>
            <p:ph type="body" sz="half" idx="3"/>
          </p:nvPr>
        </p:nvSpPr>
        <p:spPr>
          <a:xfrm>
            <a:off x="6193368" y="5486400"/>
            <a:ext cx="5389033"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Espace réservé du contenu 4"/>
          <p:cNvSpPr>
            <a:spLocks noGrp="1"/>
          </p:cNvSpPr>
          <p:nvPr>
            <p:ph sz="quarter" idx="2"/>
          </p:nvPr>
        </p:nvSpPr>
        <p:spPr>
          <a:xfrm>
            <a:off x="609600" y="1516912"/>
            <a:ext cx="5386917"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Espace réservé du contenu 5"/>
          <p:cNvSpPr>
            <a:spLocks noGrp="1"/>
          </p:cNvSpPr>
          <p:nvPr>
            <p:ph sz="quarter" idx="4"/>
          </p:nvPr>
        </p:nvSpPr>
        <p:spPr>
          <a:xfrm>
            <a:off x="6193368" y="1516912"/>
            <a:ext cx="5389033"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0183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lstStyle>
            <a:lvl1pPr algn="l">
              <a:defRPr sz="4600"/>
            </a:lvl1pPr>
          </a:lstStyle>
          <a:p>
            <a:r>
              <a:rPr lang="en-US" smtClean="0"/>
              <a:t>Click to edit Master title style</a:t>
            </a:r>
            <a:endParaRPr lang="en-US"/>
          </a:p>
        </p:txBody>
      </p:sp>
    </p:spTree>
    <p:extLst>
      <p:ext uri="{BB962C8B-B14F-4D97-AF65-F5344CB8AC3E}">
        <p14:creationId xmlns:p14="http://schemas.microsoft.com/office/powerpoint/2010/main" val="3168736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783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8"/>
          <p:cNvSpPr>
            <a:spLocks noGrp="1"/>
          </p:cNvSpPr>
          <p:nvPr>
            <p:ph type="title"/>
          </p:nvPr>
        </p:nvSpPr>
        <p:spPr bwMode="auto">
          <a:xfrm>
            <a:off x="609600" y="274638"/>
            <a:ext cx="995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smtClean="0"/>
              <a:t>Cliquez et modifiez le titre</a:t>
            </a:r>
            <a:endParaRPr lang="en-US" altLang="en-US" smtClean="0"/>
          </a:p>
        </p:txBody>
      </p:sp>
      <p:sp>
        <p:nvSpPr>
          <p:cNvPr id="1027" name="Espace réservé du texte 29"/>
          <p:cNvSpPr>
            <a:spLocks noGrp="1"/>
          </p:cNvSpPr>
          <p:nvPr>
            <p:ph type="body" idx="1"/>
          </p:nvPr>
        </p:nvSpPr>
        <p:spPr bwMode="auto">
          <a:xfrm>
            <a:off x="609600" y="1600201"/>
            <a:ext cx="9956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smtClean="0"/>
              <a:t>Cliquez pour modifier les styles du texte du masque</a:t>
            </a:r>
          </a:p>
          <a:p>
            <a:pPr lvl="1"/>
            <a:r>
              <a:rPr lang="fr-CH" altLang="en-US" smtClean="0"/>
              <a:t>Deuxième niveau</a:t>
            </a:r>
          </a:p>
          <a:p>
            <a:pPr lvl="2"/>
            <a:r>
              <a:rPr lang="fr-CH" altLang="en-US" smtClean="0"/>
              <a:t>Troisième niveau</a:t>
            </a:r>
          </a:p>
          <a:p>
            <a:pPr lvl="3"/>
            <a:r>
              <a:rPr lang="fr-CH" altLang="en-US" smtClean="0"/>
              <a:t>Quatrième niveau</a:t>
            </a:r>
          </a:p>
          <a:p>
            <a:pPr lvl="4"/>
            <a:r>
              <a:rPr lang="fr-CH" altLang="en-US" smtClean="0"/>
              <a:t>Cinquième niveau</a:t>
            </a:r>
            <a:endParaRPr lang="en-US" altLang="en-US" smtClean="0"/>
          </a:p>
        </p:txBody>
      </p:sp>
      <p:pic>
        <p:nvPicPr>
          <p:cNvPr id="1028" name="Image 1" descr="bande3.eps"/>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1" y="6202364"/>
            <a:ext cx="122047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3155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7" r:id="rId15"/>
    <p:sldLayoutId id="2147483679" r:id="rId16"/>
    <p:sldLayoutId id="2147483680" r:id="rId17"/>
    <p:sldLayoutId id="2147483681" r:id="rId18"/>
    <p:sldLayoutId id="2147483682" r:id="rId19"/>
  </p:sldLayoutIdLst>
  <p:timing>
    <p:tnLst>
      <p:par>
        <p:cTn id="1" dur="indefinite" restart="never" nodeType="tmRoot"/>
      </p:par>
    </p:tnLst>
  </p:timing>
  <p:hf hdr="0" ftr="0" dt="0"/>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Arial" charset="0"/>
        </a:defRPr>
      </a:lvl2pPr>
      <a:lvl3pPr algn="l" rtl="0" eaLnBrk="0" fontAlgn="base" hangingPunct="0">
        <a:spcBef>
          <a:spcPct val="0"/>
        </a:spcBef>
        <a:spcAft>
          <a:spcPct val="0"/>
        </a:spcAft>
        <a:defRPr sz="4600">
          <a:solidFill>
            <a:schemeClr val="tx1"/>
          </a:solidFill>
          <a:latin typeface="Arial" charset="0"/>
        </a:defRPr>
      </a:lvl3pPr>
      <a:lvl4pPr algn="l" rtl="0" eaLnBrk="0" fontAlgn="base" hangingPunct="0">
        <a:spcBef>
          <a:spcPct val="0"/>
        </a:spcBef>
        <a:spcAft>
          <a:spcPct val="0"/>
        </a:spcAft>
        <a:defRPr sz="4600">
          <a:solidFill>
            <a:schemeClr val="tx1"/>
          </a:solidFill>
          <a:latin typeface="Arial" charset="0"/>
        </a:defRPr>
      </a:lvl4pPr>
      <a:lvl5pPr algn="l" rtl="0" eaLnBrk="0" fontAlgn="base" hangingPunct="0">
        <a:spcBef>
          <a:spcPct val="0"/>
        </a:spcBef>
        <a:spcAft>
          <a:spcPct val="0"/>
        </a:spcAft>
        <a:defRPr sz="4600">
          <a:solidFill>
            <a:schemeClr val="tx1"/>
          </a:solidFill>
          <a:latin typeface="Arial" charset="0"/>
        </a:defRPr>
      </a:lvl5pPr>
      <a:lvl6pPr marL="457200" algn="l" rtl="0" fontAlgn="base">
        <a:spcBef>
          <a:spcPct val="0"/>
        </a:spcBef>
        <a:spcAft>
          <a:spcPct val="0"/>
        </a:spcAft>
        <a:defRPr sz="4600">
          <a:solidFill>
            <a:schemeClr val="tx1"/>
          </a:solidFill>
          <a:latin typeface="Arial" charset="0"/>
        </a:defRPr>
      </a:lvl6pPr>
      <a:lvl7pPr marL="914400" algn="l" rtl="0" fontAlgn="base">
        <a:spcBef>
          <a:spcPct val="0"/>
        </a:spcBef>
        <a:spcAft>
          <a:spcPct val="0"/>
        </a:spcAft>
        <a:defRPr sz="4600">
          <a:solidFill>
            <a:schemeClr val="tx1"/>
          </a:solidFill>
          <a:latin typeface="Arial" charset="0"/>
        </a:defRPr>
      </a:lvl7pPr>
      <a:lvl8pPr marL="1371600" algn="l" rtl="0" fontAlgn="base">
        <a:spcBef>
          <a:spcPct val="0"/>
        </a:spcBef>
        <a:spcAft>
          <a:spcPct val="0"/>
        </a:spcAft>
        <a:defRPr sz="4600">
          <a:solidFill>
            <a:schemeClr val="tx1"/>
          </a:solidFill>
          <a:latin typeface="Arial" charset="0"/>
        </a:defRPr>
      </a:lvl8pPr>
      <a:lvl9pPr marL="1828800" algn="l" rtl="0" fontAlgn="base">
        <a:spcBef>
          <a:spcPct val="0"/>
        </a:spcBef>
        <a:spcAft>
          <a:spcPct val="0"/>
        </a:spcAft>
        <a:defRPr sz="4600">
          <a:solidFill>
            <a:schemeClr val="tx1"/>
          </a:solidFill>
          <a:latin typeface="Arial" charset="0"/>
        </a:defRPr>
      </a:lvl9pPr>
    </p:titleStyle>
    <p:bodyStyle>
      <a:lvl1pPr marL="493713" indent="-457200" algn="l" rtl="0" eaLnBrk="0" fontAlgn="base" hangingPunct="0">
        <a:spcBef>
          <a:spcPct val="20000"/>
        </a:spcBef>
        <a:spcAft>
          <a:spcPct val="0"/>
        </a:spcAft>
        <a:buClr>
          <a:schemeClr val="accent1"/>
        </a:buClr>
        <a:buSzPct val="80000"/>
        <a:buFont typeface="Arial" panose="020B0604020202020204" pitchFamily="34" charset="0"/>
        <a:buChar char="•"/>
        <a:defRPr sz="30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accent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accent2"/>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rgbClr val="969696"/>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rgbClr val="808080"/>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8.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8.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hyperlink" Target="https://procurement.web.cern.ch/raci-category/management-service-contracts" TargetMode="External"/><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3.xml.rels><?xml version="1.0" encoding="UTF-8" standalone="yes"?>
<Relationships xmlns="http://schemas.openxmlformats.org/package/2006/relationships"><Relationship Id="rId8" Type="http://schemas.microsoft.com/office/2007/relationships/diagramDrawing" Target="../diagrams/drawing14.xml"/><Relationship Id="rId13" Type="http://schemas.microsoft.com/office/2007/relationships/diagramDrawing" Target="../diagrams/drawing15.xml"/><Relationship Id="rId3" Type="http://schemas.openxmlformats.org/officeDocument/2006/relationships/image" Target="../media/image10.png"/><Relationship Id="rId7" Type="http://schemas.openxmlformats.org/officeDocument/2006/relationships/diagramColors" Target="../diagrams/colors14.xml"/><Relationship Id="rId12" Type="http://schemas.openxmlformats.org/officeDocument/2006/relationships/diagramColors" Target="../diagrams/colors15.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QuickStyle" Target="../diagrams/quickStyle14.xml"/><Relationship Id="rId11" Type="http://schemas.openxmlformats.org/officeDocument/2006/relationships/diagramQuickStyle" Target="../diagrams/quickStyle15.xml"/><Relationship Id="rId5" Type="http://schemas.openxmlformats.org/officeDocument/2006/relationships/diagramLayout" Target="../diagrams/layout14.xml"/><Relationship Id="rId10" Type="http://schemas.openxmlformats.org/officeDocument/2006/relationships/diagramLayout" Target="../diagrams/layout15.xml"/><Relationship Id="rId4" Type="http://schemas.openxmlformats.org/officeDocument/2006/relationships/diagramData" Target="../diagrams/data14.xml"/><Relationship Id="rId9" Type="http://schemas.openxmlformats.org/officeDocument/2006/relationships/diagramData" Target="../diagrams/data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notesSlide" Target="../notesSlides/notesSlide13.xml"/><Relationship Id="rId16" Type="http://schemas.openxmlformats.org/officeDocument/2006/relationships/image" Target="../media/image27.png"/><Relationship Id="rId1" Type="http://schemas.openxmlformats.org/officeDocument/2006/relationships/slideLayout" Target="../slideLayouts/slideLayout9.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3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notesSlide" Target="../notesSlides/notesSlide14.xml"/><Relationship Id="rId16" Type="http://schemas.openxmlformats.org/officeDocument/2006/relationships/image" Target="../media/image27.png"/><Relationship Id="rId1" Type="http://schemas.openxmlformats.org/officeDocument/2006/relationships/slideLayout" Target="../slideLayouts/slideLayout9.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jpe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40.png"/><Relationship Id="rId7"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38.png"/><Relationship Id="rId5" Type="http://schemas.openxmlformats.org/officeDocument/2006/relationships/image" Target="../media/image24.png"/><Relationship Id="rId10" Type="http://schemas.openxmlformats.org/officeDocument/2006/relationships/image" Target="../media/image44.jpeg"/><Relationship Id="rId4" Type="http://schemas.openxmlformats.org/officeDocument/2006/relationships/image" Target="../media/image36.png"/><Relationship Id="rId9" Type="http://schemas.openxmlformats.org/officeDocument/2006/relationships/image" Target="../media/image43.jpeg"/></Relationships>
</file>

<file path=ppt/slides/_rels/slide3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8.xml"/><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6.png"/><Relationship Id="rId2" Type="http://schemas.openxmlformats.org/officeDocument/2006/relationships/diagramData" Target="../diagrams/data4.xml"/><Relationship Id="rId1" Type="http://schemas.openxmlformats.org/officeDocument/2006/relationships/slideLayout" Target="../slideLayouts/slideLayout1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77167" y="4361936"/>
            <a:ext cx="7104261" cy="1974362"/>
          </a:xfrm>
          <a:prstGeom prst="rect">
            <a:avLst/>
          </a:prstGeom>
        </p:spPr>
        <p:txBody>
          <a:bodyPr vert="horz" lIns="34290" rIns="34290" anchor="ctr">
            <a:normAutofit fontScale="750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3700" dirty="0" err="1"/>
              <a:t>Gestion</a:t>
            </a:r>
            <a:r>
              <a:rPr lang="en-GB" sz="3700" dirty="0"/>
              <a:t> d’un </a:t>
            </a:r>
            <a:r>
              <a:rPr lang="en-GB" sz="3700" dirty="0" err="1"/>
              <a:t>contrat</a:t>
            </a:r>
            <a:r>
              <a:rPr lang="en-GB" sz="3700" dirty="0"/>
              <a:t> de services </a:t>
            </a:r>
            <a:r>
              <a:rPr lang="en-GB" sz="3700" dirty="0" err="1"/>
              <a:t>industriels</a:t>
            </a:r>
            <a:endParaRPr lang="en-GB" sz="3700" dirty="0"/>
          </a:p>
          <a:p>
            <a:pPr algn="ctr"/>
            <a:endParaRPr lang="en-GB" sz="2700" dirty="0"/>
          </a:p>
          <a:p>
            <a:pPr algn="ctr"/>
            <a:r>
              <a:rPr lang="en-GB" sz="2700" dirty="0" err="1" smtClean="0"/>
              <a:t>Renouvellement</a:t>
            </a:r>
            <a:r>
              <a:rPr lang="en-GB" sz="2700" dirty="0" smtClean="0"/>
              <a:t> </a:t>
            </a:r>
            <a:r>
              <a:rPr lang="en-GB" sz="2700" dirty="0"/>
              <a:t>d’un </a:t>
            </a:r>
            <a:r>
              <a:rPr lang="en-GB" sz="2700" dirty="0" err="1"/>
              <a:t>contrat</a:t>
            </a:r>
            <a:r>
              <a:rPr lang="en-GB" sz="2700" dirty="0"/>
              <a:t> de </a:t>
            </a:r>
            <a:r>
              <a:rPr lang="en-GB" sz="2700" dirty="0" smtClean="0"/>
              <a:t>SI</a:t>
            </a:r>
          </a:p>
          <a:p>
            <a:pPr algn="ctr"/>
            <a:r>
              <a:rPr lang="en-GB" sz="2700" dirty="0"/>
              <a:t>Cadre </a:t>
            </a:r>
            <a:r>
              <a:rPr lang="en-GB" sz="2700" dirty="0" err="1" smtClean="0"/>
              <a:t>juridique</a:t>
            </a:r>
            <a:endParaRPr lang="en-GB" sz="2700" dirty="0"/>
          </a:p>
          <a:p>
            <a:pPr algn="ctr"/>
            <a:r>
              <a:rPr lang="en-GB" sz="2700" dirty="0" err="1"/>
              <a:t>Principes</a:t>
            </a:r>
            <a:r>
              <a:rPr lang="en-GB" sz="2700" dirty="0"/>
              <a:t> de bonne </a:t>
            </a:r>
            <a:r>
              <a:rPr lang="en-GB" sz="2700" dirty="0" err="1"/>
              <a:t>conduite</a:t>
            </a:r>
            <a:endParaRPr lang="en-GB" sz="2700" dirty="0"/>
          </a:p>
          <a:p>
            <a:pPr algn="ctr"/>
            <a:r>
              <a:rPr lang="en-US" sz="2700" dirty="0"/>
              <a:t>FAQ</a:t>
            </a:r>
            <a:endParaRPr lang="fr-CH" sz="2700" dirty="0"/>
          </a:p>
        </p:txBody>
      </p:sp>
    </p:spTree>
    <p:extLst>
      <p:ext uri="{BB962C8B-B14F-4D97-AF65-F5344CB8AC3E}">
        <p14:creationId xmlns:p14="http://schemas.microsoft.com/office/powerpoint/2010/main" val="10980858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3584575"/>
            <a:ext cx="8839200" cy="1825625"/>
          </a:xfrm>
        </p:spPr>
        <p:txBody>
          <a:bodyPr/>
          <a:lstStyle/>
          <a:p>
            <a:r>
              <a:rPr lang="en-US" sz="3600" dirty="0" err="1" smtClean="0"/>
              <a:t>Eviter</a:t>
            </a:r>
            <a:r>
              <a:rPr lang="en-US" sz="3600" dirty="0" smtClean="0"/>
              <a:t> le </a:t>
            </a:r>
            <a:r>
              <a:rPr lang="en-US" sz="3600" dirty="0" err="1" smtClean="0"/>
              <a:t>d</a:t>
            </a:r>
            <a:r>
              <a:rPr lang="en-US" sz="3600" b="0" dirty="0" err="1" smtClean="0"/>
              <a:t>élit</a:t>
            </a:r>
            <a:r>
              <a:rPr lang="en-US" sz="3600" b="0" dirty="0" smtClean="0"/>
              <a:t> </a:t>
            </a:r>
            <a:r>
              <a:rPr lang="en-US" sz="3600" b="0" dirty="0"/>
              <a:t>de </a:t>
            </a:r>
            <a:r>
              <a:rPr lang="en-US" sz="3600" b="0" dirty="0" err="1"/>
              <a:t>marchandage</a:t>
            </a:r>
            <a:endParaRPr lang="en-US" sz="3600" b="0" dirty="0"/>
          </a:p>
        </p:txBody>
      </p:sp>
      <p:sp>
        <p:nvSpPr>
          <p:cNvPr id="2" name="Slide Number Placeholder 1"/>
          <p:cNvSpPr>
            <a:spLocks noGrp="1"/>
          </p:cNvSpPr>
          <p:nvPr>
            <p:ph type="sldNum" sz="quarter" idx="4"/>
          </p:nvPr>
        </p:nvSpPr>
        <p:spPr/>
        <p:txBody>
          <a:bodyPr/>
          <a:lstStyle/>
          <a:p>
            <a:fld id="{7B0A9B71-17EE-40C5-A006-735DC504849A}" type="slidenum">
              <a:rPr lang="en-US" smtClean="0"/>
              <a:pPr/>
              <a:t>10</a:t>
            </a:fld>
            <a:endParaRPr lang="en-US" dirty="0"/>
          </a:p>
        </p:txBody>
      </p:sp>
    </p:spTree>
    <p:extLst>
      <p:ext uri="{BB962C8B-B14F-4D97-AF65-F5344CB8AC3E}">
        <p14:creationId xmlns:p14="http://schemas.microsoft.com/office/powerpoint/2010/main" val="185789017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657727" y="298701"/>
            <a:ext cx="9956800" cy="1143000"/>
          </a:xfrm>
        </p:spPr>
        <p:txBody>
          <a:bodyPr/>
          <a:lstStyle/>
          <a:p>
            <a:r>
              <a:rPr lang="en-US" dirty="0" err="1" smtClean="0"/>
              <a:t>Définition</a:t>
            </a:r>
            <a:r>
              <a:rPr lang="en-US" dirty="0" smtClean="0"/>
              <a:t>: “</a:t>
            </a:r>
            <a:r>
              <a:rPr lang="en-US" dirty="0" err="1" smtClean="0"/>
              <a:t>Délit</a:t>
            </a:r>
            <a:r>
              <a:rPr lang="en-US" dirty="0" smtClean="0"/>
              <a:t> </a:t>
            </a:r>
            <a:r>
              <a:rPr lang="en-US" dirty="0"/>
              <a:t>de </a:t>
            </a:r>
            <a:r>
              <a:rPr lang="en-US" dirty="0" err="1"/>
              <a:t>marchandage</a:t>
            </a:r>
            <a:r>
              <a:rPr lang="en-US" dirty="0" smtClean="0"/>
              <a:t>”</a:t>
            </a:r>
            <a:endParaRPr lang="en-US" dirty="0"/>
          </a:p>
        </p:txBody>
      </p:sp>
      <p:graphicFrame>
        <p:nvGraphicFramePr>
          <p:cNvPr id="2" name="Diagram 1"/>
          <p:cNvGraphicFramePr/>
          <p:nvPr>
            <p:extLst>
              <p:ext uri="{D42A27DB-BD31-4B8C-83A1-F6EECF244321}">
                <p14:modId xmlns:p14="http://schemas.microsoft.com/office/powerpoint/2010/main" val="2698994437"/>
              </p:ext>
            </p:extLst>
          </p:nvPr>
        </p:nvGraphicFramePr>
        <p:xfrm>
          <a:off x="1377244" y="719666"/>
          <a:ext cx="9189156" cy="5432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0983473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Faisceau</a:t>
            </a:r>
            <a:r>
              <a:rPr lang="en-US" dirty="0" smtClean="0"/>
              <a:t> </a:t>
            </a:r>
            <a:r>
              <a:rPr lang="en-US" dirty="0" err="1" smtClean="0"/>
              <a:t>d’indices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52518433"/>
              </p:ext>
            </p:extLst>
          </p:nvPr>
        </p:nvGraphicFramePr>
        <p:xfrm>
          <a:off x="609600" y="1600200"/>
          <a:ext cx="995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5031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p:txBody>
          <a:bodyPr/>
          <a:lstStyle/>
          <a:p>
            <a:pPr algn="r" fontAlgn="base">
              <a:spcBef>
                <a:spcPct val="0"/>
              </a:spcBef>
              <a:spcAft>
                <a:spcPct val="0"/>
              </a:spcAft>
              <a:defRPr/>
            </a:pPr>
            <a:fld id="{EBA59547-5A14-414D-A4CE-75A31F888123}" type="slidenum">
              <a:rPr lang="en-US" sz="750">
                <a:solidFill>
                  <a:srgbClr val="FFFFFF"/>
                </a:solidFill>
                <a:effectLst>
                  <a:outerShdw blurRad="38100" dist="38100" dir="2700000" algn="tl">
                    <a:srgbClr val="000000"/>
                  </a:outerShdw>
                </a:effectLst>
                <a:latin typeface="Verdana" pitchFamily="34" charset="0"/>
              </a:rPr>
              <a:pPr algn="r" fontAlgn="base">
                <a:spcBef>
                  <a:spcPct val="0"/>
                </a:spcBef>
                <a:spcAft>
                  <a:spcPct val="0"/>
                </a:spcAft>
                <a:defRPr/>
              </a:pPr>
              <a:t>13</a:t>
            </a:fld>
            <a:endParaRPr lang="en-US" sz="750">
              <a:solidFill>
                <a:srgbClr val="FFFFFF"/>
              </a:solidFill>
              <a:effectLst>
                <a:outerShdw blurRad="38100" dist="38100" dir="2700000" algn="tl">
                  <a:srgbClr val="000000"/>
                </a:outerShdw>
              </a:effectLst>
              <a:latin typeface="Verdana" pitchFamily="34" charset="0"/>
            </a:endParaRPr>
          </a:p>
        </p:txBody>
      </p:sp>
      <p:sp>
        <p:nvSpPr>
          <p:cNvPr id="92162" name="Rectangle 2"/>
          <p:cNvSpPr>
            <a:spLocks noGrp="1" noChangeArrowheads="1"/>
          </p:cNvSpPr>
          <p:nvPr>
            <p:ph type="title"/>
          </p:nvPr>
        </p:nvSpPr>
        <p:spPr/>
        <p:txBody>
          <a:bodyPr/>
          <a:lstStyle/>
          <a:p>
            <a:r>
              <a:rPr lang="en-US" dirty="0" smtClean="0"/>
              <a:t>Droit </a:t>
            </a:r>
            <a:r>
              <a:rPr lang="en-US" dirty="0" err="1" smtClean="0"/>
              <a:t>suisse</a:t>
            </a:r>
            <a:endParaRPr lang="en-US" dirty="0"/>
          </a:p>
        </p:txBody>
      </p:sp>
      <p:graphicFrame>
        <p:nvGraphicFramePr>
          <p:cNvPr id="3" name="Diagram 2"/>
          <p:cNvGraphicFramePr/>
          <p:nvPr>
            <p:extLst>
              <p:ext uri="{D42A27DB-BD31-4B8C-83A1-F6EECF244321}">
                <p14:modId xmlns:p14="http://schemas.microsoft.com/office/powerpoint/2010/main" val="3097344128"/>
              </p:ext>
            </p:extLst>
          </p:nvPr>
        </p:nvGraphicFramePr>
        <p:xfrm>
          <a:off x="2032000" y="1130968"/>
          <a:ext cx="8128000" cy="50073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9754148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720155" y="198696"/>
            <a:ext cx="7140125" cy="89858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a:bodyPr>
          <a:lstStyle/>
          <a:p>
            <a:pPr algn="ctr"/>
            <a:r>
              <a:rPr lang="en-GB" sz="3200" dirty="0">
                <a:solidFill>
                  <a:schemeClr val="tx1"/>
                </a:solidFill>
              </a:rPr>
              <a:t>Gestion </a:t>
            </a:r>
            <a:r>
              <a:rPr lang="en-GB" sz="3200" dirty="0" smtClean="0">
                <a:solidFill>
                  <a:schemeClr val="tx1"/>
                </a:solidFill>
              </a:rPr>
              <a:t>d’un </a:t>
            </a:r>
            <a:r>
              <a:rPr lang="en-GB" sz="3200" dirty="0" err="1" smtClean="0">
                <a:solidFill>
                  <a:schemeClr val="tx1"/>
                </a:solidFill>
              </a:rPr>
              <a:t>contrat</a:t>
            </a:r>
            <a:r>
              <a:rPr lang="en-GB" sz="3200" dirty="0" smtClean="0">
                <a:solidFill>
                  <a:schemeClr val="tx1"/>
                </a:solidFill>
              </a:rPr>
              <a:t>: </a:t>
            </a:r>
            <a:r>
              <a:rPr lang="en-GB" sz="3200" dirty="0" err="1">
                <a:solidFill>
                  <a:schemeClr val="tx1"/>
                </a:solidFill>
              </a:rPr>
              <a:t>quelques</a:t>
            </a:r>
            <a:r>
              <a:rPr lang="en-GB" sz="3200" dirty="0">
                <a:solidFill>
                  <a:schemeClr val="tx1"/>
                </a:solidFill>
              </a:rPr>
              <a:t> </a:t>
            </a:r>
            <a:r>
              <a:rPr lang="en-GB" sz="3200" dirty="0" err="1">
                <a:solidFill>
                  <a:schemeClr val="tx1"/>
                </a:solidFill>
              </a:rPr>
              <a:t>conseils</a:t>
            </a:r>
            <a:endParaRPr lang="en-US" dirty="0">
              <a:solidFill>
                <a:schemeClr val="accent1">
                  <a:lumMod val="75000"/>
                </a:schemeClr>
              </a:solidFill>
            </a:endParaRPr>
          </a:p>
        </p:txBody>
      </p:sp>
      <p:sp>
        <p:nvSpPr>
          <p:cNvPr id="3" name="Slide Number Placeholder 2"/>
          <p:cNvSpPr>
            <a:spLocks noGrp="1"/>
          </p:cNvSpPr>
          <p:nvPr>
            <p:ph type="sldNum" sz="quarter" idx="4"/>
          </p:nvPr>
        </p:nvSpPr>
        <p:spPr/>
        <p:txBody>
          <a:bodyPr/>
          <a:lstStyle/>
          <a:p>
            <a:fld id="{7B0A9B71-17EE-40C5-A006-735DC504849A}" type="slidenum">
              <a:rPr lang="en-US" smtClean="0"/>
              <a:pPr/>
              <a:t>14</a:t>
            </a:fld>
            <a:endParaRPr lang="en-US" dirty="0"/>
          </a:p>
        </p:txBody>
      </p:sp>
      <p:graphicFrame>
        <p:nvGraphicFramePr>
          <p:cNvPr id="5" name="Diagram 4"/>
          <p:cNvGraphicFramePr/>
          <p:nvPr>
            <p:extLst>
              <p:ext uri="{D42A27DB-BD31-4B8C-83A1-F6EECF244321}">
                <p14:modId xmlns:p14="http://schemas.microsoft.com/office/powerpoint/2010/main" val="1141610582"/>
              </p:ext>
            </p:extLst>
          </p:nvPr>
        </p:nvGraphicFramePr>
        <p:xfrm>
          <a:off x="756353" y="1099538"/>
          <a:ext cx="10735735" cy="5041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8599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332089" y="198696"/>
            <a:ext cx="8528191" cy="89858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r>
              <a:rPr lang="en-GB" sz="3200" dirty="0">
                <a:solidFill>
                  <a:schemeClr val="tx1"/>
                </a:solidFill>
              </a:rPr>
              <a:t>Gestion </a:t>
            </a:r>
            <a:r>
              <a:rPr lang="en-GB" sz="3200" dirty="0" smtClean="0">
                <a:solidFill>
                  <a:schemeClr val="tx1"/>
                </a:solidFill>
              </a:rPr>
              <a:t>des </a:t>
            </a:r>
            <a:r>
              <a:rPr lang="en-GB" sz="3200" dirty="0" err="1" smtClean="0">
                <a:solidFill>
                  <a:schemeClr val="tx1"/>
                </a:solidFill>
              </a:rPr>
              <a:t>heures</a:t>
            </a:r>
            <a:r>
              <a:rPr lang="en-GB" sz="3200" dirty="0" smtClean="0">
                <a:solidFill>
                  <a:schemeClr val="tx1"/>
                </a:solidFill>
              </a:rPr>
              <a:t> pour un </a:t>
            </a:r>
            <a:r>
              <a:rPr lang="en-GB" sz="3200" dirty="0" err="1" smtClean="0">
                <a:solidFill>
                  <a:schemeClr val="tx1"/>
                </a:solidFill>
              </a:rPr>
              <a:t>contrat</a:t>
            </a:r>
            <a:r>
              <a:rPr lang="en-GB" sz="3200" dirty="0">
                <a:solidFill>
                  <a:schemeClr val="tx1"/>
                </a:solidFill>
              </a:rPr>
              <a:t> </a:t>
            </a:r>
            <a:r>
              <a:rPr lang="en-GB" sz="3200" dirty="0" smtClean="0">
                <a:solidFill>
                  <a:schemeClr val="tx1"/>
                </a:solidFill>
              </a:rPr>
              <a:t>au temps passé</a:t>
            </a:r>
            <a:endParaRPr lang="en-US" dirty="0">
              <a:solidFill>
                <a:schemeClr val="accent1">
                  <a:lumMod val="75000"/>
                </a:schemeClr>
              </a:solidFill>
            </a:endParaRPr>
          </a:p>
        </p:txBody>
      </p:sp>
      <p:sp>
        <p:nvSpPr>
          <p:cNvPr id="3" name="Slide Number Placeholder 2"/>
          <p:cNvSpPr>
            <a:spLocks noGrp="1"/>
          </p:cNvSpPr>
          <p:nvPr>
            <p:ph type="sldNum" sz="quarter" idx="4"/>
          </p:nvPr>
        </p:nvSpPr>
        <p:spPr/>
        <p:txBody>
          <a:bodyPr/>
          <a:lstStyle/>
          <a:p>
            <a:fld id="{7B0A9B71-17EE-40C5-A006-735DC504849A}" type="slidenum">
              <a:rPr lang="en-US" smtClean="0"/>
              <a:pPr/>
              <a:t>15</a:t>
            </a:fld>
            <a:endParaRPr lang="en-US" dirty="0"/>
          </a:p>
        </p:txBody>
      </p:sp>
      <p:graphicFrame>
        <p:nvGraphicFramePr>
          <p:cNvPr id="6" name="Diagram 5"/>
          <p:cNvGraphicFramePr/>
          <p:nvPr>
            <p:extLst>
              <p:ext uri="{D42A27DB-BD31-4B8C-83A1-F6EECF244321}">
                <p14:modId xmlns:p14="http://schemas.microsoft.com/office/powerpoint/2010/main" val="20576944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4671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3584575"/>
            <a:ext cx="12090400" cy="1825625"/>
          </a:xfrm>
        </p:spPr>
        <p:txBody>
          <a:bodyPr/>
          <a:lstStyle/>
          <a:p>
            <a:r>
              <a:rPr lang="en-US" sz="3600" b="0" dirty="0"/>
              <a:t>Gestion d’un </a:t>
            </a:r>
            <a:r>
              <a:rPr lang="en-US" sz="3600" b="0" dirty="0" err="1" smtClean="0"/>
              <a:t>contrat</a:t>
            </a:r>
            <a:r>
              <a:rPr lang="en-US" sz="3600" b="0" dirty="0" smtClean="0"/>
              <a:t>:</a:t>
            </a:r>
            <a:br>
              <a:rPr lang="en-US" sz="3600" b="0" dirty="0" smtClean="0"/>
            </a:br>
            <a:r>
              <a:rPr lang="en-US" sz="2800" dirty="0" err="1"/>
              <a:t>Modèle</a:t>
            </a:r>
            <a:r>
              <a:rPr lang="en-US" sz="2800" dirty="0"/>
              <a:t> RACI </a:t>
            </a:r>
            <a:r>
              <a:rPr lang="en-US" sz="2800" dirty="0" err="1"/>
              <a:t>disponible</a:t>
            </a:r>
            <a:r>
              <a:rPr lang="en-US" sz="2800" dirty="0"/>
              <a:t> sous: </a:t>
            </a:r>
            <a:r>
              <a:rPr lang="en-US" sz="2800" dirty="0" smtClean="0">
                <a:hlinkClick r:id="rId3"/>
              </a:rPr>
              <a:t>https</a:t>
            </a:r>
            <a:r>
              <a:rPr lang="en-US" sz="2800" dirty="0">
                <a:hlinkClick r:id="rId3"/>
              </a:rPr>
              <a:t>://procurement.web.cern.ch/raci-category/management-service-contracts</a:t>
            </a:r>
            <a:r>
              <a:rPr lang="en-GB" sz="3600" dirty="0"/>
              <a:t/>
            </a:r>
            <a:br>
              <a:rPr lang="en-GB" sz="3600" dirty="0"/>
            </a:br>
            <a:endParaRPr lang="en-US" sz="3600" b="0" dirty="0"/>
          </a:p>
        </p:txBody>
      </p:sp>
    </p:spTree>
    <p:extLst>
      <p:ext uri="{BB962C8B-B14F-4D97-AF65-F5344CB8AC3E}">
        <p14:creationId xmlns:p14="http://schemas.microsoft.com/office/powerpoint/2010/main" val="18247722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958155" y="1326456"/>
            <a:ext cx="2659566"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3200" dirty="0" err="1">
                <a:solidFill>
                  <a:schemeClr val="tx1"/>
                </a:solidFill>
              </a:rPr>
              <a:t>Objectif</a:t>
            </a:r>
            <a:endParaRPr lang="en-US" sz="3200" dirty="0">
              <a:solidFill>
                <a:schemeClr val="tx1"/>
              </a:solidFill>
            </a:endParaRPr>
          </a:p>
        </p:txBody>
      </p:sp>
      <p:sp>
        <p:nvSpPr>
          <p:cNvPr id="4" name="Triangle 43"/>
          <p:cNvSpPr/>
          <p:nvPr/>
        </p:nvSpPr>
        <p:spPr>
          <a:xfrm rot="5400000">
            <a:off x="4842665" y="1353154"/>
            <a:ext cx="1310067" cy="1256673"/>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958155" y="3696277"/>
            <a:ext cx="2659566" cy="1424363"/>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2800" dirty="0" err="1">
                <a:solidFill>
                  <a:schemeClr val="tx1"/>
                </a:solidFill>
              </a:rPr>
              <a:t>Destinataires</a:t>
            </a:r>
            <a:endParaRPr lang="en-US" sz="2800" dirty="0">
              <a:solidFill>
                <a:schemeClr val="tx1"/>
              </a:solidFill>
            </a:endParaRPr>
          </a:p>
        </p:txBody>
      </p:sp>
      <p:sp>
        <p:nvSpPr>
          <p:cNvPr id="7" name="Triangle 43"/>
          <p:cNvSpPr/>
          <p:nvPr/>
        </p:nvSpPr>
        <p:spPr>
          <a:xfrm rot="5400000">
            <a:off x="4842665" y="3837270"/>
            <a:ext cx="1310067" cy="1256673"/>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126035" y="1326456"/>
            <a:ext cx="406952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7500" lnSpcReduction="20000"/>
          </a:bodyPr>
          <a:lstStyle/>
          <a:p>
            <a:pPr marL="342900" indent="-342900" algn="just">
              <a:buFont typeface="Wingdings" panose="05000000000000000000" pitchFamily="2" charset="2"/>
              <a:buChar char="Ø"/>
            </a:pPr>
            <a:r>
              <a:rPr lang="en-GB" sz="2400" dirty="0" err="1">
                <a:solidFill>
                  <a:schemeClr val="tx1"/>
                </a:solidFill>
              </a:rPr>
              <a:t>Clairement</a:t>
            </a:r>
            <a:r>
              <a:rPr lang="en-GB" sz="2400" dirty="0">
                <a:solidFill>
                  <a:schemeClr val="tx1"/>
                </a:solidFill>
              </a:rPr>
              <a:t> </a:t>
            </a:r>
            <a:r>
              <a:rPr lang="en-GB" sz="2400" dirty="0" err="1">
                <a:solidFill>
                  <a:schemeClr val="tx1"/>
                </a:solidFill>
              </a:rPr>
              <a:t>définir</a:t>
            </a:r>
            <a:r>
              <a:rPr lang="en-GB" sz="2400" dirty="0">
                <a:solidFill>
                  <a:schemeClr val="tx1"/>
                </a:solidFill>
              </a:rPr>
              <a:t> </a:t>
            </a:r>
            <a:r>
              <a:rPr lang="en-GB" sz="2400" dirty="0" err="1">
                <a:solidFill>
                  <a:schemeClr val="tx1"/>
                </a:solidFill>
              </a:rPr>
              <a:t>ce</a:t>
            </a:r>
            <a:r>
              <a:rPr lang="en-GB" sz="2400" dirty="0">
                <a:solidFill>
                  <a:schemeClr val="tx1"/>
                </a:solidFill>
              </a:rPr>
              <a:t> qui </a:t>
            </a:r>
            <a:r>
              <a:rPr lang="en-GB" sz="2400" dirty="0" err="1">
                <a:solidFill>
                  <a:schemeClr val="tx1"/>
                </a:solidFill>
              </a:rPr>
              <a:t>est</a:t>
            </a:r>
            <a:r>
              <a:rPr lang="en-GB" sz="2400" dirty="0">
                <a:solidFill>
                  <a:schemeClr val="tx1"/>
                </a:solidFill>
              </a:rPr>
              <a:t> </a:t>
            </a:r>
            <a:r>
              <a:rPr lang="en-GB" sz="2400" dirty="0" smtClean="0">
                <a:solidFill>
                  <a:schemeClr val="tx1"/>
                </a:solidFill>
              </a:rPr>
              <a:t>attend du </a:t>
            </a:r>
            <a:r>
              <a:rPr lang="en-GB" sz="2400" dirty="0" err="1" smtClean="0">
                <a:solidFill>
                  <a:schemeClr val="tx1"/>
                </a:solidFill>
              </a:rPr>
              <a:t>responsable</a:t>
            </a:r>
            <a:r>
              <a:rPr lang="en-GB" sz="2400" dirty="0" smtClean="0">
                <a:solidFill>
                  <a:schemeClr val="tx1"/>
                </a:solidFill>
              </a:rPr>
              <a:t> technique</a:t>
            </a:r>
            <a:endParaRPr lang="en-GB" sz="2400" dirty="0">
              <a:solidFill>
                <a:schemeClr val="tx1"/>
              </a:solidFill>
            </a:endParaRPr>
          </a:p>
          <a:p>
            <a:pPr marL="342900" indent="-342900" algn="just">
              <a:buFont typeface="Wingdings" panose="05000000000000000000" pitchFamily="2" charset="2"/>
              <a:buChar char="Ø"/>
            </a:pPr>
            <a:r>
              <a:rPr lang="en-GB" sz="2400" dirty="0" err="1">
                <a:solidFill>
                  <a:schemeClr val="tx1"/>
                </a:solidFill>
              </a:rPr>
              <a:t>Répondre</a:t>
            </a:r>
            <a:r>
              <a:rPr lang="en-GB" sz="2400" dirty="0">
                <a:solidFill>
                  <a:schemeClr val="tx1"/>
                </a:solidFill>
              </a:rPr>
              <a:t> à des questions </a:t>
            </a:r>
            <a:r>
              <a:rPr lang="en-GB" sz="2400" dirty="0" err="1">
                <a:solidFill>
                  <a:schemeClr val="tx1"/>
                </a:solidFill>
              </a:rPr>
              <a:t>pratiques</a:t>
            </a:r>
            <a:r>
              <a:rPr lang="en-GB" sz="2400" dirty="0">
                <a:solidFill>
                  <a:schemeClr val="tx1"/>
                </a:solidFill>
              </a:rPr>
              <a:t> que </a:t>
            </a:r>
            <a:r>
              <a:rPr lang="en-GB" sz="2400" dirty="0" err="1">
                <a:solidFill>
                  <a:schemeClr val="tx1"/>
                </a:solidFill>
              </a:rPr>
              <a:t>vous</a:t>
            </a:r>
            <a:r>
              <a:rPr lang="en-GB" sz="2400" dirty="0">
                <a:solidFill>
                  <a:schemeClr val="tx1"/>
                </a:solidFill>
              </a:rPr>
              <a:t> </a:t>
            </a:r>
            <a:r>
              <a:rPr lang="en-GB" sz="2400" dirty="0" err="1">
                <a:solidFill>
                  <a:schemeClr val="tx1"/>
                </a:solidFill>
              </a:rPr>
              <a:t>vous</a:t>
            </a:r>
            <a:r>
              <a:rPr lang="en-GB" sz="2400" dirty="0">
                <a:solidFill>
                  <a:schemeClr val="tx1"/>
                </a:solidFill>
              </a:rPr>
              <a:t> </a:t>
            </a:r>
            <a:r>
              <a:rPr lang="en-GB" sz="2400" dirty="0" err="1">
                <a:solidFill>
                  <a:schemeClr val="tx1"/>
                </a:solidFill>
              </a:rPr>
              <a:t>posez</a:t>
            </a:r>
            <a:endParaRPr lang="en-US" sz="2400" dirty="0">
              <a:solidFill>
                <a:schemeClr val="tx1"/>
              </a:solidFill>
            </a:endParaRPr>
          </a:p>
        </p:txBody>
      </p:sp>
      <p:sp>
        <p:nvSpPr>
          <p:cNvPr id="9" name="Rounded Rectangle 8"/>
          <p:cNvSpPr/>
          <p:nvPr/>
        </p:nvSpPr>
        <p:spPr>
          <a:xfrm>
            <a:off x="6126035" y="3696277"/>
            <a:ext cx="4069525" cy="1424363"/>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gn="just">
              <a:buFont typeface="Wingdings" panose="05000000000000000000" pitchFamily="2" charset="2"/>
              <a:buChar char="Ø"/>
            </a:pPr>
            <a:r>
              <a:rPr lang="en-GB" sz="2000" dirty="0" err="1" smtClean="0">
                <a:solidFill>
                  <a:schemeClr val="tx1"/>
                </a:solidFill>
              </a:rPr>
              <a:t>Gestionnaire</a:t>
            </a:r>
            <a:r>
              <a:rPr lang="en-GB" sz="2000" dirty="0" smtClean="0">
                <a:solidFill>
                  <a:schemeClr val="tx1"/>
                </a:solidFill>
              </a:rPr>
              <a:t> technique d’un </a:t>
            </a:r>
            <a:r>
              <a:rPr lang="en-GB" sz="2000" dirty="0" err="1" smtClean="0">
                <a:solidFill>
                  <a:schemeClr val="tx1"/>
                </a:solidFill>
              </a:rPr>
              <a:t>contrat</a:t>
            </a:r>
            <a:r>
              <a:rPr lang="en-GB" sz="2000" dirty="0" smtClean="0">
                <a:solidFill>
                  <a:schemeClr val="tx1"/>
                </a:solidFill>
              </a:rPr>
              <a:t> de services</a:t>
            </a:r>
            <a:endParaRPr lang="en-GB" sz="2000" dirty="0">
              <a:solidFill>
                <a:schemeClr val="tx1"/>
              </a:solidFill>
            </a:endParaRPr>
          </a:p>
          <a:p>
            <a:pPr marL="342900" indent="-342900" algn="just">
              <a:buFont typeface="Wingdings" panose="05000000000000000000" pitchFamily="2" charset="2"/>
              <a:buChar char="Ø"/>
            </a:pPr>
            <a:r>
              <a:rPr lang="en-GB" sz="2000" dirty="0" err="1">
                <a:solidFill>
                  <a:schemeClr val="tx1"/>
                </a:solidFill>
              </a:rPr>
              <a:t>Toute</a:t>
            </a:r>
            <a:r>
              <a:rPr lang="en-GB" sz="2000" dirty="0">
                <a:solidFill>
                  <a:schemeClr val="tx1"/>
                </a:solidFill>
              </a:rPr>
              <a:t> </a:t>
            </a:r>
            <a:r>
              <a:rPr lang="en-GB" sz="2000" dirty="0" err="1">
                <a:solidFill>
                  <a:schemeClr val="tx1"/>
                </a:solidFill>
              </a:rPr>
              <a:t>personne</a:t>
            </a:r>
            <a:r>
              <a:rPr lang="en-GB" sz="2000" dirty="0">
                <a:solidFill>
                  <a:schemeClr val="tx1"/>
                </a:solidFill>
              </a:rPr>
              <a:t> </a:t>
            </a:r>
            <a:r>
              <a:rPr lang="en-GB" sz="2000" dirty="0" err="1">
                <a:solidFill>
                  <a:schemeClr val="tx1"/>
                </a:solidFill>
              </a:rPr>
              <a:t>impliquée</a:t>
            </a:r>
            <a:r>
              <a:rPr lang="en-GB" sz="2000" dirty="0">
                <a:solidFill>
                  <a:schemeClr val="tx1"/>
                </a:solidFill>
              </a:rPr>
              <a:t> </a:t>
            </a:r>
            <a:r>
              <a:rPr lang="en-GB" sz="2000" dirty="0" err="1">
                <a:solidFill>
                  <a:schemeClr val="tx1"/>
                </a:solidFill>
              </a:rPr>
              <a:t>dans</a:t>
            </a:r>
            <a:r>
              <a:rPr lang="en-GB" sz="2000" dirty="0">
                <a:solidFill>
                  <a:schemeClr val="tx1"/>
                </a:solidFill>
              </a:rPr>
              <a:t> la supervision </a:t>
            </a:r>
            <a:r>
              <a:rPr lang="en-GB" sz="2000" dirty="0" smtClean="0">
                <a:solidFill>
                  <a:schemeClr val="tx1"/>
                </a:solidFill>
              </a:rPr>
              <a:t>technique</a:t>
            </a:r>
            <a:endParaRPr lang="en-US" sz="2000" dirty="0">
              <a:solidFill>
                <a:schemeClr val="tx1"/>
              </a:solidFill>
            </a:endParaRPr>
          </a:p>
        </p:txBody>
      </p:sp>
    </p:spTree>
    <p:extLst>
      <p:ext uri="{BB962C8B-B14F-4D97-AF65-F5344CB8AC3E}">
        <p14:creationId xmlns:p14="http://schemas.microsoft.com/office/powerpoint/2010/main" val="3328067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par>
                          <p:cTn id="18" fill="hold">
                            <p:stCondLst>
                              <p:cond delay="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500"/>
                            </p:stCondLst>
                            <p:childTnLst>
                              <p:par>
                                <p:cTn id="23" presetID="1"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1981200" y="1889761"/>
            <a:ext cx="8214360" cy="3636327"/>
          </a:xfrm>
          <a:prstGeom prst="rect">
            <a:avLst/>
          </a:prstGeom>
        </p:spPr>
      </p:pic>
      <p:sp>
        <p:nvSpPr>
          <p:cNvPr id="3" name="Rounded Rectangle 2"/>
          <p:cNvSpPr/>
          <p:nvPr/>
        </p:nvSpPr>
        <p:spPr>
          <a:xfrm>
            <a:off x="2720155" y="198696"/>
            <a:ext cx="7140125" cy="89858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3200" dirty="0" err="1">
                <a:solidFill>
                  <a:schemeClr val="tx1"/>
                </a:solidFill>
              </a:rPr>
              <a:t>Définitions</a:t>
            </a:r>
            <a:r>
              <a:rPr lang="en-GB" sz="3200" dirty="0">
                <a:solidFill>
                  <a:schemeClr val="tx1"/>
                </a:solidFill>
              </a:rPr>
              <a:t> de la </a:t>
            </a:r>
            <a:r>
              <a:rPr lang="en-GB" sz="3200" dirty="0" err="1">
                <a:solidFill>
                  <a:schemeClr val="tx1"/>
                </a:solidFill>
              </a:rPr>
              <a:t>matrice</a:t>
            </a:r>
            <a:r>
              <a:rPr lang="en-GB" sz="3200" dirty="0">
                <a:solidFill>
                  <a:schemeClr val="tx1"/>
                </a:solidFill>
              </a:rPr>
              <a:t> RACI</a:t>
            </a:r>
            <a:endParaRPr lang="en-US" sz="3200" dirty="0">
              <a:solidFill>
                <a:schemeClr val="tx1"/>
              </a:solidFill>
            </a:endParaRPr>
          </a:p>
        </p:txBody>
      </p:sp>
      <p:sp>
        <p:nvSpPr>
          <p:cNvPr id="4" name="Slide Number Placeholder 3"/>
          <p:cNvSpPr>
            <a:spLocks noGrp="1"/>
          </p:cNvSpPr>
          <p:nvPr>
            <p:ph type="sldNum" sz="quarter" idx="4"/>
          </p:nvPr>
        </p:nvSpPr>
        <p:spPr/>
        <p:txBody>
          <a:bodyPr/>
          <a:lstStyle/>
          <a:p>
            <a:fld id="{7B0A9B71-17EE-40C5-A006-735DC504849A}" type="slidenum">
              <a:rPr lang="en-US" smtClean="0"/>
              <a:pPr/>
              <a:t>18</a:t>
            </a:fld>
            <a:endParaRPr lang="en-US" dirty="0"/>
          </a:p>
        </p:txBody>
      </p:sp>
    </p:spTree>
    <p:extLst>
      <p:ext uri="{BB962C8B-B14F-4D97-AF65-F5344CB8AC3E}">
        <p14:creationId xmlns:p14="http://schemas.microsoft.com/office/powerpoint/2010/main" val="17875962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2171F32-9A30-EC41-A9D2-45D6D6C63207}" type="slidenum">
              <a:rPr lang="en-US" smtClean="0">
                <a:solidFill>
                  <a:prstClr val="black"/>
                </a:solidFill>
              </a:rPr>
              <a:pPr/>
              <a:t>19</a:t>
            </a:fld>
            <a:endParaRPr lang="en-US" dirty="0">
              <a:solidFill>
                <a:prstClr val="black"/>
              </a:solidFill>
            </a:endParaRPr>
          </a:p>
        </p:txBody>
      </p:sp>
      <p:sp>
        <p:nvSpPr>
          <p:cNvPr id="3" name="Title 2"/>
          <p:cNvSpPr>
            <a:spLocks noGrp="1"/>
          </p:cNvSpPr>
          <p:nvPr>
            <p:ph type="title"/>
          </p:nvPr>
        </p:nvSpPr>
        <p:spPr/>
        <p:txBody>
          <a:bodyPr/>
          <a:lstStyle/>
          <a:p>
            <a:r>
              <a:rPr lang="en-US" dirty="0" err="1" smtClean="0"/>
              <a:t>Exemple</a:t>
            </a:r>
            <a:r>
              <a:rPr lang="en-US" dirty="0" smtClean="0"/>
              <a:t>: Prevention plan</a:t>
            </a:r>
            <a:endParaRPr lang="en-US" dirty="0"/>
          </a:p>
        </p:txBody>
      </p:sp>
      <p:pic>
        <p:nvPicPr>
          <p:cNvPr id="5" name="Content Placeholder 4"/>
          <p:cNvPicPr>
            <a:picLocks noGrp="1" noChangeAspect="1"/>
          </p:cNvPicPr>
          <p:nvPr>
            <p:ph idx="1"/>
          </p:nvPr>
        </p:nvPicPr>
        <p:blipFill>
          <a:blip r:embed="rId2"/>
          <a:stretch>
            <a:fillRect/>
          </a:stretch>
        </p:blipFill>
        <p:spPr>
          <a:xfrm>
            <a:off x="739290" y="1600200"/>
            <a:ext cx="9697419" cy="4525963"/>
          </a:xfrm>
          <a:prstGeom prst="rect">
            <a:avLst/>
          </a:prstGeom>
        </p:spPr>
      </p:pic>
    </p:spTree>
    <p:extLst>
      <p:ext uri="{BB962C8B-B14F-4D97-AF65-F5344CB8AC3E}">
        <p14:creationId xmlns:p14="http://schemas.microsoft.com/office/powerpoint/2010/main" val="2777126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3584575"/>
            <a:ext cx="8839200" cy="1825625"/>
          </a:xfrm>
        </p:spPr>
        <p:txBody>
          <a:bodyPr/>
          <a:lstStyle/>
          <a:p>
            <a:r>
              <a:rPr lang="en-US" sz="3600" b="0" dirty="0"/>
              <a:t>Remise </a:t>
            </a:r>
            <a:r>
              <a:rPr lang="en-US" sz="3600" b="0" dirty="0" err="1"/>
              <a:t>en</a:t>
            </a:r>
            <a:r>
              <a:rPr lang="en-US" sz="3600" b="0" dirty="0"/>
              <a:t> </a:t>
            </a:r>
            <a:r>
              <a:rPr lang="en-US" sz="3600" b="0" dirty="0" err="1"/>
              <a:t>appel</a:t>
            </a:r>
            <a:r>
              <a:rPr lang="en-US" sz="3600" b="0" dirty="0"/>
              <a:t> </a:t>
            </a:r>
            <a:r>
              <a:rPr lang="en-US" sz="3600" b="0" dirty="0" err="1"/>
              <a:t>d’offres</a:t>
            </a:r>
            <a:r>
              <a:rPr lang="en-US" sz="3600" b="0" dirty="0"/>
              <a:t> d’un </a:t>
            </a:r>
            <a:r>
              <a:rPr lang="en-US" sz="3600" b="0" dirty="0" err="1"/>
              <a:t>contrat</a:t>
            </a:r>
            <a:r>
              <a:rPr lang="en-US" sz="3600" b="0" dirty="0"/>
              <a:t> de services</a:t>
            </a:r>
          </a:p>
        </p:txBody>
      </p:sp>
    </p:spTree>
    <p:extLst>
      <p:ext uri="{BB962C8B-B14F-4D97-AF65-F5344CB8AC3E}">
        <p14:creationId xmlns:p14="http://schemas.microsoft.com/office/powerpoint/2010/main" val="47923656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2516188"/>
            <a:ext cx="8839200" cy="1825625"/>
          </a:xfrm>
        </p:spPr>
        <p:txBody>
          <a:bodyPr/>
          <a:lstStyle/>
          <a:p>
            <a:r>
              <a:rPr lang="en-US" sz="3600" b="0" dirty="0" err="1"/>
              <a:t>Principes</a:t>
            </a:r>
            <a:r>
              <a:rPr lang="en-US" sz="3600" b="0" dirty="0"/>
              <a:t> de bonne </a:t>
            </a:r>
            <a:r>
              <a:rPr lang="en-US" sz="3600" b="0" dirty="0" err="1"/>
              <a:t>conduite</a:t>
            </a:r>
            <a:endParaRPr lang="en-US" sz="3600" b="0" dirty="0"/>
          </a:p>
        </p:txBody>
      </p:sp>
      <p:pic>
        <p:nvPicPr>
          <p:cNvPr id="2" name="Picture 1"/>
          <p:cNvPicPr>
            <a:picLocks noChangeAspect="1"/>
          </p:cNvPicPr>
          <p:nvPr/>
        </p:nvPicPr>
        <p:blipFill>
          <a:blip r:embed="rId3"/>
          <a:stretch>
            <a:fillRect/>
          </a:stretch>
        </p:blipFill>
        <p:spPr>
          <a:xfrm>
            <a:off x="1674606" y="4203835"/>
            <a:ext cx="9089924" cy="377985"/>
          </a:xfrm>
          <a:prstGeom prst="rect">
            <a:avLst/>
          </a:prstGeom>
        </p:spPr>
      </p:pic>
    </p:spTree>
    <p:extLst>
      <p:ext uri="{BB962C8B-B14F-4D97-AF65-F5344CB8AC3E}">
        <p14:creationId xmlns:p14="http://schemas.microsoft.com/office/powerpoint/2010/main" val="45525788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52" y="188640"/>
            <a:ext cx="7467600" cy="1143000"/>
          </a:xfrm>
        </p:spPr>
        <p:txBody>
          <a:bodyPr/>
          <a:lstStyle/>
          <a:p>
            <a:r>
              <a:rPr lang="en-US" sz="3600" dirty="0" err="1" smtClean="0"/>
              <a:t>Conseils</a:t>
            </a:r>
            <a:r>
              <a:rPr lang="en-US" sz="3600" dirty="0" smtClean="0"/>
              <a:t> de bonne </a:t>
            </a:r>
            <a:r>
              <a:rPr lang="en-US" sz="3600" dirty="0" err="1" smtClean="0"/>
              <a:t>conduite</a:t>
            </a:r>
            <a:r>
              <a:rPr lang="en-US" sz="3600" dirty="0" smtClean="0"/>
              <a:t>  (1)</a:t>
            </a:r>
            <a:endParaRPr lang="fr-FR" sz="36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97542" y="265584"/>
            <a:ext cx="926232" cy="926232"/>
          </a:xfrm>
          <a:prstGeom prst="rect">
            <a:avLst/>
          </a:prstGeom>
        </p:spPr>
      </p:pic>
      <p:graphicFrame>
        <p:nvGraphicFramePr>
          <p:cNvPr id="7" name="Diagram 6"/>
          <p:cNvGraphicFramePr/>
          <p:nvPr>
            <p:extLst/>
          </p:nvPr>
        </p:nvGraphicFramePr>
        <p:xfrm>
          <a:off x="1535337" y="1124744"/>
          <a:ext cx="2941282" cy="4901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entagon 7"/>
          <p:cNvSpPr/>
          <p:nvPr/>
        </p:nvSpPr>
        <p:spPr>
          <a:xfrm flipH="1">
            <a:off x="4025765" y="1410114"/>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Respecter</a:t>
            </a:r>
            <a:r>
              <a:rPr lang="en-US" dirty="0" smtClean="0">
                <a:solidFill>
                  <a:schemeClr val="tx1"/>
                </a:solidFill>
              </a:rPr>
              <a:t> la </a:t>
            </a:r>
            <a:r>
              <a:rPr lang="en-US" dirty="0" err="1" smtClean="0">
                <a:solidFill>
                  <a:schemeClr val="tx1"/>
                </a:solidFill>
              </a:rPr>
              <a:t>politique</a:t>
            </a:r>
            <a:r>
              <a:rPr lang="en-US" dirty="0" smtClean="0">
                <a:solidFill>
                  <a:schemeClr val="tx1"/>
                </a:solidFill>
              </a:rPr>
              <a:t> </a:t>
            </a:r>
            <a:r>
              <a:rPr lang="en-US" dirty="0" err="1" smtClean="0">
                <a:solidFill>
                  <a:schemeClr val="tx1"/>
                </a:solidFill>
              </a:rPr>
              <a:t>d’intégrité</a:t>
            </a:r>
            <a:r>
              <a:rPr lang="en-US" dirty="0" smtClean="0">
                <a:solidFill>
                  <a:schemeClr val="tx1"/>
                </a:solidFill>
              </a:rPr>
              <a:t> du CERN, y </a:t>
            </a:r>
            <a:r>
              <a:rPr lang="en-US" dirty="0" err="1" smtClean="0">
                <a:solidFill>
                  <a:schemeClr val="tx1"/>
                </a:solidFill>
              </a:rPr>
              <a:t>inclus</a:t>
            </a:r>
            <a:r>
              <a:rPr lang="en-US" dirty="0" smtClean="0">
                <a:solidFill>
                  <a:schemeClr val="tx1"/>
                </a:solidFill>
              </a:rPr>
              <a:t> le Code de </a:t>
            </a:r>
            <a:r>
              <a:rPr lang="en-US" dirty="0" err="1" smtClean="0">
                <a:solidFill>
                  <a:schemeClr val="tx1"/>
                </a:solidFill>
              </a:rPr>
              <a:t>conduite</a:t>
            </a:r>
            <a:endParaRPr lang="en-US" dirty="0">
              <a:solidFill>
                <a:schemeClr val="tx1"/>
              </a:solidFill>
            </a:endParaRPr>
          </a:p>
        </p:txBody>
      </p:sp>
      <p:sp>
        <p:nvSpPr>
          <p:cNvPr id="9" name="Pentagon 8"/>
          <p:cNvSpPr/>
          <p:nvPr/>
        </p:nvSpPr>
        <p:spPr>
          <a:xfrm flipH="1">
            <a:off x="4025765" y="2923776"/>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Lire, </a:t>
            </a:r>
            <a:r>
              <a:rPr lang="en-US" dirty="0" err="1" smtClean="0">
                <a:solidFill>
                  <a:schemeClr val="tx1"/>
                </a:solidFill>
              </a:rPr>
              <a:t>comprendre</a:t>
            </a:r>
            <a:r>
              <a:rPr lang="en-US" dirty="0" smtClean="0">
                <a:solidFill>
                  <a:schemeClr val="tx1"/>
                </a:solidFill>
              </a:rPr>
              <a:t> et </a:t>
            </a:r>
            <a:r>
              <a:rPr lang="en-US" dirty="0" err="1" smtClean="0">
                <a:solidFill>
                  <a:schemeClr val="tx1"/>
                </a:solidFill>
              </a:rPr>
              <a:t>connaître</a:t>
            </a:r>
            <a:r>
              <a:rPr lang="en-US" dirty="0" smtClean="0">
                <a:solidFill>
                  <a:schemeClr val="tx1"/>
                </a:solidFill>
              </a:rPr>
              <a:t> les </a:t>
            </a:r>
            <a:r>
              <a:rPr lang="en-US" dirty="0" err="1" smtClean="0">
                <a:solidFill>
                  <a:schemeClr val="tx1"/>
                </a:solidFill>
              </a:rPr>
              <a:t>subtilités</a:t>
            </a:r>
            <a:r>
              <a:rPr lang="en-US" dirty="0" smtClean="0">
                <a:solidFill>
                  <a:schemeClr val="tx1"/>
                </a:solidFill>
              </a:rPr>
              <a:t> des contracts </a:t>
            </a:r>
            <a:r>
              <a:rPr lang="en-US" dirty="0" err="1" smtClean="0">
                <a:solidFill>
                  <a:schemeClr val="tx1"/>
                </a:solidFill>
              </a:rPr>
              <a:t>dont</a:t>
            </a:r>
            <a:r>
              <a:rPr lang="en-US" dirty="0" smtClean="0">
                <a:solidFill>
                  <a:schemeClr val="tx1"/>
                </a:solidFill>
              </a:rPr>
              <a:t> </a:t>
            </a:r>
            <a:r>
              <a:rPr lang="en-US" dirty="0" err="1" smtClean="0">
                <a:solidFill>
                  <a:schemeClr val="tx1"/>
                </a:solidFill>
              </a:rPr>
              <a:t>vous</a:t>
            </a:r>
            <a:r>
              <a:rPr lang="en-US" dirty="0" smtClean="0">
                <a:solidFill>
                  <a:schemeClr val="tx1"/>
                </a:solidFill>
              </a:rPr>
              <a:t> </a:t>
            </a:r>
            <a:r>
              <a:rPr lang="en-US" dirty="0" err="1" smtClean="0">
                <a:solidFill>
                  <a:schemeClr val="tx1"/>
                </a:solidFill>
              </a:rPr>
              <a:t>êtes</a:t>
            </a:r>
            <a:r>
              <a:rPr lang="en-US" dirty="0" smtClean="0">
                <a:solidFill>
                  <a:schemeClr val="tx1"/>
                </a:solidFill>
              </a:rPr>
              <a:t> </a:t>
            </a:r>
            <a:r>
              <a:rPr lang="en-US" dirty="0" err="1" smtClean="0">
                <a:solidFill>
                  <a:schemeClr val="tx1"/>
                </a:solidFill>
              </a:rPr>
              <a:t>responsables</a:t>
            </a:r>
            <a:endParaRPr lang="en-US" dirty="0">
              <a:solidFill>
                <a:schemeClr val="tx1"/>
              </a:solidFill>
            </a:endParaRPr>
          </a:p>
        </p:txBody>
      </p:sp>
      <p:sp>
        <p:nvSpPr>
          <p:cNvPr id="10" name="Pentagon 9"/>
          <p:cNvSpPr/>
          <p:nvPr/>
        </p:nvSpPr>
        <p:spPr>
          <a:xfrm flipH="1">
            <a:off x="4025765" y="4437112"/>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Utiliser</a:t>
            </a:r>
            <a:r>
              <a:rPr lang="en-US" dirty="0" smtClean="0">
                <a:solidFill>
                  <a:schemeClr val="tx1"/>
                </a:solidFill>
              </a:rPr>
              <a:t> les “templates” </a:t>
            </a:r>
            <a:r>
              <a:rPr lang="en-US" dirty="0" err="1" smtClean="0">
                <a:solidFill>
                  <a:schemeClr val="tx1"/>
                </a:solidFill>
              </a:rPr>
              <a:t>lorsqu’ils</a:t>
            </a:r>
            <a:r>
              <a:rPr lang="en-US" dirty="0" smtClean="0">
                <a:solidFill>
                  <a:schemeClr val="tx1"/>
                </a:solidFill>
              </a:rPr>
              <a:t> existent</a:t>
            </a:r>
            <a:endParaRPr lang="en-US" dirty="0">
              <a:solidFill>
                <a:schemeClr val="tx1"/>
              </a:solidFill>
            </a:endParaRPr>
          </a:p>
        </p:txBody>
      </p:sp>
      <p:sp>
        <p:nvSpPr>
          <p:cNvPr id="11" name="Pentagon 10"/>
          <p:cNvSpPr/>
          <p:nvPr/>
        </p:nvSpPr>
        <p:spPr>
          <a:xfrm flipH="1">
            <a:off x="4025765" y="2149431"/>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Défendre</a:t>
            </a:r>
            <a:r>
              <a:rPr lang="en-US" dirty="0" smtClean="0">
                <a:solidFill>
                  <a:schemeClr val="tx1"/>
                </a:solidFill>
              </a:rPr>
              <a:t> les </a:t>
            </a:r>
            <a:r>
              <a:rPr lang="en-US" dirty="0" err="1" smtClean="0">
                <a:solidFill>
                  <a:schemeClr val="tx1"/>
                </a:solidFill>
              </a:rPr>
              <a:t>intérêts</a:t>
            </a:r>
            <a:r>
              <a:rPr lang="en-US" dirty="0" smtClean="0">
                <a:solidFill>
                  <a:schemeClr val="tx1"/>
                </a:solidFill>
              </a:rPr>
              <a:t> du CERN</a:t>
            </a:r>
            <a:endParaRPr lang="en-US" dirty="0">
              <a:solidFill>
                <a:schemeClr val="tx1"/>
              </a:solidFill>
            </a:endParaRPr>
          </a:p>
        </p:txBody>
      </p:sp>
      <p:sp>
        <p:nvSpPr>
          <p:cNvPr id="12" name="Pentagon 11"/>
          <p:cNvSpPr/>
          <p:nvPr/>
        </p:nvSpPr>
        <p:spPr>
          <a:xfrm flipH="1">
            <a:off x="4025765" y="3667510"/>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Garder</a:t>
            </a:r>
            <a:r>
              <a:rPr lang="en-US" dirty="0" smtClean="0">
                <a:solidFill>
                  <a:schemeClr val="tx1"/>
                </a:solidFill>
              </a:rPr>
              <a:t> trace </a:t>
            </a:r>
            <a:r>
              <a:rPr lang="en-US" dirty="0" err="1" smtClean="0">
                <a:solidFill>
                  <a:schemeClr val="tx1"/>
                </a:solidFill>
              </a:rPr>
              <a:t>écrite</a:t>
            </a:r>
            <a:r>
              <a:rPr lang="en-US" dirty="0" smtClean="0">
                <a:solidFill>
                  <a:schemeClr val="tx1"/>
                </a:solidFill>
              </a:rPr>
              <a:t> de </a:t>
            </a:r>
            <a:r>
              <a:rPr lang="en-US" dirty="0" err="1" smtClean="0">
                <a:solidFill>
                  <a:schemeClr val="tx1"/>
                </a:solidFill>
              </a:rPr>
              <a:t>toute</a:t>
            </a:r>
            <a:r>
              <a:rPr lang="en-US" dirty="0" smtClean="0">
                <a:solidFill>
                  <a:schemeClr val="tx1"/>
                </a:solidFill>
              </a:rPr>
              <a:t> communication avec les </a:t>
            </a:r>
            <a:r>
              <a:rPr lang="en-US" dirty="0" err="1" smtClean="0">
                <a:solidFill>
                  <a:schemeClr val="tx1"/>
                </a:solidFill>
              </a:rPr>
              <a:t>contractants</a:t>
            </a:r>
            <a:endParaRPr lang="en-US" dirty="0">
              <a:solidFill>
                <a:schemeClr val="tx1"/>
              </a:solidFill>
            </a:endParaRPr>
          </a:p>
        </p:txBody>
      </p:sp>
      <p:sp>
        <p:nvSpPr>
          <p:cNvPr id="13" name="Pentagon 12"/>
          <p:cNvSpPr/>
          <p:nvPr/>
        </p:nvSpPr>
        <p:spPr>
          <a:xfrm flipH="1">
            <a:off x="4023031" y="5209253"/>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Définir</a:t>
            </a:r>
            <a:r>
              <a:rPr lang="en-US" dirty="0" smtClean="0">
                <a:solidFill>
                  <a:schemeClr val="tx1"/>
                </a:solidFill>
              </a:rPr>
              <a:t> </a:t>
            </a:r>
            <a:r>
              <a:rPr lang="en-US" dirty="0" err="1" smtClean="0">
                <a:solidFill>
                  <a:schemeClr val="tx1"/>
                </a:solidFill>
              </a:rPr>
              <a:t>clairement</a:t>
            </a:r>
            <a:r>
              <a:rPr lang="en-US" dirty="0" smtClean="0">
                <a:solidFill>
                  <a:schemeClr val="tx1"/>
                </a:solidFill>
              </a:rPr>
              <a:t> le </a:t>
            </a:r>
            <a:r>
              <a:rPr lang="en-US" dirty="0" err="1" smtClean="0">
                <a:solidFill>
                  <a:schemeClr val="tx1"/>
                </a:solidFill>
              </a:rPr>
              <a:t>rôle</a:t>
            </a:r>
            <a:r>
              <a:rPr lang="en-US" dirty="0" smtClean="0">
                <a:solidFill>
                  <a:schemeClr val="tx1"/>
                </a:solidFill>
              </a:rPr>
              <a:t> de </a:t>
            </a:r>
            <a:r>
              <a:rPr lang="en-US" dirty="0" err="1" smtClean="0">
                <a:solidFill>
                  <a:schemeClr val="tx1"/>
                </a:solidFill>
              </a:rPr>
              <a:t>chaque</a:t>
            </a:r>
            <a:r>
              <a:rPr lang="en-US" dirty="0" smtClean="0">
                <a:solidFill>
                  <a:schemeClr val="tx1"/>
                </a:solidFill>
              </a:rPr>
              <a:t> </a:t>
            </a:r>
            <a:r>
              <a:rPr lang="en-US" dirty="0" err="1" smtClean="0">
                <a:solidFill>
                  <a:schemeClr val="tx1"/>
                </a:solidFill>
              </a:rPr>
              <a:t>personne</a:t>
            </a:r>
            <a:r>
              <a:rPr lang="en-US" dirty="0" smtClean="0">
                <a:solidFill>
                  <a:schemeClr val="tx1"/>
                </a:solidFill>
              </a:rPr>
              <a:t> qui supervise le </a:t>
            </a:r>
            <a:r>
              <a:rPr lang="en-US" dirty="0" err="1" smtClean="0">
                <a:solidFill>
                  <a:schemeClr val="tx1"/>
                </a:solidFill>
              </a:rPr>
              <a:t>contrat</a:t>
            </a:r>
            <a:endParaRPr lang="en-US" dirty="0">
              <a:solidFill>
                <a:schemeClr val="tx1"/>
              </a:solidFill>
            </a:endParaRPr>
          </a:p>
        </p:txBody>
      </p:sp>
    </p:spTree>
    <p:extLst>
      <p:ext uri="{BB962C8B-B14F-4D97-AF65-F5344CB8AC3E}">
        <p14:creationId xmlns:p14="http://schemas.microsoft.com/office/powerpoint/2010/main" val="31728065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2063552" y="188640"/>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lvl1pPr algn="l" rtl="0" eaLnBrk="1" fontAlgn="base" hangingPunct="1">
              <a:spcBef>
                <a:spcPct val="0"/>
              </a:spcBef>
              <a:spcAft>
                <a:spcPct val="0"/>
              </a:spcAft>
              <a:defRPr sz="4600" kern="1200">
                <a:solidFill>
                  <a:schemeClr val="tx1"/>
                </a:solidFill>
                <a:latin typeface="+mj-lt"/>
                <a:ea typeface="+mj-ea"/>
                <a:cs typeface="+mj-cs"/>
              </a:defRPr>
            </a:lvl1pPr>
            <a:lvl2pPr algn="l" rtl="0" eaLnBrk="1" fontAlgn="base" hangingPunct="1">
              <a:spcBef>
                <a:spcPct val="0"/>
              </a:spcBef>
              <a:spcAft>
                <a:spcPct val="0"/>
              </a:spcAft>
              <a:defRPr sz="4600">
                <a:solidFill>
                  <a:schemeClr val="tx1"/>
                </a:solidFill>
                <a:latin typeface="Arial" charset="0"/>
              </a:defRPr>
            </a:lvl2pPr>
            <a:lvl3pPr algn="l" rtl="0" eaLnBrk="1" fontAlgn="base" hangingPunct="1">
              <a:spcBef>
                <a:spcPct val="0"/>
              </a:spcBef>
              <a:spcAft>
                <a:spcPct val="0"/>
              </a:spcAft>
              <a:defRPr sz="4600">
                <a:solidFill>
                  <a:schemeClr val="tx1"/>
                </a:solidFill>
                <a:latin typeface="Arial" charset="0"/>
              </a:defRPr>
            </a:lvl3pPr>
            <a:lvl4pPr algn="l" rtl="0" eaLnBrk="1" fontAlgn="base" hangingPunct="1">
              <a:spcBef>
                <a:spcPct val="0"/>
              </a:spcBef>
              <a:spcAft>
                <a:spcPct val="0"/>
              </a:spcAft>
              <a:defRPr sz="4600">
                <a:solidFill>
                  <a:schemeClr val="tx1"/>
                </a:solidFill>
                <a:latin typeface="Arial" charset="0"/>
              </a:defRPr>
            </a:lvl4pPr>
            <a:lvl5pPr algn="l" rtl="0" eaLnBrk="1" fontAlgn="base" hangingPunct="1">
              <a:spcBef>
                <a:spcPct val="0"/>
              </a:spcBef>
              <a:spcAft>
                <a:spcPct val="0"/>
              </a:spcAft>
              <a:defRPr sz="4600">
                <a:solidFill>
                  <a:schemeClr val="tx1"/>
                </a:solidFill>
                <a:latin typeface="Arial" charset="0"/>
              </a:defRPr>
            </a:lvl5pPr>
            <a:lvl6pPr marL="457200" algn="l" rtl="0" eaLnBrk="1" fontAlgn="base" hangingPunct="1">
              <a:spcBef>
                <a:spcPct val="0"/>
              </a:spcBef>
              <a:spcAft>
                <a:spcPct val="0"/>
              </a:spcAft>
              <a:defRPr sz="4600">
                <a:solidFill>
                  <a:schemeClr val="tx1"/>
                </a:solidFill>
                <a:latin typeface="Arial" charset="0"/>
              </a:defRPr>
            </a:lvl6pPr>
            <a:lvl7pPr marL="914400" algn="l" rtl="0" eaLnBrk="1" fontAlgn="base" hangingPunct="1">
              <a:spcBef>
                <a:spcPct val="0"/>
              </a:spcBef>
              <a:spcAft>
                <a:spcPct val="0"/>
              </a:spcAft>
              <a:defRPr sz="4600">
                <a:solidFill>
                  <a:schemeClr val="tx1"/>
                </a:solidFill>
                <a:latin typeface="Arial" charset="0"/>
              </a:defRPr>
            </a:lvl7pPr>
            <a:lvl8pPr marL="1371600" algn="l" rtl="0" eaLnBrk="1" fontAlgn="base" hangingPunct="1">
              <a:spcBef>
                <a:spcPct val="0"/>
              </a:spcBef>
              <a:spcAft>
                <a:spcPct val="0"/>
              </a:spcAft>
              <a:defRPr sz="4600">
                <a:solidFill>
                  <a:schemeClr val="tx1"/>
                </a:solidFill>
                <a:latin typeface="Arial" charset="0"/>
              </a:defRPr>
            </a:lvl8pPr>
            <a:lvl9pPr marL="1828800" algn="l" rtl="0" eaLnBrk="1" fontAlgn="base" hangingPunct="1">
              <a:spcBef>
                <a:spcPct val="0"/>
              </a:spcBef>
              <a:spcAft>
                <a:spcPct val="0"/>
              </a:spcAft>
              <a:defRPr sz="4600">
                <a:solidFill>
                  <a:schemeClr val="tx1"/>
                </a:solidFill>
                <a:latin typeface="Arial" charset="0"/>
              </a:defRPr>
            </a:lvl9pPr>
          </a:lstStyle>
          <a:p>
            <a:r>
              <a:rPr lang="en-US" sz="3600" dirty="0" err="1" smtClean="0"/>
              <a:t>Conseils</a:t>
            </a:r>
            <a:r>
              <a:rPr lang="en-US" sz="3600" dirty="0" smtClean="0"/>
              <a:t> de bonne </a:t>
            </a:r>
            <a:r>
              <a:rPr lang="en-US" sz="3600" dirty="0" err="1" smtClean="0"/>
              <a:t>conduite</a:t>
            </a:r>
            <a:r>
              <a:rPr lang="en-US" sz="3600" dirty="0" smtClean="0"/>
              <a:t> (2</a:t>
            </a:r>
            <a:r>
              <a:rPr lang="en-US" sz="3600" dirty="0"/>
              <a:t>)</a:t>
            </a:r>
            <a:endParaRPr lang="fr-FR" sz="36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97542" y="265584"/>
            <a:ext cx="926232" cy="926232"/>
          </a:xfrm>
          <a:prstGeom prst="rect">
            <a:avLst/>
          </a:prstGeom>
        </p:spPr>
      </p:pic>
      <p:graphicFrame>
        <p:nvGraphicFramePr>
          <p:cNvPr id="10" name="Diagram 9"/>
          <p:cNvGraphicFramePr/>
          <p:nvPr>
            <p:extLst/>
          </p:nvPr>
        </p:nvGraphicFramePr>
        <p:xfrm>
          <a:off x="2166297" y="908596"/>
          <a:ext cx="2009143" cy="1697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Pentagon 10"/>
          <p:cNvSpPr/>
          <p:nvPr/>
        </p:nvSpPr>
        <p:spPr>
          <a:xfrm flipH="1">
            <a:off x="4025764" y="1410113"/>
            <a:ext cx="6148459" cy="795053"/>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Développer</a:t>
            </a:r>
            <a:r>
              <a:rPr lang="en-US" dirty="0" smtClean="0">
                <a:solidFill>
                  <a:schemeClr val="tx1"/>
                </a:solidFill>
              </a:rPr>
              <a:t> </a:t>
            </a:r>
            <a:r>
              <a:rPr lang="en-US" dirty="0" err="1" smtClean="0">
                <a:solidFill>
                  <a:schemeClr val="tx1"/>
                </a:solidFill>
              </a:rPr>
              <a:t>une</a:t>
            </a:r>
            <a:r>
              <a:rPr lang="en-US" dirty="0" smtClean="0">
                <a:solidFill>
                  <a:schemeClr val="tx1"/>
                </a:solidFill>
              </a:rPr>
              <a:t> bonne relation </a:t>
            </a:r>
            <a:r>
              <a:rPr lang="en-US" dirty="0" err="1" smtClean="0">
                <a:solidFill>
                  <a:schemeClr val="tx1"/>
                </a:solidFill>
              </a:rPr>
              <a:t>professionnelle</a:t>
            </a:r>
            <a:r>
              <a:rPr lang="en-US" dirty="0" smtClean="0">
                <a:solidFill>
                  <a:schemeClr val="tx1"/>
                </a:solidFill>
              </a:rPr>
              <a:t> avec le </a:t>
            </a:r>
            <a:r>
              <a:rPr lang="en-US" dirty="0" err="1" smtClean="0">
                <a:solidFill>
                  <a:schemeClr val="tx1"/>
                </a:solidFill>
              </a:rPr>
              <a:t>contractant</a:t>
            </a:r>
            <a:r>
              <a:rPr lang="en-US" dirty="0" smtClean="0">
                <a:solidFill>
                  <a:schemeClr val="tx1"/>
                </a:solidFill>
              </a:rPr>
              <a:t> </a:t>
            </a:r>
            <a:r>
              <a:rPr lang="en-US" dirty="0" err="1" smtClean="0">
                <a:solidFill>
                  <a:schemeClr val="tx1"/>
                </a:solidFill>
              </a:rPr>
              <a:t>afin</a:t>
            </a:r>
            <a:r>
              <a:rPr lang="en-US" dirty="0" smtClean="0">
                <a:solidFill>
                  <a:schemeClr val="tx1"/>
                </a:solidFill>
              </a:rPr>
              <a:t> </a:t>
            </a:r>
            <a:r>
              <a:rPr lang="en-US" dirty="0" err="1" smtClean="0">
                <a:solidFill>
                  <a:schemeClr val="tx1"/>
                </a:solidFill>
              </a:rPr>
              <a:t>d’assurer</a:t>
            </a:r>
            <a:r>
              <a:rPr lang="en-US" dirty="0" smtClean="0">
                <a:solidFill>
                  <a:schemeClr val="tx1"/>
                </a:solidFill>
              </a:rPr>
              <a:t> le bon </a:t>
            </a:r>
            <a:r>
              <a:rPr lang="en-US" dirty="0" err="1" smtClean="0">
                <a:solidFill>
                  <a:schemeClr val="tx1"/>
                </a:solidFill>
              </a:rPr>
              <a:t>déroulement</a:t>
            </a:r>
            <a:r>
              <a:rPr lang="en-US" dirty="0" smtClean="0">
                <a:solidFill>
                  <a:schemeClr val="tx1"/>
                </a:solidFill>
              </a:rPr>
              <a:t> du </a:t>
            </a:r>
            <a:r>
              <a:rPr lang="en-US" dirty="0" err="1" smtClean="0">
                <a:solidFill>
                  <a:schemeClr val="tx1"/>
                </a:solidFill>
              </a:rPr>
              <a:t>contrat</a:t>
            </a:r>
            <a:endParaRPr lang="en-US" dirty="0">
              <a:solidFill>
                <a:schemeClr val="tx1"/>
              </a:solidFill>
            </a:endParaRPr>
          </a:p>
        </p:txBody>
      </p:sp>
      <p:sp>
        <p:nvSpPr>
          <p:cNvPr id="12" name="Triangle 43"/>
          <p:cNvSpPr/>
          <p:nvPr/>
        </p:nvSpPr>
        <p:spPr>
          <a:xfrm rot="10800000">
            <a:off x="5225498" y="2205168"/>
            <a:ext cx="3505191" cy="463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5105835" y="2775639"/>
            <a:ext cx="3744515" cy="699093"/>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err="1" smtClean="0">
                <a:solidFill>
                  <a:schemeClr val="tx1"/>
                </a:solidFill>
              </a:rPr>
              <a:t>Montrer</a:t>
            </a:r>
            <a:r>
              <a:rPr lang="en-US" sz="1400" dirty="0" smtClean="0">
                <a:solidFill>
                  <a:schemeClr val="tx1"/>
                </a:solidFill>
              </a:rPr>
              <a:t> </a:t>
            </a:r>
            <a:r>
              <a:rPr lang="en-US" sz="1400" dirty="0" err="1" smtClean="0">
                <a:solidFill>
                  <a:schemeClr val="tx1"/>
                </a:solidFill>
              </a:rPr>
              <a:t>l’exemple</a:t>
            </a:r>
            <a:r>
              <a:rPr lang="en-US" sz="1400" dirty="0" smtClean="0">
                <a:solidFill>
                  <a:schemeClr val="tx1"/>
                </a:solidFill>
              </a:rPr>
              <a:t>: </a:t>
            </a:r>
            <a:r>
              <a:rPr lang="en-US" sz="1400" dirty="0" err="1" smtClean="0">
                <a:solidFill>
                  <a:schemeClr val="tx1"/>
                </a:solidFill>
              </a:rPr>
              <a:t>répondez</a:t>
            </a:r>
            <a:r>
              <a:rPr lang="en-US" sz="1400" dirty="0" smtClean="0">
                <a:solidFill>
                  <a:schemeClr val="tx1"/>
                </a:solidFill>
              </a:rPr>
              <a:t> </a:t>
            </a:r>
            <a:r>
              <a:rPr lang="en-US" sz="1400" dirty="0" err="1" smtClean="0">
                <a:solidFill>
                  <a:schemeClr val="tx1"/>
                </a:solidFill>
              </a:rPr>
              <a:t>dans</a:t>
            </a:r>
            <a:r>
              <a:rPr lang="en-US" sz="1400" dirty="0" smtClean="0">
                <a:solidFill>
                  <a:schemeClr val="tx1"/>
                </a:solidFill>
              </a:rPr>
              <a:t> les </a:t>
            </a:r>
            <a:r>
              <a:rPr lang="en-US" sz="1400" dirty="0" err="1" smtClean="0">
                <a:solidFill>
                  <a:schemeClr val="tx1"/>
                </a:solidFill>
              </a:rPr>
              <a:t>délais</a:t>
            </a:r>
            <a:r>
              <a:rPr lang="en-US" sz="1400" dirty="0" smtClean="0">
                <a:solidFill>
                  <a:schemeClr val="tx1"/>
                </a:solidFill>
              </a:rPr>
              <a:t>, </a:t>
            </a:r>
            <a:r>
              <a:rPr lang="en-US" sz="1400" dirty="0" err="1" smtClean="0">
                <a:solidFill>
                  <a:schemeClr val="tx1"/>
                </a:solidFill>
              </a:rPr>
              <a:t>soyez</a:t>
            </a:r>
            <a:r>
              <a:rPr lang="en-US" sz="1400" dirty="0" smtClean="0">
                <a:solidFill>
                  <a:schemeClr val="tx1"/>
                </a:solidFill>
              </a:rPr>
              <a:t> </a:t>
            </a:r>
            <a:r>
              <a:rPr lang="en-US" sz="1400" dirty="0" err="1" smtClean="0">
                <a:solidFill>
                  <a:schemeClr val="tx1"/>
                </a:solidFill>
              </a:rPr>
              <a:t>méticuleux</a:t>
            </a:r>
            <a:r>
              <a:rPr lang="en-US" sz="1400" dirty="0" smtClean="0">
                <a:solidFill>
                  <a:schemeClr val="tx1"/>
                </a:solidFill>
              </a:rPr>
              <a:t> </a:t>
            </a:r>
            <a:r>
              <a:rPr lang="en-US" sz="1400" dirty="0" err="1" smtClean="0">
                <a:solidFill>
                  <a:schemeClr val="tx1"/>
                </a:solidFill>
              </a:rPr>
              <a:t>dans</a:t>
            </a:r>
            <a:r>
              <a:rPr lang="en-US" sz="1400" dirty="0" smtClean="0">
                <a:solidFill>
                  <a:schemeClr val="tx1"/>
                </a:solidFill>
              </a:rPr>
              <a:t> le </a:t>
            </a:r>
            <a:r>
              <a:rPr lang="en-US" sz="1400" dirty="0" err="1" smtClean="0">
                <a:solidFill>
                  <a:schemeClr val="tx1"/>
                </a:solidFill>
              </a:rPr>
              <a:t>suivi</a:t>
            </a:r>
            <a:r>
              <a:rPr lang="en-US" sz="1400" dirty="0" smtClean="0">
                <a:solidFill>
                  <a:schemeClr val="tx1"/>
                </a:solidFill>
              </a:rPr>
              <a:t> </a:t>
            </a:r>
            <a:r>
              <a:rPr lang="en-US" sz="1400" dirty="0" err="1" smtClean="0">
                <a:solidFill>
                  <a:schemeClr val="tx1"/>
                </a:solidFill>
              </a:rPr>
              <a:t>contractuel</a:t>
            </a:r>
            <a:r>
              <a:rPr lang="en-US" sz="1400" dirty="0" smtClean="0">
                <a:solidFill>
                  <a:schemeClr val="tx1"/>
                </a:solidFill>
              </a:rPr>
              <a:t> et la documentation</a:t>
            </a:r>
            <a:endParaRPr lang="en-US" sz="1400" dirty="0">
              <a:solidFill>
                <a:schemeClr val="tx1"/>
              </a:solidFill>
            </a:endParaRPr>
          </a:p>
        </p:txBody>
      </p:sp>
      <p:sp>
        <p:nvSpPr>
          <p:cNvPr id="15" name="Rounded Rectangle 14"/>
          <p:cNvSpPr/>
          <p:nvPr/>
        </p:nvSpPr>
        <p:spPr>
          <a:xfrm>
            <a:off x="5105835" y="3618270"/>
            <a:ext cx="3744515" cy="373935"/>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err="1" smtClean="0">
                <a:solidFill>
                  <a:schemeClr val="tx1"/>
                </a:solidFill>
              </a:rPr>
              <a:t>Soyez</a:t>
            </a:r>
            <a:r>
              <a:rPr lang="en-US" sz="1400" dirty="0" smtClean="0">
                <a:solidFill>
                  <a:schemeClr val="tx1"/>
                </a:solidFill>
              </a:rPr>
              <a:t> </a:t>
            </a:r>
            <a:r>
              <a:rPr lang="en-US" sz="1400" dirty="0" err="1" smtClean="0">
                <a:solidFill>
                  <a:schemeClr val="tx1"/>
                </a:solidFill>
              </a:rPr>
              <a:t>juste</a:t>
            </a:r>
            <a:r>
              <a:rPr lang="en-US" sz="1400" dirty="0" smtClean="0">
                <a:solidFill>
                  <a:schemeClr val="tx1"/>
                </a:solidFill>
              </a:rPr>
              <a:t> et impartial</a:t>
            </a:r>
            <a:endParaRPr lang="en-US" sz="1400" dirty="0">
              <a:solidFill>
                <a:schemeClr val="tx1"/>
              </a:solidFill>
            </a:endParaRPr>
          </a:p>
        </p:txBody>
      </p:sp>
      <p:sp>
        <p:nvSpPr>
          <p:cNvPr id="16" name="Rounded Rectangle 15"/>
          <p:cNvSpPr/>
          <p:nvPr/>
        </p:nvSpPr>
        <p:spPr>
          <a:xfrm>
            <a:off x="5105835" y="4168895"/>
            <a:ext cx="3744515" cy="374731"/>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err="1" smtClean="0">
                <a:solidFill>
                  <a:schemeClr val="tx1"/>
                </a:solidFill>
              </a:rPr>
              <a:t>Soyez</a:t>
            </a:r>
            <a:r>
              <a:rPr lang="en-US" sz="1400" dirty="0" smtClean="0">
                <a:solidFill>
                  <a:schemeClr val="tx1"/>
                </a:solidFill>
              </a:rPr>
              <a:t> </a:t>
            </a:r>
            <a:r>
              <a:rPr lang="en-US" sz="1400" dirty="0" err="1" smtClean="0">
                <a:solidFill>
                  <a:schemeClr val="tx1"/>
                </a:solidFill>
              </a:rPr>
              <a:t>constructif</a:t>
            </a:r>
            <a:r>
              <a:rPr lang="en-US" sz="1400" dirty="0" smtClean="0">
                <a:solidFill>
                  <a:schemeClr val="tx1"/>
                </a:solidFill>
              </a:rPr>
              <a:t> et </a:t>
            </a:r>
            <a:r>
              <a:rPr lang="en-US" sz="1400" dirty="0" err="1" smtClean="0">
                <a:solidFill>
                  <a:schemeClr val="tx1"/>
                </a:solidFill>
              </a:rPr>
              <a:t>pragmatique</a:t>
            </a:r>
            <a:endParaRPr lang="en-US" sz="1400" dirty="0">
              <a:solidFill>
                <a:schemeClr val="tx1"/>
              </a:solidFill>
            </a:endParaRPr>
          </a:p>
        </p:txBody>
      </p:sp>
      <p:sp>
        <p:nvSpPr>
          <p:cNvPr id="17" name="Rounded Rectangle 16"/>
          <p:cNvSpPr/>
          <p:nvPr/>
        </p:nvSpPr>
        <p:spPr>
          <a:xfrm>
            <a:off x="5123425" y="4720315"/>
            <a:ext cx="3726925" cy="361686"/>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err="1" smtClean="0">
                <a:solidFill>
                  <a:schemeClr val="tx1"/>
                </a:solidFill>
              </a:rPr>
              <a:t>Différentiez</a:t>
            </a:r>
            <a:r>
              <a:rPr lang="en-US" sz="1400" dirty="0" smtClean="0">
                <a:solidFill>
                  <a:schemeClr val="tx1"/>
                </a:solidFill>
              </a:rPr>
              <a:t> les </a:t>
            </a:r>
            <a:r>
              <a:rPr lang="en-US" sz="1400" dirty="0" err="1" smtClean="0">
                <a:solidFill>
                  <a:schemeClr val="tx1"/>
                </a:solidFill>
              </a:rPr>
              <a:t>faits</a:t>
            </a:r>
            <a:r>
              <a:rPr lang="en-US" sz="1400" dirty="0" smtClean="0">
                <a:solidFill>
                  <a:schemeClr val="tx1"/>
                </a:solidFill>
              </a:rPr>
              <a:t> et les opinions</a:t>
            </a:r>
            <a:endParaRPr lang="en-US" sz="1400" dirty="0">
              <a:solidFill>
                <a:schemeClr val="tx1"/>
              </a:solidFill>
            </a:endParaRPr>
          </a:p>
        </p:txBody>
      </p:sp>
      <p:sp>
        <p:nvSpPr>
          <p:cNvPr id="18" name="Rounded Rectangle 17"/>
          <p:cNvSpPr/>
          <p:nvPr/>
        </p:nvSpPr>
        <p:spPr>
          <a:xfrm>
            <a:off x="5114629" y="5257916"/>
            <a:ext cx="3726925" cy="361686"/>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err="1" smtClean="0">
                <a:solidFill>
                  <a:schemeClr val="tx1"/>
                </a:solidFill>
              </a:rPr>
              <a:t>Faites</a:t>
            </a:r>
            <a:r>
              <a:rPr lang="en-US" sz="1400" dirty="0" smtClean="0">
                <a:solidFill>
                  <a:schemeClr val="tx1"/>
                </a:solidFill>
              </a:rPr>
              <a:t> </a:t>
            </a:r>
            <a:r>
              <a:rPr lang="en-US" sz="1400" dirty="0" err="1" smtClean="0">
                <a:solidFill>
                  <a:schemeClr val="tx1"/>
                </a:solidFill>
              </a:rPr>
              <a:t>confiance</a:t>
            </a:r>
            <a:r>
              <a:rPr lang="en-US" sz="1400" dirty="0" smtClean="0">
                <a:solidFill>
                  <a:schemeClr val="tx1"/>
                </a:solidFill>
              </a:rPr>
              <a:t> </a:t>
            </a:r>
            <a:r>
              <a:rPr lang="en-US" sz="1400" dirty="0" err="1" smtClean="0">
                <a:solidFill>
                  <a:schemeClr val="tx1"/>
                </a:solidFill>
              </a:rPr>
              <a:t>mais</a:t>
            </a:r>
            <a:r>
              <a:rPr lang="en-US" sz="1400" dirty="0" smtClean="0">
                <a:solidFill>
                  <a:schemeClr val="tx1"/>
                </a:solidFill>
              </a:rPr>
              <a:t> </a:t>
            </a:r>
            <a:r>
              <a:rPr lang="en-US" sz="1400" dirty="0" err="1" smtClean="0">
                <a:solidFill>
                  <a:schemeClr val="tx1"/>
                </a:solidFill>
              </a:rPr>
              <a:t>vérifiez</a:t>
            </a:r>
            <a:endParaRPr lang="en-US" sz="1400" dirty="0">
              <a:solidFill>
                <a:schemeClr val="tx1"/>
              </a:solidFill>
            </a:endParaRPr>
          </a:p>
        </p:txBody>
      </p:sp>
    </p:spTree>
    <p:extLst>
      <p:ext uri="{BB962C8B-B14F-4D97-AF65-F5344CB8AC3E}">
        <p14:creationId xmlns:p14="http://schemas.microsoft.com/office/powerpoint/2010/main" val="15092249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52" y="188640"/>
            <a:ext cx="7467600" cy="1143000"/>
          </a:xfrm>
        </p:spPr>
        <p:txBody>
          <a:bodyPr/>
          <a:lstStyle/>
          <a:p>
            <a:r>
              <a:rPr lang="en-US" sz="3600" dirty="0" err="1"/>
              <a:t>Conseils</a:t>
            </a:r>
            <a:r>
              <a:rPr lang="en-US" sz="3600" dirty="0"/>
              <a:t> de bonne </a:t>
            </a:r>
            <a:r>
              <a:rPr lang="en-US" sz="3600" dirty="0" err="1" smtClean="0"/>
              <a:t>conduite</a:t>
            </a:r>
            <a:r>
              <a:rPr lang="en-US" sz="3600" dirty="0" smtClean="0"/>
              <a:t> (3)</a:t>
            </a:r>
            <a:endParaRPr lang="fr-FR" sz="3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7542" y="265584"/>
            <a:ext cx="926232" cy="926232"/>
          </a:xfrm>
          <a:prstGeom prst="rect">
            <a:avLst/>
          </a:prstGeom>
        </p:spPr>
      </p:pic>
      <p:sp>
        <p:nvSpPr>
          <p:cNvPr id="6" name="Pentagon 5"/>
          <p:cNvSpPr/>
          <p:nvPr/>
        </p:nvSpPr>
        <p:spPr>
          <a:xfrm flipH="1">
            <a:off x="3855183" y="1424608"/>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err="1" smtClean="0">
                <a:solidFill>
                  <a:schemeClr val="tx1"/>
                </a:solidFill>
              </a:rPr>
              <a:t>Soyez</a:t>
            </a:r>
            <a:r>
              <a:rPr lang="en-US" sz="1500" dirty="0" smtClean="0">
                <a:solidFill>
                  <a:schemeClr val="tx1"/>
                </a:solidFill>
              </a:rPr>
              <a:t> </a:t>
            </a:r>
            <a:r>
              <a:rPr lang="en-US" sz="1500" dirty="0" err="1" smtClean="0">
                <a:solidFill>
                  <a:schemeClr val="tx1"/>
                </a:solidFill>
              </a:rPr>
              <a:t>respectueux</a:t>
            </a:r>
            <a:r>
              <a:rPr lang="en-US" sz="1500" dirty="0" smtClean="0">
                <a:solidFill>
                  <a:schemeClr val="tx1"/>
                </a:solidFill>
              </a:rPr>
              <a:t> </a:t>
            </a:r>
            <a:endParaRPr lang="en-US" sz="1500" dirty="0">
              <a:solidFill>
                <a:schemeClr val="tx1"/>
              </a:solidFill>
            </a:endParaRPr>
          </a:p>
        </p:txBody>
      </p:sp>
      <p:graphicFrame>
        <p:nvGraphicFramePr>
          <p:cNvPr id="17" name="Diagram 16"/>
          <p:cNvGraphicFramePr/>
          <p:nvPr>
            <p:extLst/>
          </p:nvPr>
        </p:nvGraphicFramePr>
        <p:xfrm>
          <a:off x="1919536" y="1209058"/>
          <a:ext cx="1944216" cy="36587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9" name="Diagram 18"/>
          <p:cNvGraphicFramePr/>
          <p:nvPr>
            <p:extLst/>
          </p:nvPr>
        </p:nvGraphicFramePr>
        <p:xfrm>
          <a:off x="1910967" y="2306331"/>
          <a:ext cx="1944216" cy="365873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0" name="Pentagon 19"/>
          <p:cNvSpPr/>
          <p:nvPr/>
        </p:nvSpPr>
        <p:spPr>
          <a:xfrm flipH="1">
            <a:off x="3859468" y="364502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err="1" smtClean="0">
                <a:solidFill>
                  <a:schemeClr val="tx1"/>
                </a:solidFill>
              </a:rPr>
              <a:t>Apprenez</a:t>
            </a:r>
            <a:r>
              <a:rPr lang="en-US" sz="1500" dirty="0" smtClean="0">
                <a:solidFill>
                  <a:schemeClr val="tx1"/>
                </a:solidFill>
              </a:rPr>
              <a:t> et </a:t>
            </a:r>
            <a:r>
              <a:rPr lang="en-US" sz="1500" dirty="0" err="1" smtClean="0">
                <a:solidFill>
                  <a:schemeClr val="tx1"/>
                </a:solidFill>
              </a:rPr>
              <a:t>partagez</a:t>
            </a:r>
            <a:r>
              <a:rPr lang="en-US" sz="1500" dirty="0" smtClean="0">
                <a:solidFill>
                  <a:schemeClr val="tx1"/>
                </a:solidFill>
              </a:rPr>
              <a:t> </a:t>
            </a:r>
            <a:r>
              <a:rPr lang="en-US" sz="1500" dirty="0" err="1" smtClean="0">
                <a:solidFill>
                  <a:schemeClr val="tx1"/>
                </a:solidFill>
              </a:rPr>
              <a:t>vos</a:t>
            </a:r>
            <a:r>
              <a:rPr lang="en-US" sz="1500" dirty="0" smtClean="0">
                <a:solidFill>
                  <a:schemeClr val="tx1"/>
                </a:solidFill>
              </a:rPr>
              <a:t> </a:t>
            </a:r>
            <a:r>
              <a:rPr lang="en-US" sz="1500" dirty="0" err="1" smtClean="0">
                <a:solidFill>
                  <a:schemeClr val="tx1"/>
                </a:solidFill>
              </a:rPr>
              <a:t>apprentissages</a:t>
            </a:r>
            <a:endParaRPr lang="en-US" sz="1500" dirty="0">
              <a:solidFill>
                <a:schemeClr val="tx1"/>
              </a:solidFill>
            </a:endParaRPr>
          </a:p>
        </p:txBody>
      </p:sp>
      <p:sp>
        <p:nvSpPr>
          <p:cNvPr id="21" name="Pentagon 20"/>
          <p:cNvSpPr/>
          <p:nvPr/>
        </p:nvSpPr>
        <p:spPr>
          <a:xfrm flipH="1">
            <a:off x="3850899" y="472514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tx1"/>
                </a:solidFill>
              </a:rPr>
              <a:t>Tenez-</a:t>
            </a:r>
            <a:r>
              <a:rPr lang="en-US" sz="1500" dirty="0" err="1" smtClean="0">
                <a:solidFill>
                  <a:schemeClr val="tx1"/>
                </a:solidFill>
              </a:rPr>
              <a:t>vous</a:t>
            </a:r>
            <a:r>
              <a:rPr lang="en-US" sz="1500" dirty="0" smtClean="0">
                <a:solidFill>
                  <a:schemeClr val="tx1"/>
                </a:solidFill>
              </a:rPr>
              <a:t> </a:t>
            </a:r>
            <a:r>
              <a:rPr lang="en-US" sz="1500" dirty="0" err="1" smtClean="0">
                <a:solidFill>
                  <a:schemeClr val="tx1"/>
                </a:solidFill>
              </a:rPr>
              <a:t>informés</a:t>
            </a:r>
            <a:r>
              <a:rPr lang="en-US" sz="1500" dirty="0" smtClean="0">
                <a:solidFill>
                  <a:schemeClr val="tx1"/>
                </a:solidFill>
              </a:rPr>
              <a:t> de </a:t>
            </a:r>
            <a:r>
              <a:rPr lang="en-US" sz="1500" dirty="0" err="1" smtClean="0">
                <a:solidFill>
                  <a:schemeClr val="tx1"/>
                </a:solidFill>
              </a:rPr>
              <a:t>l’évolution</a:t>
            </a:r>
            <a:r>
              <a:rPr lang="en-US" sz="1500" dirty="0" smtClean="0">
                <a:solidFill>
                  <a:schemeClr val="tx1"/>
                </a:solidFill>
              </a:rPr>
              <a:t> du droit applicable, </a:t>
            </a:r>
            <a:r>
              <a:rPr lang="en-US" sz="1500" dirty="0" err="1" smtClean="0">
                <a:solidFill>
                  <a:schemeClr val="tx1"/>
                </a:solidFill>
              </a:rPr>
              <a:t>règles</a:t>
            </a:r>
            <a:r>
              <a:rPr lang="en-US" sz="1500" dirty="0" smtClean="0">
                <a:solidFill>
                  <a:schemeClr val="tx1"/>
                </a:solidFill>
              </a:rPr>
              <a:t> de sécurité, </a:t>
            </a:r>
            <a:r>
              <a:rPr lang="en-US" sz="1500" dirty="0" err="1" smtClean="0">
                <a:solidFill>
                  <a:schemeClr val="tx1"/>
                </a:solidFill>
              </a:rPr>
              <a:t>réglementation</a:t>
            </a:r>
            <a:r>
              <a:rPr lang="en-US" sz="1500" dirty="0" smtClean="0">
                <a:solidFill>
                  <a:schemeClr val="tx1"/>
                </a:solidFill>
              </a:rPr>
              <a:t> et </a:t>
            </a:r>
            <a:r>
              <a:rPr lang="en-US" sz="1500" dirty="0" err="1" smtClean="0">
                <a:solidFill>
                  <a:schemeClr val="tx1"/>
                </a:solidFill>
              </a:rPr>
              <a:t>lois</a:t>
            </a:r>
            <a:r>
              <a:rPr lang="en-US" sz="1500" dirty="0" smtClean="0">
                <a:solidFill>
                  <a:schemeClr val="tx1"/>
                </a:solidFill>
              </a:rPr>
              <a:t> </a:t>
            </a:r>
            <a:endParaRPr lang="en-US" sz="1500" dirty="0">
              <a:solidFill>
                <a:schemeClr val="tx1"/>
              </a:solidFill>
            </a:endParaRPr>
          </a:p>
        </p:txBody>
      </p:sp>
      <p:sp>
        <p:nvSpPr>
          <p:cNvPr id="22" name="Pentagon 21"/>
          <p:cNvSpPr/>
          <p:nvPr/>
        </p:nvSpPr>
        <p:spPr>
          <a:xfrm flipH="1">
            <a:off x="3855183" y="418508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err="1" smtClean="0">
                <a:solidFill>
                  <a:schemeClr val="tx1"/>
                </a:solidFill>
              </a:rPr>
              <a:t>Traitez</a:t>
            </a:r>
            <a:r>
              <a:rPr lang="en-US" sz="1500" dirty="0" smtClean="0">
                <a:solidFill>
                  <a:schemeClr val="tx1"/>
                </a:solidFill>
              </a:rPr>
              <a:t> les </a:t>
            </a:r>
            <a:r>
              <a:rPr lang="en-US" sz="1500" dirty="0" err="1" smtClean="0">
                <a:solidFill>
                  <a:schemeClr val="tx1"/>
                </a:solidFill>
              </a:rPr>
              <a:t>informations</a:t>
            </a:r>
            <a:r>
              <a:rPr lang="en-US" sz="1500" dirty="0" smtClean="0">
                <a:solidFill>
                  <a:schemeClr val="tx1"/>
                </a:solidFill>
              </a:rPr>
              <a:t> </a:t>
            </a:r>
            <a:r>
              <a:rPr lang="en-US" sz="1500" dirty="0" err="1" smtClean="0">
                <a:solidFill>
                  <a:schemeClr val="tx1"/>
                </a:solidFill>
              </a:rPr>
              <a:t>commerciales</a:t>
            </a:r>
            <a:r>
              <a:rPr lang="en-US" sz="1500" dirty="0" smtClean="0">
                <a:solidFill>
                  <a:schemeClr val="tx1"/>
                </a:solidFill>
              </a:rPr>
              <a:t> </a:t>
            </a:r>
            <a:r>
              <a:rPr lang="en-US" sz="1500" dirty="0" err="1" smtClean="0">
                <a:solidFill>
                  <a:schemeClr val="tx1"/>
                </a:solidFill>
              </a:rPr>
              <a:t>comme</a:t>
            </a:r>
            <a:r>
              <a:rPr lang="en-US" sz="1500" dirty="0" smtClean="0">
                <a:solidFill>
                  <a:schemeClr val="tx1"/>
                </a:solidFill>
              </a:rPr>
              <a:t> des </a:t>
            </a:r>
            <a:r>
              <a:rPr lang="en-US" sz="1500" dirty="0" err="1" smtClean="0">
                <a:solidFill>
                  <a:schemeClr val="tx1"/>
                </a:solidFill>
              </a:rPr>
              <a:t>données</a:t>
            </a:r>
            <a:r>
              <a:rPr lang="en-US" sz="1500" dirty="0" smtClean="0">
                <a:solidFill>
                  <a:schemeClr val="tx1"/>
                </a:solidFill>
              </a:rPr>
              <a:t> </a:t>
            </a:r>
            <a:r>
              <a:rPr lang="en-US" sz="1500" dirty="0" err="1" smtClean="0">
                <a:solidFill>
                  <a:schemeClr val="tx1"/>
                </a:solidFill>
              </a:rPr>
              <a:t>confidentielles</a:t>
            </a:r>
            <a:endParaRPr lang="en-US" sz="1500" dirty="0">
              <a:solidFill>
                <a:schemeClr val="tx1"/>
              </a:solidFill>
            </a:endParaRPr>
          </a:p>
        </p:txBody>
      </p:sp>
      <p:sp>
        <p:nvSpPr>
          <p:cNvPr id="23" name="Pentagon 22"/>
          <p:cNvSpPr/>
          <p:nvPr/>
        </p:nvSpPr>
        <p:spPr>
          <a:xfrm flipH="1">
            <a:off x="3855183" y="310496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err="1" smtClean="0">
                <a:solidFill>
                  <a:schemeClr val="tx1"/>
                </a:solidFill>
              </a:rPr>
              <a:t>Soyez</a:t>
            </a:r>
            <a:r>
              <a:rPr lang="en-US" sz="1500" dirty="0" smtClean="0">
                <a:solidFill>
                  <a:schemeClr val="tx1"/>
                </a:solidFill>
              </a:rPr>
              <a:t> </a:t>
            </a:r>
            <a:r>
              <a:rPr lang="en-US" sz="1500" dirty="0" err="1" smtClean="0">
                <a:solidFill>
                  <a:schemeClr val="tx1"/>
                </a:solidFill>
              </a:rPr>
              <a:t>préparé</a:t>
            </a:r>
            <a:r>
              <a:rPr lang="en-US" sz="1500" dirty="0" smtClean="0">
                <a:solidFill>
                  <a:schemeClr val="tx1"/>
                </a:solidFill>
              </a:rPr>
              <a:t> à </a:t>
            </a:r>
            <a:r>
              <a:rPr lang="en-US" sz="1500" dirty="0" err="1" smtClean="0">
                <a:solidFill>
                  <a:schemeClr val="tx1"/>
                </a:solidFill>
              </a:rPr>
              <a:t>gérer</a:t>
            </a:r>
            <a:r>
              <a:rPr lang="en-US" sz="1500" dirty="0" smtClean="0">
                <a:solidFill>
                  <a:schemeClr val="tx1"/>
                </a:solidFill>
              </a:rPr>
              <a:t> des </a:t>
            </a:r>
            <a:r>
              <a:rPr lang="en-US" sz="1500" dirty="0" err="1" smtClean="0">
                <a:solidFill>
                  <a:schemeClr val="tx1"/>
                </a:solidFill>
              </a:rPr>
              <a:t>changements</a:t>
            </a:r>
            <a:r>
              <a:rPr lang="en-US" sz="1500" dirty="0" smtClean="0">
                <a:solidFill>
                  <a:schemeClr val="tx1"/>
                </a:solidFill>
              </a:rPr>
              <a:t> et </a:t>
            </a:r>
            <a:r>
              <a:rPr lang="en-US" sz="1500" dirty="0" err="1" smtClean="0">
                <a:solidFill>
                  <a:schemeClr val="tx1"/>
                </a:solidFill>
              </a:rPr>
              <a:t>évolutions</a:t>
            </a:r>
            <a:r>
              <a:rPr lang="en-US" sz="1500" dirty="0" smtClean="0">
                <a:solidFill>
                  <a:schemeClr val="tx1"/>
                </a:solidFill>
              </a:rPr>
              <a:t> dans le </a:t>
            </a:r>
            <a:r>
              <a:rPr lang="en-US" sz="1500" smtClean="0">
                <a:solidFill>
                  <a:schemeClr val="tx1"/>
                </a:solidFill>
              </a:rPr>
              <a:t>contrat</a:t>
            </a:r>
            <a:endParaRPr lang="en-US" sz="1500" dirty="0">
              <a:solidFill>
                <a:schemeClr val="tx1"/>
              </a:solidFill>
            </a:endParaRPr>
          </a:p>
        </p:txBody>
      </p:sp>
      <p:sp>
        <p:nvSpPr>
          <p:cNvPr id="24" name="Pentagon 23"/>
          <p:cNvSpPr/>
          <p:nvPr/>
        </p:nvSpPr>
        <p:spPr>
          <a:xfrm flipH="1">
            <a:off x="3848757" y="2002752"/>
            <a:ext cx="5911082"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err="1" smtClean="0">
                <a:solidFill>
                  <a:schemeClr val="tx1"/>
                </a:solidFill>
              </a:rPr>
              <a:t>Soyez</a:t>
            </a:r>
            <a:r>
              <a:rPr lang="en-US" sz="1500" dirty="0" smtClean="0">
                <a:solidFill>
                  <a:schemeClr val="tx1"/>
                </a:solidFill>
              </a:rPr>
              <a:t> au courant des </a:t>
            </a:r>
            <a:r>
              <a:rPr lang="en-US" sz="1500" dirty="0" err="1" smtClean="0">
                <a:solidFill>
                  <a:schemeClr val="tx1"/>
                </a:solidFill>
              </a:rPr>
              <a:t>risques</a:t>
            </a:r>
            <a:r>
              <a:rPr lang="en-US" sz="1500" dirty="0" smtClean="0">
                <a:solidFill>
                  <a:schemeClr val="tx1"/>
                </a:solidFill>
              </a:rPr>
              <a:t> </a:t>
            </a:r>
            <a:r>
              <a:rPr lang="en-US" sz="1500" dirty="0" err="1" smtClean="0">
                <a:solidFill>
                  <a:schemeClr val="tx1"/>
                </a:solidFill>
              </a:rPr>
              <a:t>liés</a:t>
            </a:r>
            <a:r>
              <a:rPr lang="en-US" sz="1500" dirty="0" smtClean="0">
                <a:solidFill>
                  <a:schemeClr val="tx1"/>
                </a:solidFill>
              </a:rPr>
              <a:t> au </a:t>
            </a:r>
            <a:r>
              <a:rPr lang="en-US" sz="1500" dirty="0" err="1" smtClean="0">
                <a:solidFill>
                  <a:schemeClr val="tx1"/>
                </a:solidFill>
              </a:rPr>
              <a:t>délit</a:t>
            </a:r>
            <a:r>
              <a:rPr lang="en-US" sz="1500" dirty="0" smtClean="0">
                <a:solidFill>
                  <a:schemeClr val="tx1"/>
                </a:solidFill>
              </a:rPr>
              <a:t> </a:t>
            </a:r>
            <a:r>
              <a:rPr lang="en-US" sz="1500" dirty="0">
                <a:solidFill>
                  <a:schemeClr val="tx1"/>
                </a:solidFill>
              </a:rPr>
              <a:t>de </a:t>
            </a:r>
            <a:r>
              <a:rPr lang="en-US" sz="1500" dirty="0" err="1" smtClean="0">
                <a:solidFill>
                  <a:schemeClr val="tx1"/>
                </a:solidFill>
              </a:rPr>
              <a:t>marchandage</a:t>
            </a:r>
            <a:endParaRPr lang="en-US" sz="1500" dirty="0">
              <a:solidFill>
                <a:schemeClr val="tx1"/>
              </a:solidFill>
            </a:endParaRPr>
          </a:p>
        </p:txBody>
      </p:sp>
      <p:sp>
        <p:nvSpPr>
          <p:cNvPr id="25" name="Pentagon 24"/>
          <p:cNvSpPr/>
          <p:nvPr/>
        </p:nvSpPr>
        <p:spPr>
          <a:xfrm flipH="1">
            <a:off x="3847686" y="2540082"/>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err="1" smtClean="0">
                <a:solidFill>
                  <a:schemeClr val="tx1"/>
                </a:solidFill>
              </a:rPr>
              <a:t>Veuillez</a:t>
            </a:r>
            <a:r>
              <a:rPr lang="en-US" sz="1500" dirty="0" smtClean="0">
                <a:solidFill>
                  <a:schemeClr val="tx1"/>
                </a:solidFill>
              </a:rPr>
              <a:t> ne pas </a:t>
            </a:r>
            <a:r>
              <a:rPr lang="en-US" sz="1500" dirty="0" err="1" smtClean="0">
                <a:solidFill>
                  <a:schemeClr val="tx1"/>
                </a:solidFill>
              </a:rPr>
              <a:t>négocier</a:t>
            </a:r>
            <a:r>
              <a:rPr lang="en-US" sz="1500" dirty="0" smtClean="0">
                <a:solidFill>
                  <a:schemeClr val="tx1"/>
                </a:solidFill>
              </a:rPr>
              <a:t> de </a:t>
            </a:r>
            <a:r>
              <a:rPr lang="en-US" sz="1500" dirty="0" err="1" smtClean="0">
                <a:solidFill>
                  <a:schemeClr val="tx1"/>
                </a:solidFill>
              </a:rPr>
              <a:t>votre</a:t>
            </a:r>
            <a:r>
              <a:rPr lang="en-US" sz="1500" dirty="0" smtClean="0">
                <a:solidFill>
                  <a:schemeClr val="tx1"/>
                </a:solidFill>
              </a:rPr>
              <a:t> </a:t>
            </a:r>
            <a:r>
              <a:rPr lang="en-US" sz="1500" dirty="0" err="1" smtClean="0">
                <a:solidFill>
                  <a:schemeClr val="tx1"/>
                </a:solidFill>
              </a:rPr>
              <a:t>côté</a:t>
            </a:r>
            <a:r>
              <a:rPr lang="en-US" sz="1500" dirty="0" smtClean="0">
                <a:solidFill>
                  <a:schemeClr val="tx1"/>
                </a:solidFill>
              </a:rPr>
              <a:t> </a:t>
            </a:r>
            <a:r>
              <a:rPr lang="en-US" sz="1500" dirty="0" err="1" smtClean="0">
                <a:solidFill>
                  <a:schemeClr val="tx1"/>
                </a:solidFill>
              </a:rPr>
              <a:t>mais</a:t>
            </a:r>
            <a:r>
              <a:rPr lang="en-US" sz="1500" dirty="0" smtClean="0">
                <a:solidFill>
                  <a:schemeClr val="tx1"/>
                </a:solidFill>
              </a:rPr>
              <a:t> </a:t>
            </a:r>
            <a:r>
              <a:rPr lang="en-US" sz="1500" dirty="0" err="1" smtClean="0">
                <a:solidFill>
                  <a:schemeClr val="tx1"/>
                </a:solidFill>
              </a:rPr>
              <a:t>informez</a:t>
            </a:r>
            <a:r>
              <a:rPr lang="en-US" sz="1500" dirty="0" smtClean="0">
                <a:solidFill>
                  <a:schemeClr val="tx1"/>
                </a:solidFill>
              </a:rPr>
              <a:t> les </a:t>
            </a:r>
            <a:r>
              <a:rPr lang="en-US" sz="1500" dirty="0" err="1" smtClean="0">
                <a:solidFill>
                  <a:schemeClr val="tx1"/>
                </a:solidFill>
              </a:rPr>
              <a:t>Achats</a:t>
            </a:r>
            <a:r>
              <a:rPr lang="en-US" sz="1500" dirty="0" smtClean="0">
                <a:solidFill>
                  <a:schemeClr val="tx1"/>
                </a:solidFill>
              </a:rPr>
              <a:t> </a:t>
            </a:r>
            <a:r>
              <a:rPr lang="en-US" sz="1500" dirty="0" err="1" smtClean="0">
                <a:solidFill>
                  <a:schemeClr val="tx1"/>
                </a:solidFill>
              </a:rPr>
              <a:t>dès</a:t>
            </a:r>
            <a:r>
              <a:rPr lang="en-US" sz="1500" dirty="0" smtClean="0">
                <a:solidFill>
                  <a:schemeClr val="tx1"/>
                </a:solidFill>
              </a:rPr>
              <a:t> </a:t>
            </a:r>
            <a:r>
              <a:rPr lang="en-US" sz="1500" dirty="0" err="1" smtClean="0">
                <a:solidFill>
                  <a:schemeClr val="tx1"/>
                </a:solidFill>
              </a:rPr>
              <a:t>qu’un</a:t>
            </a:r>
            <a:r>
              <a:rPr lang="en-US" sz="1500" dirty="0" smtClean="0">
                <a:solidFill>
                  <a:schemeClr val="tx1"/>
                </a:solidFill>
              </a:rPr>
              <a:t> </a:t>
            </a:r>
            <a:r>
              <a:rPr lang="en-US" sz="1500" dirty="0" err="1" smtClean="0">
                <a:solidFill>
                  <a:schemeClr val="tx1"/>
                </a:solidFill>
              </a:rPr>
              <a:t>problème</a:t>
            </a:r>
            <a:r>
              <a:rPr lang="en-US" sz="1500" dirty="0" smtClean="0">
                <a:solidFill>
                  <a:schemeClr val="tx1"/>
                </a:solidFill>
              </a:rPr>
              <a:t> </a:t>
            </a:r>
            <a:r>
              <a:rPr lang="en-US" sz="1500" dirty="0" err="1" smtClean="0">
                <a:solidFill>
                  <a:schemeClr val="tx1"/>
                </a:solidFill>
              </a:rPr>
              <a:t>contractuel</a:t>
            </a:r>
            <a:r>
              <a:rPr lang="en-US" sz="1500" dirty="0" smtClean="0">
                <a:solidFill>
                  <a:schemeClr val="tx1"/>
                </a:solidFill>
              </a:rPr>
              <a:t> </a:t>
            </a:r>
            <a:r>
              <a:rPr lang="en-US" sz="1500" dirty="0" err="1" smtClean="0">
                <a:solidFill>
                  <a:schemeClr val="tx1"/>
                </a:solidFill>
              </a:rPr>
              <a:t>ou</a:t>
            </a:r>
            <a:r>
              <a:rPr lang="en-US" sz="1500" dirty="0" smtClean="0">
                <a:solidFill>
                  <a:schemeClr val="tx1"/>
                </a:solidFill>
              </a:rPr>
              <a:t> </a:t>
            </a:r>
            <a:r>
              <a:rPr lang="en-US" sz="1500" dirty="0" err="1" smtClean="0">
                <a:solidFill>
                  <a:schemeClr val="tx1"/>
                </a:solidFill>
              </a:rPr>
              <a:t>litigieux</a:t>
            </a:r>
            <a:r>
              <a:rPr lang="en-US" sz="1500" dirty="0" smtClean="0">
                <a:solidFill>
                  <a:schemeClr val="tx1"/>
                </a:solidFill>
              </a:rPr>
              <a:t> se </a:t>
            </a:r>
            <a:r>
              <a:rPr lang="en-US" sz="1500" dirty="0" err="1" smtClean="0">
                <a:solidFill>
                  <a:schemeClr val="tx1"/>
                </a:solidFill>
              </a:rPr>
              <a:t>présente</a:t>
            </a:r>
            <a:endParaRPr lang="en-US" sz="1500" dirty="0">
              <a:solidFill>
                <a:schemeClr val="tx1"/>
              </a:solidFill>
            </a:endParaRPr>
          </a:p>
        </p:txBody>
      </p:sp>
      <p:sp>
        <p:nvSpPr>
          <p:cNvPr id="26" name="Pentagon 25"/>
          <p:cNvSpPr/>
          <p:nvPr/>
        </p:nvSpPr>
        <p:spPr>
          <a:xfrm flipH="1">
            <a:off x="3845650" y="5260759"/>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err="1" smtClean="0">
                <a:solidFill>
                  <a:schemeClr val="tx1"/>
                </a:solidFill>
              </a:rPr>
              <a:t>Contactez</a:t>
            </a:r>
            <a:r>
              <a:rPr lang="en-US" sz="1500" dirty="0" smtClean="0">
                <a:solidFill>
                  <a:schemeClr val="tx1"/>
                </a:solidFill>
              </a:rPr>
              <a:t> les </a:t>
            </a:r>
            <a:r>
              <a:rPr lang="en-US" sz="1500" dirty="0" err="1" smtClean="0">
                <a:solidFill>
                  <a:schemeClr val="tx1"/>
                </a:solidFill>
              </a:rPr>
              <a:t>Achats</a:t>
            </a:r>
            <a:r>
              <a:rPr lang="en-US" sz="1500" dirty="0" smtClean="0">
                <a:solidFill>
                  <a:schemeClr val="tx1"/>
                </a:solidFill>
              </a:rPr>
              <a:t> pour </a:t>
            </a:r>
            <a:r>
              <a:rPr lang="en-US" sz="1500" dirty="0" err="1" smtClean="0">
                <a:solidFill>
                  <a:schemeClr val="tx1"/>
                </a:solidFill>
              </a:rPr>
              <a:t>toute</a:t>
            </a:r>
            <a:r>
              <a:rPr lang="en-US" sz="1500" dirty="0" smtClean="0">
                <a:solidFill>
                  <a:schemeClr val="tx1"/>
                </a:solidFill>
              </a:rPr>
              <a:t> question </a:t>
            </a:r>
            <a:r>
              <a:rPr lang="en-US" sz="1500" dirty="0" err="1" smtClean="0">
                <a:solidFill>
                  <a:schemeClr val="tx1"/>
                </a:solidFill>
              </a:rPr>
              <a:t>contractuelle</a:t>
            </a:r>
            <a:r>
              <a:rPr lang="en-US" sz="1500" dirty="0" smtClean="0">
                <a:solidFill>
                  <a:schemeClr val="tx1"/>
                </a:solidFill>
              </a:rPr>
              <a:t> </a:t>
            </a:r>
            <a:r>
              <a:rPr lang="en-US" sz="1500" dirty="0" err="1" smtClean="0">
                <a:solidFill>
                  <a:schemeClr val="tx1"/>
                </a:solidFill>
              </a:rPr>
              <a:t>ou</a:t>
            </a:r>
            <a:r>
              <a:rPr lang="en-US" sz="1500" dirty="0" smtClean="0">
                <a:solidFill>
                  <a:schemeClr val="tx1"/>
                </a:solidFill>
              </a:rPr>
              <a:t> </a:t>
            </a:r>
            <a:r>
              <a:rPr lang="en-US" sz="1500" dirty="0" err="1" smtClean="0">
                <a:solidFill>
                  <a:schemeClr val="tx1"/>
                </a:solidFill>
              </a:rPr>
              <a:t>commerciale</a:t>
            </a:r>
            <a:r>
              <a:rPr lang="en-US" sz="1500" dirty="0" smtClean="0">
                <a:solidFill>
                  <a:schemeClr val="tx1"/>
                </a:solidFill>
              </a:rPr>
              <a:t> </a:t>
            </a:r>
            <a:endParaRPr lang="en-US" sz="1500" dirty="0">
              <a:solidFill>
                <a:schemeClr val="tx1"/>
              </a:solidFill>
            </a:endParaRPr>
          </a:p>
        </p:txBody>
      </p:sp>
    </p:spTree>
    <p:extLst>
      <p:ext uri="{BB962C8B-B14F-4D97-AF65-F5344CB8AC3E}">
        <p14:creationId xmlns:p14="http://schemas.microsoft.com/office/powerpoint/2010/main" val="4661572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flipH="1">
            <a:off x="3713139" y="1342152"/>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D’être </a:t>
            </a:r>
            <a:r>
              <a:rPr lang="en-US" dirty="0" err="1">
                <a:solidFill>
                  <a:schemeClr val="tx1"/>
                </a:solidFill>
              </a:rPr>
              <a:t>conforme</a:t>
            </a:r>
            <a:r>
              <a:rPr lang="en-US" dirty="0">
                <a:solidFill>
                  <a:schemeClr val="tx1"/>
                </a:solidFill>
              </a:rPr>
              <a:t> à la specification technique</a:t>
            </a:r>
          </a:p>
        </p:txBody>
      </p:sp>
      <p:sp>
        <p:nvSpPr>
          <p:cNvPr id="5" name="Pentagon 4"/>
          <p:cNvSpPr/>
          <p:nvPr/>
        </p:nvSpPr>
        <p:spPr>
          <a:xfrm flipH="1">
            <a:off x="3713139" y="2855814"/>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 conditions </a:t>
            </a:r>
            <a:r>
              <a:rPr lang="en-US" dirty="0" err="1">
                <a:solidFill>
                  <a:schemeClr val="tx1"/>
                </a:solidFill>
              </a:rPr>
              <a:t>d’emploi</a:t>
            </a:r>
            <a:r>
              <a:rPr lang="en-US" dirty="0">
                <a:solidFill>
                  <a:schemeClr val="tx1"/>
                </a:solidFill>
              </a:rPr>
              <a:t> de son personnel</a:t>
            </a:r>
          </a:p>
        </p:txBody>
      </p:sp>
      <p:sp>
        <p:nvSpPr>
          <p:cNvPr id="6" name="Pentagon 5"/>
          <p:cNvSpPr/>
          <p:nvPr/>
        </p:nvSpPr>
        <p:spPr>
          <a:xfrm flipH="1">
            <a:off x="3713139" y="4369150"/>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 </a:t>
            </a:r>
            <a:r>
              <a:rPr lang="en-US" dirty="0" err="1">
                <a:solidFill>
                  <a:schemeClr val="tx1"/>
                </a:solidFill>
              </a:rPr>
              <a:t>l’application</a:t>
            </a:r>
            <a:r>
              <a:rPr lang="en-US" dirty="0">
                <a:solidFill>
                  <a:schemeClr val="tx1"/>
                </a:solidFill>
              </a:rPr>
              <a:t> du droit applicable </a:t>
            </a:r>
            <a:r>
              <a:rPr lang="en-US" dirty="0" err="1">
                <a:solidFill>
                  <a:schemeClr val="tx1"/>
                </a:solidFill>
              </a:rPr>
              <a:t>en</a:t>
            </a:r>
            <a:r>
              <a:rPr lang="en-US" dirty="0">
                <a:solidFill>
                  <a:schemeClr val="tx1"/>
                </a:solidFill>
              </a:rPr>
              <a:t> </a:t>
            </a:r>
            <a:r>
              <a:rPr lang="en-US" dirty="0" err="1">
                <a:solidFill>
                  <a:schemeClr val="tx1"/>
                </a:solidFill>
              </a:rPr>
              <a:t>ce</a:t>
            </a:r>
            <a:r>
              <a:rPr lang="en-US" dirty="0">
                <a:solidFill>
                  <a:schemeClr val="tx1"/>
                </a:solidFill>
              </a:rPr>
              <a:t> qui </a:t>
            </a:r>
            <a:r>
              <a:rPr lang="en-US" dirty="0" err="1">
                <a:solidFill>
                  <a:schemeClr val="tx1"/>
                </a:solidFill>
              </a:rPr>
              <a:t>concerne</a:t>
            </a:r>
            <a:r>
              <a:rPr lang="en-US" dirty="0">
                <a:solidFill>
                  <a:schemeClr val="tx1"/>
                </a:solidFill>
              </a:rPr>
              <a:t> son personnel</a:t>
            </a:r>
          </a:p>
        </p:txBody>
      </p:sp>
      <p:sp>
        <p:nvSpPr>
          <p:cNvPr id="7" name="Pentagon 6"/>
          <p:cNvSpPr/>
          <p:nvPr/>
        </p:nvSpPr>
        <p:spPr>
          <a:xfrm flipH="1">
            <a:off x="3713139" y="2112080"/>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 qualifications et formations </a:t>
            </a:r>
            <a:r>
              <a:rPr lang="en-US" dirty="0" err="1">
                <a:solidFill>
                  <a:schemeClr val="tx1"/>
                </a:solidFill>
              </a:rPr>
              <a:t>nécessaires</a:t>
            </a:r>
            <a:r>
              <a:rPr lang="en-US" dirty="0">
                <a:solidFill>
                  <a:schemeClr val="tx1"/>
                </a:solidFill>
              </a:rPr>
              <a:t> à son personnel</a:t>
            </a:r>
          </a:p>
        </p:txBody>
      </p:sp>
      <p:sp>
        <p:nvSpPr>
          <p:cNvPr id="8" name="Pentagon 7"/>
          <p:cNvSpPr/>
          <p:nvPr/>
        </p:nvSpPr>
        <p:spPr>
          <a:xfrm flipH="1">
            <a:off x="3713139" y="3599548"/>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En</a:t>
            </a:r>
            <a:r>
              <a:rPr lang="en-US" dirty="0">
                <a:solidFill>
                  <a:schemeClr val="tx1"/>
                </a:solidFill>
              </a:rPr>
              <a:t> </a:t>
            </a:r>
            <a:r>
              <a:rPr lang="en-US" dirty="0" err="1">
                <a:solidFill>
                  <a:schemeClr val="tx1"/>
                </a:solidFill>
              </a:rPr>
              <a:t>matière</a:t>
            </a:r>
            <a:r>
              <a:rPr lang="en-US" dirty="0">
                <a:solidFill>
                  <a:schemeClr val="tx1"/>
                </a:solidFill>
              </a:rPr>
              <a:t> de santé et sécurité au travail de son personnel</a:t>
            </a:r>
          </a:p>
        </p:txBody>
      </p:sp>
      <p:sp>
        <p:nvSpPr>
          <p:cNvPr id="10" name="Rounded Rectangle 9"/>
          <p:cNvSpPr/>
          <p:nvPr/>
        </p:nvSpPr>
        <p:spPr>
          <a:xfrm rot="16200000">
            <a:off x="1292912" y="2666700"/>
            <a:ext cx="3708088" cy="89858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85000" lnSpcReduction="20000"/>
          </a:bodyPr>
          <a:lstStyle/>
          <a:p>
            <a:pPr algn="ctr"/>
            <a:r>
              <a:rPr lang="en-US" sz="3200" dirty="0">
                <a:solidFill>
                  <a:schemeClr val="tx1"/>
                </a:solidFill>
              </a:rPr>
              <a:t>Le </a:t>
            </a:r>
            <a:r>
              <a:rPr lang="en-US" sz="3200" dirty="0" err="1">
                <a:solidFill>
                  <a:schemeClr val="tx1"/>
                </a:solidFill>
              </a:rPr>
              <a:t>contractant</a:t>
            </a:r>
            <a:r>
              <a:rPr lang="en-US" sz="3200" dirty="0">
                <a:solidFill>
                  <a:schemeClr val="tx1"/>
                </a:solidFill>
              </a:rPr>
              <a:t> </a:t>
            </a:r>
            <a:r>
              <a:rPr lang="en-US" sz="3200" dirty="0" err="1">
                <a:solidFill>
                  <a:schemeClr val="tx1"/>
                </a:solidFill>
              </a:rPr>
              <a:t>est</a:t>
            </a:r>
            <a:r>
              <a:rPr lang="en-US" sz="3200" dirty="0">
                <a:solidFill>
                  <a:schemeClr val="tx1"/>
                </a:solidFill>
              </a:rPr>
              <a:t> </a:t>
            </a:r>
            <a:r>
              <a:rPr lang="en-US" sz="3200" dirty="0" err="1">
                <a:solidFill>
                  <a:schemeClr val="tx1"/>
                </a:solidFill>
              </a:rPr>
              <a:t>responsable</a:t>
            </a:r>
            <a:r>
              <a:rPr lang="en-US" sz="3200" dirty="0">
                <a:solidFill>
                  <a:schemeClr val="tx1"/>
                </a:solidFill>
              </a:rPr>
              <a:t>: </a:t>
            </a:r>
          </a:p>
        </p:txBody>
      </p:sp>
      <p:sp>
        <p:nvSpPr>
          <p:cNvPr id="11" name="Rounded Rectangle 10"/>
          <p:cNvSpPr/>
          <p:nvPr/>
        </p:nvSpPr>
        <p:spPr>
          <a:xfrm>
            <a:off x="1965568" y="5112884"/>
            <a:ext cx="8450766" cy="1235194"/>
          </a:xfrm>
          <a:prstGeom prst="roundRect">
            <a:avLst/>
          </a:prstGeom>
          <a:solidFill>
            <a:schemeClr val="tx2">
              <a:lumMod val="20000"/>
              <a:lumOff val="80000"/>
            </a:schemeClr>
          </a:solid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7500" lnSpcReduction="20000"/>
          </a:bodyPr>
          <a:lstStyle/>
          <a:p>
            <a:pPr algn="ctr"/>
            <a:r>
              <a:rPr lang="en-GB" sz="3200" dirty="0" err="1">
                <a:solidFill>
                  <a:schemeClr val="tx1"/>
                </a:solidFill>
              </a:rPr>
              <a:t>Vous</a:t>
            </a:r>
            <a:r>
              <a:rPr lang="en-GB" sz="3200" dirty="0">
                <a:solidFill>
                  <a:schemeClr val="tx1"/>
                </a:solidFill>
              </a:rPr>
              <a:t> </a:t>
            </a:r>
            <a:r>
              <a:rPr lang="en-GB" sz="3200" dirty="0" err="1">
                <a:solidFill>
                  <a:schemeClr val="tx1"/>
                </a:solidFill>
              </a:rPr>
              <a:t>risquez</a:t>
            </a:r>
            <a:r>
              <a:rPr lang="en-GB" sz="3200" dirty="0">
                <a:solidFill>
                  <a:schemeClr val="tx1"/>
                </a:solidFill>
              </a:rPr>
              <a:t> de </a:t>
            </a:r>
            <a:r>
              <a:rPr lang="en-GB" sz="3200" dirty="0" err="1">
                <a:solidFill>
                  <a:schemeClr val="tx1"/>
                </a:solidFill>
              </a:rPr>
              <a:t>commettre</a:t>
            </a:r>
            <a:r>
              <a:rPr lang="en-GB" sz="3200" dirty="0">
                <a:solidFill>
                  <a:schemeClr val="tx1"/>
                </a:solidFill>
              </a:rPr>
              <a:t> un “</a:t>
            </a:r>
            <a:r>
              <a:rPr lang="en-GB" sz="3200" dirty="0" err="1">
                <a:solidFill>
                  <a:schemeClr val="tx1"/>
                </a:solidFill>
              </a:rPr>
              <a:t>délit</a:t>
            </a:r>
            <a:r>
              <a:rPr lang="en-GB" sz="3200" dirty="0">
                <a:solidFill>
                  <a:schemeClr val="tx1"/>
                </a:solidFill>
              </a:rPr>
              <a:t> de </a:t>
            </a:r>
            <a:r>
              <a:rPr lang="en-GB" sz="3200" dirty="0" err="1">
                <a:solidFill>
                  <a:schemeClr val="tx1"/>
                </a:solidFill>
              </a:rPr>
              <a:t>marchandage</a:t>
            </a:r>
            <a:r>
              <a:rPr lang="en-GB" sz="3200" dirty="0">
                <a:solidFill>
                  <a:schemeClr val="tx1"/>
                </a:solidFill>
              </a:rPr>
              <a:t>” </a:t>
            </a:r>
            <a:r>
              <a:rPr lang="en-GB" sz="3200" dirty="0" err="1">
                <a:solidFill>
                  <a:schemeClr val="tx1"/>
                </a:solidFill>
              </a:rPr>
              <a:t>ou</a:t>
            </a:r>
            <a:r>
              <a:rPr lang="en-GB" sz="3200" dirty="0">
                <a:solidFill>
                  <a:schemeClr val="tx1"/>
                </a:solidFill>
              </a:rPr>
              <a:t> de </a:t>
            </a:r>
            <a:r>
              <a:rPr lang="en-GB" sz="3200" dirty="0" err="1">
                <a:solidFill>
                  <a:schemeClr val="tx1"/>
                </a:solidFill>
              </a:rPr>
              <a:t>compromettre</a:t>
            </a:r>
            <a:r>
              <a:rPr lang="en-GB" sz="3200" dirty="0">
                <a:solidFill>
                  <a:schemeClr val="tx1"/>
                </a:solidFill>
              </a:rPr>
              <a:t> la position </a:t>
            </a:r>
            <a:r>
              <a:rPr lang="en-GB" sz="3200" dirty="0" err="1">
                <a:solidFill>
                  <a:schemeClr val="tx1"/>
                </a:solidFill>
              </a:rPr>
              <a:t>juridique</a:t>
            </a:r>
            <a:r>
              <a:rPr lang="en-GB" sz="3200" dirty="0">
                <a:solidFill>
                  <a:schemeClr val="tx1"/>
                </a:solidFill>
              </a:rPr>
              <a:t> du CERN </a:t>
            </a:r>
            <a:r>
              <a:rPr lang="en-GB" sz="3200" dirty="0" err="1">
                <a:solidFill>
                  <a:schemeClr val="tx1"/>
                </a:solidFill>
              </a:rPr>
              <a:t>lorsque</a:t>
            </a:r>
            <a:r>
              <a:rPr lang="en-GB" sz="3200" dirty="0">
                <a:solidFill>
                  <a:schemeClr val="tx1"/>
                </a:solidFill>
              </a:rPr>
              <a:t> </a:t>
            </a:r>
            <a:r>
              <a:rPr lang="en-GB" sz="3200" dirty="0" err="1">
                <a:solidFill>
                  <a:schemeClr val="tx1"/>
                </a:solidFill>
              </a:rPr>
              <a:t>vous</a:t>
            </a:r>
            <a:r>
              <a:rPr lang="en-GB" sz="3200" dirty="0">
                <a:solidFill>
                  <a:schemeClr val="tx1"/>
                </a:solidFill>
              </a:rPr>
              <a:t> </a:t>
            </a:r>
            <a:r>
              <a:rPr lang="en-GB" sz="3200" dirty="0" err="1">
                <a:solidFill>
                  <a:schemeClr val="tx1"/>
                </a:solidFill>
              </a:rPr>
              <a:t>vous</a:t>
            </a:r>
            <a:r>
              <a:rPr lang="en-GB" sz="3200" dirty="0">
                <a:solidFill>
                  <a:schemeClr val="tx1"/>
                </a:solidFill>
              </a:rPr>
              <a:t> </a:t>
            </a:r>
            <a:r>
              <a:rPr lang="en-GB" sz="3200" dirty="0" err="1">
                <a:solidFill>
                  <a:schemeClr val="tx1"/>
                </a:solidFill>
              </a:rPr>
              <a:t>immiscez</a:t>
            </a:r>
            <a:r>
              <a:rPr lang="en-GB" sz="3200" dirty="0">
                <a:solidFill>
                  <a:schemeClr val="tx1"/>
                </a:solidFill>
              </a:rPr>
              <a:t> </a:t>
            </a:r>
            <a:r>
              <a:rPr lang="en-GB" sz="3200" dirty="0" err="1">
                <a:solidFill>
                  <a:schemeClr val="tx1"/>
                </a:solidFill>
              </a:rPr>
              <a:t>dans</a:t>
            </a:r>
            <a:r>
              <a:rPr lang="en-GB" sz="3200" dirty="0">
                <a:solidFill>
                  <a:schemeClr val="tx1"/>
                </a:solidFill>
              </a:rPr>
              <a:t> la </a:t>
            </a:r>
            <a:r>
              <a:rPr lang="en-GB" sz="3200" dirty="0" err="1">
                <a:solidFill>
                  <a:schemeClr val="tx1"/>
                </a:solidFill>
              </a:rPr>
              <a:t>gestion</a:t>
            </a:r>
            <a:r>
              <a:rPr lang="en-GB" sz="3200" dirty="0">
                <a:solidFill>
                  <a:schemeClr val="tx1"/>
                </a:solidFill>
              </a:rPr>
              <a:t> du personnel</a:t>
            </a:r>
            <a:endParaRPr lang="en-US" dirty="0">
              <a:solidFill>
                <a:schemeClr val="accent1">
                  <a:lumMod val="75000"/>
                </a:schemeClr>
              </a:solidFill>
            </a:endParaRPr>
          </a:p>
        </p:txBody>
      </p:sp>
      <p:sp>
        <p:nvSpPr>
          <p:cNvPr id="9" name="Rounded Rectangle 8"/>
          <p:cNvSpPr/>
          <p:nvPr/>
        </p:nvSpPr>
        <p:spPr>
          <a:xfrm>
            <a:off x="2720155" y="198696"/>
            <a:ext cx="7140125" cy="89858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p>
            <a:pPr algn="ctr"/>
            <a:r>
              <a:rPr lang="en-GB" sz="3200" dirty="0">
                <a:solidFill>
                  <a:schemeClr val="tx1"/>
                </a:solidFill>
              </a:rPr>
              <a:t>Le </a:t>
            </a:r>
            <a:r>
              <a:rPr lang="en-GB" sz="3200" dirty="0" err="1">
                <a:solidFill>
                  <a:schemeClr val="tx1"/>
                </a:solidFill>
              </a:rPr>
              <a:t>contractant</a:t>
            </a:r>
            <a:r>
              <a:rPr lang="en-GB" sz="3200" dirty="0">
                <a:solidFill>
                  <a:schemeClr val="tx1"/>
                </a:solidFill>
              </a:rPr>
              <a:t> </a:t>
            </a:r>
            <a:r>
              <a:rPr lang="en-GB" sz="3200" dirty="0" err="1">
                <a:solidFill>
                  <a:schemeClr val="tx1"/>
                </a:solidFill>
              </a:rPr>
              <a:t>doit</a:t>
            </a:r>
            <a:r>
              <a:rPr lang="en-GB" sz="3200" dirty="0">
                <a:solidFill>
                  <a:schemeClr val="tx1"/>
                </a:solidFill>
              </a:rPr>
              <a:t> conserver, à tout moment, son </a:t>
            </a:r>
            <a:r>
              <a:rPr lang="en-GB" sz="3200" dirty="0" err="1">
                <a:solidFill>
                  <a:schemeClr val="tx1"/>
                </a:solidFill>
              </a:rPr>
              <a:t>autorité</a:t>
            </a:r>
            <a:r>
              <a:rPr lang="en-GB" sz="3200" dirty="0">
                <a:solidFill>
                  <a:schemeClr val="tx1"/>
                </a:solidFill>
              </a:rPr>
              <a:t> sur son personnel</a:t>
            </a:r>
            <a:endParaRPr lang="en-US" dirty="0">
              <a:solidFill>
                <a:schemeClr val="accent1">
                  <a:lumMod val="75000"/>
                </a:schemeClr>
              </a:solidFill>
            </a:endParaRPr>
          </a:p>
        </p:txBody>
      </p:sp>
      <p:sp>
        <p:nvSpPr>
          <p:cNvPr id="2" name="Slide Number Placeholder 1"/>
          <p:cNvSpPr>
            <a:spLocks noGrp="1"/>
          </p:cNvSpPr>
          <p:nvPr>
            <p:ph type="sldNum" sz="quarter" idx="4"/>
          </p:nvPr>
        </p:nvSpPr>
        <p:spPr/>
        <p:txBody>
          <a:bodyPr/>
          <a:lstStyle/>
          <a:p>
            <a:fld id="{7B0A9B71-17EE-40C5-A006-735DC504849A}" type="slidenum">
              <a:rPr lang="en-US" smtClean="0"/>
              <a:pPr/>
              <a:t>24</a:t>
            </a:fld>
            <a:endParaRPr lang="en-US" dirty="0"/>
          </a:p>
        </p:txBody>
      </p:sp>
    </p:spTree>
    <p:extLst>
      <p:ext uri="{BB962C8B-B14F-4D97-AF65-F5344CB8AC3E}">
        <p14:creationId xmlns:p14="http://schemas.microsoft.com/office/powerpoint/2010/main" val="274592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rot="16200000">
            <a:off x="297968" y="3525987"/>
            <a:ext cx="3723896" cy="89858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3200" dirty="0">
                <a:solidFill>
                  <a:schemeClr val="tx1"/>
                </a:solidFill>
              </a:rPr>
              <a:t>Communications</a:t>
            </a:r>
            <a:endParaRPr lang="en-US" dirty="0">
              <a:solidFill>
                <a:schemeClr val="accent1">
                  <a:lumMod val="75000"/>
                </a:schemeClr>
              </a:solidFill>
            </a:endParaRPr>
          </a:p>
        </p:txBody>
      </p:sp>
      <p:sp>
        <p:nvSpPr>
          <p:cNvPr id="3" name="Rounded Rectangle 2"/>
          <p:cNvSpPr/>
          <p:nvPr/>
        </p:nvSpPr>
        <p:spPr>
          <a:xfrm>
            <a:off x="2705346" y="2113331"/>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3200" dirty="0" err="1">
                <a:solidFill>
                  <a:schemeClr val="tx1"/>
                </a:solidFill>
              </a:rPr>
              <a:t>opérationnelles</a:t>
            </a:r>
            <a:endParaRPr lang="en-US" sz="3200" dirty="0">
              <a:solidFill>
                <a:schemeClr val="tx1"/>
              </a:solidFill>
            </a:endParaRPr>
          </a:p>
        </p:txBody>
      </p:sp>
      <p:sp>
        <p:nvSpPr>
          <p:cNvPr id="4" name="Triangle 43"/>
          <p:cNvSpPr/>
          <p:nvPr/>
        </p:nvSpPr>
        <p:spPr>
          <a:xfrm rot="5400000">
            <a:off x="6077536" y="2304055"/>
            <a:ext cx="1310067" cy="1256673"/>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705346" y="4382383"/>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r>
              <a:rPr lang="en-GB" sz="3200" dirty="0" err="1">
                <a:solidFill>
                  <a:schemeClr val="tx1"/>
                </a:solidFill>
              </a:rPr>
              <a:t>d’ordre</a:t>
            </a:r>
            <a:r>
              <a:rPr lang="en-GB" sz="3200" dirty="0">
                <a:solidFill>
                  <a:schemeClr val="tx1"/>
                </a:solidFill>
              </a:rPr>
              <a:t> </a:t>
            </a:r>
            <a:r>
              <a:rPr lang="en-GB" sz="3200" dirty="0" err="1" smtClean="0">
                <a:solidFill>
                  <a:schemeClr val="tx1"/>
                </a:solidFill>
              </a:rPr>
              <a:t>contractuel</a:t>
            </a:r>
            <a:r>
              <a:rPr lang="en-GB" sz="3200" dirty="0" smtClean="0">
                <a:solidFill>
                  <a:schemeClr val="tx1"/>
                </a:solidFill>
              </a:rPr>
              <a:t> (</a:t>
            </a:r>
            <a:r>
              <a:rPr lang="en-GB" sz="3200" dirty="0" err="1" smtClean="0">
                <a:solidFill>
                  <a:schemeClr val="tx1"/>
                </a:solidFill>
              </a:rPr>
              <a:t>rôle</a:t>
            </a:r>
            <a:r>
              <a:rPr lang="en-GB" sz="3200" dirty="0" smtClean="0">
                <a:solidFill>
                  <a:schemeClr val="tx1"/>
                </a:solidFill>
              </a:rPr>
              <a:t> de </a:t>
            </a:r>
            <a:r>
              <a:rPr lang="en-GB" sz="3200" dirty="0" err="1" smtClean="0">
                <a:solidFill>
                  <a:schemeClr val="tx1"/>
                </a:solidFill>
              </a:rPr>
              <a:t>l’acheteur</a:t>
            </a:r>
            <a:r>
              <a:rPr lang="en-GB" sz="3200" dirty="0" smtClean="0">
                <a:solidFill>
                  <a:schemeClr val="tx1"/>
                </a:solidFill>
              </a:rPr>
              <a:t>)</a:t>
            </a:r>
            <a:endParaRPr lang="en-US" sz="3200" dirty="0">
              <a:solidFill>
                <a:schemeClr val="tx1"/>
              </a:solidFill>
            </a:endParaRPr>
          </a:p>
        </p:txBody>
      </p:sp>
      <p:cxnSp>
        <p:nvCxnSpPr>
          <p:cNvPr id="11" name="Straight Connector 10"/>
          <p:cNvCxnSpPr/>
          <p:nvPr/>
        </p:nvCxnSpPr>
        <p:spPr>
          <a:xfrm flipV="1">
            <a:off x="3153841" y="4004619"/>
            <a:ext cx="2216150" cy="1974850"/>
          </a:xfrm>
          <a:prstGeom prst="line">
            <a:avLst/>
          </a:prstGeom>
          <a:ln w="276225">
            <a:solidFill>
              <a:srgbClr val="FF5050"/>
            </a:solidFill>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7360906" y="2155867"/>
            <a:ext cx="2987225" cy="1382457"/>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marL="457200" indent="-457200" algn="just">
              <a:buFont typeface="Wingdings" panose="05000000000000000000" pitchFamily="2" charset="2"/>
              <a:buChar char="Ø"/>
            </a:pPr>
            <a:r>
              <a:rPr lang="en-GB" dirty="0" err="1">
                <a:solidFill>
                  <a:schemeClr val="tx1"/>
                </a:solidFill>
              </a:rPr>
              <a:t>Consignes</a:t>
            </a:r>
            <a:r>
              <a:rPr lang="en-GB" dirty="0">
                <a:solidFill>
                  <a:schemeClr val="tx1"/>
                </a:solidFill>
              </a:rPr>
              <a:t> de sécurité</a:t>
            </a:r>
          </a:p>
          <a:p>
            <a:pPr marL="457200" indent="-457200" algn="just">
              <a:buFont typeface="Wingdings" panose="05000000000000000000" pitchFamily="2" charset="2"/>
              <a:buChar char="Ø"/>
            </a:pPr>
            <a:r>
              <a:rPr lang="en-GB" dirty="0">
                <a:solidFill>
                  <a:schemeClr val="tx1"/>
                </a:solidFill>
              </a:rPr>
              <a:t>Instructions techniques</a:t>
            </a:r>
          </a:p>
          <a:p>
            <a:pPr marL="457200" indent="-457200" algn="just">
              <a:buFont typeface="Wingdings" panose="05000000000000000000" pitchFamily="2" charset="2"/>
              <a:buChar char="Ø"/>
            </a:pPr>
            <a:r>
              <a:rPr lang="en-GB" dirty="0">
                <a:solidFill>
                  <a:schemeClr val="tx1"/>
                </a:solidFill>
              </a:rPr>
              <a:t>Dessins techniques</a:t>
            </a:r>
          </a:p>
          <a:p>
            <a:pPr algn="just"/>
            <a:r>
              <a:rPr lang="en-GB" dirty="0" err="1">
                <a:solidFill>
                  <a:schemeClr val="tx1"/>
                </a:solidFill>
              </a:rPr>
              <a:t>Oralement</a:t>
            </a:r>
            <a:r>
              <a:rPr lang="en-GB" dirty="0">
                <a:solidFill>
                  <a:schemeClr val="tx1"/>
                </a:solidFill>
              </a:rPr>
              <a:t> </a:t>
            </a:r>
            <a:r>
              <a:rPr lang="en-GB" dirty="0" err="1">
                <a:solidFill>
                  <a:schemeClr val="tx1"/>
                </a:solidFill>
              </a:rPr>
              <a:t>ou</a:t>
            </a:r>
            <a:r>
              <a:rPr lang="en-GB" dirty="0">
                <a:solidFill>
                  <a:schemeClr val="tx1"/>
                </a:solidFill>
              </a:rPr>
              <a:t> par </a:t>
            </a:r>
            <a:r>
              <a:rPr lang="en-GB" dirty="0" err="1">
                <a:solidFill>
                  <a:schemeClr val="tx1"/>
                </a:solidFill>
              </a:rPr>
              <a:t>écrit</a:t>
            </a:r>
            <a:endParaRPr lang="en-US" dirty="0">
              <a:solidFill>
                <a:schemeClr val="tx1"/>
              </a:solidFill>
            </a:endParaRPr>
          </a:p>
        </p:txBody>
      </p:sp>
      <p:sp>
        <p:nvSpPr>
          <p:cNvPr id="13" name="Rounded Rectangle 12"/>
          <p:cNvSpPr/>
          <p:nvPr/>
        </p:nvSpPr>
        <p:spPr>
          <a:xfrm>
            <a:off x="7182096" y="4382383"/>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r>
              <a:rPr lang="en-GB" sz="3200" dirty="0" err="1">
                <a:solidFill>
                  <a:schemeClr val="tx1"/>
                </a:solidFill>
              </a:rPr>
              <a:t>d’ordre</a:t>
            </a:r>
            <a:r>
              <a:rPr lang="en-GB" sz="3200" dirty="0">
                <a:solidFill>
                  <a:schemeClr val="tx1"/>
                </a:solidFill>
              </a:rPr>
              <a:t> personnel </a:t>
            </a:r>
            <a:r>
              <a:rPr lang="en-GB" sz="3200" dirty="0" err="1">
                <a:solidFill>
                  <a:schemeClr val="tx1"/>
                </a:solidFill>
              </a:rPr>
              <a:t>ou</a:t>
            </a:r>
            <a:r>
              <a:rPr lang="en-GB" sz="3200" dirty="0">
                <a:solidFill>
                  <a:schemeClr val="tx1"/>
                </a:solidFill>
              </a:rPr>
              <a:t> conditions </a:t>
            </a:r>
            <a:r>
              <a:rPr lang="en-GB" sz="3200" dirty="0" err="1">
                <a:solidFill>
                  <a:schemeClr val="tx1"/>
                </a:solidFill>
              </a:rPr>
              <a:t>d’emploi</a:t>
            </a:r>
            <a:endParaRPr lang="en-US" sz="3200" dirty="0">
              <a:solidFill>
                <a:schemeClr val="tx1"/>
              </a:solidFill>
            </a:endParaRPr>
          </a:p>
        </p:txBody>
      </p:sp>
      <p:cxnSp>
        <p:nvCxnSpPr>
          <p:cNvPr id="14" name="Straight Connector 13"/>
          <p:cNvCxnSpPr/>
          <p:nvPr/>
        </p:nvCxnSpPr>
        <p:spPr>
          <a:xfrm flipV="1">
            <a:off x="7630591" y="4004619"/>
            <a:ext cx="2216150" cy="1974850"/>
          </a:xfrm>
          <a:prstGeom prst="line">
            <a:avLst/>
          </a:prstGeom>
          <a:ln w="276225">
            <a:solidFill>
              <a:srgbClr val="FF5050"/>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710625" y="198696"/>
            <a:ext cx="8637507" cy="1364621"/>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7500" lnSpcReduction="20000"/>
          </a:bodyPr>
          <a:lstStyle/>
          <a:p>
            <a:pPr algn="ctr"/>
            <a:r>
              <a:rPr lang="en-GB" sz="3200" dirty="0" err="1">
                <a:solidFill>
                  <a:schemeClr val="tx1"/>
                </a:solidFill>
              </a:rPr>
              <a:t>Vous</a:t>
            </a:r>
            <a:r>
              <a:rPr lang="en-GB" sz="3200" dirty="0">
                <a:solidFill>
                  <a:schemeClr val="tx1"/>
                </a:solidFill>
              </a:rPr>
              <a:t> </a:t>
            </a:r>
            <a:r>
              <a:rPr lang="en-GB" sz="3200" dirty="0" err="1">
                <a:solidFill>
                  <a:schemeClr val="tx1"/>
                </a:solidFill>
              </a:rPr>
              <a:t>êtes</a:t>
            </a:r>
            <a:r>
              <a:rPr lang="en-GB" sz="3200" dirty="0">
                <a:solidFill>
                  <a:schemeClr val="tx1"/>
                </a:solidFill>
              </a:rPr>
              <a:t> </a:t>
            </a:r>
            <a:r>
              <a:rPr lang="en-GB" sz="3200" dirty="0" err="1">
                <a:solidFill>
                  <a:schemeClr val="tx1"/>
                </a:solidFill>
              </a:rPr>
              <a:t>responsables</a:t>
            </a:r>
            <a:r>
              <a:rPr lang="en-GB" sz="3200" dirty="0">
                <a:solidFill>
                  <a:schemeClr val="tx1"/>
                </a:solidFill>
              </a:rPr>
              <a:t> de la bonne execution des services sans pour </a:t>
            </a:r>
            <a:r>
              <a:rPr lang="en-GB" sz="3200" dirty="0" err="1">
                <a:solidFill>
                  <a:schemeClr val="tx1"/>
                </a:solidFill>
              </a:rPr>
              <a:t>autant</a:t>
            </a:r>
            <a:r>
              <a:rPr lang="en-GB" sz="3200" dirty="0">
                <a:solidFill>
                  <a:schemeClr val="tx1"/>
                </a:solidFill>
              </a:rPr>
              <a:t> </a:t>
            </a:r>
            <a:r>
              <a:rPr lang="en-GB" sz="3200" dirty="0" err="1">
                <a:solidFill>
                  <a:schemeClr val="tx1"/>
                </a:solidFill>
              </a:rPr>
              <a:t>vous</a:t>
            </a:r>
            <a:r>
              <a:rPr lang="en-GB" sz="3200" dirty="0">
                <a:solidFill>
                  <a:schemeClr val="tx1"/>
                </a:solidFill>
              </a:rPr>
              <a:t> </a:t>
            </a:r>
            <a:r>
              <a:rPr lang="en-GB" sz="3200" dirty="0" err="1">
                <a:solidFill>
                  <a:schemeClr val="tx1"/>
                </a:solidFill>
              </a:rPr>
              <a:t>substituer</a:t>
            </a:r>
            <a:r>
              <a:rPr lang="en-GB" sz="3200" dirty="0">
                <a:solidFill>
                  <a:schemeClr val="tx1"/>
                </a:solidFill>
              </a:rPr>
              <a:t> au </a:t>
            </a:r>
            <a:r>
              <a:rPr lang="en-GB" sz="3200" dirty="0" err="1">
                <a:solidFill>
                  <a:schemeClr val="tx1"/>
                </a:solidFill>
              </a:rPr>
              <a:t>contractant</a:t>
            </a:r>
            <a:r>
              <a:rPr lang="en-GB" sz="3200" dirty="0">
                <a:solidFill>
                  <a:schemeClr val="tx1"/>
                </a:solidFill>
              </a:rPr>
              <a:t> </a:t>
            </a:r>
            <a:r>
              <a:rPr lang="en-GB" sz="3200" dirty="0" err="1">
                <a:solidFill>
                  <a:schemeClr val="tx1"/>
                </a:solidFill>
              </a:rPr>
              <a:t>en</a:t>
            </a:r>
            <a:r>
              <a:rPr lang="en-GB" sz="3200" dirty="0">
                <a:solidFill>
                  <a:schemeClr val="tx1"/>
                </a:solidFill>
              </a:rPr>
              <a:t> </a:t>
            </a:r>
            <a:r>
              <a:rPr lang="en-GB" sz="3200" dirty="0" err="1">
                <a:solidFill>
                  <a:schemeClr val="tx1"/>
                </a:solidFill>
              </a:rPr>
              <a:t>ce</a:t>
            </a:r>
            <a:r>
              <a:rPr lang="en-GB" sz="3200" dirty="0">
                <a:solidFill>
                  <a:schemeClr val="tx1"/>
                </a:solidFill>
              </a:rPr>
              <a:t> qui </a:t>
            </a:r>
            <a:r>
              <a:rPr lang="en-GB" sz="3200" dirty="0" err="1">
                <a:solidFill>
                  <a:schemeClr val="tx1"/>
                </a:solidFill>
              </a:rPr>
              <a:t>concerne</a:t>
            </a:r>
            <a:r>
              <a:rPr lang="en-GB" sz="3200" dirty="0">
                <a:solidFill>
                  <a:schemeClr val="tx1"/>
                </a:solidFill>
              </a:rPr>
              <a:t> la </a:t>
            </a:r>
            <a:r>
              <a:rPr lang="en-GB" sz="3200" dirty="0" err="1">
                <a:solidFill>
                  <a:schemeClr val="tx1"/>
                </a:solidFill>
              </a:rPr>
              <a:t>gestion</a:t>
            </a:r>
            <a:r>
              <a:rPr lang="en-GB" sz="3200" dirty="0">
                <a:solidFill>
                  <a:schemeClr val="tx1"/>
                </a:solidFill>
              </a:rPr>
              <a:t> de son personnel</a:t>
            </a:r>
            <a:endParaRPr lang="en-US" dirty="0">
              <a:solidFill>
                <a:schemeClr val="accent1">
                  <a:lumMod val="75000"/>
                </a:schemeClr>
              </a:solidFill>
            </a:endParaRPr>
          </a:p>
        </p:txBody>
      </p:sp>
      <p:sp>
        <p:nvSpPr>
          <p:cNvPr id="5" name="Slide Number Placeholder 4"/>
          <p:cNvSpPr>
            <a:spLocks noGrp="1"/>
          </p:cNvSpPr>
          <p:nvPr>
            <p:ph type="sldNum" sz="quarter" idx="4"/>
          </p:nvPr>
        </p:nvSpPr>
        <p:spPr/>
        <p:txBody>
          <a:bodyPr/>
          <a:lstStyle/>
          <a:p>
            <a:fld id="{7B0A9B71-17EE-40C5-A006-735DC504849A}" type="slidenum">
              <a:rPr lang="en-US" smtClean="0"/>
              <a:pPr/>
              <a:t>25</a:t>
            </a:fld>
            <a:endParaRPr lang="en-US" dirty="0"/>
          </a:p>
        </p:txBody>
      </p:sp>
    </p:spTree>
    <p:extLst>
      <p:ext uri="{BB962C8B-B14F-4D97-AF65-F5344CB8AC3E}">
        <p14:creationId xmlns:p14="http://schemas.microsoft.com/office/powerpoint/2010/main" val="57921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P spid="12"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3584575"/>
            <a:ext cx="8839200" cy="1825625"/>
          </a:xfrm>
        </p:spPr>
        <p:txBody>
          <a:bodyPr/>
          <a:lstStyle/>
          <a:p>
            <a:r>
              <a:rPr lang="en-US" sz="3600" b="0" dirty="0" err="1"/>
              <a:t>Foire</a:t>
            </a:r>
            <a:r>
              <a:rPr lang="en-US" sz="3600" b="0" dirty="0"/>
              <a:t> aux questions</a:t>
            </a:r>
          </a:p>
        </p:txBody>
      </p:sp>
    </p:spTree>
    <p:extLst>
      <p:ext uri="{BB962C8B-B14F-4D97-AF65-F5344CB8AC3E}">
        <p14:creationId xmlns:p14="http://schemas.microsoft.com/office/powerpoint/2010/main" val="391236895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720155" y="198696"/>
            <a:ext cx="7140125" cy="89858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3200" dirty="0" err="1">
                <a:solidFill>
                  <a:schemeClr val="tx1"/>
                </a:solidFill>
              </a:rPr>
              <a:t>Foire</a:t>
            </a:r>
            <a:r>
              <a:rPr lang="en-GB" sz="3200" dirty="0">
                <a:solidFill>
                  <a:schemeClr val="tx1"/>
                </a:solidFill>
              </a:rPr>
              <a:t> aux questions</a:t>
            </a:r>
            <a:endParaRPr lang="en-US" dirty="0">
              <a:solidFill>
                <a:schemeClr val="accent1">
                  <a:lumMod val="75000"/>
                </a:schemeClr>
              </a:solidFill>
            </a:endParaRPr>
          </a:p>
        </p:txBody>
      </p:sp>
      <p:sp>
        <p:nvSpPr>
          <p:cNvPr id="3" name="Rounded Rectangle 2"/>
          <p:cNvSpPr/>
          <p:nvPr/>
        </p:nvSpPr>
        <p:spPr>
          <a:xfrm>
            <a:off x="2707385" y="1470299"/>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2000" dirty="0" err="1">
                <a:solidFill>
                  <a:schemeClr val="tx1"/>
                </a:solidFill>
              </a:rPr>
              <a:t>Puis</a:t>
            </a:r>
            <a:r>
              <a:rPr lang="en-GB" sz="2000" dirty="0">
                <a:solidFill>
                  <a:schemeClr val="tx1"/>
                </a:solidFill>
              </a:rPr>
              <a:t>-je signer </a:t>
            </a:r>
            <a:r>
              <a:rPr lang="en-GB" sz="2000" dirty="0" err="1">
                <a:solidFill>
                  <a:schemeClr val="tx1"/>
                </a:solidFill>
              </a:rPr>
              <a:t>une</a:t>
            </a:r>
            <a:r>
              <a:rPr lang="en-GB" sz="2000" dirty="0">
                <a:solidFill>
                  <a:schemeClr val="tx1"/>
                </a:solidFill>
              </a:rPr>
              <a:t> </a:t>
            </a:r>
            <a:r>
              <a:rPr lang="en-GB" sz="2000" dirty="0" err="1">
                <a:solidFill>
                  <a:schemeClr val="tx1"/>
                </a:solidFill>
              </a:rPr>
              <a:t>lettre</a:t>
            </a:r>
            <a:r>
              <a:rPr lang="en-GB" sz="2000" dirty="0">
                <a:solidFill>
                  <a:schemeClr val="tx1"/>
                </a:solidFill>
              </a:rPr>
              <a:t> de recommendation </a:t>
            </a:r>
            <a:r>
              <a:rPr lang="en-GB" sz="2000" dirty="0" smtClean="0">
                <a:solidFill>
                  <a:schemeClr val="tx1"/>
                </a:solidFill>
              </a:rPr>
              <a:t>à </a:t>
            </a:r>
            <a:r>
              <a:rPr lang="en-GB" sz="2000" dirty="0" err="1" smtClean="0">
                <a:solidFill>
                  <a:schemeClr val="tx1"/>
                </a:solidFill>
              </a:rPr>
              <a:t>une</a:t>
            </a:r>
            <a:r>
              <a:rPr lang="en-GB" sz="2000" dirty="0" smtClean="0">
                <a:solidFill>
                  <a:schemeClr val="tx1"/>
                </a:solidFill>
              </a:rPr>
              <a:t> </a:t>
            </a:r>
            <a:r>
              <a:rPr lang="en-GB" sz="2000" dirty="0" err="1" smtClean="0">
                <a:solidFill>
                  <a:schemeClr val="tx1"/>
                </a:solidFill>
              </a:rPr>
              <a:t>personne</a:t>
            </a:r>
            <a:r>
              <a:rPr lang="en-GB" sz="2000" dirty="0" smtClean="0">
                <a:solidFill>
                  <a:schemeClr val="tx1"/>
                </a:solidFill>
              </a:rPr>
              <a:t> </a:t>
            </a:r>
            <a:r>
              <a:rPr lang="en-GB" sz="2000" dirty="0" err="1" smtClean="0">
                <a:solidFill>
                  <a:schemeClr val="tx1"/>
                </a:solidFill>
              </a:rPr>
              <a:t>travaillant</a:t>
            </a:r>
            <a:r>
              <a:rPr lang="en-GB" sz="2000" dirty="0" smtClean="0">
                <a:solidFill>
                  <a:schemeClr val="tx1"/>
                </a:solidFill>
              </a:rPr>
              <a:t> pour un </a:t>
            </a:r>
            <a:r>
              <a:rPr lang="en-GB" sz="2000" dirty="0" err="1" smtClean="0">
                <a:solidFill>
                  <a:schemeClr val="tx1"/>
                </a:solidFill>
              </a:rPr>
              <a:t>contractant</a:t>
            </a:r>
            <a:r>
              <a:rPr lang="en-GB" sz="2000" dirty="0" smtClean="0">
                <a:solidFill>
                  <a:schemeClr val="tx1"/>
                </a:solidFill>
              </a:rPr>
              <a:t>? </a:t>
            </a:r>
            <a:endParaRPr lang="en-US" sz="2000" dirty="0">
              <a:solidFill>
                <a:schemeClr val="tx1"/>
              </a:solidFill>
            </a:endParaRPr>
          </a:p>
        </p:txBody>
      </p:sp>
      <p:sp>
        <p:nvSpPr>
          <p:cNvPr id="4" name="Rounded Rectangle 3"/>
          <p:cNvSpPr/>
          <p:nvPr/>
        </p:nvSpPr>
        <p:spPr>
          <a:xfrm>
            <a:off x="6672237" y="3125168"/>
            <a:ext cx="3188043"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r>
              <a:rPr lang="en-GB" sz="2000" dirty="0">
                <a:solidFill>
                  <a:schemeClr val="tx1"/>
                </a:solidFill>
              </a:rPr>
              <a:t>Un </a:t>
            </a:r>
            <a:r>
              <a:rPr lang="en-GB" sz="2000" dirty="0" err="1" smtClean="0">
                <a:solidFill>
                  <a:schemeClr val="tx1"/>
                </a:solidFill>
              </a:rPr>
              <a:t>personne</a:t>
            </a:r>
            <a:r>
              <a:rPr lang="en-GB" sz="2000" dirty="0" smtClean="0">
                <a:solidFill>
                  <a:schemeClr val="tx1"/>
                </a:solidFill>
              </a:rPr>
              <a:t> </a:t>
            </a:r>
            <a:r>
              <a:rPr lang="en-GB" sz="2000" dirty="0" err="1" smtClean="0">
                <a:solidFill>
                  <a:schemeClr val="tx1"/>
                </a:solidFill>
              </a:rPr>
              <a:t>travaillant</a:t>
            </a:r>
            <a:r>
              <a:rPr lang="en-GB" sz="2000" dirty="0" smtClean="0">
                <a:solidFill>
                  <a:schemeClr val="tx1"/>
                </a:solidFill>
              </a:rPr>
              <a:t> pour un </a:t>
            </a:r>
            <a:r>
              <a:rPr lang="en-GB" sz="2000" dirty="0" err="1" smtClean="0">
                <a:solidFill>
                  <a:schemeClr val="tx1"/>
                </a:solidFill>
              </a:rPr>
              <a:t>contractant</a:t>
            </a:r>
            <a:r>
              <a:rPr lang="en-GB" sz="2000" dirty="0" smtClean="0">
                <a:solidFill>
                  <a:schemeClr val="tx1"/>
                </a:solidFill>
              </a:rPr>
              <a:t> </a:t>
            </a:r>
            <a:r>
              <a:rPr lang="en-GB" sz="2000" dirty="0" err="1" smtClean="0">
                <a:solidFill>
                  <a:schemeClr val="tx1"/>
                </a:solidFill>
              </a:rPr>
              <a:t>n’est</a:t>
            </a:r>
            <a:r>
              <a:rPr lang="en-GB" sz="2000" dirty="0" smtClean="0">
                <a:solidFill>
                  <a:schemeClr val="tx1"/>
                </a:solidFill>
              </a:rPr>
              <a:t> </a:t>
            </a:r>
            <a:r>
              <a:rPr lang="en-GB" sz="2000" dirty="0">
                <a:solidFill>
                  <a:schemeClr val="tx1"/>
                </a:solidFill>
              </a:rPr>
              <a:t>pas </a:t>
            </a:r>
            <a:r>
              <a:rPr lang="en-GB" sz="2000" dirty="0" err="1">
                <a:solidFill>
                  <a:schemeClr val="tx1"/>
                </a:solidFill>
              </a:rPr>
              <a:t>satisfait</a:t>
            </a:r>
            <a:r>
              <a:rPr lang="en-GB" sz="2000" dirty="0">
                <a:solidFill>
                  <a:schemeClr val="tx1"/>
                </a:solidFill>
              </a:rPr>
              <a:t> </a:t>
            </a:r>
            <a:r>
              <a:rPr lang="en-GB" sz="2000" dirty="0" err="1">
                <a:solidFill>
                  <a:schemeClr val="tx1"/>
                </a:solidFill>
              </a:rPr>
              <a:t>ou</a:t>
            </a:r>
            <a:r>
              <a:rPr lang="en-GB" sz="2000" dirty="0">
                <a:solidFill>
                  <a:schemeClr val="tx1"/>
                </a:solidFill>
              </a:rPr>
              <a:t> menace de </a:t>
            </a:r>
            <a:r>
              <a:rPr lang="en-GB" sz="2000" dirty="0" err="1">
                <a:solidFill>
                  <a:schemeClr val="tx1"/>
                </a:solidFill>
              </a:rPr>
              <a:t>partir</a:t>
            </a:r>
            <a:r>
              <a:rPr lang="en-GB" sz="2000" dirty="0">
                <a:solidFill>
                  <a:schemeClr val="tx1"/>
                </a:solidFill>
              </a:rPr>
              <a:t> à cause de </a:t>
            </a:r>
            <a:r>
              <a:rPr lang="en-GB" sz="2000" dirty="0" err="1">
                <a:solidFill>
                  <a:schemeClr val="tx1"/>
                </a:solidFill>
              </a:rPr>
              <a:t>ses</a:t>
            </a:r>
            <a:r>
              <a:rPr lang="en-GB" sz="2000" dirty="0">
                <a:solidFill>
                  <a:schemeClr val="tx1"/>
                </a:solidFill>
              </a:rPr>
              <a:t> conditions </a:t>
            </a:r>
            <a:r>
              <a:rPr lang="en-GB" sz="2000" dirty="0" err="1">
                <a:solidFill>
                  <a:schemeClr val="tx1"/>
                </a:solidFill>
              </a:rPr>
              <a:t>d’emploi</a:t>
            </a:r>
            <a:r>
              <a:rPr lang="en-GB" sz="2000" dirty="0">
                <a:solidFill>
                  <a:schemeClr val="tx1"/>
                </a:solidFill>
              </a:rPr>
              <a:t>, que </a:t>
            </a:r>
            <a:r>
              <a:rPr lang="en-GB" sz="2000" dirty="0" err="1">
                <a:solidFill>
                  <a:schemeClr val="tx1"/>
                </a:solidFill>
              </a:rPr>
              <a:t>puis</a:t>
            </a:r>
            <a:r>
              <a:rPr lang="en-GB" sz="2000" dirty="0">
                <a:solidFill>
                  <a:schemeClr val="tx1"/>
                </a:solidFill>
              </a:rPr>
              <a:t>-je faire? </a:t>
            </a:r>
            <a:endParaRPr lang="en-US" sz="2000" dirty="0">
              <a:solidFill>
                <a:schemeClr val="tx1"/>
              </a:solidFill>
            </a:endParaRPr>
          </a:p>
        </p:txBody>
      </p:sp>
      <p:sp>
        <p:nvSpPr>
          <p:cNvPr id="5" name="Rounded Rectangle 4"/>
          <p:cNvSpPr/>
          <p:nvPr/>
        </p:nvSpPr>
        <p:spPr>
          <a:xfrm>
            <a:off x="6652075" y="4799272"/>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2000" dirty="0" err="1">
                <a:solidFill>
                  <a:schemeClr val="tx1"/>
                </a:solidFill>
              </a:rPr>
              <a:t>Puis</a:t>
            </a:r>
            <a:r>
              <a:rPr lang="en-GB" sz="2000" dirty="0">
                <a:solidFill>
                  <a:schemeClr val="tx1"/>
                </a:solidFill>
              </a:rPr>
              <a:t>-je inviter le personnel </a:t>
            </a:r>
            <a:r>
              <a:rPr lang="en-GB" sz="2000" dirty="0" smtClean="0">
                <a:solidFill>
                  <a:schemeClr val="tx1"/>
                </a:solidFill>
              </a:rPr>
              <a:t>du </a:t>
            </a:r>
            <a:r>
              <a:rPr lang="en-GB" sz="2000" dirty="0" err="1" smtClean="0">
                <a:solidFill>
                  <a:schemeClr val="tx1"/>
                </a:solidFill>
              </a:rPr>
              <a:t>contracant</a:t>
            </a:r>
            <a:r>
              <a:rPr lang="en-GB" sz="2000" dirty="0" smtClean="0">
                <a:solidFill>
                  <a:schemeClr val="tx1"/>
                </a:solidFill>
              </a:rPr>
              <a:t> au </a:t>
            </a:r>
            <a:r>
              <a:rPr lang="en-GB" sz="2000" dirty="0" err="1">
                <a:solidFill>
                  <a:schemeClr val="tx1"/>
                </a:solidFill>
              </a:rPr>
              <a:t>repas</a:t>
            </a:r>
            <a:r>
              <a:rPr lang="en-GB" sz="2000" dirty="0">
                <a:solidFill>
                  <a:schemeClr val="tx1"/>
                </a:solidFill>
              </a:rPr>
              <a:t> de fin </a:t>
            </a:r>
            <a:r>
              <a:rPr lang="en-GB" sz="2000" dirty="0" err="1">
                <a:solidFill>
                  <a:schemeClr val="tx1"/>
                </a:solidFill>
              </a:rPr>
              <a:t>d’année</a:t>
            </a:r>
            <a:r>
              <a:rPr lang="en-GB" sz="2000" dirty="0">
                <a:solidFill>
                  <a:schemeClr val="tx1"/>
                </a:solidFill>
              </a:rPr>
              <a:t>?</a:t>
            </a:r>
            <a:endParaRPr lang="en-US" sz="2000" dirty="0">
              <a:solidFill>
                <a:schemeClr val="tx1"/>
              </a:solidFill>
            </a:endParaRPr>
          </a:p>
        </p:txBody>
      </p:sp>
      <p:sp>
        <p:nvSpPr>
          <p:cNvPr id="6" name="Rounded Rectangle 5"/>
          <p:cNvSpPr/>
          <p:nvPr/>
        </p:nvSpPr>
        <p:spPr>
          <a:xfrm>
            <a:off x="2707384" y="4799272"/>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2000" dirty="0" err="1">
                <a:solidFill>
                  <a:schemeClr val="tx1"/>
                </a:solidFill>
              </a:rPr>
              <a:t>Puis</a:t>
            </a:r>
            <a:r>
              <a:rPr lang="en-GB" sz="2000" dirty="0">
                <a:solidFill>
                  <a:schemeClr val="tx1"/>
                </a:solidFill>
              </a:rPr>
              <a:t>-je inviter le personnel </a:t>
            </a:r>
            <a:r>
              <a:rPr lang="en-GB" sz="2000" dirty="0" smtClean="0">
                <a:solidFill>
                  <a:schemeClr val="tx1"/>
                </a:solidFill>
              </a:rPr>
              <a:t>du </a:t>
            </a:r>
            <a:r>
              <a:rPr lang="en-GB" sz="2000" dirty="0" err="1" smtClean="0">
                <a:solidFill>
                  <a:schemeClr val="tx1"/>
                </a:solidFill>
              </a:rPr>
              <a:t>contractant</a:t>
            </a:r>
            <a:r>
              <a:rPr lang="en-GB" sz="2000" dirty="0" smtClean="0">
                <a:solidFill>
                  <a:schemeClr val="tx1"/>
                </a:solidFill>
              </a:rPr>
              <a:t> </a:t>
            </a:r>
            <a:r>
              <a:rPr lang="en-GB" sz="2000" dirty="0">
                <a:solidFill>
                  <a:schemeClr val="tx1"/>
                </a:solidFill>
              </a:rPr>
              <a:t>aux </a:t>
            </a:r>
            <a:r>
              <a:rPr lang="en-GB" sz="2000" dirty="0" err="1">
                <a:solidFill>
                  <a:schemeClr val="tx1"/>
                </a:solidFill>
              </a:rPr>
              <a:t>réunions</a:t>
            </a:r>
            <a:r>
              <a:rPr lang="en-GB" sz="2000" dirty="0">
                <a:solidFill>
                  <a:schemeClr val="tx1"/>
                </a:solidFill>
              </a:rPr>
              <a:t> de section/</a:t>
            </a:r>
            <a:r>
              <a:rPr lang="en-GB" sz="2000" dirty="0" err="1">
                <a:solidFill>
                  <a:schemeClr val="tx1"/>
                </a:solidFill>
              </a:rPr>
              <a:t>groupe</a:t>
            </a:r>
            <a:r>
              <a:rPr lang="en-GB" sz="2000" dirty="0">
                <a:solidFill>
                  <a:schemeClr val="tx1"/>
                </a:solidFill>
              </a:rPr>
              <a:t>?</a:t>
            </a:r>
            <a:endParaRPr lang="en-US" sz="2000" dirty="0">
              <a:solidFill>
                <a:schemeClr val="tx1"/>
              </a:solidFill>
            </a:endParaRPr>
          </a:p>
        </p:txBody>
      </p:sp>
      <p:sp>
        <p:nvSpPr>
          <p:cNvPr id="7" name="Rounded Rectangle 6"/>
          <p:cNvSpPr/>
          <p:nvPr/>
        </p:nvSpPr>
        <p:spPr>
          <a:xfrm>
            <a:off x="6672237" y="1470299"/>
            <a:ext cx="3188043"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2000" dirty="0" err="1">
                <a:solidFill>
                  <a:schemeClr val="tx1"/>
                </a:solidFill>
              </a:rPr>
              <a:t>Dois</a:t>
            </a:r>
            <a:r>
              <a:rPr lang="en-GB" sz="2000" dirty="0">
                <a:solidFill>
                  <a:schemeClr val="tx1"/>
                </a:solidFill>
              </a:rPr>
              <a:t>-je payer les formations du personnel </a:t>
            </a:r>
            <a:r>
              <a:rPr lang="en-GB" sz="2000" dirty="0" smtClean="0">
                <a:solidFill>
                  <a:schemeClr val="tx1"/>
                </a:solidFill>
              </a:rPr>
              <a:t>du </a:t>
            </a:r>
            <a:r>
              <a:rPr lang="en-GB" sz="2000" dirty="0" err="1" smtClean="0">
                <a:solidFill>
                  <a:schemeClr val="tx1"/>
                </a:solidFill>
              </a:rPr>
              <a:t>contractant</a:t>
            </a:r>
            <a:r>
              <a:rPr lang="en-GB" sz="2000" dirty="0" smtClean="0">
                <a:solidFill>
                  <a:schemeClr val="tx1"/>
                </a:solidFill>
              </a:rPr>
              <a:t>? </a:t>
            </a:r>
            <a:endParaRPr lang="en-US" sz="2000" dirty="0">
              <a:solidFill>
                <a:schemeClr val="tx1"/>
              </a:solidFill>
            </a:endParaRPr>
          </a:p>
        </p:txBody>
      </p:sp>
      <p:sp>
        <p:nvSpPr>
          <p:cNvPr id="8" name="Rounded Rectangle 7"/>
          <p:cNvSpPr/>
          <p:nvPr/>
        </p:nvSpPr>
        <p:spPr>
          <a:xfrm>
            <a:off x="2707385" y="3125169"/>
            <a:ext cx="3208205" cy="1474079"/>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2000" dirty="0" err="1">
                <a:solidFill>
                  <a:schemeClr val="tx1"/>
                </a:solidFill>
              </a:rPr>
              <a:t>Puis</a:t>
            </a:r>
            <a:r>
              <a:rPr lang="en-GB" sz="2000" dirty="0">
                <a:solidFill>
                  <a:schemeClr val="tx1"/>
                </a:solidFill>
              </a:rPr>
              <a:t>-je </a:t>
            </a:r>
            <a:r>
              <a:rPr lang="en-GB" sz="2000" dirty="0" err="1">
                <a:solidFill>
                  <a:schemeClr val="tx1"/>
                </a:solidFill>
              </a:rPr>
              <a:t>lui</a:t>
            </a:r>
            <a:r>
              <a:rPr lang="en-GB" sz="2000" dirty="0">
                <a:solidFill>
                  <a:schemeClr val="tx1"/>
                </a:solidFill>
              </a:rPr>
              <a:t> proposer un </a:t>
            </a:r>
            <a:r>
              <a:rPr lang="en-GB" sz="2000" dirty="0" err="1">
                <a:solidFill>
                  <a:schemeClr val="tx1"/>
                </a:solidFill>
              </a:rPr>
              <a:t>changement</a:t>
            </a:r>
            <a:r>
              <a:rPr lang="en-GB" sz="2000" dirty="0">
                <a:solidFill>
                  <a:schemeClr val="tx1"/>
                </a:solidFill>
              </a:rPr>
              <a:t> de </a:t>
            </a:r>
            <a:r>
              <a:rPr lang="en-GB" sz="2000" dirty="0" err="1">
                <a:solidFill>
                  <a:schemeClr val="tx1"/>
                </a:solidFill>
              </a:rPr>
              <a:t>contrat</a:t>
            </a:r>
            <a:r>
              <a:rPr lang="en-GB" sz="2000" dirty="0">
                <a:solidFill>
                  <a:schemeClr val="tx1"/>
                </a:solidFill>
              </a:rPr>
              <a:t> </a:t>
            </a:r>
            <a:r>
              <a:rPr lang="en-GB" sz="2000" dirty="0" err="1">
                <a:solidFill>
                  <a:schemeClr val="tx1"/>
                </a:solidFill>
              </a:rPr>
              <a:t>ou</a:t>
            </a:r>
            <a:r>
              <a:rPr lang="en-GB" sz="2000" dirty="0">
                <a:solidFill>
                  <a:schemeClr val="tx1"/>
                </a:solidFill>
              </a:rPr>
              <a:t> un </a:t>
            </a:r>
            <a:r>
              <a:rPr lang="en-GB" sz="2000" dirty="0" err="1">
                <a:solidFill>
                  <a:schemeClr val="tx1"/>
                </a:solidFill>
              </a:rPr>
              <a:t>contrat</a:t>
            </a:r>
            <a:r>
              <a:rPr lang="en-GB" sz="2000" dirty="0">
                <a:solidFill>
                  <a:schemeClr val="tx1"/>
                </a:solidFill>
              </a:rPr>
              <a:t> de travail </a:t>
            </a:r>
            <a:r>
              <a:rPr lang="en-GB" sz="2000" dirty="0" err="1">
                <a:solidFill>
                  <a:schemeClr val="tx1"/>
                </a:solidFill>
              </a:rPr>
              <a:t>temporaire</a:t>
            </a:r>
            <a:r>
              <a:rPr lang="en-GB" sz="2000" dirty="0">
                <a:solidFill>
                  <a:schemeClr val="tx1"/>
                </a:solidFill>
              </a:rPr>
              <a:t>?</a:t>
            </a:r>
            <a:endParaRPr lang="en-US" sz="2000" dirty="0">
              <a:solidFill>
                <a:schemeClr val="tx1"/>
              </a:solidFill>
            </a:endParaRPr>
          </a:p>
        </p:txBody>
      </p:sp>
      <p:sp>
        <p:nvSpPr>
          <p:cNvPr id="9" name="Slide Number Placeholder 8"/>
          <p:cNvSpPr>
            <a:spLocks noGrp="1"/>
          </p:cNvSpPr>
          <p:nvPr>
            <p:ph type="sldNum" sz="quarter" idx="4"/>
          </p:nvPr>
        </p:nvSpPr>
        <p:spPr/>
        <p:txBody>
          <a:bodyPr/>
          <a:lstStyle/>
          <a:p>
            <a:fld id="{7B0A9B71-17EE-40C5-A006-735DC504849A}" type="slidenum">
              <a:rPr lang="en-US" smtClean="0"/>
              <a:pPr/>
              <a:t>27</a:t>
            </a:fld>
            <a:endParaRPr lang="en-US" dirty="0"/>
          </a:p>
        </p:txBody>
      </p:sp>
    </p:spTree>
    <p:extLst>
      <p:ext uri="{BB962C8B-B14F-4D97-AF65-F5344CB8AC3E}">
        <p14:creationId xmlns:p14="http://schemas.microsoft.com/office/powerpoint/2010/main" val="617693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720155" y="198696"/>
            <a:ext cx="7140125" cy="89858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3200" dirty="0" err="1">
                <a:solidFill>
                  <a:schemeClr val="tx1"/>
                </a:solidFill>
              </a:rPr>
              <a:t>Foire</a:t>
            </a:r>
            <a:r>
              <a:rPr lang="en-GB" sz="3200" dirty="0">
                <a:solidFill>
                  <a:schemeClr val="tx1"/>
                </a:solidFill>
              </a:rPr>
              <a:t> aux questions</a:t>
            </a:r>
            <a:endParaRPr lang="en-US" dirty="0">
              <a:solidFill>
                <a:schemeClr val="accent1">
                  <a:lumMod val="75000"/>
                </a:schemeClr>
              </a:solidFill>
            </a:endParaRPr>
          </a:p>
        </p:txBody>
      </p:sp>
      <p:sp>
        <p:nvSpPr>
          <p:cNvPr id="3" name="Rounded Rectangle 2"/>
          <p:cNvSpPr/>
          <p:nvPr/>
        </p:nvSpPr>
        <p:spPr>
          <a:xfrm>
            <a:off x="2353570" y="1811304"/>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r>
              <a:rPr lang="en-GB" sz="2000" dirty="0">
                <a:solidFill>
                  <a:schemeClr val="tx1"/>
                </a:solidFill>
              </a:rPr>
              <a:t>Un poste staff </a:t>
            </a:r>
            <a:r>
              <a:rPr lang="en-GB" sz="2000" dirty="0" err="1">
                <a:solidFill>
                  <a:schemeClr val="tx1"/>
                </a:solidFill>
              </a:rPr>
              <a:t>est</a:t>
            </a:r>
            <a:r>
              <a:rPr lang="en-GB" sz="2000" dirty="0">
                <a:solidFill>
                  <a:schemeClr val="tx1"/>
                </a:solidFill>
              </a:rPr>
              <a:t> </a:t>
            </a:r>
            <a:r>
              <a:rPr lang="en-GB" sz="2000" dirty="0" err="1">
                <a:solidFill>
                  <a:schemeClr val="tx1"/>
                </a:solidFill>
              </a:rPr>
              <a:t>ouvert</a:t>
            </a:r>
            <a:r>
              <a:rPr lang="en-GB" sz="2000" dirty="0">
                <a:solidFill>
                  <a:schemeClr val="tx1"/>
                </a:solidFill>
              </a:rPr>
              <a:t> </a:t>
            </a:r>
            <a:r>
              <a:rPr lang="en-GB" sz="2000" dirty="0" err="1">
                <a:solidFill>
                  <a:schemeClr val="tx1"/>
                </a:solidFill>
              </a:rPr>
              <a:t>dans</a:t>
            </a:r>
            <a:r>
              <a:rPr lang="en-GB" sz="2000" dirty="0">
                <a:solidFill>
                  <a:schemeClr val="tx1"/>
                </a:solidFill>
              </a:rPr>
              <a:t> le </a:t>
            </a:r>
            <a:r>
              <a:rPr lang="en-GB" sz="2000" dirty="0" err="1">
                <a:solidFill>
                  <a:schemeClr val="tx1"/>
                </a:solidFill>
              </a:rPr>
              <a:t>groupe</a:t>
            </a:r>
            <a:r>
              <a:rPr lang="en-GB" sz="2000" dirty="0">
                <a:solidFill>
                  <a:schemeClr val="tx1"/>
                </a:solidFill>
              </a:rPr>
              <a:t>, </a:t>
            </a:r>
            <a:r>
              <a:rPr lang="en-GB" sz="2000" dirty="0" err="1">
                <a:solidFill>
                  <a:schemeClr val="tx1"/>
                </a:solidFill>
              </a:rPr>
              <a:t>puis</a:t>
            </a:r>
            <a:r>
              <a:rPr lang="en-GB" sz="2000" dirty="0">
                <a:solidFill>
                  <a:schemeClr val="tx1"/>
                </a:solidFill>
              </a:rPr>
              <a:t>-je demander au personnel </a:t>
            </a:r>
            <a:r>
              <a:rPr lang="en-GB" sz="2000" dirty="0" smtClean="0">
                <a:solidFill>
                  <a:schemeClr val="tx1"/>
                </a:solidFill>
              </a:rPr>
              <a:t>du </a:t>
            </a:r>
            <a:r>
              <a:rPr lang="en-GB" sz="2000" dirty="0" err="1" smtClean="0">
                <a:solidFill>
                  <a:schemeClr val="tx1"/>
                </a:solidFill>
              </a:rPr>
              <a:t>contractant</a:t>
            </a:r>
            <a:r>
              <a:rPr lang="en-GB" sz="2000" dirty="0" smtClean="0">
                <a:solidFill>
                  <a:schemeClr val="tx1"/>
                </a:solidFill>
              </a:rPr>
              <a:t> </a:t>
            </a:r>
            <a:r>
              <a:rPr lang="en-GB" sz="2000" dirty="0">
                <a:solidFill>
                  <a:schemeClr val="tx1"/>
                </a:solidFill>
              </a:rPr>
              <a:t>de </a:t>
            </a:r>
            <a:r>
              <a:rPr lang="en-GB" sz="2000" dirty="0" err="1">
                <a:solidFill>
                  <a:schemeClr val="tx1"/>
                </a:solidFill>
              </a:rPr>
              <a:t>postuler</a:t>
            </a:r>
            <a:r>
              <a:rPr lang="en-GB" sz="2000" dirty="0">
                <a:solidFill>
                  <a:schemeClr val="tx1"/>
                </a:solidFill>
              </a:rPr>
              <a:t>?</a:t>
            </a:r>
            <a:endParaRPr lang="en-US" sz="2000" dirty="0">
              <a:solidFill>
                <a:schemeClr val="tx1"/>
              </a:solidFill>
            </a:endParaRPr>
          </a:p>
        </p:txBody>
      </p:sp>
      <p:sp>
        <p:nvSpPr>
          <p:cNvPr id="4" name="Rounded Rectangle 3"/>
          <p:cNvSpPr/>
          <p:nvPr/>
        </p:nvSpPr>
        <p:spPr>
          <a:xfrm>
            <a:off x="6931920" y="1811304"/>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2000" dirty="0" err="1">
                <a:solidFill>
                  <a:schemeClr val="tx1"/>
                </a:solidFill>
              </a:rPr>
              <a:t>Puis</a:t>
            </a:r>
            <a:r>
              <a:rPr lang="en-GB" sz="2000" dirty="0">
                <a:solidFill>
                  <a:schemeClr val="tx1"/>
                </a:solidFill>
              </a:rPr>
              <a:t>-je proposer des </a:t>
            </a:r>
            <a:r>
              <a:rPr lang="en-GB" sz="2000" dirty="0" err="1">
                <a:solidFill>
                  <a:schemeClr val="tx1"/>
                </a:solidFill>
              </a:rPr>
              <a:t>candidats</a:t>
            </a:r>
            <a:r>
              <a:rPr lang="en-GB" sz="2000" dirty="0">
                <a:solidFill>
                  <a:schemeClr val="tx1"/>
                </a:solidFill>
              </a:rPr>
              <a:t> au </a:t>
            </a:r>
            <a:r>
              <a:rPr lang="en-GB" sz="2000" dirty="0" err="1">
                <a:solidFill>
                  <a:schemeClr val="tx1"/>
                </a:solidFill>
              </a:rPr>
              <a:t>contractant</a:t>
            </a:r>
            <a:r>
              <a:rPr lang="en-GB" sz="2000" dirty="0">
                <a:solidFill>
                  <a:schemeClr val="tx1"/>
                </a:solidFill>
              </a:rPr>
              <a:t> pour </a:t>
            </a:r>
            <a:r>
              <a:rPr lang="en-GB" sz="2000" dirty="0" err="1">
                <a:solidFill>
                  <a:schemeClr val="tx1"/>
                </a:solidFill>
              </a:rPr>
              <a:t>remplir</a:t>
            </a:r>
            <a:r>
              <a:rPr lang="en-GB" sz="2000" dirty="0">
                <a:solidFill>
                  <a:schemeClr val="tx1"/>
                </a:solidFill>
              </a:rPr>
              <a:t> des </a:t>
            </a:r>
            <a:r>
              <a:rPr lang="en-GB" sz="2000" dirty="0" err="1">
                <a:solidFill>
                  <a:schemeClr val="tx1"/>
                </a:solidFill>
              </a:rPr>
              <a:t>postes</a:t>
            </a:r>
            <a:r>
              <a:rPr lang="en-GB" sz="2000" dirty="0">
                <a:solidFill>
                  <a:schemeClr val="tx1"/>
                </a:solidFill>
              </a:rPr>
              <a:t> </a:t>
            </a:r>
            <a:r>
              <a:rPr lang="en-GB" sz="2000" dirty="0" err="1">
                <a:solidFill>
                  <a:schemeClr val="tx1"/>
                </a:solidFill>
              </a:rPr>
              <a:t>demandés</a:t>
            </a:r>
            <a:r>
              <a:rPr lang="en-GB" sz="2000" dirty="0">
                <a:solidFill>
                  <a:schemeClr val="tx1"/>
                </a:solidFill>
              </a:rPr>
              <a:t>?</a:t>
            </a:r>
            <a:endParaRPr lang="en-US" sz="2000" dirty="0">
              <a:solidFill>
                <a:schemeClr val="tx1"/>
              </a:solidFill>
            </a:endParaRPr>
          </a:p>
        </p:txBody>
      </p:sp>
      <p:sp>
        <p:nvSpPr>
          <p:cNvPr id="5" name="Rounded Rectangle 4"/>
          <p:cNvSpPr/>
          <p:nvPr/>
        </p:nvSpPr>
        <p:spPr>
          <a:xfrm>
            <a:off x="6931920" y="3792504"/>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r>
              <a:rPr lang="en-GB" sz="2000" dirty="0">
                <a:solidFill>
                  <a:schemeClr val="tx1"/>
                </a:solidFill>
              </a:rPr>
              <a:t>Comment </a:t>
            </a:r>
            <a:r>
              <a:rPr lang="en-GB" sz="2000" dirty="0" err="1">
                <a:solidFill>
                  <a:schemeClr val="tx1"/>
                </a:solidFill>
              </a:rPr>
              <a:t>doit</a:t>
            </a:r>
            <a:r>
              <a:rPr lang="en-GB" sz="2000" dirty="0">
                <a:solidFill>
                  <a:schemeClr val="tx1"/>
                </a:solidFill>
              </a:rPr>
              <a:t> </a:t>
            </a:r>
            <a:r>
              <a:rPr lang="en-GB" sz="2000" dirty="0" err="1">
                <a:solidFill>
                  <a:schemeClr val="tx1"/>
                </a:solidFill>
              </a:rPr>
              <a:t>apparaître</a:t>
            </a:r>
            <a:r>
              <a:rPr lang="en-GB" sz="2000" dirty="0">
                <a:solidFill>
                  <a:schemeClr val="tx1"/>
                </a:solidFill>
              </a:rPr>
              <a:t> le personnel </a:t>
            </a:r>
            <a:r>
              <a:rPr lang="en-GB" sz="2000" dirty="0" smtClean="0">
                <a:solidFill>
                  <a:schemeClr val="tx1"/>
                </a:solidFill>
              </a:rPr>
              <a:t>du </a:t>
            </a:r>
            <a:r>
              <a:rPr lang="en-GB" sz="2000" dirty="0" err="1" smtClean="0">
                <a:solidFill>
                  <a:schemeClr val="tx1"/>
                </a:solidFill>
              </a:rPr>
              <a:t>contractant</a:t>
            </a:r>
            <a:r>
              <a:rPr lang="en-GB" sz="2000" dirty="0" smtClean="0">
                <a:solidFill>
                  <a:schemeClr val="tx1"/>
                </a:solidFill>
              </a:rPr>
              <a:t> </a:t>
            </a:r>
            <a:r>
              <a:rPr lang="en-GB" sz="2000" dirty="0" err="1">
                <a:solidFill>
                  <a:schemeClr val="tx1"/>
                </a:solidFill>
              </a:rPr>
              <a:t>dans</a:t>
            </a:r>
            <a:r>
              <a:rPr lang="en-GB" sz="2000" dirty="0">
                <a:solidFill>
                  <a:schemeClr val="tx1"/>
                </a:solidFill>
              </a:rPr>
              <a:t> les </a:t>
            </a:r>
            <a:r>
              <a:rPr lang="en-GB" sz="2000" dirty="0" err="1">
                <a:solidFill>
                  <a:schemeClr val="tx1"/>
                </a:solidFill>
              </a:rPr>
              <a:t>organigrammes</a:t>
            </a:r>
            <a:r>
              <a:rPr lang="en-GB" sz="2000" dirty="0">
                <a:solidFill>
                  <a:schemeClr val="tx1"/>
                </a:solidFill>
              </a:rPr>
              <a:t> du CERN?</a:t>
            </a:r>
            <a:endParaRPr lang="en-US" sz="2000" dirty="0">
              <a:solidFill>
                <a:schemeClr val="tx1"/>
              </a:solidFill>
            </a:endParaRPr>
          </a:p>
        </p:txBody>
      </p:sp>
      <p:sp>
        <p:nvSpPr>
          <p:cNvPr id="6" name="Rounded Rectangle 5"/>
          <p:cNvSpPr/>
          <p:nvPr/>
        </p:nvSpPr>
        <p:spPr>
          <a:xfrm>
            <a:off x="2351028" y="3857909"/>
            <a:ext cx="3208205" cy="1454844"/>
          </a:xfrm>
          <a:prstGeom prst="roundRect">
            <a:avLst/>
          </a:prstGeom>
          <a:noFill/>
          <a:ln w="22225">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2000" dirty="0" err="1">
                <a:solidFill>
                  <a:schemeClr val="tx1"/>
                </a:solidFill>
              </a:rPr>
              <a:t>Puis</a:t>
            </a:r>
            <a:r>
              <a:rPr lang="en-GB" sz="2000" dirty="0">
                <a:solidFill>
                  <a:schemeClr val="tx1"/>
                </a:solidFill>
              </a:rPr>
              <a:t>-je demander au personnel </a:t>
            </a:r>
            <a:r>
              <a:rPr lang="en-GB" sz="2000" dirty="0" smtClean="0">
                <a:solidFill>
                  <a:schemeClr val="tx1"/>
                </a:solidFill>
              </a:rPr>
              <a:t>du </a:t>
            </a:r>
            <a:r>
              <a:rPr lang="en-GB" sz="2000" dirty="0" err="1" smtClean="0">
                <a:solidFill>
                  <a:schemeClr val="tx1"/>
                </a:solidFill>
              </a:rPr>
              <a:t>contractant</a:t>
            </a:r>
            <a:r>
              <a:rPr lang="en-GB" sz="2000" dirty="0" smtClean="0">
                <a:solidFill>
                  <a:schemeClr val="tx1"/>
                </a:solidFill>
              </a:rPr>
              <a:t> </a:t>
            </a:r>
            <a:r>
              <a:rPr lang="en-GB" sz="2000" dirty="0">
                <a:solidFill>
                  <a:schemeClr val="tx1"/>
                </a:solidFill>
              </a:rPr>
              <a:t>de se </a:t>
            </a:r>
            <a:r>
              <a:rPr lang="en-GB" sz="2000" dirty="0" err="1">
                <a:solidFill>
                  <a:schemeClr val="tx1"/>
                </a:solidFill>
              </a:rPr>
              <a:t>déplacer</a:t>
            </a:r>
            <a:r>
              <a:rPr lang="en-GB" sz="2000" dirty="0">
                <a:solidFill>
                  <a:schemeClr val="tx1"/>
                </a:solidFill>
              </a:rPr>
              <a:t> pour des services hors du CERN?</a:t>
            </a:r>
            <a:endParaRPr lang="en-US" sz="2000" dirty="0">
              <a:solidFill>
                <a:schemeClr val="tx1"/>
              </a:solidFill>
            </a:endParaRPr>
          </a:p>
        </p:txBody>
      </p:sp>
      <p:sp>
        <p:nvSpPr>
          <p:cNvPr id="7" name="Slide Number Placeholder 6"/>
          <p:cNvSpPr>
            <a:spLocks noGrp="1"/>
          </p:cNvSpPr>
          <p:nvPr>
            <p:ph type="sldNum" sz="quarter" idx="4"/>
          </p:nvPr>
        </p:nvSpPr>
        <p:spPr/>
        <p:txBody>
          <a:bodyPr/>
          <a:lstStyle/>
          <a:p>
            <a:fld id="{7B0A9B71-17EE-40C5-A006-735DC504849A}" type="slidenum">
              <a:rPr lang="en-US" smtClean="0"/>
              <a:pPr/>
              <a:t>28</a:t>
            </a:fld>
            <a:endParaRPr lang="en-US" dirty="0"/>
          </a:p>
        </p:txBody>
      </p:sp>
    </p:spTree>
    <p:extLst>
      <p:ext uri="{BB962C8B-B14F-4D97-AF65-F5344CB8AC3E}">
        <p14:creationId xmlns:p14="http://schemas.microsoft.com/office/powerpoint/2010/main" val="1720875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0A9B71-17EE-40C5-A006-735DC504849A}" type="slidenum">
              <a:rPr lang="en-US" smtClean="0"/>
              <a:pPr/>
              <a:t>29</a:t>
            </a:fld>
            <a:endParaRPr lang="en-US" dirty="0"/>
          </a:p>
        </p:txBody>
      </p:sp>
      <p:pic>
        <p:nvPicPr>
          <p:cNvPr id="3" name="Picture 2"/>
          <p:cNvPicPr>
            <a:picLocks noChangeAspect="1"/>
          </p:cNvPicPr>
          <p:nvPr/>
        </p:nvPicPr>
        <p:blipFill>
          <a:blip r:embed="rId2"/>
          <a:stretch>
            <a:fillRect/>
          </a:stretch>
        </p:blipFill>
        <p:spPr>
          <a:xfrm>
            <a:off x="1081338" y="199023"/>
            <a:ext cx="10270457" cy="5914309"/>
          </a:xfrm>
          <a:prstGeom prst="rect">
            <a:avLst/>
          </a:prstGeom>
        </p:spPr>
      </p:pic>
    </p:spTree>
    <p:extLst>
      <p:ext uri="{BB962C8B-B14F-4D97-AF65-F5344CB8AC3E}">
        <p14:creationId xmlns:p14="http://schemas.microsoft.com/office/powerpoint/2010/main" val="3793675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fontAlgn="base">
              <a:spcBef>
                <a:spcPct val="0"/>
              </a:spcBef>
              <a:spcAft>
                <a:spcPct val="0"/>
              </a:spcAft>
              <a:defRPr/>
            </a:pPr>
            <a:fld id="{EE84CC51-A409-429B-A22A-39099AEE8034}" type="slidenum">
              <a:rPr lang="en-US" altLang="en-US" smtClean="0">
                <a:solidFill>
                  <a:srgbClr val="0C377B"/>
                </a:solidFill>
                <a:cs typeface="Arial" panose="020B0604020202020204" pitchFamily="34" charset="0"/>
              </a:rPr>
              <a:pPr fontAlgn="base">
                <a:spcBef>
                  <a:spcPct val="0"/>
                </a:spcBef>
                <a:spcAft>
                  <a:spcPct val="0"/>
                </a:spcAft>
                <a:defRPr/>
              </a:pPr>
              <a:t>3</a:t>
            </a:fld>
            <a:endParaRPr lang="en-US" altLang="en-US" dirty="0">
              <a:solidFill>
                <a:srgbClr val="0C377B"/>
              </a:solidFill>
              <a:cs typeface="Arial" panose="020B0604020202020204" pitchFamily="34" charset="0"/>
            </a:endParaRPr>
          </a:p>
        </p:txBody>
      </p:sp>
      <p:sp>
        <p:nvSpPr>
          <p:cNvPr id="2" name="Title 1"/>
          <p:cNvSpPr>
            <a:spLocks noGrp="1"/>
          </p:cNvSpPr>
          <p:nvPr>
            <p:ph type="title"/>
          </p:nvPr>
        </p:nvSpPr>
        <p:spPr/>
        <p:txBody>
          <a:bodyPr/>
          <a:lstStyle/>
          <a:p>
            <a:r>
              <a:rPr lang="en-US" dirty="0" err="1" smtClean="0"/>
              <a:t>Contrat</a:t>
            </a:r>
            <a:r>
              <a:rPr lang="en-US" dirty="0" smtClean="0"/>
              <a:t> de </a:t>
            </a:r>
            <a:r>
              <a:rPr lang="en-US" dirty="0" err="1" smtClean="0"/>
              <a:t>fournitures</a:t>
            </a:r>
            <a:r>
              <a:rPr lang="en-US" dirty="0" smtClean="0"/>
              <a:t> vs services</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076407284"/>
              </p:ext>
            </p:extLst>
          </p:nvPr>
        </p:nvGraphicFramePr>
        <p:xfrm>
          <a:off x="483268" y="1347537"/>
          <a:ext cx="11161713"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2884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3584575"/>
            <a:ext cx="8839200" cy="1825625"/>
          </a:xfrm>
        </p:spPr>
        <p:txBody>
          <a:bodyPr/>
          <a:lstStyle/>
          <a:p>
            <a:r>
              <a:rPr lang="en-US" sz="3600" b="0" dirty="0" smtClean="0"/>
              <a:t>Part </a:t>
            </a:r>
            <a:r>
              <a:rPr lang="en-US" sz="3600" b="0" dirty="0" err="1" smtClean="0"/>
              <a:t>Prépondérante</a:t>
            </a:r>
            <a:r>
              <a:rPr lang="en-US" sz="3600" b="0" dirty="0" smtClean="0"/>
              <a:t> </a:t>
            </a:r>
            <a:r>
              <a:rPr lang="en-US" sz="3600" b="0" dirty="0" err="1" smtClean="0"/>
              <a:t>Prévisible</a:t>
            </a:r>
            <a:r>
              <a:rPr lang="en-US" sz="3600" b="0" dirty="0" smtClean="0"/>
              <a:t> de la </a:t>
            </a:r>
            <a:r>
              <a:rPr lang="en-US" sz="3600" b="0" dirty="0" err="1" smtClean="0"/>
              <a:t>Prestation</a:t>
            </a:r>
            <a:r>
              <a:rPr lang="en-US" sz="3600" b="0" dirty="0" smtClean="0"/>
              <a:t> (4P)</a:t>
            </a:r>
            <a:endParaRPr lang="en-US" sz="3600" b="0" dirty="0"/>
          </a:p>
        </p:txBody>
      </p:sp>
    </p:spTree>
    <p:extLst>
      <p:ext uri="{BB962C8B-B14F-4D97-AF65-F5344CB8AC3E}">
        <p14:creationId xmlns:p14="http://schemas.microsoft.com/office/powerpoint/2010/main" val="120917656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9144000" cy="1260000"/>
          </a:xfrm>
        </p:spPr>
        <p:txBody>
          <a:bodyPr>
            <a:noAutofit/>
          </a:bodyPr>
          <a:lstStyle/>
          <a:p>
            <a:pPr algn="ctr"/>
            <a:r>
              <a:rPr lang="en-US" dirty="0" smtClean="0"/>
              <a:t>Droit applicable au personnel des </a:t>
            </a:r>
            <a:r>
              <a:rPr lang="en-US" dirty="0" err="1" smtClean="0"/>
              <a:t>contractants</a:t>
            </a:r>
            <a:endParaRPr lang="en-US" sz="4400" dirty="0"/>
          </a:p>
        </p:txBody>
      </p:sp>
      <p:pic>
        <p:nvPicPr>
          <p:cNvPr id="19" name="Content Placeholder 3" descr="Schema.jpg"/>
          <p:cNvPicPr>
            <a:picLocks noChangeAspect="1"/>
          </p:cNvPicPr>
          <p:nvPr/>
        </p:nvPicPr>
        <p:blipFill>
          <a:blip r:embed="rId2" cstate="email">
            <a:extLst>
              <a:ext uri="{28A0092B-C50C-407E-A947-70E740481C1C}">
                <a14:useLocalDpi xmlns:a14="http://schemas.microsoft.com/office/drawing/2010/main" val="0"/>
              </a:ext>
            </a:extLst>
          </a:blip>
          <a:srcRect l="-11581" r="-11581"/>
          <a:stretch>
            <a:fillRect/>
          </a:stretch>
        </p:blipFill>
        <p:spPr>
          <a:xfrm>
            <a:off x="2063552" y="1628800"/>
            <a:ext cx="7786688" cy="4214812"/>
          </a:xfrm>
          <a:prstGeom prst="rect">
            <a:avLst/>
          </a:prstGeom>
        </p:spPr>
      </p:pic>
      <p:sp>
        <p:nvSpPr>
          <p:cNvPr id="3" name="Slide Number Placeholder 2"/>
          <p:cNvSpPr>
            <a:spLocks noGrp="1"/>
          </p:cNvSpPr>
          <p:nvPr>
            <p:ph type="sldNum" sz="quarter" idx="12"/>
          </p:nvPr>
        </p:nvSpPr>
        <p:spPr/>
        <p:txBody>
          <a:bodyPr/>
          <a:lstStyle/>
          <a:p>
            <a:fld id="{22171F32-9A30-EC41-A9D2-45D6D6C63207}"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30972171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2" descr="flags"/>
          <p:cNvPicPr>
            <a:picLocks noChangeAspect="1" noChangeArrowheads="1"/>
          </p:cNvPicPr>
          <p:nvPr/>
        </p:nvPicPr>
        <p:blipFill>
          <a:blip r:embed="rId3">
            <a:extLst>
              <a:ext uri="{28A0092B-C50C-407E-A947-70E740481C1C}">
                <a14:useLocalDpi xmlns:a14="http://schemas.microsoft.com/office/drawing/2010/main" val="0"/>
              </a:ext>
            </a:extLst>
          </a:blip>
          <a:srcRect t="1666"/>
          <a:stretch>
            <a:fillRect/>
          </a:stretch>
        </p:blipFill>
        <p:spPr bwMode="auto">
          <a:xfrm>
            <a:off x="1631504" y="-24340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txBox="1">
            <a:spLocks noChangeArrowheads="1"/>
          </p:cNvSpPr>
          <p:nvPr/>
        </p:nvSpPr>
        <p:spPr bwMode="auto">
          <a:xfrm>
            <a:off x="1703512" y="548680"/>
            <a:ext cx="6553200" cy="1143000"/>
          </a:xfrm>
          <a:prstGeom prst="rect">
            <a:avLst/>
          </a:prstGeom>
          <a:noFill/>
          <a:ln w="9525">
            <a:noFill/>
            <a:miter lim="800000"/>
            <a:headEnd/>
            <a:tailEnd/>
          </a:ln>
          <a:effectLst>
            <a:outerShdw blurRad="63500" dist="38099" dir="2700000" algn="ctr" rotWithShape="0">
              <a:schemeClr val="tx2">
                <a:alpha val="74998"/>
              </a:schemeClr>
            </a:outerShdw>
          </a:effectLst>
        </p:spPr>
        <p:txBody>
          <a:bodyPr anchor="ct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l" eaLnBrk="1" hangingPunct="1"/>
            <a:endParaRPr lang="en-GB" sz="4000" b="1" dirty="0">
              <a:solidFill>
                <a:schemeClr val="tx2"/>
              </a:solidFill>
              <a:effectLst>
                <a:outerShdw blurRad="38100" dist="38100" dir="2700000" algn="tl">
                  <a:srgbClr val="DDDDDD"/>
                </a:outerShdw>
              </a:effectLst>
              <a:latin typeface="Arial" charset="0"/>
            </a:endParaRPr>
          </a:p>
        </p:txBody>
      </p:sp>
      <p:sp>
        <p:nvSpPr>
          <p:cNvPr id="5" name="Rectangle 4"/>
          <p:cNvSpPr txBox="1">
            <a:spLocks noChangeArrowheads="1"/>
          </p:cNvSpPr>
          <p:nvPr/>
        </p:nvSpPr>
        <p:spPr bwMode="auto">
          <a:xfrm>
            <a:off x="1752600" y="908720"/>
            <a:ext cx="8915400" cy="439248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buSzPts val="2700"/>
            </a:pPr>
            <a:endParaRPr lang="en-US" sz="2000" dirty="0">
              <a:solidFill>
                <a:srgbClr val="000000"/>
              </a:solidFill>
            </a:endParaRPr>
          </a:p>
          <a:p>
            <a:pPr>
              <a:buSzPts val="2700"/>
            </a:pPr>
            <a:r>
              <a:rPr lang="fr-FR" sz="2800" dirty="0">
                <a:solidFill>
                  <a:srgbClr val="000000"/>
                </a:solidFill>
                <a:latin typeface="Arial"/>
                <a:cs typeface="Arial"/>
              </a:rPr>
              <a:t>				RAPPEL </a:t>
            </a:r>
          </a:p>
          <a:p>
            <a:pPr>
              <a:buSzPts val="2700"/>
              <a:buFont typeface="Arial"/>
              <a:buChar char="•"/>
            </a:pPr>
            <a:endParaRPr lang="fr-FR" sz="2800" dirty="0">
              <a:solidFill>
                <a:srgbClr val="000000"/>
              </a:solidFill>
              <a:latin typeface="Arial"/>
              <a:cs typeface="Arial"/>
            </a:endParaRPr>
          </a:p>
          <a:p>
            <a:pPr>
              <a:buSzPts val="2700"/>
            </a:pPr>
            <a:r>
              <a:rPr lang="fr-FR" sz="2800" dirty="0">
                <a:solidFill>
                  <a:srgbClr val="000000"/>
                </a:solidFill>
                <a:latin typeface="Arial"/>
                <a:cs typeface="Arial"/>
              </a:rPr>
              <a:t>Le CERN est une organisation intergouvernementale soumise, non au droit national, mais au droit international</a:t>
            </a:r>
          </a:p>
          <a:p>
            <a:pPr>
              <a:buSzPts val="2700"/>
            </a:pPr>
            <a:endParaRPr lang="fr-FR" sz="2800" dirty="0">
              <a:solidFill>
                <a:srgbClr val="000000"/>
              </a:solidFill>
              <a:latin typeface="Arial"/>
              <a:cs typeface="Arial"/>
            </a:endParaRPr>
          </a:p>
          <a:p>
            <a:pPr>
              <a:buSzPts val="2700"/>
            </a:pPr>
            <a:r>
              <a:rPr lang="fr-FR" sz="2800" dirty="0">
                <a:solidFill>
                  <a:srgbClr val="000000"/>
                </a:solidFill>
                <a:latin typeface="Arial"/>
                <a:cs typeface="Arial"/>
              </a:rPr>
              <a:t>Ce statut est confirmé par les accords de siège et de statut avec les deux Etats hôtes, la Suisse et la France</a:t>
            </a:r>
          </a:p>
          <a:p>
            <a:pPr algn="l"/>
            <a:endParaRPr lang="en-GB" dirty="0">
              <a:solidFill>
                <a:schemeClr val="bg1"/>
              </a:solidFill>
              <a:latin typeface="Arial"/>
              <a:cs typeface="Arial"/>
            </a:endParaRPr>
          </a:p>
        </p:txBody>
      </p:sp>
      <p:sp>
        <p:nvSpPr>
          <p:cNvPr id="2" name="Slide Number Placeholder 1"/>
          <p:cNvSpPr>
            <a:spLocks noGrp="1"/>
          </p:cNvSpPr>
          <p:nvPr>
            <p:ph type="sldNum" sz="quarter" idx="4"/>
          </p:nvPr>
        </p:nvSpPr>
        <p:spPr/>
        <p:txBody>
          <a:bodyPr/>
          <a:lstStyle/>
          <a:p>
            <a:fld id="{7B0A9B71-17EE-40C5-A006-735DC504849A}" type="slidenum">
              <a:rPr lang="en-US" smtClean="0"/>
              <a:pPr/>
              <a:t>32</a:t>
            </a:fld>
            <a:endParaRPr lang="en-US" dirty="0"/>
          </a:p>
        </p:txBody>
      </p:sp>
    </p:spTree>
    <p:extLst>
      <p:ext uri="{BB962C8B-B14F-4D97-AF65-F5344CB8AC3E}">
        <p14:creationId xmlns:p14="http://schemas.microsoft.com/office/powerpoint/2010/main" val="252093462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1"/>
          <p:cNvSpPr txBox="1">
            <a:spLocks noGrp="1"/>
          </p:cNvSpPr>
          <p:nvPr/>
        </p:nvSpPr>
        <p:spPr bwMode="auto">
          <a:xfrm>
            <a:off x="8534400" y="6492876"/>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fld id="{994B5294-248F-5D43-8CF4-7275F9532FC2}" type="slidenum">
              <a:rPr lang="en-US" sz="1200" b="1">
                <a:solidFill>
                  <a:srgbClr val="898989"/>
                </a:solidFill>
                <a:latin typeface="Arial" charset="0"/>
              </a:rPr>
              <a:pPr eaLnBrk="1" hangingPunct="1"/>
              <a:t>33</a:t>
            </a:fld>
            <a:endParaRPr lang="en-US" sz="1200" b="1" dirty="0">
              <a:solidFill>
                <a:srgbClr val="898989"/>
              </a:solidFill>
              <a:latin typeface="Arial" charset="0"/>
            </a:endParaRPr>
          </a:p>
        </p:txBody>
      </p:sp>
      <p:pic>
        <p:nvPicPr>
          <p:cNvPr id="23555" name="Picture 2" descr="flags"/>
          <p:cNvPicPr>
            <a:picLocks noChangeAspect="1" noChangeArrowheads="1"/>
          </p:cNvPicPr>
          <p:nvPr/>
        </p:nvPicPr>
        <p:blipFill>
          <a:blip r:embed="rId3">
            <a:extLst>
              <a:ext uri="{28A0092B-C50C-407E-A947-70E740481C1C}">
                <a14:useLocalDpi xmlns:a14="http://schemas.microsoft.com/office/drawing/2010/main" val="0"/>
              </a:ext>
            </a:extLst>
          </a:blip>
          <a:srcRect t="1666"/>
          <a:stretch>
            <a:fillRect/>
          </a:stretch>
        </p:blipFill>
        <p:spPr bwMode="auto">
          <a:xfrm>
            <a:off x="1631504" y="-24340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txBox="1">
            <a:spLocks noChangeArrowheads="1"/>
          </p:cNvSpPr>
          <p:nvPr/>
        </p:nvSpPr>
        <p:spPr bwMode="auto">
          <a:xfrm>
            <a:off x="1703512" y="548680"/>
            <a:ext cx="6553200" cy="1143000"/>
          </a:xfrm>
          <a:prstGeom prst="rect">
            <a:avLst/>
          </a:prstGeom>
          <a:noFill/>
          <a:ln w="9525">
            <a:noFill/>
            <a:miter lim="800000"/>
            <a:headEnd/>
            <a:tailEnd/>
          </a:ln>
          <a:effectLst>
            <a:outerShdw blurRad="63500" dist="38099" dir="2700000" algn="ctr" rotWithShape="0">
              <a:schemeClr val="tx2">
                <a:alpha val="74998"/>
              </a:schemeClr>
            </a:outerShdw>
          </a:effectLst>
        </p:spPr>
        <p:txBody>
          <a:bodyPr anchor="ct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l" eaLnBrk="1" hangingPunct="1"/>
            <a:endParaRPr lang="en-GB" sz="4000" b="1" dirty="0">
              <a:solidFill>
                <a:schemeClr val="tx2"/>
              </a:solidFill>
              <a:effectLst>
                <a:outerShdw blurRad="38100" dist="38100" dir="2700000" algn="tl">
                  <a:srgbClr val="DDDDDD"/>
                </a:outerShdw>
              </a:effectLst>
              <a:latin typeface="Arial" charset="0"/>
            </a:endParaRPr>
          </a:p>
        </p:txBody>
      </p:sp>
      <p:sp>
        <p:nvSpPr>
          <p:cNvPr id="5" name="Rectangle 4"/>
          <p:cNvSpPr txBox="1">
            <a:spLocks noChangeArrowheads="1"/>
          </p:cNvSpPr>
          <p:nvPr/>
        </p:nvSpPr>
        <p:spPr bwMode="auto">
          <a:xfrm>
            <a:off x="1752600" y="908720"/>
            <a:ext cx="8915400" cy="439248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buSzPts val="2700"/>
            </a:pPr>
            <a:endParaRPr lang="en-US" sz="2000" dirty="0">
              <a:solidFill>
                <a:srgbClr val="000000"/>
              </a:solidFill>
            </a:endParaRPr>
          </a:p>
          <a:p>
            <a:pPr>
              <a:buSzPts val="2700"/>
            </a:pPr>
            <a:r>
              <a:rPr lang="fr-FR" sz="2800" dirty="0">
                <a:solidFill>
                  <a:srgbClr val="000000"/>
                </a:solidFill>
                <a:latin typeface="Arial"/>
                <a:cs typeface="Arial"/>
              </a:rPr>
              <a:t>				RAPPEL </a:t>
            </a:r>
          </a:p>
          <a:p>
            <a:endParaRPr lang="fr-FR" sz="2800" dirty="0">
              <a:solidFill>
                <a:srgbClr val="000000"/>
              </a:solidFill>
              <a:latin typeface="Arial"/>
              <a:cs typeface="Arial"/>
            </a:endParaRPr>
          </a:p>
          <a:p>
            <a:r>
              <a:rPr lang="fr-FR" dirty="0">
                <a:latin typeface="Arial"/>
                <a:cs typeface="Arial"/>
              </a:rPr>
              <a:t>Conformément à son statut le CERN a le droit d’édicter ses propres règles de fonctionnement (SRR, règles de sécurité, CPR) qui s’appliquent à tous ceux qui participent à ses activités </a:t>
            </a:r>
          </a:p>
          <a:p>
            <a:endParaRPr lang="fr-FR" dirty="0">
              <a:latin typeface="Arial"/>
              <a:cs typeface="Arial"/>
            </a:endParaRPr>
          </a:p>
          <a:p>
            <a:r>
              <a:rPr lang="fr-FR" b="1" dirty="0">
                <a:latin typeface="Arial"/>
                <a:cs typeface="Arial"/>
              </a:rPr>
              <a:t>MAIS</a:t>
            </a:r>
            <a:r>
              <a:rPr lang="fr-FR" dirty="0">
                <a:latin typeface="Arial"/>
                <a:cs typeface="Arial"/>
              </a:rPr>
              <a:t>: alors que les membres du personnel sont soumis uniquement aux règles du CERN, les contractants restent également soumis au droit de l’Etat sur le territoire duquel ils interviennent</a:t>
            </a:r>
          </a:p>
          <a:p>
            <a:pPr algn="l"/>
            <a:endParaRPr lang="en-GB" dirty="0">
              <a:solidFill>
                <a:schemeClr val="bg1"/>
              </a:solidFill>
              <a:latin typeface="Arial"/>
              <a:cs typeface="Arial"/>
            </a:endParaRPr>
          </a:p>
        </p:txBody>
      </p:sp>
    </p:spTree>
    <p:extLst>
      <p:ext uri="{BB962C8B-B14F-4D97-AF65-F5344CB8AC3E}">
        <p14:creationId xmlns:p14="http://schemas.microsoft.com/office/powerpoint/2010/main" val="96429719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5" name="Group 3"/>
          <p:cNvGrpSpPr>
            <a:grpSpLocks/>
          </p:cNvGrpSpPr>
          <p:nvPr/>
        </p:nvGrpSpPr>
        <p:grpSpPr bwMode="auto">
          <a:xfrm>
            <a:off x="7924800" y="3975100"/>
            <a:ext cx="2082800" cy="1511300"/>
            <a:chOff x="0" y="0"/>
            <a:chExt cx="1312" cy="952"/>
          </a:xfrm>
        </p:grpSpPr>
        <p:pic>
          <p:nvPicPr>
            <p:cNvPr id="286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 y="96"/>
              <a:ext cx="1061"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4"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12"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78" name="Group 6"/>
          <p:cNvGrpSpPr>
            <a:grpSpLocks/>
          </p:cNvGrpSpPr>
          <p:nvPr/>
        </p:nvGrpSpPr>
        <p:grpSpPr bwMode="auto">
          <a:xfrm>
            <a:off x="2095500" y="4025900"/>
            <a:ext cx="2057400" cy="1485900"/>
            <a:chOff x="0" y="0"/>
            <a:chExt cx="1296" cy="936"/>
          </a:xfrm>
        </p:grpSpPr>
        <p:pic>
          <p:nvPicPr>
            <p:cNvPr id="286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8" y="96"/>
              <a:ext cx="1042"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7" name="Picture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96"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81" name="Group 9"/>
          <p:cNvGrpSpPr>
            <a:grpSpLocks/>
          </p:cNvGrpSpPr>
          <p:nvPr/>
        </p:nvGrpSpPr>
        <p:grpSpPr bwMode="auto">
          <a:xfrm>
            <a:off x="3175000" y="4419600"/>
            <a:ext cx="2146300" cy="1536700"/>
            <a:chOff x="0" y="0"/>
            <a:chExt cx="1352" cy="968"/>
          </a:xfrm>
        </p:grpSpPr>
        <p:pic>
          <p:nvPicPr>
            <p:cNvPr id="2867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 y="96"/>
              <a:ext cx="1100" cy="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80" name="Picture 8"/>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352" cy="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84" name="Group 12"/>
          <p:cNvGrpSpPr>
            <a:grpSpLocks/>
          </p:cNvGrpSpPr>
          <p:nvPr/>
        </p:nvGrpSpPr>
        <p:grpSpPr bwMode="auto">
          <a:xfrm>
            <a:off x="6561138" y="4422775"/>
            <a:ext cx="2006600" cy="1460500"/>
            <a:chOff x="0" y="0"/>
            <a:chExt cx="1264" cy="920"/>
          </a:xfrm>
        </p:grpSpPr>
        <p:pic>
          <p:nvPicPr>
            <p:cNvPr id="28682" name="Picture 1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28" y="96"/>
              <a:ext cx="1009"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83" name="Picture 11"/>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1264" cy="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91" name="Group 19"/>
          <p:cNvGrpSpPr>
            <a:grpSpLocks/>
          </p:cNvGrpSpPr>
          <p:nvPr/>
        </p:nvGrpSpPr>
        <p:grpSpPr bwMode="auto">
          <a:xfrm>
            <a:off x="7102475" y="239713"/>
            <a:ext cx="2146300" cy="1714500"/>
            <a:chOff x="0" y="0"/>
            <a:chExt cx="1352" cy="1080"/>
          </a:xfrm>
        </p:grpSpPr>
        <p:pic>
          <p:nvPicPr>
            <p:cNvPr id="28689" name="Picture 17"/>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28" y="96"/>
              <a:ext cx="1096" cy="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90" name="Picture 18"/>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352"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94" name="Group 22"/>
          <p:cNvGrpSpPr>
            <a:grpSpLocks/>
          </p:cNvGrpSpPr>
          <p:nvPr/>
        </p:nvGrpSpPr>
        <p:grpSpPr bwMode="auto">
          <a:xfrm>
            <a:off x="7096125" y="2271713"/>
            <a:ext cx="2146300" cy="1536700"/>
            <a:chOff x="0" y="0"/>
            <a:chExt cx="1352" cy="968"/>
          </a:xfrm>
        </p:grpSpPr>
        <p:pic>
          <p:nvPicPr>
            <p:cNvPr id="28692" name="Picture 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8" y="96"/>
              <a:ext cx="1096" cy="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93" name="Picture 21"/>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1352" cy="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8695" name="Rectangle 23"/>
          <p:cNvSpPr>
            <a:spLocks/>
          </p:cNvSpPr>
          <p:nvPr/>
        </p:nvSpPr>
        <p:spPr bwMode="auto">
          <a:xfrm>
            <a:off x="7899400" y="1549401"/>
            <a:ext cx="479298" cy="984885"/>
          </a:xfrm>
          <a:prstGeom prst="rect">
            <a:avLst/>
          </a:prstGeom>
          <a:noFill/>
          <a:ln>
            <a:noFill/>
          </a:ln>
          <a:effectLst>
            <a:outerShdw blurRad="127000" dist="76199"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6400">
                <a:solidFill>
                  <a:srgbClr val="000000"/>
                </a:solidFill>
                <a:latin typeface="Arial Bold" charset="0"/>
                <a:cs typeface="Arial Bold" charset="0"/>
                <a:sym typeface="Arial Bold" charset="0"/>
              </a:rPr>
              <a:t>+</a:t>
            </a:r>
          </a:p>
        </p:txBody>
      </p:sp>
      <p:grpSp>
        <p:nvGrpSpPr>
          <p:cNvPr id="28703" name="Group 31"/>
          <p:cNvGrpSpPr>
            <a:grpSpLocks/>
          </p:cNvGrpSpPr>
          <p:nvPr/>
        </p:nvGrpSpPr>
        <p:grpSpPr bwMode="auto">
          <a:xfrm>
            <a:off x="4368800" y="4975225"/>
            <a:ext cx="1930400" cy="1511300"/>
            <a:chOff x="0" y="0"/>
            <a:chExt cx="1216" cy="952"/>
          </a:xfrm>
        </p:grpSpPr>
        <p:pic>
          <p:nvPicPr>
            <p:cNvPr id="28701" name="Picture 2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7" y="96"/>
              <a:ext cx="961"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702" name="Picture 30"/>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16"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8704" name="Rectangle 32"/>
          <p:cNvSpPr>
            <a:spLocks/>
          </p:cNvSpPr>
          <p:nvPr/>
        </p:nvSpPr>
        <p:spPr bwMode="auto">
          <a:xfrm>
            <a:off x="5892800" y="3810001"/>
            <a:ext cx="479298" cy="984885"/>
          </a:xfrm>
          <a:prstGeom prst="rect">
            <a:avLst/>
          </a:prstGeom>
          <a:noFill/>
          <a:ln>
            <a:noFill/>
          </a:ln>
          <a:effectLst>
            <a:outerShdw blurRad="127000" dist="76199"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6400">
                <a:solidFill>
                  <a:srgbClr val="000000"/>
                </a:solidFill>
                <a:latin typeface="Arial Bold" charset="0"/>
                <a:cs typeface="Arial Bold" charset="0"/>
                <a:sym typeface="Arial Bold" charset="0"/>
              </a:rPr>
              <a:t>+</a:t>
            </a:r>
          </a:p>
        </p:txBody>
      </p:sp>
      <p:grpSp>
        <p:nvGrpSpPr>
          <p:cNvPr id="28707" name="Group 35"/>
          <p:cNvGrpSpPr>
            <a:grpSpLocks/>
          </p:cNvGrpSpPr>
          <p:nvPr/>
        </p:nvGrpSpPr>
        <p:grpSpPr bwMode="auto">
          <a:xfrm>
            <a:off x="5626100" y="5181600"/>
            <a:ext cx="1879600" cy="1485900"/>
            <a:chOff x="0" y="0"/>
            <a:chExt cx="1184" cy="936"/>
          </a:xfrm>
        </p:grpSpPr>
        <p:pic>
          <p:nvPicPr>
            <p:cNvPr id="28705" name="Picture 3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28" y="96"/>
              <a:ext cx="928"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706" name="Picture 34"/>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1184"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 name="TextBox 1"/>
          <p:cNvSpPr txBox="1"/>
          <p:nvPr/>
        </p:nvSpPr>
        <p:spPr>
          <a:xfrm>
            <a:off x="2063552" y="404664"/>
            <a:ext cx="4608512" cy="369332"/>
          </a:xfrm>
          <a:prstGeom prst="rect">
            <a:avLst/>
          </a:prstGeom>
          <a:noFill/>
        </p:spPr>
        <p:txBody>
          <a:bodyPr wrap="square" rtlCol="0">
            <a:spAutoFit/>
          </a:bodyPr>
          <a:lstStyle/>
          <a:p>
            <a:endParaRPr lang="en-US" dirty="0"/>
          </a:p>
        </p:txBody>
      </p:sp>
      <p:sp>
        <p:nvSpPr>
          <p:cNvPr id="3" name="TextBox 2"/>
          <p:cNvSpPr txBox="1"/>
          <p:nvPr/>
        </p:nvSpPr>
        <p:spPr>
          <a:xfrm>
            <a:off x="1991544" y="31628"/>
            <a:ext cx="4536504" cy="3970318"/>
          </a:xfrm>
          <a:prstGeom prst="rect">
            <a:avLst/>
          </a:prstGeom>
          <a:noFill/>
        </p:spPr>
        <p:txBody>
          <a:bodyPr wrap="square" rtlCol="0">
            <a:spAutoFit/>
          </a:bodyPr>
          <a:lstStyle/>
          <a:p>
            <a:pPr algn="just"/>
            <a:endParaRPr lang="fr-FR" dirty="0"/>
          </a:p>
          <a:p>
            <a:pPr algn="just"/>
            <a:r>
              <a:rPr lang="fr-FR" dirty="0"/>
              <a:t>Selon le </a:t>
            </a:r>
            <a:r>
              <a:rPr lang="fr-FR" b="1" dirty="0"/>
              <a:t>principe de territorialité, </a:t>
            </a:r>
            <a:r>
              <a:rPr lang="fr-FR" dirty="0"/>
              <a:t>consacré par l’accord franco-suisse de 1965, </a:t>
            </a:r>
            <a:r>
              <a:rPr lang="fr-FR" dirty="0">
                <a:solidFill>
                  <a:srgbClr val="000000"/>
                </a:solidFill>
              </a:rPr>
              <a:t>les contractants doivent respecter le droit de leur pays d’origine mais aussi un certain nombre de dispositions régissant les conditions de travail de leur personnel applicable sur le territoire d’exécution des services</a:t>
            </a:r>
          </a:p>
          <a:p>
            <a:pPr algn="just"/>
            <a:endParaRPr lang="fr-FR" b="1" dirty="0">
              <a:solidFill>
                <a:srgbClr val="000000"/>
              </a:solidFill>
            </a:endParaRPr>
          </a:p>
          <a:p>
            <a:pPr algn="just"/>
            <a:r>
              <a:rPr lang="fr-FR" b="1" dirty="0">
                <a:solidFill>
                  <a:srgbClr val="000000"/>
                </a:solidFill>
              </a:rPr>
              <a:t>2 territoires d’exécution des services </a:t>
            </a:r>
          </a:p>
          <a:p>
            <a:pPr algn="just"/>
            <a:r>
              <a:rPr lang="fr-FR" b="1" dirty="0">
                <a:solidFill>
                  <a:srgbClr val="000000"/>
                </a:solidFill>
              </a:rPr>
              <a:t>		=</a:t>
            </a:r>
          </a:p>
          <a:p>
            <a:r>
              <a:rPr lang="fr-FR" b="1" dirty="0"/>
              <a:t>2 droits applicables en plus du droit d’origine</a:t>
            </a:r>
          </a:p>
        </p:txBody>
      </p:sp>
      <p:sp>
        <p:nvSpPr>
          <p:cNvPr id="4" name="Slide Number Placeholder 3"/>
          <p:cNvSpPr>
            <a:spLocks noGrp="1"/>
          </p:cNvSpPr>
          <p:nvPr>
            <p:ph type="sldNum" sz="quarter" idx="4294967295"/>
          </p:nvPr>
        </p:nvSpPr>
        <p:spPr>
          <a:xfrm>
            <a:off x="9347200" y="6356350"/>
            <a:ext cx="2844800" cy="365125"/>
          </a:xfrm>
          <a:prstGeom prst="rect">
            <a:avLst/>
          </a:prstGeom>
        </p:spPr>
        <p:txBody>
          <a:bodyPr/>
          <a:lstStyle/>
          <a:p>
            <a:fld id="{7B0A9B71-17EE-40C5-A006-735DC504849A}" type="slidenum">
              <a:rPr lang="en-US" smtClean="0"/>
              <a:pPr/>
              <a:t>34</a:t>
            </a:fld>
            <a:endParaRPr lang="en-US" dirty="0"/>
          </a:p>
        </p:txBody>
      </p:sp>
    </p:spTree>
    <p:extLst>
      <p:ext uri="{BB962C8B-B14F-4D97-AF65-F5344CB8AC3E}">
        <p14:creationId xmlns:p14="http://schemas.microsoft.com/office/powerpoint/2010/main" val="2643608301"/>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5" name="Group 3"/>
          <p:cNvGrpSpPr>
            <a:grpSpLocks/>
          </p:cNvGrpSpPr>
          <p:nvPr/>
        </p:nvGrpSpPr>
        <p:grpSpPr bwMode="auto">
          <a:xfrm>
            <a:off x="7924800" y="3975100"/>
            <a:ext cx="2082800" cy="1511300"/>
            <a:chOff x="0" y="0"/>
            <a:chExt cx="1312" cy="952"/>
          </a:xfrm>
        </p:grpSpPr>
        <p:pic>
          <p:nvPicPr>
            <p:cNvPr id="286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 y="96"/>
              <a:ext cx="1061"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4"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12"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78" name="Group 6"/>
          <p:cNvGrpSpPr>
            <a:grpSpLocks/>
          </p:cNvGrpSpPr>
          <p:nvPr/>
        </p:nvGrpSpPr>
        <p:grpSpPr bwMode="auto">
          <a:xfrm>
            <a:off x="2095500" y="4025900"/>
            <a:ext cx="2057400" cy="1485900"/>
            <a:chOff x="0" y="0"/>
            <a:chExt cx="1296" cy="936"/>
          </a:xfrm>
        </p:grpSpPr>
        <p:pic>
          <p:nvPicPr>
            <p:cNvPr id="286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8" y="96"/>
              <a:ext cx="1042"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7" name="Picture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96"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81" name="Group 9"/>
          <p:cNvGrpSpPr>
            <a:grpSpLocks/>
          </p:cNvGrpSpPr>
          <p:nvPr/>
        </p:nvGrpSpPr>
        <p:grpSpPr bwMode="auto">
          <a:xfrm>
            <a:off x="3175000" y="4419600"/>
            <a:ext cx="2146300" cy="1536700"/>
            <a:chOff x="0" y="0"/>
            <a:chExt cx="1352" cy="968"/>
          </a:xfrm>
        </p:grpSpPr>
        <p:pic>
          <p:nvPicPr>
            <p:cNvPr id="2867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 y="96"/>
              <a:ext cx="1100" cy="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80" name="Picture 8"/>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352" cy="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84" name="Group 12"/>
          <p:cNvGrpSpPr>
            <a:grpSpLocks/>
          </p:cNvGrpSpPr>
          <p:nvPr/>
        </p:nvGrpSpPr>
        <p:grpSpPr bwMode="auto">
          <a:xfrm>
            <a:off x="6561138" y="4422775"/>
            <a:ext cx="2006600" cy="1460500"/>
            <a:chOff x="0" y="0"/>
            <a:chExt cx="1264" cy="920"/>
          </a:xfrm>
        </p:grpSpPr>
        <p:pic>
          <p:nvPicPr>
            <p:cNvPr id="28682" name="Picture 1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28" y="96"/>
              <a:ext cx="1009"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83" name="Picture 11"/>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1264" cy="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91" name="Group 19"/>
          <p:cNvGrpSpPr>
            <a:grpSpLocks/>
          </p:cNvGrpSpPr>
          <p:nvPr/>
        </p:nvGrpSpPr>
        <p:grpSpPr bwMode="auto">
          <a:xfrm>
            <a:off x="7102475" y="239713"/>
            <a:ext cx="2146300" cy="1714500"/>
            <a:chOff x="0" y="0"/>
            <a:chExt cx="1352" cy="1080"/>
          </a:xfrm>
        </p:grpSpPr>
        <p:pic>
          <p:nvPicPr>
            <p:cNvPr id="28689" name="Picture 17"/>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28" y="96"/>
              <a:ext cx="1096" cy="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90" name="Picture 18"/>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352"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8694" name="Group 22"/>
          <p:cNvGrpSpPr>
            <a:grpSpLocks/>
          </p:cNvGrpSpPr>
          <p:nvPr/>
        </p:nvGrpSpPr>
        <p:grpSpPr bwMode="auto">
          <a:xfrm>
            <a:off x="7096125" y="2271713"/>
            <a:ext cx="2146300" cy="1536700"/>
            <a:chOff x="0" y="0"/>
            <a:chExt cx="1352" cy="968"/>
          </a:xfrm>
        </p:grpSpPr>
        <p:pic>
          <p:nvPicPr>
            <p:cNvPr id="28692" name="Picture 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8" y="96"/>
              <a:ext cx="1096" cy="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93" name="Picture 21"/>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1352" cy="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8695" name="Rectangle 23"/>
          <p:cNvSpPr>
            <a:spLocks/>
          </p:cNvSpPr>
          <p:nvPr/>
        </p:nvSpPr>
        <p:spPr bwMode="auto">
          <a:xfrm>
            <a:off x="7899401" y="1549400"/>
            <a:ext cx="753411" cy="738664"/>
          </a:xfrm>
          <a:prstGeom prst="rect">
            <a:avLst/>
          </a:prstGeom>
          <a:noFill/>
          <a:ln>
            <a:noFill/>
          </a:ln>
          <a:effectLst>
            <a:outerShdw blurRad="127000" dist="76199"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fr-FR" altLang="fr-FR" sz="4800" dirty="0">
                <a:solidFill>
                  <a:srgbClr val="FF0000"/>
                </a:solidFill>
                <a:latin typeface="Arial Bold" charset="0"/>
                <a:cs typeface="Arial Bold" charset="0"/>
                <a:sym typeface="Arial Bold" charset="0"/>
              </a:rPr>
              <a:t>ou</a:t>
            </a:r>
          </a:p>
        </p:txBody>
      </p:sp>
      <p:grpSp>
        <p:nvGrpSpPr>
          <p:cNvPr id="28703" name="Group 31"/>
          <p:cNvGrpSpPr>
            <a:grpSpLocks/>
          </p:cNvGrpSpPr>
          <p:nvPr/>
        </p:nvGrpSpPr>
        <p:grpSpPr bwMode="auto">
          <a:xfrm>
            <a:off x="4368800" y="4975225"/>
            <a:ext cx="1930400" cy="1511300"/>
            <a:chOff x="0" y="0"/>
            <a:chExt cx="1216" cy="952"/>
          </a:xfrm>
        </p:grpSpPr>
        <p:pic>
          <p:nvPicPr>
            <p:cNvPr id="28701" name="Picture 2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7" y="96"/>
              <a:ext cx="961"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702" name="Picture 30"/>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16"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8704" name="Rectangle 32"/>
          <p:cNvSpPr>
            <a:spLocks/>
          </p:cNvSpPr>
          <p:nvPr/>
        </p:nvSpPr>
        <p:spPr bwMode="auto">
          <a:xfrm>
            <a:off x="5892800" y="3810001"/>
            <a:ext cx="479298" cy="984885"/>
          </a:xfrm>
          <a:prstGeom prst="rect">
            <a:avLst/>
          </a:prstGeom>
          <a:noFill/>
          <a:ln>
            <a:noFill/>
          </a:ln>
          <a:effectLst>
            <a:outerShdw blurRad="127000" dist="76199"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6400">
                <a:solidFill>
                  <a:srgbClr val="000000"/>
                </a:solidFill>
                <a:latin typeface="Arial Bold" charset="0"/>
                <a:cs typeface="Arial Bold" charset="0"/>
                <a:sym typeface="Arial Bold" charset="0"/>
              </a:rPr>
              <a:t>+</a:t>
            </a:r>
          </a:p>
        </p:txBody>
      </p:sp>
      <p:grpSp>
        <p:nvGrpSpPr>
          <p:cNvPr id="28707" name="Group 35"/>
          <p:cNvGrpSpPr>
            <a:grpSpLocks/>
          </p:cNvGrpSpPr>
          <p:nvPr/>
        </p:nvGrpSpPr>
        <p:grpSpPr bwMode="auto">
          <a:xfrm>
            <a:off x="5626100" y="5181600"/>
            <a:ext cx="1879600" cy="1485900"/>
            <a:chOff x="0" y="0"/>
            <a:chExt cx="1184" cy="936"/>
          </a:xfrm>
        </p:grpSpPr>
        <p:pic>
          <p:nvPicPr>
            <p:cNvPr id="28705" name="Picture 3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28" y="96"/>
              <a:ext cx="928"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706" name="Picture 34"/>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1184"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 name="TextBox 1"/>
          <p:cNvSpPr txBox="1"/>
          <p:nvPr/>
        </p:nvSpPr>
        <p:spPr>
          <a:xfrm>
            <a:off x="2063552" y="404664"/>
            <a:ext cx="4608512" cy="369332"/>
          </a:xfrm>
          <a:prstGeom prst="rect">
            <a:avLst/>
          </a:prstGeom>
          <a:noFill/>
        </p:spPr>
        <p:txBody>
          <a:bodyPr wrap="square" rtlCol="0">
            <a:spAutoFit/>
          </a:bodyPr>
          <a:lstStyle/>
          <a:p>
            <a:endParaRPr lang="en-US" dirty="0"/>
          </a:p>
        </p:txBody>
      </p:sp>
      <p:sp>
        <p:nvSpPr>
          <p:cNvPr id="3" name="TextBox 2"/>
          <p:cNvSpPr txBox="1"/>
          <p:nvPr/>
        </p:nvSpPr>
        <p:spPr>
          <a:xfrm>
            <a:off x="1991544" y="31629"/>
            <a:ext cx="4536504" cy="4524315"/>
          </a:xfrm>
          <a:prstGeom prst="rect">
            <a:avLst/>
          </a:prstGeom>
          <a:noFill/>
        </p:spPr>
        <p:txBody>
          <a:bodyPr wrap="square" rtlCol="0">
            <a:spAutoFit/>
          </a:bodyPr>
          <a:lstStyle/>
          <a:p>
            <a:pPr algn="just"/>
            <a:endParaRPr lang="fr-FR" b="1" dirty="0">
              <a:solidFill>
                <a:srgbClr val="000000"/>
              </a:solidFill>
            </a:endParaRPr>
          </a:p>
          <a:p>
            <a:pPr algn="just"/>
            <a:r>
              <a:rPr lang="fr-FR" dirty="0">
                <a:solidFill>
                  <a:srgbClr val="000000"/>
                </a:solidFill>
              </a:rPr>
              <a:t>L’application du principe de territorialité dans le contexte particulier du CERN posait des problèmes pratiques et juridiques pour les entreprises et leur personnel. Les deux Etats hôtes, avec le CERN, ont donc défini un nouveau régime:</a:t>
            </a:r>
          </a:p>
          <a:p>
            <a:pPr algn="just"/>
            <a:endParaRPr lang="fr-FR" dirty="0">
              <a:solidFill>
                <a:srgbClr val="000000"/>
              </a:solidFill>
            </a:endParaRPr>
          </a:p>
          <a:p>
            <a:pPr algn="just"/>
            <a:r>
              <a:rPr lang="fr-FR" b="1" dirty="0" smtClean="0">
                <a:solidFill>
                  <a:srgbClr val="000000"/>
                </a:solidFill>
              </a:rPr>
              <a:t>2 </a:t>
            </a:r>
            <a:r>
              <a:rPr lang="fr-FR" b="1" dirty="0">
                <a:solidFill>
                  <a:srgbClr val="000000"/>
                </a:solidFill>
              </a:rPr>
              <a:t>territoires d’exécution des services </a:t>
            </a:r>
          </a:p>
          <a:p>
            <a:pPr algn="just"/>
            <a:r>
              <a:rPr lang="fr-FR" b="1" dirty="0">
                <a:solidFill>
                  <a:srgbClr val="000000"/>
                </a:solidFill>
              </a:rPr>
              <a:t>		=</a:t>
            </a:r>
          </a:p>
          <a:p>
            <a:r>
              <a:rPr lang="fr-FR" b="1" dirty="0">
                <a:solidFill>
                  <a:srgbClr val="FF0000"/>
                </a:solidFill>
              </a:rPr>
              <a:t>1 seul droit applicable </a:t>
            </a:r>
            <a:r>
              <a:rPr lang="fr-FR" b="1" dirty="0"/>
              <a:t>en plus du droit d’origine</a:t>
            </a:r>
          </a:p>
          <a:p>
            <a:pPr algn="just"/>
            <a:endParaRPr lang="fr-FR" b="1" dirty="0">
              <a:solidFill>
                <a:srgbClr val="000000"/>
              </a:solidFill>
            </a:endParaRPr>
          </a:p>
          <a:p>
            <a:pPr algn="just"/>
            <a:endParaRPr lang="fr-FR" b="1" dirty="0">
              <a:solidFill>
                <a:srgbClr val="000000"/>
              </a:solidFill>
            </a:endParaRPr>
          </a:p>
          <a:p>
            <a:pPr algn="just"/>
            <a:endParaRPr lang="fr-FR" b="1" dirty="0">
              <a:solidFill>
                <a:srgbClr val="000000"/>
              </a:solidFill>
            </a:endParaRPr>
          </a:p>
          <a:p>
            <a:pPr algn="just"/>
            <a:endParaRPr lang="fr-FR" b="1" dirty="0">
              <a:solidFill>
                <a:srgbClr val="000000"/>
              </a:solidFill>
            </a:endParaRPr>
          </a:p>
        </p:txBody>
      </p:sp>
      <p:sp>
        <p:nvSpPr>
          <p:cNvPr id="4" name="Slide Number Placeholder 3"/>
          <p:cNvSpPr>
            <a:spLocks noGrp="1"/>
          </p:cNvSpPr>
          <p:nvPr>
            <p:ph type="sldNum" sz="quarter" idx="4294967295"/>
          </p:nvPr>
        </p:nvSpPr>
        <p:spPr>
          <a:xfrm>
            <a:off x="9347200" y="6356350"/>
            <a:ext cx="2844800" cy="365125"/>
          </a:xfrm>
          <a:prstGeom prst="rect">
            <a:avLst/>
          </a:prstGeom>
        </p:spPr>
        <p:txBody>
          <a:bodyPr/>
          <a:lstStyle/>
          <a:p>
            <a:fld id="{7B0A9B71-17EE-40C5-A006-735DC504849A}" type="slidenum">
              <a:rPr lang="en-US" smtClean="0"/>
              <a:pPr/>
              <a:t>35</a:t>
            </a:fld>
            <a:endParaRPr lang="en-US" dirty="0"/>
          </a:p>
        </p:txBody>
      </p:sp>
    </p:spTree>
    <p:extLst>
      <p:ext uri="{BB962C8B-B14F-4D97-AF65-F5344CB8AC3E}">
        <p14:creationId xmlns:p14="http://schemas.microsoft.com/office/powerpoint/2010/main" val="977877347"/>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490537"/>
          </a:xfrm>
        </p:spPr>
        <p:txBody>
          <a:bodyPr>
            <a:noAutofit/>
          </a:bodyPr>
          <a:lstStyle/>
          <a:p>
            <a:r>
              <a:rPr lang="fr-FR" sz="3600" dirty="0"/>
              <a:t>Domaines concernés</a:t>
            </a:r>
          </a:p>
        </p:txBody>
      </p:sp>
      <p:sp>
        <p:nvSpPr>
          <p:cNvPr id="3" name="Content Placeholder 2"/>
          <p:cNvSpPr>
            <a:spLocks noGrp="1"/>
          </p:cNvSpPr>
          <p:nvPr>
            <p:ph idx="4294967295"/>
          </p:nvPr>
        </p:nvSpPr>
        <p:spPr>
          <a:xfrm>
            <a:off x="-1" y="1007075"/>
            <a:ext cx="11090190" cy="5085749"/>
          </a:xfrm>
        </p:spPr>
        <p:txBody>
          <a:bodyPr>
            <a:normAutofit fontScale="92500" lnSpcReduction="20000"/>
          </a:bodyPr>
          <a:lstStyle/>
          <a:p>
            <a:pPr marL="0" indent="0">
              <a:buNone/>
            </a:pPr>
            <a:r>
              <a:rPr lang="fr-FR" dirty="0" smtClean="0"/>
              <a:t>	</a:t>
            </a:r>
            <a:r>
              <a:rPr lang="fr-FR" b="1" dirty="0" smtClean="0"/>
              <a:t>Droit applicable = </a:t>
            </a:r>
          </a:p>
          <a:p>
            <a:r>
              <a:rPr lang="fr-FR" dirty="0" smtClean="0"/>
              <a:t>le </a:t>
            </a:r>
            <a:r>
              <a:rPr lang="fr-FR" dirty="0"/>
              <a:t>temps de repos, </a:t>
            </a:r>
            <a:endParaRPr lang="fr-FR" dirty="0" smtClean="0"/>
          </a:p>
          <a:p>
            <a:r>
              <a:rPr lang="fr-FR" dirty="0" smtClean="0"/>
              <a:t>les </a:t>
            </a:r>
            <a:r>
              <a:rPr lang="fr-FR" dirty="0"/>
              <a:t>congés, </a:t>
            </a:r>
            <a:endParaRPr lang="fr-FR" dirty="0" smtClean="0"/>
          </a:p>
          <a:p>
            <a:r>
              <a:rPr lang="fr-FR" dirty="0" smtClean="0"/>
              <a:t>le </a:t>
            </a:r>
            <a:r>
              <a:rPr lang="fr-FR" dirty="0"/>
              <a:t>salaire minimal, </a:t>
            </a:r>
            <a:endParaRPr lang="fr-FR" dirty="0" smtClean="0"/>
          </a:p>
          <a:p>
            <a:r>
              <a:rPr lang="fr-FR" dirty="0" smtClean="0"/>
              <a:t>l’hygiène</a:t>
            </a:r>
            <a:r>
              <a:rPr lang="fr-FR" dirty="0"/>
              <a:t>, la sécurité et la santé au travail, </a:t>
            </a:r>
            <a:endParaRPr lang="fr-FR" dirty="0" smtClean="0"/>
          </a:p>
          <a:p>
            <a:r>
              <a:rPr lang="fr-FR" dirty="0" smtClean="0"/>
              <a:t>la </a:t>
            </a:r>
            <a:r>
              <a:rPr lang="fr-FR" dirty="0"/>
              <a:t>protection visant les jeunes travailleurs et les femmes enceintes ou venant d’accoucher</a:t>
            </a:r>
            <a:r>
              <a:rPr lang="fr-FR" dirty="0" smtClean="0"/>
              <a:t>,</a:t>
            </a:r>
          </a:p>
          <a:p>
            <a:r>
              <a:rPr lang="fr-FR" dirty="0" smtClean="0"/>
              <a:t>l’égalité </a:t>
            </a:r>
            <a:r>
              <a:rPr lang="fr-FR" dirty="0"/>
              <a:t>de traitement et </a:t>
            </a:r>
            <a:endParaRPr lang="fr-FR" dirty="0" smtClean="0"/>
          </a:p>
          <a:p>
            <a:r>
              <a:rPr lang="fr-FR" dirty="0" smtClean="0"/>
              <a:t>le </a:t>
            </a:r>
            <a:r>
              <a:rPr lang="fr-FR" dirty="0"/>
              <a:t>travail </a:t>
            </a:r>
            <a:r>
              <a:rPr lang="fr-FR" dirty="0" smtClean="0"/>
              <a:t>temporaire</a:t>
            </a:r>
          </a:p>
          <a:p>
            <a:pPr marL="0" indent="0">
              <a:buNone/>
            </a:pPr>
            <a:endParaRPr lang="fr-FR" sz="2600" dirty="0"/>
          </a:p>
          <a:p>
            <a:pPr marL="0" indent="0">
              <a:buNone/>
            </a:pPr>
            <a:r>
              <a:rPr lang="fr-FR" sz="2600" dirty="0"/>
              <a:t>Les autres matières (embauche, licenciement etc.) ne sont pas touchées par le nouveau régime</a:t>
            </a:r>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1649" y="1772816"/>
            <a:ext cx="602659"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74112" y="2127568"/>
            <a:ext cx="612226" cy="586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36152" y="2204864"/>
            <a:ext cx="1303252"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00056" y="4077072"/>
            <a:ext cx="3456384"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74112" y="1232704"/>
            <a:ext cx="1353369" cy="751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69037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633412"/>
          </a:xfrm>
        </p:spPr>
        <p:txBody>
          <a:bodyPr>
            <a:normAutofit fontScale="90000"/>
          </a:bodyPr>
          <a:lstStyle/>
          <a:p>
            <a:pPr fontAlgn="base">
              <a:spcAft>
                <a:spcPct val="0"/>
              </a:spcAft>
            </a:pPr>
            <a:r>
              <a:rPr lang="fr-FR" altLang="fr-FR" sz="3600" dirty="0">
                <a:latin typeface="Arial Bold Italic" charset="0"/>
                <a:cs typeface="Arial Bold Italic" charset="0"/>
                <a:sym typeface="Arial Bold Italic" charset="0"/>
              </a:rPr>
              <a:t>Appels d’offres et contrats concernés:</a:t>
            </a:r>
            <a:endParaRPr lang="en-US" altLang="fr-FR" sz="3600" dirty="0">
              <a:latin typeface="Arial Bold" charset="0"/>
              <a:cs typeface="Arial Bold" charset="0"/>
              <a:sym typeface="Arial Bold" charset="0"/>
            </a:endParaRPr>
          </a:p>
        </p:txBody>
      </p:sp>
      <p:sp>
        <p:nvSpPr>
          <p:cNvPr id="3" name="Content Placeholder 2"/>
          <p:cNvSpPr>
            <a:spLocks noGrp="1"/>
          </p:cNvSpPr>
          <p:nvPr>
            <p:ph idx="4294967295"/>
          </p:nvPr>
        </p:nvSpPr>
        <p:spPr>
          <a:xfrm>
            <a:off x="0" y="1196975"/>
            <a:ext cx="8229600" cy="1439863"/>
          </a:xfrm>
        </p:spPr>
        <p:txBody>
          <a:bodyPr>
            <a:normAutofit/>
          </a:bodyPr>
          <a:lstStyle/>
          <a:p>
            <a:pPr fontAlgn="base">
              <a:spcBef>
                <a:spcPct val="0"/>
              </a:spcBef>
              <a:spcAft>
                <a:spcPct val="0"/>
              </a:spcAft>
            </a:pPr>
            <a:r>
              <a:rPr lang="fr-FR" altLang="fr-FR" sz="2800" dirty="0">
                <a:solidFill>
                  <a:srgbClr val="000000"/>
                </a:solidFill>
                <a:latin typeface="Arial" panose="020B0604020202020204" pitchFamily="34" charset="0"/>
                <a:cs typeface="Arial" panose="020B0604020202020204" pitchFamily="34" charset="0"/>
                <a:sym typeface="Arial Bold" charset="0"/>
              </a:rPr>
              <a:t>IT et contrats exécutés sur les deux territoires, français </a:t>
            </a:r>
            <a:r>
              <a:rPr lang="fr-FR" altLang="fr-FR" sz="2800" b="1" dirty="0">
                <a:solidFill>
                  <a:srgbClr val="000000"/>
                </a:solidFill>
                <a:latin typeface="Arial" panose="020B0604020202020204" pitchFamily="34" charset="0"/>
                <a:cs typeface="Arial" panose="020B0604020202020204" pitchFamily="34" charset="0"/>
                <a:sym typeface="Arial Bold" charset="0"/>
              </a:rPr>
              <a:t>ET</a:t>
            </a:r>
            <a:r>
              <a:rPr lang="fr-FR" altLang="fr-FR" sz="2800" dirty="0">
                <a:solidFill>
                  <a:srgbClr val="000000"/>
                </a:solidFill>
                <a:latin typeface="Arial" panose="020B0604020202020204" pitchFamily="34" charset="0"/>
                <a:cs typeface="Arial" panose="020B0604020202020204" pitchFamily="34" charset="0"/>
                <a:sym typeface="Arial Bold" charset="0"/>
              </a:rPr>
              <a:t> suisse, du CERN</a:t>
            </a:r>
          </a:p>
          <a:p>
            <a:pPr marL="0" indent="0">
              <a:buNone/>
            </a:pPr>
            <a:endParaRPr lang="fr-FR" sz="2800" dirty="0"/>
          </a:p>
        </p:txBody>
      </p:sp>
      <p:grpSp>
        <p:nvGrpSpPr>
          <p:cNvPr id="6" name="Group 4"/>
          <p:cNvGrpSpPr>
            <a:grpSpLocks/>
          </p:cNvGrpSpPr>
          <p:nvPr/>
        </p:nvGrpSpPr>
        <p:grpSpPr bwMode="auto">
          <a:xfrm>
            <a:off x="6723471" y="2201245"/>
            <a:ext cx="1739900" cy="1224136"/>
            <a:chOff x="0" y="0"/>
            <a:chExt cx="1096" cy="912"/>
          </a:xfrm>
        </p:grpSpPr>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 y="96"/>
              <a:ext cx="840" cy="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8" name="Picture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096"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9" name="Group 7"/>
          <p:cNvGrpSpPr>
            <a:grpSpLocks/>
          </p:cNvGrpSpPr>
          <p:nvPr/>
        </p:nvGrpSpPr>
        <p:grpSpPr bwMode="auto">
          <a:xfrm>
            <a:off x="7896200" y="1778355"/>
            <a:ext cx="1728192" cy="1296144"/>
            <a:chOff x="0" y="0"/>
            <a:chExt cx="1288" cy="936"/>
          </a:xfrm>
        </p:grpSpPr>
        <p:pic>
          <p:nvPicPr>
            <p:cNvPr id="10"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8" y="96"/>
              <a:ext cx="1033"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1" name="Picture 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88"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14" name="Rectangle 13"/>
          <p:cNvSpPr/>
          <p:nvPr/>
        </p:nvSpPr>
        <p:spPr>
          <a:xfrm>
            <a:off x="1926534" y="3425382"/>
            <a:ext cx="7848872" cy="2062103"/>
          </a:xfrm>
          <a:prstGeom prst="rect">
            <a:avLst/>
          </a:prstGeom>
        </p:spPr>
        <p:txBody>
          <a:bodyPr wrap="square">
            <a:spAutoFit/>
          </a:bodyPr>
          <a:lstStyle/>
          <a:p>
            <a:pPr marL="457200" indent="-457200" fontAlgn="base">
              <a:spcBef>
                <a:spcPct val="0"/>
              </a:spcBef>
              <a:spcAft>
                <a:spcPct val="0"/>
              </a:spcAft>
              <a:buFont typeface="Arial" panose="020B0604020202020204" pitchFamily="34" charset="0"/>
              <a:buChar char="•"/>
            </a:pPr>
            <a:r>
              <a:rPr lang="fr-FR" altLang="fr-FR" sz="2800" dirty="0">
                <a:solidFill>
                  <a:srgbClr val="000000"/>
                </a:solidFill>
                <a:latin typeface="Arial" panose="020B0604020202020204" pitchFamily="34" charset="0"/>
                <a:cs typeface="Arial" panose="020B0604020202020204" pitchFamily="34" charset="0"/>
                <a:sym typeface="Arial Bold" charset="0"/>
              </a:rPr>
              <a:t>IT 		envoyés </a:t>
            </a:r>
            <a:r>
              <a:rPr lang="fr-FR" altLang="fr-FR" sz="2800" b="1" dirty="0">
                <a:solidFill>
                  <a:srgbClr val="000000"/>
                </a:solidFill>
                <a:latin typeface="Arial" panose="020B0604020202020204" pitchFamily="34" charset="0"/>
                <a:cs typeface="Arial" panose="020B0604020202020204" pitchFamily="34" charset="0"/>
                <a:sym typeface="Arial Bold" charset="0"/>
              </a:rPr>
              <a:t>APRES</a:t>
            </a:r>
            <a:r>
              <a:rPr lang="fr-FR" altLang="fr-FR" sz="2800" dirty="0">
                <a:solidFill>
                  <a:srgbClr val="000000"/>
                </a:solidFill>
                <a:latin typeface="Arial" panose="020B0604020202020204" pitchFamily="34" charset="0"/>
                <a:cs typeface="Arial" panose="020B0604020202020204" pitchFamily="34" charset="0"/>
                <a:sym typeface="Arial Bold" charset="0"/>
              </a:rPr>
              <a:t> </a:t>
            </a:r>
            <a:r>
              <a:rPr lang="fr-FR" altLang="fr-FR" sz="2800" b="1" dirty="0">
                <a:solidFill>
                  <a:srgbClr val="000000"/>
                </a:solidFill>
                <a:latin typeface="Arial" panose="020B0604020202020204" pitchFamily="34" charset="0"/>
                <a:cs typeface="Arial" panose="020B0604020202020204" pitchFamily="34" charset="0"/>
                <a:sym typeface="Arial Bold" charset="0"/>
              </a:rPr>
              <a:t>18 janvier 2014</a:t>
            </a:r>
          </a:p>
          <a:p>
            <a:pPr marL="457200" indent="-457200" fontAlgn="base">
              <a:spcBef>
                <a:spcPct val="0"/>
              </a:spcBef>
              <a:spcAft>
                <a:spcPct val="0"/>
              </a:spcAft>
              <a:buFont typeface="Arial" panose="020B0604020202020204" pitchFamily="34" charset="0"/>
              <a:buChar char="•"/>
            </a:pPr>
            <a:endParaRPr lang="en-US" altLang="fr-FR" sz="2800" b="1" dirty="0">
              <a:solidFill>
                <a:srgbClr val="000000"/>
              </a:solidFill>
              <a:latin typeface="Arial Bold" charset="0"/>
              <a:cs typeface="Arial Bold" charset="0"/>
              <a:sym typeface="Arial Bold" charset="0"/>
            </a:endParaRPr>
          </a:p>
          <a:p>
            <a:pPr marL="457200" indent="-457200" fontAlgn="base">
              <a:spcBef>
                <a:spcPct val="0"/>
              </a:spcBef>
              <a:spcAft>
                <a:spcPct val="0"/>
              </a:spcAft>
              <a:buFont typeface="Arial" panose="020B0604020202020204" pitchFamily="34" charset="0"/>
              <a:buChar char="•"/>
            </a:pPr>
            <a:r>
              <a:rPr lang="fr-FR" altLang="fr-FR" sz="2400" dirty="0">
                <a:solidFill>
                  <a:srgbClr val="000000"/>
                </a:solidFill>
                <a:latin typeface="Arial" panose="020B0604020202020204" pitchFamily="34" charset="0"/>
                <a:cs typeface="Arial" panose="020B0604020202020204" pitchFamily="34" charset="0"/>
                <a:sym typeface="Arial Bold" charset="0"/>
              </a:rPr>
              <a:t>Le droit applicable s’applique au contrat entier y compris les sous-traitants sauf si la sous-traitance ne concerne qu’un seul territoire</a:t>
            </a:r>
          </a:p>
        </p:txBody>
      </p:sp>
      <p:sp>
        <p:nvSpPr>
          <p:cNvPr id="22" name="TextBox 21"/>
          <p:cNvSpPr txBox="1"/>
          <p:nvPr/>
        </p:nvSpPr>
        <p:spPr>
          <a:xfrm>
            <a:off x="6723471" y="3450717"/>
            <a:ext cx="184666" cy="923330"/>
          </a:xfrm>
          <a:prstGeom prst="rect">
            <a:avLst/>
          </a:prstGeom>
          <a:noFill/>
        </p:spPr>
        <p:txBody>
          <a:bodyPr wrap="none" rtlCol="0">
            <a:spAutoFit/>
          </a:bodyPr>
          <a:lstStyle/>
          <a:p>
            <a:endParaRPr lang="en-US" dirty="0"/>
          </a:p>
          <a:p>
            <a:endParaRPr lang="en-US" dirty="0"/>
          </a:p>
          <a:p>
            <a:endParaRPr lang="en-US" dirty="0"/>
          </a:p>
        </p:txBody>
      </p:sp>
      <p:pic>
        <p:nvPicPr>
          <p:cNvPr id="1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83633" y="3425381"/>
            <a:ext cx="1075135" cy="715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346538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2" name="Group 4"/>
          <p:cNvGrpSpPr>
            <a:grpSpLocks/>
          </p:cNvGrpSpPr>
          <p:nvPr/>
        </p:nvGrpSpPr>
        <p:grpSpPr bwMode="auto">
          <a:xfrm>
            <a:off x="2603500" y="1179513"/>
            <a:ext cx="1739900" cy="1447800"/>
            <a:chOff x="0" y="0"/>
            <a:chExt cx="1096" cy="912"/>
          </a:xfrm>
        </p:grpSpPr>
        <p:pic>
          <p:nvPicPr>
            <p:cNvPr id="174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 y="96"/>
              <a:ext cx="840" cy="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1" name="Picture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096"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17415" name="Group 7"/>
          <p:cNvGrpSpPr>
            <a:grpSpLocks/>
          </p:cNvGrpSpPr>
          <p:nvPr/>
        </p:nvGrpSpPr>
        <p:grpSpPr bwMode="auto">
          <a:xfrm>
            <a:off x="3819525" y="1839913"/>
            <a:ext cx="2044700" cy="1485900"/>
            <a:chOff x="0" y="0"/>
            <a:chExt cx="1288" cy="936"/>
          </a:xfrm>
        </p:grpSpPr>
        <p:pic>
          <p:nvPicPr>
            <p:cNvPr id="1741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8" y="96"/>
              <a:ext cx="1033"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4" name="Picture 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88"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17416" name="Rectangle 8"/>
          <p:cNvSpPr>
            <a:spLocks/>
          </p:cNvSpPr>
          <p:nvPr/>
        </p:nvSpPr>
        <p:spPr bwMode="auto">
          <a:xfrm>
            <a:off x="2692401" y="584200"/>
            <a:ext cx="241944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3600" dirty="0">
                <a:solidFill>
                  <a:srgbClr val="003399"/>
                </a:solidFill>
                <a:latin typeface="Arial Bold" charset="0"/>
                <a:cs typeface="Arial Bold" charset="0"/>
                <a:sym typeface="Arial Bold" charset="0"/>
              </a:rPr>
              <a:t>Avant 2014</a:t>
            </a:r>
          </a:p>
        </p:txBody>
      </p:sp>
      <p:grpSp>
        <p:nvGrpSpPr>
          <p:cNvPr id="17421" name="Group 13"/>
          <p:cNvGrpSpPr>
            <a:grpSpLocks/>
          </p:cNvGrpSpPr>
          <p:nvPr/>
        </p:nvGrpSpPr>
        <p:grpSpPr bwMode="auto">
          <a:xfrm>
            <a:off x="3225800" y="3670300"/>
            <a:ext cx="1739900" cy="1447800"/>
            <a:chOff x="0" y="0"/>
            <a:chExt cx="1096" cy="912"/>
          </a:xfrm>
        </p:grpSpPr>
        <p:pic>
          <p:nvPicPr>
            <p:cNvPr id="1741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 y="96"/>
              <a:ext cx="840" cy="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20" name="Picture 1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096"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17424" name="Group 16"/>
          <p:cNvGrpSpPr>
            <a:grpSpLocks/>
          </p:cNvGrpSpPr>
          <p:nvPr/>
        </p:nvGrpSpPr>
        <p:grpSpPr bwMode="auto">
          <a:xfrm>
            <a:off x="6311900" y="3670300"/>
            <a:ext cx="2044700" cy="1485900"/>
            <a:chOff x="0" y="0"/>
            <a:chExt cx="1288" cy="936"/>
          </a:xfrm>
        </p:grpSpPr>
        <p:pic>
          <p:nvPicPr>
            <p:cNvPr id="17422"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8" y="96"/>
              <a:ext cx="1033"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23" name="Picture 1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88"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17425" name="Rectangle 17"/>
          <p:cNvSpPr>
            <a:spLocks/>
          </p:cNvSpPr>
          <p:nvPr/>
        </p:nvSpPr>
        <p:spPr bwMode="auto">
          <a:xfrm>
            <a:off x="1993901" y="368300"/>
            <a:ext cx="30777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3600">
                <a:solidFill>
                  <a:srgbClr val="D90B00"/>
                </a:solidFill>
                <a:latin typeface="Chalkduster" charset="0"/>
                <a:ea typeface="Chalkduster" charset="0"/>
                <a:cs typeface="Chalkduster" charset="0"/>
                <a:sym typeface="Chalkduster" charset="0"/>
              </a:rPr>
              <a:t>A</a:t>
            </a:r>
          </a:p>
        </p:txBody>
      </p:sp>
      <p:grpSp>
        <p:nvGrpSpPr>
          <p:cNvPr id="17428" name="Group 20"/>
          <p:cNvGrpSpPr>
            <a:grpSpLocks/>
          </p:cNvGrpSpPr>
          <p:nvPr/>
        </p:nvGrpSpPr>
        <p:grpSpPr bwMode="auto">
          <a:xfrm>
            <a:off x="1803400" y="368300"/>
            <a:ext cx="800100" cy="939800"/>
            <a:chOff x="0" y="0"/>
            <a:chExt cx="504" cy="592"/>
          </a:xfrm>
        </p:grpSpPr>
        <p:sp>
          <p:nvSpPr>
            <p:cNvPr id="17426" name="Oval 18"/>
            <p:cNvSpPr>
              <a:spLocks/>
            </p:cNvSpPr>
            <p:nvPr/>
          </p:nvSpPr>
          <p:spPr bwMode="auto">
            <a:xfrm>
              <a:off x="24" y="24"/>
              <a:ext cx="456" cy="544"/>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pPr>
              <a:endParaRPr lang="fr-FR" sz="4200">
                <a:solidFill>
                  <a:srgbClr val="000000"/>
                </a:solidFill>
                <a:latin typeface="Gill Sans" charset="0"/>
                <a:sym typeface="Gill Sans" charset="0"/>
              </a:endParaRPr>
            </a:p>
          </p:txBody>
        </p:sp>
        <p:pic>
          <p:nvPicPr>
            <p:cNvPr id="17427" name="Picture 19"/>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504"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17429" name="Rectangle 21"/>
          <p:cNvSpPr>
            <a:spLocks/>
          </p:cNvSpPr>
          <p:nvPr/>
        </p:nvSpPr>
        <p:spPr bwMode="auto">
          <a:xfrm>
            <a:off x="1993901" y="3886200"/>
            <a:ext cx="30777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3600">
                <a:solidFill>
                  <a:srgbClr val="D90B00"/>
                </a:solidFill>
                <a:latin typeface="Chalkduster" charset="0"/>
                <a:ea typeface="Chalkduster" charset="0"/>
                <a:cs typeface="Chalkduster" charset="0"/>
                <a:sym typeface="Chalkduster" charset="0"/>
              </a:rPr>
              <a:t>B</a:t>
            </a:r>
          </a:p>
        </p:txBody>
      </p:sp>
      <p:grpSp>
        <p:nvGrpSpPr>
          <p:cNvPr id="17432" name="Group 24"/>
          <p:cNvGrpSpPr>
            <a:grpSpLocks/>
          </p:cNvGrpSpPr>
          <p:nvPr/>
        </p:nvGrpSpPr>
        <p:grpSpPr bwMode="auto">
          <a:xfrm>
            <a:off x="1803400" y="3886200"/>
            <a:ext cx="800100" cy="939800"/>
            <a:chOff x="0" y="0"/>
            <a:chExt cx="504" cy="592"/>
          </a:xfrm>
        </p:grpSpPr>
        <p:sp>
          <p:nvSpPr>
            <p:cNvPr id="17430" name="Oval 22"/>
            <p:cNvSpPr>
              <a:spLocks/>
            </p:cNvSpPr>
            <p:nvPr/>
          </p:nvSpPr>
          <p:spPr bwMode="auto">
            <a:xfrm>
              <a:off x="24" y="24"/>
              <a:ext cx="456" cy="544"/>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pPr>
              <a:endParaRPr lang="fr-FR" sz="4200">
                <a:solidFill>
                  <a:srgbClr val="000000"/>
                </a:solidFill>
                <a:latin typeface="Gill Sans" charset="0"/>
                <a:sym typeface="Gill Sans" charset="0"/>
              </a:endParaRPr>
            </a:p>
          </p:txBody>
        </p:sp>
        <p:pic>
          <p:nvPicPr>
            <p:cNvPr id="17431" name="Picture 2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504"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17433" name="Rectangle 25"/>
          <p:cNvSpPr>
            <a:spLocks/>
          </p:cNvSpPr>
          <p:nvPr/>
        </p:nvSpPr>
        <p:spPr bwMode="auto">
          <a:xfrm>
            <a:off x="1524001" y="5511800"/>
            <a:ext cx="9231313"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fontAlgn="base">
              <a:spcBef>
                <a:spcPct val="0"/>
              </a:spcBef>
              <a:spcAft>
                <a:spcPct val="0"/>
              </a:spcAft>
            </a:pPr>
            <a:r>
              <a:rPr lang="fr-FR" altLang="fr-FR" sz="2400" dirty="0">
                <a:solidFill>
                  <a:srgbClr val="990000"/>
                </a:solidFill>
                <a:latin typeface="Arial Bold Italic" charset="0"/>
                <a:cs typeface="Arial Bold Italic" charset="0"/>
                <a:sym typeface="Arial Bold Italic" charset="0"/>
              </a:rPr>
              <a:t>Le nouveau régime ne s’applique pas </a:t>
            </a:r>
          </a:p>
        </p:txBody>
      </p:sp>
      <p:pic>
        <p:nvPicPr>
          <p:cNvPr id="17434" name="Picture 26"/>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79750" y="5969000"/>
            <a:ext cx="6019800"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435" name="Rectangle 27"/>
          <p:cNvSpPr>
            <a:spLocks/>
          </p:cNvSpPr>
          <p:nvPr/>
        </p:nvSpPr>
        <p:spPr bwMode="auto">
          <a:xfrm>
            <a:off x="8229600" y="1361578"/>
            <a:ext cx="3751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2400" dirty="0" err="1">
                <a:solidFill>
                  <a:srgbClr val="000000"/>
                </a:solidFill>
                <a:latin typeface="Arial Bold" charset="0"/>
                <a:cs typeface="Arial Bold" charset="0"/>
                <a:sym typeface="Arial Bold" charset="0"/>
              </a:rPr>
              <a:t>ou</a:t>
            </a:r>
            <a:endParaRPr lang="en-US" altLang="fr-FR" sz="2400" dirty="0">
              <a:solidFill>
                <a:srgbClr val="000000"/>
              </a:solidFill>
              <a:latin typeface="Arial Bold" charset="0"/>
              <a:cs typeface="Arial Bold" charset="0"/>
              <a:sym typeface="Arial Bold" charset="0"/>
            </a:endParaRPr>
          </a:p>
        </p:txBody>
      </p:sp>
      <p:sp>
        <p:nvSpPr>
          <p:cNvPr id="17436" name="Rectangle 28"/>
          <p:cNvSpPr>
            <a:spLocks/>
          </p:cNvSpPr>
          <p:nvPr/>
        </p:nvSpPr>
        <p:spPr bwMode="auto">
          <a:xfrm>
            <a:off x="5410201" y="4140200"/>
            <a:ext cx="3751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2400" dirty="0" err="1">
                <a:solidFill>
                  <a:srgbClr val="000000"/>
                </a:solidFill>
                <a:latin typeface="Arial Bold" charset="0"/>
                <a:cs typeface="Arial Bold" charset="0"/>
                <a:sym typeface="Arial Bold" charset="0"/>
              </a:rPr>
              <a:t>ou</a:t>
            </a:r>
            <a:endParaRPr lang="en-US" altLang="fr-FR" sz="2400" dirty="0">
              <a:solidFill>
                <a:srgbClr val="000000"/>
              </a:solidFill>
              <a:latin typeface="Arial Bold" charset="0"/>
              <a:cs typeface="Arial Bold" charset="0"/>
              <a:sym typeface="Arial Bold" charset="0"/>
            </a:endParaRPr>
          </a:p>
        </p:txBody>
      </p:sp>
      <p:pic>
        <p:nvPicPr>
          <p:cNvPr id="30"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32501" y="774700"/>
            <a:ext cx="212248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1" name="Picture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31363" y="774700"/>
            <a:ext cx="17128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Slide Number Placeholder 1"/>
          <p:cNvSpPr>
            <a:spLocks noGrp="1"/>
          </p:cNvSpPr>
          <p:nvPr>
            <p:ph type="sldNum" sz="quarter" idx="4294967295"/>
          </p:nvPr>
        </p:nvSpPr>
        <p:spPr>
          <a:xfrm>
            <a:off x="9347200" y="6356350"/>
            <a:ext cx="2844800" cy="365125"/>
          </a:xfrm>
          <a:prstGeom prst="rect">
            <a:avLst/>
          </a:prstGeom>
        </p:spPr>
        <p:txBody>
          <a:bodyPr/>
          <a:lstStyle/>
          <a:p>
            <a:fld id="{7B0A9B71-17EE-40C5-A006-735DC504849A}" type="slidenum">
              <a:rPr lang="en-US" smtClean="0"/>
              <a:pPr/>
              <a:t>38</a:t>
            </a:fld>
            <a:endParaRPr lang="en-US" dirty="0"/>
          </a:p>
        </p:txBody>
      </p:sp>
    </p:spTree>
    <p:extLst>
      <p:ext uri="{BB962C8B-B14F-4D97-AF65-F5344CB8AC3E}">
        <p14:creationId xmlns:p14="http://schemas.microsoft.com/office/powerpoint/2010/main" val="1347652177"/>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4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4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4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4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74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43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4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6" grpId="0"/>
      <p:bldP spid="17435" grpId="0"/>
      <p:bldP spid="1743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706437"/>
          </a:xfrm>
        </p:spPr>
        <p:txBody>
          <a:bodyPr>
            <a:normAutofit/>
          </a:bodyPr>
          <a:lstStyle/>
          <a:p>
            <a:r>
              <a:rPr lang="fr-FR" sz="3600" dirty="0"/>
              <a:t>La définition du droit applicable </a:t>
            </a:r>
          </a:p>
        </p:txBody>
      </p:sp>
      <p:sp>
        <p:nvSpPr>
          <p:cNvPr id="3" name="Content Placeholder 2"/>
          <p:cNvSpPr>
            <a:spLocks noGrp="1"/>
          </p:cNvSpPr>
          <p:nvPr>
            <p:ph idx="4294967295"/>
          </p:nvPr>
        </p:nvSpPr>
        <p:spPr>
          <a:xfrm>
            <a:off x="3505200" y="1196975"/>
            <a:ext cx="8686800" cy="4929188"/>
          </a:xfrm>
        </p:spPr>
        <p:txBody>
          <a:bodyPr>
            <a:normAutofit/>
          </a:bodyPr>
          <a:lstStyle/>
          <a:p>
            <a:r>
              <a:rPr lang="fr-FR" sz="2800" dirty="0"/>
              <a:t>Le droit applicable sera déterminé par le CERN sur la base de la </a:t>
            </a:r>
            <a:r>
              <a:rPr lang="fr-FR" sz="2800" b="1" dirty="0">
                <a:solidFill>
                  <a:srgbClr val="FF0000"/>
                </a:solidFill>
              </a:rPr>
              <a:t>Part Prépondérante Prévisible de la Prestation = 4P</a:t>
            </a:r>
            <a:endParaRPr lang="fr-FR" sz="2800" b="1" dirty="0"/>
          </a:p>
          <a:p>
            <a:r>
              <a:rPr lang="fr-FR" sz="2800" dirty="0"/>
              <a:t>La 4P est  établie par le responsable technique du contrat, son chef de groupe et le Service des Achats</a:t>
            </a:r>
          </a:p>
          <a:p>
            <a:r>
              <a:rPr lang="fr-FR" sz="2800" dirty="0"/>
              <a:t>Le Service des Achats a élaboré un memo pour vous aider dans cette démarche </a:t>
            </a:r>
          </a:p>
          <a:p>
            <a:pPr marL="0" indent="0">
              <a:buNone/>
            </a:pPr>
            <a:endParaRPr lang="en-GB"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0979" y="3764251"/>
            <a:ext cx="3114221" cy="1832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521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fontAlgn="base">
              <a:spcBef>
                <a:spcPct val="0"/>
              </a:spcBef>
              <a:spcAft>
                <a:spcPct val="0"/>
              </a:spcAft>
              <a:defRPr/>
            </a:pPr>
            <a:fld id="{EE84CC51-A409-429B-A22A-39099AEE8034}" type="slidenum">
              <a:rPr lang="en-US" altLang="en-US" smtClean="0">
                <a:solidFill>
                  <a:srgbClr val="0C377B"/>
                </a:solidFill>
                <a:cs typeface="Arial" panose="020B0604020202020204" pitchFamily="34" charset="0"/>
              </a:rPr>
              <a:pPr fontAlgn="base">
                <a:spcBef>
                  <a:spcPct val="0"/>
                </a:spcBef>
                <a:spcAft>
                  <a:spcPct val="0"/>
                </a:spcAft>
                <a:defRPr/>
              </a:pPr>
              <a:t>4</a:t>
            </a:fld>
            <a:endParaRPr lang="en-US" altLang="en-US" dirty="0">
              <a:solidFill>
                <a:srgbClr val="0C377B"/>
              </a:solidFill>
              <a:cs typeface="Arial" panose="020B0604020202020204" pitchFamily="34" charset="0"/>
            </a:endParaRPr>
          </a:p>
        </p:txBody>
      </p:sp>
      <p:sp>
        <p:nvSpPr>
          <p:cNvPr id="2" name="Title 1"/>
          <p:cNvSpPr>
            <a:spLocks noGrp="1"/>
          </p:cNvSpPr>
          <p:nvPr>
            <p:ph type="title"/>
          </p:nvPr>
        </p:nvSpPr>
        <p:spPr/>
        <p:txBody>
          <a:bodyPr/>
          <a:lstStyle/>
          <a:p>
            <a:r>
              <a:rPr lang="en-US" dirty="0" smtClean="0"/>
              <a:t>Aspects </a:t>
            </a:r>
            <a:r>
              <a:rPr lang="en-US" dirty="0" err="1" smtClean="0"/>
              <a:t>sociaux</a:t>
            </a:r>
            <a:endParaRPr lang="en-US" dirty="0"/>
          </a:p>
        </p:txBody>
      </p:sp>
      <p:sp>
        <p:nvSpPr>
          <p:cNvPr id="5" name="Content Placeholder 4"/>
          <p:cNvSpPr>
            <a:spLocks noGrp="1"/>
          </p:cNvSpPr>
          <p:nvPr>
            <p:ph idx="1"/>
          </p:nvPr>
        </p:nvSpPr>
        <p:spPr>
          <a:xfrm>
            <a:off x="609600" y="1600201"/>
            <a:ext cx="11162044" cy="4525963"/>
          </a:xfrm>
        </p:spPr>
        <p:txBody>
          <a:bodyPr/>
          <a:lstStyle/>
          <a:p>
            <a:pPr marL="36513" indent="0">
              <a:buNone/>
            </a:pPr>
            <a:endParaRPr lang="en-US" dirty="0"/>
          </a:p>
        </p:txBody>
      </p:sp>
      <p:graphicFrame>
        <p:nvGraphicFramePr>
          <p:cNvPr id="3" name="Diagram 2"/>
          <p:cNvGraphicFramePr/>
          <p:nvPr>
            <p:extLst>
              <p:ext uri="{D42A27DB-BD31-4B8C-83A1-F6EECF244321}">
                <p14:modId xmlns:p14="http://schemas.microsoft.com/office/powerpoint/2010/main" val="3031912158"/>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9227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de la 4P</a:t>
            </a:r>
            <a:endParaRPr lang="en-US" dirty="0"/>
          </a:p>
        </p:txBody>
      </p:sp>
      <p:sp>
        <p:nvSpPr>
          <p:cNvPr id="3" name="Content Placeholder 2"/>
          <p:cNvSpPr>
            <a:spLocks noGrp="1"/>
          </p:cNvSpPr>
          <p:nvPr>
            <p:ph idx="1"/>
          </p:nvPr>
        </p:nvSpPr>
        <p:spPr/>
        <p:txBody>
          <a:bodyPr/>
          <a:lstStyle/>
          <a:p>
            <a:r>
              <a:rPr lang="fr-FR" sz="2800" dirty="0"/>
              <a:t>La 4 P est établie sur la base d’un ou plusieurs des critères </a:t>
            </a:r>
            <a:r>
              <a:rPr lang="fr-FR" dirty="0"/>
              <a:t>suivants:</a:t>
            </a:r>
          </a:p>
          <a:p>
            <a:endParaRPr lang="en-US" dirty="0"/>
          </a:p>
        </p:txBody>
      </p:sp>
      <p:sp>
        <p:nvSpPr>
          <p:cNvPr id="4" name="Slide Number Placeholder 3"/>
          <p:cNvSpPr>
            <a:spLocks noGrp="1"/>
          </p:cNvSpPr>
          <p:nvPr>
            <p:ph type="sldNum" sz="quarter" idx="4294967295"/>
          </p:nvPr>
        </p:nvSpPr>
        <p:spPr/>
        <p:txBody>
          <a:bodyPr/>
          <a:lstStyle/>
          <a:p>
            <a:endParaRPr lang="fr-FR"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9577" y="2924944"/>
            <a:ext cx="3810397" cy="3144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3180" y="3008216"/>
            <a:ext cx="4077587" cy="3060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9391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p:txBody>
          <a:bodyPr/>
          <a:lstStyle/>
          <a:p>
            <a:endParaRPr lang="en-US" altLang="fr-FR" dirty="0"/>
          </a:p>
        </p:txBody>
      </p:sp>
      <p:sp>
        <p:nvSpPr>
          <p:cNvPr id="6" name="TextBox 5"/>
          <p:cNvSpPr txBox="1"/>
          <p:nvPr/>
        </p:nvSpPr>
        <p:spPr>
          <a:xfrm>
            <a:off x="6023992" y="4437113"/>
            <a:ext cx="4320480" cy="1200329"/>
          </a:xfrm>
          <a:prstGeom prst="rect">
            <a:avLst/>
          </a:prstGeom>
          <a:noFill/>
        </p:spPr>
        <p:txBody>
          <a:bodyPr wrap="square" rtlCol="0">
            <a:spAutoFit/>
          </a:bodyPr>
          <a:lstStyle/>
          <a:p>
            <a:r>
              <a:rPr lang="fr-FR" dirty="0"/>
              <a:t>Le droit applicable en vertu de la 4P restera en vigueur pour toute la durée du contrat, renouvellements inclus.</a:t>
            </a:r>
          </a:p>
          <a:p>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3625" y="548681"/>
            <a:ext cx="3857650" cy="2464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33625" y="3212976"/>
            <a:ext cx="3226271" cy="2941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75" y="712804"/>
            <a:ext cx="4869708" cy="3508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3014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Responsabilités : contractants</a:t>
            </a:r>
            <a:endParaRPr lang="fr-FR" dirty="0"/>
          </a:p>
        </p:txBody>
      </p:sp>
      <p:sp>
        <p:nvSpPr>
          <p:cNvPr id="3" name="Content Placeholder 2"/>
          <p:cNvSpPr>
            <a:spLocks noGrp="1"/>
          </p:cNvSpPr>
          <p:nvPr>
            <p:ph idx="1"/>
          </p:nvPr>
        </p:nvSpPr>
        <p:spPr>
          <a:xfrm>
            <a:off x="609599" y="1600201"/>
            <a:ext cx="10230853" cy="4525963"/>
          </a:xfrm>
        </p:spPr>
        <p:txBody>
          <a:bodyPr>
            <a:normAutofit/>
          </a:bodyPr>
          <a:lstStyle/>
          <a:p>
            <a:r>
              <a:rPr lang="fr-FR" dirty="0"/>
              <a:t>Les contractants doivent s’assurer qu’ils respectent le droit applicable en vertu de la 4P dans l’exécution de leur contrat avec le CERN. A cette fin le CERN leur fournit l’adresse des autorités </a:t>
            </a:r>
            <a:r>
              <a:rPr lang="fr-FR" dirty="0" smtClean="0"/>
              <a:t>compétentes (</a:t>
            </a:r>
            <a:r>
              <a:rPr lang="fr-FR" dirty="0" err="1" smtClean="0"/>
              <a:t>ref</a:t>
            </a:r>
            <a:r>
              <a:rPr lang="fr-FR" dirty="0" smtClean="0"/>
              <a:t>. WOCS)</a:t>
            </a:r>
            <a:endParaRPr lang="fr-FR" dirty="0"/>
          </a:p>
          <a:p>
            <a:r>
              <a:rPr lang="fr-FR" dirty="0"/>
              <a:t>Les contractants doivent aussi informer leurs employés et leurs sous-traitants (</a:t>
            </a:r>
            <a:r>
              <a:rPr lang="fr-FR" b="1" dirty="0"/>
              <a:t>sauf</a:t>
            </a:r>
            <a:r>
              <a:rPr lang="fr-FR" dirty="0"/>
              <a:t> si </a:t>
            </a:r>
            <a:r>
              <a:rPr lang="fr-FR" dirty="0" smtClean="0"/>
              <a:t>ces derniers </a:t>
            </a:r>
            <a:r>
              <a:rPr lang="fr-FR" dirty="0"/>
              <a:t>n’interviennent que sur un seul territoire</a:t>
            </a:r>
            <a:r>
              <a:rPr lang="fr-FR" dirty="0" smtClean="0"/>
              <a:t>)</a:t>
            </a:r>
            <a:endParaRPr lang="fr-FR" dirty="0"/>
          </a:p>
          <a:p>
            <a:endParaRPr lang="fr-FR" dirty="0"/>
          </a:p>
        </p:txBody>
      </p:sp>
      <p:sp>
        <p:nvSpPr>
          <p:cNvPr id="4" name="Slide Number Placeholder 3"/>
          <p:cNvSpPr>
            <a:spLocks noGrp="1"/>
          </p:cNvSpPr>
          <p:nvPr>
            <p:ph type="sldNum" sz="quarter" idx="4294967295"/>
          </p:nvPr>
        </p:nvSpPr>
        <p:spPr/>
        <p:txBody>
          <a:bodyPr/>
          <a:lstStyle/>
          <a:p>
            <a:endParaRPr lang="fr-FR" dirty="0"/>
          </a:p>
        </p:txBody>
      </p:sp>
    </p:spTree>
    <p:extLst>
      <p:ext uri="{BB962C8B-B14F-4D97-AF65-F5344CB8AC3E}">
        <p14:creationId xmlns:p14="http://schemas.microsoft.com/office/powerpoint/2010/main" val="3904673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B0A9B71-17EE-40C5-A006-735DC504849A}" type="slidenum">
              <a:rPr lang="en-US" smtClean="0"/>
              <a:pPr/>
              <a:t>43</a:t>
            </a:fld>
            <a:endParaRPr lang="en-US" dirty="0"/>
          </a:p>
        </p:txBody>
      </p:sp>
      <p:graphicFrame>
        <p:nvGraphicFramePr>
          <p:cNvPr id="5" name="Table 4"/>
          <p:cNvGraphicFramePr>
            <a:graphicFrameLocks noGrp="1"/>
          </p:cNvGraphicFramePr>
          <p:nvPr>
            <p:extLst/>
          </p:nvPr>
        </p:nvGraphicFramePr>
        <p:xfrm>
          <a:off x="1671799" y="1460409"/>
          <a:ext cx="8729220" cy="3845560"/>
        </p:xfrm>
        <a:graphic>
          <a:graphicData uri="http://schemas.openxmlformats.org/drawingml/2006/table">
            <a:tbl>
              <a:tblPr firstRow="1" bandRow="1">
                <a:tableStyleId>{5C22544A-7EE6-4342-B048-85BDC9FD1C3A}</a:tableStyleId>
              </a:tblPr>
              <a:tblGrid>
                <a:gridCol w="2535810">
                  <a:extLst>
                    <a:ext uri="{9D8B030D-6E8A-4147-A177-3AD203B41FA5}">
                      <a16:colId xmlns:a16="http://schemas.microsoft.com/office/drawing/2014/main" val="3762036357"/>
                    </a:ext>
                  </a:extLst>
                </a:gridCol>
                <a:gridCol w="2941163">
                  <a:extLst>
                    <a:ext uri="{9D8B030D-6E8A-4147-A177-3AD203B41FA5}">
                      <a16:colId xmlns:a16="http://schemas.microsoft.com/office/drawing/2014/main" val="316819529"/>
                    </a:ext>
                  </a:extLst>
                </a:gridCol>
                <a:gridCol w="3252247">
                  <a:extLst>
                    <a:ext uri="{9D8B030D-6E8A-4147-A177-3AD203B41FA5}">
                      <a16:colId xmlns:a16="http://schemas.microsoft.com/office/drawing/2014/main" val="1518866820"/>
                    </a:ext>
                  </a:extLst>
                </a:gridCol>
              </a:tblGrid>
              <a:tr h="370840">
                <a:tc>
                  <a:txBody>
                    <a:bodyPr/>
                    <a:lstStyle/>
                    <a:p>
                      <a:endParaRPr lang="en-GB" dirty="0"/>
                    </a:p>
                  </a:txBody>
                  <a:tcPr/>
                </a:tc>
                <a:tc>
                  <a:txBody>
                    <a:bodyPr/>
                    <a:lstStyle/>
                    <a:p>
                      <a:r>
                        <a:rPr lang="en-GB" dirty="0" smtClean="0"/>
                        <a:t>4P CH</a:t>
                      </a:r>
                      <a:endParaRPr lang="en-GB" dirty="0"/>
                    </a:p>
                  </a:txBody>
                  <a:tcPr/>
                </a:tc>
                <a:tc>
                  <a:txBody>
                    <a:bodyPr/>
                    <a:lstStyle/>
                    <a:p>
                      <a:r>
                        <a:rPr lang="en-GB" dirty="0" smtClean="0"/>
                        <a:t>4P FR</a:t>
                      </a:r>
                      <a:endParaRPr lang="en-GB" dirty="0"/>
                    </a:p>
                  </a:txBody>
                  <a:tcPr/>
                </a:tc>
                <a:extLst>
                  <a:ext uri="{0D108BD9-81ED-4DB2-BD59-A6C34878D82A}">
                    <a16:rowId xmlns:a16="http://schemas.microsoft.com/office/drawing/2014/main" val="2849125142"/>
                  </a:ext>
                </a:extLst>
              </a:tr>
              <a:tr h="370840">
                <a:tc>
                  <a:txBody>
                    <a:bodyPr/>
                    <a:lstStyle/>
                    <a:p>
                      <a:r>
                        <a:rPr lang="en-GB" dirty="0" smtClean="0"/>
                        <a:t>French (EU) Contractor</a:t>
                      </a:r>
                    </a:p>
                    <a:p>
                      <a:endParaRPr lang="en-GB" dirty="0" smtClean="0"/>
                    </a:p>
                    <a:p>
                      <a:r>
                        <a:rPr lang="en-GB" dirty="0" smtClean="0"/>
                        <a:t>French social charges</a:t>
                      </a:r>
                      <a:endParaRPr lang="en-GB" dirty="0"/>
                    </a:p>
                  </a:txBody>
                  <a:tcPr/>
                </a:tc>
                <a:tc>
                  <a:txBody>
                    <a:bodyPr/>
                    <a:lstStyle/>
                    <a:p>
                      <a:r>
                        <a:rPr lang="en-GB" dirty="0" smtClean="0">
                          <a:solidFill>
                            <a:schemeClr val="tx1"/>
                          </a:solidFill>
                        </a:rPr>
                        <a:t>Swiss</a:t>
                      </a:r>
                      <a:r>
                        <a:rPr lang="en-GB" baseline="0" dirty="0" smtClean="0">
                          <a:solidFill>
                            <a:schemeClr val="tx1"/>
                          </a:solidFill>
                        </a:rPr>
                        <a:t> salaries with French social charges </a:t>
                      </a:r>
                      <a:endParaRPr lang="en-GB" dirty="0" smtClean="0">
                        <a:solidFill>
                          <a:schemeClr val="tx1"/>
                        </a:solidFill>
                      </a:endParaRPr>
                    </a:p>
                    <a:p>
                      <a:r>
                        <a:rPr lang="en-GB" dirty="0" smtClean="0">
                          <a:solidFill>
                            <a:schemeClr val="tx1"/>
                          </a:solidFill>
                        </a:rPr>
                        <a:t>Not commercially</a:t>
                      </a:r>
                      <a:r>
                        <a:rPr lang="en-GB" baseline="0" dirty="0" smtClean="0">
                          <a:solidFill>
                            <a:schemeClr val="tx1"/>
                          </a:solidFill>
                        </a:rPr>
                        <a:t> affordable</a:t>
                      </a:r>
                    </a:p>
                    <a:p>
                      <a:r>
                        <a:rPr lang="en-GB" baseline="0" dirty="0" smtClean="0">
                          <a:solidFill>
                            <a:schemeClr val="tx1"/>
                          </a:solidFill>
                        </a:rPr>
                        <a:t>Not competitive </a:t>
                      </a:r>
                    </a:p>
                    <a:p>
                      <a:r>
                        <a:rPr lang="en-GB" baseline="0" dirty="0" smtClean="0">
                          <a:solidFill>
                            <a:schemeClr val="tx1"/>
                          </a:solidFill>
                        </a:rPr>
                        <a:t>Swiss salaries, French social charges</a:t>
                      </a:r>
                      <a:endParaRPr lang="en-GB" dirty="0">
                        <a:solidFill>
                          <a:schemeClr val="tx1"/>
                        </a:solidFill>
                      </a:endParaRPr>
                    </a:p>
                  </a:txBody>
                  <a:tcPr/>
                </a:tc>
                <a:tc>
                  <a:txBody>
                    <a:bodyPr/>
                    <a:lstStyle/>
                    <a:p>
                      <a:r>
                        <a:rPr lang="en-GB" dirty="0" smtClean="0"/>
                        <a:t>French Contracts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dirty="0" smtClean="0">
                          <a:solidFill>
                            <a:srgbClr val="FF0000"/>
                          </a:solidFill>
                          <a:sym typeface="Wingdings" panose="05000000000000000000" pitchFamily="2" charset="2"/>
                        </a:rPr>
                        <a:t></a:t>
                      </a:r>
                      <a:endParaRPr lang="en-GB" sz="32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rPr>
                        <a:t>Difficult</a:t>
                      </a:r>
                      <a:r>
                        <a:rPr lang="en-GB" baseline="0" dirty="0" smtClean="0">
                          <a:solidFill>
                            <a:schemeClr val="tx1"/>
                          </a:solidFill>
                        </a:rPr>
                        <a:t> to keep present competences ( for existing Swiss contracts)</a:t>
                      </a:r>
                      <a:endParaRPr lang="en-GB" dirty="0">
                        <a:solidFill>
                          <a:schemeClr val="tx1"/>
                        </a:solidFill>
                      </a:endParaRPr>
                    </a:p>
                  </a:txBody>
                  <a:tcPr/>
                </a:tc>
                <a:extLst>
                  <a:ext uri="{0D108BD9-81ED-4DB2-BD59-A6C34878D82A}">
                    <a16:rowId xmlns:a16="http://schemas.microsoft.com/office/drawing/2014/main" val="4053494798"/>
                  </a:ext>
                </a:extLst>
              </a:tr>
              <a:tr h="370840">
                <a:tc>
                  <a:txBody>
                    <a:bodyPr/>
                    <a:lstStyle/>
                    <a:p>
                      <a:r>
                        <a:rPr lang="en-GB" dirty="0" smtClean="0"/>
                        <a:t>Swiss</a:t>
                      </a:r>
                      <a:r>
                        <a:rPr lang="en-GB" baseline="0" dirty="0" smtClean="0"/>
                        <a:t> Contractor</a:t>
                      </a:r>
                    </a:p>
                    <a:p>
                      <a:endParaRPr lang="en-GB" baseline="0" dirty="0" smtClean="0"/>
                    </a:p>
                    <a:p>
                      <a:r>
                        <a:rPr lang="en-GB" baseline="0" dirty="0" smtClean="0"/>
                        <a:t>Swiss social charges</a:t>
                      </a:r>
                      <a:endParaRPr lang="en-GB" dirty="0"/>
                    </a:p>
                  </a:txBody>
                  <a:tcPr/>
                </a:tc>
                <a:tc>
                  <a:txBody>
                    <a:bodyPr/>
                    <a:lstStyle/>
                    <a:p>
                      <a:r>
                        <a:rPr lang="en-GB" sz="4800" b="1" dirty="0" smtClean="0">
                          <a:solidFill>
                            <a:srgbClr val="008000"/>
                          </a:solidFill>
                          <a:sym typeface="Wingdings" panose="05000000000000000000" pitchFamily="2" charset="2"/>
                        </a:rPr>
                        <a:t></a:t>
                      </a:r>
                      <a:endParaRPr lang="en-GB" sz="4800" b="1" dirty="0" smtClean="0">
                        <a:solidFill>
                          <a:srgbClr val="008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rgbClr val="008000"/>
                          </a:solidFill>
                          <a:sym typeface="Wingdings" panose="05000000000000000000" pitchFamily="2" charset="2"/>
                        </a:rPr>
                        <a:t></a:t>
                      </a:r>
                      <a:endParaRPr lang="en-GB" sz="1800" b="1" dirty="0" smtClean="0">
                        <a:solidFill>
                          <a:srgbClr val="008000"/>
                        </a:solidFill>
                      </a:endParaRPr>
                    </a:p>
                    <a:p>
                      <a:r>
                        <a:rPr lang="en-GB" dirty="0" smtClean="0"/>
                        <a:t>Swiss</a:t>
                      </a:r>
                      <a:r>
                        <a:rPr lang="en-GB" baseline="0" dirty="0" smtClean="0"/>
                        <a:t> contracts </a:t>
                      </a:r>
                    </a:p>
                    <a:p>
                      <a:r>
                        <a:rPr lang="en-GB" baseline="0" dirty="0" smtClean="0"/>
                        <a:t>(Swiss social charges)</a:t>
                      </a:r>
                    </a:p>
                    <a:p>
                      <a:r>
                        <a:rPr lang="en-GB" baseline="0" dirty="0" smtClean="0"/>
                        <a:t>Hourly rates could cover the overtime above 35 hours</a:t>
                      </a:r>
                    </a:p>
                  </a:txBody>
                  <a:tcPr/>
                </a:tc>
                <a:extLst>
                  <a:ext uri="{0D108BD9-81ED-4DB2-BD59-A6C34878D82A}">
                    <a16:rowId xmlns:a16="http://schemas.microsoft.com/office/drawing/2014/main" val="2040538825"/>
                  </a:ext>
                </a:extLst>
              </a:tr>
            </a:tbl>
          </a:graphicData>
        </a:graphic>
      </p:graphicFrame>
      <p:sp>
        <p:nvSpPr>
          <p:cNvPr id="6" name="Right Arrow 5"/>
          <p:cNvSpPr/>
          <p:nvPr/>
        </p:nvSpPr>
        <p:spPr>
          <a:xfrm>
            <a:off x="5972176" y="2124075"/>
            <a:ext cx="333375"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Multiply 6"/>
          <p:cNvSpPr/>
          <p:nvPr/>
        </p:nvSpPr>
        <p:spPr>
          <a:xfrm>
            <a:off x="4694798" y="1460409"/>
            <a:ext cx="2434015" cy="2512956"/>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207186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342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2171F32-9A30-EC41-A9D2-45D6D6C63207}" type="slidenum">
              <a:rPr lang="en-US" smtClean="0">
                <a:solidFill>
                  <a:prstClr val="black"/>
                </a:solidFill>
              </a:rPr>
              <a:pPr/>
              <a:t>5</a:t>
            </a:fld>
            <a:endParaRPr lang="en-US" dirty="0">
              <a:solidFill>
                <a:prstClr val="black"/>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32308009"/>
              </p:ext>
            </p:extLst>
          </p:nvPr>
        </p:nvGraphicFramePr>
        <p:xfrm>
          <a:off x="609600" y="415090"/>
          <a:ext cx="9956800" cy="5711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4205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fontAlgn="base">
              <a:spcBef>
                <a:spcPct val="0"/>
              </a:spcBef>
              <a:spcAft>
                <a:spcPct val="0"/>
              </a:spcAft>
              <a:defRPr/>
            </a:pPr>
            <a:fld id="{EE84CC51-A409-429B-A22A-39099AEE8034}" type="slidenum">
              <a:rPr lang="en-US" altLang="en-US" smtClean="0">
                <a:solidFill>
                  <a:srgbClr val="0C377B"/>
                </a:solidFill>
                <a:cs typeface="Arial" panose="020B0604020202020204" pitchFamily="34" charset="0"/>
              </a:rPr>
              <a:pPr fontAlgn="base">
                <a:spcBef>
                  <a:spcPct val="0"/>
                </a:spcBef>
                <a:spcAft>
                  <a:spcPct val="0"/>
                </a:spcAft>
                <a:defRPr/>
              </a:pPr>
              <a:t>6</a:t>
            </a:fld>
            <a:endParaRPr lang="en-US" altLang="en-US" dirty="0">
              <a:solidFill>
                <a:srgbClr val="0C377B"/>
              </a:solidFill>
              <a:cs typeface="Arial" panose="020B0604020202020204" pitchFamily="34" charset="0"/>
            </a:endParaRPr>
          </a:p>
        </p:txBody>
      </p:sp>
      <p:sp>
        <p:nvSpPr>
          <p:cNvPr id="2" name="Title 1"/>
          <p:cNvSpPr>
            <a:spLocks noGrp="1"/>
          </p:cNvSpPr>
          <p:nvPr>
            <p:ph type="title"/>
          </p:nvPr>
        </p:nvSpPr>
        <p:spPr/>
        <p:txBody>
          <a:bodyPr/>
          <a:lstStyle/>
          <a:p>
            <a:r>
              <a:rPr lang="en-US" dirty="0" smtClean="0"/>
              <a:t>Questions </a:t>
            </a:r>
            <a:endParaRPr lang="en-US" dirty="0"/>
          </a:p>
        </p:txBody>
      </p:sp>
      <p:sp>
        <p:nvSpPr>
          <p:cNvPr id="5" name="Content Placeholder 4"/>
          <p:cNvSpPr>
            <a:spLocks noGrp="1"/>
          </p:cNvSpPr>
          <p:nvPr>
            <p:ph idx="1"/>
          </p:nvPr>
        </p:nvSpPr>
        <p:spPr>
          <a:xfrm>
            <a:off x="659841" y="1233436"/>
            <a:ext cx="9956800" cy="4525963"/>
          </a:xfrm>
        </p:spPr>
        <p:txBody>
          <a:bodyPr/>
          <a:lstStyle/>
          <a:p>
            <a:endParaRPr lang="en-US" dirty="0" smtClean="0"/>
          </a:p>
          <a:p>
            <a:pPr lvl="1"/>
            <a:endParaRPr lang="en-US" dirty="0"/>
          </a:p>
        </p:txBody>
      </p:sp>
      <p:graphicFrame>
        <p:nvGraphicFramePr>
          <p:cNvPr id="3" name="Diagram 2"/>
          <p:cNvGraphicFramePr/>
          <p:nvPr>
            <p:extLst>
              <p:ext uri="{D42A27DB-BD31-4B8C-83A1-F6EECF244321}">
                <p14:modId xmlns:p14="http://schemas.microsoft.com/office/powerpoint/2010/main" val="164491497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p:cNvPicPr>
            <a:picLocks noChangeAspect="1"/>
          </p:cNvPicPr>
          <p:nvPr/>
        </p:nvPicPr>
        <p:blipFill>
          <a:blip r:embed="rId7"/>
          <a:stretch>
            <a:fillRect/>
          </a:stretch>
        </p:blipFill>
        <p:spPr>
          <a:xfrm>
            <a:off x="7188088" y="3313590"/>
            <a:ext cx="1329043" cy="1530229"/>
          </a:xfrm>
          <a:prstGeom prst="rect">
            <a:avLst/>
          </a:prstGeom>
        </p:spPr>
      </p:pic>
      <p:pic>
        <p:nvPicPr>
          <p:cNvPr id="10" name="Picture 9"/>
          <p:cNvPicPr>
            <a:picLocks noChangeAspect="1"/>
          </p:cNvPicPr>
          <p:nvPr/>
        </p:nvPicPr>
        <p:blipFill>
          <a:blip r:embed="rId7"/>
          <a:stretch>
            <a:fillRect/>
          </a:stretch>
        </p:blipFill>
        <p:spPr>
          <a:xfrm>
            <a:off x="3626742" y="2014180"/>
            <a:ext cx="1329043" cy="1530229"/>
          </a:xfrm>
          <a:prstGeom prst="rect">
            <a:avLst/>
          </a:prstGeom>
        </p:spPr>
      </p:pic>
      <p:sp>
        <p:nvSpPr>
          <p:cNvPr id="12" name="TextBox 11"/>
          <p:cNvSpPr txBox="1"/>
          <p:nvPr/>
        </p:nvSpPr>
        <p:spPr>
          <a:xfrm>
            <a:off x="3875058" y="2409962"/>
            <a:ext cx="1130968" cy="738664"/>
          </a:xfrm>
          <a:prstGeom prst="rect">
            <a:avLst/>
          </a:prstGeom>
          <a:noFill/>
        </p:spPr>
        <p:txBody>
          <a:bodyPr wrap="square" rtlCol="0">
            <a:spAutoFit/>
          </a:bodyPr>
          <a:lstStyle/>
          <a:p>
            <a:r>
              <a:rPr lang="en-US" sz="1400" dirty="0" smtClean="0">
                <a:solidFill>
                  <a:schemeClr val="bg1"/>
                </a:solidFill>
              </a:rPr>
              <a:t>Services </a:t>
            </a:r>
            <a:r>
              <a:rPr lang="en-US" sz="1400" dirty="0" err="1" smtClean="0">
                <a:solidFill>
                  <a:schemeClr val="bg1"/>
                </a:solidFill>
              </a:rPr>
              <a:t>demandés</a:t>
            </a:r>
            <a:r>
              <a:rPr lang="en-US" sz="1400" dirty="0" smtClean="0">
                <a:solidFill>
                  <a:schemeClr val="bg1"/>
                </a:solidFill>
              </a:rPr>
              <a:t>, volume? </a:t>
            </a:r>
            <a:endParaRPr lang="en-GB" sz="1400" dirty="0">
              <a:solidFill>
                <a:schemeClr val="bg1"/>
              </a:solidFill>
            </a:endParaRPr>
          </a:p>
        </p:txBody>
      </p:sp>
      <p:sp>
        <p:nvSpPr>
          <p:cNvPr id="13" name="TextBox 12"/>
          <p:cNvSpPr txBox="1"/>
          <p:nvPr/>
        </p:nvSpPr>
        <p:spPr>
          <a:xfrm>
            <a:off x="6550526" y="2302240"/>
            <a:ext cx="1276015" cy="954107"/>
          </a:xfrm>
          <a:prstGeom prst="rect">
            <a:avLst/>
          </a:prstGeom>
          <a:noFill/>
        </p:spPr>
        <p:txBody>
          <a:bodyPr wrap="square" rtlCol="0">
            <a:spAutoFit/>
          </a:bodyPr>
          <a:lstStyle/>
          <a:p>
            <a:pPr algn="ctr"/>
            <a:r>
              <a:rPr lang="en-US" sz="1400" dirty="0" smtClean="0">
                <a:solidFill>
                  <a:schemeClr val="bg1"/>
                </a:solidFill>
              </a:rPr>
              <a:t>Lieu de travail: determination de la 4P?</a:t>
            </a:r>
            <a:endParaRPr lang="en-GB" sz="1400" dirty="0">
              <a:solidFill>
                <a:schemeClr val="bg1"/>
              </a:solidFill>
            </a:endParaRPr>
          </a:p>
        </p:txBody>
      </p:sp>
      <p:sp>
        <p:nvSpPr>
          <p:cNvPr id="14" name="TextBox 13"/>
          <p:cNvSpPr txBox="1"/>
          <p:nvPr/>
        </p:nvSpPr>
        <p:spPr>
          <a:xfrm>
            <a:off x="4333373" y="3761515"/>
            <a:ext cx="1435769" cy="461665"/>
          </a:xfrm>
          <a:prstGeom prst="rect">
            <a:avLst/>
          </a:prstGeom>
          <a:noFill/>
        </p:spPr>
        <p:txBody>
          <a:bodyPr wrap="square" rtlCol="0">
            <a:spAutoFit/>
          </a:bodyPr>
          <a:lstStyle/>
          <a:p>
            <a:pPr algn="ctr"/>
            <a:r>
              <a:rPr lang="en-US" sz="1200" dirty="0" err="1">
                <a:solidFill>
                  <a:schemeClr val="bg1"/>
                </a:solidFill>
              </a:rPr>
              <a:t>Liste</a:t>
            </a:r>
            <a:r>
              <a:rPr lang="en-US" sz="1200" dirty="0">
                <a:solidFill>
                  <a:schemeClr val="bg1"/>
                </a:solidFill>
              </a:rPr>
              <a:t> des </a:t>
            </a:r>
            <a:r>
              <a:rPr lang="en-US" sz="1200" dirty="0" err="1" smtClean="0">
                <a:solidFill>
                  <a:schemeClr val="bg1"/>
                </a:solidFill>
              </a:rPr>
              <a:t>soumissionnaires</a:t>
            </a:r>
            <a:endParaRPr lang="en-US" sz="1200" dirty="0">
              <a:solidFill>
                <a:schemeClr val="bg1"/>
              </a:solidFill>
            </a:endParaRPr>
          </a:p>
        </p:txBody>
      </p:sp>
      <p:sp>
        <p:nvSpPr>
          <p:cNvPr id="15" name="TextBox 14"/>
          <p:cNvSpPr txBox="1"/>
          <p:nvPr/>
        </p:nvSpPr>
        <p:spPr>
          <a:xfrm>
            <a:off x="5772597" y="3496417"/>
            <a:ext cx="1368704" cy="1107996"/>
          </a:xfrm>
          <a:prstGeom prst="rect">
            <a:avLst/>
          </a:prstGeom>
          <a:noFill/>
        </p:spPr>
        <p:txBody>
          <a:bodyPr wrap="square" rtlCol="0">
            <a:spAutoFit/>
          </a:bodyPr>
          <a:lstStyle/>
          <a:p>
            <a:pPr algn="ctr"/>
            <a:r>
              <a:rPr lang="en-US" sz="1100" dirty="0" smtClean="0">
                <a:solidFill>
                  <a:schemeClr val="bg1"/>
                </a:solidFill>
              </a:rPr>
              <a:t>No. </a:t>
            </a:r>
            <a:r>
              <a:rPr lang="en-US" sz="1100" dirty="0">
                <a:solidFill>
                  <a:schemeClr val="bg1"/>
                </a:solidFill>
              </a:rPr>
              <a:t>de </a:t>
            </a:r>
            <a:r>
              <a:rPr lang="en-US" sz="1100" dirty="0" err="1" smtClean="0">
                <a:solidFill>
                  <a:schemeClr val="bg1"/>
                </a:solidFill>
              </a:rPr>
              <a:t>contrats</a:t>
            </a:r>
            <a:r>
              <a:rPr lang="en-US" sz="1100" dirty="0" smtClean="0">
                <a:solidFill>
                  <a:schemeClr val="bg1"/>
                </a:solidFill>
              </a:rPr>
              <a:t> ? (impact </a:t>
            </a:r>
            <a:r>
              <a:rPr lang="en-US" sz="1100" dirty="0">
                <a:solidFill>
                  <a:schemeClr val="bg1"/>
                </a:solidFill>
              </a:rPr>
              <a:t>sur la </a:t>
            </a:r>
            <a:r>
              <a:rPr lang="en-US" sz="1100" dirty="0" err="1">
                <a:solidFill>
                  <a:schemeClr val="bg1"/>
                </a:solidFill>
              </a:rPr>
              <a:t>taille</a:t>
            </a:r>
            <a:r>
              <a:rPr lang="en-US" sz="1100" dirty="0">
                <a:solidFill>
                  <a:schemeClr val="bg1"/>
                </a:solidFill>
              </a:rPr>
              <a:t> des </a:t>
            </a:r>
            <a:r>
              <a:rPr lang="en-US" sz="1100" dirty="0" err="1" smtClean="0">
                <a:solidFill>
                  <a:schemeClr val="bg1"/>
                </a:solidFill>
              </a:rPr>
              <a:t>firmes</a:t>
            </a:r>
            <a:r>
              <a:rPr lang="en-US" sz="1100" dirty="0" smtClean="0">
                <a:solidFill>
                  <a:schemeClr val="bg1"/>
                </a:solidFill>
              </a:rPr>
              <a:t>, </a:t>
            </a:r>
            <a:r>
              <a:rPr lang="en-US" sz="1100" dirty="0">
                <a:solidFill>
                  <a:schemeClr val="bg1"/>
                </a:solidFill>
              </a:rPr>
              <a:t>le </a:t>
            </a:r>
            <a:r>
              <a:rPr lang="en-US" sz="1100" dirty="0" err="1">
                <a:solidFill>
                  <a:schemeClr val="bg1"/>
                </a:solidFill>
              </a:rPr>
              <a:t>risque</a:t>
            </a:r>
            <a:r>
              <a:rPr lang="en-US" sz="1100" dirty="0">
                <a:solidFill>
                  <a:schemeClr val="bg1"/>
                </a:solidFill>
              </a:rPr>
              <a:t> </a:t>
            </a:r>
            <a:r>
              <a:rPr lang="en-US" sz="1100" dirty="0" err="1">
                <a:solidFill>
                  <a:schemeClr val="bg1"/>
                </a:solidFill>
              </a:rPr>
              <a:t>futur</a:t>
            </a:r>
            <a:r>
              <a:rPr lang="en-US" sz="1100" dirty="0">
                <a:solidFill>
                  <a:schemeClr val="bg1"/>
                </a:solidFill>
              </a:rPr>
              <a:t> </a:t>
            </a:r>
            <a:r>
              <a:rPr lang="en-US" sz="1100" dirty="0" err="1">
                <a:solidFill>
                  <a:schemeClr val="bg1"/>
                </a:solidFill>
              </a:rPr>
              <a:t>mais</a:t>
            </a:r>
            <a:r>
              <a:rPr lang="en-US" sz="1100" dirty="0">
                <a:solidFill>
                  <a:schemeClr val="bg1"/>
                </a:solidFill>
              </a:rPr>
              <a:t> </a:t>
            </a:r>
            <a:r>
              <a:rPr lang="en-US" sz="1100" dirty="0" err="1">
                <a:solidFill>
                  <a:schemeClr val="bg1"/>
                </a:solidFill>
              </a:rPr>
              <a:t>aussi</a:t>
            </a:r>
            <a:r>
              <a:rPr lang="en-US" sz="1100" dirty="0">
                <a:solidFill>
                  <a:schemeClr val="bg1"/>
                </a:solidFill>
              </a:rPr>
              <a:t> les </a:t>
            </a:r>
            <a:r>
              <a:rPr lang="en-US" sz="1100" dirty="0" err="1">
                <a:solidFill>
                  <a:schemeClr val="bg1"/>
                </a:solidFill>
              </a:rPr>
              <a:t>coûts</a:t>
            </a:r>
            <a:r>
              <a:rPr lang="en-US" sz="1100" dirty="0">
                <a:solidFill>
                  <a:schemeClr val="bg1"/>
                </a:solidFill>
              </a:rPr>
              <a:t> de </a:t>
            </a:r>
            <a:r>
              <a:rPr lang="en-US" sz="1100" dirty="0" smtClean="0">
                <a:solidFill>
                  <a:schemeClr val="bg1"/>
                </a:solidFill>
              </a:rPr>
              <a:t>supervision)</a:t>
            </a:r>
            <a:endParaRPr lang="en-US" sz="1100" dirty="0">
              <a:solidFill>
                <a:schemeClr val="bg1"/>
              </a:solidFill>
            </a:endParaRPr>
          </a:p>
        </p:txBody>
      </p:sp>
      <p:sp>
        <p:nvSpPr>
          <p:cNvPr id="16" name="TextBox 15"/>
          <p:cNvSpPr txBox="1"/>
          <p:nvPr/>
        </p:nvSpPr>
        <p:spPr>
          <a:xfrm>
            <a:off x="7141301" y="3496417"/>
            <a:ext cx="1485341" cy="900246"/>
          </a:xfrm>
          <a:prstGeom prst="rect">
            <a:avLst/>
          </a:prstGeom>
          <a:noFill/>
        </p:spPr>
        <p:txBody>
          <a:bodyPr wrap="square" rtlCol="0">
            <a:spAutoFit/>
          </a:bodyPr>
          <a:lstStyle/>
          <a:p>
            <a:pPr algn="ctr"/>
            <a:r>
              <a:rPr lang="en-US" sz="1050" dirty="0" err="1">
                <a:solidFill>
                  <a:schemeClr val="bg1"/>
                </a:solidFill>
              </a:rPr>
              <a:t>Rémunération</a:t>
            </a:r>
            <a:r>
              <a:rPr lang="en-US" sz="1050" dirty="0">
                <a:solidFill>
                  <a:schemeClr val="bg1"/>
                </a:solidFill>
              </a:rPr>
              <a:t>: </a:t>
            </a:r>
            <a:endParaRPr lang="en-US" sz="1050" dirty="0" smtClean="0">
              <a:solidFill>
                <a:schemeClr val="bg1"/>
              </a:solidFill>
            </a:endParaRPr>
          </a:p>
          <a:p>
            <a:r>
              <a:rPr lang="en-US" sz="1050" dirty="0" smtClean="0">
                <a:solidFill>
                  <a:schemeClr val="bg1"/>
                </a:solidFill>
              </a:rPr>
              <a:t>a</a:t>
            </a:r>
            <a:r>
              <a:rPr lang="en-US" sz="1050" dirty="0">
                <a:solidFill>
                  <a:schemeClr val="bg1"/>
                </a:solidFill>
              </a:rPr>
              <a:t>) bordereau de prix, </a:t>
            </a:r>
            <a:r>
              <a:rPr lang="en-US" sz="1050" dirty="0" smtClean="0">
                <a:solidFill>
                  <a:schemeClr val="bg1"/>
                </a:solidFill>
              </a:rPr>
              <a:t>b</a:t>
            </a:r>
            <a:r>
              <a:rPr lang="en-US" sz="1050" dirty="0">
                <a:solidFill>
                  <a:schemeClr val="bg1"/>
                </a:solidFill>
              </a:rPr>
              <a:t>) temps passé</a:t>
            </a:r>
            <a:r>
              <a:rPr lang="en-US" sz="1050" dirty="0" smtClean="0">
                <a:solidFill>
                  <a:schemeClr val="bg1"/>
                </a:solidFill>
              </a:rPr>
              <a:t>,</a:t>
            </a:r>
          </a:p>
          <a:p>
            <a:r>
              <a:rPr lang="en-US" sz="1050" dirty="0" smtClean="0">
                <a:solidFill>
                  <a:schemeClr val="bg1"/>
                </a:solidFill>
              </a:rPr>
              <a:t>c) </a:t>
            </a:r>
            <a:r>
              <a:rPr lang="en-US" sz="1050" dirty="0" err="1">
                <a:solidFill>
                  <a:schemeClr val="bg1"/>
                </a:solidFill>
              </a:rPr>
              <a:t>forfait</a:t>
            </a:r>
            <a:r>
              <a:rPr lang="en-US" sz="1050" dirty="0">
                <a:solidFill>
                  <a:schemeClr val="bg1"/>
                </a:solidFill>
              </a:rPr>
              <a:t>, </a:t>
            </a:r>
            <a:endParaRPr lang="en-US" sz="1050" dirty="0" smtClean="0">
              <a:solidFill>
                <a:schemeClr val="bg1"/>
              </a:solidFill>
            </a:endParaRPr>
          </a:p>
          <a:p>
            <a:r>
              <a:rPr lang="en-US" sz="1050" dirty="0" smtClean="0">
                <a:solidFill>
                  <a:schemeClr val="bg1"/>
                </a:solidFill>
              </a:rPr>
              <a:t>d</a:t>
            </a:r>
            <a:r>
              <a:rPr lang="en-US" sz="1050" dirty="0">
                <a:solidFill>
                  <a:schemeClr val="bg1"/>
                </a:solidFill>
              </a:rPr>
              <a:t>) </a:t>
            </a:r>
            <a:r>
              <a:rPr lang="en-US" sz="1050" dirty="0" err="1">
                <a:solidFill>
                  <a:schemeClr val="bg1"/>
                </a:solidFill>
              </a:rPr>
              <a:t>combinaison</a:t>
            </a:r>
            <a:r>
              <a:rPr lang="en-US" sz="1050" dirty="0">
                <a:solidFill>
                  <a:schemeClr val="bg1"/>
                </a:solidFill>
              </a:rPr>
              <a:t> des </a:t>
            </a:r>
            <a:r>
              <a:rPr lang="en-US" sz="1050" dirty="0" smtClean="0">
                <a:solidFill>
                  <a:schemeClr val="bg1"/>
                </a:solidFill>
              </a:rPr>
              <a:t>3</a:t>
            </a:r>
            <a:endParaRPr lang="en-US" sz="1050" dirty="0">
              <a:solidFill>
                <a:schemeClr val="bg1"/>
              </a:solidFill>
            </a:endParaRPr>
          </a:p>
        </p:txBody>
      </p:sp>
      <p:sp>
        <p:nvSpPr>
          <p:cNvPr id="17" name="TextBox 16"/>
          <p:cNvSpPr txBox="1"/>
          <p:nvPr/>
        </p:nvSpPr>
        <p:spPr>
          <a:xfrm>
            <a:off x="6623384" y="5017168"/>
            <a:ext cx="1118937" cy="742231"/>
          </a:xfrm>
          <a:prstGeom prst="rect">
            <a:avLst/>
          </a:prstGeom>
          <a:noFill/>
        </p:spPr>
        <p:txBody>
          <a:bodyPr wrap="square" rtlCol="0">
            <a:spAutoFit/>
          </a:bodyPr>
          <a:lstStyle/>
          <a:p>
            <a:endParaRPr lang="en-GB" dirty="0"/>
          </a:p>
        </p:txBody>
      </p:sp>
      <p:sp>
        <p:nvSpPr>
          <p:cNvPr id="18" name="TextBox 17"/>
          <p:cNvSpPr txBox="1"/>
          <p:nvPr/>
        </p:nvSpPr>
        <p:spPr>
          <a:xfrm>
            <a:off x="6382753" y="4862535"/>
            <a:ext cx="1521994" cy="954107"/>
          </a:xfrm>
          <a:prstGeom prst="rect">
            <a:avLst/>
          </a:prstGeom>
          <a:noFill/>
        </p:spPr>
        <p:txBody>
          <a:bodyPr wrap="square" rtlCol="0">
            <a:spAutoFit/>
          </a:bodyPr>
          <a:lstStyle/>
          <a:p>
            <a:pPr algn="ctr"/>
            <a:r>
              <a:rPr lang="en-US" sz="1400" dirty="0" err="1" smtClean="0">
                <a:solidFill>
                  <a:schemeClr val="bg1"/>
                </a:solidFill>
              </a:rPr>
              <a:t>Valeur</a:t>
            </a:r>
            <a:r>
              <a:rPr lang="en-US" sz="1400" dirty="0" smtClean="0">
                <a:solidFill>
                  <a:schemeClr val="bg1"/>
                </a:solidFill>
              </a:rPr>
              <a:t> </a:t>
            </a:r>
            <a:r>
              <a:rPr lang="en-US" sz="1400" dirty="0" err="1" smtClean="0">
                <a:solidFill>
                  <a:schemeClr val="bg1"/>
                </a:solidFill>
              </a:rPr>
              <a:t>ajoutée</a:t>
            </a:r>
            <a:r>
              <a:rPr lang="en-US" sz="1400" dirty="0" smtClean="0">
                <a:solidFill>
                  <a:schemeClr val="bg1"/>
                </a:solidFill>
              </a:rPr>
              <a:t> du </a:t>
            </a:r>
            <a:r>
              <a:rPr lang="en-US" sz="1400" dirty="0" err="1">
                <a:solidFill>
                  <a:schemeClr val="bg1"/>
                </a:solidFill>
              </a:rPr>
              <a:t>s</a:t>
            </a:r>
            <a:r>
              <a:rPr lang="en-US" sz="1400" dirty="0" err="1" smtClean="0">
                <a:solidFill>
                  <a:schemeClr val="bg1"/>
                </a:solidFill>
              </a:rPr>
              <a:t>oumissionnaire</a:t>
            </a:r>
            <a:r>
              <a:rPr lang="en-US" sz="1400" dirty="0" smtClean="0">
                <a:solidFill>
                  <a:schemeClr val="bg1"/>
                </a:solidFill>
              </a:rPr>
              <a:t>?</a:t>
            </a:r>
            <a:endParaRPr lang="en-GB" sz="1400" dirty="0">
              <a:solidFill>
                <a:schemeClr val="bg1"/>
              </a:solidFill>
            </a:endParaRPr>
          </a:p>
        </p:txBody>
      </p:sp>
    </p:spTree>
    <p:extLst>
      <p:ext uri="{BB962C8B-B14F-4D97-AF65-F5344CB8AC3E}">
        <p14:creationId xmlns:p14="http://schemas.microsoft.com/office/powerpoint/2010/main" val="1821626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2171F32-9A30-EC41-A9D2-45D6D6C63207}" type="slidenum">
              <a:rPr lang="en-US" smtClean="0">
                <a:solidFill>
                  <a:prstClr val="black"/>
                </a:solidFill>
              </a:rPr>
              <a:pPr/>
              <a:t>7</a:t>
            </a:fld>
            <a:endParaRPr lang="en-US" dirty="0">
              <a:solidFill>
                <a:prstClr val="black"/>
              </a:solidFill>
            </a:endParaRPr>
          </a:p>
        </p:txBody>
      </p:sp>
      <p:sp>
        <p:nvSpPr>
          <p:cNvPr id="3" name="Title 2"/>
          <p:cNvSpPr>
            <a:spLocks noGrp="1"/>
          </p:cNvSpPr>
          <p:nvPr>
            <p:ph type="title"/>
          </p:nvPr>
        </p:nvSpPr>
        <p:spPr/>
        <p:txBody>
          <a:bodyPr/>
          <a:lstStyle/>
          <a:p>
            <a:r>
              <a:rPr lang="en-US" dirty="0" err="1" smtClean="0"/>
              <a:t>Lors</a:t>
            </a:r>
            <a:r>
              <a:rPr lang="en-US" dirty="0" smtClean="0"/>
              <a:t> </a:t>
            </a:r>
            <a:r>
              <a:rPr lang="en-US" dirty="0" err="1" smtClean="0"/>
              <a:t>d’une</a:t>
            </a:r>
            <a:r>
              <a:rPr lang="en-US" dirty="0" smtClean="0"/>
              <a:t> remise </a:t>
            </a:r>
            <a:r>
              <a:rPr lang="en-US" dirty="0" err="1" smtClean="0"/>
              <a:t>en</a:t>
            </a:r>
            <a:r>
              <a:rPr lang="en-US" dirty="0" smtClean="0"/>
              <a:t> </a:t>
            </a:r>
            <a:r>
              <a:rPr lang="en-US" dirty="0" err="1" smtClean="0"/>
              <a:t>appel</a:t>
            </a:r>
            <a:r>
              <a:rPr lang="en-US" dirty="0" smtClean="0"/>
              <a:t> </a:t>
            </a:r>
            <a:r>
              <a:rPr lang="en-US" dirty="0" err="1" smtClean="0"/>
              <a:t>d’offres</a:t>
            </a:r>
            <a:r>
              <a:rPr lang="en-US" dirty="0" smtClean="0"/>
              <a:t>, </a:t>
            </a:r>
            <a:r>
              <a:rPr lang="en-US" dirty="0" err="1" smtClean="0"/>
              <a:t>vous</a:t>
            </a:r>
            <a:r>
              <a:rPr lang="en-US" dirty="0" smtClean="0"/>
              <a:t> </a:t>
            </a:r>
            <a:r>
              <a:rPr lang="en-US" dirty="0" err="1" smtClean="0"/>
              <a:t>devez</a:t>
            </a:r>
            <a:r>
              <a:rPr lang="en-US" dirty="0" smtClean="0"/>
              <a:t> </a:t>
            </a:r>
            <a:r>
              <a:rPr lang="en-US" dirty="0" err="1" smtClean="0"/>
              <a:t>vous</a:t>
            </a:r>
            <a:r>
              <a:rPr lang="en-US" dirty="0" smtClean="0"/>
              <a:t> preparer à:</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52948795"/>
              </p:ext>
            </p:extLst>
          </p:nvPr>
        </p:nvGraphicFramePr>
        <p:xfrm>
          <a:off x="609600" y="1600200"/>
          <a:ext cx="995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0106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956800" cy="1143000"/>
          </a:xfrm>
        </p:spPr>
        <p:txBody>
          <a:bodyPr>
            <a:normAutofit/>
          </a:bodyPr>
          <a:lstStyle/>
          <a:p>
            <a:r>
              <a:rPr lang="en-US" dirty="0"/>
              <a:t>Contract splitting</a:t>
            </a:r>
            <a:endParaRPr lang="en-GB" dirty="0"/>
          </a:p>
        </p:txBody>
      </p:sp>
      <p:sp>
        <p:nvSpPr>
          <p:cNvPr id="6" name="Slide Number Placeholder 5"/>
          <p:cNvSpPr>
            <a:spLocks noGrp="1"/>
          </p:cNvSpPr>
          <p:nvPr>
            <p:ph type="sldNum" sz="quarter" idx="4294967295"/>
          </p:nvPr>
        </p:nvSpPr>
        <p:spPr>
          <a:xfrm>
            <a:off x="9347200" y="6356350"/>
            <a:ext cx="2844800" cy="365125"/>
          </a:xfrm>
          <a:prstGeom prst="rect">
            <a:avLst/>
          </a:prstGeom>
        </p:spPr>
        <p:txBody>
          <a:bodyPr/>
          <a:lstStyle/>
          <a:p>
            <a:fld id="{7B0A9B71-17EE-40C5-A006-735DC504849A}" type="slidenum">
              <a:rPr lang="en-US" smtClean="0"/>
              <a:pPr/>
              <a:t>8</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584046218"/>
              </p:ext>
            </p:extLst>
          </p:nvPr>
        </p:nvGraphicFramePr>
        <p:xfrm>
          <a:off x="1437774" y="1437774"/>
          <a:ext cx="9336505" cy="3760115"/>
        </p:xfrm>
        <a:graphic>
          <a:graphicData uri="http://schemas.openxmlformats.org/drawingml/2006/table">
            <a:tbl>
              <a:tblPr firstRow="1" bandRow="1">
                <a:tableStyleId>{073A0DAA-6AF3-43AB-8588-CEC1D06C72B9}</a:tableStyleId>
              </a:tblPr>
              <a:tblGrid>
                <a:gridCol w="4885879">
                  <a:extLst>
                    <a:ext uri="{9D8B030D-6E8A-4147-A177-3AD203B41FA5}">
                      <a16:colId xmlns:a16="http://schemas.microsoft.com/office/drawing/2014/main" val="3662852491"/>
                    </a:ext>
                  </a:extLst>
                </a:gridCol>
                <a:gridCol w="4450626">
                  <a:extLst>
                    <a:ext uri="{9D8B030D-6E8A-4147-A177-3AD203B41FA5}">
                      <a16:colId xmlns:a16="http://schemas.microsoft.com/office/drawing/2014/main" val="3141572228"/>
                    </a:ext>
                  </a:extLst>
                </a:gridCol>
              </a:tblGrid>
              <a:tr h="582575">
                <a:tc>
                  <a:txBody>
                    <a:bodyPr/>
                    <a:lstStyle/>
                    <a:p>
                      <a:pPr algn="ctr"/>
                      <a:r>
                        <a:rPr lang="en-US" dirty="0" err="1" smtClean="0"/>
                        <a:t>Avantages</a:t>
                      </a:r>
                      <a:endParaRPr lang="en-GB" dirty="0"/>
                    </a:p>
                  </a:txBody>
                  <a:tcPr/>
                </a:tc>
                <a:tc>
                  <a:txBody>
                    <a:bodyPr/>
                    <a:lstStyle/>
                    <a:p>
                      <a:pPr algn="ctr"/>
                      <a:r>
                        <a:rPr lang="en-US" dirty="0" err="1" smtClean="0"/>
                        <a:t>Inconvénients</a:t>
                      </a:r>
                      <a:endParaRPr lang="en-GB" dirty="0"/>
                    </a:p>
                  </a:txBody>
                  <a:tcPr/>
                </a:tc>
                <a:extLst>
                  <a:ext uri="{0D108BD9-81ED-4DB2-BD59-A6C34878D82A}">
                    <a16:rowId xmlns:a16="http://schemas.microsoft.com/office/drawing/2014/main" val="3385085932"/>
                  </a:ext>
                </a:extLst>
              </a:tr>
              <a:tr h="1438730">
                <a:tc>
                  <a:txBody>
                    <a:bodyPr/>
                    <a:lstStyle/>
                    <a:p>
                      <a:pPr marL="360000" lvl="1" indent="-342900">
                        <a:buFont typeface="Wingdings" panose="05000000000000000000" pitchFamily="2" charset="2"/>
                        <a:buChar char="Ø"/>
                      </a:pPr>
                      <a:r>
                        <a:rPr lang="en-US" sz="1500" dirty="0" err="1" smtClean="0"/>
                        <a:t>S’assurer</a:t>
                      </a:r>
                      <a:r>
                        <a:rPr lang="en-US" sz="1500" dirty="0" smtClean="0"/>
                        <a:t> </a:t>
                      </a:r>
                      <a:r>
                        <a:rPr lang="en-US" sz="1500" dirty="0" err="1" smtClean="0"/>
                        <a:t>une</a:t>
                      </a:r>
                      <a:r>
                        <a:rPr lang="en-US" sz="1500" dirty="0" smtClean="0"/>
                        <a:t> concurrence</a:t>
                      </a:r>
                      <a:r>
                        <a:rPr lang="en-US" sz="1500" baseline="0" dirty="0" smtClean="0"/>
                        <a:t> sur le site du CERN</a:t>
                      </a:r>
                      <a:endParaRPr lang="en-US" sz="1500" dirty="0" smtClean="0"/>
                    </a:p>
                    <a:p>
                      <a:pPr marL="360000" lvl="1" indent="-342900">
                        <a:buFont typeface="Wingdings" panose="05000000000000000000" pitchFamily="2" charset="2"/>
                        <a:buChar char="Ø"/>
                      </a:pPr>
                      <a:r>
                        <a:rPr lang="en-US" sz="1500" dirty="0" err="1" smtClean="0"/>
                        <a:t>Réduction</a:t>
                      </a:r>
                      <a:r>
                        <a:rPr lang="en-US" sz="1500" baseline="0" dirty="0" smtClean="0"/>
                        <a:t> du </a:t>
                      </a:r>
                      <a:r>
                        <a:rPr lang="en-US" sz="1500" baseline="0" dirty="0" err="1" smtClean="0"/>
                        <a:t>risque</a:t>
                      </a:r>
                      <a:r>
                        <a:rPr lang="en-US" sz="1500" baseline="0" dirty="0" smtClean="0"/>
                        <a:t> </a:t>
                      </a:r>
                      <a:r>
                        <a:rPr lang="en-US" sz="1500" baseline="0" dirty="0" err="1" smtClean="0"/>
                        <a:t>lors</a:t>
                      </a:r>
                      <a:r>
                        <a:rPr lang="en-US" sz="1500" baseline="0" dirty="0" smtClean="0"/>
                        <a:t> de </a:t>
                      </a:r>
                      <a:r>
                        <a:rPr lang="en-US" sz="1500" baseline="0" dirty="0" err="1" smtClean="0"/>
                        <a:t>mauvaise</a:t>
                      </a:r>
                      <a:r>
                        <a:rPr lang="en-US" sz="1500" baseline="0" dirty="0" smtClean="0"/>
                        <a:t> performance d’un des </a:t>
                      </a:r>
                      <a:r>
                        <a:rPr lang="en-US" sz="1500" baseline="0" dirty="0" err="1" smtClean="0"/>
                        <a:t>contractants</a:t>
                      </a:r>
                      <a:endParaRPr lang="en-US" sz="1500" dirty="0" smtClean="0"/>
                    </a:p>
                    <a:p>
                      <a:pPr marL="360000" lvl="1" indent="-342900">
                        <a:buFont typeface="Wingdings" panose="05000000000000000000" pitchFamily="2" charset="2"/>
                        <a:buChar char="Ø"/>
                      </a:pPr>
                      <a:r>
                        <a:rPr lang="en-US" sz="1500" dirty="0" err="1" smtClean="0"/>
                        <a:t>Réduit</a:t>
                      </a:r>
                      <a:r>
                        <a:rPr lang="en-US" sz="1500" baseline="0" dirty="0" smtClean="0"/>
                        <a:t> le volume </a:t>
                      </a:r>
                      <a:r>
                        <a:rPr lang="en-US" sz="1500" baseline="0" dirty="0" err="1" smtClean="0"/>
                        <a:t>contractuel</a:t>
                      </a:r>
                      <a:r>
                        <a:rPr lang="en-US" sz="1500" baseline="0" dirty="0" smtClean="0"/>
                        <a:t>, </a:t>
                      </a:r>
                      <a:r>
                        <a:rPr lang="en-US" sz="1500" baseline="0" dirty="0" err="1" smtClean="0"/>
                        <a:t>donc</a:t>
                      </a:r>
                      <a:r>
                        <a:rPr lang="en-US" sz="1500" baseline="0" dirty="0" smtClean="0"/>
                        <a:t> </a:t>
                      </a:r>
                      <a:r>
                        <a:rPr lang="en-US" sz="1500" baseline="0" dirty="0" err="1" smtClean="0"/>
                        <a:t>possibilité</a:t>
                      </a:r>
                      <a:r>
                        <a:rPr lang="en-US" sz="1500" baseline="0" dirty="0" smtClean="0"/>
                        <a:t> de </a:t>
                      </a:r>
                      <a:r>
                        <a:rPr lang="en-US" sz="1500" baseline="0" dirty="0" err="1" smtClean="0"/>
                        <a:t>contacter</a:t>
                      </a:r>
                      <a:r>
                        <a:rPr lang="en-US" sz="1500" baseline="0" dirty="0" smtClean="0"/>
                        <a:t> de plus petites </a:t>
                      </a:r>
                      <a:r>
                        <a:rPr lang="en-US" sz="1500" baseline="0" dirty="0" err="1" smtClean="0"/>
                        <a:t>entreprises</a:t>
                      </a:r>
                      <a:r>
                        <a:rPr lang="en-US" sz="1500" baseline="0" dirty="0" smtClean="0"/>
                        <a:t> = plus de concurrence</a:t>
                      </a:r>
                      <a:endParaRPr lang="en-US" sz="1500" dirty="0" smtClean="0"/>
                    </a:p>
                  </a:txBody>
                  <a:tcPr marL="68580" marR="68580" marT="34290" marB="34290"/>
                </a:tc>
                <a:tc>
                  <a:txBody>
                    <a:bodyPr/>
                    <a:lstStyle/>
                    <a:p>
                      <a:pPr marL="360000" lvl="1" indent="-342900" eaLnBrk="1" fontAlgn="auto" hangingPunct="1">
                        <a:spcAft>
                          <a:spcPts val="0"/>
                        </a:spcAft>
                        <a:buClr>
                          <a:schemeClr val="tx2"/>
                        </a:buClr>
                        <a:buFont typeface="Wingdings" panose="05000000000000000000" pitchFamily="2" charset="2"/>
                        <a:buChar char="Ø"/>
                      </a:pPr>
                      <a:r>
                        <a:rPr lang="en-US" sz="1500" dirty="0" smtClean="0">
                          <a:solidFill>
                            <a:srgbClr val="0C377B"/>
                          </a:solidFill>
                        </a:rPr>
                        <a:t>Le prix de</a:t>
                      </a:r>
                      <a:r>
                        <a:rPr lang="en-US" sz="1500" baseline="0" dirty="0" smtClean="0">
                          <a:solidFill>
                            <a:srgbClr val="0C377B"/>
                          </a:solidFill>
                        </a:rPr>
                        <a:t> 2 </a:t>
                      </a:r>
                      <a:r>
                        <a:rPr lang="en-US" sz="1500" baseline="0" dirty="0" err="1" smtClean="0">
                          <a:solidFill>
                            <a:srgbClr val="0C377B"/>
                          </a:solidFill>
                        </a:rPr>
                        <a:t>contrats</a:t>
                      </a:r>
                      <a:r>
                        <a:rPr lang="en-US" sz="1500" baseline="0" dirty="0" smtClean="0">
                          <a:solidFill>
                            <a:srgbClr val="0C377B"/>
                          </a:solidFill>
                        </a:rPr>
                        <a:t> sera plus </a:t>
                      </a:r>
                      <a:r>
                        <a:rPr lang="en-US" sz="1500" baseline="0" dirty="0" err="1" smtClean="0">
                          <a:solidFill>
                            <a:srgbClr val="0C377B"/>
                          </a:solidFill>
                        </a:rPr>
                        <a:t>cher</a:t>
                      </a:r>
                      <a:r>
                        <a:rPr lang="en-US" sz="1500" baseline="0" dirty="0" smtClean="0">
                          <a:solidFill>
                            <a:srgbClr val="0C377B"/>
                          </a:solidFill>
                        </a:rPr>
                        <a:t> </a:t>
                      </a:r>
                      <a:r>
                        <a:rPr lang="en-US" sz="1500" baseline="0" dirty="0" err="1" smtClean="0">
                          <a:solidFill>
                            <a:srgbClr val="0C377B"/>
                          </a:solidFill>
                        </a:rPr>
                        <a:t>qu’un</a:t>
                      </a:r>
                      <a:r>
                        <a:rPr lang="en-US" sz="1500" baseline="0" dirty="0" smtClean="0">
                          <a:solidFill>
                            <a:srgbClr val="0C377B"/>
                          </a:solidFill>
                        </a:rPr>
                        <a:t> </a:t>
                      </a:r>
                      <a:r>
                        <a:rPr lang="en-US" sz="1500" baseline="0" dirty="0" err="1" smtClean="0">
                          <a:solidFill>
                            <a:srgbClr val="0C377B"/>
                          </a:solidFill>
                        </a:rPr>
                        <a:t>seul</a:t>
                      </a:r>
                      <a:endParaRPr lang="en-US" sz="1500" dirty="0" smtClean="0">
                        <a:solidFill>
                          <a:srgbClr val="0C377B"/>
                        </a:solidFill>
                      </a:endParaRPr>
                    </a:p>
                    <a:p>
                      <a:pPr marL="360000" lvl="1" indent="-342900" eaLnBrk="1" fontAlgn="auto" hangingPunct="1">
                        <a:spcAft>
                          <a:spcPts val="0"/>
                        </a:spcAft>
                        <a:buClr>
                          <a:schemeClr val="tx2"/>
                        </a:buClr>
                        <a:buFont typeface="Wingdings" panose="05000000000000000000" pitchFamily="2" charset="2"/>
                        <a:buChar char="Ø"/>
                      </a:pPr>
                      <a:r>
                        <a:rPr lang="en-US" sz="1500" dirty="0" smtClean="0">
                          <a:solidFill>
                            <a:srgbClr val="0C377B"/>
                          </a:solidFill>
                        </a:rPr>
                        <a:t>Le </a:t>
                      </a:r>
                      <a:r>
                        <a:rPr lang="en-US" sz="1500" dirty="0" err="1" smtClean="0">
                          <a:solidFill>
                            <a:srgbClr val="0C377B"/>
                          </a:solidFill>
                        </a:rPr>
                        <a:t>frais</a:t>
                      </a:r>
                      <a:r>
                        <a:rPr lang="en-US" sz="1500" dirty="0" smtClean="0">
                          <a:solidFill>
                            <a:srgbClr val="0C377B"/>
                          </a:solidFill>
                        </a:rPr>
                        <a:t> de management ne</a:t>
                      </a:r>
                      <a:r>
                        <a:rPr lang="en-US" sz="1500" baseline="0" dirty="0" smtClean="0">
                          <a:solidFill>
                            <a:srgbClr val="0C377B"/>
                          </a:solidFill>
                        </a:rPr>
                        <a:t> </a:t>
                      </a:r>
                      <a:r>
                        <a:rPr lang="en-US" sz="1500" baseline="0" dirty="0" err="1" smtClean="0">
                          <a:solidFill>
                            <a:srgbClr val="0C377B"/>
                          </a:solidFill>
                        </a:rPr>
                        <a:t>sont</a:t>
                      </a:r>
                      <a:r>
                        <a:rPr lang="en-US" sz="1500" baseline="0" dirty="0" smtClean="0">
                          <a:solidFill>
                            <a:srgbClr val="0C377B"/>
                          </a:solidFill>
                        </a:rPr>
                        <a:t> pas </a:t>
                      </a:r>
                      <a:r>
                        <a:rPr lang="en-US" sz="1500" baseline="0" dirty="0" err="1" smtClean="0">
                          <a:solidFill>
                            <a:srgbClr val="0C377B"/>
                          </a:solidFill>
                        </a:rPr>
                        <a:t>proportionnels</a:t>
                      </a:r>
                      <a:endParaRPr lang="en-US" sz="1500" dirty="0" smtClean="0">
                        <a:solidFill>
                          <a:srgbClr val="0C377B"/>
                        </a:solidFill>
                      </a:endParaRPr>
                    </a:p>
                    <a:p>
                      <a:pPr marL="360000" lvl="1" indent="-342900" eaLnBrk="1" fontAlgn="auto" hangingPunct="1">
                        <a:spcAft>
                          <a:spcPts val="0"/>
                        </a:spcAft>
                        <a:buClr>
                          <a:schemeClr val="tx2"/>
                        </a:buClr>
                        <a:buFont typeface="Wingdings" panose="05000000000000000000" pitchFamily="2" charset="2"/>
                        <a:buChar char="Ø"/>
                      </a:pPr>
                      <a:r>
                        <a:rPr lang="en-US" sz="1500" dirty="0" smtClean="0">
                          <a:solidFill>
                            <a:srgbClr val="0C377B"/>
                          </a:solidFill>
                        </a:rPr>
                        <a:t>Double </a:t>
                      </a:r>
                      <a:r>
                        <a:rPr lang="en-US" sz="1500" dirty="0" err="1" smtClean="0">
                          <a:solidFill>
                            <a:srgbClr val="0C377B"/>
                          </a:solidFill>
                        </a:rPr>
                        <a:t>suivi</a:t>
                      </a:r>
                      <a:r>
                        <a:rPr lang="en-US" sz="1500" dirty="0" smtClean="0">
                          <a:solidFill>
                            <a:srgbClr val="0C377B"/>
                          </a:solidFill>
                        </a:rPr>
                        <a:t> de la part du CERN</a:t>
                      </a:r>
                    </a:p>
                  </a:txBody>
                  <a:tcPr marL="68580" marR="68580" marT="34290" marB="34290"/>
                </a:tc>
                <a:extLst>
                  <a:ext uri="{0D108BD9-81ED-4DB2-BD59-A6C34878D82A}">
                    <a16:rowId xmlns:a16="http://schemas.microsoft.com/office/drawing/2014/main" val="3459511921"/>
                  </a:ext>
                </a:extLst>
              </a:tr>
              <a:tr h="1621516">
                <a:tc gridSpan="2">
                  <a:txBody>
                    <a:bodyPr/>
                    <a:lstStyle/>
                    <a:p>
                      <a:pPr algn="l"/>
                      <a:r>
                        <a:rPr lang="en-US" sz="1800" baseline="0" dirty="0" smtClean="0">
                          <a:solidFill>
                            <a:schemeClr val="tx2">
                              <a:lumMod val="60000"/>
                              <a:lumOff val="40000"/>
                            </a:schemeClr>
                          </a:solidFill>
                        </a:rPr>
                        <a:t>OUI</a:t>
                      </a:r>
                      <a:r>
                        <a:rPr lang="en-US" sz="1800" baseline="0" dirty="0" smtClean="0">
                          <a:solidFill>
                            <a:srgbClr val="FF0000"/>
                          </a:solidFill>
                        </a:rPr>
                        <a:t> </a:t>
                      </a:r>
                      <a:r>
                        <a:rPr lang="en-US" sz="1800" baseline="0" dirty="0" smtClean="0">
                          <a:solidFill>
                            <a:schemeClr val="dk1"/>
                          </a:solidFill>
                        </a:rPr>
                        <a:t>Pour </a:t>
                      </a:r>
                      <a:r>
                        <a:rPr lang="en-US" sz="1800" baseline="0" dirty="0" err="1" smtClean="0">
                          <a:solidFill>
                            <a:schemeClr val="dk1"/>
                          </a:solidFill>
                        </a:rPr>
                        <a:t>autant</a:t>
                      </a:r>
                      <a:r>
                        <a:rPr lang="en-US" sz="1800" baseline="0" dirty="0" smtClean="0">
                          <a:solidFill>
                            <a:schemeClr val="dk1"/>
                          </a:solidFill>
                        </a:rPr>
                        <a:t> </a:t>
                      </a:r>
                      <a:r>
                        <a:rPr lang="en-US" sz="1800" baseline="0" dirty="0" err="1" smtClean="0">
                          <a:solidFill>
                            <a:schemeClr val="dk1"/>
                          </a:solidFill>
                        </a:rPr>
                        <a:t>qu’une</a:t>
                      </a:r>
                      <a:r>
                        <a:rPr lang="en-US" sz="1800" baseline="0" dirty="0" smtClean="0">
                          <a:solidFill>
                            <a:schemeClr val="dk1"/>
                          </a:solidFill>
                        </a:rPr>
                        <a:t> des conditions </a:t>
                      </a:r>
                      <a:r>
                        <a:rPr lang="en-US" sz="1800" baseline="0" dirty="0" err="1" smtClean="0">
                          <a:solidFill>
                            <a:schemeClr val="dk1"/>
                          </a:solidFill>
                        </a:rPr>
                        <a:t>suivantes</a:t>
                      </a:r>
                      <a:r>
                        <a:rPr lang="en-US" sz="1800" baseline="0" dirty="0" smtClean="0">
                          <a:solidFill>
                            <a:schemeClr val="dk1"/>
                          </a:solidFill>
                        </a:rPr>
                        <a:t> </a:t>
                      </a:r>
                      <a:r>
                        <a:rPr lang="en-US" sz="1800" baseline="0" dirty="0" err="1" smtClean="0">
                          <a:solidFill>
                            <a:schemeClr val="dk1"/>
                          </a:solidFill>
                        </a:rPr>
                        <a:t>soit</a:t>
                      </a:r>
                      <a:r>
                        <a:rPr lang="en-US" sz="1800" baseline="0" dirty="0" smtClean="0">
                          <a:solidFill>
                            <a:schemeClr val="dk1"/>
                          </a:solidFill>
                        </a:rPr>
                        <a:t> </a:t>
                      </a:r>
                      <a:r>
                        <a:rPr lang="en-US" sz="1800" baseline="0" dirty="0" err="1" smtClean="0">
                          <a:solidFill>
                            <a:schemeClr val="dk1"/>
                          </a:solidFill>
                        </a:rPr>
                        <a:t>remplie</a:t>
                      </a:r>
                      <a:r>
                        <a:rPr lang="en-US" sz="1800" dirty="0" smtClean="0"/>
                        <a:t>:</a:t>
                      </a:r>
                    </a:p>
                    <a:p>
                      <a:pPr marL="800100" lvl="1" indent="-342900" algn="l">
                        <a:buFont typeface="Wingdings" panose="05000000000000000000" pitchFamily="2" charset="2"/>
                        <a:buChar char="ü"/>
                      </a:pPr>
                      <a:r>
                        <a:rPr lang="en-US" sz="1800" dirty="0" smtClean="0"/>
                        <a:t>Le prix du service </a:t>
                      </a:r>
                      <a:r>
                        <a:rPr lang="en-US" sz="1800" dirty="0" err="1" smtClean="0"/>
                        <a:t>dépend</a:t>
                      </a:r>
                      <a:r>
                        <a:rPr lang="en-US" sz="1800" baseline="0" dirty="0" smtClean="0"/>
                        <a:t> du temps </a:t>
                      </a:r>
                      <a:r>
                        <a:rPr lang="en-US" sz="1800" baseline="0" dirty="0" err="1" smtClean="0"/>
                        <a:t>ou</a:t>
                      </a:r>
                      <a:r>
                        <a:rPr lang="en-US" sz="1800" baseline="0" dirty="0" smtClean="0"/>
                        <a:t> des </a:t>
                      </a:r>
                      <a:r>
                        <a:rPr lang="en-US" sz="1800" baseline="0" dirty="0" err="1" smtClean="0"/>
                        <a:t>ressources</a:t>
                      </a:r>
                      <a:r>
                        <a:rPr lang="en-US" sz="1800" baseline="0" dirty="0" smtClean="0"/>
                        <a:t> </a:t>
                      </a:r>
                      <a:r>
                        <a:rPr lang="en-US" sz="1800" baseline="0" dirty="0" err="1" smtClean="0"/>
                        <a:t>attribués</a:t>
                      </a:r>
                      <a:r>
                        <a:rPr lang="en-US" sz="1800" baseline="0" dirty="0" smtClean="0"/>
                        <a:t> et </a:t>
                      </a:r>
                      <a:r>
                        <a:rPr lang="en-US" sz="1800" baseline="0" dirty="0" err="1" smtClean="0"/>
                        <a:t>donc</a:t>
                      </a:r>
                      <a:r>
                        <a:rPr lang="en-US" sz="1800" baseline="0" dirty="0" smtClean="0"/>
                        <a:t> le prix du service total </a:t>
                      </a:r>
                      <a:r>
                        <a:rPr lang="en-US" sz="1800" baseline="0" dirty="0" err="1" smtClean="0"/>
                        <a:t>n’est</a:t>
                      </a:r>
                      <a:r>
                        <a:rPr lang="en-US" sz="1800" baseline="0" dirty="0" smtClean="0"/>
                        <a:t> pas </a:t>
                      </a:r>
                      <a:r>
                        <a:rPr lang="en-US" sz="1800" baseline="0" dirty="0" err="1" smtClean="0"/>
                        <a:t>contractuellement</a:t>
                      </a:r>
                      <a:r>
                        <a:rPr lang="en-US" sz="1800" baseline="0" dirty="0" smtClean="0"/>
                        <a:t> </a:t>
                      </a:r>
                      <a:r>
                        <a:rPr lang="en-US" sz="1800" baseline="0" dirty="0" err="1" smtClean="0"/>
                        <a:t>défini</a:t>
                      </a:r>
                      <a:r>
                        <a:rPr lang="en-US" sz="1800" baseline="0" dirty="0" smtClean="0"/>
                        <a:t> (ex. </a:t>
                      </a:r>
                      <a:r>
                        <a:rPr lang="en-US" sz="1800" baseline="0" dirty="0" err="1" smtClean="0"/>
                        <a:t>désamiantage</a:t>
                      </a:r>
                      <a:r>
                        <a:rPr lang="en-US" sz="1800" baseline="0" dirty="0" smtClean="0"/>
                        <a:t>)</a:t>
                      </a:r>
                      <a:endParaRPr lang="en-US" sz="1800" dirty="0" smtClean="0"/>
                    </a:p>
                    <a:p>
                      <a:pPr marL="800100" lvl="1" indent="-342900" algn="l">
                        <a:buFont typeface="Wingdings" panose="05000000000000000000" pitchFamily="2" charset="2"/>
                        <a:buChar char="ü"/>
                      </a:pPr>
                      <a:r>
                        <a:rPr lang="en-US" sz="1800" dirty="0" err="1" smtClean="0"/>
                        <a:t>Contrat</a:t>
                      </a:r>
                      <a:r>
                        <a:rPr lang="en-US" sz="1800" dirty="0" smtClean="0"/>
                        <a:t> trop</a:t>
                      </a:r>
                      <a:r>
                        <a:rPr lang="en-US" sz="1800" baseline="0" dirty="0" smtClean="0"/>
                        <a:t> grand et difficile à </a:t>
                      </a:r>
                      <a:r>
                        <a:rPr lang="en-US" sz="1800" baseline="0" dirty="0" err="1" smtClean="0"/>
                        <a:t>gérer</a:t>
                      </a:r>
                      <a:endParaRPr lang="en-US" sz="1800" baseline="0" dirty="0" smtClean="0"/>
                    </a:p>
                    <a:p>
                      <a:pPr marL="800100" lvl="1" indent="-342900" algn="l">
                        <a:buFont typeface="Wingdings" panose="05000000000000000000" pitchFamily="2" charset="2"/>
                        <a:buChar char="ü"/>
                      </a:pPr>
                      <a:r>
                        <a:rPr lang="en-US" sz="1800" dirty="0" err="1" smtClean="0"/>
                        <a:t>Complexité</a:t>
                      </a:r>
                      <a:r>
                        <a:rPr lang="en-US" sz="1800" baseline="0" dirty="0" smtClean="0"/>
                        <a:t> technique (et </a:t>
                      </a:r>
                      <a:r>
                        <a:rPr lang="en-US" sz="1800" baseline="0" dirty="0" err="1" smtClean="0"/>
                        <a:t>donc</a:t>
                      </a:r>
                      <a:r>
                        <a:rPr lang="en-US" sz="1800" baseline="0" dirty="0" smtClean="0"/>
                        <a:t> </a:t>
                      </a:r>
                      <a:r>
                        <a:rPr lang="en-US" sz="1800" baseline="0" dirty="0" err="1" smtClean="0"/>
                        <a:t>risque</a:t>
                      </a:r>
                      <a:r>
                        <a:rPr lang="en-US" sz="1800" baseline="0" dirty="0" smtClean="0"/>
                        <a:t> de non performance important)</a:t>
                      </a:r>
                      <a:endParaRPr lang="en-US" sz="1800" dirty="0" smtClean="0"/>
                    </a:p>
                    <a:p>
                      <a:pPr marL="800100" lvl="1" indent="-342900" algn="l">
                        <a:buFont typeface="Wingdings" panose="05000000000000000000" pitchFamily="2" charset="2"/>
                        <a:buChar char="ü"/>
                      </a:pPr>
                      <a:r>
                        <a:rPr lang="en-US" sz="1800" dirty="0" err="1" smtClean="0"/>
                        <a:t>Contrat</a:t>
                      </a:r>
                      <a:r>
                        <a:rPr lang="en-US" sz="1800" baseline="0" dirty="0" smtClean="0"/>
                        <a:t> vital pour </a:t>
                      </a:r>
                      <a:r>
                        <a:rPr lang="en-US" sz="1800" baseline="0" dirty="0" err="1" smtClean="0"/>
                        <a:t>l’Organisation</a:t>
                      </a:r>
                      <a:endParaRPr lang="en-GB" sz="1800" dirty="0"/>
                    </a:p>
                  </a:txBody>
                  <a:tcPr/>
                </a:tc>
                <a:tc hMerge="1">
                  <a:txBody>
                    <a:bodyPr/>
                    <a:lstStyle/>
                    <a:p>
                      <a:endParaRPr lang="en-GB" dirty="0"/>
                    </a:p>
                  </a:txBody>
                  <a:tcPr/>
                </a:tc>
                <a:extLst>
                  <a:ext uri="{0D108BD9-81ED-4DB2-BD59-A6C34878D82A}">
                    <a16:rowId xmlns:a16="http://schemas.microsoft.com/office/drawing/2014/main" val="162207237"/>
                  </a:ext>
                </a:extLst>
              </a:tr>
            </a:tbl>
          </a:graphicData>
        </a:graphic>
      </p:graphicFrame>
    </p:spTree>
    <p:extLst>
      <p:ext uri="{BB962C8B-B14F-4D97-AF65-F5344CB8AC3E}">
        <p14:creationId xmlns:p14="http://schemas.microsoft.com/office/powerpoint/2010/main" val="4037772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609599" y="274638"/>
            <a:ext cx="11289711" cy="1143000"/>
          </a:xfrm>
        </p:spPr>
        <p:txBody>
          <a:bodyPr/>
          <a:lstStyle/>
          <a:p>
            <a:r>
              <a:rPr lang="fr-FR" sz="4000" dirty="0" smtClean="0"/>
              <a:t>Pendant la </a:t>
            </a:r>
            <a:r>
              <a:rPr lang="fr-FR" sz="4000" dirty="0"/>
              <a:t>mise en place d’un nouveau contrat</a:t>
            </a:r>
            <a:endParaRPr lang="en-US" sz="4000" dirty="0"/>
          </a:p>
        </p:txBody>
      </p:sp>
      <p:sp>
        <p:nvSpPr>
          <p:cNvPr id="5" name="Slide Number Placeholder 4"/>
          <p:cNvSpPr>
            <a:spLocks noGrp="1"/>
          </p:cNvSpPr>
          <p:nvPr>
            <p:ph type="sldNum" sz="quarter" idx="12"/>
          </p:nvPr>
        </p:nvSpPr>
        <p:spPr/>
        <p:txBody>
          <a:bodyPr/>
          <a:lstStyle/>
          <a:p>
            <a:pPr algn="r" fontAlgn="base">
              <a:spcBef>
                <a:spcPct val="0"/>
              </a:spcBef>
              <a:spcAft>
                <a:spcPct val="0"/>
              </a:spcAft>
              <a:defRPr/>
            </a:pPr>
            <a:endParaRPr lang="en-US" sz="750" dirty="0">
              <a:solidFill>
                <a:srgbClr val="FFFFFF"/>
              </a:solidFill>
              <a:effectLst>
                <a:outerShdw blurRad="38100" dist="38100" dir="2700000" algn="tl">
                  <a:srgbClr val="000000"/>
                </a:outerShdw>
              </a:effectLst>
              <a:latin typeface="Verdana" pitchFamily="34" charset="0"/>
            </a:endParaRPr>
          </a:p>
        </p:txBody>
      </p:sp>
      <p:graphicFrame>
        <p:nvGraphicFramePr>
          <p:cNvPr id="2" name="Diagram 1"/>
          <p:cNvGraphicFramePr/>
          <p:nvPr>
            <p:extLst>
              <p:ext uri="{D42A27DB-BD31-4B8C-83A1-F6EECF244321}">
                <p14:modId xmlns:p14="http://schemas.microsoft.com/office/powerpoint/2010/main" val="2254024241"/>
              </p:ext>
            </p:extLst>
          </p:nvPr>
        </p:nvGraphicFramePr>
        <p:xfrm>
          <a:off x="1869573" y="1417638"/>
          <a:ext cx="8128000" cy="46644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9077634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Copy of ThèmeCERN">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otalTime>18891</TotalTime>
  <Words>2111</Words>
  <Application>Microsoft Office PowerPoint</Application>
  <PresentationFormat>Widescreen</PresentationFormat>
  <Paragraphs>290</Paragraphs>
  <Slides>44</Slides>
  <Notes>17</Notes>
  <HiddenSlides>1</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44</vt:i4>
      </vt:variant>
    </vt:vector>
  </HeadingPairs>
  <TitlesOfParts>
    <vt:vector size="55" baseType="lpstr">
      <vt:lpstr>ＭＳ Ｐゴシック</vt:lpstr>
      <vt:lpstr>Arial</vt:lpstr>
      <vt:lpstr>Arial Bold</vt:lpstr>
      <vt:lpstr>Arial Bold Italic</vt:lpstr>
      <vt:lpstr>Calibri</vt:lpstr>
      <vt:lpstr>Chalkduster</vt:lpstr>
      <vt:lpstr>Gill Sans</vt:lpstr>
      <vt:lpstr>Times</vt:lpstr>
      <vt:lpstr>Verdana</vt:lpstr>
      <vt:lpstr>Wingdings</vt:lpstr>
      <vt:lpstr>Copy of ThèmeCERN</vt:lpstr>
      <vt:lpstr>PowerPoint Presentation</vt:lpstr>
      <vt:lpstr>Remise en appel d’offres d’un contrat de services</vt:lpstr>
      <vt:lpstr>Contrat de fournitures vs services</vt:lpstr>
      <vt:lpstr>Aspects sociaux</vt:lpstr>
      <vt:lpstr>PowerPoint Presentation</vt:lpstr>
      <vt:lpstr>Questions </vt:lpstr>
      <vt:lpstr>Lors d’une remise en appel d’offres, vous devez vous preparer à:</vt:lpstr>
      <vt:lpstr>Contract splitting</vt:lpstr>
      <vt:lpstr>Pendant la mise en place d’un nouveau contrat</vt:lpstr>
      <vt:lpstr>Eviter le délit de marchandage</vt:lpstr>
      <vt:lpstr>Définition: “Délit de marchandage”</vt:lpstr>
      <vt:lpstr>Faisceau d’indices</vt:lpstr>
      <vt:lpstr>Droit suisse</vt:lpstr>
      <vt:lpstr>PowerPoint Presentation</vt:lpstr>
      <vt:lpstr>PowerPoint Presentation</vt:lpstr>
      <vt:lpstr>Gestion d’un contrat: Modèle RACI disponible sous: https://procurement.web.cern.ch/raci-category/management-service-contracts </vt:lpstr>
      <vt:lpstr>PowerPoint Presentation</vt:lpstr>
      <vt:lpstr>PowerPoint Presentation</vt:lpstr>
      <vt:lpstr>Exemple: Prevention plan</vt:lpstr>
      <vt:lpstr>Principes de bonne conduite</vt:lpstr>
      <vt:lpstr>Conseils de bonne conduite  (1)</vt:lpstr>
      <vt:lpstr>PowerPoint Presentation</vt:lpstr>
      <vt:lpstr>Conseils de bonne conduite (3)</vt:lpstr>
      <vt:lpstr>PowerPoint Presentation</vt:lpstr>
      <vt:lpstr>PowerPoint Presentation</vt:lpstr>
      <vt:lpstr>Foire aux questions</vt:lpstr>
      <vt:lpstr>PowerPoint Presentation</vt:lpstr>
      <vt:lpstr>PowerPoint Presentation</vt:lpstr>
      <vt:lpstr>PowerPoint Presentation</vt:lpstr>
      <vt:lpstr>Part Prépondérante Prévisible de la Prestation (4P)</vt:lpstr>
      <vt:lpstr>Droit applicable au personnel des contractants</vt:lpstr>
      <vt:lpstr>PowerPoint Presentation</vt:lpstr>
      <vt:lpstr>PowerPoint Presentation</vt:lpstr>
      <vt:lpstr>PowerPoint Presentation</vt:lpstr>
      <vt:lpstr>PowerPoint Presentation</vt:lpstr>
      <vt:lpstr>Domaines concernés</vt:lpstr>
      <vt:lpstr>Appels d’offres et contrats concernés:</vt:lpstr>
      <vt:lpstr>PowerPoint Presentation</vt:lpstr>
      <vt:lpstr>La définition du droit applicable </vt:lpstr>
      <vt:lpstr>Definition de la 4P</vt:lpstr>
      <vt:lpstr>PowerPoint Presentation</vt:lpstr>
      <vt:lpstr>Responsabilités : contractants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Cristina Lara Arnaud</dc:creator>
  <cp:lastModifiedBy>Cristina Lara Arnaud</cp:lastModifiedBy>
  <cp:revision>287</cp:revision>
  <cp:lastPrinted>2019-03-28T07:57:01Z</cp:lastPrinted>
  <dcterms:created xsi:type="dcterms:W3CDTF">2017-01-22T09:53:18Z</dcterms:created>
  <dcterms:modified xsi:type="dcterms:W3CDTF">2022-05-19T12:37:34Z</dcterms:modified>
</cp:coreProperties>
</file>