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22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C4C9A-A126-4BBE-9881-6C05CFAEFFD0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7C76F-6DD5-4610-A61B-2A3605058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45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C4C9A-A126-4BBE-9881-6C05CFAEFFD0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7C76F-6DD5-4610-A61B-2A3605058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336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C4C9A-A126-4BBE-9881-6C05CFAEFFD0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7C76F-6DD5-4610-A61B-2A3605058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9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C4C9A-A126-4BBE-9881-6C05CFAEFFD0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7C76F-6DD5-4610-A61B-2A3605058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1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C4C9A-A126-4BBE-9881-6C05CFAEFFD0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7C76F-6DD5-4610-A61B-2A3605058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93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C4C9A-A126-4BBE-9881-6C05CFAEFFD0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7C76F-6DD5-4610-A61B-2A3605058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2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C4C9A-A126-4BBE-9881-6C05CFAEFFD0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7C76F-6DD5-4610-A61B-2A3605058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213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C4C9A-A126-4BBE-9881-6C05CFAEFFD0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7C76F-6DD5-4610-A61B-2A3605058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24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C4C9A-A126-4BBE-9881-6C05CFAEFFD0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7C76F-6DD5-4610-A61B-2A3605058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39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C4C9A-A126-4BBE-9881-6C05CFAEFFD0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7C76F-6DD5-4610-A61B-2A3605058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590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C4C9A-A126-4BBE-9881-6C05CFAEFFD0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7C76F-6DD5-4610-A61B-2A3605058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077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C4C9A-A126-4BBE-9881-6C05CFAEFFD0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7C76F-6DD5-4610-A61B-2A3605058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644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idea for connecting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804160" y="2468880"/>
            <a:ext cx="2194560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/>
              <a:t>TRIPODS</a:t>
            </a:r>
            <a:endParaRPr lang="en-US" sz="30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7193280" y="2468880"/>
            <a:ext cx="2194560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 smtClean="0"/>
              <a:t>INSTITUTES</a:t>
            </a:r>
            <a:endParaRPr lang="en-US" sz="30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4998720" y="4866640"/>
            <a:ext cx="2194560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 smtClean="0"/>
              <a:t>DSC</a:t>
            </a:r>
            <a:endParaRPr lang="en-US" sz="3000" b="1" dirty="0"/>
          </a:p>
        </p:txBody>
      </p:sp>
      <p:sp>
        <p:nvSpPr>
          <p:cNvPr id="19" name="Up-Down Arrow 18"/>
          <p:cNvSpPr/>
          <p:nvPr/>
        </p:nvSpPr>
        <p:spPr>
          <a:xfrm rot="1500000">
            <a:off x="7570260" y="3577514"/>
            <a:ext cx="457200" cy="1463040"/>
          </a:xfrm>
          <a:prstGeom prst="upDownArrow">
            <a:avLst>
              <a:gd name="adj1" fmla="val 34460"/>
              <a:gd name="adj2" fmla="val 7513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Up-Down Arrow 19"/>
          <p:cNvSpPr/>
          <p:nvPr/>
        </p:nvSpPr>
        <p:spPr>
          <a:xfrm rot="20100000">
            <a:off x="4164541" y="3577513"/>
            <a:ext cx="457200" cy="1463040"/>
          </a:xfrm>
          <a:prstGeom prst="upDownArrow">
            <a:avLst>
              <a:gd name="adj1" fmla="val 34460"/>
              <a:gd name="adj2" fmla="val 7513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Up-Down Arrow 20"/>
          <p:cNvSpPr/>
          <p:nvPr/>
        </p:nvSpPr>
        <p:spPr>
          <a:xfrm rot="5400000">
            <a:off x="5867400" y="2194560"/>
            <a:ext cx="457200" cy="1463040"/>
          </a:xfrm>
          <a:prstGeom prst="upDownArrow">
            <a:avLst>
              <a:gd name="adj1" fmla="val 34460"/>
              <a:gd name="adj2" fmla="val 7513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995921" y="4237629"/>
            <a:ext cx="2926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4"/>
                </a:solidFill>
              </a:rPr>
              <a:t>Undergrad Interns</a:t>
            </a:r>
          </a:p>
          <a:p>
            <a:r>
              <a:rPr lang="en-US" sz="2400" b="1" dirty="0" smtClean="0">
                <a:solidFill>
                  <a:schemeClr val="accent4"/>
                </a:solidFill>
              </a:rPr>
              <a:t>Graduate Candidates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70000" y="4237628"/>
            <a:ext cx="2926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accent4"/>
                </a:solidFill>
              </a:rPr>
              <a:t>Method Modules</a:t>
            </a:r>
          </a:p>
          <a:p>
            <a:pPr algn="r"/>
            <a:r>
              <a:rPr lang="en-US" sz="2400" b="1" dirty="0" smtClean="0">
                <a:solidFill>
                  <a:schemeClr val="accent4"/>
                </a:solidFill>
              </a:rPr>
              <a:t>Student Participants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32960" y="1866483"/>
            <a:ext cx="2926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Method Modules</a:t>
            </a:r>
          </a:p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and ?</a:t>
            </a:r>
          </a:p>
        </p:txBody>
      </p:sp>
      <p:sp>
        <p:nvSpPr>
          <p:cNvPr id="26" name="U-Turn Arrow 25"/>
          <p:cNvSpPr/>
          <p:nvPr/>
        </p:nvSpPr>
        <p:spPr>
          <a:xfrm flipV="1">
            <a:off x="5410200" y="5781040"/>
            <a:ext cx="1371600" cy="914400"/>
          </a:xfrm>
          <a:prstGeom prst="uturnArrow">
            <a:avLst>
              <a:gd name="adj1" fmla="val 17222"/>
              <a:gd name="adj2" fmla="val 25000"/>
              <a:gd name="adj3" fmla="val 38333"/>
              <a:gd name="adj4" fmla="val 61667"/>
              <a:gd name="adj5" fmla="val 10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81800" y="5822741"/>
            <a:ext cx="2926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4"/>
                </a:solidFill>
              </a:rPr>
              <a:t>Education Modules</a:t>
            </a:r>
          </a:p>
          <a:p>
            <a:r>
              <a:rPr lang="en-US" sz="2400" b="1" dirty="0" smtClean="0">
                <a:solidFill>
                  <a:schemeClr val="accent4"/>
                </a:solidFill>
              </a:rPr>
              <a:t>Open Courses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5273040" y="3179018"/>
            <a:ext cx="1645920" cy="16459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762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min-effort</a:t>
            </a:r>
          </a:p>
          <a:p>
            <a:pPr algn="ctr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shared</a:t>
            </a:r>
          </a:p>
          <a:p>
            <a:pPr algn="ctr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repository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480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21" grpId="0" animBg="1"/>
      <p:bldP spid="23" grpId="0"/>
      <p:bldP spid="24" grpId="0"/>
      <p:bldP spid="26" grpId="0" animBg="1"/>
      <p:bldP spid="27" grpId="0"/>
      <p:bldP spid="2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26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an idea for connecting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jinggao</dc:creator>
  <cp:lastModifiedBy>jinggao</cp:lastModifiedBy>
  <cp:revision>8</cp:revision>
  <dcterms:created xsi:type="dcterms:W3CDTF">2022-10-27T05:29:20Z</dcterms:created>
  <dcterms:modified xsi:type="dcterms:W3CDTF">2022-10-27T06:12:04Z</dcterms:modified>
</cp:coreProperties>
</file>