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1" r:id="rId2"/>
    <p:sldId id="314" r:id="rId3"/>
    <p:sldId id="313" r:id="rId4"/>
    <p:sldId id="316" r:id="rId5"/>
    <p:sldId id="321" r:id="rId6"/>
    <p:sldId id="322" r:id="rId7"/>
  </p:sldIdLst>
  <p:sldSz cx="9906000" cy="6858000" type="A4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7" autoAdjust="0"/>
    <p:restoredTop sz="95396" autoAdjust="0"/>
  </p:normalViewPr>
  <p:slideViewPr>
    <p:cSldViewPr>
      <p:cViewPr varScale="1">
        <p:scale>
          <a:sx n="118" d="100"/>
          <a:sy n="118" d="100"/>
        </p:scale>
        <p:origin x="114" y="4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64" cy="4971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187" y="0"/>
            <a:ext cx="2945964" cy="4971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AFFF9-B41D-4592-AA39-18ABC4AE686E}" type="datetimeFigureOut">
              <a:rPr lang="en-US" smtClean="0"/>
              <a:pPr/>
              <a:t>7/6/2022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73" y="4715557"/>
            <a:ext cx="5437530" cy="4468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364"/>
            <a:ext cx="2945964" cy="4971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187" y="9429364"/>
            <a:ext cx="2945964" cy="4971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0B7AC-8C86-488C-9CA8-14EB58F9E3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0B7AC-8C86-488C-9CA8-14EB58F9E34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06/07/2022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North Area decabling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735" y="3356992"/>
            <a:ext cx="8530530" cy="1656184"/>
          </a:xfrm>
        </p:spPr>
        <p:txBody>
          <a:bodyPr>
            <a:normAutofit/>
          </a:bodyPr>
          <a:lstStyle/>
          <a:p>
            <a:r>
              <a:rPr lang="en-US" sz="6000" dirty="0"/>
              <a:t>NA </a:t>
            </a:r>
            <a:r>
              <a:rPr lang="en-US" sz="6000" dirty="0" err="1"/>
              <a:t>Decabling</a:t>
            </a:r>
            <a:endParaRPr lang="en-US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4608" y="1052736"/>
            <a:ext cx="705678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40" y="388813"/>
            <a:ext cx="1531938" cy="51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7396" y="116632"/>
            <a:ext cx="8915400" cy="890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fr-CH" sz="2800" b="1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Power distribution</a:t>
            </a:r>
            <a:endParaRPr kumimoji="0" lang="en-US" sz="2800" b="1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311882" y="3286536"/>
            <a:ext cx="928223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fr-FR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571500" marR="0" lvl="0" indent="-571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GB" altLang="fr-FR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571500" marR="0" lvl="0" indent="-571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GB" altLang="fr-FR" sz="40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en-GB" altLang="fr-FR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11882" y="1988840"/>
            <a:ext cx="9282236" cy="366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fr-CH" altLang="fr-FR" sz="2000" dirty="0"/>
          </a:p>
          <a:p>
            <a:pPr algn="ctr"/>
            <a:r>
              <a:rPr lang="en-GB" altLang="fr-FR" sz="3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main power distribution is coming from BA82 (EMD2: 18kV cable) to our EMT 211 / EBD2/A85</a:t>
            </a:r>
          </a:p>
          <a:p>
            <a:pPr algn="ctr"/>
            <a:endParaRPr lang="en-GB" altLang="fr-FR" sz="32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GB" altLang="fr-FR" sz="3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Safety power is coming from BE91 through BB81</a:t>
            </a:r>
          </a:p>
          <a:p>
            <a:pPr algn="ctr"/>
            <a:endParaRPr lang="en-GB" altLang="fr-FR" sz="32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en-GB" altLang="fr-FR" sz="32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GB" altLang="fr-FR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	Liquid Krypton + </a:t>
            </a:r>
            <a:r>
              <a:rPr lang="en-GB" altLang="fr-FR" sz="2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cryo</a:t>
            </a:r>
            <a:r>
              <a:rPr lang="en-GB" altLang="fr-FR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Nitrogen system can’t afford power interruption</a:t>
            </a:r>
          </a:p>
        </p:txBody>
      </p:sp>
      <p:pic>
        <p:nvPicPr>
          <p:cNvPr id="9" name="Picture 8" descr="A red triangle sign&#10;&#10;Description automatically generated with low confidence">
            <a:extLst>
              <a:ext uri="{FF2B5EF4-FFF2-40B4-BE49-F238E27FC236}">
                <a16:creationId xmlns:a16="http://schemas.microsoft.com/office/drawing/2014/main" id="{C0097F74-6321-FC46-A7C0-9C086E8DD5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36" y="4941168"/>
            <a:ext cx="966945" cy="84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085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40" y="388813"/>
            <a:ext cx="1531938" cy="51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8369" y="136524"/>
            <a:ext cx="8915400" cy="890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2800" b="1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Cryo</a:t>
            </a:r>
            <a:r>
              <a:rPr kumimoji="0" lang="en-US" sz="2800" b="1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Krypton</a:t>
            </a: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311882" y="1360654"/>
            <a:ext cx="928223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fr-CH" altLang="fr-FR" sz="2000" dirty="0"/>
          </a:p>
          <a:p>
            <a:pPr algn="ctr"/>
            <a:r>
              <a:rPr lang="en-GB" altLang="fr-FR" sz="3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cooling source (including control cables) is located behind EHN2 and travelling in the TGs</a:t>
            </a:r>
            <a:endParaRPr lang="en-GB" altLang="fr-FR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DAA10C-5410-342C-2486-CEC9B9066B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103" b="14805"/>
          <a:stretch/>
        </p:blipFill>
        <p:spPr>
          <a:xfrm>
            <a:off x="2102889" y="3057728"/>
            <a:ext cx="5700222" cy="242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32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40" y="388813"/>
            <a:ext cx="1531938" cy="51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7396" y="116632"/>
            <a:ext cx="8915400" cy="890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2800" b="1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Patrol sectors</a:t>
            </a: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93924" y="1312473"/>
            <a:ext cx="9282236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fr-FR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GB" altLang="fr-FR" sz="3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ECN3 sector is next to EHN2 sector (common sectorization doors)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858682-0A54-FA8D-1C6B-D250D2C61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608" y="2971787"/>
            <a:ext cx="7432377" cy="301381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791CD3-723A-BFAE-5D4C-3D4B5FB6CEE7}"/>
              </a:ext>
            </a:extLst>
          </p:cNvPr>
          <p:cNvCxnSpPr>
            <a:cxnSpLocks/>
          </p:cNvCxnSpPr>
          <p:nvPr/>
        </p:nvCxnSpPr>
        <p:spPr>
          <a:xfrm>
            <a:off x="5313040" y="2492896"/>
            <a:ext cx="432048" cy="1440160"/>
          </a:xfrm>
          <a:prstGeom prst="straightConnector1">
            <a:avLst/>
          </a:prstGeom>
          <a:ln w="41275">
            <a:solidFill>
              <a:srgbClr val="FF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865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40" y="388813"/>
            <a:ext cx="1531938" cy="51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7396" y="116632"/>
            <a:ext cx="8915400" cy="890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noProof="0" dirty="0">
                <a:latin typeface="+mj-lt"/>
                <a:ea typeface="+mj-ea"/>
                <a:cs typeface="+mj-cs"/>
              </a:rPr>
              <a:t>               Cooling &amp; ventilation</a:t>
            </a:r>
            <a:endParaRPr kumimoji="0" lang="en-US" sz="2800" b="1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77396" y="2454873"/>
            <a:ext cx="928223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altLang="fr-F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Cooling circuit is travelling from ECN3 to EHN2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altLang="fr-F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Including control cables???</a:t>
            </a:r>
            <a:endParaRPr lang="en-GB" altLang="fr-FR" sz="20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fr-FR" sz="28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altLang="fr-FR" sz="28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980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06/07/2022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North Area decabling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40" y="388813"/>
            <a:ext cx="1531938" cy="51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77396" y="116632"/>
            <a:ext cx="8915400" cy="890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noProof="0" dirty="0">
                <a:latin typeface="+mj-lt"/>
                <a:ea typeface="+mj-ea"/>
                <a:cs typeface="+mj-cs"/>
              </a:rPr>
              <a:t>Various</a:t>
            </a:r>
            <a:endParaRPr kumimoji="0" lang="en-US" sz="2800" b="1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77396" y="1593104"/>
            <a:ext cx="9282236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altLang="fr-F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Several systems may have interactions with ECn3; </a:t>
            </a:r>
            <a:br>
              <a:rPr lang="en-GB" altLang="fr-F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GB" altLang="fr-F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Experts should tell us….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fr-FR" sz="28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altLang="fr-F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IT backbone</a:t>
            </a:r>
          </a:p>
          <a:p>
            <a:pPr marL="457200" marR="0" lvl="0" indent="-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GB" altLang="fr-F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Level3 alarms (Fire, RP, ODH…)</a:t>
            </a:r>
          </a:p>
          <a:p>
            <a:pPr marL="457200" marR="0" lvl="0" indent="-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GB" altLang="fr-F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Beam management</a:t>
            </a:r>
          </a:p>
          <a:p>
            <a:pPr marL="457200" marR="0" lvl="0" indent="-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en-GB" altLang="fr-FR" sz="28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altLang="fr-FR" sz="28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258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49981</TotalTime>
  <Words>155</Words>
  <Application>Microsoft Office PowerPoint</Application>
  <PresentationFormat>A4 Paper (210x297 mm)</PresentationFormat>
  <Paragraphs>45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NA Decabling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maireg</dc:creator>
  <cp:lastModifiedBy>Michael Jeckel</cp:lastModifiedBy>
  <cp:revision>676</cp:revision>
  <dcterms:created xsi:type="dcterms:W3CDTF">2011-02-25T10:34:14Z</dcterms:created>
  <dcterms:modified xsi:type="dcterms:W3CDTF">2022-07-06T08:29:35Z</dcterms:modified>
</cp:coreProperties>
</file>