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900" r:id="rId3"/>
    <p:sldId id="901" r:id="rId4"/>
    <p:sldId id="898" r:id="rId5"/>
    <p:sldId id="905" r:id="rId6"/>
    <p:sldId id="906" r:id="rId7"/>
    <p:sldId id="907" r:id="rId8"/>
    <p:sldId id="902" r:id="rId9"/>
    <p:sldId id="909" r:id="rId10"/>
    <p:sldId id="910" r:id="rId11"/>
    <p:sldId id="911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9" autoAdjust="0"/>
    <p:restoredTop sz="95884"/>
  </p:normalViewPr>
  <p:slideViewPr>
    <p:cSldViewPr snapToGrid="0">
      <p:cViewPr varScale="1">
        <p:scale>
          <a:sx n="55" d="100"/>
          <a:sy n="55" d="100"/>
        </p:scale>
        <p:origin x="90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Statera" userId="14834cdb-0591-4458-a932-529965d1d44f" providerId="ADAL" clId="{FCF95D2F-CA67-4F8A-AF60-2D9418DDBF8E}"/>
    <pc:docChg chg="undo custSel addSld delSld modSld sldOrd modMainMaster">
      <pc:chgData name="Marco Statera" userId="14834cdb-0591-4458-a932-529965d1d44f" providerId="ADAL" clId="{FCF95D2F-CA67-4F8A-AF60-2D9418DDBF8E}" dt="2022-10-07T08:34:01.298" v="2053" actId="20577"/>
      <pc:docMkLst>
        <pc:docMk/>
      </pc:docMkLst>
      <pc:sldChg chg="modSp mod">
        <pc:chgData name="Marco Statera" userId="14834cdb-0591-4458-a932-529965d1d44f" providerId="ADAL" clId="{FCF95D2F-CA67-4F8A-AF60-2D9418DDBF8E}" dt="2022-10-07T08:28:24.289" v="2004" actId="20577"/>
        <pc:sldMkLst>
          <pc:docMk/>
          <pc:sldMk cId="3080949037" sldId="256"/>
        </pc:sldMkLst>
        <pc:spChg chg="mod">
          <ac:chgData name="Marco Statera" userId="14834cdb-0591-4458-a932-529965d1d44f" providerId="ADAL" clId="{FCF95D2F-CA67-4F8A-AF60-2D9418DDBF8E}" dt="2022-10-07T08:28:24.289" v="2004" actId="20577"/>
          <ac:spMkLst>
            <pc:docMk/>
            <pc:sldMk cId="3080949037" sldId="256"/>
            <ac:spMk id="2" creationId="{51C45085-BEC9-6C53-2B73-0CC02FE8779F}"/>
          </ac:spMkLst>
        </pc:spChg>
        <pc:picChg chg="mod">
          <ac:chgData name="Marco Statera" userId="14834cdb-0591-4458-a932-529965d1d44f" providerId="ADAL" clId="{FCF95D2F-CA67-4F8A-AF60-2D9418DDBF8E}" dt="2022-10-06T16:23:24.653" v="1933" actId="1076"/>
          <ac:picMkLst>
            <pc:docMk/>
            <pc:sldMk cId="3080949037" sldId="256"/>
            <ac:picMk id="15" creationId="{A7A55E8E-B1BE-3024-9240-7886904A17F8}"/>
          </ac:picMkLst>
        </pc:picChg>
      </pc:sldChg>
      <pc:sldChg chg="modSp del mod">
        <pc:chgData name="Marco Statera" userId="14834cdb-0591-4458-a932-529965d1d44f" providerId="ADAL" clId="{FCF95D2F-CA67-4F8A-AF60-2D9418DDBF8E}" dt="2022-10-07T08:30:26.571" v="2022" actId="47"/>
        <pc:sldMkLst>
          <pc:docMk/>
          <pc:sldMk cId="2256495909" sldId="258"/>
        </pc:sldMkLst>
        <pc:spChg chg="mod">
          <ac:chgData name="Marco Statera" userId="14834cdb-0591-4458-a932-529965d1d44f" providerId="ADAL" clId="{FCF95D2F-CA67-4F8A-AF60-2D9418DDBF8E}" dt="2022-10-06T13:57:44.705" v="260" actId="1076"/>
          <ac:spMkLst>
            <pc:docMk/>
            <pc:sldMk cId="2256495909" sldId="258"/>
            <ac:spMk id="3" creationId="{5AF1F66E-A8AE-FD4F-9D88-81EA398A8FAA}"/>
          </ac:spMkLst>
        </pc:spChg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754945247" sldId="275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2877244268" sldId="280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3507901470" sldId="281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596177117" sldId="282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3881900183" sldId="284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880503146" sldId="285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291148493" sldId="286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743626643" sldId="287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211624279" sldId="288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1717518506" sldId="289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3497133108" sldId="290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900683754" sldId="291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99457920" sldId="889"/>
        </pc:sldMkLst>
      </pc:sldChg>
      <pc:sldChg chg="modSp del mod">
        <pc:chgData name="Marco Statera" userId="14834cdb-0591-4458-a932-529965d1d44f" providerId="ADAL" clId="{FCF95D2F-CA67-4F8A-AF60-2D9418DDBF8E}" dt="2022-10-07T08:30:26.571" v="2022" actId="47"/>
        <pc:sldMkLst>
          <pc:docMk/>
          <pc:sldMk cId="554620334" sldId="893"/>
        </pc:sldMkLst>
        <pc:spChg chg="mod">
          <ac:chgData name="Marco Statera" userId="14834cdb-0591-4458-a932-529965d1d44f" providerId="ADAL" clId="{FCF95D2F-CA67-4F8A-AF60-2D9418DDBF8E}" dt="2022-10-06T15:03:47.576" v="1338" actId="1076"/>
          <ac:spMkLst>
            <pc:docMk/>
            <pc:sldMk cId="554620334" sldId="893"/>
            <ac:spMk id="3" creationId="{5AF1F66E-A8AE-FD4F-9D88-81EA398A8FAA}"/>
          </ac:spMkLst>
        </pc:spChg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1165043479" sldId="894"/>
        </pc:sldMkLst>
      </pc:sldChg>
      <pc:sldChg chg="delSp modSp mod ord chgLayout">
        <pc:chgData name="Marco Statera" userId="14834cdb-0591-4458-a932-529965d1d44f" providerId="ADAL" clId="{FCF95D2F-CA67-4F8A-AF60-2D9418DDBF8E}" dt="2022-10-06T16:23:02.906" v="1927" actId="478"/>
        <pc:sldMkLst>
          <pc:docMk/>
          <pc:sldMk cId="2671406867" sldId="898"/>
        </pc:sldMkLst>
        <pc:spChg chg="mod ord">
          <ac:chgData name="Marco Statera" userId="14834cdb-0591-4458-a932-529965d1d44f" providerId="ADAL" clId="{FCF95D2F-CA67-4F8A-AF60-2D9418DDBF8E}" dt="2022-10-06T13:30:51.085" v="26" actId="700"/>
          <ac:spMkLst>
            <pc:docMk/>
            <pc:sldMk cId="2671406867" sldId="898"/>
            <ac:spMk id="2" creationId="{E01EF73F-18AE-CF70-A152-25639442FB98}"/>
          </ac:spMkLst>
        </pc:spChg>
        <pc:spChg chg="mod ord">
          <ac:chgData name="Marco Statera" userId="14834cdb-0591-4458-a932-529965d1d44f" providerId="ADAL" clId="{FCF95D2F-CA67-4F8A-AF60-2D9418DDBF8E}" dt="2022-10-06T13:30:51.085" v="26" actId="700"/>
          <ac:spMkLst>
            <pc:docMk/>
            <pc:sldMk cId="2671406867" sldId="898"/>
            <ac:spMk id="3" creationId="{CECF78B8-C566-9097-9142-AD21CD01F7EF}"/>
          </ac:spMkLst>
        </pc:spChg>
        <pc:spChg chg="mod ord">
          <ac:chgData name="Marco Statera" userId="14834cdb-0591-4458-a932-529965d1d44f" providerId="ADAL" clId="{FCF95D2F-CA67-4F8A-AF60-2D9418DDBF8E}" dt="2022-10-06T13:30:56.592" v="39" actId="20577"/>
          <ac:spMkLst>
            <pc:docMk/>
            <pc:sldMk cId="2671406867" sldId="898"/>
            <ac:spMk id="5" creationId="{3A95D891-30E1-0942-BC13-A16B040AB2AE}"/>
          </ac:spMkLst>
        </pc:spChg>
        <pc:spChg chg="mod ord">
          <ac:chgData name="Marco Statera" userId="14834cdb-0591-4458-a932-529965d1d44f" providerId="ADAL" clId="{FCF95D2F-CA67-4F8A-AF60-2D9418DDBF8E}" dt="2022-10-06T13:30:51.085" v="26" actId="700"/>
          <ac:spMkLst>
            <pc:docMk/>
            <pc:sldMk cId="2671406867" sldId="898"/>
            <ac:spMk id="6" creationId="{52D812B1-C2C4-B345-9A5D-5FB888E698EF}"/>
          </ac:spMkLst>
        </pc:spChg>
        <pc:spChg chg="mod ord">
          <ac:chgData name="Marco Statera" userId="14834cdb-0591-4458-a932-529965d1d44f" providerId="ADAL" clId="{FCF95D2F-CA67-4F8A-AF60-2D9418DDBF8E}" dt="2022-10-06T13:30:51.085" v="26" actId="700"/>
          <ac:spMkLst>
            <pc:docMk/>
            <pc:sldMk cId="2671406867" sldId="898"/>
            <ac:spMk id="10" creationId="{10DD6678-57A4-FC44-9777-BAE77A683D2B}"/>
          </ac:spMkLst>
        </pc:spChg>
        <pc:picChg chg="del">
          <ac:chgData name="Marco Statera" userId="14834cdb-0591-4458-a932-529965d1d44f" providerId="ADAL" clId="{FCF95D2F-CA67-4F8A-AF60-2D9418DDBF8E}" dt="2022-10-06T16:23:02.906" v="1927" actId="478"/>
          <ac:picMkLst>
            <pc:docMk/>
            <pc:sldMk cId="2671406867" sldId="898"/>
            <ac:picMk id="8" creationId="{A1D4F18F-C71E-4642-B8C8-5D34E81B9E22}"/>
          </ac:picMkLst>
        </pc:picChg>
      </pc:sldChg>
      <pc:sldChg chg="del">
        <pc:chgData name="Marco Statera" userId="14834cdb-0591-4458-a932-529965d1d44f" providerId="ADAL" clId="{FCF95D2F-CA67-4F8A-AF60-2D9418DDBF8E}" dt="2022-10-06T13:31:12.808" v="40" actId="47"/>
        <pc:sldMkLst>
          <pc:docMk/>
          <pc:sldMk cId="4184063174" sldId="899"/>
        </pc:sldMkLst>
      </pc:sldChg>
      <pc:sldChg chg="modSp mod">
        <pc:chgData name="Marco Statera" userId="14834cdb-0591-4458-a932-529965d1d44f" providerId="ADAL" clId="{FCF95D2F-CA67-4F8A-AF60-2D9418DDBF8E}" dt="2022-10-07T08:31:28.976" v="2048" actId="20577"/>
        <pc:sldMkLst>
          <pc:docMk/>
          <pc:sldMk cId="3437981526" sldId="900"/>
        </pc:sldMkLst>
        <pc:spChg chg="mod">
          <ac:chgData name="Marco Statera" userId="14834cdb-0591-4458-a932-529965d1d44f" providerId="ADAL" clId="{FCF95D2F-CA67-4F8A-AF60-2D9418DDBF8E}" dt="2022-10-06T13:56:53.675" v="254" actId="20577"/>
          <ac:spMkLst>
            <pc:docMk/>
            <pc:sldMk cId="3437981526" sldId="900"/>
            <ac:spMk id="2" creationId="{2D0A4C64-95B5-45B6-D692-426874FA2275}"/>
          </ac:spMkLst>
        </pc:spChg>
        <pc:spChg chg="mod">
          <ac:chgData name="Marco Statera" userId="14834cdb-0591-4458-a932-529965d1d44f" providerId="ADAL" clId="{FCF95D2F-CA67-4F8A-AF60-2D9418DDBF8E}" dt="2022-10-07T08:31:28.976" v="2048" actId="20577"/>
          <ac:spMkLst>
            <pc:docMk/>
            <pc:sldMk cId="3437981526" sldId="900"/>
            <ac:spMk id="3" creationId="{A158D5CC-E2CB-0C74-967F-D986AAF2B928}"/>
          </ac:spMkLst>
        </pc:spChg>
        <pc:picChg chg="mod">
          <ac:chgData name="Marco Statera" userId="14834cdb-0591-4458-a932-529965d1d44f" providerId="ADAL" clId="{FCF95D2F-CA67-4F8A-AF60-2D9418DDBF8E}" dt="2022-10-06T16:23:57.738" v="1949" actId="1076"/>
          <ac:picMkLst>
            <pc:docMk/>
            <pc:sldMk cId="3437981526" sldId="900"/>
            <ac:picMk id="8" creationId="{C4247216-4489-95E1-143A-BE6E776FA574}"/>
          </ac:picMkLst>
        </pc:picChg>
      </pc:sldChg>
      <pc:sldChg chg="addSp delSp modSp mod chgLayout">
        <pc:chgData name="Marco Statera" userId="14834cdb-0591-4458-a932-529965d1d44f" providerId="ADAL" clId="{FCF95D2F-CA67-4F8A-AF60-2D9418DDBF8E}" dt="2022-10-06T16:37:39.058" v="2003" actId="1035"/>
        <pc:sldMkLst>
          <pc:docMk/>
          <pc:sldMk cId="1511569618" sldId="901"/>
        </pc:sldMkLst>
        <pc:spChg chg="mod ord">
          <ac:chgData name="Marco Statera" userId="14834cdb-0591-4458-a932-529965d1d44f" providerId="ADAL" clId="{FCF95D2F-CA67-4F8A-AF60-2D9418DDBF8E}" dt="2022-10-06T13:30:47.365" v="25" actId="700"/>
          <ac:spMkLst>
            <pc:docMk/>
            <pc:sldMk cId="1511569618" sldId="901"/>
            <ac:spMk id="2" creationId="{4582E987-5A2D-DDFC-3425-ADAF63F4CE93}"/>
          </ac:spMkLst>
        </pc:spChg>
        <pc:spChg chg="mod ord">
          <ac:chgData name="Marco Statera" userId="14834cdb-0591-4458-a932-529965d1d44f" providerId="ADAL" clId="{FCF95D2F-CA67-4F8A-AF60-2D9418DDBF8E}" dt="2022-10-06T13:30:47.365" v="25" actId="700"/>
          <ac:spMkLst>
            <pc:docMk/>
            <pc:sldMk cId="1511569618" sldId="901"/>
            <ac:spMk id="3" creationId="{B884B21B-C180-C8A8-E5F5-2BE5D6162593}"/>
          </ac:spMkLst>
        </pc:spChg>
        <pc:spChg chg="mod ord">
          <ac:chgData name="Marco Statera" userId="14834cdb-0591-4458-a932-529965d1d44f" providerId="ADAL" clId="{FCF95D2F-CA67-4F8A-AF60-2D9418DDBF8E}" dt="2022-10-06T13:30:47.365" v="25" actId="700"/>
          <ac:spMkLst>
            <pc:docMk/>
            <pc:sldMk cId="1511569618" sldId="901"/>
            <ac:spMk id="4" creationId="{7CB85EA0-B96A-74DA-3DCF-4536DB8A66BA}"/>
          </ac:spMkLst>
        </pc:spChg>
        <pc:spChg chg="del">
          <ac:chgData name="Marco Statera" userId="14834cdb-0591-4458-a932-529965d1d44f" providerId="ADAL" clId="{FCF95D2F-CA67-4F8A-AF60-2D9418DDBF8E}" dt="2022-10-06T13:30:47.365" v="25" actId="700"/>
          <ac:spMkLst>
            <pc:docMk/>
            <pc:sldMk cId="1511569618" sldId="901"/>
            <ac:spMk id="5" creationId="{519AC08F-15F6-6F2C-D46F-2B0F58C8E7EC}"/>
          </ac:spMkLst>
        </pc:spChg>
        <pc:spChg chg="mod ord">
          <ac:chgData name="Marco Statera" userId="14834cdb-0591-4458-a932-529965d1d44f" providerId="ADAL" clId="{FCF95D2F-CA67-4F8A-AF60-2D9418DDBF8E}" dt="2022-10-06T13:30:47.365" v="25" actId="700"/>
          <ac:spMkLst>
            <pc:docMk/>
            <pc:sldMk cId="1511569618" sldId="901"/>
            <ac:spMk id="6" creationId="{936D15F0-05FA-A939-35C5-520DD72EF6EA}"/>
          </ac:spMkLst>
        </pc:spChg>
        <pc:spChg chg="add mod">
          <ac:chgData name="Marco Statera" userId="14834cdb-0591-4458-a932-529965d1d44f" providerId="ADAL" clId="{FCF95D2F-CA67-4F8A-AF60-2D9418DDBF8E}" dt="2022-10-06T16:37:39.058" v="2003" actId="1035"/>
          <ac:spMkLst>
            <pc:docMk/>
            <pc:sldMk cId="1511569618" sldId="901"/>
            <ac:spMk id="7" creationId="{8CA1D837-DD4B-7781-F3B4-F9A559A2E1A5}"/>
          </ac:spMkLst>
        </pc:spChg>
        <pc:spChg chg="add mod">
          <ac:chgData name="Marco Statera" userId="14834cdb-0591-4458-a932-529965d1d44f" providerId="ADAL" clId="{FCF95D2F-CA67-4F8A-AF60-2D9418DDBF8E}" dt="2022-10-06T16:37:39.058" v="2003" actId="1035"/>
          <ac:spMkLst>
            <pc:docMk/>
            <pc:sldMk cId="1511569618" sldId="901"/>
            <ac:spMk id="8" creationId="{EA662527-2E17-4EBD-BBCD-A3EAD3D67B5F}"/>
          </ac:spMkLst>
        </pc:spChg>
        <pc:spChg chg="add mod ord">
          <ac:chgData name="Marco Statera" userId="14834cdb-0591-4458-a932-529965d1d44f" providerId="ADAL" clId="{FCF95D2F-CA67-4F8A-AF60-2D9418DDBF8E}" dt="2022-10-06T15:11:12.295" v="1458" actId="255"/>
          <ac:spMkLst>
            <pc:docMk/>
            <pc:sldMk cId="1511569618" sldId="901"/>
            <ac:spMk id="11" creationId="{48FEEEDB-3BBE-8132-9BFB-53013B91107F}"/>
          </ac:spMkLst>
        </pc:spChg>
        <pc:spChg chg="add mod">
          <ac:chgData name="Marco Statera" userId="14834cdb-0591-4458-a932-529965d1d44f" providerId="ADAL" clId="{FCF95D2F-CA67-4F8A-AF60-2D9418DDBF8E}" dt="2022-10-06T15:11:34.581" v="1463" actId="1076"/>
          <ac:spMkLst>
            <pc:docMk/>
            <pc:sldMk cId="1511569618" sldId="901"/>
            <ac:spMk id="14" creationId="{4BAEFB79-0CE7-D313-2B8B-49939D7CAE0F}"/>
          </ac:spMkLst>
        </pc:spChg>
        <pc:picChg chg="add mod">
          <ac:chgData name="Marco Statera" userId="14834cdb-0591-4458-a932-529965d1d44f" providerId="ADAL" clId="{FCF95D2F-CA67-4F8A-AF60-2D9418DDBF8E}" dt="2022-10-06T16:37:39.058" v="2003" actId="1035"/>
          <ac:picMkLst>
            <pc:docMk/>
            <pc:sldMk cId="1511569618" sldId="901"/>
            <ac:picMk id="5" creationId="{ABA613EA-D95E-C8F2-5117-6D17B8FB4EF6}"/>
          </ac:picMkLst>
        </pc:picChg>
        <pc:picChg chg="add del mod">
          <ac:chgData name="Marco Statera" userId="14834cdb-0591-4458-a932-529965d1d44f" providerId="ADAL" clId="{FCF95D2F-CA67-4F8A-AF60-2D9418DDBF8E}" dt="2022-10-06T13:28:13.096" v="15" actId="478"/>
          <ac:picMkLst>
            <pc:docMk/>
            <pc:sldMk cId="1511569618" sldId="901"/>
            <ac:picMk id="7" creationId="{F791213F-6A2F-B0BF-5409-0F7CA7877D42}"/>
          </ac:picMkLst>
        </pc:picChg>
        <pc:picChg chg="add del mod">
          <ac:chgData name="Marco Statera" userId="14834cdb-0591-4458-a932-529965d1d44f" providerId="ADAL" clId="{FCF95D2F-CA67-4F8A-AF60-2D9418DDBF8E}" dt="2022-10-06T13:28:36.784" v="19" actId="478"/>
          <ac:picMkLst>
            <pc:docMk/>
            <pc:sldMk cId="1511569618" sldId="901"/>
            <ac:picMk id="8" creationId="{BF634215-C241-A059-808F-7C1EB71F373D}"/>
          </ac:picMkLst>
        </pc:picChg>
        <pc:picChg chg="add del mod">
          <ac:chgData name="Marco Statera" userId="14834cdb-0591-4458-a932-529965d1d44f" providerId="ADAL" clId="{FCF95D2F-CA67-4F8A-AF60-2D9418DDBF8E}" dt="2022-10-06T13:28:44.396" v="21" actId="478"/>
          <ac:picMkLst>
            <pc:docMk/>
            <pc:sldMk cId="1511569618" sldId="901"/>
            <ac:picMk id="9" creationId="{149CAA87-508B-1548-C7AA-434FFF7E55DB}"/>
          </ac:picMkLst>
        </pc:picChg>
        <pc:picChg chg="add del mod">
          <ac:chgData name="Marco Statera" userId="14834cdb-0591-4458-a932-529965d1d44f" providerId="ADAL" clId="{FCF95D2F-CA67-4F8A-AF60-2D9418DDBF8E}" dt="2022-10-06T15:10:07.070" v="1440" actId="478"/>
          <ac:picMkLst>
            <pc:docMk/>
            <pc:sldMk cId="1511569618" sldId="901"/>
            <ac:picMk id="10" creationId="{4DDD726E-C061-6513-7EBC-8025C5B22A8E}"/>
          </ac:picMkLst>
        </pc:picChg>
        <pc:picChg chg="add del mod">
          <ac:chgData name="Marco Statera" userId="14834cdb-0591-4458-a932-529965d1d44f" providerId="ADAL" clId="{FCF95D2F-CA67-4F8A-AF60-2D9418DDBF8E}" dt="2022-10-06T16:37:33.693" v="1999" actId="478"/>
          <ac:picMkLst>
            <pc:docMk/>
            <pc:sldMk cId="1511569618" sldId="901"/>
            <ac:picMk id="13" creationId="{31703745-F8BF-D105-2F6B-30DCE310FD8C}"/>
          </ac:picMkLst>
        </pc:picChg>
      </pc:sldChg>
      <pc:sldChg chg="modSp mod ord chgLayout">
        <pc:chgData name="Marco Statera" userId="14834cdb-0591-4458-a932-529965d1d44f" providerId="ADAL" clId="{FCF95D2F-CA67-4F8A-AF60-2D9418DDBF8E}" dt="2022-10-06T14:19:21.284" v="520" actId="20577"/>
        <pc:sldMkLst>
          <pc:docMk/>
          <pc:sldMk cId="3880300085" sldId="902"/>
        </pc:sldMkLst>
        <pc:spChg chg="mod ord">
          <ac:chgData name="Marco Statera" userId="14834cdb-0591-4458-a932-529965d1d44f" providerId="ADAL" clId="{FCF95D2F-CA67-4F8A-AF60-2D9418DDBF8E}" dt="2022-10-06T14:04:05.848" v="328" actId="700"/>
          <ac:spMkLst>
            <pc:docMk/>
            <pc:sldMk cId="3880300085" sldId="902"/>
            <ac:spMk id="2" creationId="{D4DE6332-E8E6-6F48-617C-E771BDEA6FC7}"/>
          </ac:spMkLst>
        </pc:spChg>
        <pc:spChg chg="mod ord">
          <ac:chgData name="Marco Statera" userId="14834cdb-0591-4458-a932-529965d1d44f" providerId="ADAL" clId="{FCF95D2F-CA67-4F8A-AF60-2D9418DDBF8E}" dt="2022-10-06T14:19:21.284" v="520" actId="20577"/>
          <ac:spMkLst>
            <pc:docMk/>
            <pc:sldMk cId="3880300085" sldId="902"/>
            <ac:spMk id="3" creationId="{E03DE2A1-8A7B-A818-AFA9-010FF0C5E116}"/>
          </ac:spMkLst>
        </pc:spChg>
        <pc:spChg chg="mod ord">
          <ac:chgData name="Marco Statera" userId="14834cdb-0591-4458-a932-529965d1d44f" providerId="ADAL" clId="{FCF95D2F-CA67-4F8A-AF60-2D9418DDBF8E}" dt="2022-10-06T14:04:05.848" v="328" actId="700"/>
          <ac:spMkLst>
            <pc:docMk/>
            <pc:sldMk cId="3880300085" sldId="902"/>
            <ac:spMk id="4" creationId="{6CD9B741-23BC-B579-E503-D90E9892A507}"/>
          </ac:spMkLst>
        </pc:spChg>
        <pc:spChg chg="mod ord">
          <ac:chgData name="Marco Statera" userId="14834cdb-0591-4458-a932-529965d1d44f" providerId="ADAL" clId="{FCF95D2F-CA67-4F8A-AF60-2D9418DDBF8E}" dt="2022-10-06T14:04:05.848" v="328" actId="700"/>
          <ac:spMkLst>
            <pc:docMk/>
            <pc:sldMk cId="3880300085" sldId="902"/>
            <ac:spMk id="5" creationId="{31140AB1-4899-4288-B00D-852301EDB37F}"/>
          </ac:spMkLst>
        </pc:spChg>
        <pc:spChg chg="mod ord">
          <ac:chgData name="Marco Statera" userId="14834cdb-0591-4458-a932-529965d1d44f" providerId="ADAL" clId="{FCF95D2F-CA67-4F8A-AF60-2D9418DDBF8E}" dt="2022-10-06T14:04:05.848" v="328" actId="700"/>
          <ac:spMkLst>
            <pc:docMk/>
            <pc:sldMk cId="3880300085" sldId="902"/>
            <ac:spMk id="6" creationId="{1841ABE3-75B2-5E9F-B505-59B5240A6394}"/>
          </ac:spMkLst>
        </pc:spChg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22517391" sldId="903"/>
        </pc:sldMkLst>
      </pc:sldChg>
      <pc:sldChg chg="del">
        <pc:chgData name="Marco Statera" userId="14834cdb-0591-4458-a932-529965d1d44f" providerId="ADAL" clId="{FCF95D2F-CA67-4F8A-AF60-2D9418DDBF8E}" dt="2022-10-07T08:30:26.571" v="2022" actId="47"/>
        <pc:sldMkLst>
          <pc:docMk/>
          <pc:sldMk cId="990121913" sldId="904"/>
        </pc:sldMkLst>
      </pc:sldChg>
      <pc:sldChg chg="addSp modSp new mod">
        <pc:chgData name="Marco Statera" userId="14834cdb-0591-4458-a932-529965d1d44f" providerId="ADAL" clId="{FCF95D2F-CA67-4F8A-AF60-2D9418DDBF8E}" dt="2022-10-06T13:54:12.535" v="246" actId="1076"/>
        <pc:sldMkLst>
          <pc:docMk/>
          <pc:sldMk cId="3619229088" sldId="905"/>
        </pc:sldMkLst>
        <pc:spChg chg="mod">
          <ac:chgData name="Marco Statera" userId="14834cdb-0591-4458-a932-529965d1d44f" providerId="ADAL" clId="{FCF95D2F-CA67-4F8A-AF60-2D9418DDBF8E}" dt="2022-10-06T13:32:20.204" v="63" actId="20577"/>
          <ac:spMkLst>
            <pc:docMk/>
            <pc:sldMk cId="3619229088" sldId="905"/>
            <ac:spMk id="2" creationId="{CB2A3108-0CDB-427E-94B4-FF2CCDB23C7E}"/>
          </ac:spMkLst>
        </pc:spChg>
        <pc:spChg chg="mod">
          <ac:chgData name="Marco Statera" userId="14834cdb-0591-4458-a932-529965d1d44f" providerId="ADAL" clId="{FCF95D2F-CA67-4F8A-AF60-2D9418DDBF8E}" dt="2022-10-06T13:54:07.977" v="245" actId="1076"/>
          <ac:spMkLst>
            <pc:docMk/>
            <pc:sldMk cId="3619229088" sldId="905"/>
            <ac:spMk id="3" creationId="{50C36889-1EE6-D20F-00FB-78B8C0F436BD}"/>
          </ac:spMkLst>
        </pc:spChg>
        <pc:picChg chg="add mod">
          <ac:chgData name="Marco Statera" userId="14834cdb-0591-4458-a932-529965d1d44f" providerId="ADAL" clId="{FCF95D2F-CA67-4F8A-AF60-2D9418DDBF8E}" dt="2022-10-06T13:43:12.969" v="141" actId="1076"/>
          <ac:picMkLst>
            <pc:docMk/>
            <pc:sldMk cId="3619229088" sldId="905"/>
            <ac:picMk id="7" creationId="{877AFDD4-C968-DD4E-DBF0-ED8BF9E431C7}"/>
          </ac:picMkLst>
        </pc:picChg>
        <pc:picChg chg="add mod">
          <ac:chgData name="Marco Statera" userId="14834cdb-0591-4458-a932-529965d1d44f" providerId="ADAL" clId="{FCF95D2F-CA67-4F8A-AF60-2D9418DDBF8E}" dt="2022-10-06T13:54:12.535" v="246" actId="1076"/>
          <ac:picMkLst>
            <pc:docMk/>
            <pc:sldMk cId="3619229088" sldId="905"/>
            <ac:picMk id="8" creationId="{CDA88A31-B1B6-2B93-29C2-BC34F4DE292B}"/>
          </ac:picMkLst>
        </pc:picChg>
      </pc:sldChg>
      <pc:sldChg chg="addSp delSp modSp new mod">
        <pc:chgData name="Marco Statera" userId="14834cdb-0591-4458-a932-529965d1d44f" providerId="ADAL" clId="{FCF95D2F-CA67-4F8A-AF60-2D9418DDBF8E}" dt="2022-10-06T14:40:20.288" v="943" actId="1076"/>
        <pc:sldMkLst>
          <pc:docMk/>
          <pc:sldMk cId="602994122" sldId="906"/>
        </pc:sldMkLst>
        <pc:spChg chg="mod">
          <ac:chgData name="Marco Statera" userId="14834cdb-0591-4458-a932-529965d1d44f" providerId="ADAL" clId="{FCF95D2F-CA67-4F8A-AF60-2D9418DDBF8E}" dt="2022-10-06T14:36:46.660" v="878" actId="6549"/>
          <ac:spMkLst>
            <pc:docMk/>
            <pc:sldMk cId="602994122" sldId="906"/>
            <ac:spMk id="2" creationId="{B294124F-CDB6-AE86-CD53-76AB7E6F5FF3}"/>
          </ac:spMkLst>
        </pc:spChg>
        <pc:spChg chg="del mod">
          <ac:chgData name="Marco Statera" userId="14834cdb-0591-4458-a932-529965d1d44f" providerId="ADAL" clId="{FCF95D2F-CA67-4F8A-AF60-2D9418DDBF8E}" dt="2022-10-06T14:23:30.038" v="554"/>
          <ac:spMkLst>
            <pc:docMk/>
            <pc:sldMk cId="602994122" sldId="906"/>
            <ac:spMk id="3" creationId="{AE2F5F51-3B19-AE16-434B-20FA34A024FA}"/>
          </ac:spMkLst>
        </pc:spChg>
        <pc:spChg chg="mod">
          <ac:chgData name="Marco Statera" userId="14834cdb-0591-4458-a932-529965d1d44f" providerId="ADAL" clId="{FCF95D2F-CA67-4F8A-AF60-2D9418DDBF8E}" dt="2022-10-06T14:31:19.191" v="788" actId="1076"/>
          <ac:spMkLst>
            <pc:docMk/>
            <pc:sldMk cId="602994122" sldId="906"/>
            <ac:spMk id="6" creationId="{2BA3E347-A806-03B8-FA23-0457624CF83E}"/>
          </ac:spMkLst>
        </pc:spChg>
        <pc:spChg chg="add mod">
          <ac:chgData name="Marco Statera" userId="14834cdb-0591-4458-a932-529965d1d44f" providerId="ADAL" clId="{FCF95D2F-CA67-4F8A-AF60-2D9418DDBF8E}" dt="2022-10-06T14:36:56.492" v="880" actId="1076"/>
          <ac:spMkLst>
            <pc:docMk/>
            <pc:sldMk cId="602994122" sldId="906"/>
            <ac:spMk id="9" creationId="{4884BA44-65E3-4E92-99F9-84B7C4916C23}"/>
          </ac:spMkLst>
        </pc:spChg>
        <pc:spChg chg="add mod">
          <ac:chgData name="Marco Statera" userId="14834cdb-0591-4458-a932-529965d1d44f" providerId="ADAL" clId="{FCF95D2F-CA67-4F8A-AF60-2D9418DDBF8E}" dt="2022-10-06T14:36:56.492" v="880" actId="1076"/>
          <ac:spMkLst>
            <pc:docMk/>
            <pc:sldMk cId="602994122" sldId="906"/>
            <ac:spMk id="10" creationId="{91D2926A-19A4-B532-1A09-01408CB1D031}"/>
          </ac:spMkLst>
        </pc:spChg>
        <pc:spChg chg="add mod">
          <ac:chgData name="Marco Statera" userId="14834cdb-0591-4458-a932-529965d1d44f" providerId="ADAL" clId="{FCF95D2F-CA67-4F8A-AF60-2D9418DDBF8E}" dt="2022-10-06T14:36:56.492" v="880" actId="1076"/>
          <ac:spMkLst>
            <pc:docMk/>
            <pc:sldMk cId="602994122" sldId="906"/>
            <ac:spMk id="12" creationId="{07667D86-481B-4BE2-517D-D8398BCEE599}"/>
          </ac:spMkLst>
        </pc:spChg>
        <pc:spChg chg="add mod">
          <ac:chgData name="Marco Statera" userId="14834cdb-0591-4458-a932-529965d1d44f" providerId="ADAL" clId="{FCF95D2F-CA67-4F8A-AF60-2D9418DDBF8E}" dt="2022-10-06T14:40:20.288" v="943" actId="1076"/>
          <ac:spMkLst>
            <pc:docMk/>
            <pc:sldMk cId="602994122" sldId="906"/>
            <ac:spMk id="13" creationId="{AC0CD626-C076-79B2-C308-3E29BB4068C4}"/>
          </ac:spMkLst>
        </pc:spChg>
        <pc:picChg chg="add mod">
          <ac:chgData name="Marco Statera" userId="14834cdb-0591-4458-a932-529965d1d44f" providerId="ADAL" clId="{FCF95D2F-CA67-4F8A-AF60-2D9418DDBF8E}" dt="2022-10-06T14:36:56.492" v="880" actId="1076"/>
          <ac:picMkLst>
            <pc:docMk/>
            <pc:sldMk cId="602994122" sldId="906"/>
            <ac:picMk id="8" creationId="{2BB5D78B-9E7D-FF0C-3E55-7FE4CF21F522}"/>
          </ac:picMkLst>
        </pc:picChg>
      </pc:sldChg>
      <pc:sldChg chg="addSp delSp modSp new mod delAnim modAnim">
        <pc:chgData name="Marco Statera" userId="14834cdb-0591-4458-a932-529965d1d44f" providerId="ADAL" clId="{FCF95D2F-CA67-4F8A-AF60-2D9418DDBF8E}" dt="2022-10-06T15:02:48.863" v="1324"/>
        <pc:sldMkLst>
          <pc:docMk/>
          <pc:sldMk cId="2151878573" sldId="907"/>
        </pc:sldMkLst>
        <pc:spChg chg="mod">
          <ac:chgData name="Marco Statera" userId="14834cdb-0591-4458-a932-529965d1d44f" providerId="ADAL" clId="{FCF95D2F-CA67-4F8A-AF60-2D9418DDBF8E}" dt="2022-10-06T14:40:43.969" v="980" actId="20577"/>
          <ac:spMkLst>
            <pc:docMk/>
            <pc:sldMk cId="2151878573" sldId="907"/>
            <ac:spMk id="2" creationId="{F93BE1B9-E61F-B2C9-B1F3-16A9CEDD1ADE}"/>
          </ac:spMkLst>
        </pc:spChg>
        <pc:spChg chg="mod ord">
          <ac:chgData name="Marco Statera" userId="14834cdb-0591-4458-a932-529965d1d44f" providerId="ADAL" clId="{FCF95D2F-CA67-4F8A-AF60-2D9418DDBF8E}" dt="2022-10-06T15:02:11.745" v="1320" actId="27636"/>
          <ac:spMkLst>
            <pc:docMk/>
            <pc:sldMk cId="2151878573" sldId="907"/>
            <ac:spMk id="3" creationId="{7E38C151-8A2B-33A2-8266-8CB227545A63}"/>
          </ac:spMkLst>
        </pc:spChg>
        <pc:spChg chg="add del mod">
          <ac:chgData name="Marco Statera" userId="14834cdb-0591-4458-a932-529965d1d44f" providerId="ADAL" clId="{FCF95D2F-CA67-4F8A-AF60-2D9418DDBF8E}" dt="2022-10-06T14:54:37.854" v="1199" actId="478"/>
          <ac:spMkLst>
            <pc:docMk/>
            <pc:sldMk cId="2151878573" sldId="907"/>
            <ac:spMk id="9" creationId="{14444E19-2704-6244-3C9E-0CD3CEABD18A}"/>
          </ac:spMkLst>
        </pc:spChg>
        <pc:spChg chg="add mod">
          <ac:chgData name="Marco Statera" userId="14834cdb-0591-4458-a932-529965d1d44f" providerId="ADAL" clId="{FCF95D2F-CA67-4F8A-AF60-2D9418DDBF8E}" dt="2022-10-06T14:58:37.068" v="1224" actId="208"/>
          <ac:spMkLst>
            <pc:docMk/>
            <pc:sldMk cId="2151878573" sldId="907"/>
            <ac:spMk id="10" creationId="{B5F5C34C-8AC1-E269-1483-0CC67ECB922D}"/>
          </ac:spMkLst>
        </pc:spChg>
        <pc:spChg chg="add del mod">
          <ac:chgData name="Marco Statera" userId="14834cdb-0591-4458-a932-529965d1d44f" providerId="ADAL" clId="{FCF95D2F-CA67-4F8A-AF60-2D9418DDBF8E}" dt="2022-10-06T15:01:13.098" v="1291"/>
          <ac:spMkLst>
            <pc:docMk/>
            <pc:sldMk cId="2151878573" sldId="907"/>
            <ac:spMk id="11" creationId="{79866CD3-202F-11D8-BD1B-E9124CE7F830}"/>
          </ac:spMkLst>
        </pc:spChg>
        <pc:spChg chg="add del mod">
          <ac:chgData name="Marco Statera" userId="14834cdb-0591-4458-a932-529965d1d44f" providerId="ADAL" clId="{FCF95D2F-CA67-4F8A-AF60-2D9418DDBF8E}" dt="2022-10-06T15:01:09.883" v="1289"/>
          <ac:spMkLst>
            <pc:docMk/>
            <pc:sldMk cId="2151878573" sldId="907"/>
            <ac:spMk id="12" creationId="{F2A3DD48-66FD-6EE7-09CB-8EDD9917707C}"/>
          </ac:spMkLst>
        </pc:spChg>
        <pc:spChg chg="add mod">
          <ac:chgData name="Marco Statera" userId="14834cdb-0591-4458-a932-529965d1d44f" providerId="ADAL" clId="{FCF95D2F-CA67-4F8A-AF60-2D9418DDBF8E}" dt="2022-10-06T15:02:29.188" v="1322" actId="1076"/>
          <ac:spMkLst>
            <pc:docMk/>
            <pc:sldMk cId="2151878573" sldId="907"/>
            <ac:spMk id="14" creationId="{1094FE56-0E4F-3688-D90F-1D9EF70830F1}"/>
          </ac:spMkLst>
        </pc:spChg>
        <pc:picChg chg="add mod ord">
          <ac:chgData name="Marco Statera" userId="14834cdb-0591-4458-a932-529965d1d44f" providerId="ADAL" clId="{FCF95D2F-CA67-4F8A-AF60-2D9418DDBF8E}" dt="2022-10-06T14:47:03.087" v="1103" actId="1076"/>
          <ac:picMkLst>
            <pc:docMk/>
            <pc:sldMk cId="2151878573" sldId="907"/>
            <ac:picMk id="8" creationId="{80029408-3288-6641-656E-220CDEDBFC2F}"/>
          </ac:picMkLst>
        </pc:picChg>
      </pc:sldChg>
      <pc:sldChg chg="new del">
        <pc:chgData name="Marco Statera" userId="14834cdb-0591-4458-a932-529965d1d44f" providerId="ADAL" clId="{FCF95D2F-CA67-4F8A-AF60-2D9418DDBF8E}" dt="2022-10-07T08:30:26.571" v="2022" actId="47"/>
        <pc:sldMkLst>
          <pc:docMk/>
          <pc:sldMk cId="1616079024" sldId="908"/>
        </pc:sldMkLst>
      </pc:sldChg>
      <pc:sldChg chg="modSp new mod">
        <pc:chgData name="Marco Statera" userId="14834cdb-0591-4458-a932-529965d1d44f" providerId="ADAL" clId="{FCF95D2F-CA67-4F8A-AF60-2D9418DDBF8E}" dt="2022-10-06T15:23:47.464" v="1912" actId="20577"/>
        <pc:sldMkLst>
          <pc:docMk/>
          <pc:sldMk cId="794968607" sldId="909"/>
        </pc:sldMkLst>
        <pc:spChg chg="mod">
          <ac:chgData name="Marco Statera" userId="14834cdb-0591-4458-a932-529965d1d44f" providerId="ADAL" clId="{FCF95D2F-CA67-4F8A-AF60-2D9418DDBF8E}" dt="2022-10-06T15:03:36.959" v="1337" actId="20577"/>
          <ac:spMkLst>
            <pc:docMk/>
            <pc:sldMk cId="794968607" sldId="909"/>
            <ac:spMk id="2" creationId="{2D086A1C-5725-A524-D75B-BC38ACD673F7}"/>
          </ac:spMkLst>
        </pc:spChg>
        <pc:spChg chg="mod">
          <ac:chgData name="Marco Statera" userId="14834cdb-0591-4458-a932-529965d1d44f" providerId="ADAL" clId="{FCF95D2F-CA67-4F8A-AF60-2D9418DDBF8E}" dt="2022-10-06T15:23:47.464" v="1912" actId="20577"/>
          <ac:spMkLst>
            <pc:docMk/>
            <pc:sldMk cId="794968607" sldId="909"/>
            <ac:spMk id="3" creationId="{825E3BBC-D543-6CA8-AD8C-1D9C547FB1B9}"/>
          </ac:spMkLst>
        </pc:spChg>
      </pc:sldChg>
      <pc:sldChg chg="addSp delSp modSp new mod">
        <pc:chgData name="Marco Statera" userId="14834cdb-0591-4458-a932-529965d1d44f" providerId="ADAL" clId="{FCF95D2F-CA67-4F8A-AF60-2D9418DDBF8E}" dt="2022-10-07T08:30:57.385" v="2028" actId="478"/>
        <pc:sldMkLst>
          <pc:docMk/>
          <pc:sldMk cId="3037321774" sldId="910"/>
        </pc:sldMkLst>
        <pc:spChg chg="mod ord">
          <ac:chgData name="Marco Statera" userId="14834cdb-0591-4458-a932-529965d1d44f" providerId="ADAL" clId="{FCF95D2F-CA67-4F8A-AF60-2D9418DDBF8E}" dt="2022-10-06T16:28:36.758" v="1998" actId="1076"/>
          <ac:spMkLst>
            <pc:docMk/>
            <pc:sldMk cId="3037321774" sldId="910"/>
            <ac:spMk id="2" creationId="{AE1A246F-3D59-6B6C-DD9D-2C647EFCD379}"/>
          </ac:spMkLst>
        </pc:spChg>
        <pc:spChg chg="del">
          <ac:chgData name="Marco Statera" userId="14834cdb-0591-4458-a932-529965d1d44f" providerId="ADAL" clId="{FCF95D2F-CA67-4F8A-AF60-2D9418DDBF8E}" dt="2022-10-07T08:30:57.385" v="2028" actId="478"/>
          <ac:spMkLst>
            <pc:docMk/>
            <pc:sldMk cId="3037321774" sldId="910"/>
            <ac:spMk id="3" creationId="{B4793B74-F8CE-B008-F69D-DC51C6027E6E}"/>
          </ac:spMkLst>
        </pc:spChg>
        <pc:picChg chg="add del mod ord">
          <ac:chgData name="Marco Statera" userId="14834cdb-0591-4458-a932-529965d1d44f" providerId="ADAL" clId="{FCF95D2F-CA67-4F8A-AF60-2D9418DDBF8E}" dt="2022-10-06T16:27:13.134" v="1972" actId="478"/>
          <ac:picMkLst>
            <pc:docMk/>
            <pc:sldMk cId="3037321774" sldId="910"/>
            <ac:picMk id="7" creationId="{F279C721-06B6-59CF-3EFD-F68B3FCFBC72}"/>
          </ac:picMkLst>
        </pc:picChg>
        <pc:picChg chg="add del mod ord modCrop">
          <ac:chgData name="Marco Statera" userId="14834cdb-0591-4458-a932-529965d1d44f" providerId="ADAL" clId="{FCF95D2F-CA67-4F8A-AF60-2D9418DDBF8E}" dt="2022-10-07T08:30:54.114" v="2027" actId="478"/>
          <ac:picMkLst>
            <pc:docMk/>
            <pc:sldMk cId="3037321774" sldId="910"/>
            <ac:picMk id="8" creationId="{B8D23A15-FC49-E191-BB39-CA1733253F98}"/>
          </ac:picMkLst>
        </pc:picChg>
      </pc:sldChg>
      <pc:sldChg chg="modSp new mod">
        <pc:chgData name="Marco Statera" userId="14834cdb-0591-4458-a932-529965d1d44f" providerId="ADAL" clId="{FCF95D2F-CA67-4F8A-AF60-2D9418DDBF8E}" dt="2022-10-07T08:34:01.298" v="2053" actId="20577"/>
        <pc:sldMkLst>
          <pc:docMk/>
          <pc:sldMk cId="221949053" sldId="911"/>
        </pc:sldMkLst>
        <pc:spChg chg="mod">
          <ac:chgData name="Marco Statera" userId="14834cdb-0591-4458-a932-529965d1d44f" providerId="ADAL" clId="{FCF95D2F-CA67-4F8A-AF60-2D9418DDBF8E}" dt="2022-10-07T08:30:11.082" v="2020" actId="20577"/>
          <ac:spMkLst>
            <pc:docMk/>
            <pc:sldMk cId="221949053" sldId="911"/>
            <ac:spMk id="2" creationId="{856750C3-04CD-4AE4-320F-63AE7AB57157}"/>
          </ac:spMkLst>
        </pc:spChg>
        <pc:spChg chg="mod">
          <ac:chgData name="Marco Statera" userId="14834cdb-0591-4458-a932-529965d1d44f" providerId="ADAL" clId="{FCF95D2F-CA67-4F8A-AF60-2D9418DDBF8E}" dt="2022-10-07T08:34:01.298" v="2053" actId="20577"/>
          <ac:spMkLst>
            <pc:docMk/>
            <pc:sldMk cId="221949053" sldId="911"/>
            <ac:spMk id="3" creationId="{C58BC349-FBD8-3332-EAF0-09370331E8DB}"/>
          </ac:spMkLst>
        </pc:spChg>
      </pc:sldChg>
      <pc:sldMasterChg chg="addSp modSp mod modSldLayout">
        <pc:chgData name="Marco Statera" userId="14834cdb-0591-4458-a932-529965d1d44f" providerId="ADAL" clId="{FCF95D2F-CA67-4F8A-AF60-2D9418DDBF8E}" dt="2022-10-06T16:24:41.319" v="1953"/>
        <pc:sldMasterMkLst>
          <pc:docMk/>
          <pc:sldMasterMk cId="2213302886" sldId="2147483648"/>
        </pc:sldMasterMkLst>
        <pc:picChg chg="mod ord">
          <ac:chgData name="Marco Statera" userId="14834cdb-0591-4458-a932-529965d1d44f" providerId="ADAL" clId="{FCF95D2F-CA67-4F8A-AF60-2D9418DDBF8E}" dt="2022-10-06T16:22:01.935" v="1926" actId="167"/>
          <ac:picMkLst>
            <pc:docMk/>
            <pc:sldMasterMk cId="2213302886" sldId="2147483648"/>
            <ac:picMk id="7" creationId="{D2900326-DF15-4ACE-9EAC-72AB0A2B1C40}"/>
          </ac:picMkLst>
        </pc:picChg>
        <pc:picChg chg="add mod ord">
          <ac:chgData name="Marco Statera" userId="14834cdb-0591-4458-a932-529965d1d44f" providerId="ADAL" clId="{FCF95D2F-CA67-4F8A-AF60-2D9418DDBF8E}" dt="2022-10-06T16:21:43.187" v="1924" actId="167"/>
          <ac:picMkLst>
            <pc:docMk/>
            <pc:sldMasterMk cId="2213302886" sldId="2147483648"/>
            <ac:picMk id="8" creationId="{ED474964-29D8-5682-E331-5FA345DE9841}"/>
          </ac:picMkLst>
        </pc:picChg>
        <pc:sldLayoutChg chg="addSp modSp mod">
          <pc:chgData name="Marco Statera" userId="14834cdb-0591-4458-a932-529965d1d44f" providerId="ADAL" clId="{FCF95D2F-CA67-4F8A-AF60-2D9418DDBF8E}" dt="2022-10-06T16:24:29.855" v="1951" actId="1076"/>
          <pc:sldLayoutMkLst>
            <pc:docMk/>
            <pc:sldMasterMk cId="2213302886" sldId="2147483648"/>
            <pc:sldLayoutMk cId="1762562272" sldId="2147483650"/>
          </pc:sldLayoutMkLst>
          <pc:picChg chg="add mod">
            <ac:chgData name="Marco Statera" userId="14834cdb-0591-4458-a932-529965d1d44f" providerId="ADAL" clId="{FCF95D2F-CA67-4F8A-AF60-2D9418DDBF8E}" dt="2022-10-06T16:24:29.855" v="1951" actId="1076"/>
            <ac:picMkLst>
              <pc:docMk/>
              <pc:sldMasterMk cId="2213302886" sldId="2147483648"/>
              <pc:sldLayoutMk cId="1762562272" sldId="2147483650"/>
              <ac:picMk id="7" creationId="{6023DE42-39B2-E618-A42E-17475B7E7E8E}"/>
            </ac:picMkLst>
          </pc:picChg>
        </pc:sldLayoutChg>
        <pc:sldLayoutChg chg="addSp delSp modSp">
          <pc:chgData name="Marco Statera" userId="14834cdb-0591-4458-a932-529965d1d44f" providerId="ADAL" clId="{FCF95D2F-CA67-4F8A-AF60-2D9418DDBF8E}" dt="2022-10-06T16:24:41.319" v="1953"/>
          <pc:sldLayoutMkLst>
            <pc:docMk/>
            <pc:sldMasterMk cId="2213302886" sldId="2147483648"/>
            <pc:sldLayoutMk cId="3285374113" sldId="2147483652"/>
          </pc:sldLayoutMkLst>
          <pc:picChg chg="add del mod">
            <ac:chgData name="Marco Statera" userId="14834cdb-0591-4458-a932-529965d1d44f" providerId="ADAL" clId="{FCF95D2F-CA67-4F8A-AF60-2D9418DDBF8E}" dt="2022-10-06T16:24:41.319" v="1953"/>
            <ac:picMkLst>
              <pc:docMk/>
              <pc:sldMasterMk cId="2213302886" sldId="2147483648"/>
              <pc:sldLayoutMk cId="3285374113" sldId="2147483652"/>
              <ac:picMk id="8" creationId="{82B1D7EA-C531-0951-94CB-DA601D8211E3}"/>
            </ac:picMkLst>
          </pc:picChg>
        </pc:sldLayoutChg>
      </pc:sldMasterChg>
    </pc:docChg>
  </pc:docChgLst>
  <pc:docChgLst>
    <pc:chgData name="Marco Statera" userId="14834cdb-0591-4458-a932-529965d1d44f" providerId="ADAL" clId="{AD12B053-2951-41A2-9DC5-765FE190DA55}"/>
    <pc:docChg chg="undo custSel addSld delSld modSld modMainMaster">
      <pc:chgData name="Marco Statera" userId="14834cdb-0591-4458-a932-529965d1d44f" providerId="ADAL" clId="{AD12B053-2951-41A2-9DC5-765FE190DA55}" dt="2022-10-06T13:06:09.896" v="191" actId="680"/>
      <pc:docMkLst>
        <pc:docMk/>
      </pc:docMkLst>
      <pc:sldChg chg="addSp delSp modSp mod chgLayout">
        <pc:chgData name="Marco Statera" userId="14834cdb-0591-4458-a932-529965d1d44f" providerId="ADAL" clId="{AD12B053-2951-41A2-9DC5-765FE190DA55}" dt="2022-10-06T13:04:42.537" v="178" actId="1076"/>
        <pc:sldMkLst>
          <pc:docMk/>
          <pc:sldMk cId="3080949037" sldId="256"/>
        </pc:sldMkLst>
        <pc:spChg chg="mod ord">
          <ac:chgData name="Marco Statera" userId="14834cdb-0591-4458-a932-529965d1d44f" providerId="ADAL" clId="{AD12B053-2951-41A2-9DC5-765FE190DA55}" dt="2022-10-06T12:57:02.825" v="125" actId="1076"/>
          <ac:spMkLst>
            <pc:docMk/>
            <pc:sldMk cId="3080949037" sldId="256"/>
            <ac:spMk id="2" creationId="{51C45085-BEC9-6C53-2B73-0CC02FE8779F}"/>
          </ac:spMkLst>
        </pc:spChg>
        <pc:spChg chg="mod ord">
          <ac:chgData name="Marco Statera" userId="14834cdb-0591-4458-a932-529965d1d44f" providerId="ADAL" clId="{AD12B053-2951-41A2-9DC5-765FE190DA55}" dt="2022-10-06T12:59:12.088" v="170" actId="20577"/>
          <ac:spMkLst>
            <pc:docMk/>
            <pc:sldMk cId="3080949037" sldId="256"/>
            <ac:spMk id="3" creationId="{4E09ED79-EABB-9C70-1653-4640DA758F80}"/>
          </ac:spMkLst>
        </pc:spChg>
        <pc:spChg chg="mod ord">
          <ac:chgData name="Marco Statera" userId="14834cdb-0591-4458-a932-529965d1d44f" providerId="ADAL" clId="{AD12B053-2951-41A2-9DC5-765FE190DA55}" dt="2022-10-06T12:51:06.091" v="108" actId="700"/>
          <ac:spMkLst>
            <pc:docMk/>
            <pc:sldMk cId="3080949037" sldId="256"/>
            <ac:spMk id="4" creationId="{C5243A02-B36C-3543-21B9-451DFAA4ECF8}"/>
          </ac:spMkLst>
        </pc:spChg>
        <pc:spChg chg="mod ord">
          <ac:chgData name="Marco Statera" userId="14834cdb-0591-4458-a932-529965d1d44f" providerId="ADAL" clId="{AD12B053-2951-41A2-9DC5-765FE190DA55}" dt="2022-10-06T12:51:06.091" v="108" actId="700"/>
          <ac:spMkLst>
            <pc:docMk/>
            <pc:sldMk cId="3080949037" sldId="256"/>
            <ac:spMk id="6" creationId="{0C3CF96D-5018-4E74-4AA5-4FD0C7724860}"/>
          </ac:spMkLst>
        </pc:spChg>
        <pc:spChg chg="add del mod">
          <ac:chgData name="Marco Statera" userId="14834cdb-0591-4458-a932-529965d1d44f" providerId="ADAL" clId="{AD12B053-2951-41A2-9DC5-765FE190DA55}" dt="2022-10-06T12:50:59.445" v="106"/>
          <ac:spMkLst>
            <pc:docMk/>
            <pc:sldMk cId="3080949037" sldId="256"/>
            <ac:spMk id="7" creationId="{07AFB1C8-EF8B-FCA8-80CC-938DDB420706}"/>
          </ac:spMkLst>
        </pc:spChg>
        <pc:spChg chg="mod ord">
          <ac:chgData name="Marco Statera" userId="14834cdb-0591-4458-a932-529965d1d44f" providerId="ADAL" clId="{AD12B053-2951-41A2-9DC5-765FE190DA55}" dt="2022-10-06T12:51:06.091" v="108" actId="700"/>
          <ac:spMkLst>
            <pc:docMk/>
            <pc:sldMk cId="3080949037" sldId="256"/>
            <ac:spMk id="8" creationId="{7F1B982A-8D14-7D6C-CF07-850C3A757C98}"/>
          </ac:spMkLst>
        </pc:spChg>
        <pc:spChg chg="add del mod">
          <ac:chgData name="Marco Statera" userId="14834cdb-0591-4458-a932-529965d1d44f" providerId="ADAL" clId="{AD12B053-2951-41A2-9DC5-765FE190DA55}" dt="2022-10-06T12:50:59.445" v="106"/>
          <ac:spMkLst>
            <pc:docMk/>
            <pc:sldMk cId="3080949037" sldId="256"/>
            <ac:spMk id="9" creationId="{7B1185BB-1617-D169-8CEB-C78C67837A83}"/>
          </ac:spMkLst>
        </pc:spChg>
        <pc:spChg chg="add del mod">
          <ac:chgData name="Marco Statera" userId="14834cdb-0591-4458-a932-529965d1d44f" providerId="ADAL" clId="{AD12B053-2951-41A2-9DC5-765FE190DA55}" dt="2022-10-06T12:50:59.445" v="106"/>
          <ac:spMkLst>
            <pc:docMk/>
            <pc:sldMk cId="3080949037" sldId="256"/>
            <ac:spMk id="10" creationId="{369DCBFD-9C8D-107D-4714-C4F41766E68E}"/>
          </ac:spMkLst>
        </pc:spChg>
        <pc:spChg chg="add del mod">
          <ac:chgData name="Marco Statera" userId="14834cdb-0591-4458-a932-529965d1d44f" providerId="ADAL" clId="{AD12B053-2951-41A2-9DC5-765FE190DA55}" dt="2022-10-06T12:50:59.445" v="106"/>
          <ac:spMkLst>
            <pc:docMk/>
            <pc:sldMk cId="3080949037" sldId="256"/>
            <ac:spMk id="11" creationId="{E9676959-38C2-F659-540F-EAA83A67EBF0}"/>
          </ac:spMkLst>
        </pc:spChg>
        <pc:spChg chg="add del mod">
          <ac:chgData name="Marco Statera" userId="14834cdb-0591-4458-a932-529965d1d44f" providerId="ADAL" clId="{AD12B053-2951-41A2-9DC5-765FE190DA55}" dt="2022-10-06T12:50:59.445" v="106"/>
          <ac:spMkLst>
            <pc:docMk/>
            <pc:sldMk cId="3080949037" sldId="256"/>
            <ac:spMk id="12" creationId="{3AD6955D-7179-311E-DFC7-AB38965732CE}"/>
          </ac:spMkLst>
        </pc:spChg>
        <pc:spChg chg="add del mod">
          <ac:chgData name="Marco Statera" userId="14834cdb-0591-4458-a932-529965d1d44f" providerId="ADAL" clId="{AD12B053-2951-41A2-9DC5-765FE190DA55}" dt="2022-10-06T12:53:21.300" v="111"/>
          <ac:spMkLst>
            <pc:docMk/>
            <pc:sldMk cId="3080949037" sldId="256"/>
            <ac:spMk id="13" creationId="{3422F863-341D-FBD1-531A-2F8865CB58D6}"/>
          </ac:spMkLst>
        </pc:spChg>
        <pc:spChg chg="add del mod">
          <ac:chgData name="Marco Statera" userId="14834cdb-0591-4458-a932-529965d1d44f" providerId="ADAL" clId="{AD12B053-2951-41A2-9DC5-765FE190DA55}" dt="2022-10-06T12:53:21.300" v="111"/>
          <ac:spMkLst>
            <pc:docMk/>
            <pc:sldMk cId="3080949037" sldId="256"/>
            <ac:spMk id="14" creationId="{C357D155-6C39-B7F0-0D03-71FBFB94A7BE}"/>
          </ac:spMkLst>
        </pc:spChg>
        <pc:picChg chg="mod ord">
          <ac:chgData name="Marco Statera" userId="14834cdb-0591-4458-a932-529965d1d44f" providerId="ADAL" clId="{AD12B053-2951-41A2-9DC5-765FE190DA55}" dt="2022-10-06T12:58:30.588" v="141" actId="167"/>
          <ac:picMkLst>
            <pc:docMk/>
            <pc:sldMk cId="3080949037" sldId="256"/>
            <ac:picMk id="5" creationId="{0F5E1455-0C32-410D-BC8F-459F6F4BE58A}"/>
          </ac:picMkLst>
        </pc:picChg>
        <pc:picChg chg="add mod">
          <ac:chgData name="Marco Statera" userId="14834cdb-0591-4458-a932-529965d1d44f" providerId="ADAL" clId="{AD12B053-2951-41A2-9DC5-765FE190DA55}" dt="2022-10-06T13:04:42.537" v="178" actId="1076"/>
          <ac:picMkLst>
            <pc:docMk/>
            <pc:sldMk cId="3080949037" sldId="256"/>
            <ac:picMk id="15" creationId="{A7A55E8E-B1BE-3024-9240-7886904A17F8}"/>
          </ac:picMkLst>
        </pc:picChg>
      </pc:sldChg>
      <pc:sldChg chg="modSp add mod">
        <pc:chgData name="Marco Statera" userId="14834cdb-0591-4458-a932-529965d1d44f" providerId="ADAL" clId="{AD12B053-2951-41A2-9DC5-765FE190DA55}" dt="2022-10-06T10:03:29.986" v="84" actId="27636"/>
        <pc:sldMkLst>
          <pc:docMk/>
          <pc:sldMk cId="2256495909" sldId="258"/>
        </pc:sldMkLst>
        <pc:spChg chg="mod">
          <ac:chgData name="Marco Statera" userId="14834cdb-0591-4458-a932-529965d1d44f" providerId="ADAL" clId="{AD12B053-2951-41A2-9DC5-765FE190DA55}" dt="2022-10-06T09:50:50.360" v="10" actId="27636"/>
          <ac:spMkLst>
            <pc:docMk/>
            <pc:sldMk cId="2256495909" sldId="258"/>
            <ac:spMk id="2" creationId="{AA0A3671-F177-3A4A-B67F-D022C7A27ADF}"/>
          </ac:spMkLst>
        </pc:spChg>
        <pc:spChg chg="mod">
          <ac:chgData name="Marco Statera" userId="14834cdb-0591-4458-a932-529965d1d44f" providerId="ADAL" clId="{AD12B053-2951-41A2-9DC5-765FE190DA55}" dt="2022-10-06T10:03:29.986" v="84" actId="27636"/>
          <ac:spMkLst>
            <pc:docMk/>
            <pc:sldMk cId="2256495909" sldId="258"/>
            <ac:spMk id="3" creationId="{5AF1F66E-A8AE-FD4F-9D88-81EA398A8FAA}"/>
          </ac:spMkLst>
        </pc:spChg>
      </pc:sldChg>
      <pc:sldChg chg="addSp delSp modSp add del mod modClrScheme chgLayout">
        <pc:chgData name="Marco Statera" userId="14834cdb-0591-4458-a932-529965d1d44f" providerId="ADAL" clId="{AD12B053-2951-41A2-9DC5-765FE190DA55}" dt="2022-10-06T12:48:53.473" v="105" actId="47"/>
        <pc:sldMkLst>
          <pc:docMk/>
          <pc:sldMk cId="0" sldId="292"/>
        </pc:sldMkLst>
        <pc:spChg chg="mod ord">
          <ac:chgData name="Marco Statera" userId="14834cdb-0591-4458-a932-529965d1d44f" providerId="ADAL" clId="{AD12B053-2951-41A2-9DC5-765FE190DA55}" dt="2022-10-06T10:01:33.441" v="78" actId="700"/>
          <ac:spMkLst>
            <pc:docMk/>
            <pc:sldMk cId="0" sldId="292"/>
            <ac:spMk id="2" creationId="{00000000-0000-0000-0000-000000000000}"/>
          </ac:spMkLst>
        </pc:spChg>
        <pc:spChg chg="mod ord">
          <ac:chgData name="Marco Statera" userId="14834cdb-0591-4458-a932-529965d1d44f" providerId="ADAL" clId="{AD12B053-2951-41A2-9DC5-765FE190DA55}" dt="2022-10-06T10:01:33.441" v="78" actId="700"/>
          <ac:spMkLst>
            <pc:docMk/>
            <pc:sldMk cId="0" sldId="292"/>
            <ac:spMk id="3" creationId="{00000000-0000-0000-0000-000000000000}"/>
          </ac:spMkLst>
        </pc:spChg>
        <pc:spChg chg="add del mod ord">
          <ac:chgData name="Marco Statera" userId="14834cdb-0591-4458-a932-529965d1d44f" providerId="ADAL" clId="{AD12B053-2951-41A2-9DC5-765FE190DA55}" dt="2022-10-06T10:01:33.441" v="78" actId="700"/>
          <ac:spMkLst>
            <pc:docMk/>
            <pc:sldMk cId="0" sldId="292"/>
            <ac:spMk id="4" creationId="{CBD9A463-C145-4F49-05EC-379B3FC3741D}"/>
          </ac:spMkLst>
        </pc:spChg>
        <pc:spChg chg="mod ord">
          <ac:chgData name="Marco Statera" userId="14834cdb-0591-4458-a932-529965d1d44f" providerId="ADAL" clId="{AD12B053-2951-41A2-9DC5-765FE190DA55}" dt="2022-10-06T10:01:33.441" v="78" actId="700"/>
          <ac:spMkLst>
            <pc:docMk/>
            <pc:sldMk cId="0" sldId="292"/>
            <ac:spMk id="5" creationId="{00000000-0000-0000-0000-000000000000}"/>
          </ac:spMkLst>
        </pc:spChg>
      </pc:sldChg>
      <pc:sldChg chg="modSp add mod">
        <pc:chgData name="Marco Statera" userId="14834cdb-0591-4458-a932-529965d1d44f" providerId="ADAL" clId="{AD12B053-2951-41A2-9DC5-765FE190DA55}" dt="2022-10-06T09:50:50.330" v="5" actId="27636"/>
        <pc:sldMkLst>
          <pc:docMk/>
          <pc:sldMk cId="99457920" sldId="889"/>
        </pc:sldMkLst>
        <pc:spChg chg="mod">
          <ac:chgData name="Marco Statera" userId="14834cdb-0591-4458-a932-529965d1d44f" providerId="ADAL" clId="{AD12B053-2951-41A2-9DC5-765FE190DA55}" dt="2022-10-06T09:50:50.330" v="5" actId="27636"/>
          <ac:spMkLst>
            <pc:docMk/>
            <pc:sldMk cId="99457920" sldId="889"/>
            <ac:spMk id="2" creationId="{AA0A3671-F177-3A4A-B67F-D022C7A27ADF}"/>
          </ac:spMkLst>
        </pc:spChg>
      </pc:sldChg>
      <pc:sldChg chg="modSp add mod">
        <pc:chgData name="Marco Statera" userId="14834cdb-0591-4458-a932-529965d1d44f" providerId="ADAL" clId="{AD12B053-2951-41A2-9DC5-765FE190DA55}" dt="2022-10-06T09:50:50.364" v="11" actId="27636"/>
        <pc:sldMkLst>
          <pc:docMk/>
          <pc:sldMk cId="554620334" sldId="893"/>
        </pc:sldMkLst>
        <pc:spChg chg="mod">
          <ac:chgData name="Marco Statera" userId="14834cdb-0591-4458-a932-529965d1d44f" providerId="ADAL" clId="{AD12B053-2951-41A2-9DC5-765FE190DA55}" dt="2022-10-06T09:50:50.364" v="11" actId="27636"/>
          <ac:spMkLst>
            <pc:docMk/>
            <pc:sldMk cId="554620334" sldId="893"/>
            <ac:spMk id="2" creationId="{AA0A3671-F177-3A4A-B67F-D022C7A27ADF}"/>
          </ac:spMkLst>
        </pc:spChg>
      </pc:sldChg>
      <pc:sldChg chg="modSp add mod">
        <pc:chgData name="Marco Statera" userId="14834cdb-0591-4458-a932-529965d1d44f" providerId="ADAL" clId="{AD12B053-2951-41A2-9DC5-765FE190DA55}" dt="2022-10-06T09:50:50.404" v="12" actId="27636"/>
        <pc:sldMkLst>
          <pc:docMk/>
          <pc:sldMk cId="1165043479" sldId="894"/>
        </pc:sldMkLst>
        <pc:spChg chg="mod">
          <ac:chgData name="Marco Statera" userId="14834cdb-0591-4458-a932-529965d1d44f" providerId="ADAL" clId="{AD12B053-2951-41A2-9DC5-765FE190DA55}" dt="2022-10-06T09:50:50.404" v="12" actId="27636"/>
          <ac:spMkLst>
            <pc:docMk/>
            <pc:sldMk cId="1165043479" sldId="894"/>
            <ac:spMk id="2" creationId="{1F326C81-C55B-DFD9-8AF9-560D9D18FCFE}"/>
          </ac:spMkLst>
        </pc:spChg>
      </pc:sldChg>
      <pc:sldChg chg="modSp add mod">
        <pc:chgData name="Marco Statera" userId="14834cdb-0591-4458-a932-529965d1d44f" providerId="ADAL" clId="{AD12B053-2951-41A2-9DC5-765FE190DA55}" dt="2022-10-06T10:03:29.970" v="83" actId="27636"/>
        <pc:sldMkLst>
          <pc:docMk/>
          <pc:sldMk cId="2671406867" sldId="898"/>
        </pc:sldMkLst>
        <pc:spChg chg="mod">
          <ac:chgData name="Marco Statera" userId="14834cdb-0591-4458-a932-529965d1d44f" providerId="ADAL" clId="{AD12B053-2951-41A2-9DC5-765FE190DA55}" dt="2022-10-06T09:50:50.325" v="4" actId="27636"/>
          <ac:spMkLst>
            <pc:docMk/>
            <pc:sldMk cId="2671406867" sldId="898"/>
            <ac:spMk id="5" creationId="{3A95D891-30E1-0942-BC13-A16B040AB2AE}"/>
          </ac:spMkLst>
        </pc:spChg>
        <pc:spChg chg="mod">
          <ac:chgData name="Marco Statera" userId="14834cdb-0591-4458-a932-529965d1d44f" providerId="ADAL" clId="{AD12B053-2951-41A2-9DC5-765FE190DA55}" dt="2022-10-06T10:03:29.970" v="83" actId="27636"/>
          <ac:spMkLst>
            <pc:docMk/>
            <pc:sldMk cId="2671406867" sldId="898"/>
            <ac:spMk id="10" creationId="{10DD6678-57A4-FC44-9777-BAE77A683D2B}"/>
          </ac:spMkLst>
        </pc:spChg>
      </pc:sldChg>
      <pc:sldChg chg="modSp add mod">
        <pc:chgData name="Marco Statera" userId="14834cdb-0591-4458-a932-529965d1d44f" providerId="ADAL" clId="{AD12B053-2951-41A2-9DC5-765FE190DA55}" dt="2022-10-06T09:50:50.340" v="7" actId="27636"/>
        <pc:sldMkLst>
          <pc:docMk/>
          <pc:sldMk cId="4184063174" sldId="899"/>
        </pc:sldMkLst>
        <pc:spChg chg="mod">
          <ac:chgData name="Marco Statera" userId="14834cdb-0591-4458-a932-529965d1d44f" providerId="ADAL" clId="{AD12B053-2951-41A2-9DC5-765FE190DA55}" dt="2022-10-06T09:50:50.340" v="7" actId="27636"/>
          <ac:spMkLst>
            <pc:docMk/>
            <pc:sldMk cId="4184063174" sldId="899"/>
            <ac:spMk id="2" creationId="{AA0A3671-F177-3A4A-B67F-D022C7A27ADF}"/>
          </ac:spMkLst>
        </pc:spChg>
        <pc:spChg chg="mod">
          <ac:chgData name="Marco Statera" userId="14834cdb-0591-4458-a932-529965d1d44f" providerId="ADAL" clId="{AD12B053-2951-41A2-9DC5-765FE190DA55}" dt="2022-10-06T09:50:50.339" v="6" actId="27636"/>
          <ac:spMkLst>
            <pc:docMk/>
            <pc:sldMk cId="4184063174" sldId="899"/>
            <ac:spMk id="3" creationId="{5AF1F66E-A8AE-FD4F-9D88-81EA398A8FAA}"/>
          </ac:spMkLst>
        </pc:spChg>
      </pc:sldChg>
      <pc:sldChg chg="addSp modSp add mod">
        <pc:chgData name="Marco Statera" userId="14834cdb-0591-4458-a932-529965d1d44f" providerId="ADAL" clId="{AD12B053-2951-41A2-9DC5-765FE190DA55}" dt="2022-10-06T13:05:40.532" v="190" actId="1076"/>
        <pc:sldMkLst>
          <pc:docMk/>
          <pc:sldMk cId="3437981526" sldId="900"/>
        </pc:sldMkLst>
        <pc:picChg chg="add mod">
          <ac:chgData name="Marco Statera" userId="14834cdb-0591-4458-a932-529965d1d44f" providerId="ADAL" clId="{AD12B053-2951-41A2-9DC5-765FE190DA55}" dt="2022-10-06T13:05:40.532" v="190" actId="1076"/>
          <ac:picMkLst>
            <pc:docMk/>
            <pc:sldMk cId="3437981526" sldId="900"/>
            <ac:picMk id="8" creationId="{C4247216-4489-95E1-143A-BE6E776FA574}"/>
          </ac:picMkLst>
        </pc:picChg>
      </pc:sldChg>
      <pc:sldChg chg="addSp delSp modSp add mod chgLayout">
        <pc:chgData name="Marco Statera" userId="14834cdb-0591-4458-a932-529965d1d44f" providerId="ADAL" clId="{AD12B053-2951-41A2-9DC5-765FE190DA55}" dt="2022-10-06T10:01:41.969" v="79" actId="700"/>
        <pc:sldMkLst>
          <pc:docMk/>
          <pc:sldMk cId="1511569618" sldId="901"/>
        </pc:sldMkLst>
        <pc:spChg chg="mod ord">
          <ac:chgData name="Marco Statera" userId="14834cdb-0591-4458-a932-529965d1d44f" providerId="ADAL" clId="{AD12B053-2951-41A2-9DC5-765FE190DA55}" dt="2022-10-06T10:01:41.969" v="79" actId="700"/>
          <ac:spMkLst>
            <pc:docMk/>
            <pc:sldMk cId="1511569618" sldId="901"/>
            <ac:spMk id="2" creationId="{4582E987-5A2D-DDFC-3425-ADAF63F4CE93}"/>
          </ac:spMkLst>
        </pc:spChg>
        <pc:spChg chg="del">
          <ac:chgData name="Marco Statera" userId="14834cdb-0591-4458-a932-529965d1d44f" providerId="ADAL" clId="{AD12B053-2951-41A2-9DC5-765FE190DA55}" dt="2022-10-06T10:01:41.969" v="79" actId="700"/>
          <ac:spMkLst>
            <pc:docMk/>
            <pc:sldMk cId="1511569618" sldId="901"/>
            <ac:spMk id="3" creationId="{AEAE0075-894C-382E-8EF2-B27E5B597B76}"/>
          </ac:spMkLst>
        </pc:spChg>
        <pc:spChg chg="mod ord">
          <ac:chgData name="Marco Statera" userId="14834cdb-0591-4458-a932-529965d1d44f" providerId="ADAL" clId="{AD12B053-2951-41A2-9DC5-765FE190DA55}" dt="2022-10-06T10:01:41.969" v="79" actId="700"/>
          <ac:spMkLst>
            <pc:docMk/>
            <pc:sldMk cId="1511569618" sldId="901"/>
            <ac:spMk id="4" creationId="{7CB85EA0-B96A-74DA-3DCF-4536DB8A66BA}"/>
          </ac:spMkLst>
        </pc:spChg>
        <pc:spChg chg="add mod ord">
          <ac:chgData name="Marco Statera" userId="14834cdb-0591-4458-a932-529965d1d44f" providerId="ADAL" clId="{AD12B053-2951-41A2-9DC5-765FE190DA55}" dt="2022-10-06T10:01:41.969" v="79" actId="700"/>
          <ac:spMkLst>
            <pc:docMk/>
            <pc:sldMk cId="1511569618" sldId="901"/>
            <ac:spMk id="5" creationId="{519AC08F-15F6-6F2C-D46F-2B0F58C8E7EC}"/>
          </ac:spMkLst>
        </pc:spChg>
      </pc:sldChg>
      <pc:sldChg chg="modSp add mod">
        <pc:chgData name="Marco Statera" userId="14834cdb-0591-4458-a932-529965d1d44f" providerId="ADAL" clId="{AD12B053-2951-41A2-9DC5-765FE190DA55}" dt="2022-10-06T09:50:50.343" v="8" actId="27636"/>
        <pc:sldMkLst>
          <pc:docMk/>
          <pc:sldMk cId="3880300085" sldId="902"/>
        </pc:sldMkLst>
        <pc:spChg chg="mod">
          <ac:chgData name="Marco Statera" userId="14834cdb-0591-4458-a932-529965d1d44f" providerId="ADAL" clId="{AD12B053-2951-41A2-9DC5-765FE190DA55}" dt="2022-10-06T09:50:50.343" v="8" actId="27636"/>
          <ac:spMkLst>
            <pc:docMk/>
            <pc:sldMk cId="3880300085" sldId="902"/>
            <ac:spMk id="2" creationId="{D4DE6332-E8E6-6F48-617C-E771BDEA6FC7}"/>
          </ac:spMkLst>
        </pc:spChg>
      </pc:sldChg>
      <pc:sldChg chg="modSp add mod">
        <pc:chgData name="Marco Statera" userId="14834cdb-0591-4458-a932-529965d1d44f" providerId="ADAL" clId="{AD12B053-2951-41A2-9DC5-765FE190DA55}" dt="2022-10-06T09:50:50.408" v="13" actId="27636"/>
        <pc:sldMkLst>
          <pc:docMk/>
          <pc:sldMk cId="22517391" sldId="903"/>
        </pc:sldMkLst>
        <pc:spChg chg="mod">
          <ac:chgData name="Marco Statera" userId="14834cdb-0591-4458-a932-529965d1d44f" providerId="ADAL" clId="{AD12B053-2951-41A2-9DC5-765FE190DA55}" dt="2022-10-06T09:50:50.408" v="13" actId="27636"/>
          <ac:spMkLst>
            <pc:docMk/>
            <pc:sldMk cId="22517391" sldId="903"/>
            <ac:spMk id="2" creationId="{3822A564-58F5-416B-DF14-9331B847088A}"/>
          </ac:spMkLst>
        </pc:spChg>
      </pc:sldChg>
      <pc:sldChg chg="new">
        <pc:chgData name="Marco Statera" userId="14834cdb-0591-4458-a932-529965d1d44f" providerId="ADAL" clId="{AD12B053-2951-41A2-9DC5-765FE190DA55}" dt="2022-10-06T13:06:09.896" v="191" actId="680"/>
        <pc:sldMkLst>
          <pc:docMk/>
          <pc:sldMk cId="990121913" sldId="904"/>
        </pc:sldMkLst>
      </pc:sldChg>
      <pc:sldChg chg="new del">
        <pc:chgData name="Marco Statera" userId="14834cdb-0591-4458-a932-529965d1d44f" providerId="ADAL" clId="{AD12B053-2951-41A2-9DC5-765FE190DA55}" dt="2022-10-06T12:52:52.244" v="110" actId="47"/>
        <pc:sldMkLst>
          <pc:docMk/>
          <pc:sldMk cId="1808330483" sldId="904"/>
        </pc:sldMkLst>
      </pc:sldChg>
      <pc:sldMasterChg chg="modSp delSldLayout modSldLayout">
        <pc:chgData name="Marco Statera" userId="14834cdb-0591-4458-a932-529965d1d44f" providerId="ADAL" clId="{AD12B053-2951-41A2-9DC5-765FE190DA55}" dt="2022-10-06T10:04:10.600" v="94" actId="207"/>
        <pc:sldMasterMkLst>
          <pc:docMk/>
          <pc:sldMasterMk cId="2213302886" sldId="2147483648"/>
        </pc:sldMasterMkLst>
        <pc:spChg chg="mod">
          <ac:chgData name="Marco Statera" userId="14834cdb-0591-4458-a932-529965d1d44f" providerId="ADAL" clId="{AD12B053-2951-41A2-9DC5-765FE190DA55}" dt="2022-10-06T10:04:10.600" v="94" actId="207"/>
          <ac:spMkLst>
            <pc:docMk/>
            <pc:sldMasterMk cId="2213302886" sldId="2147483648"/>
            <ac:spMk id="2" creationId="{33BE31C2-32BA-8B12-1040-DCE8F96B4211}"/>
          </ac:spMkLst>
        </pc:spChg>
        <pc:spChg chg="mod">
          <ac:chgData name="Marco Statera" userId="14834cdb-0591-4458-a932-529965d1d44f" providerId="ADAL" clId="{AD12B053-2951-41A2-9DC5-765FE190DA55}" dt="2022-10-06T10:04:10.600" v="94" actId="207"/>
          <ac:spMkLst>
            <pc:docMk/>
            <pc:sldMasterMk cId="2213302886" sldId="2147483648"/>
            <ac:spMk id="3" creationId="{009448BA-1822-1F43-18FA-6C4D1889DAC9}"/>
          </ac:spMkLst>
        </pc:spChg>
        <pc:sldLayoutChg chg="modSp">
          <pc:chgData name="Marco Statera" userId="14834cdb-0591-4458-a932-529965d1d44f" providerId="ADAL" clId="{AD12B053-2951-41A2-9DC5-765FE190DA55}" dt="2022-10-06T10:03:21.787" v="81" actId="2711"/>
          <pc:sldLayoutMkLst>
            <pc:docMk/>
            <pc:sldMasterMk cId="2213302886" sldId="2147483648"/>
            <pc:sldLayoutMk cId="3573480643" sldId="2147483649"/>
          </pc:sldLayoutMkLst>
          <pc:spChg chg="mod">
            <ac:chgData name="Marco Statera" userId="14834cdb-0591-4458-a932-529965d1d44f" providerId="ADAL" clId="{AD12B053-2951-41A2-9DC5-765FE190DA55}" dt="2022-10-06T10:03:11.437" v="80" actId="2711"/>
            <ac:spMkLst>
              <pc:docMk/>
              <pc:sldMasterMk cId="2213302886" sldId="2147483648"/>
              <pc:sldLayoutMk cId="3573480643" sldId="2147483649"/>
              <ac:spMk id="2" creationId="{C6709834-BE8B-6712-4958-AF0FD670DFFB}"/>
            </ac:spMkLst>
          </pc:spChg>
          <pc:spChg chg="mod">
            <ac:chgData name="Marco Statera" userId="14834cdb-0591-4458-a932-529965d1d44f" providerId="ADAL" clId="{AD12B053-2951-41A2-9DC5-765FE190DA55}" dt="2022-10-06T10:03:11.437" v="80" actId="2711"/>
            <ac:spMkLst>
              <pc:docMk/>
              <pc:sldMasterMk cId="2213302886" sldId="2147483648"/>
              <pc:sldLayoutMk cId="3573480643" sldId="2147483649"/>
              <ac:spMk id="3" creationId="{407ED10C-AEDC-2245-7D47-06EE4DB93623}"/>
            </ac:spMkLst>
          </pc:spChg>
          <pc:spChg chg="mod">
            <ac:chgData name="Marco Statera" userId="14834cdb-0591-4458-a932-529965d1d44f" providerId="ADAL" clId="{AD12B053-2951-41A2-9DC5-765FE190DA55}" dt="2022-10-06T10:03:21.787" v="81" actId="2711"/>
            <ac:spMkLst>
              <pc:docMk/>
              <pc:sldMasterMk cId="2213302886" sldId="2147483648"/>
              <pc:sldLayoutMk cId="3573480643" sldId="2147483649"/>
              <ac:spMk id="4" creationId="{E2927566-9B58-0841-C208-44DB9C6546CC}"/>
            </ac:spMkLst>
          </pc:spChg>
          <pc:spChg chg="mod">
            <ac:chgData name="Marco Statera" userId="14834cdb-0591-4458-a932-529965d1d44f" providerId="ADAL" clId="{AD12B053-2951-41A2-9DC5-765FE190DA55}" dt="2022-10-06T10:03:21.787" v="81" actId="2711"/>
            <ac:spMkLst>
              <pc:docMk/>
              <pc:sldMasterMk cId="2213302886" sldId="2147483648"/>
              <pc:sldLayoutMk cId="3573480643" sldId="2147483649"/>
              <ac:spMk id="5" creationId="{2DEAD6D5-E5CF-17D3-A0E8-156441A55F20}"/>
            </ac:spMkLst>
          </pc:spChg>
          <pc:spChg chg="mod">
            <ac:chgData name="Marco Statera" userId="14834cdb-0591-4458-a932-529965d1d44f" providerId="ADAL" clId="{AD12B053-2951-41A2-9DC5-765FE190DA55}" dt="2022-10-06T10:03:21.787" v="81" actId="2711"/>
            <ac:spMkLst>
              <pc:docMk/>
              <pc:sldMasterMk cId="2213302886" sldId="2147483648"/>
              <pc:sldLayoutMk cId="3573480643" sldId="2147483649"/>
              <ac:spMk id="6" creationId="{A3241CCB-DA62-0A2F-C94F-5A0466127D22}"/>
            </ac:spMkLst>
          </pc:spChg>
        </pc:sldLayoutChg>
        <pc:sldLayoutChg chg="modSp">
          <pc:chgData name="Marco Statera" userId="14834cdb-0591-4458-a932-529965d1d44f" providerId="ADAL" clId="{AD12B053-2951-41A2-9DC5-765FE190DA55}" dt="2022-10-06T10:03:29.866" v="82" actId="2711"/>
          <pc:sldLayoutMkLst>
            <pc:docMk/>
            <pc:sldMasterMk cId="2213302886" sldId="2147483648"/>
            <pc:sldLayoutMk cId="1762562272" sldId="2147483650"/>
          </pc:sldLayoutMkLst>
          <pc:spChg chg="mod">
            <ac:chgData name="Marco Statera" userId="14834cdb-0591-4458-a932-529965d1d44f" providerId="ADAL" clId="{AD12B053-2951-41A2-9DC5-765FE190DA55}" dt="2022-10-06T10:03:29.866" v="82" actId="2711"/>
            <ac:spMkLst>
              <pc:docMk/>
              <pc:sldMasterMk cId="2213302886" sldId="2147483648"/>
              <pc:sldLayoutMk cId="1762562272" sldId="2147483650"/>
              <ac:spMk id="2" creationId="{B639B343-3074-D172-8024-D25E93EA8457}"/>
            </ac:spMkLst>
          </pc:spChg>
          <pc:spChg chg="mod">
            <ac:chgData name="Marco Statera" userId="14834cdb-0591-4458-a932-529965d1d44f" providerId="ADAL" clId="{AD12B053-2951-41A2-9DC5-765FE190DA55}" dt="2022-10-06T10:03:29.866" v="82" actId="2711"/>
            <ac:spMkLst>
              <pc:docMk/>
              <pc:sldMasterMk cId="2213302886" sldId="2147483648"/>
              <pc:sldLayoutMk cId="1762562272" sldId="2147483650"/>
              <ac:spMk id="3" creationId="{BDD92251-CB4E-F6B9-6C51-4CDF20E3BC52}"/>
            </ac:spMkLst>
          </pc:spChg>
          <pc:spChg chg="mod">
            <ac:chgData name="Marco Statera" userId="14834cdb-0591-4458-a932-529965d1d44f" providerId="ADAL" clId="{AD12B053-2951-41A2-9DC5-765FE190DA55}" dt="2022-10-06T10:03:29.866" v="82" actId="2711"/>
            <ac:spMkLst>
              <pc:docMk/>
              <pc:sldMasterMk cId="2213302886" sldId="2147483648"/>
              <pc:sldLayoutMk cId="1762562272" sldId="2147483650"/>
              <ac:spMk id="4" creationId="{0F7F1C11-9F3F-A43F-E8C9-73B7A1D56B11}"/>
            </ac:spMkLst>
          </pc:spChg>
          <pc:spChg chg="mod">
            <ac:chgData name="Marco Statera" userId="14834cdb-0591-4458-a932-529965d1d44f" providerId="ADAL" clId="{AD12B053-2951-41A2-9DC5-765FE190DA55}" dt="2022-10-06T10:03:29.866" v="82" actId="2711"/>
            <ac:spMkLst>
              <pc:docMk/>
              <pc:sldMasterMk cId="2213302886" sldId="2147483648"/>
              <pc:sldLayoutMk cId="1762562272" sldId="2147483650"/>
              <ac:spMk id="5" creationId="{41F0CC3E-4FC7-E9EF-A590-9AA221729FEB}"/>
            </ac:spMkLst>
          </pc:spChg>
          <pc:spChg chg="mod">
            <ac:chgData name="Marco Statera" userId="14834cdb-0591-4458-a932-529965d1d44f" providerId="ADAL" clId="{AD12B053-2951-41A2-9DC5-765FE190DA55}" dt="2022-10-06T10:03:29.866" v="82" actId="2711"/>
            <ac:spMkLst>
              <pc:docMk/>
              <pc:sldMasterMk cId="2213302886" sldId="2147483648"/>
              <pc:sldLayoutMk cId="1762562272" sldId="2147483650"/>
              <ac:spMk id="6" creationId="{83B90B0D-2EED-5B3C-C40D-5BF16174C6F0}"/>
            </ac:spMkLst>
          </pc:spChg>
        </pc:sldLayoutChg>
        <pc:sldLayoutChg chg="modSp">
          <pc:chgData name="Marco Statera" userId="14834cdb-0591-4458-a932-529965d1d44f" providerId="ADAL" clId="{AD12B053-2951-41A2-9DC5-765FE190DA55}" dt="2022-10-06T10:03:38.327" v="85" actId="2711"/>
          <pc:sldLayoutMkLst>
            <pc:docMk/>
            <pc:sldMasterMk cId="2213302886" sldId="2147483648"/>
            <pc:sldLayoutMk cId="3320904111" sldId="2147483651"/>
          </pc:sldLayoutMkLst>
          <pc:spChg chg="mod">
            <ac:chgData name="Marco Statera" userId="14834cdb-0591-4458-a932-529965d1d44f" providerId="ADAL" clId="{AD12B053-2951-41A2-9DC5-765FE190DA55}" dt="2022-10-06T10:03:38.327" v="85" actId="2711"/>
            <ac:spMkLst>
              <pc:docMk/>
              <pc:sldMasterMk cId="2213302886" sldId="2147483648"/>
              <pc:sldLayoutMk cId="3320904111" sldId="2147483651"/>
              <ac:spMk id="2" creationId="{4158E2D0-DB29-B8B2-092B-B6EC4E205C47}"/>
            </ac:spMkLst>
          </pc:spChg>
          <pc:spChg chg="mod">
            <ac:chgData name="Marco Statera" userId="14834cdb-0591-4458-a932-529965d1d44f" providerId="ADAL" clId="{AD12B053-2951-41A2-9DC5-765FE190DA55}" dt="2022-10-06T10:03:38.327" v="85" actId="2711"/>
            <ac:spMkLst>
              <pc:docMk/>
              <pc:sldMasterMk cId="2213302886" sldId="2147483648"/>
              <pc:sldLayoutMk cId="3320904111" sldId="2147483651"/>
              <ac:spMk id="3" creationId="{85927D30-82D4-0938-DE46-025688A9251E}"/>
            </ac:spMkLst>
          </pc:spChg>
          <pc:spChg chg="mod">
            <ac:chgData name="Marco Statera" userId="14834cdb-0591-4458-a932-529965d1d44f" providerId="ADAL" clId="{AD12B053-2951-41A2-9DC5-765FE190DA55}" dt="2022-10-06T10:03:38.327" v="85" actId="2711"/>
            <ac:spMkLst>
              <pc:docMk/>
              <pc:sldMasterMk cId="2213302886" sldId="2147483648"/>
              <pc:sldLayoutMk cId="3320904111" sldId="2147483651"/>
              <ac:spMk id="4" creationId="{63470B40-526D-7F27-6CD0-B8342E887EA0}"/>
            </ac:spMkLst>
          </pc:spChg>
          <pc:spChg chg="mod">
            <ac:chgData name="Marco Statera" userId="14834cdb-0591-4458-a932-529965d1d44f" providerId="ADAL" clId="{AD12B053-2951-41A2-9DC5-765FE190DA55}" dt="2022-10-06T10:03:38.327" v="85" actId="2711"/>
            <ac:spMkLst>
              <pc:docMk/>
              <pc:sldMasterMk cId="2213302886" sldId="2147483648"/>
              <pc:sldLayoutMk cId="3320904111" sldId="2147483651"/>
              <ac:spMk id="5" creationId="{21630FA2-1D74-0720-7E48-B3FBC94A7D6A}"/>
            </ac:spMkLst>
          </pc:spChg>
          <pc:spChg chg="mod">
            <ac:chgData name="Marco Statera" userId="14834cdb-0591-4458-a932-529965d1d44f" providerId="ADAL" clId="{AD12B053-2951-41A2-9DC5-765FE190DA55}" dt="2022-10-06T10:03:38.327" v="85" actId="2711"/>
            <ac:spMkLst>
              <pc:docMk/>
              <pc:sldMasterMk cId="2213302886" sldId="2147483648"/>
              <pc:sldLayoutMk cId="3320904111" sldId="2147483651"/>
              <ac:spMk id="6" creationId="{93E7FE52-AF26-E392-3141-08429DD007B5}"/>
            </ac:spMkLst>
          </pc:spChg>
        </pc:sldLayoutChg>
        <pc:sldLayoutChg chg="modSp">
          <pc:chgData name="Marco Statera" userId="14834cdb-0591-4458-a932-529965d1d44f" providerId="ADAL" clId="{AD12B053-2951-41A2-9DC5-765FE190DA55}" dt="2022-10-06T10:03:44.656" v="86" actId="2711"/>
          <pc:sldLayoutMkLst>
            <pc:docMk/>
            <pc:sldMasterMk cId="2213302886" sldId="2147483648"/>
            <pc:sldLayoutMk cId="3285374113" sldId="2147483652"/>
          </pc:sldLayoutMkLst>
          <pc:spChg chg="mod">
            <ac:chgData name="Marco Statera" userId="14834cdb-0591-4458-a932-529965d1d44f" providerId="ADAL" clId="{AD12B053-2951-41A2-9DC5-765FE190DA55}" dt="2022-10-06T10:03:44.656" v="86" actId="2711"/>
            <ac:spMkLst>
              <pc:docMk/>
              <pc:sldMasterMk cId="2213302886" sldId="2147483648"/>
              <pc:sldLayoutMk cId="3285374113" sldId="2147483652"/>
              <ac:spMk id="2" creationId="{AB644444-C719-B7ED-5BFB-3346585B1661}"/>
            </ac:spMkLst>
          </pc:spChg>
          <pc:spChg chg="mod">
            <ac:chgData name="Marco Statera" userId="14834cdb-0591-4458-a932-529965d1d44f" providerId="ADAL" clId="{AD12B053-2951-41A2-9DC5-765FE190DA55}" dt="2022-10-06T10:03:44.656" v="86" actId="2711"/>
            <ac:spMkLst>
              <pc:docMk/>
              <pc:sldMasterMk cId="2213302886" sldId="2147483648"/>
              <pc:sldLayoutMk cId="3285374113" sldId="2147483652"/>
              <ac:spMk id="3" creationId="{D4CE739F-757A-8100-EC7F-33B2B92AC6A0}"/>
            </ac:spMkLst>
          </pc:spChg>
          <pc:spChg chg="mod">
            <ac:chgData name="Marco Statera" userId="14834cdb-0591-4458-a932-529965d1d44f" providerId="ADAL" clId="{AD12B053-2951-41A2-9DC5-765FE190DA55}" dt="2022-10-06T10:03:44.656" v="86" actId="2711"/>
            <ac:spMkLst>
              <pc:docMk/>
              <pc:sldMasterMk cId="2213302886" sldId="2147483648"/>
              <pc:sldLayoutMk cId="3285374113" sldId="2147483652"/>
              <ac:spMk id="4" creationId="{5429E16F-253E-EF19-20C0-735C0DB92C4F}"/>
            </ac:spMkLst>
          </pc:spChg>
          <pc:spChg chg="mod">
            <ac:chgData name="Marco Statera" userId="14834cdb-0591-4458-a932-529965d1d44f" providerId="ADAL" clId="{AD12B053-2951-41A2-9DC5-765FE190DA55}" dt="2022-10-06T10:03:44.656" v="86" actId="2711"/>
            <ac:spMkLst>
              <pc:docMk/>
              <pc:sldMasterMk cId="2213302886" sldId="2147483648"/>
              <pc:sldLayoutMk cId="3285374113" sldId="2147483652"/>
              <ac:spMk id="5" creationId="{313E91F6-4EB6-9AE5-EFBF-FDD9F0736D5D}"/>
            </ac:spMkLst>
          </pc:spChg>
          <pc:spChg chg="mod">
            <ac:chgData name="Marco Statera" userId="14834cdb-0591-4458-a932-529965d1d44f" providerId="ADAL" clId="{AD12B053-2951-41A2-9DC5-765FE190DA55}" dt="2022-10-06T10:03:44.656" v="86" actId="2711"/>
            <ac:spMkLst>
              <pc:docMk/>
              <pc:sldMasterMk cId="2213302886" sldId="2147483648"/>
              <pc:sldLayoutMk cId="3285374113" sldId="2147483652"/>
              <ac:spMk id="6" creationId="{FD1CD95C-2F0E-97C9-B135-466279CDDD2F}"/>
            </ac:spMkLst>
          </pc:spChg>
          <pc:spChg chg="mod">
            <ac:chgData name="Marco Statera" userId="14834cdb-0591-4458-a932-529965d1d44f" providerId="ADAL" clId="{AD12B053-2951-41A2-9DC5-765FE190DA55}" dt="2022-10-06T10:03:44.656" v="86" actId="2711"/>
            <ac:spMkLst>
              <pc:docMk/>
              <pc:sldMasterMk cId="2213302886" sldId="2147483648"/>
              <pc:sldLayoutMk cId="3285374113" sldId="2147483652"/>
              <ac:spMk id="7" creationId="{6BA83547-3992-39FF-901D-CD249E974205}"/>
            </ac:spMkLst>
          </pc:spChg>
        </pc:sldLayoutChg>
        <pc:sldLayoutChg chg="modSp">
          <pc:chgData name="Marco Statera" userId="14834cdb-0591-4458-a932-529965d1d44f" providerId="ADAL" clId="{AD12B053-2951-41A2-9DC5-765FE190DA55}" dt="2022-10-06T10:03:52.129" v="87" actId="2711"/>
          <pc:sldLayoutMkLst>
            <pc:docMk/>
            <pc:sldMasterMk cId="2213302886" sldId="2147483648"/>
            <pc:sldLayoutMk cId="4070467119" sldId="2147483653"/>
          </pc:sldLayoutMkLst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2" creationId="{4704BCBF-C7C4-94BA-B6BA-DD44EA6FFEF2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3" creationId="{9D9B4623-51E8-47C2-7793-A6F0652526F5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4" creationId="{F7804470-9D1C-5FA2-28C5-E445BAF0F0C6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5" creationId="{31A1EC36-C7EF-F995-FCDA-7E335551F80D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6" creationId="{B66A3372-3DD8-1E03-F32A-373EA5ACABDC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7" creationId="{7B652F54-FAF4-DF77-8CAC-736403BCB80E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8" creationId="{815305F3-D6B9-4852-B5E5-61C78C971CA8}"/>
            </ac:spMkLst>
          </pc:spChg>
          <pc:spChg chg="mod">
            <ac:chgData name="Marco Statera" userId="14834cdb-0591-4458-a932-529965d1d44f" providerId="ADAL" clId="{AD12B053-2951-41A2-9DC5-765FE190DA55}" dt="2022-10-06T10:03:52.129" v="87" actId="2711"/>
            <ac:spMkLst>
              <pc:docMk/>
              <pc:sldMasterMk cId="2213302886" sldId="2147483648"/>
              <pc:sldLayoutMk cId="4070467119" sldId="2147483653"/>
              <ac:spMk id="9" creationId="{3F3526E4-7AA0-0ED9-087C-90E148836F26}"/>
            </ac:spMkLst>
          </pc:spChg>
        </pc:sldLayoutChg>
        <pc:sldLayoutChg chg="del">
          <pc:chgData name="Marco Statera" userId="14834cdb-0591-4458-a932-529965d1d44f" providerId="ADAL" clId="{AD12B053-2951-41A2-9DC5-765FE190DA55}" dt="2022-10-06T10:03:57.591" v="88" actId="2696"/>
          <pc:sldLayoutMkLst>
            <pc:docMk/>
            <pc:sldMasterMk cId="2213302886" sldId="2147483648"/>
            <pc:sldLayoutMk cId="3148626518" sldId="2147483654"/>
          </pc:sldLayoutMkLst>
        </pc:sldLayoutChg>
        <pc:sldLayoutChg chg="del">
          <pc:chgData name="Marco Statera" userId="14834cdb-0591-4458-a932-529965d1d44f" providerId="ADAL" clId="{AD12B053-2951-41A2-9DC5-765FE190DA55}" dt="2022-10-06T10:03:57.608" v="89" actId="2696"/>
          <pc:sldLayoutMkLst>
            <pc:docMk/>
            <pc:sldMasterMk cId="2213302886" sldId="2147483648"/>
            <pc:sldLayoutMk cId="1532963287" sldId="2147483655"/>
          </pc:sldLayoutMkLst>
        </pc:sldLayoutChg>
        <pc:sldLayoutChg chg="del">
          <pc:chgData name="Marco Statera" userId="14834cdb-0591-4458-a932-529965d1d44f" providerId="ADAL" clId="{AD12B053-2951-41A2-9DC5-765FE190DA55}" dt="2022-10-06T10:03:57.635" v="90" actId="2696"/>
          <pc:sldLayoutMkLst>
            <pc:docMk/>
            <pc:sldMasterMk cId="2213302886" sldId="2147483648"/>
            <pc:sldLayoutMk cId="1330572294" sldId="2147483656"/>
          </pc:sldLayoutMkLst>
        </pc:sldLayoutChg>
        <pc:sldLayoutChg chg="del">
          <pc:chgData name="Marco Statera" userId="14834cdb-0591-4458-a932-529965d1d44f" providerId="ADAL" clId="{AD12B053-2951-41A2-9DC5-765FE190DA55}" dt="2022-10-06T10:04:00.916" v="91" actId="2696"/>
          <pc:sldLayoutMkLst>
            <pc:docMk/>
            <pc:sldMasterMk cId="2213302886" sldId="2147483648"/>
            <pc:sldLayoutMk cId="2229110014" sldId="2147483657"/>
          </pc:sldLayoutMkLst>
        </pc:sldLayoutChg>
        <pc:sldLayoutChg chg="del">
          <pc:chgData name="Marco Statera" userId="14834cdb-0591-4458-a932-529965d1d44f" providerId="ADAL" clId="{AD12B053-2951-41A2-9DC5-765FE190DA55}" dt="2022-10-06T10:04:00.938" v="92" actId="2696"/>
          <pc:sldLayoutMkLst>
            <pc:docMk/>
            <pc:sldMasterMk cId="2213302886" sldId="2147483648"/>
            <pc:sldLayoutMk cId="2402150246" sldId="2147483658"/>
          </pc:sldLayoutMkLst>
        </pc:sldLayoutChg>
        <pc:sldLayoutChg chg="del">
          <pc:chgData name="Marco Statera" userId="14834cdb-0591-4458-a932-529965d1d44f" providerId="ADAL" clId="{AD12B053-2951-41A2-9DC5-765FE190DA55}" dt="2022-10-06T10:04:00.954" v="93" actId="2696"/>
          <pc:sldLayoutMkLst>
            <pc:docMk/>
            <pc:sldMasterMk cId="2213302886" sldId="2147483648"/>
            <pc:sldLayoutMk cId="3222095134" sldId="2147483659"/>
          </pc:sldLayoutMkLst>
        </pc:sldLayoutChg>
      </pc:sldMasterChg>
    </pc:docChg>
  </pc:docChgLst>
  <pc:docChgLst>
    <pc:chgData name="Marco Statera" userId="14834cdb-0591-4458-a932-529965d1d44f" providerId="ADAL" clId="{930D9DC1-3E60-4672-B318-1A7BA54A7DFD}"/>
    <pc:docChg chg="custSel modSld">
      <pc:chgData name="Marco Statera" userId="14834cdb-0591-4458-a932-529965d1d44f" providerId="ADAL" clId="{930D9DC1-3E60-4672-B318-1A7BA54A7DFD}" dt="2022-10-11T17:31:00.646" v="70" actId="1036"/>
      <pc:docMkLst>
        <pc:docMk/>
      </pc:docMkLst>
      <pc:sldChg chg="modSp mod">
        <pc:chgData name="Marco Statera" userId="14834cdb-0591-4458-a932-529965d1d44f" providerId="ADAL" clId="{930D9DC1-3E60-4672-B318-1A7BA54A7DFD}" dt="2022-10-11T17:28:44.166" v="0"/>
        <pc:sldMkLst>
          <pc:docMk/>
          <pc:sldMk cId="2671406867" sldId="898"/>
        </pc:sldMkLst>
        <pc:spChg chg="mod">
          <ac:chgData name="Marco Statera" userId="14834cdb-0591-4458-a932-529965d1d44f" providerId="ADAL" clId="{930D9DC1-3E60-4672-B318-1A7BA54A7DFD}" dt="2022-10-11T17:28:44.166" v="0"/>
          <ac:spMkLst>
            <pc:docMk/>
            <pc:sldMk cId="2671406867" sldId="898"/>
            <ac:spMk id="10" creationId="{10DD6678-57A4-FC44-9777-BAE77A683D2B}"/>
          </ac:spMkLst>
        </pc:spChg>
      </pc:sldChg>
      <pc:sldChg chg="modSp mod">
        <pc:chgData name="Marco Statera" userId="14834cdb-0591-4458-a932-529965d1d44f" providerId="ADAL" clId="{930D9DC1-3E60-4672-B318-1A7BA54A7DFD}" dt="2022-10-11T17:29:04.355" v="2" actId="27636"/>
        <pc:sldMkLst>
          <pc:docMk/>
          <pc:sldMk cId="3619229088" sldId="905"/>
        </pc:sldMkLst>
        <pc:spChg chg="mod">
          <ac:chgData name="Marco Statera" userId="14834cdb-0591-4458-a932-529965d1d44f" providerId="ADAL" clId="{930D9DC1-3E60-4672-B318-1A7BA54A7DFD}" dt="2022-10-11T17:29:04.355" v="2" actId="27636"/>
          <ac:spMkLst>
            <pc:docMk/>
            <pc:sldMk cId="3619229088" sldId="905"/>
            <ac:spMk id="3" creationId="{50C36889-1EE6-D20F-00FB-78B8C0F436BD}"/>
          </ac:spMkLst>
        </pc:spChg>
      </pc:sldChg>
      <pc:sldChg chg="modSp mod">
        <pc:chgData name="Marco Statera" userId="14834cdb-0591-4458-a932-529965d1d44f" providerId="ADAL" clId="{930D9DC1-3E60-4672-B318-1A7BA54A7DFD}" dt="2022-10-11T17:31:00.646" v="70" actId="1036"/>
        <pc:sldMkLst>
          <pc:docMk/>
          <pc:sldMk cId="3037321774" sldId="910"/>
        </pc:sldMkLst>
        <pc:spChg chg="mod">
          <ac:chgData name="Marco Statera" userId="14834cdb-0591-4458-a932-529965d1d44f" providerId="ADAL" clId="{930D9DC1-3E60-4672-B318-1A7BA54A7DFD}" dt="2022-10-11T17:31:00.646" v="70" actId="1036"/>
          <ac:spMkLst>
            <pc:docMk/>
            <pc:sldMk cId="3037321774" sldId="910"/>
            <ac:spMk id="2" creationId="{AE1A246F-3D59-6B6C-DD9D-2C647EFCD379}"/>
          </ac:spMkLst>
        </pc:spChg>
        <pc:picChg chg="mod">
          <ac:chgData name="Marco Statera" userId="14834cdb-0591-4458-a932-529965d1d44f" providerId="ADAL" clId="{930D9DC1-3E60-4672-B318-1A7BA54A7DFD}" dt="2022-10-11T17:30:55.640" v="55" actId="1036"/>
          <ac:picMkLst>
            <pc:docMk/>
            <pc:sldMk cId="3037321774" sldId="910"/>
            <ac:picMk id="8" creationId="{B8D23A15-FC49-E191-BB39-CA1733253F9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709834-BE8B-6712-4958-AF0FD670D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7ED10C-AEDC-2245-7D47-06EE4DB93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GB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927566-9B58-0841-C208-44DB9C65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12/10/2022</a:t>
            </a:r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EAD6D5-E5CF-17D3-A0E8-156441A5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Muon Collider Annual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241CCB-DA62-0A2F-C94F-5A046612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9B343-3074-D172-8024-D25E93EA8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D92251-CB4E-F6B9-6C51-4CDF20E3B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7F1C11-9F3F-A43F-E8C9-73B7A1D5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F0CC3E-4FC7-E9EF-A590-9AA221729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Muon Collider Annual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B90B0D-2EED-5B3C-C40D-5BF16174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023DE42-39B2-E618-A42E-17475B7E7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6252" y="57680"/>
            <a:ext cx="1360375" cy="61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58E2D0-DB29-B8B2-092B-B6EC4E205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927D30-82D4-0938-DE46-025688A92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470B40-526D-7F27-6CD0-B8342E887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12/10/2022</a:t>
            </a:r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630FA2-1D74-0720-7E48-B3FBC94A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Muon Collider Annual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E7FE52-AF26-E392-3141-08429DD0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90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644444-C719-B7ED-5BFB-3346585B1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CE739F-757A-8100-EC7F-33B2B92AC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429E16F-253E-EF19-20C0-735C0DB92C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3E91F6-4EB6-9AE5-EFBF-FDD9F073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12/10/2022</a:t>
            </a:r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1CD95C-2F0E-97C9-B135-466279CDD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Muon Collider Annual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BA83547-3992-39FF-901D-CD249E974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7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04BCBF-C7C4-94BA-B6BA-DD44EA6F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D9B4623-51E8-47C2-7793-A6F065252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804470-9D1C-5FA2-28C5-E445BAF0F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1A1EC36-C7EF-F995-FCDA-7E335551F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66A3372-3DD8-1E03-F32A-373EA5ACA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B652F54-FAF4-DF77-8CAC-736403BCB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12/10/2022</a:t>
            </a:r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15305F3-D6B9-4852-B5E5-61C78C971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Muon Collider Annual Meeting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F3526E4-7AA0-0ED9-087C-90E148836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46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D2900326-DF15-4ACE-9EAC-72AB0A2B1C4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9847" y="0"/>
            <a:ext cx="1242153" cy="1243330"/>
          </a:xfrm>
          <a:prstGeom prst="rect">
            <a:avLst/>
          </a:prstGeom>
        </p:spPr>
      </p:pic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ED474964-29D8-5682-E331-5FA345DE984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8895" y="6205838"/>
            <a:ext cx="11951695" cy="663982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BE31C2-32BA-8B12-1040-DCE8F96B4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9448BA-1822-1F43-18FA-6C4D1889D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1DC49C-6322-1AE4-F74B-5099CE941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12/10/2022</a:t>
            </a:r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6DA065-644F-F484-F79C-824B4B297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Muon Collider Annual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389E75-D8CC-2133-EBDC-195693475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7" descr="MUON-SlideGraph-LogoBkgnd2.png">
            <a:extLst>
              <a:ext uri="{FF2B5EF4-FFF2-40B4-BE49-F238E27FC236}">
                <a16:creationId xmlns:a16="http://schemas.microsoft.com/office/drawing/2014/main" id="{0F5E1455-0C32-410D-BC8F-459F6F4BE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1" y="-4191"/>
            <a:ext cx="12193920" cy="686219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1C45085-BEC9-6C53-2B73-0CC02FE87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6974" y="2067293"/>
            <a:ext cx="11667393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Muon Collider WP7-Task 2</a:t>
            </a:r>
            <a:br>
              <a:rPr lang="en-GB" dirty="0"/>
            </a:br>
            <a:r>
              <a:rPr lang="en-US" dirty="0"/>
              <a:t>Target, Capture </a:t>
            </a:r>
            <a:br>
              <a:rPr lang="en-US" dirty="0"/>
            </a:br>
            <a:r>
              <a:rPr lang="en-US" dirty="0"/>
              <a:t>and Cooling Magnets</a:t>
            </a:r>
            <a:endParaRPr lang="en-GB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E09ED79-EABB-9C70-1653-4640DA758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315" y="5653454"/>
            <a:ext cx="6575578" cy="120454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/>
              <a:t>Marco Statera </a:t>
            </a:r>
          </a:p>
          <a:p>
            <a:pPr algn="l"/>
            <a:r>
              <a:rPr lang="en-GB" dirty="0"/>
              <a:t>      INFN LASA</a:t>
            </a:r>
          </a:p>
          <a:p>
            <a:pPr algn="l"/>
            <a:r>
              <a:rPr lang="en-GB" dirty="0"/>
              <a:t>              CERN, 12-10-2022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A7A55E8E-B1BE-3024-9240-7886904A17F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6974" y="0"/>
            <a:ext cx="2752324" cy="124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949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82" descr="MUON-SlideGraph-LogoBkgnd2.png">
            <a:extLst>
              <a:ext uri="{FF2B5EF4-FFF2-40B4-BE49-F238E27FC236}">
                <a16:creationId xmlns:a16="http://schemas.microsoft.com/office/drawing/2014/main" id="{B8D23A15-FC49-E191-BB39-CA1733253F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422"/>
          <a:stretch/>
        </p:blipFill>
        <p:spPr>
          <a:xfrm>
            <a:off x="0" y="1072654"/>
            <a:ext cx="12210434" cy="5806250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F12D89-B388-85A5-1260-17FC930A3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522721-3262-19A3-694D-20F501BB7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8BE6D8-3514-EA56-D8A8-2FF912366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E1A246F-3D59-6B6C-DD9D-2C647EF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188" y="3029993"/>
            <a:ext cx="5610225" cy="1325563"/>
          </a:xfrm>
        </p:spPr>
        <p:txBody>
          <a:bodyPr>
            <a:noAutofit/>
          </a:bodyPr>
          <a:lstStyle/>
          <a:p>
            <a:r>
              <a:rPr lang="it-IT" sz="9600" b="1" dirty="0">
                <a:latin typeface="Comic Sans MS" panose="030F0702030302020204" pitchFamily="66" charset="0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3037321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6750C3-04CD-4AE4-320F-63AE7AB57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Deliverables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8BC349-FBD8-3332-EAF0-09370331E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it-IT" dirty="0"/>
              <a:t>T</a:t>
            </a:r>
            <a:r>
              <a:rPr lang="it-IT" baseline="-25000" dirty="0"/>
              <a:t>0</a:t>
            </a:r>
            <a:r>
              <a:rPr lang="it-IT" dirty="0"/>
              <a:t>+ 20 </a:t>
            </a:r>
            <a:r>
              <a:rPr lang="it-IT" dirty="0" err="1"/>
              <a:t>months</a:t>
            </a:r>
            <a:r>
              <a:rPr lang="it-IT" dirty="0"/>
              <a:t> 	M7.3 </a:t>
            </a:r>
            <a:r>
              <a:rPr lang="en-US" dirty="0"/>
              <a:t>Workshop on Ultra High Field Solenoids</a:t>
            </a:r>
            <a:endParaRPr lang="it-IT" dirty="0"/>
          </a:p>
          <a:p>
            <a:pPr marL="0" indent="0">
              <a:lnSpc>
                <a:spcPct val="150000"/>
              </a:lnSpc>
              <a:buNone/>
            </a:pPr>
            <a:r>
              <a:rPr lang="it-IT" dirty="0"/>
              <a:t>T</a:t>
            </a:r>
            <a:r>
              <a:rPr lang="it-IT" baseline="-25000" dirty="0"/>
              <a:t>0</a:t>
            </a:r>
            <a:r>
              <a:rPr lang="it-IT" dirty="0"/>
              <a:t>+ 33 </a:t>
            </a:r>
            <a:r>
              <a:rPr lang="it-IT" dirty="0" err="1"/>
              <a:t>months</a:t>
            </a:r>
            <a:r>
              <a:rPr lang="it-IT" dirty="0"/>
              <a:t> 	D 7.1 Intermediate Report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t-IT" dirty="0"/>
              <a:t>T</a:t>
            </a:r>
            <a:r>
              <a:rPr lang="it-IT" baseline="-25000" dirty="0"/>
              <a:t>0</a:t>
            </a:r>
            <a:r>
              <a:rPr lang="it-IT" dirty="0"/>
              <a:t>+ 45 </a:t>
            </a:r>
            <a:r>
              <a:rPr lang="it-IT" dirty="0" err="1"/>
              <a:t>months</a:t>
            </a:r>
            <a:r>
              <a:rPr lang="it-IT" dirty="0"/>
              <a:t> 	D 7.2 </a:t>
            </a:r>
            <a:r>
              <a:rPr lang="it-IT" dirty="0" err="1"/>
              <a:t>Consolidated</a:t>
            </a:r>
            <a:r>
              <a:rPr lang="it-IT" dirty="0"/>
              <a:t> report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8E6FFF-FBC0-F5E8-9648-81F880AEB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263B9C-75B2-A92E-4100-5542113D6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413493-3E6A-31A6-F44C-AE6BE2673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8D5CC-E2CB-0C74-967F-D986AAF2B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5400" dirty="0"/>
              <a:t> </a:t>
            </a:r>
            <a:r>
              <a:rPr lang="it-IT" sz="5400" dirty="0" err="1"/>
              <a:t>Motivation</a:t>
            </a:r>
            <a:endParaRPr lang="it-IT" sz="5400" dirty="0"/>
          </a:p>
          <a:p>
            <a:r>
              <a:rPr lang="it-IT" sz="5400" dirty="0"/>
              <a:t> </a:t>
            </a:r>
            <a:r>
              <a:rPr lang="it-IT" sz="5400" dirty="0" err="1"/>
              <a:t>Highligths</a:t>
            </a:r>
            <a:r>
              <a:rPr lang="it-IT" sz="5400" dirty="0"/>
              <a:t> of the challenges</a:t>
            </a:r>
          </a:p>
          <a:p>
            <a:r>
              <a:rPr lang="it-IT" sz="5400" dirty="0"/>
              <a:t> </a:t>
            </a:r>
            <a:r>
              <a:rPr lang="it-IT" sz="5400" dirty="0" err="1"/>
              <a:t>Discussion</a:t>
            </a:r>
            <a:endParaRPr lang="it-IT" sz="5400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DCBA1B3-53DC-43B5-23E5-06847483B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500923-9C27-B28E-3182-92B5F7AD8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4247216-4489-95E1-143A-BE6E776FA5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30038" y="4128603"/>
            <a:ext cx="1360375" cy="61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8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82E987-5A2D-DDFC-3425-ADAF63F4C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Motivation</a:t>
            </a:r>
            <a:r>
              <a:rPr lang="it-IT" dirty="0"/>
              <a:t> 1 - </a:t>
            </a:r>
            <a:r>
              <a:rPr lang="it-IT" dirty="0" err="1"/>
              <a:t>where</a:t>
            </a:r>
            <a:endParaRPr lang="it-IT" dirty="0"/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48FEEEDB-3BBE-8132-9BFB-53013B911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24" y="4048903"/>
            <a:ext cx="6595872" cy="244397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sz="4200" dirty="0" err="1"/>
              <a:t>Partecipating</a:t>
            </a:r>
            <a:r>
              <a:rPr lang="it-IT" sz="4200" dirty="0"/>
              <a:t> institutes</a:t>
            </a:r>
          </a:p>
          <a:p>
            <a:pPr marL="0" indent="0">
              <a:buNone/>
            </a:pPr>
            <a:r>
              <a:rPr lang="en-US" sz="4200" dirty="0"/>
              <a:t>CERN-EP, Contact person: A. </a:t>
            </a:r>
            <a:r>
              <a:rPr lang="en-US" sz="4200" dirty="0" err="1"/>
              <a:t>Dudarev</a:t>
            </a:r>
            <a:endParaRPr lang="en-US" sz="4200" dirty="0"/>
          </a:p>
          <a:p>
            <a:pPr marL="0" indent="0">
              <a:buNone/>
            </a:pPr>
            <a:r>
              <a:rPr lang="en-US" sz="4200" dirty="0"/>
              <a:t>LNCMI, </a:t>
            </a:r>
          </a:p>
          <a:p>
            <a:pPr marL="0" indent="0">
              <a:buNone/>
            </a:pPr>
            <a:r>
              <a:rPr lang="en-US" sz="4200" dirty="0"/>
              <a:t>contact person: Dr. X. </a:t>
            </a:r>
            <a:r>
              <a:rPr lang="en-US" sz="4200" dirty="0" err="1"/>
              <a:t>Chaud</a:t>
            </a:r>
            <a:r>
              <a:rPr lang="en-US" sz="4200" dirty="0"/>
              <a:t>, Dr. F. </a:t>
            </a:r>
            <a:r>
              <a:rPr lang="en-US" sz="4200" dirty="0" err="1"/>
              <a:t>Debray</a:t>
            </a:r>
            <a:r>
              <a:rPr lang="en-US" sz="4200" dirty="0"/>
              <a:t> </a:t>
            </a:r>
          </a:p>
          <a:p>
            <a:pPr marL="0" indent="0">
              <a:buNone/>
            </a:pPr>
            <a:r>
              <a:rPr lang="en-US" sz="4200" dirty="0"/>
              <a:t>PSI, contact person: Dr. B. Auchmann</a:t>
            </a:r>
          </a:p>
          <a:p>
            <a:pPr marL="0" indent="0">
              <a:buNone/>
            </a:pPr>
            <a:r>
              <a:rPr lang="en-US" sz="4200" dirty="0"/>
              <a:t>University of Geneva, </a:t>
            </a:r>
          </a:p>
          <a:p>
            <a:pPr marL="0" indent="0">
              <a:buNone/>
            </a:pPr>
            <a:r>
              <a:rPr lang="en-US" sz="4200" dirty="0"/>
              <a:t>contact person: Prof. C. </a:t>
            </a:r>
            <a:r>
              <a:rPr lang="en-US" sz="4200" dirty="0" err="1"/>
              <a:t>Senatore</a:t>
            </a:r>
            <a:endParaRPr lang="it-IT" sz="4200" dirty="0"/>
          </a:p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884B21B-C180-C8A8-E5F5-2BE5D6162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12/10/2022</a:t>
            </a:r>
            <a:endParaRPr lang="en-GB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36D15F0-05FA-A939-35C5-520DD72EF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B85EA0-B96A-74DA-3DCF-4536DB8A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Segnaposto contenuto 10">
            <a:extLst>
              <a:ext uri="{FF2B5EF4-FFF2-40B4-BE49-F238E27FC236}">
                <a16:creationId xmlns:a16="http://schemas.microsoft.com/office/drawing/2014/main" id="{4BAEFB79-0CE7-D313-2B8B-49939D7CAE0F}"/>
              </a:ext>
            </a:extLst>
          </p:cNvPr>
          <p:cNvSpPr txBox="1">
            <a:spLocks/>
          </p:cNvSpPr>
          <p:nvPr/>
        </p:nvSpPr>
        <p:spPr>
          <a:xfrm>
            <a:off x="5989749" y="4401751"/>
            <a:ext cx="6025896" cy="19038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dirty="0"/>
              <a:t>INFN LASA, contact person: Marco Statera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dirty="0"/>
              <a:t>University of Southampton,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dirty="0"/>
              <a:t>contact person: Prof. Y. Yang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dirty="0"/>
              <a:t>University of Twente, Prof. A. </a:t>
            </a:r>
            <a:r>
              <a:rPr lang="en-US" sz="2600" dirty="0" err="1"/>
              <a:t>Kario</a:t>
            </a:r>
            <a:endParaRPr lang="en-US" sz="2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dirty="0"/>
              <a:t>CEA, Dr. L. </a:t>
            </a:r>
            <a:r>
              <a:rPr lang="en-US" sz="2600" dirty="0" err="1"/>
              <a:t>Quettier</a:t>
            </a:r>
            <a:endParaRPr lang="en-US" sz="26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BA613EA-D95E-C8F2-5117-6D17B8FB4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77" y="1332342"/>
            <a:ext cx="11031245" cy="2723338"/>
          </a:xfrm>
          <a:prstGeom prst="rect">
            <a:avLst/>
          </a:prstGeom>
        </p:spPr>
      </p:pic>
      <p:sp>
        <p:nvSpPr>
          <p:cNvPr id="7" name="Ovale 6">
            <a:extLst>
              <a:ext uri="{FF2B5EF4-FFF2-40B4-BE49-F238E27FC236}">
                <a16:creationId xmlns:a16="http://schemas.microsoft.com/office/drawing/2014/main" id="{8CA1D837-DD4B-7781-F3B4-F9A559A2E1A5}"/>
              </a:ext>
            </a:extLst>
          </p:cNvPr>
          <p:cNvSpPr/>
          <p:nvPr/>
        </p:nvSpPr>
        <p:spPr>
          <a:xfrm>
            <a:off x="3183636" y="2068097"/>
            <a:ext cx="576072" cy="685801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EA662527-2E17-4EBD-BBCD-A3EAD3D67B5F}"/>
              </a:ext>
            </a:extLst>
          </p:cNvPr>
          <p:cNvSpPr/>
          <p:nvPr/>
        </p:nvSpPr>
        <p:spPr>
          <a:xfrm>
            <a:off x="4416552" y="1752141"/>
            <a:ext cx="2971800" cy="132556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1569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95D891-30E1-0942-BC13-A16B040AB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Motivation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0DD6678-57A4-FC44-9777-BAE77A683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objective of this work package is to address feasibility and technology limits of the magnet and powering systems, assess technology readiness and R&amp;D timeline. The leading topics are: </a:t>
            </a:r>
          </a:p>
          <a:p>
            <a:pPr marL="975840" lvl="1" indent="-519551">
              <a:buFont typeface="+mj-lt"/>
              <a:buAutoNum type="romanLcPeriod"/>
            </a:pPr>
            <a:r>
              <a:rPr lang="en-US" dirty="0"/>
              <a:t>the value of the maximum field and free bore of the solenoids for the target, capture and cooling complex, </a:t>
            </a:r>
          </a:p>
          <a:p>
            <a:pPr marL="975840" lvl="1" indent="-519551">
              <a:buFont typeface="+mj-lt"/>
              <a:buAutoNum type="romanLcPeriod"/>
            </a:pPr>
            <a:r>
              <a:rPr lang="en-US" dirty="0"/>
              <a:t>the concept and feasibility, and </a:t>
            </a:r>
          </a:p>
          <a:p>
            <a:pPr marL="975840" lvl="1" indent="-519551">
              <a:buFont typeface="+mj-lt"/>
              <a:buAutoNum type="romanLcPeriod"/>
            </a:pPr>
            <a:r>
              <a:rPr lang="en-US" dirty="0"/>
              <a:t>design options</a:t>
            </a:r>
          </a:p>
          <a:p>
            <a:r>
              <a:rPr lang="en-US" dirty="0"/>
              <a:t>We address the above topics through a combination of conceptual design work, targeted tests and specific characterization measurements. We also plan to exploit synergies with on-going developments in other fields (high magnetic field science, NMR, fusion) and programs (EU High-Field Magnets R&amp;D, US-MDP). 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01EF73F-18AE-CF70-A152-25639442F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CF78B8-C566-9097-9142-AD21CD01F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83127" tIns="41564" rIns="83127" bIns="41564" rtlCol="0" anchor="ctr"/>
          <a:lstStyle>
            <a:defPPr>
              <a:defRPr lang="en-US"/>
            </a:defPPr>
            <a:lvl1pPr marL="0" algn="r" defTabSz="831281" rtl="0" eaLnBrk="1" latinLnBrk="0" hangingPunct="1">
              <a:defRPr sz="81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5641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1281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922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62562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203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3843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09484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25124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40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2A3108-0CDB-427E-94B4-FF2CCDB23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Solenoid</a:t>
            </a:r>
            <a:r>
              <a:rPr lang="it-IT" dirty="0"/>
              <a:t> zoo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C36889-1EE6-D20F-00FB-78B8C0F43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765917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it-IT" sz="4800" dirty="0"/>
              <a:t> </a:t>
            </a:r>
            <a:r>
              <a:rPr lang="it-IT" sz="6600" dirty="0"/>
              <a:t>Target </a:t>
            </a:r>
            <a:r>
              <a:rPr lang="it-IT" sz="6600" dirty="0" err="1"/>
              <a:t>solenoid</a:t>
            </a:r>
            <a:r>
              <a:rPr lang="it-IT" sz="6600" dirty="0"/>
              <a:t> </a:t>
            </a:r>
          </a:p>
          <a:p>
            <a:pPr marL="0" indent="0">
              <a:buNone/>
            </a:pPr>
            <a:r>
              <a:rPr lang="it-IT" sz="6600" dirty="0"/>
              <a:t> </a:t>
            </a:r>
            <a:r>
              <a:rPr lang="it-IT" sz="4800" dirty="0"/>
              <a:t>1.5 m 20 T 2MW</a:t>
            </a:r>
          </a:p>
          <a:p>
            <a:r>
              <a:rPr lang="it-IT" sz="6600" dirty="0"/>
              <a:t> Muon </a:t>
            </a:r>
            <a:r>
              <a:rPr lang="it-IT" sz="6600" dirty="0" err="1"/>
              <a:t>coolig</a:t>
            </a:r>
            <a:r>
              <a:rPr lang="it-IT" sz="6600" dirty="0"/>
              <a:t> </a:t>
            </a:r>
          </a:p>
          <a:p>
            <a:pPr marL="0" indent="0">
              <a:buNone/>
            </a:pPr>
            <a:r>
              <a:rPr lang="it-IT" sz="6600" dirty="0"/>
              <a:t> </a:t>
            </a:r>
            <a:r>
              <a:rPr lang="it-IT" sz="4800" dirty="0"/>
              <a:t>1km  2 T to14 T </a:t>
            </a:r>
          </a:p>
          <a:p>
            <a:r>
              <a:rPr lang="it-IT" sz="6600" dirty="0"/>
              <a:t> </a:t>
            </a:r>
            <a:r>
              <a:rPr lang="it-IT" sz="6600" dirty="0" err="1"/>
              <a:t>Final</a:t>
            </a:r>
            <a:r>
              <a:rPr lang="it-IT" sz="6600" dirty="0"/>
              <a:t> </a:t>
            </a:r>
            <a:r>
              <a:rPr lang="it-IT" sz="6600" dirty="0" err="1"/>
              <a:t>cooling</a:t>
            </a:r>
            <a:r>
              <a:rPr lang="it-IT" sz="6600" dirty="0"/>
              <a:t> </a:t>
            </a:r>
          </a:p>
          <a:p>
            <a:pPr marL="0" indent="0">
              <a:buNone/>
            </a:pPr>
            <a:r>
              <a:rPr lang="it-IT" sz="6600" dirty="0"/>
              <a:t>  </a:t>
            </a:r>
            <a:r>
              <a:rPr lang="it-IT" sz="4800" dirty="0"/>
              <a:t>8.5 m – 40 T or 60 T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2EAECA-1EBD-441F-39D0-ED5877CC8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269A69-5A3F-FB77-4D1B-D8873F98E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D563E4-4F30-DDA3-789B-6AD03CFC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877AFDD4-C968-DD4E-DBF0-ED8BF9E431C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968374" y="503630"/>
            <a:ext cx="4370051" cy="2509053"/>
          </a:xfrm>
          <a:prstGeom prst="rect">
            <a:avLst/>
          </a:prstGeom>
          <a:ln w="0">
            <a:noFill/>
          </a:ln>
        </p:spPr>
      </p:pic>
      <p:pic>
        <p:nvPicPr>
          <p:cNvPr id="8" name="Picture 8" descr="vcc.jpg">
            <a:extLst>
              <a:ext uri="{FF2B5EF4-FFF2-40B4-BE49-F238E27FC236}">
                <a16:creationId xmlns:a16="http://schemas.microsoft.com/office/drawing/2014/main" id="{CDA88A31-B1B6-2B93-29C2-BC34F4DE292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236603" y="3151188"/>
            <a:ext cx="5882528" cy="2051244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619229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94124F-CDB6-AE86-CD53-76AB7E6F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Challenges – Target </a:t>
            </a:r>
            <a:r>
              <a:rPr lang="it-IT" dirty="0" err="1"/>
              <a:t>solenoid</a:t>
            </a:r>
            <a:endParaRPr lang="it-IT" dirty="0"/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2BB5D78B-9E7D-FF0C-3E55-7FE4CF21F5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491" y="1435903"/>
            <a:ext cx="8158530" cy="3111933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1AD13A-C49E-B061-E1C3-21A988FD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A4B706-C91D-A061-AD13-84ADEAFA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A3E347-A806-03B8-FA23-0457624C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884BA44-65E3-4E92-99F9-84B7C4916C23}"/>
              </a:ext>
            </a:extLst>
          </p:cNvPr>
          <p:cNvSpPr txBox="1"/>
          <p:nvPr/>
        </p:nvSpPr>
        <p:spPr>
          <a:xfrm>
            <a:off x="203199" y="4732878"/>
            <a:ext cx="30621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exististing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(ITER CS NB3SN CICC) </a:t>
            </a:r>
          </a:p>
          <a:p>
            <a:r>
              <a:rPr lang="en-US" sz="16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 K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Resistive </a:t>
            </a:r>
            <a:r>
              <a:rPr lang="it-IT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large power </a:t>
            </a:r>
            <a:r>
              <a:rPr lang="it-IT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consuption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1D2926A-19A4-B532-1A09-01408CB1D031}"/>
              </a:ext>
            </a:extLst>
          </p:cNvPr>
          <p:cNvSpPr txBox="1"/>
          <p:nvPr/>
        </p:nvSpPr>
        <p:spPr>
          <a:xfrm>
            <a:off x="3104701" y="4729430"/>
            <a:ext cx="30621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HTS internally cooled magnet wound with cable developed for fusion (CFS/MIT)</a:t>
            </a:r>
          </a:p>
          <a:p>
            <a:r>
              <a:rPr lang="en-US" sz="16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Solenoid bore may be reduced by reducing shielding</a:t>
            </a:r>
          </a:p>
          <a:p>
            <a:r>
              <a:rPr lang="en-US" sz="1600" b="0" i="0" u="none" strike="noStrike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Improved cryogenic efficiency (a factor 5 better Carnot)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7667D86-481B-4BE2-517D-D8398BCEE599}"/>
              </a:ext>
            </a:extLst>
          </p:cNvPr>
          <p:cNvSpPr txBox="1"/>
          <p:nvPr/>
        </p:nvSpPr>
        <p:spPr>
          <a:xfrm>
            <a:off x="6186825" y="4738202"/>
            <a:ext cx="30621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All-HTS internally cooled magnet, no resistive insert</a:t>
            </a:r>
          </a:p>
          <a:p>
            <a:r>
              <a:rPr lang="it-IT" sz="18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• </a:t>
            </a:r>
            <a:r>
              <a:rPr lang="it-IT" sz="1800" b="0" i="0" u="none" strike="noStrike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Minimal</a:t>
            </a:r>
            <a:r>
              <a:rPr lang="it-IT" sz="18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it-IT" sz="1800" b="0" i="0" u="none" strike="noStrike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solenoid</a:t>
            </a:r>
            <a:r>
              <a:rPr lang="it-IT" sz="1800" b="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bore </a:t>
            </a:r>
            <a:r>
              <a:rPr lang="it-IT" sz="1800" b="0" i="0" u="none" strike="noStrike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radius</a:t>
            </a:r>
            <a:endParaRPr lang="it-IT" sz="1800" b="0" i="0" u="none" strike="noStrike" baseline="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r>
              <a:rPr lang="it-IT" sz="1800" b="0" i="0" u="none" strike="noStrike" baseline="0" dirty="0">
                <a:solidFill>
                  <a:srgbClr val="00AF50"/>
                </a:solidFill>
                <a:latin typeface="Arial" panose="020B0604020202020204" pitchFamily="34" charset="0"/>
              </a:rPr>
              <a:t>• </a:t>
            </a:r>
            <a:r>
              <a:rPr lang="it-IT" sz="1800" b="0" i="0" u="none" strike="noStrike" baseline="0" dirty="0" err="1">
                <a:solidFill>
                  <a:srgbClr val="00AF50"/>
                </a:solidFill>
                <a:latin typeface="Calibri" panose="020F0502020204030204" pitchFamily="34" charset="0"/>
              </a:rPr>
              <a:t>Reduced</a:t>
            </a:r>
            <a:r>
              <a:rPr lang="it-IT" sz="1800" b="0" i="0" u="none" strike="noStrike" baseline="0" dirty="0">
                <a:solidFill>
                  <a:srgbClr val="00AF50"/>
                </a:solidFill>
                <a:latin typeface="Calibri" panose="020F0502020204030204" pitchFamily="34" charset="0"/>
              </a:rPr>
              <a:t> power </a:t>
            </a:r>
            <a:r>
              <a:rPr lang="it-IT" sz="1800" b="0" i="0" u="none" strike="noStrike" baseline="0" dirty="0" err="1">
                <a:solidFill>
                  <a:srgbClr val="00AF50"/>
                </a:solidFill>
                <a:latin typeface="Calibri" panose="020F0502020204030204" pitchFamily="34" charset="0"/>
              </a:rPr>
              <a:t>consumption</a:t>
            </a:r>
            <a:endParaRPr lang="it-IT" sz="1800" b="0" i="0" u="none" strike="noStrike" baseline="0" dirty="0">
              <a:solidFill>
                <a:srgbClr val="00AF50"/>
              </a:solidFill>
              <a:latin typeface="Calibri" panose="020F0502020204030204" pitchFamily="34" charset="0"/>
            </a:endParaRPr>
          </a:p>
          <a:p>
            <a:r>
              <a:rPr lang="en-US" sz="1800" b="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•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Large field on SC cable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C0CD626-C076-79B2-C308-3E29BB4068C4}"/>
              </a:ext>
            </a:extLst>
          </p:cNvPr>
          <p:cNvSpPr txBox="1"/>
          <p:nvPr/>
        </p:nvSpPr>
        <p:spPr>
          <a:xfrm>
            <a:off x="8715021" y="1555096"/>
            <a:ext cx="3239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</a:p>
          <a:p>
            <a:pPr algn="l"/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</a:t>
            </a:r>
            <a:r>
              <a:rPr lang="it-IT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Sustanaibility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it-IT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solenoid</a:t>
            </a:r>
            <a:endParaRPr lang="it-IT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94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80029408-3288-6641-656E-220CDEDB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7" y="1723231"/>
            <a:ext cx="6341066" cy="460057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93BE1B9-E61F-B2C9-B1F3-16A9CEDD1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Challenges - </a:t>
            </a:r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cooling</a:t>
            </a:r>
            <a:r>
              <a:rPr lang="it-IT" dirty="0"/>
              <a:t> </a:t>
            </a:r>
            <a:r>
              <a:rPr lang="it-IT" dirty="0" err="1"/>
              <a:t>solenoids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EC3D5E-6285-5F66-4AEA-7781D10B5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74BC5FC-4C8B-B389-9005-1F87F82A4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4FA0042-F932-0953-9BB2-57B0FDE0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5F5C34C-8AC1-E269-1483-0CC67ECB922D}"/>
              </a:ext>
            </a:extLst>
          </p:cNvPr>
          <p:cNvSpPr/>
          <p:nvPr/>
        </p:nvSpPr>
        <p:spPr>
          <a:xfrm>
            <a:off x="969264" y="1828800"/>
            <a:ext cx="2487168" cy="3980689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E38C151-8A2B-33A2-8266-8CB227545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6588" y="1439863"/>
            <a:ext cx="5205412" cy="2987109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Target field 60T (40 T baseline)</a:t>
            </a:r>
          </a:p>
          <a:p>
            <a:r>
              <a:rPr lang="it-IT" dirty="0" err="1"/>
              <a:t>Length</a:t>
            </a:r>
            <a:r>
              <a:rPr lang="it-IT" dirty="0"/>
              <a:t> 500 mm</a:t>
            </a:r>
          </a:p>
          <a:p>
            <a:r>
              <a:rPr lang="it-IT" dirty="0"/>
              <a:t>Inner </a:t>
            </a:r>
            <a:r>
              <a:rPr lang="it-IT" dirty="0" err="1"/>
              <a:t>diameter</a:t>
            </a:r>
            <a:r>
              <a:rPr lang="it-IT" dirty="0"/>
              <a:t> 60 mm</a:t>
            </a:r>
          </a:p>
          <a:p>
            <a:endParaRPr lang="it-IT" dirty="0"/>
          </a:p>
          <a:p>
            <a:r>
              <a:rPr lang="it-IT" b="1" dirty="0">
                <a:solidFill>
                  <a:srgbClr val="FF0000"/>
                </a:solidFill>
              </a:rPr>
              <a:t>Will be HTS</a:t>
            </a:r>
            <a:endParaRPr lang="it-IT" dirty="0"/>
          </a:p>
          <a:p>
            <a:r>
              <a:rPr lang="it-IT" b="1" dirty="0" err="1">
                <a:solidFill>
                  <a:srgbClr val="FF0000"/>
                </a:solidFill>
              </a:rPr>
              <a:t>Mechanics</a:t>
            </a:r>
            <a:r>
              <a:rPr lang="it-IT" b="1" dirty="0">
                <a:solidFill>
                  <a:srgbClr val="FF0000"/>
                </a:solidFill>
              </a:rPr>
              <a:t> and </a:t>
            </a:r>
            <a:r>
              <a:rPr lang="it-IT" b="1" dirty="0" err="1">
                <a:solidFill>
                  <a:srgbClr val="FF0000"/>
                </a:solidFill>
              </a:rPr>
              <a:t>protection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will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most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likely</a:t>
            </a:r>
            <a:r>
              <a:rPr lang="it-IT" b="1" dirty="0">
                <a:solidFill>
                  <a:srgbClr val="FF0000"/>
                </a:solidFill>
              </a:rPr>
              <a:t> be the </a:t>
            </a:r>
            <a:r>
              <a:rPr lang="it-IT" b="1" dirty="0" err="1">
                <a:solidFill>
                  <a:srgbClr val="FF0000"/>
                </a:solidFill>
              </a:rPr>
              <a:t>limit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94FE56-0E4F-3688-D90F-1D9EF70830F1}"/>
              </a:ext>
            </a:extLst>
          </p:cNvPr>
          <p:cNvSpPr txBox="1"/>
          <p:nvPr/>
        </p:nvSpPr>
        <p:spPr>
          <a:xfrm>
            <a:off x="7207567" y="4510196"/>
            <a:ext cx="476345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 High Field </a:t>
            </a:r>
            <a:r>
              <a:rPr lang="it-IT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endParaRPr lang="it-IT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to high field inserts for tests 30 T - 40 T</a:t>
            </a:r>
          </a:p>
        </p:txBody>
      </p:sp>
    </p:spTree>
    <p:extLst>
      <p:ext uri="{BB962C8B-B14F-4D97-AF65-F5344CB8AC3E}">
        <p14:creationId xmlns:p14="http://schemas.microsoft.com/office/powerpoint/2010/main" val="215187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0278 L 0.40951 -0.0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DE6332-E8E6-6F48-617C-E771BDEA6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Questions</a:t>
            </a:r>
            <a:r>
              <a:rPr lang="it-IT" dirty="0"/>
              <a:t> (and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answers</a:t>
            </a:r>
            <a:r>
              <a:rPr lang="it-IT" dirty="0"/>
              <a:t>)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3DE2A1-8A7B-A818-AFA9-010FF0C5E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3273" dirty="0"/>
              <a:t>What is the maximum field that can be achieved in HF (target 20 T) and UHF (target 40…60 T) solenoids?</a:t>
            </a:r>
          </a:p>
          <a:p>
            <a:r>
              <a:rPr lang="en-US" sz="3273" dirty="0"/>
              <a:t>What is the R&amp;D required to reach such field?</a:t>
            </a:r>
          </a:p>
          <a:p>
            <a:r>
              <a:rPr lang="en-US" sz="3273" dirty="0"/>
              <a:t>Can we increase the sustainability of such devices?</a:t>
            </a:r>
          </a:p>
          <a:p>
            <a:pPr marL="456289" lvl="1" indent="0">
              <a:buNone/>
            </a:pPr>
            <a:endParaRPr lang="en-US" dirty="0"/>
          </a:p>
          <a:p>
            <a:pPr marL="456289" lvl="1" indent="0">
              <a:buNone/>
            </a:pPr>
            <a:r>
              <a:rPr lang="en-US" dirty="0"/>
              <a:t>A Review concepts and options for the target and final cooling solenoid (Hybrid/HTS only – Is  Bi-2212 an option?) and preliminary design of solenoid families – </a:t>
            </a:r>
            <a:r>
              <a:rPr lang="en-US" b="1" dirty="0">
                <a:solidFill>
                  <a:srgbClr val="FF0000"/>
                </a:solidFill>
              </a:rPr>
              <a:t>the discussion we will initiate with the spotlights of today</a:t>
            </a:r>
          </a:p>
          <a:p>
            <a:pPr marL="456289" lvl="1" indent="0">
              <a:buNone/>
            </a:pPr>
            <a:r>
              <a:rPr lang="en-US" dirty="0"/>
              <a:t>B Establish mechanical and protection limits of HF and UHF solenoids, in particular HTS tapes (internal adhesion, internal resistance, mechanical properties, radiation resistance, …)</a:t>
            </a:r>
          </a:p>
          <a:p>
            <a:pPr lvl="2"/>
            <a:r>
              <a:rPr lang="en-US" dirty="0"/>
              <a:t>Instrument and test crucial properties on existing or new set-ups in order to establish the “technology reach”: </a:t>
            </a:r>
            <a:r>
              <a:rPr lang="en-US" b="1" dirty="0">
                <a:solidFill>
                  <a:srgbClr val="FF0000"/>
                </a:solidFill>
              </a:rPr>
              <a:t>Technology and Performance Limits experiments (TPL)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140AB1-4899-4288-B00D-852301EDB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841ABE3-75B2-5E9F-B505-59B5240A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CD9B741-23BC-B579-E503-D90E9892A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300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86A1C-5725-A524-D75B-BC38ACD6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Discussion</a:t>
            </a:r>
            <a:r>
              <a:rPr lang="it-IT" dirty="0"/>
              <a:t> – </a:t>
            </a:r>
            <a:r>
              <a:rPr lang="it-IT" dirty="0" err="1"/>
              <a:t>ideas</a:t>
            </a:r>
            <a:r>
              <a:rPr lang="it-IT" dirty="0"/>
              <a:t> of </a:t>
            </a:r>
            <a:r>
              <a:rPr lang="it-IT" dirty="0" err="1"/>
              <a:t>topics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5E3BBC-D543-6CA8-AD8C-1D9C547FB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happening in the </a:t>
            </a:r>
            <a:r>
              <a:rPr lang="it-IT" dirty="0" err="1"/>
              <a:t>wider</a:t>
            </a:r>
            <a:r>
              <a:rPr lang="it-IT" dirty="0"/>
              <a:t> community?</a:t>
            </a:r>
          </a:p>
          <a:p>
            <a:r>
              <a:rPr lang="it-IT" dirty="0" err="1"/>
              <a:t>Where</a:t>
            </a:r>
            <a:r>
              <a:rPr lang="it-IT" dirty="0"/>
              <a:t> do </a:t>
            </a:r>
            <a:r>
              <a:rPr lang="it-IT" dirty="0" err="1"/>
              <a:t>we</a:t>
            </a:r>
            <a:r>
              <a:rPr lang="it-IT" dirty="0"/>
              <a:t> stand with </a:t>
            </a:r>
            <a:r>
              <a:rPr lang="it-IT" dirty="0" err="1"/>
              <a:t>our</a:t>
            </a:r>
            <a:r>
              <a:rPr lang="it-IT" dirty="0"/>
              <a:t> </a:t>
            </a:r>
            <a:r>
              <a:rPr lang="it-IT" dirty="0" err="1"/>
              <a:t>solenoid</a:t>
            </a:r>
            <a:r>
              <a:rPr lang="it-IT" dirty="0"/>
              <a:t> challenges and options?</a:t>
            </a:r>
          </a:p>
          <a:p>
            <a:r>
              <a:rPr lang="it-IT" dirty="0"/>
              <a:t>In </a:t>
            </a:r>
            <a:r>
              <a:rPr lang="it-IT" dirty="0" err="1"/>
              <a:t>practice</a:t>
            </a:r>
            <a:r>
              <a:rPr lang="it-IT" dirty="0"/>
              <a:t>, </a:t>
            </a:r>
            <a:r>
              <a:rPr lang="it-IT" dirty="0" err="1"/>
              <a:t>how</a:t>
            </a:r>
            <a:r>
              <a:rPr lang="it-IT" dirty="0"/>
              <a:t> can </a:t>
            </a:r>
            <a:r>
              <a:rPr lang="it-IT" dirty="0" err="1"/>
              <a:t>we</a:t>
            </a:r>
            <a:endParaRPr lang="it-IT" dirty="0"/>
          </a:p>
          <a:p>
            <a:pPr lvl="1"/>
            <a:r>
              <a:rPr lang="it-IT" b="1" dirty="0">
                <a:solidFill>
                  <a:srgbClr val="FF0000"/>
                </a:solidFill>
              </a:rPr>
              <a:t>Unite and leverage </a:t>
            </a:r>
            <a:r>
              <a:rPr lang="it-IT" b="1" dirty="0" err="1">
                <a:solidFill>
                  <a:srgbClr val="FF0000"/>
                </a:solidFill>
              </a:rPr>
              <a:t>our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efforts</a:t>
            </a:r>
            <a:r>
              <a:rPr lang="it-IT" b="1" dirty="0">
                <a:solidFill>
                  <a:srgbClr val="FF0000"/>
                </a:solidFill>
              </a:rPr>
              <a:t> to </a:t>
            </a:r>
            <a:r>
              <a:rPr lang="it-IT" b="1" dirty="0" err="1">
                <a:solidFill>
                  <a:srgbClr val="FF0000"/>
                </a:solidFill>
              </a:rPr>
              <a:t>achieve</a:t>
            </a:r>
            <a:r>
              <a:rPr lang="it-IT" b="1" dirty="0">
                <a:solidFill>
                  <a:srgbClr val="FF0000"/>
                </a:solidFill>
              </a:rPr>
              <a:t> more </a:t>
            </a:r>
            <a:r>
              <a:rPr lang="it-IT" b="1" dirty="0" err="1">
                <a:solidFill>
                  <a:srgbClr val="FF0000"/>
                </a:solidFill>
              </a:rPr>
              <a:t>than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our</a:t>
            </a:r>
            <a:r>
              <a:rPr lang="it-IT" b="1" dirty="0">
                <a:solidFill>
                  <a:srgbClr val="FF0000"/>
                </a:solidFill>
              </a:rPr>
              <a:t> single </a:t>
            </a:r>
            <a:r>
              <a:rPr lang="it-IT" b="1" dirty="0" err="1">
                <a:solidFill>
                  <a:srgbClr val="FF0000"/>
                </a:solidFill>
              </a:rPr>
              <a:t>contributions</a:t>
            </a:r>
            <a:r>
              <a:rPr lang="it-IT" b="1" dirty="0">
                <a:solidFill>
                  <a:srgbClr val="FF0000"/>
                </a:solidFill>
              </a:rPr>
              <a:t>? (</a:t>
            </a:r>
            <a:r>
              <a:rPr lang="it-IT" b="1" dirty="0" err="1">
                <a:solidFill>
                  <a:srgbClr val="FF0000"/>
                </a:solidFill>
              </a:rPr>
              <a:t>this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is</a:t>
            </a:r>
            <a:r>
              <a:rPr lang="it-IT" b="1" dirty="0">
                <a:solidFill>
                  <a:srgbClr val="FF0000"/>
                </a:solidFill>
              </a:rPr>
              <a:t> the </a:t>
            </a:r>
            <a:r>
              <a:rPr lang="it-IT" b="1" dirty="0" err="1">
                <a:solidFill>
                  <a:srgbClr val="FF0000"/>
                </a:solidFill>
              </a:rPr>
              <a:t>reason</a:t>
            </a:r>
            <a:r>
              <a:rPr lang="it-IT" b="1" dirty="0">
                <a:solidFill>
                  <a:srgbClr val="FF0000"/>
                </a:solidFill>
              </a:rPr>
              <a:t> for the spot </a:t>
            </a:r>
            <a:r>
              <a:rPr lang="it-IT" b="1" dirty="0" err="1">
                <a:solidFill>
                  <a:srgbClr val="FF0000"/>
                </a:solidFill>
              </a:rPr>
              <a:t>presentations</a:t>
            </a:r>
            <a:r>
              <a:rPr lang="it-IT" b="1" dirty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it-IT" dirty="0"/>
              <a:t>Profit from on-</a:t>
            </a:r>
            <a:r>
              <a:rPr lang="it-IT" dirty="0" err="1"/>
              <a:t>going</a:t>
            </a:r>
            <a:r>
              <a:rPr lang="it-IT" dirty="0"/>
              <a:t> </a:t>
            </a:r>
            <a:r>
              <a:rPr lang="it-IT" dirty="0" err="1"/>
              <a:t>programs</a:t>
            </a:r>
            <a:r>
              <a:rPr lang="it-IT" dirty="0"/>
              <a:t>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muon</a:t>
            </a:r>
            <a:r>
              <a:rPr lang="it-IT" dirty="0"/>
              <a:t> collider R&amp;D?</a:t>
            </a:r>
          </a:p>
          <a:p>
            <a:pPr lvl="1"/>
            <a:r>
              <a:rPr lang="it-IT" dirty="0" err="1"/>
              <a:t>Ensure</a:t>
            </a:r>
            <a:r>
              <a:rPr lang="it-IT" dirty="0"/>
              <a:t> </a:t>
            </a:r>
            <a:r>
              <a:rPr lang="it-IT" dirty="0" err="1"/>
              <a:t>our</a:t>
            </a:r>
            <a:r>
              <a:rPr lang="it-IT" dirty="0"/>
              <a:t> work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complementary</a:t>
            </a:r>
            <a:r>
              <a:rPr lang="it-IT" dirty="0"/>
              <a:t> and </a:t>
            </a:r>
            <a:r>
              <a:rPr lang="it-IT" dirty="0" err="1"/>
              <a:t>goes</a:t>
            </a:r>
            <a:r>
              <a:rPr lang="it-IT" dirty="0"/>
              <a:t> </a:t>
            </a:r>
            <a:r>
              <a:rPr lang="it-IT" dirty="0" err="1"/>
              <a:t>beyond</a:t>
            </a:r>
            <a:r>
              <a:rPr lang="it-IT" dirty="0"/>
              <a:t> the work of </a:t>
            </a:r>
            <a:r>
              <a:rPr lang="it-IT" dirty="0" err="1"/>
              <a:t>others</a:t>
            </a:r>
            <a:r>
              <a:rPr lang="it-IT" dirty="0"/>
              <a:t>?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4E8DF0-7823-C17E-D7AB-EF094F650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12/10/2022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596D62-3907-3D40-B707-8C3B5D947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Annual Meeting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A07368-CA6F-E391-1787-0B2DA5061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968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600" dirty="0" err="1" smtClean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7043</TotalTime>
  <Words>728</Words>
  <Application>Microsoft Office PowerPoint</Application>
  <PresentationFormat>Widescreen</PresentationFormat>
  <Paragraphs>111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Tema di Office</vt:lpstr>
      <vt:lpstr>Muon Collider WP7-Task 2 Target, Capture  and Cooling Magnets</vt:lpstr>
      <vt:lpstr>Outline</vt:lpstr>
      <vt:lpstr>Motivation 1 - where</vt:lpstr>
      <vt:lpstr>Motivation 2</vt:lpstr>
      <vt:lpstr>Solenoid zoo</vt:lpstr>
      <vt:lpstr>Challenges – Target solenoid</vt:lpstr>
      <vt:lpstr>Challenges - final cooling solenoids</vt:lpstr>
      <vt:lpstr>Questions (and possible answers) </vt:lpstr>
      <vt:lpstr>Discussion – ideas of topics</vt:lpstr>
      <vt:lpstr>THANKS</vt:lpstr>
      <vt:lpstr>Deliverables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Marco Statera</cp:lastModifiedBy>
  <cp:revision>38</cp:revision>
  <dcterms:created xsi:type="dcterms:W3CDTF">2022-09-13T13:16:53Z</dcterms:created>
  <dcterms:modified xsi:type="dcterms:W3CDTF">2022-10-11T17:31:05Z</dcterms:modified>
</cp:coreProperties>
</file>