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5.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6.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7.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8.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9.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5225" r:id="rId3"/>
    <p:sldMasterId id="2147487052" r:id="rId4"/>
    <p:sldMasterId id="2147487779" r:id="rId5"/>
    <p:sldMasterId id="2147492097" r:id="rId6"/>
    <p:sldMasterId id="2147492148" r:id="rId7"/>
    <p:sldMasterId id="2147492161" r:id="rId8"/>
    <p:sldMasterId id="2147492178" r:id="rId9"/>
    <p:sldMasterId id="2147492183" r:id="rId10"/>
    <p:sldMasterId id="2147492191" r:id="rId11"/>
    <p:sldMasterId id="2147492197" r:id="rId12"/>
  </p:sldMasterIdLst>
  <p:notesMasterIdLst>
    <p:notesMasterId r:id="rId26"/>
  </p:notesMasterIdLst>
  <p:handoutMasterIdLst>
    <p:handoutMasterId r:id="rId27"/>
  </p:handoutMasterIdLst>
  <p:sldIdLst>
    <p:sldId id="264" r:id="rId13"/>
    <p:sldId id="4158" r:id="rId14"/>
    <p:sldId id="568" r:id="rId15"/>
    <p:sldId id="575" r:id="rId16"/>
    <p:sldId id="577" r:id="rId17"/>
    <p:sldId id="3408" r:id="rId18"/>
    <p:sldId id="571" r:id="rId19"/>
    <p:sldId id="570" r:id="rId20"/>
    <p:sldId id="4157" r:id="rId21"/>
    <p:sldId id="4159" r:id="rId22"/>
    <p:sldId id="4161" r:id="rId23"/>
    <p:sldId id="572" r:id="rId24"/>
    <p:sldId id="4160" r:id="rId25"/>
  </p:sldIdLst>
  <p:sldSz cx="12192000" cy="6858000"/>
  <p:notesSz cx="6796088" cy="9928225"/>
  <p:defaultTextStyle>
    <a:defPPr>
      <a:defRPr lang="en-GB"/>
    </a:defPPr>
    <a:lvl1pPr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1pPr>
    <a:lvl2pPr marL="742950" indent="-28575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2pPr>
    <a:lvl3pPr marL="11430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3pPr>
    <a:lvl4pPr marL="16002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4pPr>
    <a:lvl5pPr marL="20574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Droid Sans Fallback" charset="0"/>
      </a:defRPr>
    </a:lvl5pPr>
    <a:lvl6pPr marL="2286000" algn="l" defTabSz="914400" rtl="0" eaLnBrk="1" latinLnBrk="0" hangingPunct="1">
      <a:defRPr kern="1200">
        <a:solidFill>
          <a:schemeClr val="bg1"/>
        </a:solidFill>
        <a:latin typeface="Arial" panose="020B0604020202020204" pitchFamily="34" charset="0"/>
        <a:ea typeface="+mn-ea"/>
        <a:cs typeface="Droid Sans Fallback" charset="0"/>
      </a:defRPr>
    </a:lvl6pPr>
    <a:lvl7pPr marL="2743200" algn="l" defTabSz="914400" rtl="0" eaLnBrk="1" latinLnBrk="0" hangingPunct="1">
      <a:defRPr kern="1200">
        <a:solidFill>
          <a:schemeClr val="bg1"/>
        </a:solidFill>
        <a:latin typeface="Arial" panose="020B0604020202020204" pitchFamily="34" charset="0"/>
        <a:ea typeface="+mn-ea"/>
        <a:cs typeface="Droid Sans Fallback" charset="0"/>
      </a:defRPr>
    </a:lvl7pPr>
    <a:lvl8pPr marL="3200400" algn="l" defTabSz="914400" rtl="0" eaLnBrk="1" latinLnBrk="0" hangingPunct="1">
      <a:defRPr kern="1200">
        <a:solidFill>
          <a:schemeClr val="bg1"/>
        </a:solidFill>
        <a:latin typeface="Arial" panose="020B0604020202020204" pitchFamily="34" charset="0"/>
        <a:ea typeface="+mn-ea"/>
        <a:cs typeface="Droid Sans Fallback" charset="0"/>
      </a:defRPr>
    </a:lvl8pPr>
    <a:lvl9pPr marL="3657600" algn="l" defTabSz="914400" rtl="0" eaLnBrk="1" latinLnBrk="0" hangingPunct="1">
      <a:defRPr kern="1200">
        <a:solidFill>
          <a:schemeClr val="bg1"/>
        </a:solidFill>
        <a:latin typeface="Arial" panose="020B0604020202020204" pitchFamily="34" charset="0"/>
        <a:ea typeface="+mn-ea"/>
        <a:cs typeface="Droid Sans Fallback"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 lastIdx="1" clrIdx="0"/>
  <p:cmAuthor id="2" name="Unbekannter Benutzer1" initials="Unbekannter Benutzer1" lastIdx="1" clrIdx="1"/>
  <p:cmAuthor id="3" name="Unbekannter Benutzer2" initials="Unbekannter Benutzer2" lastIdx="1" clrIdx="2"/>
  <p:cmAuthor id="4" name="Unbekannter Benutzer3" initials="Unbekannter Benutzer3" lastIdx="1" clrIdx="3"/>
  <p:cmAuthor id="5" name="Unbekannter Benutzer4" initials="Unbekannter Benutzer4"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8A45"/>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649" autoAdjust="0"/>
    <p:restoredTop sz="95795" autoAdjust="0"/>
  </p:normalViewPr>
  <p:slideViewPr>
    <p:cSldViewPr>
      <p:cViewPr varScale="1">
        <p:scale>
          <a:sx n="91" d="100"/>
          <a:sy n="91" d="100"/>
        </p:scale>
        <p:origin x="208" y="864"/>
      </p:cViewPr>
      <p:guideLst>
        <p:guide orient="horz" pos="2160"/>
        <p:guide pos="3840"/>
      </p:guideLst>
    </p:cSldViewPr>
  </p:slideViewPr>
  <p:outlineViewPr>
    <p:cViewPr varScale="1">
      <p:scale>
        <a:sx n="170" d="200"/>
        <a:sy n="170" d="200"/>
      </p:scale>
      <p:origin x="0" y="-2172"/>
    </p:cViewPr>
  </p:outlineViewPr>
  <p:notesTextViewPr>
    <p:cViewPr>
      <p:scale>
        <a:sx n="1" d="1"/>
        <a:sy n="1" d="1"/>
      </p:scale>
      <p:origin x="0" y="0"/>
    </p:cViewPr>
  </p:notesTextViewPr>
  <p:sorterViewPr>
    <p:cViewPr>
      <p:scale>
        <a:sx n="110" d="100"/>
        <a:sy n="110" d="100"/>
      </p:scale>
      <p:origin x="0" y="0"/>
    </p:cViewPr>
  </p:sorterViewPr>
  <p:notesViewPr>
    <p:cSldViewPr>
      <p:cViewPr varScale="1">
        <p:scale>
          <a:sx n="119" d="100"/>
          <a:sy n="119" d="100"/>
        </p:scale>
        <p:origin x="2808" y="20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6.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notesMaster" Target="notesMasters/notesMaster1.xml"/><Relationship Id="rId3" Type="http://schemas.openxmlformats.org/officeDocument/2006/relationships/slideMaster" Target="slideMasters/slideMaster1.xml"/><Relationship Id="rId21" Type="http://schemas.openxmlformats.org/officeDocument/2006/relationships/slide" Target="slides/slide9.xml"/><Relationship Id="rId7" Type="http://schemas.openxmlformats.org/officeDocument/2006/relationships/slideMaster" Target="slideMasters/slideMaster5.xml"/><Relationship Id="rId12" Type="http://schemas.openxmlformats.org/officeDocument/2006/relationships/slideMaster" Target="slideMasters/slideMaster10.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4.xml"/><Relationship Id="rId11" Type="http://schemas.openxmlformats.org/officeDocument/2006/relationships/slideMaster" Target="slideMasters/slideMaster9.xml"/><Relationship Id="rId24" Type="http://schemas.openxmlformats.org/officeDocument/2006/relationships/slide" Target="slides/slide12.xml"/><Relationship Id="rId32" Type="http://schemas.openxmlformats.org/officeDocument/2006/relationships/tableStyles" Target="tableStyles.xml"/><Relationship Id="rId5" Type="http://schemas.openxmlformats.org/officeDocument/2006/relationships/slideMaster" Target="slideMasters/slideMaster3.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commentAuthors" Target="commentAuthors.xml"/><Relationship Id="rId10" Type="http://schemas.openxmlformats.org/officeDocument/2006/relationships/slideMaster" Target="slideMasters/slideMaster8.xml"/><Relationship Id="rId19" Type="http://schemas.openxmlformats.org/officeDocument/2006/relationships/slide" Target="slides/slide7.xml"/><Relationship Id="rId31" Type="http://schemas.openxmlformats.org/officeDocument/2006/relationships/theme" Target="theme/theme1.xml"/><Relationship Id="rId4" Type="http://schemas.openxmlformats.org/officeDocument/2006/relationships/slideMaster" Target="slideMasters/slideMaster2.xml"/><Relationship Id="rId9" Type="http://schemas.openxmlformats.org/officeDocument/2006/relationships/slideMaster" Target="slideMasters/slideMaster7.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70F13F-B7A7-D842-A54C-46BA6CE14735}" type="doc">
      <dgm:prSet loTypeId="urn:microsoft.com/office/officeart/2005/8/layout/gear1" loCatId="" qsTypeId="urn:microsoft.com/office/officeart/2005/8/quickstyle/simple1" qsCatId="simple" csTypeId="urn:microsoft.com/office/officeart/2005/8/colors/colorful3" csCatId="colorful" phldr="1"/>
      <dgm:spPr/>
    </dgm:pt>
    <dgm:pt modelId="{FEEE556F-5E79-4C4D-9FCF-A7E1A05F3BEA}">
      <dgm:prSet phldrT="[Text]"/>
      <dgm:spPr>
        <a:solidFill>
          <a:srgbClr val="FFC000"/>
        </a:solidFill>
      </dgm:spPr>
      <dgm:t>
        <a:bodyPr/>
        <a:lstStyle/>
        <a:p>
          <a:r>
            <a:rPr lang="en-US" dirty="0"/>
            <a:t>SB – interface to LDG//Council, other main FAs, strategies towards next phase </a:t>
          </a:r>
        </a:p>
      </dgm:t>
    </dgm:pt>
    <dgm:pt modelId="{4A0106FE-691D-284D-B9A4-FA44047B4439}" type="parTrans" cxnId="{6E667767-85D7-C24D-BAD6-5C1C0CF9CCF5}">
      <dgm:prSet/>
      <dgm:spPr/>
      <dgm:t>
        <a:bodyPr/>
        <a:lstStyle/>
        <a:p>
          <a:endParaRPr lang="en-US"/>
        </a:p>
      </dgm:t>
    </dgm:pt>
    <dgm:pt modelId="{0BCDBDEE-6C36-EF4A-9CAB-551C918534C8}" type="sibTrans" cxnId="{6E667767-85D7-C24D-BAD6-5C1C0CF9CCF5}">
      <dgm:prSet/>
      <dgm:spPr/>
      <dgm:t>
        <a:bodyPr/>
        <a:lstStyle/>
        <a:p>
          <a:endParaRPr lang="en-US"/>
        </a:p>
      </dgm:t>
    </dgm:pt>
    <dgm:pt modelId="{6214AB07-051F-B847-90CC-E44627A018CF}">
      <dgm:prSet phldrT="[Text]"/>
      <dgm:spPr/>
      <dgm:t>
        <a:bodyPr/>
        <a:lstStyle/>
        <a:p>
          <a:r>
            <a:rPr lang="en-US" dirty="0"/>
            <a:t>CC – organization ad coordination  of the technical studies within the collaboration </a:t>
          </a:r>
        </a:p>
      </dgm:t>
    </dgm:pt>
    <dgm:pt modelId="{1CA6EE20-E1B7-BB42-9C0F-78BB8EE59F6B}" type="parTrans" cxnId="{F9B5DD95-0D8B-AD48-9F51-A7F3095CD45D}">
      <dgm:prSet/>
      <dgm:spPr/>
      <dgm:t>
        <a:bodyPr/>
        <a:lstStyle/>
        <a:p>
          <a:endParaRPr lang="en-US"/>
        </a:p>
      </dgm:t>
    </dgm:pt>
    <dgm:pt modelId="{542C1591-E805-4545-B062-963364C88005}" type="sibTrans" cxnId="{F9B5DD95-0D8B-AD48-9F51-A7F3095CD45D}">
      <dgm:prSet/>
      <dgm:spPr/>
      <dgm:t>
        <a:bodyPr/>
        <a:lstStyle/>
        <a:p>
          <a:endParaRPr lang="en-US"/>
        </a:p>
      </dgm:t>
    </dgm:pt>
    <dgm:pt modelId="{58E61815-855E-3946-BC10-13337F495D55}">
      <dgm:prSet phldrT="[Text]"/>
      <dgm:spPr>
        <a:solidFill>
          <a:srgbClr val="92D050"/>
        </a:solidFill>
      </dgm:spPr>
      <dgm:t>
        <a:bodyPr/>
        <a:lstStyle/>
        <a:p>
          <a:r>
            <a:rPr lang="en-US" dirty="0"/>
            <a:t>ICB – collaboration members and meetings </a:t>
          </a:r>
        </a:p>
      </dgm:t>
    </dgm:pt>
    <dgm:pt modelId="{066DF259-B389-B14D-B89A-57CE7EFBDB49}" type="parTrans" cxnId="{BA8FAF64-453E-BA49-A901-42C1D890556E}">
      <dgm:prSet/>
      <dgm:spPr/>
      <dgm:t>
        <a:bodyPr/>
        <a:lstStyle/>
        <a:p>
          <a:endParaRPr lang="en-US"/>
        </a:p>
      </dgm:t>
    </dgm:pt>
    <dgm:pt modelId="{28C301CE-2D5F-6D49-9A05-1E2E849AB73A}" type="sibTrans" cxnId="{BA8FAF64-453E-BA49-A901-42C1D890556E}">
      <dgm:prSet/>
      <dgm:spPr/>
      <dgm:t>
        <a:bodyPr/>
        <a:lstStyle/>
        <a:p>
          <a:endParaRPr lang="en-US"/>
        </a:p>
      </dgm:t>
    </dgm:pt>
    <dgm:pt modelId="{EBF2EA86-00C0-7040-AC7B-EBF675EC76C1}" type="pres">
      <dgm:prSet presAssocID="{2470F13F-B7A7-D842-A54C-46BA6CE14735}" presName="composite" presStyleCnt="0">
        <dgm:presLayoutVars>
          <dgm:chMax val="3"/>
          <dgm:animLvl val="lvl"/>
          <dgm:resizeHandles val="exact"/>
        </dgm:presLayoutVars>
      </dgm:prSet>
      <dgm:spPr/>
    </dgm:pt>
    <dgm:pt modelId="{41E23C76-29F3-F840-BE04-79E3E22BE4C0}" type="pres">
      <dgm:prSet presAssocID="{FEEE556F-5E79-4C4D-9FCF-A7E1A05F3BEA}" presName="gear1" presStyleLbl="node1" presStyleIdx="0" presStyleCnt="3" custScaleX="72816" custScaleY="72816" custLinFactNeighborX="5512" custLinFactNeighborY="-14823">
        <dgm:presLayoutVars>
          <dgm:chMax val="1"/>
          <dgm:bulletEnabled val="1"/>
        </dgm:presLayoutVars>
      </dgm:prSet>
      <dgm:spPr/>
    </dgm:pt>
    <dgm:pt modelId="{9EA2C19D-CC01-E747-9735-727195101B9A}" type="pres">
      <dgm:prSet presAssocID="{FEEE556F-5E79-4C4D-9FCF-A7E1A05F3BEA}" presName="gear1srcNode" presStyleLbl="node1" presStyleIdx="0" presStyleCnt="3"/>
      <dgm:spPr/>
    </dgm:pt>
    <dgm:pt modelId="{7FAB87D0-257E-4C41-BB71-B7D4C7B43127}" type="pres">
      <dgm:prSet presAssocID="{FEEE556F-5E79-4C4D-9FCF-A7E1A05F3BEA}" presName="gear1dstNode" presStyleLbl="node1" presStyleIdx="0" presStyleCnt="3"/>
      <dgm:spPr/>
    </dgm:pt>
    <dgm:pt modelId="{77B2A60E-A12C-3B46-9056-A06B288664DE}" type="pres">
      <dgm:prSet presAssocID="{6214AB07-051F-B847-90CC-E44627A018CF}" presName="gear2" presStyleLbl="node1" presStyleIdx="1" presStyleCnt="3" custScaleX="167281" custScaleY="149859" custLinFactNeighborX="-26416" custLinFactNeighborY="21840">
        <dgm:presLayoutVars>
          <dgm:chMax val="1"/>
          <dgm:bulletEnabled val="1"/>
        </dgm:presLayoutVars>
      </dgm:prSet>
      <dgm:spPr/>
    </dgm:pt>
    <dgm:pt modelId="{467F301C-3AF0-7A4E-8E0B-A2A73D8D5F6C}" type="pres">
      <dgm:prSet presAssocID="{6214AB07-051F-B847-90CC-E44627A018CF}" presName="gear2srcNode" presStyleLbl="node1" presStyleIdx="1" presStyleCnt="3"/>
      <dgm:spPr/>
    </dgm:pt>
    <dgm:pt modelId="{6DBCE57E-E513-B141-BD04-44F3F2C09CA5}" type="pres">
      <dgm:prSet presAssocID="{6214AB07-051F-B847-90CC-E44627A018CF}" presName="gear2dstNode" presStyleLbl="node1" presStyleIdx="1" presStyleCnt="3"/>
      <dgm:spPr/>
    </dgm:pt>
    <dgm:pt modelId="{76C109A0-8510-374D-A18C-F0FE7384E370}" type="pres">
      <dgm:prSet presAssocID="{58E61815-855E-3946-BC10-13337F495D55}" presName="gear3" presStyleLbl="node1" presStyleIdx="2" presStyleCnt="3" custScaleX="111893" custScaleY="107576" custLinFactNeighborX="-5598" custLinFactNeighborY="-4755"/>
      <dgm:spPr/>
    </dgm:pt>
    <dgm:pt modelId="{382E3949-AA6B-964A-833E-85DDB863D8C8}" type="pres">
      <dgm:prSet presAssocID="{58E61815-855E-3946-BC10-13337F495D55}" presName="gear3tx" presStyleLbl="node1" presStyleIdx="2" presStyleCnt="3">
        <dgm:presLayoutVars>
          <dgm:chMax val="1"/>
          <dgm:bulletEnabled val="1"/>
        </dgm:presLayoutVars>
      </dgm:prSet>
      <dgm:spPr/>
    </dgm:pt>
    <dgm:pt modelId="{D5B4A43B-B2A7-524A-8FF5-F15CC648047B}" type="pres">
      <dgm:prSet presAssocID="{58E61815-855E-3946-BC10-13337F495D55}" presName="gear3srcNode" presStyleLbl="node1" presStyleIdx="2" presStyleCnt="3"/>
      <dgm:spPr/>
    </dgm:pt>
    <dgm:pt modelId="{887D0681-8322-2C47-A8AE-9949059A8485}" type="pres">
      <dgm:prSet presAssocID="{58E61815-855E-3946-BC10-13337F495D55}" presName="gear3dstNode" presStyleLbl="node1" presStyleIdx="2" presStyleCnt="3"/>
      <dgm:spPr/>
    </dgm:pt>
    <dgm:pt modelId="{7D472E35-68A8-4340-9D1D-D83D679C30E7}" type="pres">
      <dgm:prSet presAssocID="{0BCDBDEE-6C36-EF4A-9CAB-551C918534C8}" presName="connector1" presStyleLbl="sibTrans2D1" presStyleIdx="0" presStyleCnt="3" custLinFactNeighborX="-8767" custLinFactNeighborY="-2048"/>
      <dgm:spPr/>
    </dgm:pt>
    <dgm:pt modelId="{7BB27635-6F8A-8E4C-9860-62B532E375E9}" type="pres">
      <dgm:prSet presAssocID="{542C1591-E805-4545-B062-963364C88005}" presName="connector2" presStyleLbl="sibTrans2D1" presStyleIdx="1" presStyleCnt="3" custLinFactNeighborX="-46385" custLinFactNeighborY="6669"/>
      <dgm:spPr/>
    </dgm:pt>
    <dgm:pt modelId="{0FA85545-9D2B-1B4A-BFDC-472B37B4530B}" type="pres">
      <dgm:prSet presAssocID="{28C301CE-2D5F-6D49-9A05-1E2E849AB73A}" presName="connector3" presStyleLbl="sibTrans2D1" presStyleIdx="2" presStyleCnt="3" custScaleX="116719" custScaleY="91731" custLinFactNeighborX="-3810" custLinFactNeighborY="-6224"/>
      <dgm:spPr/>
    </dgm:pt>
  </dgm:ptLst>
  <dgm:cxnLst>
    <dgm:cxn modelId="{2B813811-28E2-EA42-B4CA-D87145330EDB}" type="presOf" srcId="{6214AB07-051F-B847-90CC-E44627A018CF}" destId="{77B2A60E-A12C-3B46-9056-A06B288664DE}" srcOrd="0" destOrd="0" presId="urn:microsoft.com/office/officeart/2005/8/layout/gear1"/>
    <dgm:cxn modelId="{EDA58011-BB58-2847-9332-9C92B89F605C}" type="presOf" srcId="{FEEE556F-5E79-4C4D-9FCF-A7E1A05F3BEA}" destId="{7FAB87D0-257E-4C41-BB71-B7D4C7B43127}" srcOrd="2" destOrd="0" presId="urn:microsoft.com/office/officeart/2005/8/layout/gear1"/>
    <dgm:cxn modelId="{CAF4ED12-2AB8-6543-BB2A-CEC5F4479051}" type="presOf" srcId="{FEEE556F-5E79-4C4D-9FCF-A7E1A05F3BEA}" destId="{9EA2C19D-CC01-E747-9735-727195101B9A}" srcOrd="1" destOrd="0" presId="urn:microsoft.com/office/officeart/2005/8/layout/gear1"/>
    <dgm:cxn modelId="{65088322-A4A1-564D-BAC8-9847F27386D1}" type="presOf" srcId="{542C1591-E805-4545-B062-963364C88005}" destId="{7BB27635-6F8A-8E4C-9860-62B532E375E9}" srcOrd="0" destOrd="0" presId="urn:microsoft.com/office/officeart/2005/8/layout/gear1"/>
    <dgm:cxn modelId="{D5E44435-70EF-8547-A720-2380D59320B3}" type="presOf" srcId="{58E61815-855E-3946-BC10-13337F495D55}" destId="{76C109A0-8510-374D-A18C-F0FE7384E370}" srcOrd="0" destOrd="0" presId="urn:microsoft.com/office/officeart/2005/8/layout/gear1"/>
    <dgm:cxn modelId="{B1312038-97F4-A94D-A6AE-FA7997F8BF90}" type="presOf" srcId="{28C301CE-2D5F-6D49-9A05-1E2E849AB73A}" destId="{0FA85545-9D2B-1B4A-BFDC-472B37B4530B}" srcOrd="0" destOrd="0" presId="urn:microsoft.com/office/officeart/2005/8/layout/gear1"/>
    <dgm:cxn modelId="{821D0254-E97B-4F4A-8BC1-04BDC423DE83}" type="presOf" srcId="{6214AB07-051F-B847-90CC-E44627A018CF}" destId="{467F301C-3AF0-7A4E-8E0B-A2A73D8D5F6C}" srcOrd="1" destOrd="0" presId="urn:microsoft.com/office/officeart/2005/8/layout/gear1"/>
    <dgm:cxn modelId="{AE7F315A-7B8F-9F46-8646-A53012BC3821}" type="presOf" srcId="{58E61815-855E-3946-BC10-13337F495D55}" destId="{887D0681-8322-2C47-A8AE-9949059A8485}" srcOrd="3" destOrd="0" presId="urn:microsoft.com/office/officeart/2005/8/layout/gear1"/>
    <dgm:cxn modelId="{BA8FAF64-453E-BA49-A901-42C1D890556E}" srcId="{2470F13F-B7A7-D842-A54C-46BA6CE14735}" destId="{58E61815-855E-3946-BC10-13337F495D55}" srcOrd="2" destOrd="0" parTransId="{066DF259-B389-B14D-B89A-57CE7EFBDB49}" sibTransId="{28C301CE-2D5F-6D49-9A05-1E2E849AB73A}"/>
    <dgm:cxn modelId="{6E667767-85D7-C24D-BAD6-5C1C0CF9CCF5}" srcId="{2470F13F-B7A7-D842-A54C-46BA6CE14735}" destId="{FEEE556F-5E79-4C4D-9FCF-A7E1A05F3BEA}" srcOrd="0" destOrd="0" parTransId="{4A0106FE-691D-284D-B9A4-FA44047B4439}" sibTransId="{0BCDBDEE-6C36-EF4A-9CAB-551C918534C8}"/>
    <dgm:cxn modelId="{F9B5DD95-0D8B-AD48-9F51-A7F3095CD45D}" srcId="{2470F13F-B7A7-D842-A54C-46BA6CE14735}" destId="{6214AB07-051F-B847-90CC-E44627A018CF}" srcOrd="1" destOrd="0" parTransId="{1CA6EE20-E1B7-BB42-9C0F-78BB8EE59F6B}" sibTransId="{542C1591-E805-4545-B062-963364C88005}"/>
    <dgm:cxn modelId="{86478F9E-A525-EE44-A647-E34AE797FAD0}" type="presOf" srcId="{FEEE556F-5E79-4C4D-9FCF-A7E1A05F3BEA}" destId="{41E23C76-29F3-F840-BE04-79E3E22BE4C0}" srcOrd="0" destOrd="0" presId="urn:microsoft.com/office/officeart/2005/8/layout/gear1"/>
    <dgm:cxn modelId="{B8C39DB4-5F56-7247-B938-E0B685FF8EED}" type="presOf" srcId="{2470F13F-B7A7-D842-A54C-46BA6CE14735}" destId="{EBF2EA86-00C0-7040-AC7B-EBF675EC76C1}" srcOrd="0" destOrd="0" presId="urn:microsoft.com/office/officeart/2005/8/layout/gear1"/>
    <dgm:cxn modelId="{8A3331BD-1B24-5945-91E6-85121D0F7330}" type="presOf" srcId="{58E61815-855E-3946-BC10-13337F495D55}" destId="{D5B4A43B-B2A7-524A-8FF5-F15CC648047B}" srcOrd="2" destOrd="0" presId="urn:microsoft.com/office/officeart/2005/8/layout/gear1"/>
    <dgm:cxn modelId="{B73022CA-AA9B-A24E-975F-890DD160A38F}" type="presOf" srcId="{58E61815-855E-3946-BC10-13337F495D55}" destId="{382E3949-AA6B-964A-833E-85DDB863D8C8}" srcOrd="1" destOrd="0" presId="urn:microsoft.com/office/officeart/2005/8/layout/gear1"/>
    <dgm:cxn modelId="{091472D0-9CA3-9747-926B-5A266F71C1F8}" type="presOf" srcId="{6214AB07-051F-B847-90CC-E44627A018CF}" destId="{6DBCE57E-E513-B141-BD04-44F3F2C09CA5}" srcOrd="2" destOrd="0" presId="urn:microsoft.com/office/officeart/2005/8/layout/gear1"/>
    <dgm:cxn modelId="{EABEB8E5-483D-2245-BFC3-CE06D701A53E}" type="presOf" srcId="{0BCDBDEE-6C36-EF4A-9CAB-551C918534C8}" destId="{7D472E35-68A8-4340-9D1D-D83D679C30E7}" srcOrd="0" destOrd="0" presId="urn:microsoft.com/office/officeart/2005/8/layout/gear1"/>
    <dgm:cxn modelId="{C4E2AA26-0F8E-DA43-9DAD-4B56998722A0}" type="presParOf" srcId="{EBF2EA86-00C0-7040-AC7B-EBF675EC76C1}" destId="{41E23C76-29F3-F840-BE04-79E3E22BE4C0}" srcOrd="0" destOrd="0" presId="urn:microsoft.com/office/officeart/2005/8/layout/gear1"/>
    <dgm:cxn modelId="{73A538E0-9FB9-B141-BD09-4DEB8B1CCBAE}" type="presParOf" srcId="{EBF2EA86-00C0-7040-AC7B-EBF675EC76C1}" destId="{9EA2C19D-CC01-E747-9735-727195101B9A}" srcOrd="1" destOrd="0" presId="urn:microsoft.com/office/officeart/2005/8/layout/gear1"/>
    <dgm:cxn modelId="{E9444BE7-3167-984B-949D-03AC7581E5EB}" type="presParOf" srcId="{EBF2EA86-00C0-7040-AC7B-EBF675EC76C1}" destId="{7FAB87D0-257E-4C41-BB71-B7D4C7B43127}" srcOrd="2" destOrd="0" presId="urn:microsoft.com/office/officeart/2005/8/layout/gear1"/>
    <dgm:cxn modelId="{684B4FBD-A628-294B-9212-EE5C028FDAFD}" type="presParOf" srcId="{EBF2EA86-00C0-7040-AC7B-EBF675EC76C1}" destId="{77B2A60E-A12C-3B46-9056-A06B288664DE}" srcOrd="3" destOrd="0" presId="urn:microsoft.com/office/officeart/2005/8/layout/gear1"/>
    <dgm:cxn modelId="{E4DBF45A-277F-674D-8BDC-4A7DF232D80D}" type="presParOf" srcId="{EBF2EA86-00C0-7040-AC7B-EBF675EC76C1}" destId="{467F301C-3AF0-7A4E-8E0B-A2A73D8D5F6C}" srcOrd="4" destOrd="0" presId="urn:microsoft.com/office/officeart/2005/8/layout/gear1"/>
    <dgm:cxn modelId="{CB541F78-CFA3-5B4F-90FD-205B9B32A46E}" type="presParOf" srcId="{EBF2EA86-00C0-7040-AC7B-EBF675EC76C1}" destId="{6DBCE57E-E513-B141-BD04-44F3F2C09CA5}" srcOrd="5" destOrd="0" presId="urn:microsoft.com/office/officeart/2005/8/layout/gear1"/>
    <dgm:cxn modelId="{82A3FD3F-BCA4-1942-85DE-3078A9C6FC0F}" type="presParOf" srcId="{EBF2EA86-00C0-7040-AC7B-EBF675EC76C1}" destId="{76C109A0-8510-374D-A18C-F0FE7384E370}" srcOrd="6" destOrd="0" presId="urn:microsoft.com/office/officeart/2005/8/layout/gear1"/>
    <dgm:cxn modelId="{B7311A57-A10E-244E-ABFB-D493F9B23F4A}" type="presParOf" srcId="{EBF2EA86-00C0-7040-AC7B-EBF675EC76C1}" destId="{382E3949-AA6B-964A-833E-85DDB863D8C8}" srcOrd="7" destOrd="0" presId="urn:microsoft.com/office/officeart/2005/8/layout/gear1"/>
    <dgm:cxn modelId="{0EB9601E-F8D7-E444-955B-B9B89229DCA8}" type="presParOf" srcId="{EBF2EA86-00C0-7040-AC7B-EBF675EC76C1}" destId="{D5B4A43B-B2A7-524A-8FF5-F15CC648047B}" srcOrd="8" destOrd="0" presId="urn:microsoft.com/office/officeart/2005/8/layout/gear1"/>
    <dgm:cxn modelId="{58336788-08D8-B74C-9B9A-D5C11968C9AF}" type="presParOf" srcId="{EBF2EA86-00C0-7040-AC7B-EBF675EC76C1}" destId="{887D0681-8322-2C47-A8AE-9949059A8485}" srcOrd="9" destOrd="0" presId="urn:microsoft.com/office/officeart/2005/8/layout/gear1"/>
    <dgm:cxn modelId="{00BF086A-1246-E046-9E69-0F0900B383E2}" type="presParOf" srcId="{EBF2EA86-00C0-7040-AC7B-EBF675EC76C1}" destId="{7D472E35-68A8-4340-9D1D-D83D679C30E7}" srcOrd="10" destOrd="0" presId="urn:microsoft.com/office/officeart/2005/8/layout/gear1"/>
    <dgm:cxn modelId="{C265D7F1-C4BE-9347-9D20-13B4C67924A0}" type="presParOf" srcId="{EBF2EA86-00C0-7040-AC7B-EBF675EC76C1}" destId="{7BB27635-6F8A-8E4C-9860-62B532E375E9}" srcOrd="11" destOrd="0" presId="urn:microsoft.com/office/officeart/2005/8/layout/gear1"/>
    <dgm:cxn modelId="{3978AFA2-17FA-E847-83A8-0EA7501311DF}" type="presParOf" srcId="{EBF2EA86-00C0-7040-AC7B-EBF675EC76C1}" destId="{0FA85545-9D2B-1B4A-BFDC-472B37B4530B}"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E23C76-29F3-F840-BE04-79E3E22BE4C0}">
      <dsp:nvSpPr>
        <dsp:cNvPr id="0" name=""/>
        <dsp:cNvSpPr/>
      </dsp:nvSpPr>
      <dsp:spPr>
        <a:xfrm>
          <a:off x="4428963" y="2568441"/>
          <a:ext cx="2170111" cy="2170111"/>
        </a:xfrm>
        <a:prstGeom prst="gear9">
          <a:avLst/>
        </a:prstGeom>
        <a:solidFill>
          <a:srgbClr val="FFC00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SB – interface to LDG//Council, other main FAs, strategies towards next phase </a:t>
          </a:r>
        </a:p>
      </dsp:txBody>
      <dsp:txXfrm>
        <a:off x="4865252" y="3076779"/>
        <a:ext cx="1297533" cy="1115482"/>
      </dsp:txXfrm>
    </dsp:sp>
    <dsp:sp modelId="{77B2A60E-A12C-3B46-9056-A06B288664DE}">
      <dsp:nvSpPr>
        <dsp:cNvPr id="0" name=""/>
        <dsp:cNvSpPr/>
      </dsp:nvSpPr>
      <dsp:spPr>
        <a:xfrm>
          <a:off x="823935" y="1833738"/>
          <a:ext cx="3625760" cy="3248144"/>
        </a:xfrm>
        <a:prstGeom prst="gear6">
          <a:avLst/>
        </a:prstGeom>
        <a:solidFill>
          <a:schemeClr val="accent3">
            <a:hueOff val="-5878308"/>
            <a:satOff val="-31223"/>
            <a:lumOff val="-2451"/>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CC – organization ad coordination  of the technical studies within the collaboration </a:t>
          </a:r>
        </a:p>
      </dsp:txBody>
      <dsp:txXfrm>
        <a:off x="1696556" y="2656410"/>
        <a:ext cx="1880518" cy="1602800"/>
      </dsp:txXfrm>
    </dsp:sp>
    <dsp:sp modelId="{76C109A0-8510-374D-A18C-F0FE7384E370}">
      <dsp:nvSpPr>
        <dsp:cNvPr id="0" name=""/>
        <dsp:cNvSpPr/>
      </dsp:nvSpPr>
      <dsp:spPr>
        <a:xfrm rot="20700000">
          <a:off x="3050977" y="273500"/>
          <a:ext cx="2409800" cy="2251007"/>
        </a:xfrm>
        <a:prstGeom prst="gear6">
          <a:avLst/>
        </a:prstGeom>
        <a:solidFill>
          <a:srgbClr val="92D05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ICB – collaboration members and meetings </a:t>
          </a:r>
        </a:p>
      </dsp:txBody>
      <dsp:txXfrm rot="-20700000">
        <a:off x="3588936" y="757794"/>
        <a:ext cx="1333883" cy="1282420"/>
      </dsp:txXfrm>
    </dsp:sp>
    <dsp:sp modelId="{7D472E35-68A8-4340-9D1D-D83D679C30E7}">
      <dsp:nvSpPr>
        <dsp:cNvPr id="0" name=""/>
        <dsp:cNvSpPr/>
      </dsp:nvSpPr>
      <dsp:spPr>
        <a:xfrm>
          <a:off x="3309685" y="2069467"/>
          <a:ext cx="3814741" cy="3814741"/>
        </a:xfrm>
        <a:prstGeom prst="circularArrow">
          <a:avLst>
            <a:gd name="adj1" fmla="val 4688"/>
            <a:gd name="adj2" fmla="val 299029"/>
            <a:gd name="adj3" fmla="val 2539295"/>
            <a:gd name="adj4" fmla="val 15812321"/>
            <a:gd name="adj5" fmla="val 5469"/>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BB27635-6F8A-8E4C-9860-62B532E375E9}">
      <dsp:nvSpPr>
        <dsp:cNvPr id="0" name=""/>
        <dsp:cNvSpPr/>
      </dsp:nvSpPr>
      <dsp:spPr>
        <a:xfrm>
          <a:off x="456156" y="1600710"/>
          <a:ext cx="2771648" cy="2771648"/>
        </a:xfrm>
        <a:prstGeom prst="leftCircularArrow">
          <a:avLst>
            <a:gd name="adj1" fmla="val 6452"/>
            <a:gd name="adj2" fmla="val 429999"/>
            <a:gd name="adj3" fmla="val 10489124"/>
            <a:gd name="adj4" fmla="val 14837806"/>
            <a:gd name="adj5" fmla="val 7527"/>
          </a:avLst>
        </a:prstGeom>
        <a:solidFill>
          <a:schemeClr val="accent3">
            <a:hueOff val="-5878308"/>
            <a:satOff val="-31223"/>
            <a:lumOff val="-245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FA85545-9D2B-1B4A-BFDC-472B37B4530B}">
      <dsp:nvSpPr>
        <dsp:cNvPr id="0" name=""/>
        <dsp:cNvSpPr/>
      </dsp:nvSpPr>
      <dsp:spPr>
        <a:xfrm>
          <a:off x="2484741" y="-127490"/>
          <a:ext cx="3488024" cy="2741284"/>
        </a:xfrm>
        <a:prstGeom prst="circularArrow">
          <a:avLst>
            <a:gd name="adj1" fmla="val 5984"/>
            <a:gd name="adj2" fmla="val 394124"/>
            <a:gd name="adj3" fmla="val 13313824"/>
            <a:gd name="adj4" fmla="val 10508221"/>
            <a:gd name="adj5" fmla="val 6981"/>
          </a:avLst>
        </a:prstGeom>
        <a:solidFill>
          <a:schemeClr val="accent3">
            <a:hueOff val="-11756615"/>
            <a:satOff val="-62445"/>
            <a:lumOff val="-4902"/>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17E3D31-FBCB-4D81-A67E-760AB052DC43}"/>
              </a:ext>
            </a:extLst>
          </p:cNvPr>
          <p:cNvSpPr>
            <a:spLocks noGrp="1"/>
          </p:cNvSpPr>
          <p:nvPr>
            <p:ph type="hdr" sz="quarter"/>
          </p:nvPr>
        </p:nvSpPr>
        <p:spPr>
          <a:xfrm>
            <a:off x="0" y="0"/>
            <a:ext cx="2944813" cy="498475"/>
          </a:xfrm>
          <a:prstGeom prst="rect">
            <a:avLst/>
          </a:prstGeom>
        </p:spPr>
        <p:txBody>
          <a:bodyPr vert="horz" wrap="square" lIns="91440" tIns="45720" rIns="91440" bIns="45720" numCol="1" anchor="t" anchorCtr="0" compatLnSpc="1">
            <a:prstTxWarp prst="textNoShape">
              <a:avLst/>
            </a:prstTxWarp>
          </a:bodyPr>
          <a:lstStyle>
            <a:lvl1pPr>
              <a:defRPr sz="1200">
                <a:ea typeface="Droid Sans Fallback" charset="0"/>
              </a:defRPr>
            </a:lvl1pPr>
          </a:lstStyle>
          <a:p>
            <a:pPr>
              <a:defRPr/>
            </a:pPr>
            <a:endParaRPr lang="en-US" altLang="en-US"/>
          </a:p>
        </p:txBody>
      </p:sp>
      <p:sp>
        <p:nvSpPr>
          <p:cNvPr id="3" name="Date Placeholder 2">
            <a:extLst>
              <a:ext uri="{FF2B5EF4-FFF2-40B4-BE49-F238E27FC236}">
                <a16:creationId xmlns:a16="http://schemas.microsoft.com/office/drawing/2014/main" id="{348CB62B-F326-46C1-8F57-632CED37886C}"/>
              </a:ext>
            </a:extLst>
          </p:cNvPr>
          <p:cNvSpPr>
            <a:spLocks noGrp="1"/>
          </p:cNvSpPr>
          <p:nvPr>
            <p:ph type="dt" sz="quarter" idx="1"/>
          </p:nvPr>
        </p:nvSpPr>
        <p:spPr>
          <a:xfrm>
            <a:off x="3849688" y="0"/>
            <a:ext cx="2944812" cy="498475"/>
          </a:xfrm>
          <a:prstGeom prst="rect">
            <a:avLst/>
          </a:prstGeom>
        </p:spPr>
        <p:txBody>
          <a:bodyPr vert="horz" wrap="square" lIns="91440" tIns="45720" rIns="91440" bIns="45720" numCol="1" anchor="t" anchorCtr="0" compatLnSpc="1">
            <a:prstTxWarp prst="textNoShape">
              <a:avLst/>
            </a:prstTxWarp>
          </a:bodyPr>
          <a:lstStyle>
            <a:lvl1pPr algn="r">
              <a:defRPr sz="1200">
                <a:ea typeface="Droid Sans Fallback" charset="0"/>
              </a:defRPr>
            </a:lvl1pPr>
          </a:lstStyle>
          <a:p>
            <a:pPr>
              <a:defRPr/>
            </a:pPr>
            <a:fld id="{5CE6FF71-3E88-4820-A5B6-231683D6D796}" type="datetimeFigureOut">
              <a:rPr lang="en-US" altLang="en-US"/>
              <a:pPr>
                <a:defRPr/>
              </a:pPr>
              <a:t>10/11/22</a:t>
            </a:fld>
            <a:endParaRPr lang="en-US" altLang="en-US"/>
          </a:p>
        </p:txBody>
      </p:sp>
      <p:sp>
        <p:nvSpPr>
          <p:cNvPr id="4" name="Footer Placeholder 3">
            <a:extLst>
              <a:ext uri="{FF2B5EF4-FFF2-40B4-BE49-F238E27FC236}">
                <a16:creationId xmlns:a16="http://schemas.microsoft.com/office/drawing/2014/main" id="{CEE1B0E7-D5F1-49BF-8844-8677F3A28F85}"/>
              </a:ext>
            </a:extLst>
          </p:cNvPr>
          <p:cNvSpPr>
            <a:spLocks noGrp="1"/>
          </p:cNvSpPr>
          <p:nvPr>
            <p:ph type="ftr" sz="quarter" idx="2"/>
          </p:nvPr>
        </p:nvSpPr>
        <p:spPr>
          <a:xfrm>
            <a:off x="0" y="9429750"/>
            <a:ext cx="2944813" cy="498475"/>
          </a:xfrm>
          <a:prstGeom prst="rect">
            <a:avLst/>
          </a:prstGeom>
        </p:spPr>
        <p:txBody>
          <a:bodyPr vert="horz" wrap="square" lIns="91440" tIns="45720" rIns="91440" bIns="45720" numCol="1" anchor="b" anchorCtr="0" compatLnSpc="1">
            <a:prstTxWarp prst="textNoShape">
              <a:avLst/>
            </a:prstTxWarp>
          </a:bodyPr>
          <a:lstStyle>
            <a:lvl1pPr>
              <a:defRPr sz="1200">
                <a:ea typeface="Droid Sans Fallback" charset="0"/>
              </a:defRPr>
            </a:lvl1pPr>
          </a:lstStyle>
          <a:p>
            <a:pPr>
              <a:defRPr/>
            </a:pPr>
            <a:endParaRPr lang="en-US" altLang="en-US"/>
          </a:p>
        </p:txBody>
      </p:sp>
      <p:sp>
        <p:nvSpPr>
          <p:cNvPr id="5" name="Slide Number Placeholder 4">
            <a:extLst>
              <a:ext uri="{FF2B5EF4-FFF2-40B4-BE49-F238E27FC236}">
                <a16:creationId xmlns:a16="http://schemas.microsoft.com/office/drawing/2014/main" id="{EC9F2198-C02A-4878-A470-1FB6FB1768DF}"/>
              </a:ext>
            </a:extLst>
          </p:cNvPr>
          <p:cNvSpPr>
            <a:spLocks noGrp="1"/>
          </p:cNvSpPr>
          <p:nvPr>
            <p:ph type="sldNum" sz="quarter" idx="3"/>
          </p:nvPr>
        </p:nvSpPr>
        <p:spPr>
          <a:xfrm>
            <a:off x="3849688" y="9429750"/>
            <a:ext cx="2944812" cy="49847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494A8D0E-A6F3-4BF2-9C3E-14DBB302DD84}"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13AB8640-06AB-4AB2-A946-0047E2C7E83C}"/>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27" name="AutoShape 2">
            <a:extLst>
              <a:ext uri="{FF2B5EF4-FFF2-40B4-BE49-F238E27FC236}">
                <a16:creationId xmlns:a16="http://schemas.microsoft.com/office/drawing/2014/main" id="{AC63BF55-A5EA-43F2-91F5-D1769B7A9BA4}"/>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28" name="AutoShape 3">
            <a:extLst>
              <a:ext uri="{FF2B5EF4-FFF2-40B4-BE49-F238E27FC236}">
                <a16:creationId xmlns:a16="http://schemas.microsoft.com/office/drawing/2014/main" id="{A059ADBE-7B5C-4E80-BC5C-61F8CFD8F8D3}"/>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29" name="AutoShape 4">
            <a:extLst>
              <a:ext uri="{FF2B5EF4-FFF2-40B4-BE49-F238E27FC236}">
                <a16:creationId xmlns:a16="http://schemas.microsoft.com/office/drawing/2014/main" id="{E375866C-715C-4368-9CAB-A8F45F0D5D2D}"/>
              </a:ext>
            </a:extLst>
          </p:cNvPr>
          <p:cNvSpPr>
            <a:spLocks noChangeArrowheads="1"/>
          </p:cNvSpPr>
          <p:nvPr/>
        </p:nvSpPr>
        <p:spPr bwMode="auto">
          <a:xfrm>
            <a:off x="0" y="0"/>
            <a:ext cx="6796088" cy="9928225"/>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30" name="Text Box 5">
            <a:extLst>
              <a:ext uri="{FF2B5EF4-FFF2-40B4-BE49-F238E27FC236}">
                <a16:creationId xmlns:a16="http://schemas.microsoft.com/office/drawing/2014/main" id="{970B9F8C-C72B-4DE6-9D6C-A16B0BD3449B}"/>
              </a:ext>
            </a:extLst>
          </p:cNvPr>
          <p:cNvSpPr txBox="1">
            <a:spLocks noChangeArrowheads="1"/>
          </p:cNvSpPr>
          <p:nvPr/>
        </p:nvSpPr>
        <p:spPr bwMode="auto">
          <a:xfrm>
            <a:off x="0"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31" name="Text Box 6">
            <a:extLst>
              <a:ext uri="{FF2B5EF4-FFF2-40B4-BE49-F238E27FC236}">
                <a16:creationId xmlns:a16="http://schemas.microsoft.com/office/drawing/2014/main" id="{B784CA08-8540-4277-977A-820318034744}"/>
              </a:ext>
            </a:extLst>
          </p:cNvPr>
          <p:cNvSpPr txBox="1">
            <a:spLocks noChangeArrowheads="1"/>
          </p:cNvSpPr>
          <p:nvPr/>
        </p:nvSpPr>
        <p:spPr bwMode="auto">
          <a:xfrm>
            <a:off x="3849688" y="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26632" name="Rectangle 7">
            <a:extLst>
              <a:ext uri="{FF2B5EF4-FFF2-40B4-BE49-F238E27FC236}">
                <a16:creationId xmlns:a16="http://schemas.microsoft.com/office/drawing/2014/main" id="{B66B6114-4848-43A4-B80B-DD1EBD1D9DA0}"/>
              </a:ext>
            </a:extLst>
          </p:cNvPr>
          <p:cNvSpPr>
            <a:spLocks noGrp="1" noRot="1" noChangeAspect="1" noChangeArrowheads="1"/>
          </p:cNvSpPr>
          <p:nvPr>
            <p:ph type="sldImg"/>
          </p:nvPr>
        </p:nvSpPr>
        <p:spPr bwMode="auto">
          <a:xfrm>
            <a:off x="92075" y="742950"/>
            <a:ext cx="6607175" cy="371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Rectangle 8">
            <a:extLst>
              <a:ext uri="{FF2B5EF4-FFF2-40B4-BE49-F238E27FC236}">
                <a16:creationId xmlns:a16="http://schemas.microsoft.com/office/drawing/2014/main" id="{6BC4AB82-40A5-4FC8-8088-64BA034D6918}"/>
              </a:ext>
            </a:extLst>
          </p:cNvPr>
          <p:cNvSpPr>
            <a:spLocks noGrp="1" noChangeArrowheads="1"/>
          </p:cNvSpPr>
          <p:nvPr>
            <p:ph type="body"/>
          </p:nvPr>
        </p:nvSpPr>
        <p:spPr bwMode="auto">
          <a:xfrm>
            <a:off x="679450" y="4716463"/>
            <a:ext cx="5432425" cy="4462462"/>
          </a:xfrm>
          <a:prstGeom prst="rect">
            <a:avLst/>
          </a:prstGeom>
          <a:noFill/>
          <a:ln>
            <a:noFill/>
          </a:ln>
          <a:effectLst/>
        </p:spPr>
        <p:txBody>
          <a:bodyPr vert="horz" wrap="square" lIns="0" tIns="0" rIns="0" bIns="0" numCol="1" anchor="t" anchorCtr="0" compatLnSpc="1">
            <a:prstTxWarp prst="textNoShape">
              <a:avLst/>
            </a:prstTxWarp>
          </a:bodyPr>
          <a:lstStyle/>
          <a:p>
            <a:pPr lvl="0"/>
            <a:endParaRPr lang="en-US" altLang="en-US" noProof="0"/>
          </a:p>
        </p:txBody>
      </p:sp>
      <p:sp>
        <p:nvSpPr>
          <p:cNvPr id="26634" name="Text Box 9">
            <a:extLst>
              <a:ext uri="{FF2B5EF4-FFF2-40B4-BE49-F238E27FC236}">
                <a16:creationId xmlns:a16="http://schemas.microsoft.com/office/drawing/2014/main" id="{F40C607A-64AA-4929-9C26-8F65AC7078B6}"/>
              </a:ext>
            </a:extLst>
          </p:cNvPr>
          <p:cNvSpPr txBox="1">
            <a:spLocks noChangeArrowheads="1"/>
          </p:cNvSpPr>
          <p:nvPr/>
        </p:nvSpPr>
        <p:spPr bwMode="auto">
          <a:xfrm>
            <a:off x="0"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p>
        </p:txBody>
      </p:sp>
      <p:sp>
        <p:nvSpPr>
          <p:cNvPr id="3" name="Rectangle 10">
            <a:extLst>
              <a:ext uri="{FF2B5EF4-FFF2-40B4-BE49-F238E27FC236}">
                <a16:creationId xmlns:a16="http://schemas.microsoft.com/office/drawing/2014/main" id="{A15586C3-3770-4F7F-A4BB-69790A92193F}"/>
              </a:ext>
            </a:extLst>
          </p:cNvPr>
          <p:cNvSpPr>
            <a:spLocks noGrp="1" noChangeArrowheads="1"/>
          </p:cNvSpPr>
          <p:nvPr>
            <p:ph type="sldNum"/>
          </p:nvPr>
        </p:nvSpPr>
        <p:spPr bwMode="auto">
          <a:xfrm>
            <a:off x="3849688" y="9429750"/>
            <a:ext cx="2940050" cy="490538"/>
          </a:xfrm>
          <a:prstGeom prst="rect">
            <a:avLst/>
          </a:prstGeom>
          <a:noFill/>
          <a:ln>
            <a:noFill/>
          </a:ln>
          <a:effectLst/>
        </p:spPr>
        <p:txBody>
          <a:bodyPr vert="horz" wrap="square" lIns="92160" tIns="46080" rIns="92160" bIns="46080" numCol="1" anchor="b" anchorCtr="0" compatLnSpc="1">
            <a:prstTxWarp prst="textNoShape">
              <a:avLst/>
            </a:prstTxWarp>
          </a:bodyPr>
          <a:lstStyle>
            <a:lvl1pPr algn="r" eaLnBrk="1" hangingPunct="1">
              <a:buSzPct val="100000"/>
              <a:tabLst>
                <a:tab pos="457200" algn="l"/>
                <a:tab pos="914400" algn="l"/>
                <a:tab pos="1371600" algn="l"/>
                <a:tab pos="1828800" algn="l"/>
                <a:tab pos="2286000" algn="l"/>
                <a:tab pos="2743200" algn="l"/>
              </a:tabLst>
              <a:defRPr sz="1200">
                <a:solidFill>
                  <a:srgbClr val="000000"/>
                </a:solidFill>
                <a:cs typeface="DejaVu Sans" charset="0"/>
              </a:defRPr>
            </a:lvl1pPr>
          </a:lstStyle>
          <a:p>
            <a:pPr>
              <a:defRPr/>
            </a:pPr>
            <a:fld id="{6A12A38D-8EC9-4302-BD09-EB2DA5085CA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2</a:t>
            </a:fld>
            <a:endParaRPr lang="en-US" altLang="en-US"/>
          </a:p>
        </p:txBody>
      </p:sp>
    </p:spTree>
    <p:extLst>
      <p:ext uri="{BB962C8B-B14F-4D97-AF65-F5344CB8AC3E}">
        <p14:creationId xmlns:p14="http://schemas.microsoft.com/office/powerpoint/2010/main" val="2213261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 </a:t>
            </a:r>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5</a:t>
            </a:fld>
            <a:endParaRPr lang="en-US" altLang="en-US"/>
          </a:p>
        </p:txBody>
      </p:sp>
    </p:spTree>
    <p:extLst>
      <p:ext uri="{BB962C8B-B14F-4D97-AF65-F5344CB8AC3E}">
        <p14:creationId xmlns:p14="http://schemas.microsoft.com/office/powerpoint/2010/main" val="2071120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6</a:t>
            </a:fld>
            <a:endParaRPr lang="en-US" altLang="en-US"/>
          </a:p>
        </p:txBody>
      </p:sp>
    </p:spTree>
    <p:extLst>
      <p:ext uri="{BB962C8B-B14F-4D97-AF65-F5344CB8AC3E}">
        <p14:creationId xmlns:p14="http://schemas.microsoft.com/office/powerpoint/2010/main" val="1134851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13</a:t>
            </a:fld>
            <a:endParaRPr lang="en-US" altLang="en-US"/>
          </a:p>
        </p:txBody>
      </p:sp>
    </p:spTree>
    <p:extLst>
      <p:ext uri="{BB962C8B-B14F-4D97-AF65-F5344CB8AC3E}">
        <p14:creationId xmlns:p14="http://schemas.microsoft.com/office/powerpoint/2010/main" val="7534350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9.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0.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2" name="Image 4" descr="logooutline.eps">
            <a:extLst>
              <a:ext uri="{FF2B5EF4-FFF2-40B4-BE49-F238E27FC236}">
                <a16:creationId xmlns:a16="http://schemas.microsoft.com/office/drawing/2014/main" id="{0DE60ED4-FD85-4BD9-958B-8E1B6E74B7B2}"/>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415367" y="2181225"/>
            <a:ext cx="3120793"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053067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fr-CH" dirty="0"/>
              <a:t>Click to edit Master title style</a:t>
            </a:r>
            <a:endParaRPr lang="en-US" dirty="0"/>
          </a:p>
        </p:txBody>
      </p:sp>
      <p:sp>
        <p:nvSpPr>
          <p:cNvPr id="11" name="Picture Placeholder 7"/>
          <p:cNvSpPr>
            <a:spLocks noGrp="1"/>
          </p:cNvSpPr>
          <p:nvPr>
            <p:ph type="pic" sz="quarter" idx="11"/>
          </p:nvPr>
        </p:nvSpPr>
        <p:spPr>
          <a:xfrm>
            <a:off x="5231904" y="836712"/>
            <a:ext cx="6336704"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231904" y="3717032"/>
            <a:ext cx="6336704" cy="2808312"/>
          </a:xfrm>
        </p:spPr>
        <p:txBody>
          <a:bodyPr>
            <a:normAutofit/>
          </a:bodyPr>
          <a:lstStyle/>
          <a:p>
            <a:pPr lvl="0"/>
            <a:endParaRPr lang="en-US" noProof="0" dirty="0"/>
          </a:p>
        </p:txBody>
      </p:sp>
      <p:sp>
        <p:nvSpPr>
          <p:cNvPr id="4" name="Text Placeholder 3"/>
          <p:cNvSpPr>
            <a:spLocks noGrp="1"/>
          </p:cNvSpPr>
          <p:nvPr>
            <p:ph type="body" sz="quarter" idx="14"/>
          </p:nvPr>
        </p:nvSpPr>
        <p:spPr>
          <a:xfrm>
            <a:off x="5231904"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231904"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1"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2"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151180151"/>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Text Placeholder 3"/>
          <p:cNvSpPr>
            <a:spLocks noGrp="1"/>
          </p:cNvSpPr>
          <p:nvPr>
            <p:ph type="body" sz="quarter" idx="15"/>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8" name="Text Placeholder 3"/>
          <p:cNvSpPr>
            <a:spLocks noGrp="1"/>
          </p:cNvSpPr>
          <p:nvPr>
            <p:ph type="body" sz="quarter" idx="16"/>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9" name="Text Placeholder 3"/>
          <p:cNvSpPr>
            <a:spLocks noGrp="1"/>
          </p:cNvSpPr>
          <p:nvPr>
            <p:ph type="body" sz="quarter" idx="17"/>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12"/>
          <p:cNvSpPr>
            <a:spLocks noGrp="1"/>
          </p:cNvSpPr>
          <p:nvPr>
            <p:ph type="body" sz="quarter" idx="18"/>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5"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269746682"/>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3072341"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Picture Placeholder 7"/>
          <p:cNvSpPr>
            <a:spLocks noGrp="1"/>
          </p:cNvSpPr>
          <p:nvPr>
            <p:ph type="pic" sz="quarter" idx="15"/>
          </p:nvPr>
        </p:nvSpPr>
        <p:spPr>
          <a:xfrm>
            <a:off x="8496267" y="836712"/>
            <a:ext cx="3072341" cy="2808312"/>
          </a:xfrm>
        </p:spPr>
        <p:txBody>
          <a:bodyPr>
            <a:normAutofit/>
          </a:bodyPr>
          <a:lstStyle/>
          <a:p>
            <a:pPr lvl="0"/>
            <a:endParaRPr lang="en-US" noProof="0" dirty="0"/>
          </a:p>
        </p:txBody>
      </p:sp>
      <p:sp>
        <p:nvSpPr>
          <p:cNvPr id="9"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0"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3"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15" name="Text Placeholder 3"/>
          <p:cNvSpPr>
            <a:spLocks noGrp="1"/>
          </p:cNvSpPr>
          <p:nvPr>
            <p:ph type="body" sz="quarter" idx="26"/>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7" name="Text Placeholder 3"/>
          <p:cNvSpPr>
            <a:spLocks noGrp="1"/>
          </p:cNvSpPr>
          <p:nvPr>
            <p:ph type="body" sz="quarter" idx="27"/>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8" name="Text Placeholder 3"/>
          <p:cNvSpPr>
            <a:spLocks noGrp="1"/>
          </p:cNvSpPr>
          <p:nvPr>
            <p:ph type="body" sz="quarter" idx="28"/>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9" name="Text Placeholder 3"/>
          <p:cNvSpPr>
            <a:spLocks noGrp="1"/>
          </p:cNvSpPr>
          <p:nvPr>
            <p:ph type="body" sz="quarter" idx="29"/>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49484370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b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2250851715"/>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1" name="Picture Placeholder 7"/>
          <p:cNvSpPr>
            <a:spLocks noGrp="1"/>
          </p:cNvSpPr>
          <p:nvPr>
            <p:ph type="pic" sz="quarter" idx="26"/>
          </p:nvPr>
        </p:nvSpPr>
        <p:spPr>
          <a:xfrm>
            <a:off x="5327915" y="3717032"/>
            <a:ext cx="3072341" cy="1368152"/>
          </a:xfrm>
        </p:spPr>
        <p:txBody>
          <a:bodyPr>
            <a:normAutofit/>
          </a:bodyPr>
          <a:lstStyle/>
          <a:p>
            <a:pPr lvl="0"/>
            <a:endParaRPr lang="en-US" noProof="0" dirty="0"/>
          </a:p>
        </p:txBody>
      </p:sp>
      <p:sp>
        <p:nvSpPr>
          <p:cNvPr id="22" name="Picture Placeholder 7"/>
          <p:cNvSpPr>
            <a:spLocks noGrp="1"/>
          </p:cNvSpPr>
          <p:nvPr>
            <p:ph type="pic" sz="quarter" idx="27"/>
          </p:nvPr>
        </p:nvSpPr>
        <p:spPr>
          <a:xfrm>
            <a:off x="5327915" y="5157192"/>
            <a:ext cx="3072341" cy="136815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4" name="Text Placeholder 3"/>
          <p:cNvSpPr>
            <a:spLocks noGrp="1"/>
          </p:cNvSpPr>
          <p:nvPr>
            <p:ph type="body" sz="quarter" idx="29"/>
          </p:nvPr>
        </p:nvSpPr>
        <p:spPr>
          <a:xfrm>
            <a:off x="5327915"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1781735992"/>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2" name="Picture Placeholder 7"/>
          <p:cNvSpPr>
            <a:spLocks noGrp="1"/>
          </p:cNvSpPr>
          <p:nvPr>
            <p:ph type="pic" sz="quarter" idx="27"/>
          </p:nvPr>
        </p:nvSpPr>
        <p:spPr>
          <a:xfrm>
            <a:off x="5327915" y="3717032"/>
            <a:ext cx="3072341" cy="280831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5" name="Picture Placeholder 7"/>
          <p:cNvSpPr>
            <a:spLocks noGrp="1"/>
          </p:cNvSpPr>
          <p:nvPr>
            <p:ph type="pic" sz="quarter" idx="29"/>
          </p:nvPr>
        </p:nvSpPr>
        <p:spPr>
          <a:xfrm>
            <a:off x="5327915" y="836712"/>
            <a:ext cx="3072341" cy="1368152"/>
          </a:xfrm>
        </p:spPr>
        <p:txBody>
          <a:bodyPr>
            <a:normAutofit/>
          </a:bodyPr>
          <a:lstStyle/>
          <a:p>
            <a:pPr lvl="0"/>
            <a:endParaRPr lang="en-US" noProof="0" dirty="0"/>
          </a:p>
        </p:txBody>
      </p:sp>
      <p:sp>
        <p:nvSpPr>
          <p:cNvPr id="26" name="Picture Placeholder 7"/>
          <p:cNvSpPr>
            <a:spLocks noGrp="1"/>
          </p:cNvSpPr>
          <p:nvPr>
            <p:ph type="pic" sz="quarter" idx="30"/>
          </p:nvPr>
        </p:nvSpPr>
        <p:spPr>
          <a:xfrm>
            <a:off x="5327915" y="2276872"/>
            <a:ext cx="3072341" cy="1368152"/>
          </a:xfrm>
        </p:spPr>
        <p:txBody>
          <a:bodyPr>
            <a:normAutofit/>
          </a:bodyPr>
          <a:lstStyle/>
          <a:p>
            <a:pPr lvl="0"/>
            <a:endParaRPr lang="en-US" noProof="0" dirty="0"/>
          </a:p>
        </p:txBody>
      </p:sp>
      <p:sp>
        <p:nvSpPr>
          <p:cNvPr id="27" name="Text Placeholder 3"/>
          <p:cNvSpPr>
            <a:spLocks noGrp="1"/>
          </p:cNvSpPr>
          <p:nvPr>
            <p:ph type="body" sz="quarter" idx="31"/>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8" name="Text Placeholder 3"/>
          <p:cNvSpPr>
            <a:spLocks noGrp="1"/>
          </p:cNvSpPr>
          <p:nvPr>
            <p:ph type="body" sz="quarter" idx="32"/>
          </p:nvPr>
        </p:nvSpPr>
        <p:spPr>
          <a:xfrm>
            <a:off x="5327915" y="184482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9" name="Picture Placeholder 7"/>
          <p:cNvSpPr>
            <a:spLocks noGrp="1"/>
          </p:cNvSpPr>
          <p:nvPr>
            <p:ph type="pic" sz="quarter" idx="33"/>
          </p:nvPr>
        </p:nvSpPr>
        <p:spPr>
          <a:xfrm>
            <a:off x="8496267" y="836712"/>
            <a:ext cx="3072341" cy="2808312"/>
          </a:xfrm>
        </p:spPr>
        <p:txBody>
          <a:bodyPr>
            <a:normAutofit/>
          </a:bodyPr>
          <a:lstStyle/>
          <a:p>
            <a:pPr lvl="0"/>
            <a:endParaRPr lang="en-US" noProof="0" dirty="0"/>
          </a:p>
        </p:txBody>
      </p:sp>
      <p:sp>
        <p:nvSpPr>
          <p:cNvPr id="30" name="Text Placeholder 3"/>
          <p:cNvSpPr>
            <a:spLocks noGrp="1"/>
          </p:cNvSpPr>
          <p:nvPr>
            <p:ph type="body" sz="quarter" idx="34"/>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54159249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vl1pPr>
          </a:lstStyle>
          <a:p>
            <a:r>
              <a:rPr lang="fr-CH" dirty="0"/>
              <a:t>Click to edit Master title style</a:t>
            </a:r>
            <a:endParaRPr lang="en-US" dirty="0"/>
          </a:p>
        </p:txBody>
      </p:sp>
      <p:sp>
        <p:nvSpPr>
          <p:cNvPr id="11" name="Picture Placeholder 7"/>
          <p:cNvSpPr>
            <a:spLocks noGrp="1"/>
          </p:cNvSpPr>
          <p:nvPr>
            <p:ph type="pic" sz="quarter" idx="11"/>
          </p:nvPr>
        </p:nvSpPr>
        <p:spPr>
          <a:xfrm>
            <a:off x="5231904" y="836712"/>
            <a:ext cx="6336704"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231904" y="3717032"/>
            <a:ext cx="6336704" cy="2808312"/>
          </a:xfrm>
        </p:spPr>
        <p:txBody>
          <a:bodyPr>
            <a:normAutofit/>
          </a:bodyPr>
          <a:lstStyle/>
          <a:p>
            <a:pPr lvl="0"/>
            <a:endParaRPr lang="en-US" noProof="0" dirty="0"/>
          </a:p>
        </p:txBody>
      </p:sp>
      <p:sp>
        <p:nvSpPr>
          <p:cNvPr id="4" name="Text Placeholder 3"/>
          <p:cNvSpPr>
            <a:spLocks noGrp="1"/>
          </p:cNvSpPr>
          <p:nvPr>
            <p:ph type="body" sz="quarter" idx="14"/>
          </p:nvPr>
        </p:nvSpPr>
        <p:spPr>
          <a:xfrm>
            <a:off x="5231904"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231904"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1"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2"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63855544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Text Placeholder 3"/>
          <p:cNvSpPr>
            <a:spLocks noGrp="1"/>
          </p:cNvSpPr>
          <p:nvPr>
            <p:ph type="body" sz="quarter" idx="15"/>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8" name="Text Placeholder 3"/>
          <p:cNvSpPr>
            <a:spLocks noGrp="1"/>
          </p:cNvSpPr>
          <p:nvPr>
            <p:ph type="body" sz="quarter" idx="16"/>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9" name="Text Placeholder 3"/>
          <p:cNvSpPr>
            <a:spLocks noGrp="1"/>
          </p:cNvSpPr>
          <p:nvPr>
            <p:ph type="body" sz="quarter" idx="17"/>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12"/>
          <p:cNvSpPr>
            <a:spLocks noGrp="1"/>
          </p:cNvSpPr>
          <p:nvPr>
            <p:ph type="body" sz="quarter" idx="18"/>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5"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390832340"/>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3072341"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2808312"/>
          </a:xfrm>
        </p:spPr>
        <p:txBody>
          <a:bodyPr>
            <a:normAutofit/>
          </a:bodyPr>
          <a:lstStyle/>
          <a:p>
            <a:pPr lvl="0"/>
            <a:endParaRPr lang="en-US" noProof="0" dirty="0"/>
          </a:p>
        </p:txBody>
      </p:sp>
      <p:sp>
        <p:nvSpPr>
          <p:cNvPr id="7" name="Picture Placeholder 7"/>
          <p:cNvSpPr>
            <a:spLocks noGrp="1"/>
          </p:cNvSpPr>
          <p:nvPr>
            <p:ph type="pic" sz="quarter" idx="15"/>
          </p:nvPr>
        </p:nvSpPr>
        <p:spPr>
          <a:xfrm>
            <a:off x="8496267" y="836712"/>
            <a:ext cx="3072341" cy="2808312"/>
          </a:xfrm>
        </p:spPr>
        <p:txBody>
          <a:bodyPr>
            <a:normAutofit/>
          </a:bodyPr>
          <a:lstStyle/>
          <a:p>
            <a:pPr lvl="0"/>
            <a:endParaRPr lang="en-US" noProof="0" dirty="0"/>
          </a:p>
        </p:txBody>
      </p:sp>
      <p:sp>
        <p:nvSpPr>
          <p:cNvPr id="9" name="Text Placeholder 12"/>
          <p:cNvSpPr>
            <a:spLocks noGrp="1"/>
          </p:cNvSpPr>
          <p:nvPr>
            <p:ph type="body" sz="quarter" idx="17"/>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0"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2"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3"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4"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15" name="Text Placeholder 3"/>
          <p:cNvSpPr>
            <a:spLocks noGrp="1"/>
          </p:cNvSpPr>
          <p:nvPr>
            <p:ph type="body" sz="quarter" idx="26"/>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7" name="Text Placeholder 3"/>
          <p:cNvSpPr>
            <a:spLocks noGrp="1"/>
          </p:cNvSpPr>
          <p:nvPr>
            <p:ph type="body" sz="quarter" idx="27"/>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8" name="Text Placeholder 3"/>
          <p:cNvSpPr>
            <a:spLocks noGrp="1"/>
          </p:cNvSpPr>
          <p:nvPr>
            <p:ph type="body" sz="quarter" idx="28"/>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9" name="Text Placeholder 3"/>
          <p:cNvSpPr>
            <a:spLocks noGrp="1"/>
          </p:cNvSpPr>
          <p:nvPr>
            <p:ph type="body" sz="quarter" idx="29"/>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3125096208"/>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pictures b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16" name="Picture Placeholder 7"/>
          <p:cNvSpPr>
            <a:spLocks noGrp="1"/>
          </p:cNvSpPr>
          <p:nvPr>
            <p:ph type="pic" sz="quarter" idx="13"/>
          </p:nvPr>
        </p:nvSpPr>
        <p:spPr>
          <a:xfrm>
            <a:off x="5327915" y="3717032"/>
            <a:ext cx="3072341"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0" name="Text Placeholder 3"/>
          <p:cNvSpPr>
            <a:spLocks noGrp="1"/>
          </p:cNvSpPr>
          <p:nvPr>
            <p:ph type="body" sz="quarter" idx="15"/>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Tree>
    <p:extLst>
      <p:ext uri="{BB962C8B-B14F-4D97-AF65-F5344CB8AC3E}">
        <p14:creationId xmlns:p14="http://schemas.microsoft.com/office/powerpoint/2010/main" val="116202182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Fond bleu">
    <p:bg>
      <p:bgPr>
        <a:solidFill>
          <a:srgbClr val="10428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7792688"/>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11" name="Picture Placeholder 7"/>
          <p:cNvSpPr>
            <a:spLocks noGrp="1"/>
          </p:cNvSpPr>
          <p:nvPr>
            <p:ph type="pic" sz="quarter" idx="11"/>
          </p:nvPr>
        </p:nvSpPr>
        <p:spPr>
          <a:xfrm>
            <a:off x="5327915" y="836712"/>
            <a:ext cx="6240693" cy="2808312"/>
          </a:xfrm>
        </p:spPr>
        <p:txBody>
          <a:bodyPr>
            <a:normAutofit/>
          </a:bodyPr>
          <a:lstStyle/>
          <a:p>
            <a:pPr lvl="0"/>
            <a:endParaRPr lang="en-US" noProof="0" dirty="0"/>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9" name="Text Placeholder 3"/>
          <p:cNvSpPr>
            <a:spLocks noGrp="1"/>
          </p:cNvSpPr>
          <p:nvPr>
            <p:ph type="body" sz="quarter" idx="17"/>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1" name="Picture Placeholder 7"/>
          <p:cNvSpPr>
            <a:spLocks noGrp="1"/>
          </p:cNvSpPr>
          <p:nvPr>
            <p:ph type="pic" sz="quarter" idx="26"/>
          </p:nvPr>
        </p:nvSpPr>
        <p:spPr>
          <a:xfrm>
            <a:off x="5327915" y="3717032"/>
            <a:ext cx="3072341" cy="1368152"/>
          </a:xfrm>
        </p:spPr>
        <p:txBody>
          <a:bodyPr>
            <a:normAutofit/>
          </a:bodyPr>
          <a:lstStyle/>
          <a:p>
            <a:pPr lvl="0"/>
            <a:endParaRPr lang="en-US" noProof="0" dirty="0"/>
          </a:p>
        </p:txBody>
      </p:sp>
      <p:sp>
        <p:nvSpPr>
          <p:cNvPr id="22" name="Picture Placeholder 7"/>
          <p:cNvSpPr>
            <a:spLocks noGrp="1"/>
          </p:cNvSpPr>
          <p:nvPr>
            <p:ph type="pic" sz="quarter" idx="27"/>
          </p:nvPr>
        </p:nvSpPr>
        <p:spPr>
          <a:xfrm>
            <a:off x="5327915" y="5157192"/>
            <a:ext cx="3072341" cy="136815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4" name="Text Placeholder 3"/>
          <p:cNvSpPr>
            <a:spLocks noGrp="1"/>
          </p:cNvSpPr>
          <p:nvPr>
            <p:ph type="body" sz="quarter" idx="29"/>
          </p:nvPr>
        </p:nvSpPr>
        <p:spPr>
          <a:xfrm>
            <a:off x="5327915"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1861986599"/>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6" name="Picture Placeholder 7"/>
          <p:cNvSpPr>
            <a:spLocks noGrp="1"/>
          </p:cNvSpPr>
          <p:nvPr>
            <p:ph type="pic" sz="quarter" idx="14"/>
          </p:nvPr>
        </p:nvSpPr>
        <p:spPr>
          <a:xfrm>
            <a:off x="8496267" y="3717032"/>
            <a:ext cx="3072341" cy="1368152"/>
          </a:xfrm>
        </p:spPr>
        <p:txBody>
          <a:bodyPr>
            <a:normAutofit/>
          </a:bodyPr>
          <a:lstStyle/>
          <a:p>
            <a:pPr lvl="0"/>
            <a:endParaRPr lang="en-US" noProof="0" dirty="0"/>
          </a:p>
        </p:txBody>
      </p:sp>
      <p:sp>
        <p:nvSpPr>
          <p:cNvPr id="8" name="Picture Placeholder 7"/>
          <p:cNvSpPr>
            <a:spLocks noGrp="1"/>
          </p:cNvSpPr>
          <p:nvPr>
            <p:ph type="pic" sz="quarter" idx="16"/>
          </p:nvPr>
        </p:nvSpPr>
        <p:spPr>
          <a:xfrm>
            <a:off x="8496267" y="5157192"/>
            <a:ext cx="3072341" cy="1368152"/>
          </a:xfrm>
        </p:spPr>
        <p:txBody>
          <a:bodyPr>
            <a:normAutofit/>
          </a:bodyPr>
          <a:lstStyle/>
          <a:p>
            <a:pPr lvl="0"/>
            <a:endParaRPr lang="en-US" noProof="0" dirty="0"/>
          </a:p>
        </p:txBody>
      </p:sp>
      <p:sp>
        <p:nvSpPr>
          <p:cNvPr id="12" name="Text Placeholder 3"/>
          <p:cNvSpPr>
            <a:spLocks noGrp="1"/>
          </p:cNvSpPr>
          <p:nvPr>
            <p:ph type="body" sz="quarter" idx="18"/>
          </p:nvPr>
        </p:nvSpPr>
        <p:spPr>
          <a:xfrm>
            <a:off x="8496267"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4" name="Text Placeholder 3"/>
          <p:cNvSpPr>
            <a:spLocks noGrp="1"/>
          </p:cNvSpPr>
          <p:nvPr>
            <p:ph type="body" sz="quarter" idx="19"/>
          </p:nvPr>
        </p:nvSpPr>
        <p:spPr>
          <a:xfrm>
            <a:off x="8496267" y="472514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15" name="Text Placeholder 12"/>
          <p:cNvSpPr>
            <a:spLocks noGrp="1"/>
          </p:cNvSpPr>
          <p:nvPr>
            <p:ph type="body" sz="quarter" idx="20"/>
          </p:nvPr>
        </p:nvSpPr>
        <p:spPr>
          <a:xfrm>
            <a:off x="623392"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7" name="Text Placeholder 12"/>
          <p:cNvSpPr>
            <a:spLocks noGrp="1"/>
          </p:cNvSpPr>
          <p:nvPr>
            <p:ph type="body" sz="quarter" idx="21"/>
          </p:nvPr>
        </p:nvSpPr>
        <p:spPr>
          <a:xfrm>
            <a:off x="2927648" y="83671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8" name="Text Placeholder 12"/>
          <p:cNvSpPr>
            <a:spLocks noGrp="1"/>
          </p:cNvSpPr>
          <p:nvPr>
            <p:ph type="body" sz="quarter" idx="23"/>
          </p:nvPr>
        </p:nvSpPr>
        <p:spPr>
          <a:xfrm>
            <a:off x="2927648"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19" name="Text Placeholder 12"/>
          <p:cNvSpPr>
            <a:spLocks noGrp="1"/>
          </p:cNvSpPr>
          <p:nvPr>
            <p:ph type="body" sz="quarter" idx="24"/>
          </p:nvPr>
        </p:nvSpPr>
        <p:spPr>
          <a:xfrm>
            <a:off x="623392" y="3717033"/>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spAutoFit/>
          </a:bodyPr>
          <a:lstStyle>
            <a:lvl1pPr>
              <a:tabLst>
                <a:tab pos="1435100" algn="r"/>
              </a:tabLst>
              <a:defRPr sz="1200"/>
            </a:lvl1pPr>
          </a:lstStyle>
          <a:p>
            <a:pPr lvl="0"/>
            <a:r>
              <a:rPr lang="fr-CH" dirty="0"/>
              <a:t>Click to edit Master text styles</a:t>
            </a:r>
          </a:p>
        </p:txBody>
      </p:sp>
      <p:sp>
        <p:nvSpPr>
          <p:cNvPr id="20" name="Text Placeholder 12"/>
          <p:cNvSpPr>
            <a:spLocks noGrp="1"/>
          </p:cNvSpPr>
          <p:nvPr>
            <p:ph type="body" sz="quarter" idx="25"/>
          </p:nvPr>
        </p:nvSpPr>
        <p:spPr>
          <a:xfrm>
            <a:off x="623392" y="6063680"/>
            <a:ext cx="2208245" cy="461665"/>
          </a:xfrm>
          <a:solidFill>
            <a:schemeClr val="bg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none"/>
        </p:style>
        <p:txBody>
          <a:bodyPr spcCol="72000" anchor="b">
            <a:spAutoFit/>
          </a:bodyPr>
          <a:lstStyle>
            <a:lvl1pPr>
              <a:tabLst>
                <a:tab pos="1435100" algn="r"/>
              </a:tabLst>
              <a:defRPr sz="1200"/>
            </a:lvl1pPr>
          </a:lstStyle>
          <a:p>
            <a:pPr lvl="0"/>
            <a:r>
              <a:rPr lang="fr-CH" dirty="0"/>
              <a:t>Click to edit Master text styles</a:t>
            </a:r>
          </a:p>
        </p:txBody>
      </p:sp>
      <p:sp>
        <p:nvSpPr>
          <p:cNvPr id="22" name="Picture Placeholder 7"/>
          <p:cNvSpPr>
            <a:spLocks noGrp="1"/>
          </p:cNvSpPr>
          <p:nvPr>
            <p:ph type="pic" sz="quarter" idx="27"/>
          </p:nvPr>
        </p:nvSpPr>
        <p:spPr>
          <a:xfrm>
            <a:off x="5327915" y="3717032"/>
            <a:ext cx="3072341" cy="2808312"/>
          </a:xfrm>
        </p:spPr>
        <p:txBody>
          <a:bodyPr>
            <a:normAutofit/>
          </a:bodyPr>
          <a:lstStyle/>
          <a:p>
            <a:pPr lvl="0"/>
            <a:endParaRPr lang="en-US" noProof="0" dirty="0"/>
          </a:p>
        </p:txBody>
      </p:sp>
      <p:sp>
        <p:nvSpPr>
          <p:cNvPr id="23" name="Text Placeholder 3"/>
          <p:cNvSpPr>
            <a:spLocks noGrp="1"/>
          </p:cNvSpPr>
          <p:nvPr>
            <p:ph type="body" sz="quarter" idx="28"/>
          </p:nvPr>
        </p:nvSpPr>
        <p:spPr>
          <a:xfrm>
            <a:off x="5327915" y="616530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5" name="Picture Placeholder 7"/>
          <p:cNvSpPr>
            <a:spLocks noGrp="1"/>
          </p:cNvSpPr>
          <p:nvPr>
            <p:ph type="pic" sz="quarter" idx="29"/>
          </p:nvPr>
        </p:nvSpPr>
        <p:spPr>
          <a:xfrm>
            <a:off x="5327915" y="836712"/>
            <a:ext cx="3072341" cy="1368152"/>
          </a:xfrm>
        </p:spPr>
        <p:txBody>
          <a:bodyPr>
            <a:normAutofit/>
          </a:bodyPr>
          <a:lstStyle/>
          <a:p>
            <a:pPr lvl="0"/>
            <a:endParaRPr lang="en-US" noProof="0" dirty="0"/>
          </a:p>
        </p:txBody>
      </p:sp>
      <p:sp>
        <p:nvSpPr>
          <p:cNvPr id="26" name="Picture Placeholder 7"/>
          <p:cNvSpPr>
            <a:spLocks noGrp="1"/>
          </p:cNvSpPr>
          <p:nvPr>
            <p:ph type="pic" sz="quarter" idx="30"/>
          </p:nvPr>
        </p:nvSpPr>
        <p:spPr>
          <a:xfrm>
            <a:off x="5327915" y="2276872"/>
            <a:ext cx="3072341" cy="1368152"/>
          </a:xfrm>
        </p:spPr>
        <p:txBody>
          <a:bodyPr>
            <a:normAutofit/>
          </a:bodyPr>
          <a:lstStyle/>
          <a:p>
            <a:pPr lvl="0"/>
            <a:endParaRPr lang="en-US" noProof="0" dirty="0"/>
          </a:p>
        </p:txBody>
      </p:sp>
      <p:sp>
        <p:nvSpPr>
          <p:cNvPr id="27" name="Text Placeholder 3"/>
          <p:cNvSpPr>
            <a:spLocks noGrp="1"/>
          </p:cNvSpPr>
          <p:nvPr>
            <p:ph type="body" sz="quarter" idx="31"/>
          </p:nvPr>
        </p:nvSpPr>
        <p:spPr>
          <a:xfrm>
            <a:off x="5327915"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8" name="Text Placeholder 3"/>
          <p:cNvSpPr>
            <a:spLocks noGrp="1"/>
          </p:cNvSpPr>
          <p:nvPr>
            <p:ph type="body" sz="quarter" idx="32"/>
          </p:nvPr>
        </p:nvSpPr>
        <p:spPr>
          <a:xfrm>
            <a:off x="5327915" y="184482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
        <p:nvSpPr>
          <p:cNvPr id="29" name="Picture Placeholder 7"/>
          <p:cNvSpPr>
            <a:spLocks noGrp="1"/>
          </p:cNvSpPr>
          <p:nvPr>
            <p:ph type="pic" sz="quarter" idx="33"/>
          </p:nvPr>
        </p:nvSpPr>
        <p:spPr>
          <a:xfrm>
            <a:off x="8496267" y="836712"/>
            <a:ext cx="3072341" cy="2808312"/>
          </a:xfrm>
        </p:spPr>
        <p:txBody>
          <a:bodyPr>
            <a:normAutofit/>
          </a:bodyPr>
          <a:lstStyle/>
          <a:p>
            <a:pPr lvl="0"/>
            <a:endParaRPr lang="en-US" noProof="0" dirty="0"/>
          </a:p>
        </p:txBody>
      </p:sp>
      <p:sp>
        <p:nvSpPr>
          <p:cNvPr id="30" name="Text Placeholder 3"/>
          <p:cNvSpPr>
            <a:spLocks noGrp="1"/>
          </p:cNvSpPr>
          <p:nvPr>
            <p:ph type="body" sz="quarter" idx="34"/>
          </p:nvPr>
        </p:nvSpPr>
        <p:spPr>
          <a:xfrm>
            <a:off x="8496267" y="3284984"/>
            <a:ext cx="2688167" cy="215444"/>
          </a:xfrm>
          <a:solidFill>
            <a:schemeClr val="bg1">
              <a:alpha val="78000"/>
            </a:schemeClr>
          </a:solidFill>
          <a:ln>
            <a:noFill/>
          </a:ln>
        </p:spPr>
        <p:txBody>
          <a:bodyPr anchor="b">
            <a:spAutoFit/>
          </a:bodyPr>
          <a:lstStyle>
            <a:lvl1pPr algn="ctr">
              <a:defRPr sz="800" i="1"/>
            </a:lvl1pPr>
          </a:lstStyle>
          <a:p>
            <a:pPr lvl="0"/>
            <a:r>
              <a:rPr lang="fr-CH" dirty="0"/>
              <a:t>Click to edit Master text styles</a:t>
            </a:r>
          </a:p>
        </p:txBody>
      </p:sp>
    </p:spTree>
    <p:extLst>
      <p:ext uri="{BB962C8B-B14F-4D97-AF65-F5344CB8AC3E}">
        <p14:creationId xmlns:p14="http://schemas.microsoft.com/office/powerpoint/2010/main" val="1766709761"/>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257175" indent="-257175" algn="l">
              <a:buFont typeface="Arial" charset="0"/>
              <a:buChar char="•"/>
              <a:defRPr sz="1800" b="0" i="0">
                <a:latin typeface="Avenir Book" charset="0"/>
                <a:ea typeface="Avenir Book" charset="0"/>
                <a:cs typeface="Avenir Book" charset="0"/>
              </a:defRPr>
            </a:lvl1pPr>
            <a:lvl2pPr marL="471488" indent="-214313" algn="l">
              <a:buFont typeface="Arial" charset="0"/>
              <a:buChar char="•"/>
              <a:defRPr sz="1500" b="0" i="0">
                <a:latin typeface="Avenir Book" charset="0"/>
                <a:ea typeface="Avenir Book" charset="0"/>
                <a:cs typeface="Avenir Book" charset="0"/>
              </a:defRPr>
            </a:lvl2pPr>
            <a:lvl3pPr marL="728663" indent="-214313" algn="l">
              <a:buFont typeface="Arial" charset="0"/>
              <a:buChar char="•"/>
              <a:defRPr sz="1350" b="0" i="0">
                <a:latin typeface="Avenir Book" charset="0"/>
                <a:ea typeface="Avenir Book" charset="0"/>
                <a:cs typeface="Avenir Book" charset="0"/>
              </a:defRPr>
            </a:lvl3pPr>
            <a:lvl4pPr marL="985838" indent="-214313" algn="l">
              <a:buFont typeface="Arial" charset="0"/>
              <a:buChar char="•"/>
              <a:defRPr sz="1200" b="0" i="0">
                <a:latin typeface="Avenir Book" charset="0"/>
                <a:ea typeface="Avenir Book" charset="0"/>
                <a:cs typeface="Avenir Book" charset="0"/>
              </a:defRPr>
            </a:lvl4pPr>
            <a:lvl5pPr marL="1243013" indent="-214313" algn="l">
              <a:buFont typeface="Arial" charset="0"/>
              <a:buChar char="•"/>
              <a:defRPr sz="105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50439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a:xfrm>
            <a:off x="609600" y="871650"/>
            <a:ext cx="10972800" cy="5441572"/>
          </a:xfrm>
          <a:prstGeom prst="rect">
            <a:avLst/>
          </a:prstGeom>
        </p:spPr>
        <p:txBody>
          <a:bodyPr lIns="121917" tIns="60958" rIns="121917" bIns="60958"/>
          <a:lstStyle/>
          <a:p>
            <a:pPr lvl="0"/>
            <a:r>
              <a:rPr lang="fr-CH" dirty="0"/>
              <a:t>Click to </a:t>
            </a:r>
            <a:r>
              <a:rPr lang="fr-CH" dirty="0" err="1"/>
              <a:t>edit</a:t>
            </a:r>
            <a:r>
              <a:rPr lang="fr-CH" dirty="0"/>
              <a:t> Master </a:t>
            </a:r>
            <a:r>
              <a:rPr lang="fr-CH" dirty="0" err="1"/>
              <a:t>text</a:t>
            </a:r>
            <a:r>
              <a:rPr lang="fr-CH" dirty="0"/>
              <a:t> styles</a:t>
            </a:r>
          </a:p>
          <a:p>
            <a:pPr lvl="1"/>
            <a:r>
              <a:rPr lang="fr-CH" dirty="0"/>
              <a:t>Second </a:t>
            </a:r>
            <a:r>
              <a:rPr lang="fr-CH" dirty="0" err="1"/>
              <a:t>level</a:t>
            </a:r>
            <a:endParaRPr lang="fr-CH" dirty="0"/>
          </a:p>
          <a:p>
            <a:pPr lvl="2"/>
            <a:r>
              <a:rPr lang="fr-CH" dirty="0" err="1"/>
              <a:t>Third</a:t>
            </a:r>
            <a:r>
              <a:rPr lang="fr-CH" dirty="0"/>
              <a:t> </a:t>
            </a:r>
            <a:r>
              <a:rPr lang="fr-CH" dirty="0" err="1"/>
              <a:t>level</a:t>
            </a:r>
            <a:endParaRPr lang="fr-CH" dirty="0"/>
          </a:p>
          <a:p>
            <a:pPr lvl="3"/>
            <a:r>
              <a:rPr lang="fr-CH" dirty="0" err="1"/>
              <a:t>Fourth</a:t>
            </a:r>
            <a:r>
              <a:rPr lang="fr-CH" dirty="0"/>
              <a:t> </a:t>
            </a:r>
            <a:r>
              <a:rPr lang="fr-CH" dirty="0" err="1"/>
              <a:t>level</a:t>
            </a:r>
            <a:endParaRPr lang="fr-CH" dirty="0"/>
          </a:p>
          <a:p>
            <a:pPr lvl="4"/>
            <a:r>
              <a:rPr lang="fr-CH" dirty="0" err="1"/>
              <a:t>Fifth</a:t>
            </a:r>
            <a:r>
              <a:rPr lang="fr-CH" dirty="0"/>
              <a:t> </a:t>
            </a:r>
            <a:r>
              <a:rPr lang="fr-CH" dirty="0" err="1"/>
              <a:t>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E67704-4D2A-F546-9494-EB9D0210C36D}" type="slidenum">
              <a:rPr lang="en-US" smtClean="0"/>
              <a:t>‹#›</a:t>
            </a:fld>
            <a:endParaRPr lang="en-US"/>
          </a:p>
        </p:txBody>
      </p:sp>
    </p:spTree>
    <p:extLst>
      <p:ext uri="{BB962C8B-B14F-4D97-AF65-F5344CB8AC3E}">
        <p14:creationId xmlns:p14="http://schemas.microsoft.com/office/powerpoint/2010/main" val="1243178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0587522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223626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0952077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6928729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771348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412034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logo + text">
    <p:bg>
      <p:bgPr>
        <a:solidFill>
          <a:srgbClr val="104282"/>
        </a:solidFill>
        <a:effectLst/>
      </p:bgPr>
    </p:bg>
    <p:spTree>
      <p:nvGrpSpPr>
        <p:cNvPr id="1" name=""/>
        <p:cNvGrpSpPr/>
        <p:nvPr/>
      </p:nvGrpSpPr>
      <p:grpSpPr>
        <a:xfrm>
          <a:off x="0" y="0"/>
          <a:ext cx="0" cy="0"/>
          <a:chOff x="0" y="0"/>
          <a:chExt cx="0" cy="0"/>
        </a:xfrm>
      </p:grpSpPr>
      <p:pic>
        <p:nvPicPr>
          <p:cNvPr id="3" name="Image 4" descr="logooutline.eps">
            <a:extLst>
              <a:ext uri="{FF2B5EF4-FFF2-40B4-BE49-F238E27FC236}">
                <a16:creationId xmlns:a16="http://schemas.microsoft.com/office/drawing/2014/main" id="{989EA90C-335E-4E1D-96FB-5369453F4848}"/>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883151" y="1636714"/>
            <a:ext cx="2292969"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609600" y="4795413"/>
            <a:ext cx="10969139" cy="940443"/>
          </a:xfrm>
          <a:prstGeom prst="rect">
            <a:avLst/>
          </a:prstGeom>
        </p:spPr>
        <p:txBody>
          <a:bodyPr/>
          <a:lstStyle>
            <a:lvl1pPr>
              <a:defRPr>
                <a:solidFill>
                  <a:srgbClr val="FFFFFF"/>
                </a:solidFill>
              </a:defRPr>
            </a:lvl1pPr>
          </a:lstStyle>
          <a:p>
            <a:r>
              <a:rPr lang="fr-CH" dirty="0"/>
              <a:t>Click to edit Master title style</a:t>
            </a:r>
            <a:endParaRPr lang="en-US" dirty="0"/>
          </a:p>
        </p:txBody>
      </p:sp>
    </p:spTree>
    <p:extLst>
      <p:ext uri="{BB962C8B-B14F-4D97-AF65-F5344CB8AC3E}">
        <p14:creationId xmlns:p14="http://schemas.microsoft.com/office/powerpoint/2010/main" val="612059517"/>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28516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7184014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166319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55698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17605490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endParaRPr>
          </a:p>
        </p:txBody>
      </p:sp>
      <p:sp>
        <p:nvSpPr>
          <p:cNvPr id="3" name="Rectangle 5"/>
          <p:cNvSpPr>
            <a:spLocks noGrp="1" noChangeArrowheads="1"/>
          </p:cNvSpPr>
          <p:nvPr>
            <p:ph type="ftr" sz="quarter" idx="11"/>
          </p:nvPr>
        </p:nvSpPr>
        <p:spPr>
          <a:ln/>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endParaRPr>
          </a:p>
        </p:txBody>
      </p:sp>
      <p:sp>
        <p:nvSpPr>
          <p:cNvPr id="4" name="Rectangle 6"/>
          <p:cNvSpPr>
            <a:spLocks noGrp="1" noChangeArrowheads="1"/>
          </p:cNvSpPr>
          <p:nvPr>
            <p:ph type="sldNum" sz="quarter" idx="12"/>
          </p:nvPr>
        </p:nvSpPr>
        <p:spPr>
          <a:ln/>
        </p:spPr>
        <p:txBody>
          <a:bodyPr/>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C700B188-573B-438A-8008-D3FCB513CF84}" type="slidenum">
              <a:rPr kumimoji="0" lang="sv-SE"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sv-SE" sz="1200" b="0" i="0" u="none" strike="noStrike" kern="1200" cap="none" spc="0" normalizeH="0" baseline="0" noProof="0">
              <a:ln>
                <a:noFill/>
              </a:ln>
              <a:solidFill>
                <a:srgbClr val="FFFFFF">
                  <a:lumMod val="50000"/>
                </a:srgbClr>
              </a:solidFill>
              <a:effectLst/>
              <a:uLnTx/>
              <a:uFillTx/>
              <a:latin typeface="Arial" charset="0"/>
              <a:ea typeface="ＭＳ Ｐゴシック" pitchFamily="1" charset="-128"/>
            </a:endParaRPr>
          </a:p>
        </p:txBody>
      </p:sp>
    </p:spTree>
    <p:extLst>
      <p:ext uri="{BB962C8B-B14F-4D97-AF65-F5344CB8AC3E}">
        <p14:creationId xmlns:p14="http://schemas.microsoft.com/office/powerpoint/2010/main" val="38011008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24275-C0E6-475C-B149-5F65C11309A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E322C53-E314-4568-AB4A-FA10E9CC9752}"/>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4" name="Footer Placeholder 3">
            <a:extLst>
              <a:ext uri="{FF2B5EF4-FFF2-40B4-BE49-F238E27FC236}">
                <a16:creationId xmlns:a16="http://schemas.microsoft.com/office/drawing/2014/main" id="{6F520A67-3611-405C-B375-26F9AE472DDE}"/>
              </a:ext>
            </a:extLst>
          </p:cNvPr>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5" name="Slide Number Placeholder 4">
            <a:extLst>
              <a:ext uri="{FF2B5EF4-FFF2-40B4-BE49-F238E27FC236}">
                <a16:creationId xmlns:a16="http://schemas.microsoft.com/office/drawing/2014/main" id="{119B394D-BAC2-4D8D-97D3-04A9B0BE1AD3}"/>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B0895F4-1E1F-4DBB-AD3D-655666BD427B}" type="slidenum">
              <a:rPr kumimoji="0" lang="sv-SE" sz="1200" b="0" i="0" u="none" strike="noStrike" kern="1200" cap="none" spc="0" normalizeH="0" baseline="0" noProof="0" smtClean="0">
                <a:ln>
                  <a:noFill/>
                </a:ln>
                <a:solidFill>
                  <a:srgbClr val="FFFFFF">
                    <a:lumMod val="50000"/>
                  </a:srgbClr>
                </a:solidFill>
                <a:effectLst/>
                <a:uLnTx/>
                <a:uFillTx/>
                <a:latin typeface="Arial" charset="0"/>
                <a:ea typeface="ＭＳ Ｐゴシック" pitchFamily="1" charset="-128"/>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sv-SE"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7" name="Content Placeholder 6">
            <a:extLst>
              <a:ext uri="{FF2B5EF4-FFF2-40B4-BE49-F238E27FC236}">
                <a16:creationId xmlns:a16="http://schemas.microsoft.com/office/drawing/2014/main" id="{8023407D-8E3A-4294-976D-EB79131011B6}"/>
              </a:ext>
            </a:extLst>
          </p:cNvPr>
          <p:cNvSpPr>
            <a:spLocks noGrp="1"/>
          </p:cNvSpPr>
          <p:nvPr>
            <p:ph sz="quarter" idx="13"/>
          </p:nvPr>
        </p:nvSpPr>
        <p:spPr>
          <a:xfrm>
            <a:off x="334963" y="881063"/>
            <a:ext cx="11522075" cy="54546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30545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IDT </a:t>
            </a:r>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a:xfrm>
            <a:off x="108422" y="6551048"/>
            <a:ext cx="2743200" cy="365125"/>
          </a:xfrm>
        </p:spPr>
        <p:txBody>
          <a:bodyPr/>
          <a:lstStyle/>
          <a:p>
            <a:fld id="{C3068167-21C7-DD42-BEFE-70D4C2639CF0}" type="datetime3">
              <a:rPr lang="en-US" smtClean="0"/>
              <a:t>11 October 2022</a:t>
            </a:fld>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303119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844550" y="-21110"/>
            <a:ext cx="10502900" cy="760904"/>
          </a:xfrm>
          <a:prstGeom prst="rect">
            <a:avLst/>
          </a:prstGeom>
        </p:spPr>
        <p:txBody>
          <a:bodyPr>
            <a:normAutofit/>
          </a:bodyPr>
          <a:lstStyle>
            <a:lvl1pPr>
              <a:defRPr sz="4400" i="1"/>
            </a:lvl1pPr>
          </a:lstStyle>
          <a:p>
            <a:r>
              <a:rPr lang="en-GB" noProof="0" dirty="0"/>
              <a:t>Title Text</a:t>
            </a:r>
          </a:p>
        </p:txBody>
      </p:sp>
      <p:sp>
        <p:nvSpPr>
          <p:cNvPr id="57" name="Body Level One…"/>
          <p:cNvSpPr txBox="1">
            <a:spLocks noGrp="1"/>
          </p:cNvSpPr>
          <p:nvPr>
            <p:ph type="body" idx="1"/>
          </p:nvPr>
        </p:nvSpPr>
        <p:spPr>
          <a:xfrm>
            <a:off x="342613" y="767460"/>
            <a:ext cx="11642747" cy="5543660"/>
          </a:xfrm>
          <a:prstGeom prst="rect">
            <a:avLst/>
          </a:prstGeom>
        </p:spPr>
        <p:txBody>
          <a:bodyPr anchor="t">
            <a:normAutofit/>
          </a:bodyPr>
          <a:lstStyle>
            <a:lvl1pPr>
              <a:spcBef>
                <a:spcPts val="600"/>
              </a:spcBef>
              <a:defRPr sz="3000"/>
            </a:lvl1pPr>
            <a:lvl2pPr>
              <a:spcBef>
                <a:spcPts val="250"/>
              </a:spcBef>
              <a:buChar char="-"/>
              <a:defRPr sz="3000"/>
            </a:lvl2pPr>
            <a:lvl3pPr>
              <a:spcBef>
                <a:spcPts val="0"/>
              </a:spcBef>
              <a:buClr>
                <a:srgbClr val="000000"/>
              </a:buClr>
              <a:buChar char="‣"/>
              <a:defRPr sz="3000"/>
            </a:lvl3pPr>
            <a:lvl4pPr>
              <a:spcBef>
                <a:spcPts val="0"/>
              </a:spcBef>
              <a:defRPr sz="3000"/>
            </a:lvl4pPr>
            <a:lvl5pPr>
              <a:spcBef>
                <a:spcPts val="0"/>
              </a:spcBef>
              <a:defRPr sz="3000"/>
            </a:lvl5pPr>
          </a:lstStyle>
          <a:p>
            <a:r>
              <a:rPr lang="en-GB" noProof="0"/>
              <a:t>Body Level One</a:t>
            </a:r>
          </a:p>
          <a:p>
            <a:pPr lvl="1"/>
            <a:r>
              <a:rPr lang="en-GB" noProof="0"/>
              <a:t>Body Level Two</a:t>
            </a:r>
          </a:p>
          <a:p>
            <a:pPr lvl="2"/>
            <a:r>
              <a:rPr lang="en-GB" noProof="0"/>
              <a:t>Body Level Three</a:t>
            </a:r>
          </a:p>
          <a:p>
            <a:pPr lvl="3"/>
            <a:r>
              <a:rPr lang="en-GB" noProof="0"/>
              <a:t>Body Level Four</a:t>
            </a:r>
          </a:p>
          <a:p>
            <a:pPr lvl="4"/>
            <a:r>
              <a:rPr lang="en-GB" noProof="0"/>
              <a:t>Body Level Five</a:t>
            </a:r>
          </a:p>
        </p:txBody>
      </p:sp>
      <p:sp>
        <p:nvSpPr>
          <p:cNvPr id="58" name="Slide Number"/>
          <p:cNvSpPr txBox="1">
            <a:spLocks noGrp="1"/>
          </p:cNvSpPr>
          <p:nvPr>
            <p:ph type="sldNum" sz="quarter" idx="2"/>
          </p:nvPr>
        </p:nvSpPr>
        <p:spPr>
          <a:xfrm>
            <a:off x="5984541" y="6540500"/>
            <a:ext cx="216568" cy="235962"/>
          </a:xfrm>
          <a:prstGeom prst="rect">
            <a:avLst/>
          </a:prstGeom>
        </p:spPr>
        <p:txBody>
          <a:bodyPr/>
          <a:lstStyle/>
          <a:p>
            <a:fld id="{86CB4B4D-7CA3-9044-876B-883B54F8677D}" type="slidenum">
              <a:rPr lang="en-GB" noProof="0" smtClean="0"/>
              <a:t>‹#›</a:t>
            </a:fld>
            <a:endParaRPr lang="en-GB" noProof="0"/>
          </a:p>
        </p:txBody>
      </p:sp>
    </p:spTree>
    <p:extLst>
      <p:ext uri="{BB962C8B-B14F-4D97-AF65-F5344CB8AC3E}">
        <p14:creationId xmlns:p14="http://schemas.microsoft.com/office/powerpoint/2010/main" val="5936509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Normal">
    <p:spTree>
      <p:nvGrpSpPr>
        <p:cNvPr id="1" name=""/>
        <p:cNvGrpSpPr/>
        <p:nvPr/>
      </p:nvGrpSpPr>
      <p:grpSpPr>
        <a:xfrm>
          <a:off x="0" y="0"/>
          <a:ext cx="0" cy="0"/>
          <a:chOff x="0" y="0"/>
          <a:chExt cx="0" cy="0"/>
        </a:xfrm>
      </p:grpSpPr>
      <p:sp>
        <p:nvSpPr>
          <p:cNvPr id="2" name="Slide Number Placeholder 11">
            <a:extLst>
              <a:ext uri="{FF2B5EF4-FFF2-40B4-BE49-F238E27FC236}">
                <a16:creationId xmlns:a16="http://schemas.microsoft.com/office/drawing/2014/main" id="{0A03E3CB-6A69-45E8-9666-98F61D90D452}"/>
              </a:ext>
            </a:extLst>
          </p:cNvPr>
          <p:cNvSpPr>
            <a:spLocks noGrp="1"/>
          </p:cNvSpPr>
          <p:nvPr>
            <p:ph type="sldNum" sz="quarter" idx="10"/>
          </p:nvPr>
        </p:nvSpPr>
        <p:spPr>
          <a:xfrm>
            <a:off x="11508317" y="6519864"/>
            <a:ext cx="2844800" cy="365125"/>
          </a:xfrm>
        </p:spPr>
        <p:txBody>
          <a:bodyPr/>
          <a:lstStyle>
            <a:lvl1pPr>
              <a:defRPr sz="1100" b="1">
                <a:solidFill>
                  <a:schemeClr val="tx1"/>
                </a:solidFill>
              </a:defRPr>
            </a:lvl1pPr>
          </a:lstStyle>
          <a:p>
            <a:pPr>
              <a:defRPr/>
            </a:pPr>
            <a:fld id="{E5E6125F-E9C1-411B-8DD5-7660B66BACA5}" type="slidenum">
              <a:rPr lang="en-US" altLang="en-US"/>
              <a:pPr>
                <a:defRPr/>
              </a:pPr>
              <a:t>‹#›</a:t>
            </a:fld>
            <a:endParaRPr lang="en-US" altLang="en-US"/>
          </a:p>
        </p:txBody>
      </p:sp>
    </p:spTree>
    <p:extLst>
      <p:ext uri="{BB962C8B-B14F-4D97-AF65-F5344CB8AC3E}">
        <p14:creationId xmlns:p14="http://schemas.microsoft.com/office/powerpoint/2010/main" val="193923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Text Placeholder 12"/>
          <p:cNvSpPr>
            <a:spLocks noGrp="1"/>
          </p:cNvSpPr>
          <p:nvPr>
            <p:ph type="body" sz="quarter" idx="13"/>
          </p:nvPr>
        </p:nvSpPr>
        <p:spPr>
          <a:xfrm>
            <a:off x="563671" y="1127987"/>
            <a:ext cx="11018729" cy="4967287"/>
          </a:xfrm>
        </p:spPr>
        <p:txBody>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2">
            <a:extLst>
              <a:ext uri="{FF2B5EF4-FFF2-40B4-BE49-F238E27FC236}">
                <a16:creationId xmlns:a16="http://schemas.microsoft.com/office/drawing/2014/main" id="{8779913A-0EA4-4202-B376-7BE0064FAB29}"/>
              </a:ext>
            </a:extLst>
          </p:cNvPr>
          <p:cNvSpPr>
            <a:spLocks noGrp="1"/>
          </p:cNvSpPr>
          <p:nvPr>
            <p:ph type="dt" sz="half" idx="14"/>
          </p:nvPr>
        </p:nvSpPr>
        <p:spPr/>
        <p:txBody>
          <a:bodyPr/>
          <a:lstStyle>
            <a:lvl1pPr defTabSz="457200" eaLnBrk="0" hangingPunct="0">
              <a:defRPr/>
            </a:lvl1pPr>
          </a:lstStyle>
          <a:p>
            <a:pPr>
              <a:defRPr/>
            </a:pPr>
            <a:endParaRPr lang="en-US" altLang="en-US"/>
          </a:p>
        </p:txBody>
      </p:sp>
      <p:sp>
        <p:nvSpPr>
          <p:cNvPr id="6" name="Slide Number Placeholder 3">
            <a:extLst>
              <a:ext uri="{FF2B5EF4-FFF2-40B4-BE49-F238E27FC236}">
                <a16:creationId xmlns:a16="http://schemas.microsoft.com/office/drawing/2014/main" id="{A4E843F2-C92B-4677-A501-7A34213FE62F}"/>
              </a:ext>
            </a:extLst>
          </p:cNvPr>
          <p:cNvSpPr>
            <a:spLocks noGrp="1"/>
          </p:cNvSpPr>
          <p:nvPr>
            <p:ph type="sldNum" sz="quarter" idx="15"/>
          </p:nvPr>
        </p:nvSpPr>
        <p:spPr/>
        <p:txBody>
          <a:bodyPr/>
          <a:lstStyle>
            <a:lvl1pPr defTabSz="457200" eaLnBrk="0" hangingPunct="0">
              <a:defRPr/>
            </a:lvl1pPr>
          </a:lstStyle>
          <a:p>
            <a:pPr>
              <a:defRPr/>
            </a:pPr>
            <a:fld id="{84CA1A48-680E-414C-97A5-2072CA0912A6}" type="slidenum">
              <a:rPr lang="en-US" altLang="en-US"/>
              <a:pPr>
                <a:defRPr/>
              </a:pPr>
              <a:t>‹#›</a:t>
            </a:fld>
            <a:endParaRPr lang="en-US" altLang="en-US"/>
          </a:p>
        </p:txBody>
      </p:sp>
    </p:spTree>
    <p:extLst>
      <p:ext uri="{BB962C8B-B14F-4D97-AF65-F5344CB8AC3E}">
        <p14:creationId xmlns:p14="http://schemas.microsoft.com/office/powerpoint/2010/main" val="4291995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IDT </a:t>
            </a:r>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a:xfrm>
            <a:off x="108422" y="6551048"/>
            <a:ext cx="2743200" cy="365125"/>
          </a:xfrm>
        </p:spPr>
        <p:txBody>
          <a:bodyPr/>
          <a:lstStyle/>
          <a:p>
            <a:fld id="{C3068167-21C7-DD42-BEFE-70D4C2639CF0}" type="datetime3">
              <a:rPr lang="en-US" smtClean="0"/>
              <a:t>11 October 2022</a:t>
            </a:fld>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638236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28388191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844550" y="-21110"/>
            <a:ext cx="10502900" cy="760904"/>
          </a:xfrm>
          <a:prstGeom prst="rect">
            <a:avLst/>
          </a:prstGeom>
        </p:spPr>
        <p:txBody>
          <a:bodyPr>
            <a:normAutofit/>
          </a:bodyPr>
          <a:lstStyle>
            <a:lvl1pPr>
              <a:defRPr sz="4400" i="1"/>
            </a:lvl1pPr>
          </a:lstStyle>
          <a:p>
            <a:r>
              <a:rPr lang="en-GB" noProof="0" dirty="0"/>
              <a:t>Title Text</a:t>
            </a:r>
          </a:p>
        </p:txBody>
      </p:sp>
      <p:sp>
        <p:nvSpPr>
          <p:cNvPr id="57" name="Body Level One…"/>
          <p:cNvSpPr txBox="1">
            <a:spLocks noGrp="1"/>
          </p:cNvSpPr>
          <p:nvPr>
            <p:ph type="body" idx="1"/>
          </p:nvPr>
        </p:nvSpPr>
        <p:spPr>
          <a:xfrm>
            <a:off x="342613" y="767460"/>
            <a:ext cx="11642747" cy="5543660"/>
          </a:xfrm>
          <a:prstGeom prst="rect">
            <a:avLst/>
          </a:prstGeom>
        </p:spPr>
        <p:txBody>
          <a:bodyPr anchor="t">
            <a:normAutofit/>
          </a:bodyPr>
          <a:lstStyle>
            <a:lvl1pPr>
              <a:spcBef>
                <a:spcPts val="600"/>
              </a:spcBef>
              <a:defRPr sz="3000"/>
            </a:lvl1pPr>
            <a:lvl2pPr>
              <a:spcBef>
                <a:spcPts val="250"/>
              </a:spcBef>
              <a:buChar char="-"/>
              <a:defRPr sz="3000"/>
            </a:lvl2pPr>
            <a:lvl3pPr>
              <a:spcBef>
                <a:spcPts val="0"/>
              </a:spcBef>
              <a:buClr>
                <a:srgbClr val="000000"/>
              </a:buClr>
              <a:buChar char="‣"/>
              <a:defRPr sz="3000"/>
            </a:lvl3pPr>
            <a:lvl4pPr>
              <a:spcBef>
                <a:spcPts val="0"/>
              </a:spcBef>
              <a:defRPr sz="3000"/>
            </a:lvl4pPr>
            <a:lvl5pPr>
              <a:spcBef>
                <a:spcPts val="0"/>
              </a:spcBef>
              <a:defRPr sz="3000"/>
            </a:lvl5pPr>
          </a:lstStyle>
          <a:p>
            <a:r>
              <a:rPr lang="en-GB" noProof="0"/>
              <a:t>Body Level One</a:t>
            </a:r>
          </a:p>
          <a:p>
            <a:pPr lvl="1"/>
            <a:r>
              <a:rPr lang="en-GB" noProof="0"/>
              <a:t>Body Level Two</a:t>
            </a:r>
          </a:p>
          <a:p>
            <a:pPr lvl="2"/>
            <a:r>
              <a:rPr lang="en-GB" noProof="0"/>
              <a:t>Body Level Three</a:t>
            </a:r>
          </a:p>
          <a:p>
            <a:pPr lvl="3"/>
            <a:r>
              <a:rPr lang="en-GB" noProof="0"/>
              <a:t>Body Level Four</a:t>
            </a:r>
          </a:p>
          <a:p>
            <a:pPr lvl="4"/>
            <a:r>
              <a:rPr lang="en-GB" noProof="0"/>
              <a:t>Body Level Five</a:t>
            </a:r>
          </a:p>
        </p:txBody>
      </p:sp>
      <p:sp>
        <p:nvSpPr>
          <p:cNvPr id="58" name="Slide Number"/>
          <p:cNvSpPr txBox="1">
            <a:spLocks noGrp="1"/>
          </p:cNvSpPr>
          <p:nvPr>
            <p:ph type="sldNum" sz="quarter" idx="2"/>
          </p:nvPr>
        </p:nvSpPr>
        <p:spPr>
          <a:xfrm>
            <a:off x="5984541" y="6540500"/>
            <a:ext cx="216568" cy="235962"/>
          </a:xfrm>
          <a:prstGeom prst="rect">
            <a:avLst/>
          </a:prstGeom>
        </p:spPr>
        <p:txBody>
          <a:bodyPr/>
          <a:lstStyle/>
          <a:p>
            <a:fld id="{86CB4B4D-7CA3-9044-876B-883B54F8677D}" type="slidenum">
              <a:rPr lang="en-GB" noProof="0" smtClean="0"/>
              <a:t>‹#›</a:t>
            </a:fld>
            <a:endParaRPr lang="en-GB" noProof="0"/>
          </a:p>
        </p:txBody>
      </p:sp>
    </p:spTree>
    <p:extLst>
      <p:ext uri="{BB962C8B-B14F-4D97-AF65-F5344CB8AC3E}">
        <p14:creationId xmlns:p14="http://schemas.microsoft.com/office/powerpoint/2010/main" val="25339770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DD32B3E-8D88-4A8D-9D17-C8834D2DC78B}"/>
              </a:ext>
            </a:extLst>
          </p:cNvPr>
          <p:cNvSpPr>
            <a:spLocks noGrp="1"/>
          </p:cNvSpPr>
          <p:nvPr>
            <p:ph type="dt" sz="half" idx="10"/>
          </p:nvPr>
        </p:nvSpPr>
        <p:spPr/>
        <p:txBody>
          <a:bodyPr/>
          <a:lstStyle/>
          <a:p>
            <a:fld id="{7E720C1B-DC2C-8C42-A1C8-7B5900D49439}" type="datetime3">
              <a:rPr lang="en-US" smtClean="0"/>
              <a:t>11 October 2022</a:t>
            </a:fld>
            <a:endParaRPr lang="en-US"/>
          </a:p>
        </p:txBody>
      </p:sp>
      <p:sp>
        <p:nvSpPr>
          <p:cNvPr id="3" name="フッター プレースホルダー 2">
            <a:extLst>
              <a:ext uri="{FF2B5EF4-FFF2-40B4-BE49-F238E27FC236}">
                <a16:creationId xmlns:a16="http://schemas.microsoft.com/office/drawing/2014/main" id="{7DB3760D-D1D3-445F-9997-B17F3E279422}"/>
              </a:ext>
            </a:extLst>
          </p:cNvPr>
          <p:cNvSpPr>
            <a:spLocks noGrp="1"/>
          </p:cNvSpPr>
          <p:nvPr>
            <p:ph type="ftr" sz="quarter" idx="11"/>
          </p:nvPr>
        </p:nvSpPr>
        <p:spPr/>
        <p:txBody>
          <a:bodyPr/>
          <a:lstStyle/>
          <a:p>
            <a:r>
              <a:rPr lang="en-US"/>
              <a:t>IDT </a:t>
            </a:r>
          </a:p>
        </p:txBody>
      </p:sp>
      <p:sp>
        <p:nvSpPr>
          <p:cNvPr id="4" name="スライド番号プレースホルダー 3">
            <a:extLst>
              <a:ext uri="{FF2B5EF4-FFF2-40B4-BE49-F238E27FC236}">
                <a16:creationId xmlns:a16="http://schemas.microsoft.com/office/drawing/2014/main" id="{AE1CC052-DF32-4A4E-9213-B71BABD1F930}"/>
              </a:ext>
            </a:extLst>
          </p:cNvPr>
          <p:cNvSpPr>
            <a:spLocks noGrp="1"/>
          </p:cNvSpPr>
          <p:nvPr>
            <p:ph type="sldNum" sz="quarter" idx="12"/>
          </p:nvPr>
        </p:nvSpPr>
        <p:spPr/>
        <p:txBody>
          <a:bodyPr/>
          <a:lstStyle/>
          <a:p>
            <a:fld id="{1B83789E-7054-435C-86B5-CBB11BB2C72A}" type="slidenum">
              <a:rPr lang="en-US" smtClean="0"/>
              <a:t>‹#›</a:t>
            </a:fld>
            <a:endParaRPr lang="en-US"/>
          </a:p>
        </p:txBody>
      </p:sp>
    </p:spTree>
    <p:extLst>
      <p:ext uri="{BB962C8B-B14F-4D97-AF65-F5344CB8AC3E}">
        <p14:creationId xmlns:p14="http://schemas.microsoft.com/office/powerpoint/2010/main" val="19158796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527381" y="6597352"/>
            <a:ext cx="9889099" cy="327552"/>
          </a:xfrm>
          <a:prstGeom prst="rect">
            <a:avLst/>
          </a:prstGeom>
        </p:spPr>
        <p:txBody>
          <a:bodyPr lIns="0" tIns="0" rIns="0" bIns="0"/>
          <a:lstStyle>
            <a:lvl1pPr algn="ctr">
              <a:defRPr sz="1600">
                <a:latin typeface="Calibri"/>
                <a:cs typeface="Calibri"/>
              </a:defRPr>
            </a:lvl1pPr>
          </a:lstStyle>
          <a:p>
            <a:r>
              <a:rPr lang="fi-FI"/>
              <a:t>D. Schulte                         Muon Collider, IMCC Meeting, October 2022 </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36785147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lvl1pPr marL="457189" indent="-457189">
              <a:buClr>
                <a:schemeClr val="tx1"/>
              </a:buClr>
              <a:buFont typeface="Arial"/>
              <a:buChar char="•"/>
              <a:defRPr sz="2667">
                <a:solidFill>
                  <a:srgbClr val="000000"/>
                </a:solidFill>
                <a:latin typeface="+mn-lt"/>
              </a:defRPr>
            </a:lvl1pPr>
            <a:lvl2pPr marL="990575" indent="-380990">
              <a:buClr>
                <a:schemeClr val="tx1"/>
              </a:buClr>
              <a:buFont typeface="Arial"/>
              <a:buChar char="•"/>
              <a:defRPr sz="2667">
                <a:solidFill>
                  <a:srgbClr val="000000"/>
                </a:solidFill>
                <a:latin typeface="+mn-lt"/>
              </a:defRPr>
            </a:lvl2pPr>
            <a:lvl3pPr marL="1523962" indent="-304792">
              <a:buClr>
                <a:schemeClr val="tx1"/>
              </a:buClr>
              <a:buFont typeface="Arial"/>
              <a:buChar char="•"/>
              <a:defRPr sz="2667">
                <a:solidFill>
                  <a:srgbClr val="000000"/>
                </a:solidFill>
                <a:latin typeface="+mn-lt"/>
              </a:defRPr>
            </a:lvl3pPr>
            <a:lvl4pPr marL="2133547" indent="-304792">
              <a:buClr>
                <a:schemeClr val="tx1"/>
              </a:buClr>
              <a:buFont typeface="Arial"/>
              <a:buChar char="•"/>
              <a:defRPr sz="2667">
                <a:solidFill>
                  <a:srgbClr val="000000"/>
                </a:solidFill>
                <a:latin typeface="+mn-lt"/>
              </a:defRPr>
            </a:lvl4pPr>
            <a:lvl5pPr marL="2743131" indent="-304792">
              <a:buClr>
                <a:schemeClr val="tx1"/>
              </a:buClr>
              <a:buFont typeface="Arial"/>
              <a:buChar char="•"/>
              <a:defRPr sz="2667">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239349" y="6597353"/>
            <a:ext cx="10022251" cy="306687"/>
          </a:xfrm>
          <a:prstGeom prst="rect">
            <a:avLst/>
          </a:prstGeom>
        </p:spPr>
        <p:txBody>
          <a:bodyPr lIns="0" tIns="0" rIns="0" bIns="0"/>
          <a:lstStyle>
            <a:lvl1pPr algn="ctr">
              <a:defRPr sz="1600">
                <a:latin typeface="Calibri"/>
                <a:cs typeface="Calibri"/>
              </a:defRPr>
            </a:lvl1pPr>
          </a:lstStyle>
          <a:p>
            <a:r>
              <a:rPr lang="fi-FI"/>
              <a:t>D. Schulte                         Muon Collider, IMCC Meeting, October 2022 </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753567"/>
          </a:xfrm>
          <a:prstGeom prst="rect">
            <a:avLst/>
          </a:prstGeom>
        </p:spPr>
        <p:txBody>
          <a:bodyPr vert="horz" lIns="0" tIns="0" rIns="0" bIns="0"/>
          <a:lstStyle>
            <a:lvl1pPr>
              <a:defRPr sz="48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234194468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609600" y="1701800"/>
            <a:ext cx="10972800" cy="46736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Calibri"/>
                <a:cs typeface="Calibri"/>
              </a:defRPr>
            </a:lvl1pPr>
          </a:lstStyle>
          <a:p>
            <a:r>
              <a:rPr lang="fi-FI"/>
              <a:t>D. Schulte                         Muon Collider, IMCC Meeting, October 2022 </a:t>
            </a:r>
            <a:endParaRPr lang="en-GB" dirty="0"/>
          </a:p>
        </p:txBody>
      </p:sp>
      <p:sp>
        <p:nvSpPr>
          <p:cNvPr id="6"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284428539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609600" y="1701800"/>
            <a:ext cx="4978400" cy="43688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5791200" y="1701800"/>
            <a:ext cx="5892800" cy="43688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i-FI"/>
              <a:t>D. Schulte                         Muon Collider, IMCC Meeting, October 2022 </a:t>
            </a:r>
            <a:endParaRPr lang="en-GB" dirty="0"/>
          </a:p>
        </p:txBody>
      </p:sp>
      <p:sp>
        <p:nvSpPr>
          <p:cNvPr id="7"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Tree>
    <p:extLst>
      <p:ext uri="{BB962C8B-B14F-4D97-AF65-F5344CB8AC3E}">
        <p14:creationId xmlns:p14="http://schemas.microsoft.com/office/powerpoint/2010/main" val="18784888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6932" y="6273802"/>
            <a:ext cx="12192000" cy="677333"/>
          </a:xfrm>
          <a:prstGeom prst="rect">
            <a:avLst/>
          </a:prstGeom>
        </p:spPr>
      </p:pic>
      <p:sp>
        <p:nvSpPr>
          <p:cNvPr id="2" name="Title 1"/>
          <p:cNvSpPr>
            <a:spLocks noGrp="1"/>
          </p:cNvSpPr>
          <p:nvPr>
            <p:ph type="title"/>
          </p:nvPr>
        </p:nvSpPr>
        <p:spPr>
          <a:xfrm>
            <a:off x="609601" y="274639"/>
            <a:ext cx="10972800" cy="1143000"/>
          </a:xfrm>
          <a:prstGeom prst="rect">
            <a:avLst/>
          </a:prstGeom>
        </p:spPr>
        <p:txBody>
          <a:bodyPr lIns="74258" tIns="37129" rIns="74258" bIns="37129"/>
          <a:lstStyle/>
          <a:p>
            <a:r>
              <a:rPr lang="de-DE"/>
              <a:t>Click to edit Master title style</a:t>
            </a:r>
            <a:endParaRPr lang="en-US"/>
          </a:p>
        </p:txBody>
      </p:sp>
      <p:sp>
        <p:nvSpPr>
          <p:cNvPr id="3" name="Content Placeholder 2"/>
          <p:cNvSpPr>
            <a:spLocks noGrp="1"/>
          </p:cNvSpPr>
          <p:nvPr>
            <p:ph idx="1"/>
          </p:nvPr>
        </p:nvSpPr>
        <p:spPr>
          <a:xfrm>
            <a:off x="609601" y="1600205"/>
            <a:ext cx="10972800" cy="4525963"/>
          </a:xfrm>
          <a:prstGeom prst="rect">
            <a:avLst/>
          </a:prstGeom>
        </p:spPr>
        <p:txBody>
          <a:bodyPr lIns="74258" tIns="37129" rIns="74258" bIns="37129"/>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0" y="6553202"/>
            <a:ext cx="1694723" cy="266700"/>
          </a:xfrm>
          <a:prstGeom prst="rect">
            <a:avLst/>
          </a:prstGeom>
        </p:spPr>
        <p:txBody>
          <a:bodyPr lIns="74258" tIns="37129" rIns="74258" bIns="37129"/>
          <a:lstStyle/>
          <a:p>
            <a:endParaRPr lang="en-US" dirty="0"/>
          </a:p>
        </p:txBody>
      </p:sp>
      <p:sp>
        <p:nvSpPr>
          <p:cNvPr id="5" name="Footer Placeholder 4"/>
          <p:cNvSpPr>
            <a:spLocks noGrp="1"/>
          </p:cNvSpPr>
          <p:nvPr>
            <p:ph type="ftr" sz="quarter" idx="11"/>
          </p:nvPr>
        </p:nvSpPr>
        <p:spPr>
          <a:xfrm>
            <a:off x="1710273" y="6562731"/>
            <a:ext cx="5588001" cy="257176"/>
          </a:xfrm>
          <a:prstGeom prst="rect">
            <a:avLst/>
          </a:prstGeom>
        </p:spPr>
        <p:txBody>
          <a:bodyPr lIns="74258" tIns="37129" rIns="74258" bIns="37129"/>
          <a:lstStyle>
            <a:lvl1pPr algn="l">
              <a:defRPr sz="1600">
                <a:latin typeface="Calibri"/>
                <a:cs typeface="Calibri"/>
              </a:defRPr>
            </a:lvl1pPr>
          </a:lstStyle>
          <a:p>
            <a:r>
              <a:rPr lang="fi-FI"/>
              <a:t>D. Schulte                         Muon Collider, IMCC Meeting, October 2022 </a:t>
            </a:r>
            <a:endParaRPr lang="en-US" dirty="0"/>
          </a:p>
        </p:txBody>
      </p:sp>
      <p:sp>
        <p:nvSpPr>
          <p:cNvPr id="6" name="Slide Number Placeholder 5"/>
          <p:cNvSpPr>
            <a:spLocks noGrp="1"/>
          </p:cNvSpPr>
          <p:nvPr>
            <p:ph type="sldNum" sz="quarter" idx="12"/>
          </p:nvPr>
        </p:nvSpPr>
        <p:spPr>
          <a:xfrm>
            <a:off x="10634141" y="6562731"/>
            <a:ext cx="541865" cy="257176"/>
          </a:xfrm>
          <a:prstGeom prst="rect">
            <a:avLst/>
          </a:prstGeom>
        </p:spPr>
        <p:txBody>
          <a:bodyPr lIns="74258" tIns="37129" rIns="74258" bIns="37129"/>
          <a:lstStyle/>
          <a:p>
            <a:fld id="{3478A56A-6164-B14D-A8F7-980D09C4DD92}" type="slidenum">
              <a:rPr lang="en-US" smtClean="0"/>
              <a:pPr/>
              <a:t>‹#›</a:t>
            </a:fld>
            <a:endParaRPr lang="en-US"/>
          </a:p>
        </p:txBody>
      </p:sp>
    </p:spTree>
    <p:extLst>
      <p:ext uri="{BB962C8B-B14F-4D97-AF65-F5344CB8AC3E}">
        <p14:creationId xmlns:p14="http://schemas.microsoft.com/office/powerpoint/2010/main" val="17659911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527381" y="6597352"/>
            <a:ext cx="9889099" cy="327552"/>
          </a:xfrm>
          <a:prstGeom prst="rect">
            <a:avLst/>
          </a:prstGeom>
        </p:spPr>
        <p:txBody>
          <a:bodyPr lIns="0" tIns="0" rIns="0" bIns="0"/>
          <a:lstStyle>
            <a:lvl1pPr algn="ctr">
              <a:defRPr sz="1600">
                <a:latin typeface="Calibri"/>
                <a:cs typeface="Calibri"/>
              </a:defRPr>
            </a:lvl1pPr>
          </a:lstStyle>
          <a:p>
            <a:r>
              <a:rPr lang="nl-NL"/>
              <a:t>D. Schulte                              Muon Collider, LDG meeting, September 2022 </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2088344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2" name="Title 1"/>
          <p:cNvSpPr>
            <a:spLocks noGrp="1"/>
          </p:cNvSpPr>
          <p:nvPr>
            <p:ph type="title"/>
          </p:nvPr>
        </p:nvSpPr>
        <p:spPr>
          <a:xfrm>
            <a:off x="1091183" y="0"/>
            <a:ext cx="10483849" cy="771525"/>
          </a:xfrm>
        </p:spPr>
        <p:txBody>
          <a:bodyPr/>
          <a:lstStyle/>
          <a:p>
            <a:r>
              <a:rPr lang="fr-CH"/>
              <a:t>Click to edit Master title style</a:t>
            </a:r>
            <a:endParaRPr lang="en-US"/>
          </a:p>
        </p:txBody>
      </p:sp>
      <p:sp>
        <p:nvSpPr>
          <p:cNvPr id="5" name="Text Placeholder 12"/>
          <p:cNvSpPr>
            <a:spLocks noGrp="1"/>
          </p:cNvSpPr>
          <p:nvPr>
            <p:ph type="body" sz="quarter" idx="13"/>
          </p:nvPr>
        </p:nvSpPr>
        <p:spPr>
          <a:xfrm>
            <a:off x="551384" y="1152526"/>
            <a:ext cx="11250083" cy="4967287"/>
          </a:xfrm>
        </p:spPr>
        <p:txBody>
          <a:bodyPr>
            <a:normAutofit/>
          </a:bodyPr>
          <a:lstStyle>
            <a:lvl1pPr marL="36576" indent="0">
              <a:buFontTx/>
              <a:buNone/>
              <a:defRPr sz="2000"/>
            </a:lvl1pPr>
            <a:lvl2pPr marL="448056" indent="0">
              <a:buFontTx/>
              <a:buNone/>
              <a:defRPr/>
            </a:lvl2pPr>
            <a:lvl3pPr marL="749808" indent="0">
              <a:buFontTx/>
              <a:buNone/>
              <a:defRPr/>
            </a:lvl3pPr>
            <a:lvl4pPr marL="1042416" indent="0">
              <a:buFontTx/>
              <a:buNone/>
              <a:defRPr/>
            </a:lvl4pPr>
            <a:lvl5pPr marL="1307592" indent="0">
              <a:buFontTx/>
              <a:buNone/>
              <a:defRPr/>
            </a:lvl5pPr>
          </a:lstStyle>
          <a:p>
            <a:pPr lvl="0"/>
            <a:r>
              <a:rPr lang="fr-CH" dirty="0"/>
              <a:t>Click to edit Master text styles</a:t>
            </a:r>
          </a:p>
        </p:txBody>
      </p:sp>
      <p:sp>
        <p:nvSpPr>
          <p:cNvPr id="4" name="Date Placeholder 2">
            <a:extLst>
              <a:ext uri="{FF2B5EF4-FFF2-40B4-BE49-F238E27FC236}">
                <a16:creationId xmlns:a16="http://schemas.microsoft.com/office/drawing/2014/main" id="{06012DC1-AEA4-4527-AA2C-F3C5F310638E}"/>
              </a:ext>
            </a:extLst>
          </p:cNvPr>
          <p:cNvSpPr>
            <a:spLocks noGrp="1"/>
          </p:cNvSpPr>
          <p:nvPr>
            <p:ph type="dt" sz="half" idx="14"/>
          </p:nvPr>
        </p:nvSpPr>
        <p:spPr/>
        <p:txBody>
          <a:bodyPr/>
          <a:lstStyle>
            <a:lvl1pPr defTabSz="457200" eaLnBrk="0" hangingPunct="0">
              <a:defRPr/>
            </a:lvl1pPr>
          </a:lstStyle>
          <a:p>
            <a:pPr>
              <a:defRPr/>
            </a:pPr>
            <a:endParaRPr lang="en-US" altLang="en-US"/>
          </a:p>
        </p:txBody>
      </p:sp>
      <p:sp>
        <p:nvSpPr>
          <p:cNvPr id="6" name="Slide Number Placeholder 3">
            <a:extLst>
              <a:ext uri="{FF2B5EF4-FFF2-40B4-BE49-F238E27FC236}">
                <a16:creationId xmlns:a16="http://schemas.microsoft.com/office/drawing/2014/main" id="{A2821C00-7BDA-4FC5-B55F-2287924835CE}"/>
              </a:ext>
            </a:extLst>
          </p:cNvPr>
          <p:cNvSpPr>
            <a:spLocks noGrp="1"/>
          </p:cNvSpPr>
          <p:nvPr>
            <p:ph type="sldNum" sz="quarter" idx="15"/>
          </p:nvPr>
        </p:nvSpPr>
        <p:spPr/>
        <p:txBody>
          <a:bodyPr/>
          <a:lstStyle>
            <a:lvl1pPr defTabSz="457200" eaLnBrk="0" hangingPunct="0">
              <a:defRPr/>
            </a:lvl1pPr>
          </a:lstStyle>
          <a:p>
            <a:pPr>
              <a:defRPr/>
            </a:pPr>
            <a:fld id="{5CB5AED3-26AD-487A-87EB-C04A4C3C2297}" type="slidenum">
              <a:rPr lang="en-US" altLang="en-US"/>
              <a:pPr>
                <a:defRPr/>
              </a:pPr>
              <a:t>‹#›</a:t>
            </a:fld>
            <a:endParaRPr lang="en-US" altLang="en-US"/>
          </a:p>
        </p:txBody>
      </p:sp>
    </p:spTree>
    <p:extLst>
      <p:ext uri="{BB962C8B-B14F-4D97-AF65-F5344CB8AC3E}">
        <p14:creationId xmlns:p14="http://schemas.microsoft.com/office/powerpoint/2010/main" val="94339287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lvl1pPr marL="457189" indent="-457189">
              <a:buClr>
                <a:schemeClr val="tx1"/>
              </a:buClr>
              <a:buFont typeface="Arial"/>
              <a:buChar char="•"/>
              <a:defRPr sz="2667">
                <a:solidFill>
                  <a:srgbClr val="000000"/>
                </a:solidFill>
                <a:latin typeface="+mn-lt"/>
              </a:defRPr>
            </a:lvl1pPr>
            <a:lvl2pPr marL="990575" indent="-380990">
              <a:buClr>
                <a:schemeClr val="tx1"/>
              </a:buClr>
              <a:buFont typeface="Arial"/>
              <a:buChar char="•"/>
              <a:defRPr sz="2667">
                <a:solidFill>
                  <a:srgbClr val="000000"/>
                </a:solidFill>
                <a:latin typeface="+mn-lt"/>
              </a:defRPr>
            </a:lvl2pPr>
            <a:lvl3pPr marL="1523962" indent="-304792">
              <a:buClr>
                <a:schemeClr val="tx1"/>
              </a:buClr>
              <a:buFont typeface="Arial"/>
              <a:buChar char="•"/>
              <a:defRPr sz="2667">
                <a:solidFill>
                  <a:srgbClr val="000000"/>
                </a:solidFill>
                <a:latin typeface="+mn-lt"/>
              </a:defRPr>
            </a:lvl3pPr>
            <a:lvl4pPr marL="2133547" indent="-304792">
              <a:buClr>
                <a:schemeClr val="tx1"/>
              </a:buClr>
              <a:buFont typeface="Arial"/>
              <a:buChar char="•"/>
              <a:defRPr sz="2667">
                <a:solidFill>
                  <a:srgbClr val="000000"/>
                </a:solidFill>
                <a:latin typeface="+mn-lt"/>
              </a:defRPr>
            </a:lvl4pPr>
            <a:lvl5pPr marL="2743131" indent="-304792">
              <a:buClr>
                <a:schemeClr val="tx1"/>
              </a:buClr>
              <a:buFont typeface="Arial"/>
              <a:buChar char="•"/>
              <a:defRPr sz="2667">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239349" y="6597353"/>
            <a:ext cx="10022251" cy="306687"/>
          </a:xfrm>
          <a:prstGeom prst="rect">
            <a:avLst/>
          </a:prstGeom>
        </p:spPr>
        <p:txBody>
          <a:bodyPr lIns="0" tIns="0" rIns="0" bIns="0"/>
          <a:lstStyle>
            <a:lvl1pPr algn="ctr">
              <a:defRPr sz="1600">
                <a:latin typeface="Calibri"/>
                <a:cs typeface="Calibri"/>
              </a:defRPr>
            </a:lvl1pPr>
          </a:lstStyle>
          <a:p>
            <a:r>
              <a:rPr lang="nl-NL"/>
              <a:t>D. Schulte                              Muon Collider, LDG meeting, September 2022 </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753567"/>
          </a:xfrm>
          <a:prstGeom prst="rect">
            <a:avLst/>
          </a:prstGeom>
        </p:spPr>
        <p:txBody>
          <a:bodyPr vert="horz" lIns="0" tIns="0" rIns="0" bIns="0"/>
          <a:lstStyle>
            <a:lvl1pPr>
              <a:defRPr sz="48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35749906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609600" y="1701800"/>
            <a:ext cx="10972800" cy="46736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Calibri"/>
                <a:cs typeface="Calibri"/>
              </a:defRPr>
            </a:lvl1pPr>
          </a:lstStyle>
          <a:p>
            <a:r>
              <a:rPr lang="nl-NL"/>
              <a:t>D. Schulte                              Muon Collider, LDG meeting, September 2022 </a:t>
            </a:r>
            <a:endParaRPr lang="en-GB" dirty="0"/>
          </a:p>
        </p:txBody>
      </p:sp>
      <p:sp>
        <p:nvSpPr>
          <p:cNvPr id="6"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17917153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609600" y="1701800"/>
            <a:ext cx="4978400" cy="43688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5791200" y="1701800"/>
            <a:ext cx="5892800" cy="43688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nl-NL"/>
              <a:t>D. Schulte                              Muon Collider, LDG meeting, September 2022 </a:t>
            </a:r>
            <a:endParaRPr lang="en-GB" dirty="0"/>
          </a:p>
        </p:txBody>
      </p:sp>
      <p:sp>
        <p:nvSpPr>
          <p:cNvPr id="7"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Tree>
    <p:extLst>
      <p:ext uri="{BB962C8B-B14F-4D97-AF65-F5344CB8AC3E}">
        <p14:creationId xmlns:p14="http://schemas.microsoft.com/office/powerpoint/2010/main" val="3287401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6932" y="6273802"/>
            <a:ext cx="12192000" cy="677333"/>
          </a:xfrm>
          <a:prstGeom prst="rect">
            <a:avLst/>
          </a:prstGeom>
        </p:spPr>
      </p:pic>
      <p:sp>
        <p:nvSpPr>
          <p:cNvPr id="2" name="Title 1"/>
          <p:cNvSpPr>
            <a:spLocks noGrp="1"/>
          </p:cNvSpPr>
          <p:nvPr>
            <p:ph type="title"/>
          </p:nvPr>
        </p:nvSpPr>
        <p:spPr>
          <a:xfrm>
            <a:off x="609601" y="274639"/>
            <a:ext cx="10972800" cy="1143000"/>
          </a:xfrm>
          <a:prstGeom prst="rect">
            <a:avLst/>
          </a:prstGeom>
        </p:spPr>
        <p:txBody>
          <a:bodyPr lIns="74258" tIns="37129" rIns="74258" bIns="37129"/>
          <a:lstStyle/>
          <a:p>
            <a:r>
              <a:rPr lang="de-DE"/>
              <a:t>Click to edit Master title style</a:t>
            </a:r>
            <a:endParaRPr lang="en-US"/>
          </a:p>
        </p:txBody>
      </p:sp>
      <p:sp>
        <p:nvSpPr>
          <p:cNvPr id="3" name="Content Placeholder 2"/>
          <p:cNvSpPr>
            <a:spLocks noGrp="1"/>
          </p:cNvSpPr>
          <p:nvPr>
            <p:ph idx="1"/>
          </p:nvPr>
        </p:nvSpPr>
        <p:spPr>
          <a:xfrm>
            <a:off x="609601" y="1600205"/>
            <a:ext cx="10972800" cy="4525963"/>
          </a:xfrm>
          <a:prstGeom prst="rect">
            <a:avLst/>
          </a:prstGeom>
        </p:spPr>
        <p:txBody>
          <a:bodyPr lIns="74258" tIns="37129" rIns="74258" bIns="37129"/>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0" y="6553202"/>
            <a:ext cx="1694723" cy="266700"/>
          </a:xfrm>
          <a:prstGeom prst="rect">
            <a:avLst/>
          </a:prstGeom>
        </p:spPr>
        <p:txBody>
          <a:bodyPr lIns="74258" tIns="37129" rIns="74258" bIns="37129"/>
          <a:lstStyle/>
          <a:p>
            <a:endParaRPr lang="en-US" dirty="0"/>
          </a:p>
        </p:txBody>
      </p:sp>
      <p:sp>
        <p:nvSpPr>
          <p:cNvPr id="5" name="Footer Placeholder 4"/>
          <p:cNvSpPr>
            <a:spLocks noGrp="1"/>
          </p:cNvSpPr>
          <p:nvPr>
            <p:ph type="ftr" sz="quarter" idx="11"/>
          </p:nvPr>
        </p:nvSpPr>
        <p:spPr>
          <a:xfrm>
            <a:off x="1710273" y="6562731"/>
            <a:ext cx="5588001" cy="257176"/>
          </a:xfrm>
          <a:prstGeom prst="rect">
            <a:avLst/>
          </a:prstGeom>
        </p:spPr>
        <p:txBody>
          <a:bodyPr lIns="74258" tIns="37129" rIns="74258" bIns="37129"/>
          <a:lstStyle>
            <a:lvl1pPr algn="l">
              <a:defRPr sz="1600">
                <a:latin typeface="Calibri"/>
                <a:cs typeface="Calibri"/>
              </a:defRPr>
            </a:lvl1pPr>
          </a:lstStyle>
          <a:p>
            <a:r>
              <a:rPr lang="nl-NL"/>
              <a:t>D. Schulte                              Muon Collider, LDG meeting, September 2022 </a:t>
            </a:r>
            <a:endParaRPr lang="en-US" dirty="0"/>
          </a:p>
        </p:txBody>
      </p:sp>
      <p:sp>
        <p:nvSpPr>
          <p:cNvPr id="6" name="Slide Number Placeholder 5"/>
          <p:cNvSpPr>
            <a:spLocks noGrp="1"/>
          </p:cNvSpPr>
          <p:nvPr>
            <p:ph type="sldNum" sz="quarter" idx="12"/>
          </p:nvPr>
        </p:nvSpPr>
        <p:spPr>
          <a:xfrm>
            <a:off x="10634141" y="6562731"/>
            <a:ext cx="541865" cy="257176"/>
          </a:xfrm>
          <a:prstGeom prst="rect">
            <a:avLst/>
          </a:prstGeom>
        </p:spPr>
        <p:txBody>
          <a:bodyPr lIns="74258" tIns="37129" rIns="74258" bIns="37129"/>
          <a:lstStyle/>
          <a:p>
            <a:fld id="{3478A56A-6164-B14D-A8F7-980D09C4DD92}" type="slidenum">
              <a:rPr lang="en-US" smtClean="0"/>
              <a:pPr/>
              <a:t>‹#›</a:t>
            </a:fld>
            <a:endParaRPr lang="en-US"/>
          </a:p>
        </p:txBody>
      </p:sp>
    </p:spTree>
    <p:extLst>
      <p:ext uri="{BB962C8B-B14F-4D97-AF65-F5344CB8AC3E}">
        <p14:creationId xmlns:p14="http://schemas.microsoft.com/office/powerpoint/2010/main" val="4127531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Espace réservé du texte 2"/>
          <p:cNvSpPr>
            <a:spLocks noGrp="1"/>
          </p:cNvSpPr>
          <p:nvPr>
            <p:ph type="body" idx="1"/>
          </p:nvPr>
        </p:nvSpPr>
        <p:spPr>
          <a:xfrm>
            <a:off x="609600" y="5101967"/>
            <a:ext cx="5386917"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6" name="Espace réservé du texte 3"/>
          <p:cNvSpPr>
            <a:spLocks noGrp="1"/>
          </p:cNvSpPr>
          <p:nvPr>
            <p:ph type="body" sz="half" idx="3"/>
          </p:nvPr>
        </p:nvSpPr>
        <p:spPr>
          <a:xfrm>
            <a:off x="6193368" y="5101967"/>
            <a:ext cx="5389033"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7"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dirty="0"/>
          </a:p>
        </p:txBody>
      </p:sp>
      <p:sp>
        <p:nvSpPr>
          <p:cNvPr id="8"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9" name="Date Placeholder 2">
            <a:extLst>
              <a:ext uri="{FF2B5EF4-FFF2-40B4-BE49-F238E27FC236}">
                <a16:creationId xmlns:a16="http://schemas.microsoft.com/office/drawing/2014/main" id="{9745E43B-DF96-4B2E-B622-A1DF47E92075}"/>
              </a:ext>
            </a:extLst>
          </p:cNvPr>
          <p:cNvSpPr>
            <a:spLocks noGrp="1"/>
          </p:cNvSpPr>
          <p:nvPr>
            <p:ph type="dt" sz="half" idx="10"/>
          </p:nvPr>
        </p:nvSpPr>
        <p:spPr/>
        <p:txBody>
          <a:bodyPr/>
          <a:lstStyle>
            <a:lvl1pPr defTabSz="457200" eaLnBrk="0" hangingPunct="0">
              <a:defRPr/>
            </a:lvl1pPr>
          </a:lstStyle>
          <a:p>
            <a:pPr>
              <a:defRPr/>
            </a:pPr>
            <a:endParaRPr lang="en-US" altLang="en-US"/>
          </a:p>
        </p:txBody>
      </p:sp>
      <p:sp>
        <p:nvSpPr>
          <p:cNvPr id="10" name="Slide Number Placeholder 3">
            <a:extLst>
              <a:ext uri="{FF2B5EF4-FFF2-40B4-BE49-F238E27FC236}">
                <a16:creationId xmlns:a16="http://schemas.microsoft.com/office/drawing/2014/main" id="{79D9ACF9-BA53-425A-AEF6-1CAAD1CA9419}"/>
              </a:ext>
            </a:extLst>
          </p:cNvPr>
          <p:cNvSpPr>
            <a:spLocks noGrp="1"/>
          </p:cNvSpPr>
          <p:nvPr>
            <p:ph type="sldNum" sz="quarter" idx="11"/>
          </p:nvPr>
        </p:nvSpPr>
        <p:spPr/>
        <p:txBody>
          <a:bodyPr/>
          <a:lstStyle>
            <a:lvl1pPr defTabSz="457200" eaLnBrk="0" hangingPunct="0">
              <a:defRPr/>
            </a:lvl1pPr>
          </a:lstStyle>
          <a:p>
            <a:pPr>
              <a:defRPr/>
            </a:pPr>
            <a:fld id="{C01DE9B5-CCB1-4FDB-9459-87D8EC42C943}" type="slidenum">
              <a:rPr lang="en-US" altLang="en-US"/>
              <a:pPr>
                <a:defRPr/>
              </a:pPr>
              <a:t>‹#›</a:t>
            </a:fld>
            <a:endParaRPr lang="en-US" altLang="en-US"/>
          </a:p>
        </p:txBody>
      </p:sp>
    </p:spTree>
    <p:extLst>
      <p:ext uri="{BB962C8B-B14F-4D97-AF65-F5344CB8AC3E}">
        <p14:creationId xmlns:p14="http://schemas.microsoft.com/office/powerpoint/2010/main" val="3678560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 legen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9E7B05DF-4324-4B57-A1D3-433E9EB3DE9D}"/>
              </a:ext>
            </a:extLst>
          </p:cNvPr>
          <p:cNvSpPr txBox="1">
            <a:spLocks/>
          </p:cNvSpPr>
          <p:nvPr userDrawn="1"/>
        </p:nvSpPr>
        <p:spPr>
          <a:xfrm>
            <a:off x="7408333" y="1835151"/>
            <a:ext cx="4072467" cy="1254125"/>
          </a:xfrm>
          <a:prstGeom prst="rect">
            <a:avLst/>
          </a:prstGeom>
        </p:spPr>
        <p:txBody>
          <a:bodyPr lIns="45720" rIns="45720" anchor="b">
            <a:normAutofit/>
          </a:bodyPr>
          <a:lstStyle>
            <a:lvl1pPr>
              <a:defRPr>
                <a:solidFill>
                  <a:schemeClr val="bg1"/>
                </a:solidFill>
                <a:latin typeface="Arial" panose="020B0604020202020204" pitchFamily="34" charset="0"/>
                <a:ea typeface="Droid Sans Fallback" charset="0"/>
                <a:cs typeface="Droid Sans Fallback" charset="0"/>
              </a:defRPr>
            </a:lvl1pPr>
            <a:lvl2pPr>
              <a:defRPr>
                <a:solidFill>
                  <a:schemeClr val="bg1"/>
                </a:solidFill>
                <a:latin typeface="Arial" panose="020B0604020202020204" pitchFamily="34" charset="0"/>
                <a:ea typeface="Droid Sans Fallback" charset="0"/>
                <a:cs typeface="Droid Sans Fallback" charset="0"/>
              </a:defRPr>
            </a:lvl2pPr>
            <a:lvl3pPr>
              <a:defRPr>
                <a:solidFill>
                  <a:schemeClr val="bg1"/>
                </a:solidFill>
                <a:latin typeface="Arial" panose="020B0604020202020204" pitchFamily="34" charset="0"/>
                <a:ea typeface="Droid Sans Fallback" charset="0"/>
                <a:cs typeface="Droid Sans Fallback" charset="0"/>
              </a:defRPr>
            </a:lvl3pPr>
            <a:lvl4pPr>
              <a:defRPr>
                <a:solidFill>
                  <a:schemeClr val="bg1"/>
                </a:solidFill>
                <a:latin typeface="Arial" panose="020B0604020202020204" pitchFamily="34" charset="0"/>
                <a:ea typeface="Droid Sans Fallback" charset="0"/>
                <a:cs typeface="Droid Sans Fallback" charset="0"/>
              </a:defRPr>
            </a:lvl4pPr>
            <a:lvl5pPr>
              <a:defRPr>
                <a:solidFill>
                  <a:schemeClr val="bg1"/>
                </a:solidFill>
                <a:latin typeface="Arial" panose="020B0604020202020204" pitchFamily="34"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9pPr>
          </a:lstStyle>
          <a:p>
            <a:pPr defTabSz="914400" eaLnBrk="1" hangingPunct="1">
              <a:defRPr/>
            </a:pPr>
            <a:r>
              <a:rPr lang="fr-CH" altLang="en-US" sz="2200" b="1">
                <a:solidFill>
                  <a:srgbClr val="0055A0"/>
                </a:solidFill>
              </a:rPr>
              <a:t>Click to edit Master title style</a:t>
            </a:r>
            <a:endParaRPr lang="en-US" altLang="en-US" sz="2200" b="1">
              <a:solidFill>
                <a:srgbClr val="0055A0"/>
              </a:solidFill>
            </a:endParaRPr>
          </a:p>
        </p:txBody>
      </p:sp>
      <p:sp>
        <p:nvSpPr>
          <p:cNvPr id="2" name="Title 1"/>
          <p:cNvSpPr>
            <a:spLocks noGrp="1"/>
          </p:cNvSpPr>
          <p:nvPr>
            <p:ph type="title"/>
          </p:nvPr>
        </p:nvSpPr>
        <p:spPr/>
        <p:txBody>
          <a:bodyPr/>
          <a:lstStyle/>
          <a:p>
            <a:r>
              <a:rPr lang="fr-CH"/>
              <a:t>Click to edit Master title style</a:t>
            </a:r>
            <a:endParaRPr lang="en-US"/>
          </a:p>
        </p:txBody>
      </p:sp>
      <p:sp>
        <p:nvSpPr>
          <p:cNvPr id="6" name="Espace réservé pour une image  2"/>
          <p:cNvSpPr>
            <a:spLocks noGrp="1"/>
          </p:cNvSpPr>
          <p:nvPr>
            <p:ph type="pic" idx="1"/>
          </p:nvPr>
        </p:nvSpPr>
        <p:spPr>
          <a:xfrm>
            <a:off x="745063" y="143291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fr-CH" noProof="0" dirty="0"/>
              <a:t>Drag picture to placeholder or click icon to add</a:t>
            </a:r>
            <a:endParaRPr lang="en-US" noProof="0" dirty="0"/>
          </a:p>
        </p:txBody>
      </p:sp>
      <p:sp>
        <p:nvSpPr>
          <p:cNvPr id="7" name="Espace réservé du texte 3"/>
          <p:cNvSpPr>
            <a:spLocks noGrp="1"/>
          </p:cNvSpPr>
          <p:nvPr>
            <p:ph type="body" sz="half" idx="2"/>
          </p:nvPr>
        </p:nvSpPr>
        <p:spPr>
          <a:xfrm>
            <a:off x="7408979" y="31283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fr-CH"/>
              <a:t>Click to edit Master text styles</a:t>
            </a:r>
          </a:p>
        </p:txBody>
      </p:sp>
      <p:sp>
        <p:nvSpPr>
          <p:cNvPr id="8" name="Date Placeholder 2">
            <a:extLst>
              <a:ext uri="{FF2B5EF4-FFF2-40B4-BE49-F238E27FC236}">
                <a16:creationId xmlns:a16="http://schemas.microsoft.com/office/drawing/2014/main" id="{6E0EBA54-3513-4A7C-AE7E-59791746CAB8}"/>
              </a:ext>
            </a:extLst>
          </p:cNvPr>
          <p:cNvSpPr>
            <a:spLocks noGrp="1"/>
          </p:cNvSpPr>
          <p:nvPr>
            <p:ph type="dt" sz="half" idx="10"/>
          </p:nvPr>
        </p:nvSpPr>
        <p:spPr/>
        <p:txBody>
          <a:bodyPr/>
          <a:lstStyle>
            <a:lvl1pPr defTabSz="457200" eaLnBrk="0" hangingPunct="0">
              <a:defRPr/>
            </a:lvl1pPr>
          </a:lstStyle>
          <a:p>
            <a:pPr>
              <a:defRPr/>
            </a:pPr>
            <a:endParaRPr lang="en-US" altLang="en-US"/>
          </a:p>
        </p:txBody>
      </p:sp>
      <p:sp>
        <p:nvSpPr>
          <p:cNvPr id="9" name="Slide Number Placeholder 3">
            <a:extLst>
              <a:ext uri="{FF2B5EF4-FFF2-40B4-BE49-F238E27FC236}">
                <a16:creationId xmlns:a16="http://schemas.microsoft.com/office/drawing/2014/main" id="{49C433D6-E29C-483B-881D-F9D44424AC66}"/>
              </a:ext>
            </a:extLst>
          </p:cNvPr>
          <p:cNvSpPr>
            <a:spLocks noGrp="1"/>
          </p:cNvSpPr>
          <p:nvPr>
            <p:ph type="sldNum" sz="quarter" idx="11"/>
          </p:nvPr>
        </p:nvSpPr>
        <p:spPr/>
        <p:txBody>
          <a:bodyPr/>
          <a:lstStyle>
            <a:lvl1pPr defTabSz="457200" eaLnBrk="0" hangingPunct="0">
              <a:defRPr/>
            </a:lvl1pPr>
          </a:lstStyle>
          <a:p>
            <a:pPr>
              <a:defRPr/>
            </a:pPr>
            <a:fld id="{1C07ACDA-D9B6-4CDB-AD38-5DE80E83E032}" type="slidenum">
              <a:rPr lang="en-US" altLang="en-US"/>
              <a:pPr>
                <a:defRPr/>
              </a:pPr>
              <a:t>‹#›</a:t>
            </a:fld>
            <a:endParaRPr lang="en-US" altLang="en-US"/>
          </a:p>
        </p:txBody>
      </p:sp>
    </p:spTree>
    <p:extLst>
      <p:ext uri="{BB962C8B-B14F-4D97-AF65-F5344CB8AC3E}">
        <p14:creationId xmlns:p14="http://schemas.microsoft.com/office/powerpoint/2010/main" val="118611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rgbClr val="104282"/>
        </a:solidFill>
        <a:effectLst/>
      </p:bgPr>
    </p:bg>
    <p:spTree>
      <p:nvGrpSpPr>
        <p:cNvPr id="1" name=""/>
        <p:cNvGrpSpPr/>
        <p:nvPr/>
      </p:nvGrpSpPr>
      <p:grpSpPr>
        <a:xfrm>
          <a:off x="0" y="0"/>
          <a:ext cx="0" cy="0"/>
          <a:chOff x="0" y="0"/>
          <a:chExt cx="0" cy="0"/>
        </a:xfrm>
      </p:grpSpPr>
      <p:pic>
        <p:nvPicPr>
          <p:cNvPr id="2" name="Image 2" descr="logooutline.eps">
            <a:extLst>
              <a:ext uri="{FF2B5EF4-FFF2-40B4-BE49-F238E27FC236}">
                <a16:creationId xmlns:a16="http://schemas.microsoft.com/office/drawing/2014/main" id="{6A6C4AB8-D3EF-4FD6-B2A1-246ED2CB8BAB}"/>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5065185" y="2663825"/>
            <a:ext cx="2061633"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7">
            <a:extLst>
              <a:ext uri="{FF2B5EF4-FFF2-40B4-BE49-F238E27FC236}">
                <a16:creationId xmlns:a16="http://schemas.microsoft.com/office/drawing/2014/main" id="{689341F4-57DE-4373-A0E0-F4A478917459}"/>
              </a:ext>
            </a:extLst>
          </p:cNvPr>
          <p:cNvSpPr txBox="1">
            <a:spLocks noChangeArrowheads="1"/>
          </p:cNvSpPr>
          <p:nvPr userDrawn="1"/>
        </p:nvSpPr>
        <p:spPr bwMode="auto">
          <a:xfrm>
            <a:off x="2637367" y="5230813"/>
            <a:ext cx="6900333" cy="461962"/>
          </a:xfrm>
          <a:prstGeom prst="rect">
            <a:avLst/>
          </a:prstGeom>
          <a:noFill/>
          <a:ln>
            <a:noFill/>
          </a:ln>
        </p:spPr>
        <p:txBody>
          <a:bodyPr>
            <a:spAutoFit/>
          </a:bodyPr>
          <a:lstStyle>
            <a:lvl1pPr>
              <a:defRPr>
                <a:solidFill>
                  <a:schemeClr val="bg1"/>
                </a:solidFill>
                <a:latin typeface="Arial" charset="0"/>
                <a:ea typeface="Droid Sans Fallback" charset="0"/>
                <a:cs typeface="Droid Sans Fallback" charset="0"/>
              </a:defRPr>
            </a:lvl1pPr>
            <a:lvl2pPr>
              <a:defRPr>
                <a:solidFill>
                  <a:schemeClr val="bg1"/>
                </a:solidFill>
                <a:latin typeface="Arial" charset="0"/>
                <a:ea typeface="Droid Sans Fallback" charset="0"/>
                <a:cs typeface="Droid Sans Fallback" charset="0"/>
              </a:defRPr>
            </a:lvl2pPr>
            <a:lvl3pPr>
              <a:defRPr>
                <a:solidFill>
                  <a:schemeClr val="bg1"/>
                </a:solidFill>
                <a:latin typeface="Arial" charset="0"/>
                <a:ea typeface="Droid Sans Fallback" charset="0"/>
                <a:cs typeface="Droid Sans Fallback" charset="0"/>
              </a:defRPr>
            </a:lvl3pPr>
            <a:lvl4pPr>
              <a:defRPr>
                <a:solidFill>
                  <a:schemeClr val="bg1"/>
                </a:solidFill>
                <a:latin typeface="Arial" charset="0"/>
                <a:ea typeface="Droid Sans Fallback" charset="0"/>
                <a:cs typeface="Droid Sans Fallback" charset="0"/>
              </a:defRPr>
            </a:lvl4pPr>
            <a:lvl5pPr>
              <a:defRPr>
                <a:solidFill>
                  <a:schemeClr val="bg1"/>
                </a:solidFill>
                <a:latin typeface="Arial"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9pPr>
          </a:lstStyle>
          <a:p>
            <a:pPr algn="ctr" defTabSz="914400" eaLnBrk="1" hangingPunct="1">
              <a:defRPr/>
            </a:pPr>
            <a:r>
              <a:rPr lang="en-US" altLang="en-US" sz="2400">
                <a:solidFill>
                  <a:srgbClr val="FFFFFF"/>
                </a:solidFill>
              </a:rPr>
              <a:t>Thank you for your attention.</a:t>
            </a:r>
          </a:p>
        </p:txBody>
      </p:sp>
    </p:spTree>
    <p:extLst>
      <p:ext uri="{BB962C8B-B14F-4D97-AF65-F5344CB8AC3E}">
        <p14:creationId xmlns:p14="http://schemas.microsoft.com/office/powerpoint/2010/main" val="3349259683"/>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527381" y="6597352"/>
            <a:ext cx="9889099" cy="327552"/>
          </a:xfrm>
          <a:prstGeom prst="rect">
            <a:avLst/>
          </a:prstGeom>
        </p:spPr>
        <p:txBody>
          <a:bodyPr lIns="0" tIns="0" rIns="0" bIns="0"/>
          <a:lstStyle>
            <a:lvl1pPr algn="ctr">
              <a:defRPr sz="1600">
                <a:latin typeface="Calibri"/>
                <a:cs typeface="Calibri"/>
              </a:defRPr>
            </a:lvl1pPr>
          </a:lstStyle>
          <a:p>
            <a:r>
              <a:rPr lang="nl-NL"/>
              <a:t>D. Schulte                              Muon Collider, LDG meeting, September 2022 </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3095403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51.xml"/><Relationship Id="rId7" Type="http://schemas.openxmlformats.org/officeDocument/2006/relationships/image" Target="../media/image6.jpeg"/><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theme" Target="../theme/theme10.xml"/><Relationship Id="rId5" Type="http://schemas.openxmlformats.org/officeDocument/2006/relationships/slideLayout" Target="../slideLayouts/slideLayout53.xml"/><Relationship Id="rId4" Type="http://schemas.openxmlformats.org/officeDocument/2006/relationships/slideLayout" Target="../slideLayouts/slideLayout5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8.xml"/><Relationship Id="rId7"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image" Target="../media/image3.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4.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36.xml"/><Relationship Id="rId1" Type="http://schemas.openxmlformats.org/officeDocument/2006/relationships/slideLayout" Target="../slideLayouts/slideLayout35.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image" Target="../media/image5.png"/><Relationship Id="rId5" Type="http://schemas.openxmlformats.org/officeDocument/2006/relationships/image" Target="../media/image3.jpe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42.xml"/><Relationship Id="rId7" Type="http://schemas.openxmlformats.org/officeDocument/2006/relationships/image" Target="../media/image5.png"/><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image" Target="../media/image3.jpeg"/><Relationship Id="rId5" Type="http://schemas.openxmlformats.org/officeDocument/2006/relationships/theme" Target="../theme/theme8.xml"/><Relationship Id="rId4" Type="http://schemas.openxmlformats.org/officeDocument/2006/relationships/slideLayout" Target="../slideLayouts/slideLayout43.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46.xml"/><Relationship Id="rId7" Type="http://schemas.openxmlformats.org/officeDocument/2006/relationships/image" Target="../media/image6.jpeg"/><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theme" Target="../theme/theme9.xml"/><Relationship Id="rId5" Type="http://schemas.openxmlformats.org/officeDocument/2006/relationships/slideLayout" Target="../slideLayouts/slideLayout48.xml"/><Relationship Id="rId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9" name="Picture 10">
            <a:extLst>
              <a:ext uri="{FF2B5EF4-FFF2-40B4-BE49-F238E27FC236}">
                <a16:creationId xmlns:a16="http://schemas.microsoft.com/office/drawing/2014/main" id="{E670347F-8862-4E07-B94B-DA052D0182EF}"/>
              </a:ext>
            </a:extLst>
          </p:cNvPr>
          <p:cNvPicPr>
            <a:picLocks noChangeAspect="1"/>
          </p:cNvPicPr>
          <p:nvPr userDrawn="1"/>
        </p:nvPicPr>
        <p:blipFill>
          <a:blip r:embed="rId11">
            <a:extLst>
              <a:ext uri="{28A0092B-C50C-407E-A947-70E740481C1C}">
                <a14:useLocalDpi xmlns:a14="http://schemas.microsoft.com/office/drawing/2010/main"/>
              </a:ext>
            </a:extLst>
          </a:blip>
          <a:srcRect/>
          <a:stretch>
            <a:fillRect/>
          </a:stretch>
        </p:blipFill>
        <p:spPr bwMode="auto">
          <a:xfrm>
            <a:off x="0" y="-27384"/>
            <a:ext cx="121920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Espace réservé du texte 29">
            <a:extLst>
              <a:ext uri="{FF2B5EF4-FFF2-40B4-BE49-F238E27FC236}">
                <a16:creationId xmlns:a16="http://schemas.microsoft.com/office/drawing/2014/main" id="{001AD3EE-70A4-4B57-8BF1-E43E1BA55993}"/>
              </a:ext>
            </a:extLst>
          </p:cNvPr>
          <p:cNvSpPr>
            <a:spLocks noGrp="1"/>
          </p:cNvSpPr>
          <p:nvPr>
            <p:ph type="body" idx="1"/>
          </p:nvPr>
        </p:nvSpPr>
        <p:spPr bwMode="auto">
          <a:xfrm>
            <a:off x="609601" y="1325563"/>
            <a:ext cx="109685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dirty="0"/>
              <a:t>Cliquez pour modifier les styles du texte du masque</a:t>
            </a:r>
          </a:p>
          <a:p>
            <a:pPr lvl="1"/>
            <a:r>
              <a:rPr lang="fr-CH" altLang="en-US" dirty="0"/>
              <a:t>Deuxième niveau</a:t>
            </a:r>
          </a:p>
          <a:p>
            <a:pPr lvl="2"/>
            <a:r>
              <a:rPr lang="fr-CH" altLang="en-US" dirty="0"/>
              <a:t>Troisième niveau</a:t>
            </a:r>
          </a:p>
          <a:p>
            <a:pPr lvl="3"/>
            <a:r>
              <a:rPr lang="fr-CH" altLang="en-US" dirty="0"/>
              <a:t>Quatrième niveau</a:t>
            </a:r>
          </a:p>
          <a:p>
            <a:pPr lvl="4"/>
            <a:r>
              <a:rPr lang="fr-CH" altLang="en-US" dirty="0"/>
              <a:t>Cinquième niveau</a:t>
            </a:r>
            <a:endParaRPr lang="en-US" altLang="en-US" dirty="0"/>
          </a:p>
        </p:txBody>
      </p:sp>
      <p:sp>
        <p:nvSpPr>
          <p:cNvPr id="2" name="Date Placeholder 1">
            <a:extLst>
              <a:ext uri="{FF2B5EF4-FFF2-40B4-BE49-F238E27FC236}">
                <a16:creationId xmlns:a16="http://schemas.microsoft.com/office/drawing/2014/main" id="{07D6AF68-DCC6-42F3-AE75-78D4E4F8912F}"/>
              </a:ext>
            </a:extLst>
          </p:cNvPr>
          <p:cNvSpPr>
            <a:spLocks noGrp="1"/>
          </p:cNvSpPr>
          <p:nvPr>
            <p:ph type="dt" sz="half" idx="2"/>
          </p:nvPr>
        </p:nvSpPr>
        <p:spPr>
          <a:xfrm>
            <a:off x="9376833" y="6500814"/>
            <a:ext cx="1416051" cy="35877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ea typeface="Droid Sans Fallback" charset="0"/>
              </a:defRPr>
            </a:lvl1pPr>
          </a:lstStyle>
          <a:p>
            <a:pPr>
              <a:defRPr/>
            </a:pPr>
            <a:endParaRPr lang="en-US" altLang="en-US"/>
          </a:p>
        </p:txBody>
      </p:sp>
      <p:sp>
        <p:nvSpPr>
          <p:cNvPr id="4" name="Slide Number Placeholder 3">
            <a:extLst>
              <a:ext uri="{FF2B5EF4-FFF2-40B4-BE49-F238E27FC236}">
                <a16:creationId xmlns:a16="http://schemas.microsoft.com/office/drawing/2014/main" id="{469F91CE-EF98-436B-B1A1-A64471410A1A}"/>
              </a:ext>
            </a:extLst>
          </p:cNvPr>
          <p:cNvSpPr>
            <a:spLocks noGrp="1"/>
          </p:cNvSpPr>
          <p:nvPr>
            <p:ph type="sldNum" sz="quarter" idx="4"/>
          </p:nvPr>
        </p:nvSpPr>
        <p:spPr>
          <a:xfrm>
            <a:off x="10913533" y="6494464"/>
            <a:ext cx="668867" cy="36512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defRPr>
            </a:lvl1pPr>
          </a:lstStyle>
          <a:p>
            <a:pPr>
              <a:defRPr/>
            </a:pPr>
            <a:fld id="{08A5172A-EE10-4025-82AD-CE3C8BAD5DB6}" type="slidenum">
              <a:rPr lang="en-US" altLang="en-US"/>
              <a:pPr>
                <a:defRPr/>
              </a:pPr>
              <a:t>‹#›</a:t>
            </a:fld>
            <a:endParaRPr lang="en-US" altLang="en-US"/>
          </a:p>
        </p:txBody>
      </p:sp>
      <p:sp>
        <p:nvSpPr>
          <p:cNvPr id="1030" name="Espace réservé du titre 8">
            <a:extLst>
              <a:ext uri="{FF2B5EF4-FFF2-40B4-BE49-F238E27FC236}">
                <a16:creationId xmlns:a16="http://schemas.microsoft.com/office/drawing/2014/main" id="{38955676-60A9-406E-9049-2A44EA337D32}"/>
              </a:ext>
            </a:extLst>
          </p:cNvPr>
          <p:cNvSpPr>
            <a:spLocks noGrp="1"/>
          </p:cNvSpPr>
          <p:nvPr>
            <p:ph type="title"/>
          </p:nvPr>
        </p:nvSpPr>
        <p:spPr bwMode="auto">
          <a:xfrm>
            <a:off x="1059089" y="-27384"/>
            <a:ext cx="10077471"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dirty="0"/>
              <a:t>Cliquez et modifiez le titre</a:t>
            </a:r>
            <a:endParaRPr lang="en-US" altLang="en-US" dirty="0"/>
          </a:p>
        </p:txBody>
      </p:sp>
    </p:spTree>
  </p:cSld>
  <p:clrMap bg1="lt1" tx1="dk1" bg2="lt2" tx2="dk2" accent1="accent1" accent2="accent2" accent3="accent3" accent4="accent4" accent5="accent5" accent6="accent6" hlink="hlink" folHlink="folHlink"/>
  <p:sldLayoutIdLst>
    <p:sldLayoutId id="2147492074" r:id="rId1"/>
    <p:sldLayoutId id="2147492075" r:id="rId2"/>
    <p:sldLayoutId id="2147492076" r:id="rId3"/>
    <p:sldLayoutId id="2147492077" r:id="rId4"/>
    <p:sldLayoutId id="2147492078" r:id="rId5"/>
    <p:sldLayoutId id="2147492079" r:id="rId6"/>
    <p:sldLayoutId id="2147492080" r:id="rId7"/>
    <p:sldLayoutId id="2147492081" r:id="rId8"/>
    <p:sldLayoutId id="2147492189" r:id="rId9"/>
  </p:sldLayoutIdLst>
  <p:hf hdr="0" ftr="0" dt="0"/>
  <p:txStyles>
    <p:titleStyle>
      <a:lvl1pPr algn="ctr" rtl="0" eaLnBrk="0" fontAlgn="base" hangingPunct="0">
        <a:spcBef>
          <a:spcPct val="0"/>
        </a:spcBef>
        <a:spcAft>
          <a:spcPct val="0"/>
        </a:spcAft>
        <a:defRPr sz="3200" kern="1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p:titleStyle>
    <p:bodyStyle>
      <a:lvl1pPr marL="493713" indent="-457200" algn="l" rtl="0" eaLnBrk="0" fontAlgn="base" hangingPunct="0">
        <a:spcBef>
          <a:spcPct val="20000"/>
        </a:spcBef>
        <a:spcAft>
          <a:spcPct val="0"/>
        </a:spcAft>
        <a:buClr>
          <a:schemeClr val="tx1"/>
        </a:buClr>
        <a:buSzPct val="80000"/>
        <a:buFont typeface="Arial" panose="020B0604020202020204" pitchFamily="34" charset="0"/>
        <a:buChar char="•"/>
        <a:defRPr sz="28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7"/>
          <a:stretch>
            <a:fillRect/>
          </a:stretch>
        </p:blipFill>
        <p:spPr>
          <a:xfrm>
            <a:off x="0" y="6597352"/>
            <a:ext cx="12192000" cy="353781"/>
          </a:xfrm>
          <a:prstGeom prst="rect">
            <a:avLst/>
          </a:prstGeom>
        </p:spPr>
      </p:pic>
      <p:pic>
        <p:nvPicPr>
          <p:cNvPr id="7" name="Image 6" descr="MCC-inernational-finalV01.png"/>
          <p:cNvPicPr>
            <a:picLocks noChangeAspect="1"/>
          </p:cNvPicPr>
          <p:nvPr userDrawn="1"/>
        </p:nvPicPr>
        <p:blipFill>
          <a:blip r:embed="rId8"/>
          <a:stretch>
            <a:fillRect/>
          </a:stretch>
        </p:blipFill>
        <p:spPr>
          <a:xfrm>
            <a:off x="10814401" y="48001"/>
            <a:ext cx="1351732" cy="1351732"/>
          </a:xfrm>
          <a:prstGeom prst="rect">
            <a:avLst/>
          </a:prstGeom>
        </p:spPr>
      </p:pic>
    </p:spTree>
    <p:extLst>
      <p:ext uri="{BB962C8B-B14F-4D97-AF65-F5344CB8AC3E}">
        <p14:creationId xmlns:p14="http://schemas.microsoft.com/office/powerpoint/2010/main" val="1460196359"/>
      </p:ext>
    </p:extLst>
  </p:cSld>
  <p:clrMap bg1="lt1" tx1="dk1" bg2="lt2" tx2="dk2" accent1="accent1" accent2="accent2" accent3="accent3" accent4="accent4" accent5="accent5" accent6="accent6" hlink="hlink" folHlink="folHlink"/>
  <p:sldLayoutIdLst>
    <p:sldLayoutId id="2147492198" r:id="rId1"/>
    <p:sldLayoutId id="2147492199" r:id="rId2"/>
    <p:sldLayoutId id="2147492200" r:id="rId3"/>
    <p:sldLayoutId id="2147492201" r:id="rId4"/>
    <p:sldLayoutId id="2147492202" r:id="rId5"/>
  </p:sldLayoutIdLst>
  <p:hf sldNum="0" hdr="0" dt="0"/>
  <p:txStyles>
    <p:titleStyle>
      <a:lvl1pPr algn="ctr" defTabSz="609585" rtl="0" eaLnBrk="1" latinLnBrk="0" hangingPunct="1">
        <a:spcBef>
          <a:spcPct val="0"/>
        </a:spcBef>
        <a:buNone/>
        <a:defRPr sz="3733" b="1" kern="1200">
          <a:solidFill>
            <a:schemeClr val="tx1"/>
          </a:solidFill>
          <a:latin typeface="Arial Narrow"/>
          <a:ea typeface="+mj-ea"/>
          <a:cs typeface="Arial Narrow"/>
        </a:defRPr>
      </a:lvl1pPr>
    </p:titleStyle>
    <p:bodyStyle>
      <a:lvl1pPr marL="457189" indent="-457189" algn="l" defTabSz="609585" rtl="0" eaLnBrk="1" latinLnBrk="0" hangingPunct="1">
        <a:spcBef>
          <a:spcPct val="20000"/>
        </a:spcBef>
        <a:buClr>
          <a:schemeClr val="accent1"/>
        </a:buClr>
        <a:buFont typeface="Wingdings" charset="2"/>
        <a:buChar char="§"/>
        <a:defRPr sz="3733" kern="1200">
          <a:solidFill>
            <a:schemeClr val="tx1"/>
          </a:solidFill>
          <a:latin typeface="Arial Narrow"/>
          <a:ea typeface="+mn-ea"/>
          <a:cs typeface="Arial Narrow"/>
        </a:defRPr>
      </a:lvl1pPr>
      <a:lvl2pPr marL="990575" indent="-380990" algn="l" defTabSz="609585" rtl="0" eaLnBrk="1" latinLnBrk="0" hangingPunct="1">
        <a:spcBef>
          <a:spcPct val="20000"/>
        </a:spcBef>
        <a:buClr>
          <a:schemeClr val="accent1"/>
        </a:buClr>
        <a:buFont typeface="Wingdings" charset="2"/>
        <a:buChar char="§"/>
        <a:defRPr sz="3200" kern="1200">
          <a:solidFill>
            <a:schemeClr val="tx1"/>
          </a:solidFill>
          <a:latin typeface="Arial Narrow"/>
          <a:ea typeface="+mn-ea"/>
          <a:cs typeface="Arial Narrow"/>
        </a:defRPr>
      </a:lvl2pPr>
      <a:lvl3pPr marL="1523962"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3pPr>
      <a:lvl4pPr marL="2133547"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4pPr>
      <a:lvl5pPr marL="2743131"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Espace réservé du titre 8">
            <a:extLst>
              <a:ext uri="{FF2B5EF4-FFF2-40B4-BE49-F238E27FC236}">
                <a16:creationId xmlns:a16="http://schemas.microsoft.com/office/drawing/2014/main" id="{3F6C1190-E1DC-4C22-B9CC-F016DB26E40E}"/>
              </a:ext>
            </a:extLst>
          </p:cNvPr>
          <p:cNvSpPr>
            <a:spLocks noGrp="1" noChangeArrowheads="1"/>
          </p:cNvSpPr>
          <p:nvPr>
            <p:ph type="title"/>
          </p:nvPr>
        </p:nvSpPr>
        <p:spPr bwMode="auto">
          <a:xfrm>
            <a:off x="624418" y="260351"/>
            <a:ext cx="1094316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a:t>Cliquez et modifiez le titre</a:t>
            </a:r>
            <a:endParaRPr lang="en-US" altLang="en-US"/>
          </a:p>
        </p:txBody>
      </p:sp>
      <p:sp>
        <p:nvSpPr>
          <p:cNvPr id="2051" name="Espace réservé du texte 29">
            <a:extLst>
              <a:ext uri="{FF2B5EF4-FFF2-40B4-BE49-F238E27FC236}">
                <a16:creationId xmlns:a16="http://schemas.microsoft.com/office/drawing/2014/main" id="{6D39BDE7-2663-4C33-AF24-FFFAE9CABCD6}"/>
              </a:ext>
            </a:extLst>
          </p:cNvPr>
          <p:cNvSpPr>
            <a:spLocks noGrp="1" noChangeArrowheads="1"/>
          </p:cNvSpPr>
          <p:nvPr>
            <p:ph type="body" idx="1"/>
          </p:nvPr>
        </p:nvSpPr>
        <p:spPr bwMode="auto">
          <a:xfrm>
            <a:off x="624418" y="1325563"/>
            <a:ext cx="109431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a:t>Cliquez pour modifier les styles du texte du masque</a:t>
            </a:r>
          </a:p>
        </p:txBody>
      </p:sp>
    </p:spTree>
  </p:cSld>
  <p:clrMap bg1="lt1" tx1="dk1" bg2="lt2" tx2="dk2" accent1="accent1" accent2="accent2" accent3="accent3" accent4="accent4" accent5="accent5" accent6="accent6" hlink="hlink" folHlink="folHlink"/>
  <p:sldLayoutIdLst>
    <p:sldLayoutId id="2147492084" r:id="rId1"/>
    <p:sldLayoutId id="2147492085" r:id="rId2"/>
    <p:sldLayoutId id="2147492086" r:id="rId3"/>
    <p:sldLayoutId id="2147492087" r:id="rId4"/>
    <p:sldLayoutId id="2147492088" r:id="rId5"/>
    <p:sldLayoutId id="2147492089" r:id="rId6"/>
  </p:sldLayoutIdLst>
  <p:hf hdr="0" ftr="0" dt="0"/>
  <p:txStyles>
    <p:titleStyle>
      <a:lvl1pPr algn="ctr" rtl="0" eaLnBrk="0" fontAlgn="base" hangingPunct="0">
        <a:spcBef>
          <a:spcPct val="0"/>
        </a:spcBef>
        <a:spcAft>
          <a:spcPct val="0"/>
        </a:spcAft>
        <a:defRPr sz="2400" kern="1200">
          <a:solidFill>
            <a:schemeClr val="tx1"/>
          </a:solidFill>
          <a:latin typeface="+mj-lt"/>
          <a:ea typeface="+mj-ea"/>
          <a:cs typeface="+mj-cs"/>
        </a:defRPr>
      </a:lvl1pPr>
      <a:lvl2pPr algn="ctr" rtl="0" eaLnBrk="0" fontAlgn="base" hangingPunct="0">
        <a:spcBef>
          <a:spcPct val="0"/>
        </a:spcBef>
        <a:spcAft>
          <a:spcPct val="0"/>
        </a:spcAft>
        <a:defRPr sz="2400">
          <a:solidFill>
            <a:schemeClr val="tx1"/>
          </a:solidFill>
          <a:latin typeface="Arial" panose="020B0604020202020204" pitchFamily="34" charset="0"/>
        </a:defRPr>
      </a:lvl2pPr>
      <a:lvl3pPr algn="ctr" rtl="0" eaLnBrk="0" fontAlgn="base" hangingPunct="0">
        <a:spcBef>
          <a:spcPct val="0"/>
        </a:spcBef>
        <a:spcAft>
          <a:spcPct val="0"/>
        </a:spcAft>
        <a:defRPr sz="2400">
          <a:solidFill>
            <a:schemeClr val="tx1"/>
          </a:solidFill>
          <a:latin typeface="Arial" panose="020B0604020202020204" pitchFamily="34" charset="0"/>
        </a:defRPr>
      </a:lvl3pPr>
      <a:lvl4pPr algn="ctr" rtl="0" eaLnBrk="0" fontAlgn="base" hangingPunct="0">
        <a:spcBef>
          <a:spcPct val="0"/>
        </a:spcBef>
        <a:spcAft>
          <a:spcPct val="0"/>
        </a:spcAft>
        <a:defRPr sz="2400">
          <a:solidFill>
            <a:schemeClr val="tx1"/>
          </a:solidFill>
          <a:latin typeface="Arial" panose="020B0604020202020204" pitchFamily="34" charset="0"/>
        </a:defRPr>
      </a:lvl4pPr>
      <a:lvl5pPr algn="ctr" rtl="0" eaLnBrk="0" fontAlgn="base" hangingPunct="0">
        <a:spcBef>
          <a:spcPct val="0"/>
        </a:spcBef>
        <a:spcAft>
          <a:spcPct val="0"/>
        </a:spcAft>
        <a:defRPr sz="2400">
          <a:solidFill>
            <a:schemeClr val="tx1"/>
          </a:solidFill>
          <a:latin typeface="Arial" panose="020B0604020202020204" pitchFamily="34" charset="0"/>
        </a:defRPr>
      </a:lvl5pPr>
      <a:lvl6pPr marL="457200" algn="ctr" rtl="0" fontAlgn="base">
        <a:spcBef>
          <a:spcPct val="0"/>
        </a:spcBef>
        <a:spcAft>
          <a:spcPct val="0"/>
        </a:spcAft>
        <a:defRPr sz="2400">
          <a:solidFill>
            <a:schemeClr val="tx1"/>
          </a:solidFill>
          <a:latin typeface="Arial" panose="020B0604020202020204" pitchFamily="34" charset="0"/>
        </a:defRPr>
      </a:lvl6pPr>
      <a:lvl7pPr marL="914400" algn="ctr" rtl="0" fontAlgn="base">
        <a:spcBef>
          <a:spcPct val="0"/>
        </a:spcBef>
        <a:spcAft>
          <a:spcPct val="0"/>
        </a:spcAft>
        <a:defRPr sz="2400">
          <a:solidFill>
            <a:schemeClr val="tx1"/>
          </a:solidFill>
          <a:latin typeface="Arial" panose="020B0604020202020204" pitchFamily="34" charset="0"/>
        </a:defRPr>
      </a:lvl7pPr>
      <a:lvl8pPr marL="1371600" algn="ctr" rtl="0" fontAlgn="base">
        <a:spcBef>
          <a:spcPct val="0"/>
        </a:spcBef>
        <a:spcAft>
          <a:spcPct val="0"/>
        </a:spcAft>
        <a:defRPr sz="2400">
          <a:solidFill>
            <a:schemeClr val="tx1"/>
          </a:solidFill>
          <a:latin typeface="Arial" panose="020B0604020202020204" pitchFamily="34" charset="0"/>
        </a:defRPr>
      </a:lvl8pPr>
      <a:lvl9pPr marL="1828800" algn="ctr" rtl="0" fontAlgn="base">
        <a:spcBef>
          <a:spcPct val="0"/>
        </a:spcBef>
        <a:spcAft>
          <a:spcPct val="0"/>
        </a:spcAft>
        <a:defRPr sz="2400">
          <a:solidFill>
            <a:schemeClr val="tx1"/>
          </a:solidFill>
          <a:latin typeface="Arial" panose="020B0604020202020204" pitchFamily="34" charset="0"/>
        </a:defRPr>
      </a:lvl9pPr>
    </p:titleStyle>
    <p:bodyStyle>
      <a:lvl1pPr marL="36513" algn="l" rtl="0" eaLnBrk="0" fontAlgn="base" hangingPunct="0">
        <a:spcBef>
          <a:spcPct val="20000"/>
        </a:spcBef>
        <a:spcAft>
          <a:spcPct val="0"/>
        </a:spcAft>
        <a:buClr>
          <a:schemeClr val="tx1"/>
        </a:buClr>
        <a:buSzPct val="80000"/>
        <a:defRPr sz="14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Espace réservé du titre 8">
            <a:extLst>
              <a:ext uri="{FF2B5EF4-FFF2-40B4-BE49-F238E27FC236}">
                <a16:creationId xmlns:a16="http://schemas.microsoft.com/office/drawing/2014/main" id="{50A1CB23-AA1A-4866-8836-7692F417ED65}"/>
              </a:ext>
            </a:extLst>
          </p:cNvPr>
          <p:cNvSpPr>
            <a:spLocks noGrp="1" noChangeArrowheads="1"/>
          </p:cNvSpPr>
          <p:nvPr>
            <p:ph type="title"/>
          </p:nvPr>
        </p:nvSpPr>
        <p:spPr bwMode="auto">
          <a:xfrm>
            <a:off x="624418" y="260351"/>
            <a:ext cx="1094316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a:t>Cliquez et modifiez le titre</a:t>
            </a:r>
            <a:endParaRPr lang="en-US" altLang="en-US"/>
          </a:p>
        </p:txBody>
      </p:sp>
      <p:sp>
        <p:nvSpPr>
          <p:cNvPr id="3075" name="Espace réservé du texte 29">
            <a:extLst>
              <a:ext uri="{FF2B5EF4-FFF2-40B4-BE49-F238E27FC236}">
                <a16:creationId xmlns:a16="http://schemas.microsoft.com/office/drawing/2014/main" id="{3497035D-168B-4374-98E7-B49F2E309C44}"/>
              </a:ext>
            </a:extLst>
          </p:cNvPr>
          <p:cNvSpPr>
            <a:spLocks noGrp="1" noChangeArrowheads="1"/>
          </p:cNvSpPr>
          <p:nvPr>
            <p:ph type="body" idx="1"/>
          </p:nvPr>
        </p:nvSpPr>
        <p:spPr bwMode="auto">
          <a:xfrm>
            <a:off x="624418" y="1325563"/>
            <a:ext cx="109431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a:t>Cliquez pour modifier les styles du texte du masque</a:t>
            </a:r>
          </a:p>
        </p:txBody>
      </p:sp>
    </p:spTree>
  </p:cSld>
  <p:clrMap bg1="lt1" tx1="dk1" bg2="lt2" tx2="dk2" accent1="accent1" accent2="accent2" accent3="accent3" accent4="accent4" accent5="accent5" accent6="accent6" hlink="hlink" folHlink="folHlink"/>
  <p:sldLayoutIdLst>
    <p:sldLayoutId id="2147492090" r:id="rId1"/>
    <p:sldLayoutId id="2147492091" r:id="rId2"/>
    <p:sldLayoutId id="2147492092" r:id="rId3"/>
    <p:sldLayoutId id="2147492093" r:id="rId4"/>
    <p:sldLayoutId id="2147492094" r:id="rId5"/>
    <p:sldLayoutId id="2147492095" r:id="rId6"/>
  </p:sldLayoutIdLst>
  <p:hf hdr="0" ftr="0" dt="0"/>
  <p:txStyles>
    <p:titleStyle>
      <a:lvl1pPr algn="ctr" rtl="0" eaLnBrk="0" fontAlgn="base" hangingPunct="0">
        <a:spcBef>
          <a:spcPct val="0"/>
        </a:spcBef>
        <a:spcAft>
          <a:spcPct val="0"/>
        </a:spcAft>
        <a:defRPr sz="2400" kern="1200">
          <a:solidFill>
            <a:schemeClr val="tx1"/>
          </a:solidFill>
          <a:latin typeface="+mj-lt"/>
          <a:ea typeface="+mj-ea"/>
          <a:cs typeface="+mj-cs"/>
        </a:defRPr>
      </a:lvl1pPr>
      <a:lvl2pPr algn="ctr" rtl="0" eaLnBrk="0" fontAlgn="base" hangingPunct="0">
        <a:spcBef>
          <a:spcPct val="0"/>
        </a:spcBef>
        <a:spcAft>
          <a:spcPct val="0"/>
        </a:spcAft>
        <a:defRPr sz="2400">
          <a:solidFill>
            <a:schemeClr val="tx1"/>
          </a:solidFill>
          <a:latin typeface="Arial" panose="020B0604020202020204" pitchFamily="34" charset="0"/>
        </a:defRPr>
      </a:lvl2pPr>
      <a:lvl3pPr algn="ctr" rtl="0" eaLnBrk="0" fontAlgn="base" hangingPunct="0">
        <a:spcBef>
          <a:spcPct val="0"/>
        </a:spcBef>
        <a:spcAft>
          <a:spcPct val="0"/>
        </a:spcAft>
        <a:defRPr sz="2400">
          <a:solidFill>
            <a:schemeClr val="tx1"/>
          </a:solidFill>
          <a:latin typeface="Arial" panose="020B0604020202020204" pitchFamily="34" charset="0"/>
        </a:defRPr>
      </a:lvl3pPr>
      <a:lvl4pPr algn="ctr" rtl="0" eaLnBrk="0" fontAlgn="base" hangingPunct="0">
        <a:spcBef>
          <a:spcPct val="0"/>
        </a:spcBef>
        <a:spcAft>
          <a:spcPct val="0"/>
        </a:spcAft>
        <a:defRPr sz="2400">
          <a:solidFill>
            <a:schemeClr val="tx1"/>
          </a:solidFill>
          <a:latin typeface="Arial" panose="020B0604020202020204" pitchFamily="34" charset="0"/>
        </a:defRPr>
      </a:lvl4pPr>
      <a:lvl5pPr algn="ctr" rtl="0" eaLnBrk="0" fontAlgn="base" hangingPunct="0">
        <a:spcBef>
          <a:spcPct val="0"/>
        </a:spcBef>
        <a:spcAft>
          <a:spcPct val="0"/>
        </a:spcAft>
        <a:defRPr sz="2400">
          <a:solidFill>
            <a:schemeClr val="tx1"/>
          </a:solidFill>
          <a:latin typeface="Arial" panose="020B0604020202020204" pitchFamily="34" charset="0"/>
        </a:defRPr>
      </a:lvl5pPr>
      <a:lvl6pPr marL="457200" algn="ctr" rtl="0" fontAlgn="base">
        <a:spcBef>
          <a:spcPct val="0"/>
        </a:spcBef>
        <a:spcAft>
          <a:spcPct val="0"/>
        </a:spcAft>
        <a:defRPr sz="2400">
          <a:solidFill>
            <a:schemeClr val="tx1"/>
          </a:solidFill>
          <a:latin typeface="Arial" panose="020B0604020202020204" pitchFamily="34" charset="0"/>
        </a:defRPr>
      </a:lvl6pPr>
      <a:lvl7pPr marL="914400" algn="ctr" rtl="0" fontAlgn="base">
        <a:spcBef>
          <a:spcPct val="0"/>
        </a:spcBef>
        <a:spcAft>
          <a:spcPct val="0"/>
        </a:spcAft>
        <a:defRPr sz="2400">
          <a:solidFill>
            <a:schemeClr val="tx1"/>
          </a:solidFill>
          <a:latin typeface="Arial" panose="020B0604020202020204" pitchFamily="34" charset="0"/>
        </a:defRPr>
      </a:lvl7pPr>
      <a:lvl8pPr marL="1371600" algn="ctr" rtl="0" fontAlgn="base">
        <a:spcBef>
          <a:spcPct val="0"/>
        </a:spcBef>
        <a:spcAft>
          <a:spcPct val="0"/>
        </a:spcAft>
        <a:defRPr sz="2400">
          <a:solidFill>
            <a:schemeClr val="tx1"/>
          </a:solidFill>
          <a:latin typeface="Arial" panose="020B0604020202020204" pitchFamily="34" charset="0"/>
        </a:defRPr>
      </a:lvl8pPr>
      <a:lvl9pPr marL="1828800" algn="ctr" rtl="0" fontAlgn="base">
        <a:spcBef>
          <a:spcPct val="0"/>
        </a:spcBef>
        <a:spcAft>
          <a:spcPct val="0"/>
        </a:spcAft>
        <a:defRPr sz="2400">
          <a:solidFill>
            <a:schemeClr val="tx1"/>
          </a:solidFill>
          <a:latin typeface="Arial" panose="020B0604020202020204" pitchFamily="34" charset="0"/>
        </a:defRPr>
      </a:lvl9pPr>
    </p:titleStyle>
    <p:bodyStyle>
      <a:lvl1pPr marL="36513" algn="l" rtl="0" eaLnBrk="0" fontAlgn="base" hangingPunct="0">
        <a:spcBef>
          <a:spcPct val="20000"/>
        </a:spcBef>
        <a:spcAft>
          <a:spcPct val="0"/>
        </a:spcAft>
        <a:buClr>
          <a:schemeClr val="tx1"/>
        </a:buClr>
        <a:buSzPct val="80000"/>
        <a:defRPr sz="14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3"/>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50"/>
            <a:ext cx="4339856" cy="365125"/>
          </a:xfrm>
          <a:prstGeom prst="rect">
            <a:avLst/>
          </a:prstGeom>
        </p:spPr>
        <p:txBody>
          <a:bodyPr vert="horz" lIns="91440" tIns="45720" rIns="91440" bIns="45720" rtlCol="0" anchor="ctr" anchorCtr="0"/>
          <a:lstStyle>
            <a:lvl1pPr algn="ctr">
              <a:defRPr sz="9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9"/>
            <a:ext cx="2743200" cy="365125"/>
          </a:xfrm>
          <a:prstGeom prst="rect">
            <a:avLst/>
          </a:prstGeom>
        </p:spPr>
        <p:txBody>
          <a:bodyPr vert="horz" lIns="91440" tIns="45720" rIns="91440" bIns="45720" rtlCol="0" anchor="ctr"/>
          <a:lstStyle>
            <a:lvl1pPr algn="r">
              <a:defRPr sz="9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4"/>
            <a:ext cx="2743200" cy="365125"/>
          </a:xfrm>
          <a:prstGeom prst="rect">
            <a:avLst/>
          </a:prstGeom>
        </p:spPr>
        <p:txBody>
          <a:bodyPr vert="horz" lIns="91440" tIns="45720" rIns="91440" bIns="45720" rtlCol="0" anchor="ctr"/>
          <a:lstStyle>
            <a:lvl1pPr algn="l">
              <a:defRPr sz="900" b="0" i="0">
                <a:solidFill>
                  <a:schemeClr val="bg1"/>
                </a:solidFill>
                <a:latin typeface="Avenir Book" charset="0"/>
                <a:ea typeface="Avenir Book" charset="0"/>
                <a:cs typeface="Avenir Book" charset="0"/>
              </a:defRPr>
            </a:lvl1pPr>
          </a:lstStyle>
          <a:p>
            <a:endParaRPr lang="en-US" dirty="0"/>
          </a:p>
        </p:txBody>
      </p:sp>
      <p:pic>
        <p:nvPicPr>
          <p:cNvPr id="7" name="Picture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209020" y="234946"/>
            <a:ext cx="721947" cy="721946"/>
          </a:xfrm>
          <a:prstGeom prst="rect">
            <a:avLst/>
          </a:prstGeom>
        </p:spPr>
      </p:pic>
    </p:spTree>
    <p:extLst>
      <p:ext uri="{BB962C8B-B14F-4D97-AF65-F5344CB8AC3E}">
        <p14:creationId xmlns:p14="http://schemas.microsoft.com/office/powerpoint/2010/main" val="3168820819"/>
      </p:ext>
    </p:extLst>
  </p:cSld>
  <p:clrMap bg1="lt1" tx1="dk1" bg2="lt2" tx2="dk2" accent1="accent1" accent2="accent2" accent3="accent3" accent4="accent4" accent5="accent5" accent6="accent6" hlink="hlink" folHlink="folHlink"/>
  <p:sldLayoutIdLst>
    <p:sldLayoutId id="2147492098" r:id="rId1"/>
    <p:sldLayoutId id="2147492099" r:id="rId2"/>
  </p:sldLayoutIdLst>
  <p:hf hdr="0" ftr="0" dt="0"/>
  <p:txStyles>
    <p:titleStyle>
      <a:lvl1pPr algn="ctr" defTabSz="514350" rtl="0" eaLnBrk="1" latinLnBrk="0" hangingPunct="1">
        <a:lnSpc>
          <a:spcPct val="90000"/>
        </a:lnSpc>
        <a:spcBef>
          <a:spcPct val="0"/>
        </a:spcBef>
        <a:buNone/>
        <a:defRPr sz="3000" b="0" i="0" kern="1200">
          <a:solidFill>
            <a:schemeClr val="tx1"/>
          </a:solidFill>
          <a:latin typeface="Avenir Book" charset="0"/>
          <a:ea typeface="Avenir Book" charset="0"/>
          <a:cs typeface="Avenir Book" charset="0"/>
        </a:defRPr>
      </a:lvl1pPr>
    </p:titleStyle>
    <p:bodyStyle>
      <a:lvl1pPr marL="0" indent="0" algn="ctr" defTabSz="514350" rtl="0" eaLnBrk="1" latinLnBrk="0" hangingPunct="1">
        <a:lnSpc>
          <a:spcPct val="90000"/>
        </a:lnSpc>
        <a:spcBef>
          <a:spcPts val="563"/>
        </a:spcBef>
        <a:buFont typeface="Arial"/>
        <a:buNone/>
        <a:defRPr sz="1406" i="0" kern="1200" baseline="0">
          <a:solidFill>
            <a:schemeClr val="tx1"/>
          </a:solidFill>
          <a:latin typeface="+mn-lt"/>
          <a:ea typeface="+mn-ea"/>
          <a:cs typeface="+mn-cs"/>
        </a:defRPr>
      </a:lvl1pPr>
      <a:lvl2pPr marL="257175" indent="0" algn="ctr" defTabSz="514350" rtl="0" eaLnBrk="1" latinLnBrk="0" hangingPunct="1">
        <a:lnSpc>
          <a:spcPct val="90000"/>
        </a:lnSpc>
        <a:spcBef>
          <a:spcPts val="281"/>
        </a:spcBef>
        <a:buFont typeface="Arial"/>
        <a:buNone/>
        <a:defRPr sz="1350" kern="1200">
          <a:solidFill>
            <a:schemeClr val="tx1"/>
          </a:solidFill>
          <a:latin typeface="+mn-lt"/>
          <a:ea typeface="+mn-ea"/>
          <a:cs typeface="+mn-cs"/>
        </a:defRPr>
      </a:lvl2pPr>
      <a:lvl3pPr marL="514350" indent="0" algn="ctr" defTabSz="514350" rtl="0" eaLnBrk="1" latinLnBrk="0" hangingPunct="1">
        <a:lnSpc>
          <a:spcPct val="90000"/>
        </a:lnSpc>
        <a:spcBef>
          <a:spcPts val="281"/>
        </a:spcBef>
        <a:buFont typeface="Arial"/>
        <a:buNone/>
        <a:defRPr sz="1125" kern="1200">
          <a:solidFill>
            <a:schemeClr val="tx1"/>
          </a:solidFill>
          <a:latin typeface="+mn-lt"/>
          <a:ea typeface="+mn-ea"/>
          <a:cs typeface="+mn-cs"/>
        </a:defRPr>
      </a:lvl3pPr>
      <a:lvl4pPr marL="771525" indent="0" algn="ctr" defTabSz="514350" rtl="0" eaLnBrk="1" latinLnBrk="0" hangingPunct="1">
        <a:lnSpc>
          <a:spcPct val="90000"/>
        </a:lnSpc>
        <a:spcBef>
          <a:spcPts val="281"/>
        </a:spcBef>
        <a:buFont typeface="Arial"/>
        <a:buNone/>
        <a:defRPr sz="1013" kern="1200">
          <a:solidFill>
            <a:schemeClr val="tx1"/>
          </a:solidFill>
          <a:latin typeface="+mn-lt"/>
          <a:ea typeface="+mn-ea"/>
          <a:cs typeface="+mn-cs"/>
        </a:defRPr>
      </a:lvl4pPr>
      <a:lvl5pPr marL="1028700" indent="0" algn="ctr" defTabSz="514350" rtl="0" eaLnBrk="1" latinLnBrk="0" hangingPunct="1">
        <a:lnSpc>
          <a:spcPct val="90000"/>
        </a:lnSpc>
        <a:spcBef>
          <a:spcPts val="281"/>
        </a:spcBef>
        <a:buFont typeface="Arial"/>
        <a:buNone/>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2841499576"/>
      </p:ext>
    </p:extLst>
  </p:cSld>
  <p:clrMap bg1="lt1" tx1="dk1" bg2="lt2" tx2="dk2" accent1="accent1" accent2="accent2" accent3="accent3" accent4="accent4" accent5="accent5" accent6="accent6" hlink="hlink" folHlink="folHlink"/>
  <p:sldLayoutIdLst>
    <p:sldLayoutId id="2147492149" r:id="rId1"/>
    <p:sldLayoutId id="2147492150" r:id="rId2"/>
    <p:sldLayoutId id="2147492151" r:id="rId3"/>
    <p:sldLayoutId id="2147492152" r:id="rId4"/>
    <p:sldLayoutId id="2147492153" r:id="rId5"/>
    <p:sldLayoutId id="2147492154" r:id="rId6"/>
    <p:sldLayoutId id="2147492155" r:id="rId7"/>
    <p:sldLayoutId id="2147492156" r:id="rId8"/>
    <p:sldLayoutId id="2147492157" r:id="rId9"/>
    <p:sldLayoutId id="2147492158" r:id="rId10"/>
    <p:sldLayoutId id="2147492159"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34434" y="188914"/>
            <a:ext cx="11292417" cy="504825"/>
          </a:xfrm>
          <a:prstGeom prst="rect">
            <a:avLst/>
          </a:prstGeom>
          <a:noFill/>
          <a:ln w="9525">
            <a:noFill/>
            <a:miter lim="800000"/>
            <a:headEnd/>
            <a:tailEnd/>
          </a:ln>
        </p:spPr>
        <p:txBody>
          <a:bodyPr vert="horz" wrap="square" lIns="91440" tIns="45720" rIns="91440" bIns="0" numCol="1" anchor="b" anchorCtr="0" compatLnSpc="1">
            <a:prstTxWarp prst="textNoShape">
              <a:avLst/>
            </a:prstTxWarp>
          </a:bodyPr>
          <a:lstStyle/>
          <a:p>
            <a:pPr lvl="0"/>
            <a:r>
              <a:rPr lang="sv-SE" dirty="0"/>
              <a:t>Klicka här för att ändra format</a:t>
            </a:r>
          </a:p>
        </p:txBody>
      </p:sp>
      <p:sp>
        <p:nvSpPr>
          <p:cNvPr id="1029" name="Rectangle 3"/>
          <p:cNvSpPr>
            <a:spLocks noGrp="1" noChangeArrowheads="1"/>
          </p:cNvSpPr>
          <p:nvPr>
            <p:ph type="body" idx="1"/>
          </p:nvPr>
        </p:nvSpPr>
        <p:spPr bwMode="auto">
          <a:xfrm>
            <a:off x="334434" y="981075"/>
            <a:ext cx="11523133" cy="532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2" name="Rectangle 4"/>
          <p:cNvSpPr>
            <a:spLocks noGrp="1" noChangeArrowheads="1"/>
          </p:cNvSpPr>
          <p:nvPr>
            <p:ph type="dt" sz="half" idx="2"/>
          </p:nvPr>
        </p:nvSpPr>
        <p:spPr bwMode="auto">
          <a:xfrm>
            <a:off x="334434" y="6453188"/>
            <a:ext cx="1289829"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solidFill>
                  <a:schemeClr val="bg1">
                    <a:lumMod val="50000"/>
                  </a:schemeClr>
                </a:solidFill>
                <a:latin typeface="Arial"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3" name="Rectangle 5"/>
          <p:cNvSpPr>
            <a:spLocks noGrp="1" noChangeArrowheads="1"/>
          </p:cNvSpPr>
          <p:nvPr>
            <p:ph type="ftr" sz="quarter" idx="3"/>
          </p:nvPr>
        </p:nvSpPr>
        <p:spPr bwMode="auto">
          <a:xfrm>
            <a:off x="1732547" y="6453188"/>
            <a:ext cx="9068804"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solidFill>
                  <a:schemeClr val="bg1">
                    <a:lumMod val="50000"/>
                  </a:schemeClr>
                </a:solidFill>
                <a:latin typeface="Arial" charset="0"/>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1030" name="Rectangle 6"/>
          <p:cNvSpPr>
            <a:spLocks noGrp="1" noChangeArrowheads="1"/>
          </p:cNvSpPr>
          <p:nvPr>
            <p:ph type="sldNum" sz="quarter" idx="4"/>
          </p:nvPr>
        </p:nvSpPr>
        <p:spPr bwMode="auto">
          <a:xfrm>
            <a:off x="10991851" y="6453188"/>
            <a:ext cx="865716"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chemeClr val="bg1">
                    <a:lumMod val="50000"/>
                  </a:schemeClr>
                </a:solidFill>
                <a:latin typeface="Arial" charset="0"/>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DB0895F4-1E1F-4DBB-AD3D-655666BD427B}" type="slidenum">
              <a:rPr kumimoji="0" lang="sv-SE" sz="1200" b="0" i="0" u="none" strike="noStrike" kern="1200" cap="none" spc="0" normalizeH="0" baseline="0" noProof="0" smtClean="0">
                <a:ln>
                  <a:noFill/>
                </a:ln>
                <a:solidFill>
                  <a:srgbClr val="FFFFFF">
                    <a:lumMod val="50000"/>
                  </a:srgbClr>
                </a:solidFill>
                <a:effectLst/>
                <a:uLnTx/>
                <a:uFillTx/>
                <a:latin typeface="Arial" charset="0"/>
                <a:ea typeface="ＭＳ Ｐゴシック" pitchFamily="1" charset="-128"/>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sv-SE" sz="1200" b="0" i="0" u="none" strike="noStrike" kern="1200" cap="none" spc="0" normalizeH="0" baseline="0" noProof="0" dirty="0">
              <a:ln>
                <a:noFill/>
              </a:ln>
              <a:solidFill>
                <a:srgbClr val="FFFFFF">
                  <a:lumMod val="50000"/>
                </a:srgbClr>
              </a:solidFill>
              <a:effectLst/>
              <a:uLnTx/>
              <a:uFillTx/>
              <a:latin typeface="Arial" charset="0"/>
              <a:ea typeface="ＭＳ Ｐゴシック" pitchFamily="1" charset="-128"/>
            </a:endParaRPr>
          </a:p>
        </p:txBody>
      </p:sp>
      <p:sp>
        <p:nvSpPr>
          <p:cNvPr id="1036" name="Rectangle 12"/>
          <p:cNvSpPr>
            <a:spLocks noChangeArrowheads="1"/>
          </p:cNvSpPr>
          <p:nvPr/>
        </p:nvSpPr>
        <p:spPr bwMode="auto">
          <a:xfrm>
            <a:off x="0" y="0"/>
            <a:ext cx="12192000" cy="6858000"/>
          </a:xfrm>
          <a:prstGeom prst="rect">
            <a:avLst/>
          </a:prstGeom>
          <a:noFill/>
          <a:ln w="9525">
            <a:solidFill>
              <a:schemeClr val="tx1"/>
            </a:solidFill>
            <a:miter lim="800000"/>
            <a:headEnd/>
            <a:tailEnd/>
          </a:ln>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Arial" charset="0"/>
              <a:ea typeface="ＭＳ Ｐゴシック" pitchFamily="1" charset="-128"/>
            </a:endParaRPr>
          </a:p>
        </p:txBody>
      </p:sp>
    </p:spTree>
    <p:extLst>
      <p:ext uri="{BB962C8B-B14F-4D97-AF65-F5344CB8AC3E}">
        <p14:creationId xmlns:p14="http://schemas.microsoft.com/office/powerpoint/2010/main" val="1487033353"/>
      </p:ext>
    </p:extLst>
  </p:cSld>
  <p:clrMap bg1="lt1" tx1="dk1" bg2="lt2" tx2="dk2" accent1="accent1" accent2="accent2" accent3="accent3" accent4="accent4" accent5="accent5" accent6="accent6" hlink="hlink" folHlink="folHlink"/>
  <p:sldLayoutIdLst>
    <p:sldLayoutId id="2147492162" r:id="rId1"/>
    <p:sldLayoutId id="2147492163" r:id="rId2"/>
  </p:sldLayoutIdLst>
  <p:hf hdr="0" ftr="0" dt="0"/>
  <p:txStyles>
    <p:title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2pPr>
      <a:lvl3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3pPr>
      <a:lvl4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4pPr>
      <a:lvl5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5pPr>
      <a:lvl6pPr marL="457200" algn="l" rtl="0" fontAlgn="base">
        <a:spcBef>
          <a:spcPct val="0"/>
        </a:spcBef>
        <a:spcAft>
          <a:spcPct val="0"/>
        </a:spcAft>
        <a:defRPr sz="3600">
          <a:solidFill>
            <a:schemeClr val="tx2"/>
          </a:solidFill>
          <a:latin typeface="Arial" charset="0"/>
          <a:ea typeface="ＭＳ Ｐゴシック" charset="-128"/>
          <a:cs typeface="ＭＳ Ｐゴシック" charset="-128"/>
        </a:defRPr>
      </a:lvl6pPr>
      <a:lvl7pPr marL="914400" algn="l" rtl="0" fontAlgn="base">
        <a:spcBef>
          <a:spcPct val="0"/>
        </a:spcBef>
        <a:spcAft>
          <a:spcPct val="0"/>
        </a:spcAft>
        <a:defRPr sz="3600">
          <a:solidFill>
            <a:schemeClr val="tx2"/>
          </a:solidFill>
          <a:latin typeface="Arial" charset="0"/>
          <a:ea typeface="ＭＳ Ｐゴシック" charset="-128"/>
          <a:cs typeface="ＭＳ Ｐゴシック" charset="-128"/>
        </a:defRPr>
      </a:lvl7pPr>
      <a:lvl8pPr marL="1371600" algn="l" rtl="0" fontAlgn="base">
        <a:spcBef>
          <a:spcPct val="0"/>
        </a:spcBef>
        <a:spcAft>
          <a:spcPct val="0"/>
        </a:spcAft>
        <a:defRPr sz="3600">
          <a:solidFill>
            <a:schemeClr val="tx2"/>
          </a:solidFill>
          <a:latin typeface="Arial" charset="0"/>
          <a:ea typeface="ＭＳ Ｐゴシック" charset="-128"/>
          <a:cs typeface="ＭＳ Ｐゴシック" charset="-128"/>
        </a:defRPr>
      </a:lvl8pPr>
      <a:lvl9pPr marL="1828800" algn="l" rtl="0" fontAlgn="base">
        <a:spcBef>
          <a:spcPct val="0"/>
        </a:spcBef>
        <a:spcAft>
          <a:spcPct val="0"/>
        </a:spcAft>
        <a:defRPr sz="3600">
          <a:solidFill>
            <a:schemeClr val="tx2"/>
          </a:solidFill>
          <a:latin typeface="Arial" charset="0"/>
          <a:ea typeface="ＭＳ Ｐゴシック" charset="-128"/>
          <a:cs typeface="ＭＳ Ｐゴシック" charset="-128"/>
        </a:defRPr>
      </a:lvl9pPr>
    </p:titleStyle>
    <p:bodyStyle>
      <a:lvl1pPr marL="176213" indent="-176213" algn="l" rtl="0" eaLnBrk="0" fontAlgn="base" hangingPunct="0">
        <a:spcBef>
          <a:spcPct val="35000"/>
        </a:spcBef>
        <a:spcAft>
          <a:spcPct val="0"/>
        </a:spcAft>
        <a:buChar char="•"/>
        <a:defRPr sz="2000">
          <a:solidFill>
            <a:schemeClr val="tx1"/>
          </a:solidFill>
          <a:latin typeface="+mn-lt"/>
          <a:ea typeface="+mn-ea"/>
          <a:cs typeface="+mn-cs"/>
        </a:defRPr>
      </a:lvl1pPr>
      <a:lvl2pPr marL="357188" indent="-179388" algn="l" rtl="0" eaLnBrk="0" fontAlgn="base" hangingPunct="0">
        <a:spcBef>
          <a:spcPct val="20000"/>
        </a:spcBef>
        <a:spcAft>
          <a:spcPct val="0"/>
        </a:spcAft>
        <a:buChar char="–"/>
        <a:defRPr sz="1800">
          <a:solidFill>
            <a:schemeClr val="tx1"/>
          </a:solidFill>
          <a:latin typeface="+mn-lt"/>
          <a:ea typeface="+mn-ea"/>
        </a:defRPr>
      </a:lvl2pPr>
      <a:lvl3pPr marL="534988" indent="-177800" algn="l" rtl="0" eaLnBrk="0" fontAlgn="base" hangingPunct="0">
        <a:spcBef>
          <a:spcPct val="20000"/>
        </a:spcBef>
        <a:spcAft>
          <a:spcPct val="0"/>
        </a:spcAft>
        <a:buChar char="•"/>
        <a:defRPr sz="1800">
          <a:solidFill>
            <a:schemeClr val="tx1"/>
          </a:solidFill>
          <a:latin typeface="+mn-lt"/>
          <a:ea typeface="+mn-ea"/>
        </a:defRPr>
      </a:lvl3pPr>
      <a:lvl4pPr marL="720725" indent="-185738" algn="l" rtl="0" eaLnBrk="0" fontAlgn="base" hangingPunct="0">
        <a:spcBef>
          <a:spcPct val="20000"/>
        </a:spcBef>
        <a:spcAft>
          <a:spcPct val="0"/>
        </a:spcAft>
        <a:buChar char="–"/>
        <a:defRPr sz="1600">
          <a:solidFill>
            <a:schemeClr val="tx1"/>
          </a:solidFill>
          <a:latin typeface="+mn-lt"/>
          <a:ea typeface="+mn-ea"/>
        </a:defRPr>
      </a:lvl4pPr>
      <a:lvl5pPr marL="898525" indent="-1778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a:solidFill>
            <a:schemeClr val="tx1"/>
          </a:solidFill>
          <a:latin typeface="+mn-lt"/>
          <a:ea typeface="+mn-ea"/>
        </a:defRPr>
      </a:lvl6pPr>
      <a:lvl7pPr marL="2971800" indent="-228600" algn="l" rtl="0" fontAlgn="base">
        <a:spcBef>
          <a:spcPct val="20000"/>
        </a:spcBef>
        <a:spcAft>
          <a:spcPct val="0"/>
        </a:spcAft>
        <a:buChar char="»"/>
        <a:defRPr>
          <a:solidFill>
            <a:schemeClr val="tx1"/>
          </a:solidFill>
          <a:latin typeface="+mn-lt"/>
          <a:ea typeface="+mn-ea"/>
        </a:defRPr>
      </a:lvl7pPr>
      <a:lvl8pPr marL="3429000" indent="-228600" algn="l" rtl="0" fontAlgn="base">
        <a:spcBef>
          <a:spcPct val="20000"/>
        </a:spcBef>
        <a:spcAft>
          <a:spcPct val="0"/>
        </a:spcAft>
        <a:buChar char="»"/>
        <a:defRPr>
          <a:solidFill>
            <a:schemeClr val="tx1"/>
          </a:solidFill>
          <a:latin typeface="+mn-lt"/>
          <a:ea typeface="+mn-ea"/>
        </a:defRPr>
      </a:lvl8pPr>
      <a:lvl9pPr marL="3886200" indent="-228600" algn="l" rtl="0" fontAlgn="base">
        <a:spcBef>
          <a:spcPct val="20000"/>
        </a:spcBef>
        <a:spcAft>
          <a:spcPct val="0"/>
        </a:spcAft>
        <a:buChar char="»"/>
        <a:defRPr>
          <a:solidFill>
            <a:schemeClr val="tx1"/>
          </a:solidFill>
          <a:latin typeface="+mn-lt"/>
          <a:ea typeface="+mn-ea"/>
        </a:defRPr>
      </a:lvl9pPr>
    </p:bodyStyle>
    <p:other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r>
              <a:rPr lang="en-US"/>
              <a:t>IDT </a:t>
            </a:r>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fld id="{F7BE4347-7A6E-3646-9958-E71351AB9577}" type="datetime3">
              <a:rPr lang="en-US" smtClean="0"/>
              <a:t>11 October 2022</a:t>
            </a:fld>
            <a:endParaRPr lang="en-US" dirty="0"/>
          </a:p>
        </p:txBody>
      </p:sp>
      <p:pic>
        <p:nvPicPr>
          <p:cNvPr id="7" name="Picture 6"/>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pic>
        <p:nvPicPr>
          <p:cNvPr id="1025" name="Picture 1" descr="page4image2766581152">
            <a:extLst>
              <a:ext uri="{FF2B5EF4-FFF2-40B4-BE49-F238E27FC236}">
                <a16:creationId xmlns:a16="http://schemas.microsoft.com/office/drawing/2014/main" id="{EED8DA56-D733-6E4A-86A9-E5D0667970C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1336" y="245739"/>
            <a:ext cx="816864" cy="74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0090306"/>
      </p:ext>
    </p:extLst>
  </p:cSld>
  <p:clrMap bg1="lt1" tx1="dk1" bg2="lt2" tx2="dk2" accent1="accent1" accent2="accent2" accent3="accent3" accent4="accent4" accent5="accent5" accent6="accent6" hlink="hlink" folHlink="folHlink"/>
  <p:sldLayoutIdLst>
    <p:sldLayoutId id="2147492179" r:id="rId1"/>
    <p:sldLayoutId id="2147492181" r:id="rId2"/>
    <p:sldLayoutId id="2147492182" r:id="rId3"/>
  </p:sldLayoutIdLst>
  <p:hf hdr="0" ftr="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r>
              <a:rPr lang="en-US"/>
              <a:t>IDT </a:t>
            </a:r>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fld id="{F7BE4347-7A6E-3646-9958-E71351AB9577}" type="datetime3">
              <a:rPr lang="en-US" smtClean="0"/>
              <a:t>11 October 2022</a:t>
            </a:fld>
            <a:endParaRPr lang="en-US" dirty="0"/>
          </a:p>
        </p:txBody>
      </p:sp>
      <p:pic>
        <p:nvPicPr>
          <p:cNvPr id="7" name="Picture 6"/>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pic>
        <p:nvPicPr>
          <p:cNvPr id="1025" name="Picture 1" descr="page4image2766581152">
            <a:extLst>
              <a:ext uri="{FF2B5EF4-FFF2-40B4-BE49-F238E27FC236}">
                <a16:creationId xmlns:a16="http://schemas.microsoft.com/office/drawing/2014/main" id="{EED8DA56-D733-6E4A-86A9-E5D0667970C8}"/>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1336" y="245739"/>
            <a:ext cx="816864" cy="74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8011946"/>
      </p:ext>
    </p:extLst>
  </p:cSld>
  <p:clrMap bg1="lt1" tx1="dk1" bg2="lt2" tx2="dk2" accent1="accent1" accent2="accent2" accent3="accent3" accent4="accent4" accent5="accent5" accent6="accent6" hlink="hlink" folHlink="folHlink"/>
  <p:sldLayoutIdLst>
    <p:sldLayoutId id="2147492184" r:id="rId1"/>
    <p:sldLayoutId id="2147492185" r:id="rId2"/>
    <p:sldLayoutId id="2147492187" r:id="rId3"/>
    <p:sldLayoutId id="2147492188" r:id="rId4"/>
  </p:sldLayoutIdLst>
  <p:hf hdr="0" ftr="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7"/>
          <a:stretch>
            <a:fillRect/>
          </a:stretch>
        </p:blipFill>
        <p:spPr>
          <a:xfrm>
            <a:off x="0" y="6597352"/>
            <a:ext cx="12192000" cy="353781"/>
          </a:xfrm>
          <a:prstGeom prst="rect">
            <a:avLst/>
          </a:prstGeom>
        </p:spPr>
      </p:pic>
      <p:pic>
        <p:nvPicPr>
          <p:cNvPr id="7" name="Image 6" descr="MCC-inernational-finalV01.png"/>
          <p:cNvPicPr>
            <a:picLocks noChangeAspect="1"/>
          </p:cNvPicPr>
          <p:nvPr userDrawn="1"/>
        </p:nvPicPr>
        <p:blipFill>
          <a:blip r:embed="rId8"/>
          <a:stretch>
            <a:fillRect/>
          </a:stretch>
        </p:blipFill>
        <p:spPr>
          <a:xfrm>
            <a:off x="10814401" y="48001"/>
            <a:ext cx="1351732" cy="1351732"/>
          </a:xfrm>
          <a:prstGeom prst="rect">
            <a:avLst/>
          </a:prstGeom>
        </p:spPr>
      </p:pic>
      <p:sp>
        <p:nvSpPr>
          <p:cNvPr id="4"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Tree>
    <p:extLst>
      <p:ext uri="{BB962C8B-B14F-4D97-AF65-F5344CB8AC3E}">
        <p14:creationId xmlns:p14="http://schemas.microsoft.com/office/powerpoint/2010/main" val="3876630021"/>
      </p:ext>
    </p:extLst>
  </p:cSld>
  <p:clrMap bg1="lt1" tx1="dk1" bg2="lt2" tx2="dk2" accent1="accent1" accent2="accent2" accent3="accent3" accent4="accent4" accent5="accent5" accent6="accent6" hlink="hlink" folHlink="folHlink"/>
  <p:sldLayoutIdLst>
    <p:sldLayoutId id="2147492192" r:id="rId1"/>
    <p:sldLayoutId id="2147492193" r:id="rId2"/>
    <p:sldLayoutId id="2147492194" r:id="rId3"/>
    <p:sldLayoutId id="2147492195" r:id="rId4"/>
    <p:sldLayoutId id="2147492196" r:id="rId5"/>
  </p:sldLayoutIdLst>
  <p:hf sldNum="0" hdr="0" dt="0"/>
  <p:txStyles>
    <p:titleStyle>
      <a:lvl1pPr algn="ctr" defTabSz="609585" rtl="0" eaLnBrk="1" latinLnBrk="0" hangingPunct="1">
        <a:spcBef>
          <a:spcPct val="0"/>
        </a:spcBef>
        <a:buNone/>
        <a:defRPr sz="3733" b="1" kern="1200">
          <a:solidFill>
            <a:schemeClr val="tx1"/>
          </a:solidFill>
          <a:latin typeface="Arial Narrow"/>
          <a:ea typeface="+mj-ea"/>
          <a:cs typeface="Arial Narrow"/>
        </a:defRPr>
      </a:lvl1pPr>
    </p:titleStyle>
    <p:bodyStyle>
      <a:lvl1pPr marL="457189" indent="-457189" algn="l" defTabSz="609585" rtl="0" eaLnBrk="1" latinLnBrk="0" hangingPunct="1">
        <a:spcBef>
          <a:spcPct val="20000"/>
        </a:spcBef>
        <a:buClr>
          <a:schemeClr val="accent1"/>
        </a:buClr>
        <a:buFont typeface="Wingdings" charset="2"/>
        <a:buChar char="§"/>
        <a:defRPr sz="3733" kern="1200">
          <a:solidFill>
            <a:schemeClr val="tx1"/>
          </a:solidFill>
          <a:latin typeface="Arial Narrow"/>
          <a:ea typeface="+mn-ea"/>
          <a:cs typeface="Arial Narrow"/>
        </a:defRPr>
      </a:lvl1pPr>
      <a:lvl2pPr marL="990575" indent="-380990" algn="l" defTabSz="609585" rtl="0" eaLnBrk="1" latinLnBrk="0" hangingPunct="1">
        <a:spcBef>
          <a:spcPct val="20000"/>
        </a:spcBef>
        <a:buClr>
          <a:schemeClr val="accent1"/>
        </a:buClr>
        <a:buFont typeface="Wingdings" charset="2"/>
        <a:buChar char="§"/>
        <a:defRPr sz="3200" kern="1200">
          <a:solidFill>
            <a:schemeClr val="tx1"/>
          </a:solidFill>
          <a:latin typeface="Arial Narrow"/>
          <a:ea typeface="+mn-ea"/>
          <a:cs typeface="Arial Narrow"/>
        </a:defRPr>
      </a:lvl2pPr>
      <a:lvl3pPr marL="1523962"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3pPr>
      <a:lvl4pPr marL="2133547"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4pPr>
      <a:lvl5pPr marL="2743131"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9.xml"/><Relationship Id="rId5" Type="http://schemas.openxmlformats.org/officeDocument/2006/relationships/image" Target="../media/image7.png"/><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5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1209681/contributions/5086782/attachments/2525464/4344726/MC%20Study%20MOC%20(final%208.22).pdf"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hyperlink" Target="https://indico.cern.ch/event/1209681/contributions/5086782/attachments/2525464/4343529/Muon_Collider_Governance.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53.xml"/></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53.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 Id="rId5" Type="http://schemas.openxmlformats.org/officeDocument/2006/relationships/image" Target="../media/image19.png"/><Relationship Id="rId4" Type="http://schemas.openxmlformats.org/officeDocument/2006/relationships/hyperlink" Target="https://indico.cern.ch/event/120968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4093106"/>
            <a:ext cx="12192000" cy="2810933"/>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12192000" cy="6854613"/>
          </a:xfrm>
          <a:prstGeom prst="rect">
            <a:avLst/>
          </a:prstGeom>
        </p:spPr>
      </p:pic>
      <p:pic>
        <p:nvPicPr>
          <p:cNvPr id="85" name="Image 84" descr="MCC-LogoCERN.jpg"/>
          <p:cNvPicPr>
            <a:picLocks noChangeAspect="1"/>
          </p:cNvPicPr>
          <p:nvPr/>
        </p:nvPicPr>
        <p:blipFill>
          <a:blip r:embed="rId4"/>
          <a:stretch>
            <a:fillRect/>
          </a:stretch>
        </p:blipFill>
        <p:spPr>
          <a:xfrm>
            <a:off x="10769600" y="341200"/>
            <a:ext cx="1117600" cy="1117600"/>
          </a:xfrm>
          <a:prstGeom prst="rect">
            <a:avLst/>
          </a:prstGeom>
        </p:spPr>
      </p:pic>
      <p:pic>
        <p:nvPicPr>
          <p:cNvPr id="86" name="Image 85" descr="MCC-inernational-finalV01.png"/>
          <p:cNvPicPr>
            <a:picLocks noChangeAspect="1"/>
          </p:cNvPicPr>
          <p:nvPr/>
        </p:nvPicPr>
        <p:blipFill>
          <a:blip r:embed="rId5"/>
          <a:stretch>
            <a:fillRect/>
          </a:stretch>
        </p:blipFill>
        <p:spPr>
          <a:xfrm>
            <a:off x="176672" y="76201"/>
            <a:ext cx="1855329" cy="1855329"/>
          </a:xfrm>
          <a:prstGeom prst="rect">
            <a:avLst/>
          </a:prstGeom>
        </p:spPr>
      </p:pic>
      <p:sp>
        <p:nvSpPr>
          <p:cNvPr id="11" name="ZoneTexte 10"/>
          <p:cNvSpPr txBox="1"/>
          <p:nvPr/>
        </p:nvSpPr>
        <p:spPr>
          <a:xfrm>
            <a:off x="3139965" y="2948947"/>
            <a:ext cx="5836356" cy="1569660"/>
          </a:xfrm>
          <a:prstGeom prst="rect">
            <a:avLst/>
          </a:prstGeom>
          <a:noFill/>
        </p:spPr>
        <p:txBody>
          <a:bodyPr wrap="square" rtlCol="0">
            <a:spAutoFit/>
          </a:bodyPr>
          <a:lstStyle/>
          <a:p>
            <a:pPr algn="ctr"/>
            <a:r>
              <a:rPr lang="en-GB" sz="4800" dirty="0">
                <a:solidFill>
                  <a:schemeClr val="accent6">
                    <a:lumMod val="50000"/>
                  </a:schemeClr>
                </a:solidFill>
                <a:latin typeface="Calibri"/>
                <a:cs typeface="Calibri"/>
              </a:rPr>
              <a:t>The Muon Collider Collaboration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D780E2C-07E5-AD26-DC6A-7D828384BD0A}"/>
              </a:ext>
            </a:extLst>
          </p:cNvPr>
          <p:cNvSpPr>
            <a:spLocks noGrp="1"/>
          </p:cNvSpPr>
          <p:nvPr>
            <p:ph type="sldNum" sz="quarter" idx="4"/>
          </p:nvPr>
        </p:nvSpPr>
        <p:spPr/>
        <p:txBody>
          <a:bodyPr/>
          <a:lstStyle/>
          <a:p>
            <a:fld id="{974172A1-1CBF-0B40-9234-7D4D80EC19EA}" type="slidenum">
              <a:rPr lang="en-GB" smtClean="0"/>
              <a:pPr/>
              <a:t>10</a:t>
            </a:fld>
            <a:endParaRPr lang="en-GB" dirty="0"/>
          </a:p>
        </p:txBody>
      </p:sp>
      <p:pic>
        <p:nvPicPr>
          <p:cNvPr id="4" name="Picture 3">
            <a:extLst>
              <a:ext uri="{FF2B5EF4-FFF2-40B4-BE49-F238E27FC236}">
                <a16:creationId xmlns:a16="http://schemas.microsoft.com/office/drawing/2014/main" id="{304CBAF5-9801-7B0A-5A12-19DBF5E29612}"/>
              </a:ext>
            </a:extLst>
          </p:cNvPr>
          <p:cNvPicPr>
            <a:picLocks noChangeAspect="1"/>
          </p:cNvPicPr>
          <p:nvPr/>
        </p:nvPicPr>
        <p:blipFill>
          <a:blip r:embed="rId2"/>
          <a:stretch>
            <a:fillRect/>
          </a:stretch>
        </p:blipFill>
        <p:spPr>
          <a:xfrm>
            <a:off x="5552541" y="0"/>
            <a:ext cx="6639459" cy="6725068"/>
          </a:xfrm>
          <a:prstGeom prst="rect">
            <a:avLst/>
          </a:prstGeom>
        </p:spPr>
      </p:pic>
      <p:sp>
        <p:nvSpPr>
          <p:cNvPr id="5" name="TextBox 4">
            <a:extLst>
              <a:ext uri="{FF2B5EF4-FFF2-40B4-BE49-F238E27FC236}">
                <a16:creationId xmlns:a16="http://schemas.microsoft.com/office/drawing/2014/main" id="{4CBC86B1-6F8E-A52B-6E19-412541E46336}"/>
              </a:ext>
            </a:extLst>
          </p:cNvPr>
          <p:cNvSpPr txBox="1"/>
          <p:nvPr/>
        </p:nvSpPr>
        <p:spPr>
          <a:xfrm>
            <a:off x="1271464" y="188640"/>
            <a:ext cx="3674083" cy="400110"/>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effectLst/>
                <a:uLnTx/>
                <a:uFillTx/>
                <a:latin typeface="Arial"/>
                <a:ea typeface="+mn-ea"/>
                <a:cs typeface="+mn-cs"/>
              </a:rPr>
              <a:t>Draft ICB chair mandate </a:t>
            </a:r>
          </a:p>
        </p:txBody>
      </p:sp>
    </p:spTree>
    <p:extLst>
      <p:ext uri="{BB962C8B-B14F-4D97-AF65-F5344CB8AC3E}">
        <p14:creationId xmlns:p14="http://schemas.microsoft.com/office/powerpoint/2010/main" val="1698560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674223-A757-C157-61F9-00F2B611D45F}"/>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3" name="Title 2">
            <a:extLst>
              <a:ext uri="{FF2B5EF4-FFF2-40B4-BE49-F238E27FC236}">
                <a16:creationId xmlns:a16="http://schemas.microsoft.com/office/drawing/2014/main" id="{923C0158-4A1A-E675-828B-D1C741468CDE}"/>
              </a:ext>
            </a:extLst>
          </p:cNvPr>
          <p:cNvSpPr>
            <a:spLocks noGrp="1"/>
          </p:cNvSpPr>
          <p:nvPr>
            <p:ph type="title"/>
          </p:nvPr>
        </p:nvSpPr>
        <p:spPr>
          <a:xfrm>
            <a:off x="726536" y="-171400"/>
            <a:ext cx="10043064" cy="1143000"/>
          </a:xfrm>
        </p:spPr>
        <p:txBody>
          <a:bodyPr/>
          <a:lstStyle/>
          <a:p>
            <a:r>
              <a:rPr lang="en-GB" dirty="0"/>
              <a:t>The three main wheels</a:t>
            </a:r>
          </a:p>
        </p:txBody>
      </p:sp>
      <p:graphicFrame>
        <p:nvGraphicFramePr>
          <p:cNvPr id="4" name="Diagram 3">
            <a:extLst>
              <a:ext uri="{FF2B5EF4-FFF2-40B4-BE49-F238E27FC236}">
                <a16:creationId xmlns:a16="http://schemas.microsoft.com/office/drawing/2014/main" id="{F192AA8D-33AE-1324-F8C7-49F2BC15E904}"/>
              </a:ext>
            </a:extLst>
          </p:cNvPr>
          <p:cNvGraphicFramePr/>
          <p:nvPr>
            <p:extLst>
              <p:ext uri="{D42A27DB-BD31-4B8C-83A1-F6EECF244321}">
                <p14:modId xmlns:p14="http://schemas.microsoft.com/office/powerpoint/2010/main" val="3801821476"/>
              </p:ext>
            </p:extLst>
          </p:nvPr>
        </p:nvGraphicFramePr>
        <p:xfrm>
          <a:off x="1031336" y="89219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84C9E03B-D29E-63DF-8339-A7491CFF44A4}"/>
              </a:ext>
            </a:extLst>
          </p:cNvPr>
          <p:cNvSpPr txBox="1"/>
          <p:nvPr/>
        </p:nvSpPr>
        <p:spPr>
          <a:xfrm>
            <a:off x="8523846" y="971600"/>
            <a:ext cx="3260786" cy="1477328"/>
          </a:xfrm>
          <a:prstGeom prst="rect">
            <a:avLst/>
          </a:prstGeom>
          <a:noFill/>
        </p:spPr>
        <p:txBody>
          <a:bodyPr wrap="square" rtlCol="0">
            <a:spAutoFit/>
          </a:bodyPr>
          <a:lstStyle/>
          <a:p>
            <a:r>
              <a:rPr lang="en-GB" dirty="0">
                <a:solidFill>
                  <a:schemeClr val="accent6">
                    <a:lumMod val="50000"/>
                  </a:schemeClr>
                </a:solidFill>
              </a:rPr>
              <a:t>Some tuning of roles and  interfaces will be needed as the work moves ahead and the collaboration size increases </a:t>
            </a:r>
          </a:p>
        </p:txBody>
      </p:sp>
    </p:spTree>
    <p:extLst>
      <p:ext uri="{BB962C8B-B14F-4D97-AF65-F5344CB8AC3E}">
        <p14:creationId xmlns:p14="http://schemas.microsoft.com/office/powerpoint/2010/main" val="1175046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3"/>
            <a:ext cx="10972800" cy="473363"/>
          </a:xfrm>
        </p:spPr>
        <p:txBody>
          <a:bodyPr>
            <a:noAutofit/>
          </a:bodyPr>
          <a:lstStyle/>
          <a:p>
            <a:r>
              <a:rPr lang="en-US" sz="4267" b="0" dirty="0">
                <a:latin typeface="Calibri"/>
                <a:cs typeface="Calibri"/>
              </a:rPr>
              <a:t>International Advisory Committee</a:t>
            </a:r>
          </a:p>
        </p:txBody>
      </p:sp>
      <p:pic>
        <p:nvPicPr>
          <p:cNvPr id="11" name="Picture 10" descr="governance_final_new.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122973" y="-245546"/>
            <a:ext cx="4846212" cy="7349092"/>
          </a:xfrm>
          <a:prstGeom prst="rect">
            <a:avLst/>
          </a:prstGeom>
        </p:spPr>
      </p:pic>
      <p:sp>
        <p:nvSpPr>
          <p:cNvPr id="8" name="TextBox 7"/>
          <p:cNvSpPr txBox="1"/>
          <p:nvPr/>
        </p:nvSpPr>
        <p:spPr>
          <a:xfrm>
            <a:off x="767408" y="3645024"/>
            <a:ext cx="10308380" cy="1700030"/>
          </a:xfrm>
          <a:prstGeom prst="rect">
            <a:avLst/>
          </a:prstGeom>
          <a:solidFill>
            <a:srgbClr val="DBEEF4"/>
          </a:solidFill>
        </p:spPr>
        <p:txBody>
          <a:bodyPr wrap="square" lIns="99011" tIns="49505" rIns="99011" bIns="49505" rtlCol="0">
            <a:spAutoFit/>
          </a:bodyPr>
          <a:lstStyle/>
          <a:p>
            <a:pPr defTabSz="609585" eaLnBrk="1" fontAlgn="auto" hangingPunct="1">
              <a:spcBef>
                <a:spcPts val="0"/>
              </a:spcBef>
              <a:spcAft>
                <a:spcPts val="0"/>
              </a:spcAft>
            </a:pPr>
            <a:r>
              <a:rPr lang="en-US" sz="1733" dirty="0">
                <a:solidFill>
                  <a:prstClr val="black"/>
                </a:solidFill>
                <a:latin typeface="Arial"/>
                <a:cs typeface="+mn-cs"/>
              </a:rPr>
              <a:t>The mandate of the International Advisory Committee is to review the scientific and technical progress of the Study, typically on an annual basis and to submit recommendations to the ICB and SB.</a:t>
            </a:r>
          </a:p>
          <a:p>
            <a:pPr defTabSz="609585" eaLnBrk="1" fontAlgn="auto" hangingPunct="1">
              <a:spcBef>
                <a:spcPts val="0"/>
              </a:spcBef>
              <a:spcAft>
                <a:spcPts val="0"/>
              </a:spcAft>
            </a:pPr>
            <a:endParaRPr lang="en-US" sz="1733" dirty="0">
              <a:solidFill>
                <a:prstClr val="black"/>
              </a:solidFill>
              <a:latin typeface="Arial"/>
              <a:cs typeface="+mn-cs"/>
            </a:endParaRPr>
          </a:p>
          <a:p>
            <a:pPr defTabSz="609585" eaLnBrk="1" fontAlgn="auto" hangingPunct="1">
              <a:spcBef>
                <a:spcPts val="0"/>
              </a:spcBef>
              <a:spcAft>
                <a:spcPts val="0"/>
              </a:spcAft>
            </a:pPr>
            <a:endParaRPr lang="en-US" sz="1733" dirty="0">
              <a:solidFill>
                <a:prstClr val="black"/>
              </a:solidFill>
              <a:latin typeface="Arial"/>
              <a:cs typeface="+mn-cs"/>
            </a:endParaRPr>
          </a:p>
          <a:p>
            <a:pPr defTabSz="609585" eaLnBrk="1" fontAlgn="auto" hangingPunct="1">
              <a:spcBef>
                <a:spcPts val="0"/>
              </a:spcBef>
              <a:spcAft>
                <a:spcPts val="0"/>
              </a:spcAft>
            </a:pPr>
            <a:r>
              <a:rPr lang="en-US" sz="1733" dirty="0">
                <a:solidFill>
                  <a:prstClr val="black"/>
                </a:solidFill>
                <a:latin typeface="Arial"/>
                <a:cs typeface="+mn-cs"/>
              </a:rPr>
              <a:t>The IAC consists of external experts, not actively participating in the Muon Collider Study, with expertise covering the key technological and scientific domains relevant to the Study. </a:t>
            </a:r>
          </a:p>
        </p:txBody>
      </p:sp>
    </p:spTree>
    <p:extLst>
      <p:ext uri="{BB962C8B-B14F-4D97-AF65-F5344CB8AC3E}">
        <p14:creationId xmlns:p14="http://schemas.microsoft.com/office/powerpoint/2010/main" val="1738852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1718D4-4F26-1306-E521-B97F4ED5F4EF}"/>
              </a:ext>
            </a:extLst>
          </p:cNvPr>
          <p:cNvSpPr>
            <a:spLocks noGrp="1"/>
          </p:cNvSpPr>
          <p:nvPr>
            <p:ph type="title"/>
          </p:nvPr>
        </p:nvSpPr>
        <p:spPr/>
        <p:txBody>
          <a:bodyPr/>
          <a:lstStyle/>
          <a:p>
            <a:r>
              <a:rPr lang="en-GB" dirty="0"/>
              <a:t>Main points </a:t>
            </a:r>
          </a:p>
        </p:txBody>
      </p:sp>
      <p:sp>
        <p:nvSpPr>
          <p:cNvPr id="4" name="Text Placeholder 3">
            <a:extLst>
              <a:ext uri="{FF2B5EF4-FFF2-40B4-BE49-F238E27FC236}">
                <a16:creationId xmlns:a16="http://schemas.microsoft.com/office/drawing/2014/main" id="{B4ACD010-901B-C6BF-949C-09CAEE7464AD}"/>
              </a:ext>
            </a:extLst>
          </p:cNvPr>
          <p:cNvSpPr>
            <a:spLocks noGrp="1"/>
          </p:cNvSpPr>
          <p:nvPr>
            <p:ph type="body" sz="quarter" idx="13"/>
          </p:nvPr>
        </p:nvSpPr>
        <p:spPr/>
        <p:txBody>
          <a:bodyPr/>
          <a:lstStyle/>
          <a:p>
            <a:pPr marL="379476" indent="-342900">
              <a:buFont typeface="Arial" panose="020B0604020202020204" pitchFamily="34" charset="0"/>
              <a:buChar char="•"/>
            </a:pPr>
            <a:r>
              <a:rPr lang="en-GB" dirty="0"/>
              <a:t>The collaboration is very active – technical work moving ahead (CC) </a:t>
            </a:r>
          </a:p>
          <a:p>
            <a:pPr marL="379476" indent="-342900">
              <a:buFont typeface="Arial" panose="020B0604020202020204" pitchFamily="34" charset="0"/>
              <a:buChar char="•"/>
            </a:pPr>
            <a:r>
              <a:rPr lang="en-GB" dirty="0"/>
              <a:t>The collaboration has a solid basis of important institutes but is also (expected to) grow further rather quickly (</a:t>
            </a:r>
            <a:r>
              <a:rPr lang="en-GB" dirty="0" err="1"/>
              <a:t>MoC</a:t>
            </a:r>
            <a:r>
              <a:rPr lang="en-GB" dirty="0"/>
              <a:t> signature process, EU study and hopefully P5 providing key incentives) </a:t>
            </a:r>
          </a:p>
          <a:p>
            <a:pPr marL="379476" indent="-342900">
              <a:buFont typeface="Arial" panose="020B0604020202020204" pitchFamily="34" charset="0"/>
              <a:buChar char="•"/>
            </a:pPr>
            <a:r>
              <a:rPr lang="en-GB" dirty="0"/>
              <a:t>The EU study is an important achievement, and we need to deal with in the Collaboration Structure </a:t>
            </a:r>
          </a:p>
          <a:p>
            <a:pPr marL="379476" indent="-342900">
              <a:buFont typeface="Arial" panose="020B0604020202020204" pitchFamily="34" charset="0"/>
              <a:buChar char="•"/>
            </a:pPr>
            <a:r>
              <a:rPr lang="en-GB" dirty="0"/>
              <a:t>Further work on securing resources will be a priority (but not discussed in this talk) </a:t>
            </a:r>
          </a:p>
          <a:p>
            <a:pPr marL="379476" indent="-342900">
              <a:buFont typeface="Arial" panose="020B0604020202020204" pitchFamily="34" charset="0"/>
              <a:buChar char="•"/>
            </a:pPr>
            <a:r>
              <a:rPr lang="en-GB" dirty="0"/>
              <a:t>To establish a functional ICB with its Chair is important for next steps, goal this week  </a:t>
            </a:r>
          </a:p>
          <a:p>
            <a:pPr marL="379476" indent="-342900">
              <a:buFont typeface="Arial" panose="020B0604020202020204" pitchFamily="34" charset="0"/>
              <a:buChar char="•"/>
            </a:pPr>
            <a:r>
              <a:rPr lang="en-GB" dirty="0"/>
              <a:t>Will also allow to complete the SB and later the IAC as foreseen </a:t>
            </a:r>
          </a:p>
          <a:p>
            <a:endParaRPr lang="en-GB" dirty="0"/>
          </a:p>
          <a:p>
            <a:endParaRPr lang="en-GB" dirty="0"/>
          </a:p>
          <a:p>
            <a:endParaRPr lang="en-GB" dirty="0"/>
          </a:p>
          <a:p>
            <a:r>
              <a:rPr lang="en-GB" dirty="0"/>
              <a:t>The main Governance Structures with ICB, Project management with study leader, deputies and CC, SB and IAC seems good and workable, but we should allow flexibility and adjustment of compositions and appointment procedures as we gain “operational” experience  </a:t>
            </a:r>
          </a:p>
          <a:p>
            <a:endParaRPr lang="en-GB" dirty="0"/>
          </a:p>
          <a:p>
            <a:endParaRPr lang="en-GB" dirty="0"/>
          </a:p>
        </p:txBody>
      </p:sp>
    </p:spTree>
    <p:extLst>
      <p:ext uri="{BB962C8B-B14F-4D97-AF65-F5344CB8AC3E}">
        <p14:creationId xmlns:p14="http://schemas.microsoft.com/office/powerpoint/2010/main" val="2454856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AAC4136-CFFF-DDCD-67B0-029A10F66808}"/>
              </a:ext>
            </a:extLst>
          </p:cNvPr>
          <p:cNvSpPr>
            <a:spLocks noGrp="1"/>
          </p:cNvSpPr>
          <p:nvPr>
            <p:ph type="title"/>
          </p:nvPr>
        </p:nvSpPr>
        <p:spPr/>
        <p:txBody>
          <a:bodyPr/>
          <a:lstStyle/>
          <a:p>
            <a:r>
              <a:rPr lang="en-GB" dirty="0"/>
              <a:t>Ingredients of the Collaboration Governance </a:t>
            </a:r>
          </a:p>
        </p:txBody>
      </p:sp>
      <p:sp>
        <p:nvSpPr>
          <p:cNvPr id="4" name="Text Placeholder 3">
            <a:extLst>
              <a:ext uri="{FF2B5EF4-FFF2-40B4-BE49-F238E27FC236}">
                <a16:creationId xmlns:a16="http://schemas.microsoft.com/office/drawing/2014/main" id="{A3D8D455-26C2-65DE-544E-B1102ED46520}"/>
              </a:ext>
            </a:extLst>
          </p:cNvPr>
          <p:cNvSpPr>
            <a:spLocks noGrp="1"/>
          </p:cNvSpPr>
          <p:nvPr>
            <p:ph type="body" sz="quarter" idx="13"/>
          </p:nvPr>
        </p:nvSpPr>
        <p:spPr/>
        <p:txBody>
          <a:bodyPr/>
          <a:lstStyle/>
          <a:p>
            <a:r>
              <a:rPr lang="en-GB" dirty="0"/>
              <a:t>Memorandum of Collaboration(</a:t>
            </a:r>
            <a:r>
              <a:rPr lang="en-GB" dirty="0" err="1"/>
              <a:t>MoC</a:t>
            </a:r>
            <a:r>
              <a:rPr lang="en-GB" dirty="0"/>
              <a:t>): Being signed by collaboration members: </a:t>
            </a:r>
            <a:r>
              <a:rPr lang="en-GB" dirty="0">
                <a:hlinkClick r:id="rId3"/>
              </a:rPr>
              <a:t>LINK</a:t>
            </a:r>
            <a:endParaRPr lang="en-GB" dirty="0"/>
          </a:p>
          <a:p>
            <a:endParaRPr lang="en-GB" dirty="0"/>
          </a:p>
          <a:p>
            <a:r>
              <a:rPr lang="en-GB" dirty="0"/>
              <a:t>Governance document: “Collaboration own” document, with updated description of the organisation, also taking into account being part of the European Accelerator R&amp;D roadmap:</a:t>
            </a:r>
          </a:p>
          <a:p>
            <a:r>
              <a:rPr lang="en-GB" dirty="0">
                <a:hlinkClick r:id="rId4"/>
              </a:rPr>
              <a:t>LINK</a:t>
            </a:r>
            <a:endParaRPr lang="en-GB" dirty="0"/>
          </a:p>
          <a:p>
            <a:endParaRPr lang="en-GB" dirty="0"/>
          </a:p>
          <a:p>
            <a:r>
              <a:rPr lang="en-GB" dirty="0"/>
              <a:t>Today the first International Collaboration Board meeting (more later)</a:t>
            </a:r>
          </a:p>
          <a:p>
            <a:endParaRPr lang="en-GB" dirty="0"/>
          </a:p>
          <a:p>
            <a:r>
              <a:rPr lang="en-GB" dirty="0"/>
              <a:t>Recently, a successful EU design study project application, to be started in 2023 (</a:t>
            </a:r>
            <a:r>
              <a:rPr lang="en-GB" dirty="0" err="1"/>
              <a:t>MuCol</a:t>
            </a:r>
            <a:r>
              <a:rPr lang="en-GB" dirty="0"/>
              <a:t>) – requires its own governance, but we should aim to minimize potential conflicts and overlapping responsibilities </a:t>
            </a:r>
          </a:p>
          <a:p>
            <a:endParaRPr lang="en-GB" dirty="0"/>
          </a:p>
          <a:p>
            <a:endParaRPr lang="en-GB" dirty="0"/>
          </a:p>
          <a:p>
            <a:endParaRPr lang="en-GB" dirty="0"/>
          </a:p>
        </p:txBody>
      </p:sp>
      <p:sp>
        <p:nvSpPr>
          <p:cNvPr id="2" name="Slide Number Placeholder 1">
            <a:extLst>
              <a:ext uri="{FF2B5EF4-FFF2-40B4-BE49-F238E27FC236}">
                <a16:creationId xmlns:a16="http://schemas.microsoft.com/office/drawing/2014/main" id="{762038E7-169B-DA8A-01EC-AA0FA15FF88B}"/>
              </a:ext>
            </a:extLst>
          </p:cNvPr>
          <p:cNvSpPr>
            <a:spLocks noGrp="1"/>
          </p:cNvSpPr>
          <p:nvPr>
            <p:ph type="sldNum" sz="quarter" idx="15"/>
          </p:nvPr>
        </p:nvSpPr>
        <p:spPr/>
        <p:txBody>
          <a:bodyPr/>
          <a:lstStyle/>
          <a:p>
            <a:fld id="{974172A1-1CBF-0B40-9234-7D4D80EC19EA}" type="slidenum">
              <a:rPr lang="en-GB" sz="1600" smtClean="0"/>
              <a:pPr/>
              <a:t>2</a:t>
            </a:fld>
            <a:endParaRPr lang="en-GB" sz="1600" dirty="0"/>
          </a:p>
        </p:txBody>
      </p:sp>
    </p:spTree>
    <p:extLst>
      <p:ext uri="{BB962C8B-B14F-4D97-AF65-F5344CB8AC3E}">
        <p14:creationId xmlns:p14="http://schemas.microsoft.com/office/powerpoint/2010/main" val="2974499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3"/>
            <a:ext cx="10972800" cy="473363"/>
          </a:xfrm>
        </p:spPr>
        <p:txBody>
          <a:bodyPr>
            <a:noAutofit/>
          </a:bodyPr>
          <a:lstStyle/>
          <a:p>
            <a:r>
              <a:rPr lang="en-US" sz="4267" b="0" dirty="0">
                <a:latin typeface="Calibri"/>
                <a:cs typeface="Calibri"/>
              </a:rPr>
              <a:t>Governance Documents</a:t>
            </a:r>
          </a:p>
        </p:txBody>
      </p:sp>
      <p:sp>
        <p:nvSpPr>
          <p:cNvPr id="6" name="Slide Number Placeholder 5"/>
          <p:cNvSpPr>
            <a:spLocks noGrp="1"/>
          </p:cNvSpPr>
          <p:nvPr>
            <p:ph type="sldNum" sz="quarter" idx="12"/>
          </p:nvPr>
        </p:nvSpPr>
        <p:spPr/>
        <p:txBody>
          <a:bodyPr/>
          <a:lstStyle/>
          <a:p>
            <a:pPr defTabSz="609585" eaLnBrk="1" fontAlgn="auto" hangingPunct="1">
              <a:spcBef>
                <a:spcPts val="0"/>
              </a:spcBef>
              <a:spcAft>
                <a:spcPts val="0"/>
              </a:spcAft>
            </a:pPr>
            <a:fld id="{3478A56A-6164-B14D-A8F7-980D09C4DD92}" type="slidenum">
              <a:rPr lang="en-US" sz="2000">
                <a:latin typeface="Arial"/>
                <a:cs typeface="+mn-cs"/>
              </a:rPr>
              <a:pPr defTabSz="609585" eaLnBrk="1" fontAlgn="auto" hangingPunct="1">
                <a:spcBef>
                  <a:spcPts val="0"/>
                </a:spcBef>
                <a:spcAft>
                  <a:spcPts val="0"/>
                </a:spcAft>
              </a:pPr>
              <a:t>3</a:t>
            </a:fld>
            <a:endParaRPr lang="en-US" sz="2000" dirty="0">
              <a:latin typeface="Arial"/>
              <a:cs typeface="+mn-cs"/>
            </a:endParaRPr>
          </a:p>
        </p:txBody>
      </p:sp>
      <p:pic>
        <p:nvPicPr>
          <p:cNvPr id="7" name="Picture 6" descr="p0.pdf"/>
          <p:cNvPicPr>
            <a:picLocks noChangeAspect="1"/>
          </p:cNvPicPr>
          <p:nvPr/>
        </p:nvPicPr>
        <p:blipFill rotWithShape="1">
          <a:blip r:embed="rId2">
            <a:extLst>
              <a:ext uri="{28A0092B-C50C-407E-A947-70E740481C1C}">
                <a14:useLocalDpi xmlns:a14="http://schemas.microsoft.com/office/drawing/2010/main" val="0"/>
              </a:ext>
            </a:extLst>
          </a:blip>
          <a:srcRect l="14603" t="5515" r="13905" b="75829"/>
          <a:stretch/>
        </p:blipFill>
        <p:spPr>
          <a:xfrm>
            <a:off x="215505" y="715546"/>
            <a:ext cx="7687777" cy="2378636"/>
          </a:xfrm>
          <a:prstGeom prst="rect">
            <a:avLst/>
          </a:prstGeom>
        </p:spPr>
      </p:pic>
      <p:pic>
        <p:nvPicPr>
          <p:cNvPr id="8" name="Picture 7" descr="Muon_Collider_Governance_title.pdf"/>
          <p:cNvPicPr>
            <a:picLocks noChangeAspect="1"/>
          </p:cNvPicPr>
          <p:nvPr/>
        </p:nvPicPr>
        <p:blipFill rotWithShape="1">
          <a:blip r:embed="rId3">
            <a:extLst>
              <a:ext uri="{28A0092B-C50C-407E-A947-70E740481C1C}">
                <a14:useLocalDpi xmlns:a14="http://schemas.microsoft.com/office/drawing/2010/main" val="0"/>
              </a:ext>
            </a:extLst>
          </a:blip>
          <a:srcRect l="13334" t="22177" r="15258" b="53119"/>
          <a:stretch/>
        </p:blipFill>
        <p:spPr>
          <a:xfrm>
            <a:off x="4299573" y="3236825"/>
            <a:ext cx="7687778" cy="3137672"/>
          </a:xfrm>
          <a:prstGeom prst="rect">
            <a:avLst/>
          </a:prstGeom>
        </p:spPr>
      </p:pic>
      <p:sp>
        <p:nvSpPr>
          <p:cNvPr id="3" name="TextBox 2"/>
          <p:cNvSpPr txBox="1"/>
          <p:nvPr/>
        </p:nvSpPr>
        <p:spPr>
          <a:xfrm>
            <a:off x="7903281" y="995768"/>
            <a:ext cx="2737510" cy="407753"/>
          </a:xfrm>
          <a:prstGeom prst="rect">
            <a:avLst/>
          </a:prstGeom>
          <a:noFill/>
        </p:spPr>
        <p:txBody>
          <a:bodyPr wrap="none" lIns="99011" tIns="49505" rIns="99011" bIns="49505" rtlCol="0">
            <a:spAutoFit/>
          </a:bodyPr>
          <a:lstStyle/>
          <a:p>
            <a:pPr defTabSz="609585" eaLnBrk="1" fontAlgn="auto" hangingPunct="1">
              <a:spcBef>
                <a:spcPts val="0"/>
              </a:spcBef>
              <a:spcAft>
                <a:spcPts val="0"/>
              </a:spcAft>
            </a:pPr>
            <a:r>
              <a:rPr lang="en-US" sz="2000" dirty="0">
                <a:solidFill>
                  <a:prstClr val="black"/>
                </a:solidFill>
                <a:latin typeface="Arial"/>
                <a:cs typeface="+mn-cs"/>
              </a:rPr>
              <a:t>The original document</a:t>
            </a:r>
          </a:p>
        </p:txBody>
      </p:sp>
      <p:sp>
        <p:nvSpPr>
          <p:cNvPr id="10" name="TextBox 9"/>
          <p:cNvSpPr txBox="1"/>
          <p:nvPr/>
        </p:nvSpPr>
        <p:spPr>
          <a:xfrm>
            <a:off x="207601" y="4052455"/>
            <a:ext cx="3836940" cy="1023307"/>
          </a:xfrm>
          <a:prstGeom prst="rect">
            <a:avLst/>
          </a:prstGeom>
          <a:noFill/>
        </p:spPr>
        <p:txBody>
          <a:bodyPr wrap="square" lIns="99011" tIns="49505" rIns="99011" bIns="49505" rtlCol="0">
            <a:spAutoFit/>
          </a:bodyPr>
          <a:lstStyle/>
          <a:p>
            <a:pPr defTabSz="609585" eaLnBrk="1" fontAlgn="auto" hangingPunct="1">
              <a:spcBef>
                <a:spcPts val="0"/>
              </a:spcBef>
              <a:spcAft>
                <a:spcPts val="0"/>
              </a:spcAft>
            </a:pPr>
            <a:r>
              <a:rPr lang="en-US" sz="2000" dirty="0">
                <a:solidFill>
                  <a:prstClr val="black"/>
                </a:solidFill>
                <a:latin typeface="Arial"/>
                <a:cs typeface="+mn-cs"/>
              </a:rPr>
              <a:t>A proposal giving some more implementation detail and including LDG/Council requests</a:t>
            </a:r>
          </a:p>
        </p:txBody>
      </p:sp>
    </p:spTree>
    <p:extLst>
      <p:ext uri="{BB962C8B-B14F-4D97-AF65-F5344CB8AC3E}">
        <p14:creationId xmlns:p14="http://schemas.microsoft.com/office/powerpoint/2010/main" val="1348958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overnance_final_new.pdf"/>
          <p:cNvPicPr>
            <a:picLocks noChangeAspect="1"/>
          </p:cNvPicPr>
          <p:nvPr/>
        </p:nvPicPr>
        <p:blipFill rotWithShape="1">
          <a:blip r:embed="rId2">
            <a:extLst>
              <a:ext uri="{28A0092B-C50C-407E-A947-70E740481C1C}">
                <a14:useLocalDpi xmlns:a14="http://schemas.microsoft.com/office/drawing/2010/main" val="0"/>
              </a:ext>
            </a:extLst>
          </a:blip>
          <a:srcRect l="47903" t="11973" r="10930" b="11596"/>
          <a:stretch/>
        </p:blipFill>
        <p:spPr>
          <a:xfrm rot="16200000">
            <a:off x="7854530" y="-862781"/>
            <a:ext cx="2206604" cy="5797616"/>
          </a:xfrm>
          <a:prstGeom prst="rect">
            <a:avLst/>
          </a:prstGeom>
        </p:spPr>
      </p:pic>
      <p:pic>
        <p:nvPicPr>
          <p:cNvPr id="6" name="Picture 5" descr="CoordinationCommittee.pdf"/>
          <p:cNvPicPr>
            <a:picLocks noChangeAspect="1"/>
          </p:cNvPicPr>
          <p:nvPr/>
        </p:nvPicPr>
        <p:blipFill rotWithShape="1">
          <a:blip r:embed="rId3">
            <a:extLst>
              <a:ext uri="{28A0092B-C50C-407E-A947-70E740481C1C}">
                <a14:useLocalDpi xmlns:a14="http://schemas.microsoft.com/office/drawing/2010/main" val="0"/>
              </a:ext>
            </a:extLst>
          </a:blip>
          <a:srcRect l="18791" t="12479" r="12835" b="10585"/>
          <a:stretch/>
        </p:blipFill>
        <p:spPr>
          <a:xfrm rot="16200000">
            <a:off x="7302331" y="2077679"/>
            <a:ext cx="3266004" cy="5200563"/>
          </a:xfrm>
          <a:prstGeom prst="rect">
            <a:avLst/>
          </a:prstGeom>
        </p:spPr>
      </p:pic>
      <p:sp>
        <p:nvSpPr>
          <p:cNvPr id="8" name="TextBox 7"/>
          <p:cNvSpPr txBox="1"/>
          <p:nvPr/>
        </p:nvSpPr>
        <p:spPr>
          <a:xfrm>
            <a:off x="196895" y="1124744"/>
            <a:ext cx="5713614" cy="5023441"/>
          </a:xfrm>
          <a:prstGeom prst="rect">
            <a:avLst/>
          </a:prstGeom>
          <a:noFill/>
        </p:spPr>
        <p:txBody>
          <a:bodyPr wrap="square" lIns="99011" tIns="49505" rIns="99011" bIns="49505" rtlCol="0">
            <a:spAutoFit/>
          </a:bodyPr>
          <a:lstStyle/>
          <a:p>
            <a:pPr defTabSz="609585" eaLnBrk="1" fontAlgn="auto" hangingPunct="1">
              <a:spcBef>
                <a:spcPts val="0"/>
              </a:spcBef>
              <a:spcAft>
                <a:spcPts val="0"/>
              </a:spcAft>
            </a:pPr>
            <a:r>
              <a:rPr lang="en-US" sz="2400" b="1" dirty="0">
                <a:solidFill>
                  <a:prstClr val="black"/>
                </a:solidFill>
                <a:latin typeface="Calibri"/>
                <a:cs typeface="Calibri"/>
              </a:rPr>
              <a:t>Formal organization</a:t>
            </a:r>
          </a:p>
          <a:p>
            <a:pPr defTabSz="609585" eaLnBrk="1" fontAlgn="auto" hangingPunct="1">
              <a:spcBef>
                <a:spcPts val="0"/>
              </a:spcBef>
              <a:spcAft>
                <a:spcPts val="0"/>
              </a:spcAft>
            </a:pPr>
            <a:endParaRPr lang="en-US" sz="2133" dirty="0">
              <a:solidFill>
                <a:prstClr val="black"/>
              </a:solidFill>
              <a:latin typeface="Calibri"/>
              <a:cs typeface="Calibri"/>
            </a:endParaRPr>
          </a:p>
          <a:p>
            <a:pPr marL="380990" indent="-380990" defTabSz="609585" eaLnBrk="1" fontAlgn="auto" hangingPunct="1">
              <a:spcBef>
                <a:spcPts val="0"/>
              </a:spcBef>
              <a:spcAft>
                <a:spcPts val="0"/>
              </a:spcAft>
              <a:buFont typeface="Arial"/>
              <a:buChar char="•"/>
            </a:pPr>
            <a:r>
              <a:rPr lang="en-US" sz="2133" b="1" dirty="0">
                <a:solidFill>
                  <a:prstClr val="black"/>
                </a:solidFill>
                <a:latin typeface="Calibri"/>
                <a:cs typeface="Calibri"/>
              </a:rPr>
              <a:t>International Collaboration Board (ICB)</a:t>
            </a:r>
            <a:endParaRPr lang="en-US" sz="2133" dirty="0">
              <a:solidFill>
                <a:prstClr val="black"/>
              </a:solidFill>
              <a:latin typeface="Calibri"/>
              <a:cs typeface="Calibri"/>
            </a:endParaRPr>
          </a:p>
          <a:p>
            <a:pPr marL="990575" lvl="1" indent="-380990" defTabSz="609585" eaLnBrk="1" fontAlgn="auto" hangingPunct="1">
              <a:spcBef>
                <a:spcPts val="0"/>
              </a:spcBef>
              <a:spcAft>
                <a:spcPts val="0"/>
              </a:spcAft>
              <a:buFont typeface="Arial"/>
              <a:buChar char="•"/>
            </a:pPr>
            <a:r>
              <a:rPr lang="en-US" sz="2133" dirty="0">
                <a:solidFill>
                  <a:prstClr val="black"/>
                </a:solidFill>
                <a:latin typeface="Calibri"/>
                <a:cs typeface="Calibri"/>
              </a:rPr>
              <a:t>First meeting today </a:t>
            </a:r>
          </a:p>
          <a:p>
            <a:pPr marL="990575" lvl="1" indent="-380990" defTabSz="609585" eaLnBrk="1" fontAlgn="auto" hangingPunct="1">
              <a:spcBef>
                <a:spcPts val="0"/>
              </a:spcBef>
              <a:spcAft>
                <a:spcPts val="0"/>
              </a:spcAft>
              <a:buFont typeface="Arial"/>
              <a:buChar char="•"/>
            </a:pPr>
            <a:endParaRPr lang="en-US" sz="2133" dirty="0">
              <a:solidFill>
                <a:prstClr val="black"/>
              </a:solidFill>
              <a:latin typeface="Calibri"/>
              <a:cs typeface="Calibri"/>
            </a:endParaRPr>
          </a:p>
          <a:p>
            <a:pPr marL="380990" indent="-380990" defTabSz="609585" eaLnBrk="1" fontAlgn="auto" hangingPunct="1">
              <a:spcBef>
                <a:spcPts val="0"/>
              </a:spcBef>
              <a:spcAft>
                <a:spcPts val="0"/>
              </a:spcAft>
              <a:buFont typeface="Arial"/>
              <a:buChar char="•"/>
            </a:pPr>
            <a:r>
              <a:rPr lang="en-US" sz="2133" b="1" dirty="0">
                <a:solidFill>
                  <a:prstClr val="black"/>
                </a:solidFill>
                <a:latin typeface="Calibri"/>
                <a:cs typeface="Calibri"/>
              </a:rPr>
              <a:t>Steering Board (SB) </a:t>
            </a:r>
            <a:r>
              <a:rPr lang="en-US" sz="2133" dirty="0">
                <a:solidFill>
                  <a:prstClr val="black"/>
                </a:solidFill>
                <a:latin typeface="Calibri"/>
                <a:cs typeface="Calibri"/>
              </a:rPr>
              <a:t>(links to LDG, CERN Council, major FA, strategy … )</a:t>
            </a:r>
          </a:p>
          <a:p>
            <a:pPr marL="990575" lvl="1" indent="-380990" defTabSz="609585" eaLnBrk="1" fontAlgn="auto" hangingPunct="1">
              <a:spcBef>
                <a:spcPts val="0"/>
              </a:spcBef>
              <a:spcAft>
                <a:spcPts val="0"/>
              </a:spcAft>
              <a:buFont typeface="Arial"/>
              <a:buChar char="•"/>
            </a:pPr>
            <a:r>
              <a:rPr lang="en-US" sz="2133" dirty="0">
                <a:solidFill>
                  <a:prstClr val="black"/>
                </a:solidFill>
                <a:latin typeface="Calibri"/>
                <a:cs typeface="Calibri"/>
              </a:rPr>
              <a:t>Chair Steinar Stapnes</a:t>
            </a:r>
          </a:p>
          <a:p>
            <a:pPr marL="609585" lvl="1" indent="0" defTabSz="609585" eaLnBrk="1" fontAlgn="auto" hangingPunct="1">
              <a:spcBef>
                <a:spcPts val="0"/>
              </a:spcBef>
              <a:spcAft>
                <a:spcPts val="0"/>
              </a:spcAft>
            </a:pPr>
            <a:endParaRPr lang="en-US" sz="2133" b="1" dirty="0">
              <a:solidFill>
                <a:prstClr val="black"/>
              </a:solidFill>
              <a:latin typeface="Calibri"/>
              <a:cs typeface="Calibri"/>
            </a:endParaRPr>
          </a:p>
          <a:p>
            <a:pPr marL="380990" indent="-380990" defTabSz="609585" eaLnBrk="1" fontAlgn="auto" hangingPunct="1">
              <a:spcBef>
                <a:spcPts val="0"/>
              </a:spcBef>
              <a:spcAft>
                <a:spcPts val="0"/>
              </a:spcAft>
              <a:buFont typeface="Arial"/>
              <a:buChar char="•"/>
            </a:pPr>
            <a:r>
              <a:rPr lang="en-US" sz="2133" b="1" dirty="0">
                <a:solidFill>
                  <a:prstClr val="black"/>
                </a:solidFill>
                <a:latin typeface="Calibri"/>
                <a:cs typeface="Calibri"/>
              </a:rPr>
              <a:t>Coordination committee</a:t>
            </a:r>
          </a:p>
          <a:p>
            <a:pPr marL="990575" lvl="1" indent="-380990" defTabSz="609585" eaLnBrk="1" fontAlgn="auto" hangingPunct="1">
              <a:spcBef>
                <a:spcPts val="0"/>
              </a:spcBef>
              <a:spcAft>
                <a:spcPts val="0"/>
              </a:spcAft>
              <a:buFont typeface="Arial"/>
              <a:buChar char="•"/>
            </a:pPr>
            <a:r>
              <a:rPr lang="en-US" sz="2133" dirty="0">
                <a:solidFill>
                  <a:prstClr val="black"/>
                </a:solidFill>
                <a:latin typeface="Calibri"/>
                <a:cs typeface="Calibri"/>
              </a:rPr>
              <a:t>Study Leader Daniel Schulte, deputies: Andrea </a:t>
            </a:r>
            <a:r>
              <a:rPr lang="en-US" sz="2133" dirty="0" err="1">
                <a:solidFill>
                  <a:prstClr val="black"/>
                </a:solidFill>
                <a:latin typeface="Calibri"/>
                <a:cs typeface="Calibri"/>
              </a:rPr>
              <a:t>Wulzer</a:t>
            </a:r>
            <a:r>
              <a:rPr lang="en-US" sz="2133" dirty="0">
                <a:solidFill>
                  <a:prstClr val="black"/>
                </a:solidFill>
                <a:latin typeface="Calibri"/>
                <a:cs typeface="Calibri"/>
              </a:rPr>
              <a:t>, Donatella </a:t>
            </a:r>
            <a:r>
              <a:rPr lang="en-US" sz="2133" dirty="0" err="1">
                <a:solidFill>
                  <a:prstClr val="black"/>
                </a:solidFill>
                <a:latin typeface="Calibri"/>
                <a:cs typeface="Calibri"/>
              </a:rPr>
              <a:t>Lucchesi</a:t>
            </a:r>
            <a:r>
              <a:rPr lang="en-US" sz="2133" dirty="0">
                <a:solidFill>
                  <a:prstClr val="black"/>
                </a:solidFill>
                <a:latin typeface="Calibri"/>
                <a:cs typeface="Calibri"/>
              </a:rPr>
              <a:t>, Chris Rogers,</a:t>
            </a:r>
            <a:r>
              <a:rPr lang="en-US" sz="2133" dirty="0">
                <a:solidFill>
                  <a:schemeClr val="tx1"/>
                </a:solidFill>
                <a:latin typeface="Calibri"/>
                <a:cs typeface="Calibri"/>
              </a:rPr>
              <a:t> to be endorsed by the ICB</a:t>
            </a:r>
          </a:p>
          <a:p>
            <a:pPr marL="990575" lvl="1" indent="-380990" defTabSz="609585" eaLnBrk="1" fontAlgn="auto" hangingPunct="1">
              <a:spcBef>
                <a:spcPts val="0"/>
              </a:spcBef>
              <a:spcAft>
                <a:spcPts val="0"/>
              </a:spcAft>
              <a:buFont typeface="Arial"/>
              <a:buChar char="•"/>
            </a:pPr>
            <a:r>
              <a:rPr lang="en-US" sz="2133" dirty="0">
                <a:solidFill>
                  <a:prstClr val="black"/>
                </a:solidFill>
                <a:latin typeface="Calibri"/>
                <a:cs typeface="Calibri"/>
              </a:rPr>
              <a:t>The members are already working</a:t>
            </a:r>
            <a:endParaRPr lang="en-US" sz="2133" b="1" dirty="0">
              <a:solidFill>
                <a:prstClr val="black"/>
              </a:solidFill>
              <a:latin typeface="Calibri"/>
              <a:cs typeface="Calibri"/>
            </a:endParaRPr>
          </a:p>
          <a:p>
            <a:pPr defTabSz="609585" eaLnBrk="1" fontAlgn="auto" hangingPunct="1">
              <a:spcBef>
                <a:spcPts val="0"/>
              </a:spcBef>
              <a:spcAft>
                <a:spcPts val="0"/>
              </a:spcAft>
            </a:pPr>
            <a:endParaRPr lang="en-US" sz="2133" dirty="0">
              <a:solidFill>
                <a:prstClr val="black"/>
              </a:solidFill>
              <a:latin typeface="Calibri"/>
              <a:cs typeface="Calibri"/>
            </a:endParaRPr>
          </a:p>
        </p:txBody>
      </p:sp>
      <p:sp>
        <p:nvSpPr>
          <p:cNvPr id="9" name="Titre 11"/>
          <p:cNvSpPr>
            <a:spLocks noGrp="1"/>
          </p:cNvSpPr>
          <p:nvPr>
            <p:ph type="title"/>
          </p:nvPr>
        </p:nvSpPr>
        <p:spPr>
          <a:xfrm>
            <a:off x="479376" y="79262"/>
            <a:ext cx="9898775" cy="576064"/>
          </a:xfrm>
        </p:spPr>
        <p:txBody>
          <a:bodyPr/>
          <a:lstStyle/>
          <a:p>
            <a:r>
              <a:rPr lang="en-GB" sz="4267" b="0" dirty="0">
                <a:latin typeface="Calibri"/>
                <a:cs typeface="Calibri"/>
              </a:rPr>
              <a:t>Main elements of the governance structure</a:t>
            </a:r>
          </a:p>
        </p:txBody>
      </p:sp>
    </p:spTree>
    <p:extLst>
      <p:ext uri="{BB962C8B-B14F-4D97-AF65-F5344CB8AC3E}">
        <p14:creationId xmlns:p14="http://schemas.microsoft.com/office/powerpoint/2010/main" val="2788779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3712" y="3"/>
            <a:ext cx="4248472" cy="674254"/>
          </a:xfrm>
          <a:solidFill>
            <a:srgbClr val="FF8A45"/>
          </a:solidFill>
        </p:spPr>
        <p:txBody>
          <a:bodyPr>
            <a:noAutofit/>
          </a:bodyPr>
          <a:lstStyle/>
          <a:p>
            <a:r>
              <a:rPr lang="en-US" sz="4000" b="0" dirty="0">
                <a:latin typeface="Calibri"/>
                <a:cs typeface="Calibri"/>
              </a:rPr>
              <a:t>CC Members</a:t>
            </a:r>
          </a:p>
        </p:txBody>
      </p:sp>
      <p:graphicFrame>
        <p:nvGraphicFramePr>
          <p:cNvPr id="8" name="Table 7"/>
          <p:cNvGraphicFramePr>
            <a:graphicFrameLocks noGrp="1"/>
          </p:cNvGraphicFramePr>
          <p:nvPr/>
        </p:nvGraphicFramePr>
        <p:xfrm>
          <a:off x="246536" y="1220755"/>
          <a:ext cx="5346760" cy="674254"/>
        </p:xfrm>
        <a:graphic>
          <a:graphicData uri="http://schemas.openxmlformats.org/drawingml/2006/table">
            <a:tbl>
              <a:tblPr firstRow="1" bandRow="1">
                <a:tableStyleId>{2D5ABB26-0587-4C30-8999-92F81FD0307C}</a:tableStyleId>
              </a:tblPr>
              <a:tblGrid>
                <a:gridCol w="2673380">
                  <a:extLst>
                    <a:ext uri="{9D8B030D-6E8A-4147-A177-3AD203B41FA5}">
                      <a16:colId xmlns:a16="http://schemas.microsoft.com/office/drawing/2014/main" val="20000"/>
                    </a:ext>
                  </a:extLst>
                </a:gridCol>
                <a:gridCol w="2673380">
                  <a:extLst>
                    <a:ext uri="{9D8B030D-6E8A-4147-A177-3AD203B41FA5}">
                      <a16:colId xmlns:a16="http://schemas.microsoft.com/office/drawing/2014/main" val="20001"/>
                    </a:ext>
                  </a:extLst>
                </a:gridCol>
              </a:tblGrid>
              <a:tr h="337127">
                <a:tc>
                  <a:txBody>
                    <a:bodyPr/>
                    <a:lstStyle/>
                    <a:p>
                      <a:r>
                        <a:rPr lang="en-US" sz="1600" dirty="0"/>
                        <a:t>Physics</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Andrea </a:t>
                      </a:r>
                      <a:r>
                        <a:rPr lang="en-US" sz="1600" dirty="0" err="1"/>
                        <a:t>Wulzer</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37127">
                <a:tc>
                  <a:txBody>
                    <a:bodyPr/>
                    <a:lstStyle/>
                    <a:p>
                      <a:r>
                        <a:rPr lang="en-US" sz="1600" dirty="0"/>
                        <a:t>Detector and MDI</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Donatella</a:t>
                      </a:r>
                      <a:r>
                        <a:rPr lang="en-US" sz="1600" baseline="0" dirty="0"/>
                        <a:t> </a:t>
                      </a:r>
                      <a:r>
                        <a:rPr lang="en-US" sz="1600" baseline="0" dirty="0" err="1"/>
                        <a:t>Lucchesi</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nvGraphicFramePr>
        <p:xfrm>
          <a:off x="246536" y="2038174"/>
          <a:ext cx="5346760" cy="1593272"/>
        </p:xfrm>
        <a:graphic>
          <a:graphicData uri="http://schemas.openxmlformats.org/drawingml/2006/table">
            <a:tbl>
              <a:tblPr firstRow="1" bandRow="1">
                <a:tableStyleId>{2D5ABB26-0587-4C30-8999-92F81FD0307C}</a:tableStyleId>
              </a:tblPr>
              <a:tblGrid>
                <a:gridCol w="2673380">
                  <a:extLst>
                    <a:ext uri="{9D8B030D-6E8A-4147-A177-3AD203B41FA5}">
                      <a16:colId xmlns:a16="http://schemas.microsoft.com/office/drawing/2014/main" val="20000"/>
                    </a:ext>
                  </a:extLst>
                </a:gridCol>
                <a:gridCol w="2673380">
                  <a:extLst>
                    <a:ext uri="{9D8B030D-6E8A-4147-A177-3AD203B41FA5}">
                      <a16:colId xmlns:a16="http://schemas.microsoft.com/office/drawing/2014/main" val="20001"/>
                    </a:ext>
                  </a:extLst>
                </a:gridCol>
              </a:tblGrid>
              <a:tr h="337127">
                <a:tc>
                  <a:txBody>
                    <a:bodyPr/>
                    <a:lstStyle/>
                    <a:p>
                      <a:r>
                        <a:rPr lang="en-US" sz="1600" dirty="0"/>
                        <a:t>Protons</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Natalia </a:t>
                      </a:r>
                      <a:r>
                        <a:rPr lang="en-US" sz="1600" dirty="0" err="1"/>
                        <a:t>Milas</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581891">
                <a:tc>
                  <a:txBody>
                    <a:bodyPr/>
                    <a:lstStyle/>
                    <a:p>
                      <a:r>
                        <a:rPr lang="en-US" sz="1600" dirty="0" err="1"/>
                        <a:t>Muon</a:t>
                      </a:r>
                      <a:r>
                        <a:rPr lang="en-US" sz="1600" dirty="0"/>
                        <a:t> production</a:t>
                      </a:r>
                      <a:r>
                        <a:rPr lang="en-US" sz="1600" baseline="0" dirty="0"/>
                        <a:t> and cooling</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Chris Rogers</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37127">
                <a:tc>
                  <a:txBody>
                    <a:bodyPr/>
                    <a:lstStyle/>
                    <a:p>
                      <a:r>
                        <a:rPr lang="en-US" sz="1600" dirty="0" err="1"/>
                        <a:t>Muon</a:t>
                      </a:r>
                      <a:r>
                        <a:rPr lang="en-US" sz="1600" dirty="0"/>
                        <a:t> acceleration</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Antoine Chance</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37127">
                <a:tc>
                  <a:txBody>
                    <a:bodyPr/>
                    <a:lstStyle/>
                    <a:p>
                      <a:r>
                        <a:rPr lang="en-US" sz="1600" dirty="0"/>
                        <a:t>Collider</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a:t>Christian </a:t>
                      </a:r>
                      <a:r>
                        <a:rPr lang="en-US" sz="1600" dirty="0" err="1"/>
                        <a:t>Carli</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10" name="Table 9"/>
          <p:cNvGraphicFramePr>
            <a:graphicFrameLocks noGrp="1"/>
          </p:cNvGraphicFramePr>
          <p:nvPr/>
        </p:nvGraphicFramePr>
        <p:xfrm>
          <a:off x="246536" y="3758446"/>
          <a:ext cx="5346760" cy="1593272"/>
        </p:xfrm>
        <a:graphic>
          <a:graphicData uri="http://schemas.openxmlformats.org/drawingml/2006/table">
            <a:tbl>
              <a:tblPr firstRow="1" bandRow="1">
                <a:tableStyleId>{2D5ABB26-0587-4C30-8999-92F81FD0307C}</a:tableStyleId>
              </a:tblPr>
              <a:tblGrid>
                <a:gridCol w="2673380">
                  <a:extLst>
                    <a:ext uri="{9D8B030D-6E8A-4147-A177-3AD203B41FA5}">
                      <a16:colId xmlns:a16="http://schemas.microsoft.com/office/drawing/2014/main" val="20000"/>
                    </a:ext>
                  </a:extLst>
                </a:gridCol>
                <a:gridCol w="2673380">
                  <a:extLst>
                    <a:ext uri="{9D8B030D-6E8A-4147-A177-3AD203B41FA5}">
                      <a16:colId xmlns:a16="http://schemas.microsoft.com/office/drawing/2014/main" val="20001"/>
                    </a:ext>
                  </a:extLst>
                </a:gridCol>
              </a:tblGrid>
              <a:tr h="337127">
                <a:tc>
                  <a:txBody>
                    <a:bodyPr/>
                    <a:lstStyle/>
                    <a:p>
                      <a:r>
                        <a:rPr lang="en-US" sz="1600" dirty="0"/>
                        <a:t>Magnets</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a:t>Luca</a:t>
                      </a:r>
                      <a:r>
                        <a:rPr lang="en-US" sz="1600" b="0" baseline="0" dirty="0"/>
                        <a:t> </a:t>
                      </a:r>
                      <a:r>
                        <a:rPr lang="en-US" sz="1600" b="0" baseline="0" dirty="0" err="1"/>
                        <a:t>Bottura</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37127">
                <a:tc>
                  <a:txBody>
                    <a:bodyPr/>
                    <a:lstStyle/>
                    <a:p>
                      <a:r>
                        <a:rPr lang="en-US" sz="1600" b="0" dirty="0"/>
                        <a:t>RF</a:t>
                      </a:r>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err="1"/>
                        <a:t>Alexej</a:t>
                      </a:r>
                      <a:r>
                        <a:rPr lang="en-US" sz="1600" b="0" baseline="0" dirty="0"/>
                        <a:t> </a:t>
                      </a:r>
                      <a:r>
                        <a:rPr lang="en-US" sz="1600" b="0" baseline="0" dirty="0" err="1"/>
                        <a:t>Grudiev</a:t>
                      </a:r>
                      <a:endParaRPr lang="en-US" sz="1600" b="0" baseline="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581891">
                <a:tc>
                  <a:txBody>
                    <a:bodyPr/>
                    <a:lstStyle/>
                    <a:p>
                      <a:r>
                        <a:rPr lang="en-US" sz="1600" b="0" dirty="0"/>
                        <a:t>Beam-matter</a:t>
                      </a:r>
                      <a:r>
                        <a:rPr lang="en-US" sz="1600" b="0" baseline="0" dirty="0"/>
                        <a:t> int.</a:t>
                      </a:r>
                    </a:p>
                    <a:p>
                      <a:r>
                        <a:rPr lang="en-US" sz="1600" b="0" baseline="0" dirty="0"/>
                        <a:t>target systems</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a:t>Anton</a:t>
                      </a:r>
                      <a:r>
                        <a:rPr lang="en-US" sz="1600" b="0" baseline="0" dirty="0"/>
                        <a:t> </a:t>
                      </a:r>
                      <a:r>
                        <a:rPr lang="en-US" sz="1600" b="0" baseline="0" dirty="0" err="1"/>
                        <a:t>Lechner</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37127">
                <a:tc>
                  <a:txBody>
                    <a:bodyPr/>
                    <a:lstStyle/>
                    <a:p>
                      <a:r>
                        <a:rPr lang="en-US" sz="1600" dirty="0"/>
                        <a:t>Collective</a:t>
                      </a:r>
                      <a:r>
                        <a:rPr lang="en-US" sz="1600" baseline="0" dirty="0"/>
                        <a:t> effects</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a:t>Elias</a:t>
                      </a:r>
                      <a:r>
                        <a:rPr lang="en-US" sz="1600" b="0" baseline="0" dirty="0"/>
                        <a:t> </a:t>
                      </a:r>
                      <a:r>
                        <a:rPr lang="en-US" sz="1600" b="0" baseline="0" dirty="0" err="1"/>
                        <a:t>Metral</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11" name="Table 10"/>
          <p:cNvGraphicFramePr>
            <a:graphicFrameLocks noGrp="1"/>
          </p:cNvGraphicFramePr>
          <p:nvPr/>
        </p:nvGraphicFramePr>
        <p:xfrm>
          <a:off x="6235641" y="1004069"/>
          <a:ext cx="5346762" cy="1348508"/>
        </p:xfrm>
        <a:graphic>
          <a:graphicData uri="http://schemas.openxmlformats.org/drawingml/2006/table">
            <a:tbl>
              <a:tblPr firstRow="1" bandRow="1">
                <a:tableStyleId>{2D5ABB26-0587-4C30-8999-92F81FD0307C}</a:tableStyleId>
              </a:tblPr>
              <a:tblGrid>
                <a:gridCol w="2673381">
                  <a:extLst>
                    <a:ext uri="{9D8B030D-6E8A-4147-A177-3AD203B41FA5}">
                      <a16:colId xmlns:a16="http://schemas.microsoft.com/office/drawing/2014/main" val="20000"/>
                    </a:ext>
                  </a:extLst>
                </a:gridCol>
                <a:gridCol w="2673381">
                  <a:extLst>
                    <a:ext uri="{9D8B030D-6E8A-4147-A177-3AD203B41FA5}">
                      <a16:colId xmlns:a16="http://schemas.microsoft.com/office/drawing/2014/main" val="20001"/>
                    </a:ext>
                  </a:extLst>
                </a:gridCol>
              </a:tblGrid>
              <a:tr h="337127">
                <a:tc>
                  <a:txBody>
                    <a:bodyPr/>
                    <a:lstStyle/>
                    <a:p>
                      <a:r>
                        <a:rPr lang="en-US" sz="1600" b="0" dirty="0"/>
                        <a:t>US</a:t>
                      </a:r>
                      <a:r>
                        <a:rPr lang="en-US" sz="1600" b="0" baseline="0" dirty="0"/>
                        <a:t> (detector)</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err="1"/>
                        <a:t>Sergo</a:t>
                      </a:r>
                      <a:r>
                        <a:rPr lang="en-US" sz="1600" b="0" baseline="0" dirty="0"/>
                        <a:t> </a:t>
                      </a:r>
                      <a:r>
                        <a:rPr lang="en-US" sz="1600" b="0" baseline="0" dirty="0" err="1"/>
                        <a:t>Jindariani</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37127">
                <a:tc>
                  <a:txBody>
                    <a:bodyPr/>
                    <a:lstStyle/>
                    <a:p>
                      <a:r>
                        <a:rPr lang="en-US" sz="1600" b="0" dirty="0"/>
                        <a:t>US</a:t>
                      </a:r>
                      <a:r>
                        <a:rPr lang="en-US" sz="1600" b="0" baseline="0" dirty="0"/>
                        <a:t> (accelerator)</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a:t>Mark</a:t>
                      </a:r>
                      <a:r>
                        <a:rPr lang="en-US" sz="1600" b="0" baseline="0" dirty="0"/>
                        <a:t> Palmer</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37127">
                <a:tc>
                  <a:txBody>
                    <a:bodyPr/>
                    <a:lstStyle/>
                    <a:p>
                      <a:r>
                        <a:rPr lang="en-US" sz="1600" b="0" dirty="0"/>
                        <a:t>Asia (China)</a:t>
                      </a:r>
                      <a:r>
                        <a:rPr lang="en-US" sz="1600" b="0" baseline="0" dirty="0"/>
                        <a:t> </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err="1"/>
                        <a:t>Jingyu</a:t>
                      </a:r>
                      <a:r>
                        <a:rPr lang="en-US" sz="1600" b="0" baseline="0" dirty="0"/>
                        <a:t> Tang</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37127">
                <a:tc>
                  <a:txBody>
                    <a:bodyPr/>
                    <a:lstStyle/>
                    <a:p>
                      <a:r>
                        <a:rPr lang="en-US" sz="1600" b="0" dirty="0"/>
                        <a:t>Asia (Japan)</a:t>
                      </a:r>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err="1"/>
                        <a:t>tbd</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12" name="Table 11"/>
          <p:cNvGraphicFramePr>
            <a:graphicFrameLocks noGrp="1"/>
          </p:cNvGraphicFramePr>
          <p:nvPr/>
        </p:nvGraphicFramePr>
        <p:xfrm>
          <a:off x="246536" y="5499116"/>
          <a:ext cx="5346760" cy="919018"/>
        </p:xfrm>
        <a:graphic>
          <a:graphicData uri="http://schemas.openxmlformats.org/drawingml/2006/table">
            <a:tbl>
              <a:tblPr firstRow="1" bandRow="1">
                <a:tableStyleId>{2D5ABB26-0587-4C30-8999-92F81FD0307C}</a:tableStyleId>
              </a:tblPr>
              <a:tblGrid>
                <a:gridCol w="2673380">
                  <a:extLst>
                    <a:ext uri="{9D8B030D-6E8A-4147-A177-3AD203B41FA5}">
                      <a16:colId xmlns:a16="http://schemas.microsoft.com/office/drawing/2014/main" val="20000"/>
                    </a:ext>
                  </a:extLst>
                </a:gridCol>
                <a:gridCol w="2673380">
                  <a:extLst>
                    <a:ext uri="{9D8B030D-6E8A-4147-A177-3AD203B41FA5}">
                      <a16:colId xmlns:a16="http://schemas.microsoft.com/office/drawing/2014/main" val="20001"/>
                    </a:ext>
                  </a:extLst>
                </a:gridCol>
              </a:tblGrid>
              <a:tr h="581891">
                <a:tc>
                  <a:txBody>
                    <a:bodyPr/>
                    <a:lstStyle/>
                    <a:p>
                      <a:r>
                        <a:rPr lang="en-US" sz="1600" b="0" dirty="0"/>
                        <a:t>Cooling</a:t>
                      </a:r>
                      <a:r>
                        <a:rPr lang="en-US" sz="1600" b="0" baseline="0" dirty="0"/>
                        <a:t> cell design</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a:t>to</a:t>
                      </a:r>
                      <a:r>
                        <a:rPr lang="en-US" sz="1600" b="0" baseline="0" dirty="0"/>
                        <a:t> be filled after EU decision</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37127">
                <a:tc>
                  <a:txBody>
                    <a:bodyPr/>
                    <a:lstStyle/>
                    <a:p>
                      <a:r>
                        <a:rPr lang="en-US" sz="1600" b="0" dirty="0"/>
                        <a:t>Demonstrator</a:t>
                      </a:r>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a:t>Roberto</a:t>
                      </a:r>
                      <a:r>
                        <a:rPr lang="en-US" sz="1600" b="0" baseline="0" dirty="0"/>
                        <a:t> </a:t>
                      </a:r>
                      <a:r>
                        <a:rPr lang="en-US" sz="1600" b="0" baseline="0" dirty="0" err="1"/>
                        <a:t>Losito</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3" name="Table 12"/>
          <p:cNvGraphicFramePr>
            <a:graphicFrameLocks noGrp="1"/>
          </p:cNvGraphicFramePr>
          <p:nvPr/>
        </p:nvGraphicFramePr>
        <p:xfrm>
          <a:off x="6235643" y="2948947"/>
          <a:ext cx="5346760" cy="674254"/>
        </p:xfrm>
        <a:graphic>
          <a:graphicData uri="http://schemas.openxmlformats.org/drawingml/2006/table">
            <a:tbl>
              <a:tblPr firstRow="1" bandRow="1">
                <a:tableStyleId>{2D5ABB26-0587-4C30-8999-92F81FD0307C}</a:tableStyleId>
              </a:tblPr>
              <a:tblGrid>
                <a:gridCol w="2673380">
                  <a:extLst>
                    <a:ext uri="{9D8B030D-6E8A-4147-A177-3AD203B41FA5}">
                      <a16:colId xmlns:a16="http://schemas.microsoft.com/office/drawing/2014/main" val="20000"/>
                    </a:ext>
                  </a:extLst>
                </a:gridCol>
                <a:gridCol w="2673380">
                  <a:extLst>
                    <a:ext uri="{9D8B030D-6E8A-4147-A177-3AD203B41FA5}">
                      <a16:colId xmlns:a16="http://schemas.microsoft.com/office/drawing/2014/main" val="20001"/>
                    </a:ext>
                  </a:extLst>
                </a:gridCol>
              </a:tblGrid>
              <a:tr h="337127">
                <a:tc>
                  <a:txBody>
                    <a:bodyPr/>
                    <a:lstStyle/>
                    <a:p>
                      <a:r>
                        <a:rPr lang="en-US" sz="1600" b="0" dirty="0"/>
                        <a:t>EU RF WP</a:t>
                      </a:r>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a:t>Claude</a:t>
                      </a:r>
                      <a:r>
                        <a:rPr lang="en-US" sz="1600" b="0" baseline="0" dirty="0"/>
                        <a:t> </a:t>
                      </a:r>
                      <a:r>
                        <a:rPr lang="en-US" sz="1600" b="0" baseline="0" dirty="0" err="1"/>
                        <a:t>Marchand</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37127">
                <a:tc>
                  <a:txBody>
                    <a:bodyPr/>
                    <a:lstStyle/>
                    <a:p>
                      <a:r>
                        <a:rPr lang="en-US" sz="1600" b="0" dirty="0"/>
                        <a:t>Cooling</a:t>
                      </a:r>
                      <a:r>
                        <a:rPr lang="en-US" sz="1600" b="0" baseline="0" dirty="0"/>
                        <a:t> cell</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b="0" dirty="0" err="1"/>
                        <a:t>Lucio</a:t>
                      </a:r>
                      <a:r>
                        <a:rPr lang="en-US" sz="1600" b="0" baseline="0" dirty="0"/>
                        <a:t> Rossi</a:t>
                      </a:r>
                      <a:endParaRPr lang="en-US" sz="1600" b="0" dirty="0"/>
                    </a:p>
                  </a:txBody>
                  <a:tcPr marL="110941" marR="110941" marT="41564" marB="41564">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4" name="TextBox 13"/>
          <p:cNvSpPr txBox="1"/>
          <p:nvPr/>
        </p:nvSpPr>
        <p:spPr>
          <a:xfrm>
            <a:off x="6192011" y="2515200"/>
            <a:ext cx="3616147" cy="407753"/>
          </a:xfrm>
          <a:prstGeom prst="rect">
            <a:avLst/>
          </a:prstGeom>
          <a:noFill/>
        </p:spPr>
        <p:txBody>
          <a:bodyPr wrap="none" lIns="99011" tIns="49505" rIns="99011" bIns="49505" rtlCol="0">
            <a:spAutoFit/>
          </a:bodyPr>
          <a:lstStyle/>
          <a:p>
            <a:pPr defTabSz="609585" eaLnBrk="1" fontAlgn="auto" hangingPunct="1">
              <a:spcBef>
                <a:spcPts val="0"/>
              </a:spcBef>
              <a:spcAft>
                <a:spcPts val="0"/>
              </a:spcAft>
            </a:pPr>
            <a:r>
              <a:rPr lang="en-US" sz="2000" dirty="0">
                <a:solidFill>
                  <a:prstClr val="black"/>
                </a:solidFill>
                <a:latin typeface="Arial"/>
                <a:cs typeface="+mn-cs"/>
              </a:rPr>
              <a:t>EU Design Study WP leaders:</a:t>
            </a:r>
          </a:p>
        </p:txBody>
      </p:sp>
      <p:sp>
        <p:nvSpPr>
          <p:cNvPr id="15" name="TextBox 14"/>
          <p:cNvSpPr txBox="1"/>
          <p:nvPr/>
        </p:nvSpPr>
        <p:spPr>
          <a:xfrm>
            <a:off x="5990437" y="3841351"/>
            <a:ext cx="5825342" cy="715530"/>
          </a:xfrm>
          <a:prstGeom prst="rect">
            <a:avLst/>
          </a:prstGeom>
          <a:noFill/>
        </p:spPr>
        <p:txBody>
          <a:bodyPr wrap="none" lIns="99011" tIns="49505" rIns="99011" bIns="49505" rtlCol="0">
            <a:spAutoFit/>
          </a:bodyPr>
          <a:lstStyle/>
          <a:p>
            <a:pPr defTabSz="609585" eaLnBrk="1" fontAlgn="auto" hangingPunct="1">
              <a:spcBef>
                <a:spcPts val="0"/>
              </a:spcBef>
              <a:spcAft>
                <a:spcPts val="0"/>
              </a:spcAft>
            </a:pPr>
            <a:r>
              <a:rPr lang="en-US" sz="2000" dirty="0">
                <a:solidFill>
                  <a:srgbClr val="FF0000"/>
                </a:solidFill>
                <a:latin typeface="Arial"/>
                <a:cs typeface="+mn-cs"/>
              </a:rPr>
              <a:t>Proposal for deputies (to be endorsed by ICB):</a:t>
            </a:r>
          </a:p>
          <a:p>
            <a:pPr defTabSz="609585" eaLnBrk="1" fontAlgn="auto" hangingPunct="1">
              <a:spcBef>
                <a:spcPts val="0"/>
              </a:spcBef>
              <a:spcAft>
                <a:spcPts val="0"/>
              </a:spcAft>
            </a:pPr>
            <a:r>
              <a:rPr lang="en-US" sz="2000" dirty="0">
                <a:solidFill>
                  <a:srgbClr val="FF0000"/>
                </a:solidFill>
                <a:latin typeface="Arial"/>
                <a:cs typeface="+mn-cs"/>
              </a:rPr>
              <a:t>Andrea </a:t>
            </a:r>
            <a:r>
              <a:rPr lang="en-US" sz="2000" dirty="0" err="1">
                <a:solidFill>
                  <a:srgbClr val="FF0000"/>
                </a:solidFill>
                <a:latin typeface="Arial"/>
                <a:cs typeface="+mn-cs"/>
              </a:rPr>
              <a:t>Wulzer</a:t>
            </a:r>
            <a:r>
              <a:rPr lang="en-US" sz="2000" dirty="0">
                <a:solidFill>
                  <a:srgbClr val="FF0000"/>
                </a:solidFill>
                <a:latin typeface="Arial"/>
                <a:cs typeface="+mn-cs"/>
              </a:rPr>
              <a:t>, Donatella </a:t>
            </a:r>
            <a:r>
              <a:rPr lang="en-US" sz="2000" dirty="0" err="1">
                <a:solidFill>
                  <a:srgbClr val="FF0000"/>
                </a:solidFill>
                <a:latin typeface="Arial"/>
                <a:cs typeface="+mn-cs"/>
              </a:rPr>
              <a:t>Lucchesi</a:t>
            </a:r>
            <a:r>
              <a:rPr lang="en-US" sz="2000" dirty="0">
                <a:solidFill>
                  <a:srgbClr val="FF0000"/>
                </a:solidFill>
                <a:latin typeface="Arial"/>
                <a:cs typeface="+mn-cs"/>
              </a:rPr>
              <a:t>, Chris Rogers</a:t>
            </a:r>
          </a:p>
        </p:txBody>
      </p:sp>
      <p:pic>
        <p:nvPicPr>
          <p:cNvPr id="4" name="Picture 3">
            <a:extLst>
              <a:ext uri="{FF2B5EF4-FFF2-40B4-BE49-F238E27FC236}">
                <a16:creationId xmlns:a16="http://schemas.microsoft.com/office/drawing/2014/main" id="{40004851-0E4A-E6BB-DC64-730CD571EEDA}"/>
              </a:ext>
            </a:extLst>
          </p:cNvPr>
          <p:cNvPicPr>
            <a:picLocks noChangeAspect="1"/>
          </p:cNvPicPr>
          <p:nvPr/>
        </p:nvPicPr>
        <p:blipFill>
          <a:blip r:embed="rId3"/>
          <a:stretch>
            <a:fillRect/>
          </a:stretch>
        </p:blipFill>
        <p:spPr>
          <a:xfrm>
            <a:off x="6935228" y="4684484"/>
            <a:ext cx="4057316" cy="2226576"/>
          </a:xfrm>
          <a:prstGeom prst="rect">
            <a:avLst/>
          </a:prstGeom>
        </p:spPr>
      </p:pic>
    </p:spTree>
    <p:extLst>
      <p:ext uri="{BB962C8B-B14F-4D97-AF65-F5344CB8AC3E}">
        <p14:creationId xmlns:p14="http://schemas.microsoft.com/office/powerpoint/2010/main" val="866630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91ED399-3EED-E042-896C-AC661E6EA6EE}"/>
              </a:ext>
            </a:extLst>
          </p:cNvPr>
          <p:cNvSpPr>
            <a:spLocks noGrp="1"/>
          </p:cNvSpPr>
          <p:nvPr>
            <p:ph type="sldNum" sz="quarter"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4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400" b="0" i="0" u="none" strike="noStrike" kern="1200" cap="none" spc="0" normalizeH="0" baseline="0" noProof="0">
              <a:ln>
                <a:noFill/>
              </a:ln>
              <a:solidFill>
                <a:srgbClr val="0033A0"/>
              </a:solidFill>
              <a:effectLst/>
              <a:uLnTx/>
              <a:uFillTx/>
              <a:latin typeface="Arial"/>
              <a:ea typeface="+mn-ea"/>
              <a:cs typeface="+mn-cs"/>
            </a:endParaRPr>
          </a:p>
        </p:txBody>
      </p:sp>
      <p:sp>
        <p:nvSpPr>
          <p:cNvPr id="2" name="TextBox 1">
            <a:extLst>
              <a:ext uri="{FF2B5EF4-FFF2-40B4-BE49-F238E27FC236}">
                <a16:creationId xmlns:a16="http://schemas.microsoft.com/office/drawing/2014/main" id="{A32C7040-FA7C-C440-9E4E-8FB33AF1415E}"/>
              </a:ext>
            </a:extLst>
          </p:cNvPr>
          <p:cNvSpPr txBox="1"/>
          <p:nvPr/>
        </p:nvSpPr>
        <p:spPr>
          <a:xfrm>
            <a:off x="2706087" y="167975"/>
            <a:ext cx="7358618" cy="400110"/>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effectLst/>
                <a:uLnTx/>
                <a:uFillTx/>
                <a:latin typeface="Arial"/>
                <a:ea typeface="+mn-ea"/>
                <a:cs typeface="+mn-cs"/>
              </a:rPr>
              <a:t>European Accelerator R&amp;D roadmap –&gt; muon SB</a:t>
            </a:r>
          </a:p>
        </p:txBody>
      </p:sp>
      <p:pic>
        <p:nvPicPr>
          <p:cNvPr id="8" name="Picture 2" descr="Diagram&#10;&#10;Description automatically generated">
            <a:extLst>
              <a:ext uri="{FF2B5EF4-FFF2-40B4-BE49-F238E27FC236}">
                <a16:creationId xmlns:a16="http://schemas.microsoft.com/office/drawing/2014/main" id="{364BCB6E-AAB8-FF47-83E0-31BC636062AB}"/>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3299" y="1335909"/>
            <a:ext cx="7207842" cy="554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4217996C-6CDA-98F1-658D-3E170692B109}"/>
              </a:ext>
            </a:extLst>
          </p:cNvPr>
          <p:cNvSpPr txBox="1"/>
          <p:nvPr/>
        </p:nvSpPr>
        <p:spPr>
          <a:xfrm>
            <a:off x="2920606" y="772305"/>
            <a:ext cx="6093228" cy="369332"/>
          </a:xfrm>
          <a:prstGeom prst="rect">
            <a:avLst/>
          </a:prstGeom>
          <a:noFill/>
        </p:spPr>
        <p:txBody>
          <a:bodyPr wrap="square">
            <a:spAutoFit/>
          </a:bodyPr>
          <a:lstStyle/>
          <a:p>
            <a:r>
              <a:rPr lang="en-GB" dirty="0">
                <a:solidFill>
                  <a:schemeClr val="accent6">
                    <a:lumMod val="50000"/>
                  </a:schemeClr>
                </a:solidFill>
              </a:rPr>
              <a:t>https://</a:t>
            </a:r>
            <a:r>
              <a:rPr lang="en-GB" dirty="0" err="1">
                <a:solidFill>
                  <a:schemeClr val="accent6">
                    <a:lumMod val="50000"/>
                  </a:schemeClr>
                </a:solidFill>
              </a:rPr>
              <a:t>cds.cern.ch</a:t>
            </a:r>
            <a:r>
              <a:rPr lang="en-GB" dirty="0">
                <a:solidFill>
                  <a:schemeClr val="accent6">
                    <a:lumMod val="50000"/>
                  </a:schemeClr>
                </a:solidFill>
              </a:rPr>
              <a:t>/record/2800190/files/146-138-PB.pdf</a:t>
            </a:r>
          </a:p>
        </p:txBody>
      </p:sp>
      <p:sp>
        <p:nvSpPr>
          <p:cNvPr id="5" name="TextBox 4">
            <a:extLst>
              <a:ext uri="{FF2B5EF4-FFF2-40B4-BE49-F238E27FC236}">
                <a16:creationId xmlns:a16="http://schemas.microsoft.com/office/drawing/2014/main" id="{669D0185-61D8-F3D1-E43D-3AB865375F49}"/>
              </a:ext>
            </a:extLst>
          </p:cNvPr>
          <p:cNvSpPr txBox="1"/>
          <p:nvPr/>
        </p:nvSpPr>
        <p:spPr>
          <a:xfrm>
            <a:off x="119336" y="4725144"/>
            <a:ext cx="3168352" cy="1200329"/>
          </a:xfrm>
          <a:prstGeom prst="rect">
            <a:avLst/>
          </a:prstGeom>
          <a:noFill/>
        </p:spPr>
        <p:txBody>
          <a:bodyPr wrap="square" rtlCol="0">
            <a:spAutoFit/>
          </a:bodyPr>
          <a:lstStyle/>
          <a:p>
            <a:r>
              <a:rPr lang="en-GB" dirty="0">
                <a:solidFill>
                  <a:schemeClr val="accent6">
                    <a:lumMod val="50000"/>
                  </a:schemeClr>
                </a:solidFill>
              </a:rPr>
              <a:t>Note: For the muon collaboration this is addressed with a Steering Board (next slide)</a:t>
            </a:r>
          </a:p>
        </p:txBody>
      </p:sp>
    </p:spTree>
    <p:extLst>
      <p:ext uri="{BB962C8B-B14F-4D97-AF65-F5344CB8AC3E}">
        <p14:creationId xmlns:p14="http://schemas.microsoft.com/office/powerpoint/2010/main" val="2917240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3"/>
            <a:ext cx="10972800" cy="473363"/>
          </a:xfrm>
        </p:spPr>
        <p:txBody>
          <a:bodyPr>
            <a:noAutofit/>
          </a:bodyPr>
          <a:lstStyle/>
          <a:p>
            <a:r>
              <a:rPr lang="en-US" sz="4267" b="0" dirty="0">
                <a:latin typeface="Calibri"/>
                <a:cs typeface="Calibri"/>
              </a:rPr>
              <a:t>Steering Board</a:t>
            </a:r>
          </a:p>
        </p:txBody>
      </p:sp>
      <p:sp>
        <p:nvSpPr>
          <p:cNvPr id="6" name="Slide Number Placeholder 5"/>
          <p:cNvSpPr>
            <a:spLocks noGrp="1"/>
          </p:cNvSpPr>
          <p:nvPr>
            <p:ph type="sldNum" sz="quarter" idx="12"/>
          </p:nvPr>
        </p:nvSpPr>
        <p:spPr/>
        <p:txBody>
          <a:bodyPr/>
          <a:lstStyle/>
          <a:p>
            <a:pPr defTabSz="609585" eaLnBrk="1" fontAlgn="auto" hangingPunct="1">
              <a:spcBef>
                <a:spcPts val="0"/>
              </a:spcBef>
              <a:spcAft>
                <a:spcPts val="0"/>
              </a:spcAft>
            </a:pPr>
            <a:fld id="{3478A56A-6164-B14D-A8F7-980D09C4DD92}" type="slidenum">
              <a:rPr lang="en-US" sz="2000">
                <a:latin typeface="Arial"/>
                <a:cs typeface="+mn-cs"/>
              </a:rPr>
              <a:pPr defTabSz="609585" eaLnBrk="1" fontAlgn="auto" hangingPunct="1">
                <a:spcBef>
                  <a:spcPts val="0"/>
                </a:spcBef>
                <a:spcAft>
                  <a:spcPts val="0"/>
                </a:spcAft>
              </a:pPr>
              <a:t>7</a:t>
            </a:fld>
            <a:endParaRPr lang="en-US" sz="2000" dirty="0">
              <a:latin typeface="Arial"/>
              <a:cs typeface="+mn-cs"/>
            </a:endParaRPr>
          </a:p>
        </p:txBody>
      </p:sp>
      <p:pic>
        <p:nvPicPr>
          <p:cNvPr id="11" name="Picture 10" descr="governance_final_new.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539193" y="-353108"/>
            <a:ext cx="4846212" cy="7564215"/>
          </a:xfrm>
          <a:prstGeom prst="rect">
            <a:avLst/>
          </a:prstGeom>
        </p:spPr>
      </p:pic>
      <p:sp>
        <p:nvSpPr>
          <p:cNvPr id="8" name="TextBox 7"/>
          <p:cNvSpPr txBox="1"/>
          <p:nvPr/>
        </p:nvSpPr>
        <p:spPr>
          <a:xfrm>
            <a:off x="549895" y="3541339"/>
            <a:ext cx="11001691" cy="2766733"/>
          </a:xfrm>
          <a:prstGeom prst="rect">
            <a:avLst/>
          </a:prstGeom>
          <a:solidFill>
            <a:srgbClr val="DBEEF4"/>
          </a:solidFill>
        </p:spPr>
        <p:txBody>
          <a:bodyPr wrap="square" lIns="99011" tIns="49505" rIns="99011" bIns="49505" rtlCol="0">
            <a:spAutoFit/>
          </a:bodyPr>
          <a:lstStyle/>
          <a:p>
            <a:pPr defTabSz="609585" eaLnBrk="1" fontAlgn="auto" hangingPunct="1">
              <a:spcBef>
                <a:spcPts val="0"/>
              </a:spcBef>
              <a:spcAft>
                <a:spcPts val="0"/>
              </a:spcAft>
            </a:pPr>
            <a:r>
              <a:rPr lang="en-US" sz="1733" dirty="0">
                <a:solidFill>
                  <a:prstClr val="black"/>
                </a:solidFill>
                <a:latin typeface="Arial"/>
                <a:cs typeface="+mn-cs"/>
              </a:rPr>
              <a:t>The </a:t>
            </a:r>
            <a:r>
              <a:rPr lang="en-US" sz="1733" b="1" dirty="0">
                <a:solidFill>
                  <a:prstClr val="black"/>
                </a:solidFill>
                <a:latin typeface="Arial"/>
                <a:cs typeface="+mn-cs"/>
              </a:rPr>
              <a:t>SB</a:t>
            </a:r>
            <a:r>
              <a:rPr lang="en-US" sz="1733" dirty="0">
                <a:solidFill>
                  <a:prstClr val="black"/>
                </a:solidFill>
                <a:latin typeface="Arial"/>
                <a:cs typeface="+mn-cs"/>
              </a:rPr>
              <a:t> oversees the execution of the </a:t>
            </a:r>
            <a:r>
              <a:rPr lang="en-US" sz="1733" dirty="0" err="1">
                <a:solidFill>
                  <a:prstClr val="black"/>
                </a:solidFill>
                <a:latin typeface="Arial"/>
                <a:cs typeface="+mn-cs"/>
              </a:rPr>
              <a:t>Muon</a:t>
            </a:r>
            <a:r>
              <a:rPr lang="en-US" sz="1733" dirty="0">
                <a:solidFill>
                  <a:prstClr val="black"/>
                </a:solidFill>
                <a:latin typeface="Arial"/>
                <a:cs typeface="+mn-cs"/>
              </a:rPr>
              <a:t> Collider Study by assessing the progress, resource usage and providing guidance. The SB will report to the Laboratory Directors Group (LDG) in Europe and to similar regional supervising </a:t>
            </a:r>
            <a:r>
              <a:rPr lang="en-US" sz="1733" dirty="0" err="1">
                <a:solidFill>
                  <a:prstClr val="black"/>
                </a:solidFill>
                <a:latin typeface="Arial"/>
                <a:cs typeface="+mn-cs"/>
              </a:rPr>
              <a:t>organisations</a:t>
            </a:r>
            <a:r>
              <a:rPr lang="en-US" sz="1733" dirty="0">
                <a:solidFill>
                  <a:prstClr val="black"/>
                </a:solidFill>
                <a:latin typeface="Arial"/>
                <a:cs typeface="+mn-cs"/>
              </a:rPr>
              <a:t> in other regions as required. </a:t>
            </a:r>
          </a:p>
          <a:p>
            <a:pPr defTabSz="609585" eaLnBrk="1" fontAlgn="auto" hangingPunct="1">
              <a:spcBef>
                <a:spcPts val="0"/>
              </a:spcBef>
              <a:spcAft>
                <a:spcPts val="0"/>
              </a:spcAft>
            </a:pPr>
            <a:endParaRPr lang="en-US" sz="1733" dirty="0">
              <a:solidFill>
                <a:prstClr val="black"/>
              </a:solidFill>
              <a:latin typeface="Arial"/>
              <a:cs typeface="+mn-cs"/>
            </a:endParaRPr>
          </a:p>
          <a:p>
            <a:pPr defTabSz="609585" eaLnBrk="1" fontAlgn="auto" hangingPunct="1">
              <a:spcBef>
                <a:spcPts val="0"/>
              </a:spcBef>
              <a:spcAft>
                <a:spcPts val="0"/>
              </a:spcAft>
            </a:pPr>
            <a:r>
              <a:rPr lang="en-US" sz="1733" dirty="0">
                <a:solidFill>
                  <a:prstClr val="black"/>
                </a:solidFill>
                <a:latin typeface="Arial"/>
                <a:cs typeface="+mn-cs"/>
              </a:rPr>
              <a:t>The SB is proposed to be composed of:</a:t>
            </a:r>
          </a:p>
          <a:p>
            <a:pPr marL="371283" indent="-371283" defTabSz="609585" eaLnBrk="1" fontAlgn="auto" hangingPunct="1">
              <a:spcBef>
                <a:spcPts val="0"/>
              </a:spcBef>
              <a:spcAft>
                <a:spcPts val="0"/>
              </a:spcAft>
              <a:buFont typeface="Arial"/>
              <a:buChar char="•"/>
            </a:pPr>
            <a:r>
              <a:rPr lang="en-US" sz="1733" dirty="0">
                <a:solidFill>
                  <a:prstClr val="black"/>
                </a:solidFill>
                <a:latin typeface="Arial"/>
                <a:cs typeface="+mn-cs"/>
              </a:rPr>
              <a:t>the lead representative of the Host </a:t>
            </a:r>
            <a:r>
              <a:rPr lang="en-US" sz="1733" dirty="0" err="1">
                <a:solidFill>
                  <a:prstClr val="black"/>
                </a:solidFill>
                <a:latin typeface="Arial"/>
                <a:cs typeface="+mn-cs"/>
              </a:rPr>
              <a:t>Organisation</a:t>
            </a:r>
            <a:r>
              <a:rPr lang="en-US" sz="1733" dirty="0">
                <a:solidFill>
                  <a:prstClr val="black"/>
                </a:solidFill>
                <a:latin typeface="Arial"/>
                <a:cs typeface="+mn-cs"/>
              </a:rPr>
              <a:t> (for CERN the ATS director)</a:t>
            </a:r>
          </a:p>
          <a:p>
            <a:pPr marL="371283" indent="-371283" defTabSz="609585" eaLnBrk="1" fontAlgn="auto" hangingPunct="1">
              <a:spcBef>
                <a:spcPts val="0"/>
              </a:spcBef>
              <a:spcAft>
                <a:spcPts val="0"/>
              </a:spcAft>
              <a:buFont typeface="Arial"/>
              <a:buChar char="•"/>
            </a:pPr>
            <a:r>
              <a:rPr lang="en-US" sz="1733" dirty="0">
                <a:solidFill>
                  <a:prstClr val="black"/>
                </a:solidFill>
                <a:latin typeface="Arial"/>
                <a:cs typeface="+mn-cs"/>
              </a:rPr>
              <a:t>up to two additional members appointed by the Host </a:t>
            </a:r>
            <a:r>
              <a:rPr lang="en-US" sz="1733" dirty="0" err="1">
                <a:solidFill>
                  <a:prstClr val="black"/>
                </a:solidFill>
                <a:latin typeface="Arial"/>
                <a:cs typeface="+mn-cs"/>
              </a:rPr>
              <a:t>Organisation</a:t>
            </a:r>
            <a:endParaRPr lang="en-US" sz="1733" dirty="0">
              <a:solidFill>
                <a:prstClr val="black"/>
              </a:solidFill>
              <a:latin typeface="Arial"/>
              <a:cs typeface="+mn-cs"/>
            </a:endParaRPr>
          </a:p>
          <a:p>
            <a:pPr marL="371283" indent="-371283" defTabSz="609585" eaLnBrk="1" fontAlgn="auto" hangingPunct="1">
              <a:spcBef>
                <a:spcPts val="0"/>
              </a:spcBef>
              <a:spcAft>
                <a:spcPts val="0"/>
              </a:spcAft>
              <a:buFont typeface="Arial"/>
              <a:buChar char="•"/>
            </a:pPr>
            <a:r>
              <a:rPr lang="en-US" sz="1733" dirty="0">
                <a:solidFill>
                  <a:srgbClr val="FF0000"/>
                </a:solidFill>
                <a:latin typeface="Arial"/>
                <a:cs typeface="+mn-cs"/>
              </a:rPr>
              <a:t>up to three members appointed by the ICB</a:t>
            </a:r>
          </a:p>
          <a:p>
            <a:pPr marL="371283" indent="-371283" defTabSz="609585" eaLnBrk="1" fontAlgn="auto" hangingPunct="1">
              <a:spcBef>
                <a:spcPts val="0"/>
              </a:spcBef>
              <a:spcAft>
                <a:spcPts val="0"/>
              </a:spcAft>
              <a:buFont typeface="Arial"/>
              <a:buChar char="•"/>
            </a:pPr>
            <a:r>
              <a:rPr lang="en-US" sz="1733" dirty="0">
                <a:solidFill>
                  <a:prstClr val="black"/>
                </a:solidFill>
                <a:latin typeface="Arial"/>
                <a:cs typeface="+mn-cs"/>
              </a:rPr>
              <a:t>the Study Leader and Deputies</a:t>
            </a:r>
          </a:p>
          <a:p>
            <a:pPr defTabSz="609585" eaLnBrk="1" fontAlgn="auto" hangingPunct="1">
              <a:spcBef>
                <a:spcPts val="0"/>
              </a:spcBef>
              <a:spcAft>
                <a:spcPts val="0"/>
              </a:spcAft>
            </a:pPr>
            <a:r>
              <a:rPr lang="en-US" sz="1733" dirty="0">
                <a:solidFill>
                  <a:prstClr val="black"/>
                </a:solidFill>
                <a:latin typeface="Arial"/>
                <a:cs typeface="+mn-cs"/>
              </a:rPr>
              <a:t>The Host </a:t>
            </a:r>
            <a:r>
              <a:rPr lang="en-US" sz="1733" dirty="0" err="1">
                <a:solidFill>
                  <a:prstClr val="black"/>
                </a:solidFill>
                <a:latin typeface="Arial"/>
                <a:cs typeface="+mn-cs"/>
              </a:rPr>
              <a:t>Organisation</a:t>
            </a:r>
            <a:r>
              <a:rPr lang="en-US" sz="1733" dirty="0">
                <a:solidFill>
                  <a:prstClr val="black"/>
                </a:solidFill>
                <a:latin typeface="Arial"/>
                <a:cs typeface="+mn-cs"/>
              </a:rPr>
              <a:t> appoints one of the members to act as the chair.</a:t>
            </a:r>
          </a:p>
        </p:txBody>
      </p:sp>
      <p:sp>
        <p:nvSpPr>
          <p:cNvPr id="9" name="TextBox 8"/>
          <p:cNvSpPr txBox="1"/>
          <p:nvPr/>
        </p:nvSpPr>
        <p:spPr>
          <a:xfrm>
            <a:off x="61635" y="824179"/>
            <a:ext cx="11802935" cy="366653"/>
          </a:xfrm>
          <a:prstGeom prst="rect">
            <a:avLst/>
          </a:prstGeom>
          <a:noFill/>
        </p:spPr>
        <p:txBody>
          <a:bodyPr wrap="square" lIns="99011" tIns="49505" rIns="99011" bIns="49505" rtlCol="0">
            <a:spAutoFit/>
          </a:bodyPr>
          <a:lstStyle/>
          <a:p>
            <a:pPr defTabSz="609585" eaLnBrk="1" fontAlgn="auto" hangingPunct="1">
              <a:spcBef>
                <a:spcPts val="0"/>
              </a:spcBef>
              <a:spcAft>
                <a:spcPts val="0"/>
              </a:spcAft>
            </a:pPr>
            <a:r>
              <a:rPr lang="en-US" sz="1733" dirty="0">
                <a:solidFill>
                  <a:prstClr val="black"/>
                </a:solidFill>
                <a:latin typeface="Arial"/>
                <a:cs typeface="+mn-cs"/>
              </a:rPr>
              <a:t>LDG / Council want committee(s) to oversee Roadmap, chair selected by LDG, similar for magnets, RF etc.</a:t>
            </a:r>
          </a:p>
        </p:txBody>
      </p:sp>
      <p:sp>
        <p:nvSpPr>
          <p:cNvPr id="12" name="TextBox 11"/>
          <p:cNvSpPr txBox="1"/>
          <p:nvPr/>
        </p:nvSpPr>
        <p:spPr>
          <a:xfrm>
            <a:off x="123268" y="1563089"/>
            <a:ext cx="4653376" cy="900004"/>
          </a:xfrm>
          <a:prstGeom prst="rect">
            <a:avLst/>
          </a:prstGeom>
          <a:noFill/>
        </p:spPr>
        <p:txBody>
          <a:bodyPr wrap="square" lIns="99011" tIns="49505" rIns="99011" bIns="49505" rtlCol="0">
            <a:spAutoFit/>
          </a:bodyPr>
          <a:lstStyle/>
          <a:p>
            <a:pPr defTabSz="609585" eaLnBrk="1" fontAlgn="auto" hangingPunct="1">
              <a:spcBef>
                <a:spcPts val="0"/>
              </a:spcBef>
              <a:spcAft>
                <a:spcPts val="0"/>
              </a:spcAft>
            </a:pPr>
            <a:r>
              <a:rPr lang="en-US" sz="1733" dirty="0">
                <a:solidFill>
                  <a:prstClr val="black"/>
                </a:solidFill>
                <a:latin typeface="Arial"/>
                <a:cs typeface="+mn-cs"/>
              </a:rPr>
              <a:t>Proposed solution: </a:t>
            </a:r>
            <a:r>
              <a:rPr lang="en-US" sz="1733" b="1" dirty="0">
                <a:solidFill>
                  <a:prstClr val="black"/>
                </a:solidFill>
                <a:latin typeface="Arial"/>
                <a:cs typeface="+mn-cs"/>
              </a:rPr>
              <a:t>Steering Board </a:t>
            </a:r>
          </a:p>
          <a:p>
            <a:pPr marL="309403" indent="-309403" defTabSz="609585" eaLnBrk="1" fontAlgn="auto" hangingPunct="1">
              <a:spcBef>
                <a:spcPts val="0"/>
              </a:spcBef>
              <a:spcAft>
                <a:spcPts val="0"/>
              </a:spcAft>
              <a:buFont typeface="Arial"/>
              <a:buChar char="•"/>
            </a:pPr>
            <a:r>
              <a:rPr lang="en-US" sz="1733" dirty="0">
                <a:solidFill>
                  <a:prstClr val="black"/>
                </a:solidFill>
                <a:latin typeface="Arial"/>
                <a:cs typeface="+mn-cs"/>
              </a:rPr>
              <a:t>host </a:t>
            </a:r>
            <a:r>
              <a:rPr lang="en-US" sz="1733" dirty="0" err="1">
                <a:solidFill>
                  <a:prstClr val="black"/>
                </a:solidFill>
                <a:latin typeface="Arial"/>
                <a:cs typeface="+mn-cs"/>
              </a:rPr>
              <a:t>organisation</a:t>
            </a:r>
            <a:r>
              <a:rPr lang="en-US" sz="1733" dirty="0">
                <a:solidFill>
                  <a:prstClr val="black"/>
                </a:solidFill>
                <a:latin typeface="Arial"/>
                <a:cs typeface="+mn-cs"/>
              </a:rPr>
              <a:t> (CERN) proposes chair (Steinar Stapnes) </a:t>
            </a:r>
          </a:p>
        </p:txBody>
      </p:sp>
    </p:spTree>
    <p:extLst>
      <p:ext uri="{BB962C8B-B14F-4D97-AF65-F5344CB8AC3E}">
        <p14:creationId xmlns:p14="http://schemas.microsoft.com/office/powerpoint/2010/main" val="299418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3"/>
            <a:ext cx="10972800" cy="473363"/>
          </a:xfrm>
        </p:spPr>
        <p:txBody>
          <a:bodyPr>
            <a:noAutofit/>
          </a:bodyPr>
          <a:lstStyle/>
          <a:p>
            <a:r>
              <a:rPr lang="en-US" sz="4267" b="0" dirty="0">
                <a:latin typeface="Calibri"/>
                <a:cs typeface="Calibri"/>
              </a:rPr>
              <a:t>International Collaboration Board</a:t>
            </a:r>
          </a:p>
        </p:txBody>
      </p:sp>
      <p:sp>
        <p:nvSpPr>
          <p:cNvPr id="6" name="Slide Number Placeholder 5"/>
          <p:cNvSpPr>
            <a:spLocks noGrp="1"/>
          </p:cNvSpPr>
          <p:nvPr>
            <p:ph type="sldNum" sz="quarter" idx="12"/>
          </p:nvPr>
        </p:nvSpPr>
        <p:spPr/>
        <p:txBody>
          <a:bodyPr/>
          <a:lstStyle/>
          <a:p>
            <a:pPr defTabSz="609585" eaLnBrk="1" fontAlgn="auto" hangingPunct="1">
              <a:spcBef>
                <a:spcPts val="0"/>
              </a:spcBef>
              <a:spcAft>
                <a:spcPts val="0"/>
              </a:spcAft>
            </a:pPr>
            <a:fld id="{3478A56A-6164-B14D-A8F7-980D09C4DD92}" type="slidenum">
              <a:rPr lang="en-US" sz="2000">
                <a:latin typeface="Arial"/>
                <a:cs typeface="+mn-cs"/>
              </a:rPr>
              <a:pPr defTabSz="609585" eaLnBrk="1" fontAlgn="auto" hangingPunct="1">
                <a:spcBef>
                  <a:spcPts val="0"/>
                </a:spcBef>
                <a:spcAft>
                  <a:spcPts val="0"/>
                </a:spcAft>
              </a:pPr>
              <a:t>8</a:t>
            </a:fld>
            <a:endParaRPr lang="en-US" sz="2000">
              <a:latin typeface="Arial"/>
              <a:cs typeface="+mn-cs"/>
            </a:endParaRPr>
          </a:p>
        </p:txBody>
      </p:sp>
      <p:pic>
        <p:nvPicPr>
          <p:cNvPr id="11" name="Picture 10" descr="governance_final_new.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3886781" y="-846774"/>
            <a:ext cx="4846212" cy="7829145"/>
          </a:xfrm>
          <a:prstGeom prst="rect">
            <a:avLst/>
          </a:prstGeom>
        </p:spPr>
      </p:pic>
      <p:sp>
        <p:nvSpPr>
          <p:cNvPr id="10" name="TextBox 9"/>
          <p:cNvSpPr txBox="1"/>
          <p:nvPr/>
        </p:nvSpPr>
        <p:spPr>
          <a:xfrm>
            <a:off x="788888" y="3259443"/>
            <a:ext cx="10793513" cy="3300084"/>
          </a:xfrm>
          <a:prstGeom prst="rect">
            <a:avLst/>
          </a:prstGeom>
          <a:solidFill>
            <a:schemeClr val="accent5">
              <a:lumMod val="20000"/>
              <a:lumOff val="80000"/>
            </a:schemeClr>
          </a:solidFill>
        </p:spPr>
        <p:txBody>
          <a:bodyPr wrap="square" lIns="99011" tIns="49505" rIns="99011" bIns="49505" rtlCol="0">
            <a:spAutoFit/>
          </a:bodyPr>
          <a:lstStyle/>
          <a:p>
            <a:pPr defTabSz="609585" eaLnBrk="1" fontAlgn="auto" hangingPunct="1">
              <a:spcBef>
                <a:spcPts val="0"/>
              </a:spcBef>
              <a:spcAft>
                <a:spcPts val="0"/>
              </a:spcAft>
            </a:pPr>
            <a:r>
              <a:rPr lang="en-US" sz="1733" dirty="0">
                <a:solidFill>
                  <a:prstClr val="black"/>
                </a:solidFill>
                <a:latin typeface="Arial"/>
                <a:cs typeface="+mn-cs"/>
              </a:rPr>
              <a:t>The ICBs role is to provide a forum for participants to examine ongoing activities, assure appropriate, well directed use of contributions and ensure a balanced portfolio of engagements. See draft mandate next page.</a:t>
            </a:r>
          </a:p>
          <a:p>
            <a:pPr defTabSz="609585" eaLnBrk="1" fontAlgn="auto" hangingPunct="1">
              <a:spcBef>
                <a:spcPts val="0"/>
              </a:spcBef>
              <a:spcAft>
                <a:spcPts val="0"/>
              </a:spcAft>
            </a:pPr>
            <a:r>
              <a:rPr lang="en-US" sz="1733" dirty="0">
                <a:solidFill>
                  <a:prstClr val="black"/>
                </a:solidFill>
                <a:latin typeface="Arial"/>
                <a:cs typeface="+mn-cs"/>
              </a:rPr>
              <a:t>The chair of the ICB is elected by its members.</a:t>
            </a:r>
          </a:p>
          <a:p>
            <a:pPr defTabSz="609585" eaLnBrk="1" fontAlgn="auto" hangingPunct="1">
              <a:spcBef>
                <a:spcPts val="0"/>
              </a:spcBef>
              <a:spcAft>
                <a:spcPts val="0"/>
              </a:spcAft>
            </a:pPr>
            <a:endParaRPr lang="en-US" sz="1733" dirty="0">
              <a:solidFill>
                <a:prstClr val="black"/>
              </a:solidFill>
              <a:latin typeface="Arial"/>
              <a:cs typeface="+mn-cs"/>
            </a:endParaRPr>
          </a:p>
          <a:p>
            <a:pPr defTabSz="609585" eaLnBrk="1" fontAlgn="auto" hangingPunct="1">
              <a:spcBef>
                <a:spcPts val="0"/>
              </a:spcBef>
              <a:spcAft>
                <a:spcPts val="0"/>
              </a:spcAft>
            </a:pPr>
            <a:r>
              <a:rPr lang="en-US" sz="1733" dirty="0">
                <a:solidFill>
                  <a:prstClr val="black"/>
                </a:solidFill>
                <a:latin typeface="Arial"/>
                <a:cs typeface="+mn-cs"/>
              </a:rPr>
              <a:t>The ICB consists of one representative of each participating institute that has signed the </a:t>
            </a:r>
            <a:r>
              <a:rPr lang="en-US" sz="1733" dirty="0" err="1">
                <a:solidFill>
                  <a:prstClr val="black"/>
                </a:solidFill>
                <a:latin typeface="Arial"/>
                <a:cs typeface="+mn-cs"/>
              </a:rPr>
              <a:t>MoC</a:t>
            </a:r>
            <a:r>
              <a:rPr lang="en-US" sz="1733" dirty="0">
                <a:solidFill>
                  <a:prstClr val="black"/>
                </a:solidFill>
                <a:latin typeface="Arial"/>
                <a:cs typeface="+mn-cs"/>
              </a:rPr>
              <a:t>. The ICB invites the following representatives as members with no voting rights:</a:t>
            </a:r>
          </a:p>
          <a:p>
            <a:pPr marL="371283" indent="-371283" defTabSz="609585" eaLnBrk="1" fontAlgn="auto" hangingPunct="1">
              <a:spcBef>
                <a:spcPts val="0"/>
              </a:spcBef>
              <a:spcAft>
                <a:spcPts val="0"/>
              </a:spcAft>
              <a:buFont typeface="Arial"/>
              <a:buChar char="•"/>
            </a:pPr>
            <a:r>
              <a:rPr lang="en-US" sz="1733" dirty="0">
                <a:solidFill>
                  <a:prstClr val="black"/>
                </a:solidFill>
                <a:latin typeface="Arial"/>
                <a:cs typeface="+mn-cs"/>
              </a:rPr>
              <a:t>the Steering Board representatives of the host </a:t>
            </a:r>
            <a:r>
              <a:rPr lang="en-US" sz="1733" dirty="0" err="1">
                <a:solidFill>
                  <a:prstClr val="black"/>
                </a:solidFill>
                <a:latin typeface="Arial"/>
                <a:cs typeface="+mn-cs"/>
              </a:rPr>
              <a:t>organisation</a:t>
            </a:r>
            <a:r>
              <a:rPr lang="en-US" sz="1733" dirty="0">
                <a:solidFill>
                  <a:prstClr val="black"/>
                </a:solidFill>
                <a:latin typeface="Arial"/>
                <a:cs typeface="+mn-cs"/>
              </a:rPr>
              <a:t>,</a:t>
            </a:r>
          </a:p>
          <a:p>
            <a:pPr marL="371283" indent="-371283" defTabSz="609585" eaLnBrk="1" fontAlgn="auto" hangingPunct="1">
              <a:spcBef>
                <a:spcPts val="0"/>
              </a:spcBef>
              <a:spcAft>
                <a:spcPts val="0"/>
              </a:spcAft>
              <a:buFont typeface="Arial"/>
              <a:buChar char="•"/>
            </a:pPr>
            <a:r>
              <a:rPr lang="en-US" sz="1733" dirty="0">
                <a:solidFill>
                  <a:prstClr val="black"/>
                </a:solidFill>
                <a:latin typeface="Arial"/>
                <a:cs typeface="+mn-cs"/>
              </a:rPr>
              <a:t>representatives of institutes that signed a letter of interest,</a:t>
            </a:r>
          </a:p>
          <a:p>
            <a:pPr marL="371283" indent="-371283" defTabSz="609585" eaLnBrk="1" fontAlgn="auto" hangingPunct="1">
              <a:spcBef>
                <a:spcPts val="0"/>
              </a:spcBef>
              <a:spcAft>
                <a:spcPts val="0"/>
              </a:spcAft>
              <a:buFont typeface="Arial"/>
              <a:buChar char="•"/>
            </a:pPr>
            <a:r>
              <a:rPr lang="en-US" sz="1733" dirty="0">
                <a:solidFill>
                  <a:prstClr val="black"/>
                </a:solidFill>
                <a:latin typeface="Arial"/>
                <a:cs typeface="+mn-cs"/>
              </a:rPr>
              <a:t>the Study Leader and Deputies.</a:t>
            </a:r>
          </a:p>
          <a:p>
            <a:pPr defTabSz="609585" eaLnBrk="1" fontAlgn="auto" hangingPunct="1">
              <a:spcBef>
                <a:spcPts val="0"/>
              </a:spcBef>
              <a:spcAft>
                <a:spcPts val="0"/>
              </a:spcAft>
            </a:pPr>
            <a:r>
              <a:rPr lang="en-US" sz="1733" dirty="0">
                <a:solidFill>
                  <a:prstClr val="black"/>
                </a:solidFill>
                <a:latin typeface="Arial"/>
                <a:cs typeface="+mn-cs"/>
              </a:rPr>
              <a:t>In addition, the ICB chair can invite other participants if deemed useful.</a:t>
            </a:r>
          </a:p>
          <a:p>
            <a:pPr defTabSz="609585" eaLnBrk="1" fontAlgn="auto" hangingPunct="1">
              <a:spcBef>
                <a:spcPts val="0"/>
              </a:spcBef>
              <a:spcAft>
                <a:spcPts val="0"/>
              </a:spcAft>
            </a:pPr>
            <a:r>
              <a:rPr lang="en-US" sz="1733" dirty="0">
                <a:solidFill>
                  <a:prstClr val="black"/>
                </a:solidFill>
                <a:latin typeface="Arial"/>
                <a:cs typeface="+mn-cs"/>
              </a:rPr>
              <a:t>For example, in the meeting this week we have invited many institutes and observers that are in the process of joining the collaboration. </a:t>
            </a:r>
          </a:p>
        </p:txBody>
      </p:sp>
    </p:spTree>
    <p:extLst>
      <p:ext uri="{BB962C8B-B14F-4D97-AF65-F5344CB8AC3E}">
        <p14:creationId xmlns:p14="http://schemas.microsoft.com/office/powerpoint/2010/main" val="1472964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00240F0-D8EE-33FE-7E42-26B7B66FDBD1}"/>
              </a:ext>
            </a:extLst>
          </p:cNvPr>
          <p:cNvSpPr>
            <a:spLocks noGrp="1"/>
          </p:cNvSpPr>
          <p:nvPr>
            <p:ph type="sldNum" sz="quarter" idx="4"/>
          </p:nvPr>
        </p:nvSpPr>
        <p:spPr/>
        <p:txBody>
          <a:bodyPr/>
          <a:lstStyle/>
          <a:p>
            <a:fld id="{974172A1-1CBF-0B40-9234-7D4D80EC19EA}" type="slidenum">
              <a:rPr lang="en-GB" smtClean="0"/>
              <a:pPr/>
              <a:t>9</a:t>
            </a:fld>
            <a:endParaRPr lang="en-GB" dirty="0"/>
          </a:p>
        </p:txBody>
      </p:sp>
      <p:pic>
        <p:nvPicPr>
          <p:cNvPr id="5" name="Picture 4">
            <a:extLst>
              <a:ext uri="{FF2B5EF4-FFF2-40B4-BE49-F238E27FC236}">
                <a16:creationId xmlns:a16="http://schemas.microsoft.com/office/drawing/2014/main" id="{CB7E1367-D645-671E-4C87-A38497865CE6}"/>
              </a:ext>
            </a:extLst>
          </p:cNvPr>
          <p:cNvPicPr>
            <a:picLocks noChangeAspect="1"/>
          </p:cNvPicPr>
          <p:nvPr/>
        </p:nvPicPr>
        <p:blipFill>
          <a:blip r:embed="rId2"/>
          <a:stretch>
            <a:fillRect/>
          </a:stretch>
        </p:blipFill>
        <p:spPr>
          <a:xfrm>
            <a:off x="8860541" y="-16477"/>
            <a:ext cx="1909059" cy="1940983"/>
          </a:xfrm>
          <a:prstGeom prst="rect">
            <a:avLst/>
          </a:prstGeom>
        </p:spPr>
      </p:pic>
      <p:pic>
        <p:nvPicPr>
          <p:cNvPr id="6" name="Picture 5">
            <a:extLst>
              <a:ext uri="{FF2B5EF4-FFF2-40B4-BE49-F238E27FC236}">
                <a16:creationId xmlns:a16="http://schemas.microsoft.com/office/drawing/2014/main" id="{32708353-44FA-FE9F-DB8A-940F74CC26B7}"/>
              </a:ext>
            </a:extLst>
          </p:cNvPr>
          <p:cNvPicPr>
            <a:picLocks noChangeAspect="1"/>
          </p:cNvPicPr>
          <p:nvPr/>
        </p:nvPicPr>
        <p:blipFill>
          <a:blip r:embed="rId3"/>
          <a:stretch>
            <a:fillRect/>
          </a:stretch>
        </p:blipFill>
        <p:spPr>
          <a:xfrm>
            <a:off x="10584477" y="-5895"/>
            <a:ext cx="1607523" cy="1930401"/>
          </a:xfrm>
          <a:prstGeom prst="rect">
            <a:avLst/>
          </a:prstGeom>
        </p:spPr>
      </p:pic>
      <p:sp>
        <p:nvSpPr>
          <p:cNvPr id="7" name="TextBox 6">
            <a:extLst>
              <a:ext uri="{FF2B5EF4-FFF2-40B4-BE49-F238E27FC236}">
                <a16:creationId xmlns:a16="http://schemas.microsoft.com/office/drawing/2014/main" id="{E9E0D39C-8377-79CC-5DFB-2A99972F3671}"/>
              </a:ext>
            </a:extLst>
          </p:cNvPr>
          <p:cNvSpPr txBox="1"/>
          <p:nvPr/>
        </p:nvSpPr>
        <p:spPr>
          <a:xfrm>
            <a:off x="9192345" y="3021679"/>
            <a:ext cx="2767726" cy="3139321"/>
          </a:xfrm>
          <a:prstGeom prst="rect">
            <a:avLst/>
          </a:prstGeom>
          <a:noFill/>
        </p:spPr>
        <p:txBody>
          <a:bodyPr wrap="square" rtlCol="0">
            <a:spAutoFit/>
          </a:bodyPr>
          <a:lstStyle/>
          <a:p>
            <a:r>
              <a:rPr lang="en-GB" dirty="0">
                <a:solidFill>
                  <a:schemeClr val="accent6">
                    <a:lumMod val="50000"/>
                  </a:schemeClr>
                </a:solidFill>
              </a:rPr>
              <a:t>Search committee:</a:t>
            </a:r>
          </a:p>
          <a:p>
            <a:r>
              <a:rPr lang="en-GB" dirty="0">
                <a:solidFill>
                  <a:schemeClr val="accent6">
                    <a:lumMod val="50000"/>
                  </a:schemeClr>
                </a:solidFill>
              </a:rPr>
              <a:t>Ken Long, Alan </a:t>
            </a:r>
            <a:r>
              <a:rPr lang="en-GB" dirty="0" err="1">
                <a:solidFill>
                  <a:schemeClr val="accent6">
                    <a:lumMod val="50000"/>
                  </a:schemeClr>
                </a:solidFill>
              </a:rPr>
              <a:t>Bross</a:t>
            </a:r>
            <a:r>
              <a:rPr lang="en-GB" dirty="0">
                <a:solidFill>
                  <a:schemeClr val="accent6">
                    <a:lumMod val="50000"/>
                  </a:schemeClr>
                </a:solidFill>
              </a:rPr>
              <a:t>, Mats </a:t>
            </a:r>
            <a:r>
              <a:rPr lang="en-GB" dirty="0" err="1">
                <a:solidFill>
                  <a:schemeClr val="accent6">
                    <a:lumMod val="50000"/>
                  </a:schemeClr>
                </a:solidFill>
              </a:rPr>
              <a:t>Lindroos</a:t>
            </a:r>
            <a:r>
              <a:rPr lang="en-GB" dirty="0">
                <a:solidFill>
                  <a:schemeClr val="accent6">
                    <a:lumMod val="50000"/>
                  </a:schemeClr>
                </a:solidFill>
              </a:rPr>
              <a:t>, Philippe</a:t>
            </a:r>
          </a:p>
          <a:p>
            <a:r>
              <a:rPr lang="en-GB" dirty="0" err="1">
                <a:solidFill>
                  <a:schemeClr val="accent6">
                    <a:lumMod val="50000"/>
                  </a:schemeClr>
                </a:solidFill>
              </a:rPr>
              <a:t>Schune</a:t>
            </a:r>
            <a:r>
              <a:rPr lang="en-GB" dirty="0">
                <a:solidFill>
                  <a:schemeClr val="accent6">
                    <a:lumMod val="50000"/>
                  </a:schemeClr>
                </a:solidFill>
              </a:rPr>
              <a:t>, Steinar Stapnes   </a:t>
            </a:r>
          </a:p>
          <a:p>
            <a:endParaRPr lang="en-GB" dirty="0">
              <a:solidFill>
                <a:schemeClr val="accent6">
                  <a:lumMod val="50000"/>
                </a:schemeClr>
              </a:solidFill>
            </a:endParaRPr>
          </a:p>
          <a:p>
            <a:endParaRPr lang="en-GB" dirty="0">
              <a:solidFill>
                <a:schemeClr val="accent6">
                  <a:lumMod val="50000"/>
                </a:schemeClr>
              </a:solidFill>
            </a:endParaRPr>
          </a:p>
          <a:p>
            <a:endParaRPr lang="en-GB" dirty="0">
              <a:solidFill>
                <a:schemeClr val="accent6">
                  <a:lumMod val="50000"/>
                </a:schemeClr>
              </a:solidFill>
            </a:endParaRPr>
          </a:p>
          <a:p>
            <a:r>
              <a:rPr lang="en-GB" dirty="0">
                <a:solidFill>
                  <a:schemeClr val="accent6">
                    <a:lumMod val="50000"/>
                  </a:schemeClr>
                </a:solidFill>
              </a:rPr>
              <a:t>Agenda:</a:t>
            </a:r>
          </a:p>
          <a:p>
            <a:r>
              <a:rPr lang="en-GB" dirty="0">
                <a:solidFill>
                  <a:schemeClr val="accent6">
                    <a:lumMod val="50000"/>
                  </a:schemeClr>
                </a:solidFill>
                <a:hlinkClick r:id="rId4"/>
              </a:rPr>
              <a:t>https://indico.cern.ch/event/1209681/</a:t>
            </a:r>
            <a:endParaRPr lang="en-GB" dirty="0">
              <a:solidFill>
                <a:schemeClr val="accent6">
                  <a:lumMod val="50000"/>
                </a:schemeClr>
              </a:solidFill>
            </a:endParaRPr>
          </a:p>
          <a:p>
            <a:endParaRPr lang="en-GB" dirty="0">
              <a:solidFill>
                <a:schemeClr val="accent6">
                  <a:lumMod val="50000"/>
                </a:schemeClr>
              </a:solidFill>
            </a:endParaRPr>
          </a:p>
        </p:txBody>
      </p:sp>
      <p:pic>
        <p:nvPicPr>
          <p:cNvPr id="3" name="Picture 2">
            <a:extLst>
              <a:ext uri="{FF2B5EF4-FFF2-40B4-BE49-F238E27FC236}">
                <a16:creationId xmlns:a16="http://schemas.microsoft.com/office/drawing/2014/main" id="{D2EDD197-44AC-A874-7A75-A41047EFEE2C}"/>
              </a:ext>
            </a:extLst>
          </p:cNvPr>
          <p:cNvPicPr>
            <a:picLocks noChangeAspect="1"/>
          </p:cNvPicPr>
          <p:nvPr/>
        </p:nvPicPr>
        <p:blipFill>
          <a:blip r:embed="rId5"/>
          <a:stretch>
            <a:fillRect/>
          </a:stretch>
        </p:blipFill>
        <p:spPr>
          <a:xfrm>
            <a:off x="34480" y="16550"/>
            <a:ext cx="8836688" cy="6824899"/>
          </a:xfrm>
          <a:prstGeom prst="rect">
            <a:avLst/>
          </a:prstGeom>
          <a:ln>
            <a:solidFill>
              <a:schemeClr val="tx1"/>
            </a:solidFill>
          </a:ln>
        </p:spPr>
      </p:pic>
    </p:spTree>
    <p:extLst>
      <p:ext uri="{BB962C8B-B14F-4D97-AF65-F5344CB8AC3E}">
        <p14:creationId xmlns:p14="http://schemas.microsoft.com/office/powerpoint/2010/main" val="2358539651"/>
      </p:ext>
    </p:extLst>
  </p:cSld>
  <p:clrMapOvr>
    <a:masterClrMapping/>
  </p:clrMapOvr>
</p:sld>
</file>

<file path=ppt/theme/theme1.xml><?xml version="1.0" encoding="utf-8"?>
<a:theme xmlns:a="http://schemas.openxmlformats.org/drawingml/2006/main" name="1_CERN-logo-badge">
  <a:themeElements>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ong legend">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long legend">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5.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RR004-UUgrabard-ESS">
  <a:themeElements>
    <a:clrScheme name="Custom 3">
      <a:dk1>
        <a:srgbClr val="000000"/>
      </a:dk1>
      <a:lt1>
        <a:srgbClr val="FFFFFF"/>
      </a:lt1>
      <a:dk2>
        <a:srgbClr val="666666"/>
      </a:dk2>
      <a:lt2>
        <a:srgbClr val="B3B3B3"/>
      </a:lt2>
      <a:accent1>
        <a:srgbClr val="C7D6EA"/>
      </a:accent1>
      <a:accent2>
        <a:srgbClr val="F9E7C9"/>
      </a:accent2>
      <a:accent3>
        <a:srgbClr val="FFFFFF"/>
      </a:accent3>
      <a:accent4>
        <a:srgbClr val="000000"/>
      </a:accent4>
      <a:accent5>
        <a:srgbClr val="E0E8F3"/>
      </a:accent5>
      <a:accent6>
        <a:srgbClr val="E2D1B6"/>
      </a:accent6>
      <a:hlink>
        <a:srgbClr val="416CA8"/>
      </a:hlink>
      <a:folHlink>
        <a:srgbClr val="990000"/>
      </a:folHlink>
    </a:clrScheme>
    <a:fontScheme name="Tom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m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8.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9.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4.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EC22D58-738F-4CFB-9F2D-4D8EFC1C23D6}">
  <ds:schemaRefs>
    <ds:schemaRef ds:uri="http://schemas.microsoft.com/office/2006/documentManagement/types"/>
    <ds:schemaRef ds:uri="http://schemas.openxmlformats.org/package/2006/metadata/core-properties"/>
    <ds:schemaRef ds:uri="http://schemas.microsoft.com/office/2006/metadata/properties"/>
    <ds:schemaRef ds:uri="http://purl.org/dc/elements/1.1/"/>
    <ds:schemaRef ds:uri="http://purl.org/dc/term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61F3A491-B979-46E1-A8B2-18F499C7B7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18455</TotalTime>
  <Words>963</Words>
  <Application>Microsoft Macintosh PowerPoint</Application>
  <PresentationFormat>Widescreen</PresentationFormat>
  <Paragraphs>135</Paragraphs>
  <Slides>13</Slides>
  <Notes>4</Notes>
  <HiddenSlides>0</HiddenSlides>
  <MMClips>0</MMClips>
  <ScaleCrop>false</ScaleCrop>
  <HeadingPairs>
    <vt:vector size="6" baseType="variant">
      <vt:variant>
        <vt:lpstr>Fonts Used</vt:lpstr>
      </vt:variant>
      <vt:variant>
        <vt:i4>6</vt:i4>
      </vt:variant>
      <vt:variant>
        <vt:lpstr>Theme</vt:lpstr>
      </vt:variant>
      <vt:variant>
        <vt:i4>10</vt:i4>
      </vt:variant>
      <vt:variant>
        <vt:lpstr>Slide Titles</vt:lpstr>
      </vt:variant>
      <vt:variant>
        <vt:i4>13</vt:i4>
      </vt:variant>
    </vt:vector>
  </HeadingPairs>
  <TitlesOfParts>
    <vt:vector size="29" baseType="lpstr">
      <vt:lpstr>Arial</vt:lpstr>
      <vt:lpstr>Arial Narrow</vt:lpstr>
      <vt:lpstr>Avenir Book</vt:lpstr>
      <vt:lpstr>Calibri</vt:lpstr>
      <vt:lpstr>Times New Roman</vt:lpstr>
      <vt:lpstr>Wingdings</vt:lpstr>
      <vt:lpstr>1_CERN-logo-badge</vt:lpstr>
      <vt:lpstr>long legend</vt:lpstr>
      <vt:lpstr>1_long legend</vt:lpstr>
      <vt:lpstr>2_Office Theme</vt:lpstr>
      <vt:lpstr>Font and logo master</vt:lpstr>
      <vt:lpstr>1_RR004-UUgrabard-ESS</vt:lpstr>
      <vt:lpstr>3_Office Theme</vt:lpstr>
      <vt:lpstr>4_Office Theme</vt:lpstr>
      <vt:lpstr>IMCC - 1</vt:lpstr>
      <vt:lpstr>1_IMCC - 1</vt:lpstr>
      <vt:lpstr>PowerPoint Presentation</vt:lpstr>
      <vt:lpstr>Ingredients of the Collaboration Governance </vt:lpstr>
      <vt:lpstr>Governance Documents</vt:lpstr>
      <vt:lpstr>Main elements of the governance structure</vt:lpstr>
      <vt:lpstr>CC Members</vt:lpstr>
      <vt:lpstr>PowerPoint Presentation</vt:lpstr>
      <vt:lpstr>Steering Board</vt:lpstr>
      <vt:lpstr>International Collaboration Board</vt:lpstr>
      <vt:lpstr>PowerPoint Presentation</vt:lpstr>
      <vt:lpstr>PowerPoint Presentation</vt:lpstr>
      <vt:lpstr>The three main wheels</vt:lpstr>
      <vt:lpstr>International Advisory Committee</vt:lpstr>
      <vt:lpstr>Main points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Fabiola Gianotti</dc:creator>
  <cp:keywords/>
  <dc:description/>
  <cp:lastModifiedBy>Steinar Stapnes</cp:lastModifiedBy>
  <cp:revision>1396</cp:revision>
  <cp:lastPrinted>2020-12-14T09:27:20Z</cp:lastPrinted>
  <dcterms:created xsi:type="dcterms:W3CDTF">2018-09-09T16:37:43Z</dcterms:created>
  <dcterms:modified xsi:type="dcterms:W3CDTF">2022-10-11T11:41:18Z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r8>0</vt:r8>
  </property>
  <property fmtid="{D5CDD505-2E9C-101B-9397-08002B2CF9AE}" pid="4" name="HyperlinksChanged">
    <vt:bool>false</vt:bool>
  </property>
  <property fmtid="{D5CDD505-2E9C-101B-9397-08002B2CF9AE}" pid="5" name="LinksUpToDate">
    <vt:bool>false</vt:bool>
  </property>
  <property fmtid="{D5CDD505-2E9C-101B-9397-08002B2CF9AE}" pid="6" name="MMClips">
    <vt:r8>0</vt:r8>
  </property>
  <property fmtid="{D5CDD505-2E9C-101B-9397-08002B2CF9AE}" pid="7" name="Notes">
    <vt:r8>14</vt:r8>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r8>37</vt:r8>
  </property>
  <property fmtid="{D5CDD505-2E9C-101B-9397-08002B2CF9AE}" pid="12" name="Version">
    <vt:r8>1</vt:r8>
  </property>
</Properties>
</file>