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14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3FFDA9-DF19-427F-88B9-E752C9789855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5EEDE-839D-4FCA-87BA-30AC118939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728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B9A04-0B48-4803-B684-BA703B493A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F704FF-085C-486B-9B79-2776917D46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EA9BE-D899-4CEA-9E3D-1BE698D2C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BF40E-874A-448C-851A-FC5549AC7ADD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DD69C0-C5FA-4FC9-B6ED-70558EE35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97A40-98D4-450B-861E-6FB90F30C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F2D0-8305-4A17-8585-9C700DFDB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833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EC7FD-CB73-4275-B99F-8949F3996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8F2C64-B341-405F-8593-14902AA41F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F307D0-031C-41FB-B268-FB6C19B51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BF40E-874A-448C-851A-FC5549AC7ADD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78B3E-D80D-47DF-A80C-74AAE561D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ECCE83-8362-45FB-BDCE-D9610ED23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F2D0-8305-4A17-8585-9C700DFDB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127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551145-8E36-4388-AB24-8179329B04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747179-C622-4C43-A4A5-A353F611A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4A540-6E70-4305-A299-A822CC4D5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BF40E-874A-448C-851A-FC5549AC7ADD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F2CA11-DE71-41AE-A4DA-49708DBD0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42D596-2B7A-4685-AB9E-75B3A09B0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F2D0-8305-4A17-8585-9C700DFDB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67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65F78-C3DB-47BD-9875-85F19C744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36FA0F-40E8-4874-B2B9-D7EF3A3C1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469D44-7CED-4A85-A9C5-FCA29BC4B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BF40E-874A-448C-851A-FC5549AC7ADD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595B53-47D9-4614-8896-C785E4765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F290DE-15AF-4095-AA17-779881289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F2D0-8305-4A17-8585-9C700DFDB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948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87500-B0BA-42F5-BB44-06F6A9299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2BE7C5-B9E2-41EB-92F0-0C8A9B6350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CA75FF-9A55-4B68-A5F9-FF6A80628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BF40E-874A-448C-851A-FC5549AC7ADD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3D478F-51EE-4500-A491-C6E3FBB80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F98A5-9874-4339-B519-6511DEF2A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F2D0-8305-4A17-8585-9C700DFDB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885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0FF6E-61CE-4AA4-89EA-9F3D321BC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C4567-D622-4801-A675-446BDD47C1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F9B2B3-69AC-4FFB-8993-EB68806ABE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671D66-B7F8-42D6-96B3-6336C9168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BF40E-874A-448C-851A-FC5549AC7ADD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84C0DF-22DB-4DE9-98FE-AB569EB6F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8D4F8D-2201-4427-A822-73AF46F1F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F2D0-8305-4A17-8585-9C700DFDB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640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F93A7-A815-4371-AC04-C66D4E978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C0649-66B6-4F8D-8871-5485100BA7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8903F8-7952-4E55-A4B5-2ADF66D8B5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D2ED24-18C7-4E90-96D1-EEFCBCF91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0FE3AE-6855-425F-8430-8F5C9864EA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DC7351-7A7A-4DFD-B711-1700F3BBC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BF40E-874A-448C-851A-FC5549AC7ADD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52496F-DC8A-486A-B0B0-C4F177AF0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CF431D-FCEA-4C69-AF7B-9A3DE60AB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F2D0-8305-4A17-8585-9C700DFDB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884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C209A-82BA-4812-AD7F-C29028AC8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2E0C91-CB44-47D4-A568-1DF0DC6D9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BF40E-874A-448C-851A-FC5549AC7ADD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D2F474-DC05-4BB9-AB29-F34F54D11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BF4A71-E60C-4859-9AB2-AE88E0032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F2D0-8305-4A17-8585-9C700DFDB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681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70C0CE-0F67-4B05-9B9D-40CD12845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BF40E-874A-448C-851A-FC5549AC7ADD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FD73C0-B6BE-4846-8CE4-DBFC52B55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C06D93-B238-4A9D-9415-EAE739543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F2D0-8305-4A17-8585-9C700DFDB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440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47BF7-E5F4-4F81-A473-447FBC94C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FB8B6-3FB9-403F-87AA-863A058B8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C477D4-D8A2-4A65-832A-281C0013F5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E3A9F0-65F2-4D2B-A8EC-53B042AFE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BF40E-874A-448C-851A-FC5549AC7ADD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3D5F12-7811-4241-A992-BFB59D9BB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1AEF08-DC63-4C58-8E46-FD5A83013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F2D0-8305-4A17-8585-9C700DFDB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957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88BDF-A0A7-4363-A967-6DB151811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0A5013-0243-4B27-AF2A-83286C67A2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8D3EBE-BC7B-476D-B9D0-9C73B6D0E4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21B2D7-7F96-4E5D-8125-1EC3128FF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BF40E-874A-448C-851A-FC5549AC7ADD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1EB00-EDDD-4274-A4AE-B6AA7AF67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A4B0BF-C0B4-4A47-BEC6-B0579B138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F2D0-8305-4A17-8585-9C700DFDB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864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27BAE9-6305-4977-AB5D-B06837412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20085-7D39-4425-91D2-C297F419A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3E0BD2-1785-4AC1-9154-16C743A4A3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BF40E-874A-448C-851A-FC5549AC7ADD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AA65DF-9FA7-4A4E-961B-E348A11861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350C0-8A77-454B-8138-52CFAE497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BF2D0-8305-4A17-8585-9C700DFDB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423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TIF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E2933-279B-444C-8D8B-9D694F7376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AD Stochastic PU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AF60C1-8F69-4FCB-A70A-32C1424E1F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770187"/>
          </a:xfrm>
        </p:spPr>
        <p:txBody>
          <a:bodyPr>
            <a:normAutofit/>
          </a:bodyPr>
          <a:lstStyle/>
          <a:p>
            <a:r>
              <a:rPr lang="en-US" dirty="0"/>
              <a:t>Summary</a:t>
            </a:r>
          </a:p>
          <a:p>
            <a:r>
              <a:rPr lang="en-US" dirty="0"/>
              <a:t>First analysis</a:t>
            </a:r>
          </a:p>
          <a:p>
            <a:r>
              <a:rPr lang="en-US" dirty="0"/>
              <a:t>Drawing details</a:t>
            </a:r>
          </a:p>
          <a:p>
            <a:r>
              <a:rPr lang="en-US" dirty="0"/>
              <a:t>Localization of thermocouples</a:t>
            </a:r>
          </a:p>
          <a:p>
            <a:r>
              <a:rPr lang="en-US" dirty="0"/>
              <a:t>Future action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9EDA49-D5A0-4DBC-86DB-91D857EDD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31/05/2022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D9D655-4AC5-49A1-90C9-E3DD011EB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A.SINTUREL</a:t>
            </a:r>
          </a:p>
        </p:txBody>
      </p:sp>
      <p:pic>
        <p:nvPicPr>
          <p:cNvPr id="11" name="Picture 10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4F5B1795-20CA-41FD-8038-4A39DB385D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2" r="15489"/>
          <a:stretch/>
        </p:blipFill>
        <p:spPr>
          <a:xfrm>
            <a:off x="9523" y="0"/>
            <a:ext cx="2743201" cy="14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91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208D6-BEB4-4979-B754-B6374B023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21"/>
            <a:ext cx="10515600" cy="1325563"/>
          </a:xfrm>
        </p:spPr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79B7B5-5B54-464F-96FC-A28EBE8FC1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25625"/>
            <a:ext cx="12192000" cy="4351338"/>
          </a:xfrm>
        </p:spPr>
        <p:txBody>
          <a:bodyPr>
            <a:normAutofit/>
          </a:bodyPr>
          <a:lstStyle/>
          <a:p>
            <a:r>
              <a:rPr lang="en-US" dirty="0"/>
              <a:t>During 2021 operation, a number of pressure spikes have been observed on the pressure monitoring</a:t>
            </a:r>
          </a:p>
          <a:p>
            <a:r>
              <a:rPr lang="en-US" dirty="0"/>
              <a:t>We contacted our contractor Leybold for a Service of 12 </a:t>
            </a:r>
            <a:r>
              <a:rPr lang="en-US" dirty="0" err="1"/>
              <a:t>cryo</a:t>
            </a:r>
            <a:r>
              <a:rPr lang="en-US" dirty="0"/>
              <a:t> pumps for YETS 21-22 (4 in C10 </a:t>
            </a:r>
            <a:r>
              <a:rPr lang="fr-CH" dirty="0"/>
              <a:t>&amp; 8 in PU</a:t>
            </a:r>
            <a:r>
              <a:rPr lang="en-US" dirty="0"/>
              <a:t>)</a:t>
            </a:r>
          </a:p>
          <a:p>
            <a:r>
              <a:rPr lang="en-US" dirty="0"/>
              <a:t>This year ,we observed also some spikes with a smaller range on PU</a:t>
            </a:r>
          </a:p>
          <a:p>
            <a:r>
              <a:rPr lang="en-US" dirty="0"/>
              <a:t>Taking the information available, we try the identification of the origin of the spikes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1412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C6F0D-10FC-40E6-A494-4CC729A2B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19"/>
            <a:ext cx="10515600" cy="1325563"/>
          </a:xfrm>
        </p:spPr>
        <p:txBody>
          <a:bodyPr/>
          <a:lstStyle/>
          <a:p>
            <a:r>
              <a:rPr lang="en-US" dirty="0"/>
              <a:t>First analysis</a:t>
            </a:r>
            <a:endParaRPr lang="en-GB" dirty="0"/>
          </a:p>
        </p:txBody>
      </p:sp>
      <p:pic>
        <p:nvPicPr>
          <p:cNvPr id="14" name="Picture 13" descr="Chart, histogram&#10;&#10;Description automatically generated">
            <a:extLst>
              <a:ext uri="{FF2B5EF4-FFF2-40B4-BE49-F238E27FC236}">
                <a16:creationId xmlns:a16="http://schemas.microsoft.com/office/drawing/2014/main" id="{31133FFC-A8B1-4C9F-B8BB-3ADDDD3DD5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91" y="1041123"/>
            <a:ext cx="10164417" cy="5717485"/>
          </a:xfrm>
          <a:prstGeom prst="rect">
            <a:avLst/>
          </a:prstGeom>
        </p:spPr>
      </p:pic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6E12B8EB-942A-4B8E-A257-44D7DA1626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90" y="1041124"/>
            <a:ext cx="10164417" cy="57174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174E367-B389-45B6-9572-6D3ADABE14A4}"/>
              </a:ext>
            </a:extLst>
          </p:cNvPr>
          <p:cNvSpPr txBox="1"/>
          <p:nvPr/>
        </p:nvSpPr>
        <p:spPr>
          <a:xfrm>
            <a:off x="1125757" y="1331556"/>
            <a:ext cx="2677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APRIL – MAY 2022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359C20-FD94-4270-85C4-83E87D9F7E2E}"/>
              </a:ext>
            </a:extLst>
          </p:cNvPr>
          <p:cNvSpPr txBox="1"/>
          <p:nvPr/>
        </p:nvSpPr>
        <p:spPr>
          <a:xfrm>
            <a:off x="1013789" y="972950"/>
            <a:ext cx="3159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NOVEMBER– DECEMBER 2021</a:t>
            </a:r>
            <a:endParaRPr lang="en-GB" dirty="0"/>
          </a:p>
        </p:txBody>
      </p:sp>
      <p:pic>
        <p:nvPicPr>
          <p:cNvPr id="8" name="Picture 7" descr="A picture containing application&#10;&#10;Description automatically generated">
            <a:extLst>
              <a:ext uri="{FF2B5EF4-FFF2-40B4-BE49-F238E27FC236}">
                <a16:creationId xmlns:a16="http://schemas.microsoft.com/office/drawing/2014/main" id="{E2BB2933-10F9-4511-A61A-CB6D351EE6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57" y="1041122"/>
            <a:ext cx="9900079" cy="55687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E8B114A-2659-4883-9DFF-20137F4DC2E7}"/>
              </a:ext>
            </a:extLst>
          </p:cNvPr>
          <p:cNvSpPr txBox="1"/>
          <p:nvPr/>
        </p:nvSpPr>
        <p:spPr>
          <a:xfrm>
            <a:off x="1567543" y="1516222"/>
            <a:ext cx="2071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Before LS1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2041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C6F0D-10FC-40E6-A494-4CC729A2B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21"/>
            <a:ext cx="10515600" cy="1325563"/>
          </a:xfrm>
        </p:spPr>
        <p:txBody>
          <a:bodyPr/>
          <a:lstStyle/>
          <a:p>
            <a:r>
              <a:rPr lang="en-US" dirty="0"/>
              <a:t>First analysis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EB9267-1D3A-4CA0-8978-5CD22F4A0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20555"/>
            <a:ext cx="12192000" cy="5725478"/>
          </a:xfrm>
        </p:spPr>
        <p:txBody>
          <a:bodyPr>
            <a:normAutofit/>
          </a:bodyPr>
          <a:lstStyle/>
          <a:p>
            <a:r>
              <a:rPr lang="en-US" dirty="0"/>
              <a:t>Pressure rise looks located on the PU 31</a:t>
            </a:r>
          </a:p>
          <a:p>
            <a:r>
              <a:rPr lang="en-US" dirty="0"/>
              <a:t>Thermocouples measurements are available on TIMBER but </a:t>
            </a:r>
            <a:r>
              <a:rPr lang="fr-CH" dirty="0"/>
              <a:t>:</a:t>
            </a:r>
            <a:endParaRPr lang="en-US" dirty="0"/>
          </a:p>
          <a:p>
            <a:pPr lvl="1"/>
            <a:r>
              <a:rPr lang="en-US" dirty="0"/>
              <a:t>What is the correspondence between Timber signals and PT100 in the Tunnel?</a:t>
            </a:r>
          </a:p>
          <a:p>
            <a:pPr lvl="1"/>
            <a:r>
              <a:rPr lang="en-US" dirty="0"/>
              <a:t>Can we get all signal available?</a:t>
            </a:r>
          </a:p>
          <a:p>
            <a:pPr lvl="1"/>
            <a:r>
              <a:rPr lang="en-US" dirty="0"/>
              <a:t>Is there any calibration factor to apply?</a:t>
            </a:r>
          </a:p>
          <a:p>
            <a:r>
              <a:rPr lang="en-US" dirty="0"/>
              <a:t>Reinier gave information about PT100 signal</a:t>
            </a:r>
          </a:p>
          <a:p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37B1BA-BDCC-4DA0-B37A-4B0BF7F9CE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8703" y="2346118"/>
            <a:ext cx="3950944" cy="43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97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7A551-D537-4D40-9F36-28E274AD6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Drawing details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BF0862-9521-4FD8-9FB9-974EF0625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0275" y="952292"/>
            <a:ext cx="7791450" cy="56292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696E44-8551-4F50-999D-8FE6416F63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5123" y="952292"/>
            <a:ext cx="7791450" cy="57802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D4C3627-7CBC-43D0-B760-295676EC26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0700" y="952292"/>
            <a:ext cx="8245193" cy="58217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1CFDD7-845B-4142-98E3-A635AFA29A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700" y="938625"/>
            <a:ext cx="8324121" cy="59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435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7A551-D537-4D40-9F36-28E274AD6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555" y="0"/>
            <a:ext cx="10515600" cy="1325563"/>
          </a:xfrm>
        </p:spPr>
        <p:txBody>
          <a:bodyPr/>
          <a:lstStyle/>
          <a:p>
            <a:r>
              <a:rPr lang="en-US" dirty="0"/>
              <a:t>Localization of thermocouples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48A1D8-0397-4C47-947C-61DF0E215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0997" y="3183903"/>
            <a:ext cx="10098158" cy="490194"/>
          </a:xfrm>
        </p:spPr>
        <p:txBody>
          <a:bodyPr/>
          <a:lstStyle/>
          <a:p>
            <a:pPr marL="0" indent="0">
              <a:buNone/>
            </a:pPr>
            <a:r>
              <a:rPr lang="fr-CH" dirty="0" err="1"/>
              <a:t>Could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identify</a:t>
            </a:r>
            <a:r>
              <a:rPr lang="fr-CH" dirty="0"/>
              <a:t> the thermocouple </a:t>
            </a:r>
            <a:r>
              <a:rPr lang="fr-CH" dirty="0" err="1"/>
              <a:t>precisely</a:t>
            </a:r>
            <a:r>
              <a:rPr lang="fr-CH" dirty="0"/>
              <a:t>?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4A15A4-B4A5-4114-97BB-87DE9D4192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20298" y="890608"/>
            <a:ext cx="8233326" cy="585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71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7A551-D537-4D40-9F36-28E274AD6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48A1D8-0397-4C47-947C-61DF0E2150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Keep</a:t>
            </a:r>
            <a:r>
              <a:rPr lang="fr-CH" dirty="0"/>
              <a:t> a </a:t>
            </a:r>
            <a:r>
              <a:rPr lang="fr-CH" dirty="0" err="1"/>
              <a:t>track</a:t>
            </a:r>
            <a:r>
              <a:rPr lang="fr-CH" dirty="0"/>
              <a:t> of the pressure </a:t>
            </a:r>
            <a:r>
              <a:rPr lang="fr-CH" dirty="0" err="1"/>
              <a:t>rise</a:t>
            </a:r>
            <a:r>
              <a:rPr lang="fr-CH" dirty="0"/>
              <a:t> </a:t>
            </a:r>
            <a:r>
              <a:rPr lang="fr-CH" dirty="0" err="1"/>
              <a:t>during</a:t>
            </a:r>
            <a:r>
              <a:rPr lang="fr-CH" dirty="0"/>
              <a:t> </a:t>
            </a:r>
            <a:r>
              <a:rPr lang="fr-CH" dirty="0" err="1"/>
              <a:t>operation</a:t>
            </a:r>
            <a:endParaRPr lang="fr-CH" dirty="0"/>
          </a:p>
          <a:p>
            <a:r>
              <a:rPr lang="fr-CH" dirty="0" err="1"/>
              <a:t>Prepare</a:t>
            </a:r>
            <a:r>
              <a:rPr lang="fr-CH" dirty="0"/>
              <a:t> a plan for identification of the </a:t>
            </a:r>
            <a:r>
              <a:rPr lang="fr-CH" dirty="0" err="1"/>
              <a:t>cryo</a:t>
            </a:r>
            <a:r>
              <a:rPr lang="fr-CH" dirty="0"/>
              <a:t> </a:t>
            </a:r>
            <a:r>
              <a:rPr lang="fr-CH" dirty="0" err="1"/>
              <a:t>pumps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limited</a:t>
            </a:r>
            <a:r>
              <a:rPr lang="fr-CH" dirty="0"/>
              <a:t> performance</a:t>
            </a:r>
          </a:p>
          <a:p>
            <a:r>
              <a:rPr lang="fr-CH" dirty="0" err="1"/>
              <a:t>Submit</a:t>
            </a:r>
            <a:r>
              <a:rPr lang="fr-CH" dirty="0"/>
              <a:t> to machine </a:t>
            </a:r>
            <a:r>
              <a:rPr lang="fr-CH" dirty="0" err="1"/>
              <a:t>coordinator</a:t>
            </a:r>
            <a:r>
              <a:rPr lang="fr-CH" dirty="0"/>
              <a:t> a planning for </a:t>
            </a:r>
            <a:r>
              <a:rPr lang="fr-CH" dirty="0" err="1"/>
              <a:t>next</a:t>
            </a:r>
            <a:r>
              <a:rPr lang="fr-CH" dirty="0"/>
              <a:t> YETS intervention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3572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196</Words>
  <Application>Microsoft Office PowerPoint</Application>
  <PresentationFormat>Widescreen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AD Stochastic PU</vt:lpstr>
      <vt:lpstr>Summary</vt:lpstr>
      <vt:lpstr>First analysis</vt:lpstr>
      <vt:lpstr>First analysis</vt:lpstr>
      <vt:lpstr>Drawing details</vt:lpstr>
      <vt:lpstr>Localization of thermocouples</vt:lpstr>
      <vt:lpstr>Future action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 Stochastic PU</dc:title>
  <dc:creator>Alexandre Sinturel</dc:creator>
  <cp:lastModifiedBy>Alexandre Sinturel</cp:lastModifiedBy>
  <cp:revision>10</cp:revision>
  <dcterms:created xsi:type="dcterms:W3CDTF">2022-05-31T05:54:05Z</dcterms:created>
  <dcterms:modified xsi:type="dcterms:W3CDTF">2022-06-01T09:53:05Z</dcterms:modified>
</cp:coreProperties>
</file>