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8" r:id="rId2"/>
    <p:sldId id="272" r:id="rId3"/>
    <p:sldId id="271" r:id="rId4"/>
    <p:sldId id="257" r:id="rId5"/>
    <p:sldId id="273" r:id="rId6"/>
    <p:sldId id="274" r:id="rId7"/>
    <p:sldId id="256" r:id="rId8"/>
    <p:sldId id="258" r:id="rId9"/>
    <p:sldId id="275"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5" d="100"/>
          <a:sy n="75" d="100"/>
        </p:scale>
        <p:origin x="43" y="149"/>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7CACDF-DDA0-4518-B765-C358083FD49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5EE3185-C021-4FCE-9244-E34236A448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3C13EB6-1E20-4F3D-97DA-41B2AA416348}"/>
              </a:ext>
            </a:extLst>
          </p:cNvPr>
          <p:cNvSpPr>
            <a:spLocks noGrp="1"/>
          </p:cNvSpPr>
          <p:nvPr>
            <p:ph type="dt" sz="half" idx="10"/>
          </p:nvPr>
        </p:nvSpPr>
        <p:spPr/>
        <p:txBody>
          <a:bodyPr/>
          <a:lstStyle/>
          <a:p>
            <a:fld id="{3B91FBFC-8F24-4360-885F-FF70CC977A27}" type="datetimeFigureOut">
              <a:rPr lang="en-US" smtClean="0"/>
              <a:t>10/6/2022</a:t>
            </a:fld>
            <a:endParaRPr lang="en-US"/>
          </a:p>
        </p:txBody>
      </p:sp>
      <p:sp>
        <p:nvSpPr>
          <p:cNvPr id="5" name="Footer Placeholder 4">
            <a:extLst>
              <a:ext uri="{FF2B5EF4-FFF2-40B4-BE49-F238E27FC236}">
                <a16:creationId xmlns:a16="http://schemas.microsoft.com/office/drawing/2014/main" id="{B6DAF7C0-0197-4714-9ADD-3D3AE6833CF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2EB55F2-8496-42F4-BC66-F90C94DE1961}"/>
              </a:ext>
            </a:extLst>
          </p:cNvPr>
          <p:cNvSpPr>
            <a:spLocks noGrp="1"/>
          </p:cNvSpPr>
          <p:nvPr>
            <p:ph type="sldNum" sz="quarter" idx="12"/>
          </p:nvPr>
        </p:nvSpPr>
        <p:spPr/>
        <p:txBody>
          <a:bodyPr/>
          <a:lstStyle/>
          <a:p>
            <a:fld id="{78224E75-0315-48E5-A9CC-1556F86A193D}" type="slidenum">
              <a:rPr lang="en-US" smtClean="0"/>
              <a:t>‹#›</a:t>
            </a:fld>
            <a:endParaRPr lang="en-US"/>
          </a:p>
        </p:txBody>
      </p:sp>
    </p:spTree>
    <p:extLst>
      <p:ext uri="{BB962C8B-B14F-4D97-AF65-F5344CB8AC3E}">
        <p14:creationId xmlns:p14="http://schemas.microsoft.com/office/powerpoint/2010/main" val="17647166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7570B-5B15-4332-BB11-8DD827FE048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6423166-7F76-4ABF-A6AC-EBF16D6E913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0E152A5-476C-45C1-95D1-34AC8B08B087}"/>
              </a:ext>
            </a:extLst>
          </p:cNvPr>
          <p:cNvSpPr>
            <a:spLocks noGrp="1"/>
          </p:cNvSpPr>
          <p:nvPr>
            <p:ph type="dt" sz="half" idx="10"/>
          </p:nvPr>
        </p:nvSpPr>
        <p:spPr/>
        <p:txBody>
          <a:bodyPr/>
          <a:lstStyle/>
          <a:p>
            <a:fld id="{3B91FBFC-8F24-4360-885F-FF70CC977A27}" type="datetimeFigureOut">
              <a:rPr lang="en-US" smtClean="0"/>
              <a:t>10/6/2022</a:t>
            </a:fld>
            <a:endParaRPr lang="en-US"/>
          </a:p>
        </p:txBody>
      </p:sp>
      <p:sp>
        <p:nvSpPr>
          <p:cNvPr id="5" name="Footer Placeholder 4">
            <a:extLst>
              <a:ext uri="{FF2B5EF4-FFF2-40B4-BE49-F238E27FC236}">
                <a16:creationId xmlns:a16="http://schemas.microsoft.com/office/drawing/2014/main" id="{51C8572D-D1B2-4C20-8F58-EB4AABF0C3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A272B9-9065-40DA-AE32-4064517B3DFF}"/>
              </a:ext>
            </a:extLst>
          </p:cNvPr>
          <p:cNvSpPr>
            <a:spLocks noGrp="1"/>
          </p:cNvSpPr>
          <p:nvPr>
            <p:ph type="sldNum" sz="quarter" idx="12"/>
          </p:nvPr>
        </p:nvSpPr>
        <p:spPr/>
        <p:txBody>
          <a:bodyPr/>
          <a:lstStyle/>
          <a:p>
            <a:fld id="{78224E75-0315-48E5-A9CC-1556F86A193D}" type="slidenum">
              <a:rPr lang="en-US" smtClean="0"/>
              <a:t>‹#›</a:t>
            </a:fld>
            <a:endParaRPr lang="en-US"/>
          </a:p>
        </p:txBody>
      </p:sp>
    </p:spTree>
    <p:extLst>
      <p:ext uri="{BB962C8B-B14F-4D97-AF65-F5344CB8AC3E}">
        <p14:creationId xmlns:p14="http://schemas.microsoft.com/office/powerpoint/2010/main" val="38158422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86A9ACE-B4EE-4F94-A075-9C084F2443C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0D83D06-2E61-478C-80BD-FE5ADBDEEB90}"/>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DCDD81E-E66D-4E21-B3B8-AA67AEDF4CEA}"/>
              </a:ext>
            </a:extLst>
          </p:cNvPr>
          <p:cNvSpPr>
            <a:spLocks noGrp="1"/>
          </p:cNvSpPr>
          <p:nvPr>
            <p:ph type="dt" sz="half" idx="10"/>
          </p:nvPr>
        </p:nvSpPr>
        <p:spPr/>
        <p:txBody>
          <a:bodyPr/>
          <a:lstStyle/>
          <a:p>
            <a:fld id="{3B91FBFC-8F24-4360-885F-FF70CC977A27}" type="datetimeFigureOut">
              <a:rPr lang="en-US" smtClean="0"/>
              <a:t>10/6/2022</a:t>
            </a:fld>
            <a:endParaRPr lang="en-US"/>
          </a:p>
        </p:txBody>
      </p:sp>
      <p:sp>
        <p:nvSpPr>
          <p:cNvPr id="5" name="Footer Placeholder 4">
            <a:extLst>
              <a:ext uri="{FF2B5EF4-FFF2-40B4-BE49-F238E27FC236}">
                <a16:creationId xmlns:a16="http://schemas.microsoft.com/office/drawing/2014/main" id="{02427D23-42AE-4561-A0F7-8015FB0B63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C37E195-E247-480E-9316-49B4158CE458}"/>
              </a:ext>
            </a:extLst>
          </p:cNvPr>
          <p:cNvSpPr>
            <a:spLocks noGrp="1"/>
          </p:cNvSpPr>
          <p:nvPr>
            <p:ph type="sldNum" sz="quarter" idx="12"/>
          </p:nvPr>
        </p:nvSpPr>
        <p:spPr/>
        <p:txBody>
          <a:bodyPr/>
          <a:lstStyle/>
          <a:p>
            <a:fld id="{78224E75-0315-48E5-A9CC-1556F86A193D}" type="slidenum">
              <a:rPr lang="en-US" smtClean="0"/>
              <a:t>‹#›</a:t>
            </a:fld>
            <a:endParaRPr lang="en-US"/>
          </a:p>
        </p:txBody>
      </p:sp>
    </p:spTree>
    <p:extLst>
      <p:ext uri="{BB962C8B-B14F-4D97-AF65-F5344CB8AC3E}">
        <p14:creationId xmlns:p14="http://schemas.microsoft.com/office/powerpoint/2010/main" val="37799797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F40097-01D9-4896-80F1-DE3690B53D9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95D2601-77BD-491F-B96A-FB458791CBF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62353D-AB54-48F3-8C8C-EE19AE9B220B}"/>
              </a:ext>
            </a:extLst>
          </p:cNvPr>
          <p:cNvSpPr>
            <a:spLocks noGrp="1"/>
          </p:cNvSpPr>
          <p:nvPr>
            <p:ph type="dt" sz="half" idx="10"/>
          </p:nvPr>
        </p:nvSpPr>
        <p:spPr/>
        <p:txBody>
          <a:bodyPr/>
          <a:lstStyle/>
          <a:p>
            <a:fld id="{3B91FBFC-8F24-4360-885F-FF70CC977A27}" type="datetimeFigureOut">
              <a:rPr lang="en-US" smtClean="0"/>
              <a:t>10/6/2022</a:t>
            </a:fld>
            <a:endParaRPr lang="en-US"/>
          </a:p>
        </p:txBody>
      </p:sp>
      <p:sp>
        <p:nvSpPr>
          <p:cNvPr id="5" name="Footer Placeholder 4">
            <a:extLst>
              <a:ext uri="{FF2B5EF4-FFF2-40B4-BE49-F238E27FC236}">
                <a16:creationId xmlns:a16="http://schemas.microsoft.com/office/drawing/2014/main" id="{B36F20B0-0E3D-4658-9E4A-FC8D394C3B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B19B085-3F55-4C40-8278-442FA3E5B5AF}"/>
              </a:ext>
            </a:extLst>
          </p:cNvPr>
          <p:cNvSpPr>
            <a:spLocks noGrp="1"/>
          </p:cNvSpPr>
          <p:nvPr>
            <p:ph type="sldNum" sz="quarter" idx="12"/>
          </p:nvPr>
        </p:nvSpPr>
        <p:spPr/>
        <p:txBody>
          <a:bodyPr/>
          <a:lstStyle/>
          <a:p>
            <a:fld id="{78224E75-0315-48E5-A9CC-1556F86A193D}" type="slidenum">
              <a:rPr lang="en-US" smtClean="0"/>
              <a:t>‹#›</a:t>
            </a:fld>
            <a:endParaRPr lang="en-US"/>
          </a:p>
        </p:txBody>
      </p:sp>
    </p:spTree>
    <p:extLst>
      <p:ext uri="{BB962C8B-B14F-4D97-AF65-F5344CB8AC3E}">
        <p14:creationId xmlns:p14="http://schemas.microsoft.com/office/powerpoint/2010/main" val="2992991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6D8D5-24FA-476E-A129-CE18F5F06E3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3879B70-A774-4696-82F9-599554CB9B9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0B7D94E-AD91-4F23-8723-84816165A755}"/>
              </a:ext>
            </a:extLst>
          </p:cNvPr>
          <p:cNvSpPr>
            <a:spLocks noGrp="1"/>
          </p:cNvSpPr>
          <p:nvPr>
            <p:ph type="dt" sz="half" idx="10"/>
          </p:nvPr>
        </p:nvSpPr>
        <p:spPr/>
        <p:txBody>
          <a:bodyPr/>
          <a:lstStyle/>
          <a:p>
            <a:fld id="{3B91FBFC-8F24-4360-885F-FF70CC977A27}" type="datetimeFigureOut">
              <a:rPr lang="en-US" smtClean="0"/>
              <a:t>10/6/2022</a:t>
            </a:fld>
            <a:endParaRPr lang="en-US"/>
          </a:p>
        </p:txBody>
      </p:sp>
      <p:sp>
        <p:nvSpPr>
          <p:cNvPr id="5" name="Footer Placeholder 4">
            <a:extLst>
              <a:ext uri="{FF2B5EF4-FFF2-40B4-BE49-F238E27FC236}">
                <a16:creationId xmlns:a16="http://schemas.microsoft.com/office/drawing/2014/main" id="{4C581BAE-FA47-4E86-B6DB-DB61A08CA91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D0FD01-47FB-4A64-909F-6A69A10B9F1F}"/>
              </a:ext>
            </a:extLst>
          </p:cNvPr>
          <p:cNvSpPr>
            <a:spLocks noGrp="1"/>
          </p:cNvSpPr>
          <p:nvPr>
            <p:ph type="sldNum" sz="quarter" idx="12"/>
          </p:nvPr>
        </p:nvSpPr>
        <p:spPr/>
        <p:txBody>
          <a:bodyPr/>
          <a:lstStyle/>
          <a:p>
            <a:fld id="{78224E75-0315-48E5-A9CC-1556F86A193D}" type="slidenum">
              <a:rPr lang="en-US" smtClean="0"/>
              <a:t>‹#›</a:t>
            </a:fld>
            <a:endParaRPr lang="en-US"/>
          </a:p>
        </p:txBody>
      </p:sp>
    </p:spTree>
    <p:extLst>
      <p:ext uri="{BB962C8B-B14F-4D97-AF65-F5344CB8AC3E}">
        <p14:creationId xmlns:p14="http://schemas.microsoft.com/office/powerpoint/2010/main" val="4699881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238E3-07D5-4848-B61E-4D357E71DA6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6EC6AA-A2CE-4E7A-A2E2-4A553974A66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6183AA4-5CD3-42B5-AF75-482B590C3AD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76C5084-ABA2-46DE-8B48-03CB3A30FF3C}"/>
              </a:ext>
            </a:extLst>
          </p:cNvPr>
          <p:cNvSpPr>
            <a:spLocks noGrp="1"/>
          </p:cNvSpPr>
          <p:nvPr>
            <p:ph type="dt" sz="half" idx="10"/>
          </p:nvPr>
        </p:nvSpPr>
        <p:spPr/>
        <p:txBody>
          <a:bodyPr/>
          <a:lstStyle/>
          <a:p>
            <a:fld id="{3B91FBFC-8F24-4360-885F-FF70CC977A27}" type="datetimeFigureOut">
              <a:rPr lang="en-US" smtClean="0"/>
              <a:t>10/6/2022</a:t>
            </a:fld>
            <a:endParaRPr lang="en-US"/>
          </a:p>
        </p:txBody>
      </p:sp>
      <p:sp>
        <p:nvSpPr>
          <p:cNvPr id="6" name="Footer Placeholder 5">
            <a:extLst>
              <a:ext uri="{FF2B5EF4-FFF2-40B4-BE49-F238E27FC236}">
                <a16:creationId xmlns:a16="http://schemas.microsoft.com/office/drawing/2014/main" id="{32DF21C1-1715-4DD0-ADEB-D6DA0CFD402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0E11642-62F0-4D68-862B-2E87A5758AD6}"/>
              </a:ext>
            </a:extLst>
          </p:cNvPr>
          <p:cNvSpPr>
            <a:spLocks noGrp="1"/>
          </p:cNvSpPr>
          <p:nvPr>
            <p:ph type="sldNum" sz="quarter" idx="12"/>
          </p:nvPr>
        </p:nvSpPr>
        <p:spPr/>
        <p:txBody>
          <a:bodyPr/>
          <a:lstStyle/>
          <a:p>
            <a:fld id="{78224E75-0315-48E5-A9CC-1556F86A193D}" type="slidenum">
              <a:rPr lang="en-US" smtClean="0"/>
              <a:t>‹#›</a:t>
            </a:fld>
            <a:endParaRPr lang="en-US"/>
          </a:p>
        </p:txBody>
      </p:sp>
    </p:spTree>
    <p:extLst>
      <p:ext uri="{BB962C8B-B14F-4D97-AF65-F5344CB8AC3E}">
        <p14:creationId xmlns:p14="http://schemas.microsoft.com/office/powerpoint/2010/main" val="12483617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58848A-5CA9-4A13-9607-0EA5FC80D2E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13F6C05-F366-40B2-8445-26DEC39826C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04A79B3-3219-4A1D-890C-2EEA310D21C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C7AC433-00C6-4B17-903B-3BAA121AB1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6F74361-650F-453E-B01B-9F5719154A27}"/>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CE7E044-B99A-417C-BB01-3077DAB8E997}"/>
              </a:ext>
            </a:extLst>
          </p:cNvPr>
          <p:cNvSpPr>
            <a:spLocks noGrp="1"/>
          </p:cNvSpPr>
          <p:nvPr>
            <p:ph type="dt" sz="half" idx="10"/>
          </p:nvPr>
        </p:nvSpPr>
        <p:spPr/>
        <p:txBody>
          <a:bodyPr/>
          <a:lstStyle/>
          <a:p>
            <a:fld id="{3B91FBFC-8F24-4360-885F-FF70CC977A27}" type="datetimeFigureOut">
              <a:rPr lang="en-US" smtClean="0"/>
              <a:t>10/6/2022</a:t>
            </a:fld>
            <a:endParaRPr lang="en-US"/>
          </a:p>
        </p:txBody>
      </p:sp>
      <p:sp>
        <p:nvSpPr>
          <p:cNvPr id="8" name="Footer Placeholder 7">
            <a:extLst>
              <a:ext uri="{FF2B5EF4-FFF2-40B4-BE49-F238E27FC236}">
                <a16:creationId xmlns:a16="http://schemas.microsoft.com/office/drawing/2014/main" id="{91F237A8-1B93-4677-AA3D-4E2F31CBA9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DB83F6B-9B1C-4947-9EB9-1CFFA9F59C80}"/>
              </a:ext>
            </a:extLst>
          </p:cNvPr>
          <p:cNvSpPr>
            <a:spLocks noGrp="1"/>
          </p:cNvSpPr>
          <p:nvPr>
            <p:ph type="sldNum" sz="quarter" idx="12"/>
          </p:nvPr>
        </p:nvSpPr>
        <p:spPr/>
        <p:txBody>
          <a:bodyPr/>
          <a:lstStyle/>
          <a:p>
            <a:fld id="{78224E75-0315-48E5-A9CC-1556F86A193D}" type="slidenum">
              <a:rPr lang="en-US" smtClean="0"/>
              <a:t>‹#›</a:t>
            </a:fld>
            <a:endParaRPr lang="en-US"/>
          </a:p>
        </p:txBody>
      </p:sp>
    </p:spTree>
    <p:extLst>
      <p:ext uri="{BB962C8B-B14F-4D97-AF65-F5344CB8AC3E}">
        <p14:creationId xmlns:p14="http://schemas.microsoft.com/office/powerpoint/2010/main" val="2392409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74115-E4EB-48E9-ABB2-37900ECD594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E9E716E-14E6-4048-948E-CAF4D1E2D75D}"/>
              </a:ext>
            </a:extLst>
          </p:cNvPr>
          <p:cNvSpPr>
            <a:spLocks noGrp="1"/>
          </p:cNvSpPr>
          <p:nvPr>
            <p:ph type="dt" sz="half" idx="10"/>
          </p:nvPr>
        </p:nvSpPr>
        <p:spPr/>
        <p:txBody>
          <a:bodyPr/>
          <a:lstStyle/>
          <a:p>
            <a:fld id="{3B91FBFC-8F24-4360-885F-FF70CC977A27}" type="datetimeFigureOut">
              <a:rPr lang="en-US" smtClean="0"/>
              <a:t>10/6/2022</a:t>
            </a:fld>
            <a:endParaRPr lang="en-US"/>
          </a:p>
        </p:txBody>
      </p:sp>
      <p:sp>
        <p:nvSpPr>
          <p:cNvPr id="4" name="Footer Placeholder 3">
            <a:extLst>
              <a:ext uri="{FF2B5EF4-FFF2-40B4-BE49-F238E27FC236}">
                <a16:creationId xmlns:a16="http://schemas.microsoft.com/office/drawing/2014/main" id="{16A07606-1D69-4D1E-9457-BB32F388FE1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47170BF-6783-4B48-81FB-E263DDF6EA1E}"/>
              </a:ext>
            </a:extLst>
          </p:cNvPr>
          <p:cNvSpPr>
            <a:spLocks noGrp="1"/>
          </p:cNvSpPr>
          <p:nvPr>
            <p:ph type="sldNum" sz="quarter" idx="12"/>
          </p:nvPr>
        </p:nvSpPr>
        <p:spPr/>
        <p:txBody>
          <a:bodyPr/>
          <a:lstStyle/>
          <a:p>
            <a:fld id="{78224E75-0315-48E5-A9CC-1556F86A193D}" type="slidenum">
              <a:rPr lang="en-US" smtClean="0"/>
              <a:t>‹#›</a:t>
            </a:fld>
            <a:endParaRPr lang="en-US"/>
          </a:p>
        </p:txBody>
      </p:sp>
    </p:spTree>
    <p:extLst>
      <p:ext uri="{BB962C8B-B14F-4D97-AF65-F5344CB8AC3E}">
        <p14:creationId xmlns:p14="http://schemas.microsoft.com/office/powerpoint/2010/main" val="452921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5D6ED1-C4AA-4569-A4F4-5FF4B798317A}"/>
              </a:ext>
            </a:extLst>
          </p:cNvPr>
          <p:cNvSpPr>
            <a:spLocks noGrp="1"/>
          </p:cNvSpPr>
          <p:nvPr>
            <p:ph type="dt" sz="half" idx="10"/>
          </p:nvPr>
        </p:nvSpPr>
        <p:spPr/>
        <p:txBody>
          <a:bodyPr/>
          <a:lstStyle/>
          <a:p>
            <a:fld id="{3B91FBFC-8F24-4360-885F-FF70CC977A27}" type="datetimeFigureOut">
              <a:rPr lang="en-US" smtClean="0"/>
              <a:t>10/6/2022</a:t>
            </a:fld>
            <a:endParaRPr lang="en-US"/>
          </a:p>
        </p:txBody>
      </p:sp>
      <p:sp>
        <p:nvSpPr>
          <p:cNvPr id="3" name="Footer Placeholder 2">
            <a:extLst>
              <a:ext uri="{FF2B5EF4-FFF2-40B4-BE49-F238E27FC236}">
                <a16:creationId xmlns:a16="http://schemas.microsoft.com/office/drawing/2014/main" id="{F0FB65CC-F7EB-4568-B1AB-2D8292EE63F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C811D59-EB80-487E-BDEE-95184B5A22A6}"/>
              </a:ext>
            </a:extLst>
          </p:cNvPr>
          <p:cNvSpPr>
            <a:spLocks noGrp="1"/>
          </p:cNvSpPr>
          <p:nvPr>
            <p:ph type="sldNum" sz="quarter" idx="12"/>
          </p:nvPr>
        </p:nvSpPr>
        <p:spPr/>
        <p:txBody>
          <a:bodyPr/>
          <a:lstStyle/>
          <a:p>
            <a:fld id="{78224E75-0315-48E5-A9CC-1556F86A193D}" type="slidenum">
              <a:rPr lang="en-US" smtClean="0"/>
              <a:t>‹#›</a:t>
            </a:fld>
            <a:endParaRPr lang="en-US"/>
          </a:p>
        </p:txBody>
      </p:sp>
    </p:spTree>
    <p:extLst>
      <p:ext uri="{BB962C8B-B14F-4D97-AF65-F5344CB8AC3E}">
        <p14:creationId xmlns:p14="http://schemas.microsoft.com/office/powerpoint/2010/main" val="8269624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28574-1C0D-432F-B037-722FA818F2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E9D21B3-B4E8-458F-AD3A-95CB222DDF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0C1349F-E22A-4019-A189-41E6B92C7E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488A520-65CE-4C4A-A354-584B26D1C32F}"/>
              </a:ext>
            </a:extLst>
          </p:cNvPr>
          <p:cNvSpPr>
            <a:spLocks noGrp="1"/>
          </p:cNvSpPr>
          <p:nvPr>
            <p:ph type="dt" sz="half" idx="10"/>
          </p:nvPr>
        </p:nvSpPr>
        <p:spPr/>
        <p:txBody>
          <a:bodyPr/>
          <a:lstStyle/>
          <a:p>
            <a:fld id="{3B91FBFC-8F24-4360-885F-FF70CC977A27}" type="datetimeFigureOut">
              <a:rPr lang="en-US" smtClean="0"/>
              <a:t>10/6/2022</a:t>
            </a:fld>
            <a:endParaRPr lang="en-US"/>
          </a:p>
        </p:txBody>
      </p:sp>
      <p:sp>
        <p:nvSpPr>
          <p:cNvPr id="6" name="Footer Placeholder 5">
            <a:extLst>
              <a:ext uri="{FF2B5EF4-FFF2-40B4-BE49-F238E27FC236}">
                <a16:creationId xmlns:a16="http://schemas.microsoft.com/office/drawing/2014/main" id="{FA00EE93-2FF1-4823-BA22-501488C5AB9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4671CF3-F327-45A6-9CFC-4360572E5066}"/>
              </a:ext>
            </a:extLst>
          </p:cNvPr>
          <p:cNvSpPr>
            <a:spLocks noGrp="1"/>
          </p:cNvSpPr>
          <p:nvPr>
            <p:ph type="sldNum" sz="quarter" idx="12"/>
          </p:nvPr>
        </p:nvSpPr>
        <p:spPr/>
        <p:txBody>
          <a:bodyPr/>
          <a:lstStyle/>
          <a:p>
            <a:fld id="{78224E75-0315-48E5-A9CC-1556F86A193D}" type="slidenum">
              <a:rPr lang="en-US" smtClean="0"/>
              <a:t>‹#›</a:t>
            </a:fld>
            <a:endParaRPr lang="en-US"/>
          </a:p>
        </p:txBody>
      </p:sp>
    </p:spTree>
    <p:extLst>
      <p:ext uri="{BB962C8B-B14F-4D97-AF65-F5344CB8AC3E}">
        <p14:creationId xmlns:p14="http://schemas.microsoft.com/office/powerpoint/2010/main" val="1769684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D4900-73C1-42BE-B897-58115C33FC1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7073FF3-422B-4FC0-BDEB-2D99926C63A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141ECEE-1001-4831-A346-89BBE91A66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E12F2D9-ED7B-4616-87CB-7D3044B57BB9}"/>
              </a:ext>
            </a:extLst>
          </p:cNvPr>
          <p:cNvSpPr>
            <a:spLocks noGrp="1"/>
          </p:cNvSpPr>
          <p:nvPr>
            <p:ph type="dt" sz="half" idx="10"/>
          </p:nvPr>
        </p:nvSpPr>
        <p:spPr/>
        <p:txBody>
          <a:bodyPr/>
          <a:lstStyle/>
          <a:p>
            <a:fld id="{3B91FBFC-8F24-4360-885F-FF70CC977A27}" type="datetimeFigureOut">
              <a:rPr lang="en-US" smtClean="0"/>
              <a:t>10/6/2022</a:t>
            </a:fld>
            <a:endParaRPr lang="en-US"/>
          </a:p>
        </p:txBody>
      </p:sp>
      <p:sp>
        <p:nvSpPr>
          <p:cNvPr id="6" name="Footer Placeholder 5">
            <a:extLst>
              <a:ext uri="{FF2B5EF4-FFF2-40B4-BE49-F238E27FC236}">
                <a16:creationId xmlns:a16="http://schemas.microsoft.com/office/drawing/2014/main" id="{44E7E0E3-E3C0-4028-AB81-B38932DC142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D931B24-6FB7-4F57-9357-12D924F73377}"/>
              </a:ext>
            </a:extLst>
          </p:cNvPr>
          <p:cNvSpPr>
            <a:spLocks noGrp="1"/>
          </p:cNvSpPr>
          <p:nvPr>
            <p:ph type="sldNum" sz="quarter" idx="12"/>
          </p:nvPr>
        </p:nvSpPr>
        <p:spPr/>
        <p:txBody>
          <a:bodyPr/>
          <a:lstStyle/>
          <a:p>
            <a:fld id="{78224E75-0315-48E5-A9CC-1556F86A193D}" type="slidenum">
              <a:rPr lang="en-US" smtClean="0"/>
              <a:t>‹#›</a:t>
            </a:fld>
            <a:endParaRPr lang="en-US"/>
          </a:p>
        </p:txBody>
      </p:sp>
    </p:spTree>
    <p:extLst>
      <p:ext uri="{BB962C8B-B14F-4D97-AF65-F5344CB8AC3E}">
        <p14:creationId xmlns:p14="http://schemas.microsoft.com/office/powerpoint/2010/main" val="2676771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B3137AD-BDF3-4739-A4DC-288AD50F8C2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E7A3DB7-9728-4FAA-AD42-3FA68892410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F6EE70-BF4D-4B8D-97BA-234134CE71A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91FBFC-8F24-4360-885F-FF70CC977A27}" type="datetimeFigureOut">
              <a:rPr lang="en-US" smtClean="0"/>
              <a:t>10/6/2022</a:t>
            </a:fld>
            <a:endParaRPr lang="en-US"/>
          </a:p>
        </p:txBody>
      </p:sp>
      <p:sp>
        <p:nvSpPr>
          <p:cNvPr id="5" name="Footer Placeholder 4">
            <a:extLst>
              <a:ext uri="{FF2B5EF4-FFF2-40B4-BE49-F238E27FC236}">
                <a16:creationId xmlns:a16="http://schemas.microsoft.com/office/drawing/2014/main" id="{27F65602-8F9D-485A-A7FD-5C28B673051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B28F91C-C4CF-4427-97AE-85BFC7E9641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224E75-0315-48E5-A9CC-1556F86A193D}" type="slidenum">
              <a:rPr lang="en-US" smtClean="0"/>
              <a:t>‹#›</a:t>
            </a:fld>
            <a:endParaRPr lang="en-US"/>
          </a:p>
        </p:txBody>
      </p:sp>
    </p:spTree>
    <p:extLst>
      <p:ext uri="{BB962C8B-B14F-4D97-AF65-F5344CB8AC3E}">
        <p14:creationId xmlns:p14="http://schemas.microsoft.com/office/powerpoint/2010/main" val="42403141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7.emf"/><Relationship Id="rId4" Type="http://schemas.openxmlformats.org/officeDocument/2006/relationships/hyperlink" Target="https://i94.cbp.dhs.gov/I94/#/recent-search"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BB822506-0B29-4BC1-8887-FCFE1E13C7E8}"/>
              </a:ext>
            </a:extLst>
          </p:cNvPr>
          <p:cNvSpPr txBox="1"/>
          <p:nvPr/>
        </p:nvSpPr>
        <p:spPr>
          <a:xfrm>
            <a:off x="1428750" y="671362"/>
            <a:ext cx="9515475" cy="4893647"/>
          </a:xfrm>
          <a:prstGeom prst="rect">
            <a:avLst/>
          </a:prstGeom>
          <a:noFill/>
        </p:spPr>
        <p:txBody>
          <a:bodyPr wrap="square" rtlCol="0">
            <a:spAutoFit/>
          </a:bodyPr>
          <a:lstStyle/>
          <a:p>
            <a:pPr algn="ctr"/>
            <a:r>
              <a:rPr lang="en-US" sz="4400" b="1" dirty="0"/>
              <a:t>Welcome to UCSC and the Rare Pion Decay Workshop</a:t>
            </a:r>
          </a:p>
          <a:p>
            <a:pPr algn="ctr"/>
            <a:endParaRPr lang="en-US" sz="3200" b="1" dirty="0"/>
          </a:p>
          <a:p>
            <a:pPr algn="ctr"/>
            <a:r>
              <a:rPr lang="en-US" sz="3200" b="1" dirty="0"/>
              <a:t>Rare Pion Decay Workshop</a:t>
            </a:r>
          </a:p>
          <a:p>
            <a:pPr algn="ctr"/>
            <a:endParaRPr lang="en-US" sz="3200" b="1" dirty="0"/>
          </a:p>
          <a:p>
            <a:pPr algn="ctr"/>
            <a:r>
              <a:rPr lang="en-US" sz="3200" b="1" dirty="0"/>
              <a:t>October 6-8, 2022</a:t>
            </a:r>
          </a:p>
          <a:p>
            <a:pPr algn="ctr"/>
            <a:endParaRPr lang="en-US" sz="3200" b="1" dirty="0"/>
          </a:p>
          <a:p>
            <a:pPr algn="ctr"/>
            <a:r>
              <a:rPr lang="en-US" sz="3200" b="1" dirty="0"/>
              <a:t>Under the gracious auspice of the Gordon and Betty Moore Foundation</a:t>
            </a:r>
          </a:p>
        </p:txBody>
      </p:sp>
    </p:spTree>
    <p:extLst>
      <p:ext uri="{BB962C8B-B14F-4D97-AF65-F5344CB8AC3E}">
        <p14:creationId xmlns:p14="http://schemas.microsoft.com/office/powerpoint/2010/main" val="38521090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BB822506-0B29-4BC1-8887-FCFE1E13C7E8}"/>
              </a:ext>
            </a:extLst>
          </p:cNvPr>
          <p:cNvSpPr txBox="1"/>
          <p:nvPr/>
        </p:nvSpPr>
        <p:spPr>
          <a:xfrm>
            <a:off x="1104900" y="261787"/>
            <a:ext cx="9515475" cy="923330"/>
          </a:xfrm>
          <a:prstGeom prst="rect">
            <a:avLst/>
          </a:prstGeom>
          <a:noFill/>
        </p:spPr>
        <p:txBody>
          <a:bodyPr wrap="square" rtlCol="0">
            <a:spAutoFit/>
          </a:bodyPr>
          <a:lstStyle/>
          <a:p>
            <a:pPr algn="ctr"/>
            <a:r>
              <a:rPr lang="en-US" sz="5400" b="1" dirty="0"/>
              <a:t>Land Use Acknowledgment</a:t>
            </a:r>
          </a:p>
        </p:txBody>
      </p:sp>
      <p:sp>
        <p:nvSpPr>
          <p:cNvPr id="3" name="TextBox 2">
            <a:extLst>
              <a:ext uri="{FF2B5EF4-FFF2-40B4-BE49-F238E27FC236}">
                <a16:creationId xmlns:a16="http://schemas.microsoft.com/office/drawing/2014/main" id="{F1CC3B11-17DE-45CD-9E3D-5D1E76CD029A}"/>
              </a:ext>
            </a:extLst>
          </p:cNvPr>
          <p:cNvSpPr txBox="1"/>
          <p:nvPr/>
        </p:nvSpPr>
        <p:spPr>
          <a:xfrm>
            <a:off x="409574" y="1804837"/>
            <a:ext cx="10963275" cy="4031873"/>
          </a:xfrm>
          <a:prstGeom prst="rect">
            <a:avLst/>
          </a:prstGeom>
          <a:noFill/>
        </p:spPr>
        <p:txBody>
          <a:bodyPr wrap="square" rtlCol="0">
            <a:spAutoFit/>
          </a:bodyPr>
          <a:lstStyle/>
          <a:p>
            <a:pPr algn="ctr"/>
            <a:r>
              <a:rPr lang="en-US" sz="3200" dirty="0">
                <a:latin typeface="Eras Demi ITC" panose="020B0805030504020804" pitchFamily="34" charset="0"/>
              </a:rPr>
              <a:t>“The land on which we gather is the </a:t>
            </a:r>
            <a:r>
              <a:rPr lang="en-US" sz="3200" dirty="0" err="1">
                <a:latin typeface="Eras Demi ITC" panose="020B0805030504020804" pitchFamily="34" charset="0"/>
              </a:rPr>
              <a:t>unceded</a:t>
            </a:r>
            <a:r>
              <a:rPr lang="en-US" sz="3200" dirty="0">
                <a:latin typeface="Eras Demi ITC" panose="020B0805030504020804" pitchFamily="34" charset="0"/>
              </a:rPr>
              <a:t> territory of the </a:t>
            </a:r>
            <a:r>
              <a:rPr lang="en-US" sz="3200" dirty="0" err="1">
                <a:latin typeface="Eras Demi ITC" panose="020B0805030504020804" pitchFamily="34" charset="0"/>
              </a:rPr>
              <a:t>Awaswas</a:t>
            </a:r>
            <a:r>
              <a:rPr lang="en-US" sz="3200" dirty="0">
                <a:latin typeface="Eras Demi ITC" panose="020B0805030504020804" pitchFamily="34" charset="0"/>
              </a:rPr>
              <a:t>-speaking </a:t>
            </a:r>
            <a:r>
              <a:rPr lang="en-US" sz="3200" dirty="0" err="1">
                <a:latin typeface="Eras Demi ITC" panose="020B0805030504020804" pitchFamily="34" charset="0"/>
              </a:rPr>
              <a:t>Uypi</a:t>
            </a:r>
            <a:r>
              <a:rPr lang="en-US" sz="3200" dirty="0">
                <a:latin typeface="Eras Demi ITC" panose="020B0805030504020804" pitchFamily="34" charset="0"/>
              </a:rPr>
              <a:t> Tribe. The Amah </a:t>
            </a:r>
            <a:r>
              <a:rPr lang="en-US" sz="3200" dirty="0" err="1">
                <a:latin typeface="Eras Demi ITC" panose="020B0805030504020804" pitchFamily="34" charset="0"/>
              </a:rPr>
              <a:t>Mutsun</a:t>
            </a:r>
            <a:r>
              <a:rPr lang="en-US" sz="3200" dirty="0">
                <a:latin typeface="Eras Demi ITC" panose="020B0805030504020804" pitchFamily="34" charset="0"/>
              </a:rPr>
              <a:t> Tribal Band, comprised of the descendants of indigenous people taken to missions Santa Cruz and San Juan Bautista during Spanish colonization of the Central Coast, is today working hard to restore traditional stewardship practices on these lands and heal from historical trauma.”</a:t>
            </a:r>
            <a:endParaRPr lang="en-US" sz="3200" b="1" dirty="0">
              <a:latin typeface="Eras Demi ITC" panose="020B0805030504020804" pitchFamily="34" charset="0"/>
            </a:endParaRPr>
          </a:p>
        </p:txBody>
      </p:sp>
    </p:spTree>
    <p:extLst>
      <p:ext uri="{BB962C8B-B14F-4D97-AF65-F5344CB8AC3E}">
        <p14:creationId xmlns:p14="http://schemas.microsoft.com/office/powerpoint/2010/main" val="38582034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BB822506-0B29-4BC1-8887-FCFE1E13C7E8}"/>
              </a:ext>
            </a:extLst>
          </p:cNvPr>
          <p:cNvSpPr txBox="1"/>
          <p:nvPr/>
        </p:nvSpPr>
        <p:spPr>
          <a:xfrm>
            <a:off x="1104900" y="261787"/>
            <a:ext cx="9515475" cy="923330"/>
          </a:xfrm>
          <a:prstGeom prst="rect">
            <a:avLst/>
          </a:prstGeom>
          <a:noFill/>
        </p:spPr>
        <p:txBody>
          <a:bodyPr wrap="square" rtlCol="0">
            <a:spAutoFit/>
          </a:bodyPr>
          <a:lstStyle/>
          <a:p>
            <a:pPr algn="ctr"/>
            <a:r>
              <a:rPr lang="en-US" sz="5400" b="1" dirty="0"/>
              <a:t>Welcome!</a:t>
            </a:r>
          </a:p>
        </p:txBody>
      </p:sp>
      <p:sp>
        <p:nvSpPr>
          <p:cNvPr id="4" name="TextBox 3">
            <a:extLst>
              <a:ext uri="{FF2B5EF4-FFF2-40B4-BE49-F238E27FC236}">
                <a16:creationId xmlns:a16="http://schemas.microsoft.com/office/drawing/2014/main" id="{110FC42E-0A98-4205-8F2D-5D69C954E10A}"/>
              </a:ext>
            </a:extLst>
          </p:cNvPr>
          <p:cNvSpPr txBox="1"/>
          <p:nvPr/>
        </p:nvSpPr>
        <p:spPr>
          <a:xfrm>
            <a:off x="487772" y="1271741"/>
            <a:ext cx="11216456" cy="5016758"/>
          </a:xfrm>
          <a:prstGeom prst="rect">
            <a:avLst/>
          </a:prstGeom>
          <a:noFill/>
        </p:spPr>
        <p:txBody>
          <a:bodyPr wrap="square" rtlCol="0">
            <a:spAutoFit/>
          </a:bodyPr>
          <a:lstStyle/>
          <a:p>
            <a:r>
              <a:rPr lang="en-US" sz="3200" dirty="0"/>
              <a:t>It’s a pleasure and a privilege to host everyone, remote and in person, for this unique workshop</a:t>
            </a:r>
          </a:p>
          <a:p>
            <a:endParaRPr lang="en-US" sz="3200" dirty="0"/>
          </a:p>
          <a:p>
            <a:r>
              <a:rPr lang="en-US" sz="3200" dirty="0"/>
              <a:t>We hope this leads to new connections and collaborations, and the sharpening of ideas about how phenomenological and experimental effort can advance our fundamental theories of causation</a:t>
            </a:r>
          </a:p>
          <a:p>
            <a:endParaRPr lang="en-US" sz="3200" dirty="0"/>
          </a:p>
          <a:p>
            <a:r>
              <a:rPr lang="en-US" sz="3200" dirty="0"/>
              <a:t>We also hope everyone enjoys the welcoming environment of UCSC and the Santa Cruz community</a:t>
            </a:r>
          </a:p>
        </p:txBody>
      </p:sp>
    </p:spTree>
    <p:extLst>
      <p:ext uri="{BB962C8B-B14F-4D97-AF65-F5344CB8AC3E}">
        <p14:creationId xmlns:p14="http://schemas.microsoft.com/office/powerpoint/2010/main" val="1687023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EA3D6E-1BC3-22D1-72DD-23D78893F261}"/>
              </a:ext>
            </a:extLst>
          </p:cNvPr>
          <p:cNvSpPr>
            <a:spLocks noGrp="1"/>
          </p:cNvSpPr>
          <p:nvPr>
            <p:ph type="title"/>
          </p:nvPr>
        </p:nvSpPr>
        <p:spPr/>
        <p:txBody>
          <a:bodyPr/>
          <a:lstStyle/>
          <a:p>
            <a:r>
              <a:rPr lang="en-GB" dirty="0"/>
              <a:t>UCSC Guest </a:t>
            </a:r>
            <a:r>
              <a:rPr lang="en-GB" dirty="0" err="1"/>
              <a:t>Wifi</a:t>
            </a:r>
            <a:endParaRPr lang="en-FI" dirty="0"/>
          </a:p>
        </p:txBody>
      </p:sp>
      <p:pic>
        <p:nvPicPr>
          <p:cNvPr id="5" name="Content Placeholder 4" descr="Graphical user interface, text, application&#10;&#10;Description automatically generated">
            <a:extLst>
              <a:ext uri="{FF2B5EF4-FFF2-40B4-BE49-F238E27FC236}">
                <a16:creationId xmlns:a16="http://schemas.microsoft.com/office/drawing/2014/main" id="{6A367C28-9159-6ED3-91C2-9BDDEA55355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57299" y="3429000"/>
            <a:ext cx="4457439" cy="2551027"/>
          </a:xfrm>
        </p:spPr>
      </p:pic>
      <p:grpSp>
        <p:nvGrpSpPr>
          <p:cNvPr id="11" name="Group 10">
            <a:extLst>
              <a:ext uri="{FF2B5EF4-FFF2-40B4-BE49-F238E27FC236}">
                <a16:creationId xmlns:a16="http://schemas.microsoft.com/office/drawing/2014/main" id="{617E9882-E9BF-8D29-2FD1-165B092B1A92}"/>
              </a:ext>
            </a:extLst>
          </p:cNvPr>
          <p:cNvGrpSpPr/>
          <p:nvPr/>
        </p:nvGrpSpPr>
        <p:grpSpPr>
          <a:xfrm>
            <a:off x="6905825" y="849446"/>
            <a:ext cx="5162349" cy="5130581"/>
            <a:chOff x="6905825" y="849446"/>
            <a:chExt cx="5162349" cy="5130581"/>
          </a:xfrm>
        </p:grpSpPr>
        <p:pic>
          <p:nvPicPr>
            <p:cNvPr id="7" name="Picture 6" descr="Graphical user interface, application&#10;&#10;Description automatically generated">
              <a:extLst>
                <a:ext uri="{FF2B5EF4-FFF2-40B4-BE49-F238E27FC236}">
                  <a16:creationId xmlns:a16="http://schemas.microsoft.com/office/drawing/2014/main" id="{7E904A5C-D6A7-AC44-F120-9F40959AD7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05825" y="849446"/>
              <a:ext cx="5162349" cy="2755900"/>
            </a:xfrm>
            <a:prstGeom prst="rect">
              <a:avLst/>
            </a:prstGeom>
          </p:spPr>
        </p:pic>
        <p:pic>
          <p:nvPicPr>
            <p:cNvPr id="9" name="Picture 8" descr="Graphical user interface, application&#10;&#10;Description automatically generated">
              <a:extLst>
                <a:ext uri="{FF2B5EF4-FFF2-40B4-BE49-F238E27FC236}">
                  <a16:creationId xmlns:a16="http://schemas.microsoft.com/office/drawing/2014/main" id="{7EE8DE18-EEB7-AEF1-562B-26F0C21D565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05825" y="3605346"/>
              <a:ext cx="5162349" cy="2374681"/>
            </a:xfrm>
            <a:prstGeom prst="rect">
              <a:avLst/>
            </a:prstGeom>
          </p:spPr>
        </p:pic>
      </p:grpSp>
      <p:sp>
        <p:nvSpPr>
          <p:cNvPr id="10" name="TextBox 9">
            <a:extLst>
              <a:ext uri="{FF2B5EF4-FFF2-40B4-BE49-F238E27FC236}">
                <a16:creationId xmlns:a16="http://schemas.microsoft.com/office/drawing/2014/main" id="{A090E267-7A00-2631-C0A7-59918CEAAE02}"/>
              </a:ext>
            </a:extLst>
          </p:cNvPr>
          <p:cNvSpPr txBox="1"/>
          <p:nvPr/>
        </p:nvSpPr>
        <p:spPr>
          <a:xfrm>
            <a:off x="1123950" y="1838325"/>
            <a:ext cx="5429250" cy="1200329"/>
          </a:xfrm>
          <a:prstGeom prst="rect">
            <a:avLst/>
          </a:prstGeom>
          <a:noFill/>
        </p:spPr>
        <p:txBody>
          <a:bodyPr wrap="square" rtlCol="0">
            <a:spAutoFit/>
          </a:bodyPr>
          <a:lstStyle/>
          <a:p>
            <a:r>
              <a:rPr lang="en-GB" dirty="0"/>
              <a:t>Register with the required details, then sign in with the username/</a:t>
            </a:r>
            <a:r>
              <a:rPr lang="en-GB" dirty="0" err="1"/>
              <a:t>pwd</a:t>
            </a:r>
            <a:r>
              <a:rPr lang="en-GB" dirty="0"/>
              <a:t> received by email or text message</a:t>
            </a:r>
          </a:p>
          <a:p>
            <a:endParaRPr lang="en-GB" dirty="0"/>
          </a:p>
          <a:p>
            <a:r>
              <a:rPr lang="en-GB" dirty="0"/>
              <a:t>Account valid for 7 days</a:t>
            </a:r>
            <a:endParaRPr lang="en-FI" dirty="0"/>
          </a:p>
        </p:txBody>
      </p:sp>
    </p:spTree>
    <p:extLst>
      <p:ext uri="{BB962C8B-B14F-4D97-AF65-F5344CB8AC3E}">
        <p14:creationId xmlns:p14="http://schemas.microsoft.com/office/powerpoint/2010/main" val="37077613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3E7C5C4-45A1-4508-925F-48A1F2ECE292}"/>
              </a:ext>
            </a:extLst>
          </p:cNvPr>
          <p:cNvPicPr>
            <a:picLocks noChangeAspect="1"/>
          </p:cNvPicPr>
          <p:nvPr/>
        </p:nvPicPr>
        <p:blipFill>
          <a:blip r:embed="rId2"/>
          <a:stretch>
            <a:fillRect/>
          </a:stretch>
        </p:blipFill>
        <p:spPr>
          <a:xfrm>
            <a:off x="786564" y="1235340"/>
            <a:ext cx="10903352" cy="5139159"/>
          </a:xfrm>
          <a:prstGeom prst="rect">
            <a:avLst/>
          </a:prstGeom>
        </p:spPr>
      </p:pic>
      <p:cxnSp>
        <p:nvCxnSpPr>
          <p:cNvPr id="5" name="Straight Arrow Connector 4">
            <a:extLst>
              <a:ext uri="{FF2B5EF4-FFF2-40B4-BE49-F238E27FC236}">
                <a16:creationId xmlns:a16="http://schemas.microsoft.com/office/drawing/2014/main" id="{EF8D8173-AD57-4344-9DCA-B63E2DABD43B}"/>
              </a:ext>
            </a:extLst>
          </p:cNvPr>
          <p:cNvCxnSpPr/>
          <p:nvPr/>
        </p:nvCxnSpPr>
        <p:spPr>
          <a:xfrm>
            <a:off x="3423920" y="5100320"/>
            <a:ext cx="0" cy="153416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B2E31C9B-6B5A-4BBA-A4EB-07AD9AE7CA62}"/>
              </a:ext>
            </a:extLst>
          </p:cNvPr>
          <p:cNvSpPr txBox="1"/>
          <p:nvPr/>
        </p:nvSpPr>
        <p:spPr>
          <a:xfrm>
            <a:off x="3018424" y="4602480"/>
            <a:ext cx="810991" cy="584775"/>
          </a:xfrm>
          <a:prstGeom prst="rect">
            <a:avLst/>
          </a:prstGeom>
          <a:noFill/>
        </p:spPr>
        <p:txBody>
          <a:bodyPr wrap="none" rtlCol="0">
            <a:spAutoFit/>
          </a:bodyPr>
          <a:lstStyle/>
          <a:p>
            <a:r>
              <a:rPr lang="en-US" sz="3200" dirty="0">
                <a:solidFill>
                  <a:srgbClr val="FF0000"/>
                </a:solidFill>
              </a:rPr>
              <a:t>BAY</a:t>
            </a:r>
          </a:p>
        </p:txBody>
      </p:sp>
      <p:sp>
        <p:nvSpPr>
          <p:cNvPr id="9" name="TextBox 8">
            <a:extLst>
              <a:ext uri="{FF2B5EF4-FFF2-40B4-BE49-F238E27FC236}">
                <a16:creationId xmlns:a16="http://schemas.microsoft.com/office/drawing/2014/main" id="{23CD93BD-D0A7-48A4-99E7-46C3D959A627}"/>
              </a:ext>
            </a:extLst>
          </p:cNvPr>
          <p:cNvSpPr txBox="1"/>
          <p:nvPr/>
        </p:nvSpPr>
        <p:spPr>
          <a:xfrm>
            <a:off x="2014391" y="1336222"/>
            <a:ext cx="1298673" cy="830997"/>
          </a:xfrm>
          <a:prstGeom prst="rect">
            <a:avLst/>
          </a:prstGeom>
          <a:noFill/>
        </p:spPr>
        <p:txBody>
          <a:bodyPr wrap="square" rtlCol="0">
            <a:spAutoFit/>
          </a:bodyPr>
          <a:lstStyle/>
          <a:p>
            <a:r>
              <a:rPr lang="en-US" sz="2400" b="1" dirty="0">
                <a:solidFill>
                  <a:srgbClr val="FF0000"/>
                </a:solidFill>
              </a:rPr>
              <a:t>Meeting Room</a:t>
            </a:r>
          </a:p>
        </p:txBody>
      </p:sp>
      <p:sp>
        <p:nvSpPr>
          <p:cNvPr id="10" name="TextBox 9">
            <a:extLst>
              <a:ext uri="{FF2B5EF4-FFF2-40B4-BE49-F238E27FC236}">
                <a16:creationId xmlns:a16="http://schemas.microsoft.com/office/drawing/2014/main" id="{56270195-E695-4C3A-8156-BA6AF2DCEB79}"/>
              </a:ext>
            </a:extLst>
          </p:cNvPr>
          <p:cNvSpPr txBox="1"/>
          <p:nvPr/>
        </p:nvSpPr>
        <p:spPr>
          <a:xfrm>
            <a:off x="6449478" y="5314438"/>
            <a:ext cx="1107440" cy="461665"/>
          </a:xfrm>
          <a:prstGeom prst="rect">
            <a:avLst/>
          </a:prstGeom>
          <a:noFill/>
        </p:spPr>
        <p:txBody>
          <a:bodyPr wrap="square" rtlCol="0">
            <a:spAutoFit/>
          </a:bodyPr>
          <a:lstStyle/>
          <a:p>
            <a:r>
              <a:rPr lang="en-US" sz="2400" b="1" dirty="0">
                <a:solidFill>
                  <a:srgbClr val="FF0000"/>
                </a:solidFill>
              </a:rPr>
              <a:t>Dinner</a:t>
            </a:r>
          </a:p>
        </p:txBody>
      </p:sp>
      <p:cxnSp>
        <p:nvCxnSpPr>
          <p:cNvPr id="11" name="Straight Arrow Connector 10">
            <a:extLst>
              <a:ext uri="{FF2B5EF4-FFF2-40B4-BE49-F238E27FC236}">
                <a16:creationId xmlns:a16="http://schemas.microsoft.com/office/drawing/2014/main" id="{47A64F4C-6C56-4403-BDA5-BF1AE55BA79C}"/>
              </a:ext>
            </a:extLst>
          </p:cNvPr>
          <p:cNvCxnSpPr>
            <a:cxnSpLocks/>
          </p:cNvCxnSpPr>
          <p:nvPr/>
        </p:nvCxnSpPr>
        <p:spPr>
          <a:xfrm>
            <a:off x="2854960" y="2072640"/>
            <a:ext cx="1238891" cy="119888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6D9E44A4-BEFC-49D2-A8A3-6235C6796F82}"/>
              </a:ext>
            </a:extLst>
          </p:cNvPr>
          <p:cNvCxnSpPr>
            <a:cxnSpLocks/>
          </p:cNvCxnSpPr>
          <p:nvPr/>
        </p:nvCxnSpPr>
        <p:spPr>
          <a:xfrm flipH="1" flipV="1">
            <a:off x="6888480" y="4145280"/>
            <a:ext cx="1" cy="12700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593DF73E-362E-482B-98E2-CA4099DB8AE8}"/>
              </a:ext>
            </a:extLst>
          </p:cNvPr>
          <p:cNvSpPr txBox="1"/>
          <p:nvPr/>
        </p:nvSpPr>
        <p:spPr>
          <a:xfrm>
            <a:off x="1104900" y="261787"/>
            <a:ext cx="9695179" cy="769441"/>
          </a:xfrm>
          <a:prstGeom prst="rect">
            <a:avLst/>
          </a:prstGeom>
          <a:noFill/>
        </p:spPr>
        <p:txBody>
          <a:bodyPr wrap="square" rtlCol="0">
            <a:spAutoFit/>
          </a:bodyPr>
          <a:lstStyle/>
          <a:p>
            <a:pPr algn="ctr"/>
            <a:r>
              <a:rPr lang="en-US" sz="4400" dirty="0"/>
              <a:t>Dinner: Cowell Courtyard (2 minute walk)</a:t>
            </a:r>
          </a:p>
        </p:txBody>
      </p:sp>
      <p:sp>
        <p:nvSpPr>
          <p:cNvPr id="19" name="TextBox 18">
            <a:extLst>
              <a:ext uri="{FF2B5EF4-FFF2-40B4-BE49-F238E27FC236}">
                <a16:creationId xmlns:a16="http://schemas.microsoft.com/office/drawing/2014/main" id="{33E93ADE-94F2-4CFD-BB7D-15993FB70ABE}"/>
              </a:ext>
            </a:extLst>
          </p:cNvPr>
          <p:cNvSpPr txBox="1"/>
          <p:nvPr/>
        </p:nvSpPr>
        <p:spPr>
          <a:xfrm>
            <a:off x="1246041" y="3389420"/>
            <a:ext cx="1536699" cy="830997"/>
          </a:xfrm>
          <a:prstGeom prst="rect">
            <a:avLst/>
          </a:prstGeom>
          <a:noFill/>
        </p:spPr>
        <p:txBody>
          <a:bodyPr wrap="square" rtlCol="0">
            <a:spAutoFit/>
          </a:bodyPr>
          <a:lstStyle/>
          <a:p>
            <a:pPr algn="ctr"/>
            <a:r>
              <a:rPr lang="en-US" sz="2400" b="1" dirty="0">
                <a:solidFill>
                  <a:srgbClr val="FF0000"/>
                </a:solidFill>
              </a:rPr>
              <a:t>Core West Parking</a:t>
            </a:r>
          </a:p>
        </p:txBody>
      </p:sp>
      <p:cxnSp>
        <p:nvCxnSpPr>
          <p:cNvPr id="20" name="Straight Arrow Connector 19">
            <a:extLst>
              <a:ext uri="{FF2B5EF4-FFF2-40B4-BE49-F238E27FC236}">
                <a16:creationId xmlns:a16="http://schemas.microsoft.com/office/drawing/2014/main" id="{2DCF71F4-8266-4162-B7F2-2A3D3B4896C7}"/>
              </a:ext>
            </a:extLst>
          </p:cNvPr>
          <p:cNvCxnSpPr>
            <a:cxnSpLocks/>
          </p:cNvCxnSpPr>
          <p:nvPr/>
        </p:nvCxnSpPr>
        <p:spPr>
          <a:xfrm flipH="1" flipV="1">
            <a:off x="0" y="3004519"/>
            <a:ext cx="1246041" cy="58196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8760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BB822506-0B29-4BC1-8887-FCFE1E13C7E8}"/>
              </a:ext>
            </a:extLst>
          </p:cNvPr>
          <p:cNvSpPr txBox="1"/>
          <p:nvPr/>
        </p:nvSpPr>
        <p:spPr>
          <a:xfrm>
            <a:off x="196645" y="89108"/>
            <a:ext cx="11828207" cy="830997"/>
          </a:xfrm>
          <a:prstGeom prst="rect">
            <a:avLst/>
          </a:prstGeom>
          <a:noFill/>
        </p:spPr>
        <p:txBody>
          <a:bodyPr wrap="square" rtlCol="0">
            <a:spAutoFit/>
          </a:bodyPr>
          <a:lstStyle/>
          <a:p>
            <a:pPr algn="ctr"/>
            <a:r>
              <a:rPr lang="en-US" sz="4800" dirty="0"/>
              <a:t>Other Relevant Information</a:t>
            </a:r>
          </a:p>
        </p:txBody>
      </p:sp>
      <p:sp>
        <p:nvSpPr>
          <p:cNvPr id="5" name="TextBox 4">
            <a:extLst>
              <a:ext uri="{FF2B5EF4-FFF2-40B4-BE49-F238E27FC236}">
                <a16:creationId xmlns:a16="http://schemas.microsoft.com/office/drawing/2014/main" id="{726DF8C9-905E-4B83-A41B-97607494870E}"/>
              </a:ext>
            </a:extLst>
          </p:cNvPr>
          <p:cNvSpPr txBox="1"/>
          <p:nvPr/>
        </p:nvSpPr>
        <p:spPr>
          <a:xfrm>
            <a:off x="487772" y="1271741"/>
            <a:ext cx="11216456" cy="4031873"/>
          </a:xfrm>
          <a:prstGeom prst="rect">
            <a:avLst/>
          </a:prstGeom>
          <a:noFill/>
        </p:spPr>
        <p:txBody>
          <a:bodyPr wrap="square" rtlCol="0">
            <a:spAutoFit/>
          </a:bodyPr>
          <a:lstStyle/>
          <a:p>
            <a:r>
              <a:rPr lang="en-US" sz="3200" dirty="0"/>
              <a:t>Coffee breaks / lunch to be served just outside</a:t>
            </a:r>
          </a:p>
          <a:p>
            <a:endParaRPr lang="en-US" sz="3200" dirty="0"/>
          </a:p>
          <a:p>
            <a:r>
              <a:rPr lang="en-US" sz="3200" dirty="0"/>
              <a:t>We may put together informal gatherings in town for Friday and Saturday evenings (just show up if you like)</a:t>
            </a:r>
          </a:p>
          <a:p>
            <a:endParaRPr lang="en-US" sz="3200" dirty="0"/>
          </a:p>
          <a:p>
            <a:r>
              <a:rPr lang="en-US" sz="3200" dirty="0"/>
              <a:t>If instead you wish to go off on your own and explore the region’s delights, feel free to do so (see conference website for some suggestions!) </a:t>
            </a:r>
          </a:p>
        </p:txBody>
      </p:sp>
    </p:spTree>
    <p:extLst>
      <p:ext uri="{BB962C8B-B14F-4D97-AF65-F5344CB8AC3E}">
        <p14:creationId xmlns:p14="http://schemas.microsoft.com/office/powerpoint/2010/main" val="23783813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EF776B4-E3BD-CE93-2C08-7D40D92DA699}"/>
              </a:ext>
            </a:extLst>
          </p:cNvPr>
          <p:cNvSpPr>
            <a:spLocks noGrp="1"/>
          </p:cNvSpPr>
          <p:nvPr>
            <p:ph type="title"/>
          </p:nvPr>
        </p:nvSpPr>
        <p:spPr/>
        <p:txBody>
          <a:bodyPr/>
          <a:lstStyle/>
          <a:p>
            <a:r>
              <a:rPr lang="en-GB" dirty="0"/>
              <a:t>Travel reimbursement</a:t>
            </a:r>
            <a:endParaRPr lang="en-FI" dirty="0"/>
          </a:p>
        </p:txBody>
      </p:sp>
      <p:sp>
        <p:nvSpPr>
          <p:cNvPr id="5" name="Content Placeholder 4">
            <a:extLst>
              <a:ext uri="{FF2B5EF4-FFF2-40B4-BE49-F238E27FC236}">
                <a16:creationId xmlns:a16="http://schemas.microsoft.com/office/drawing/2014/main" id="{A5F5BD7F-B2A3-6212-51E7-1AB5B59E51A9}"/>
              </a:ext>
            </a:extLst>
          </p:cNvPr>
          <p:cNvSpPr>
            <a:spLocks noGrp="1"/>
          </p:cNvSpPr>
          <p:nvPr>
            <p:ph idx="1"/>
          </p:nvPr>
        </p:nvSpPr>
        <p:spPr/>
        <p:txBody>
          <a:bodyPr/>
          <a:lstStyle/>
          <a:p>
            <a:r>
              <a:rPr lang="en-GB" dirty="0"/>
              <a:t>Reimbursement form sent to all participants in info email</a:t>
            </a:r>
          </a:p>
          <a:p>
            <a:r>
              <a:rPr lang="en-GB" b="1" dirty="0"/>
              <a:t>Read the instructions and submit all required documents</a:t>
            </a:r>
          </a:p>
          <a:p>
            <a:endParaRPr lang="en-GB" b="1" dirty="0"/>
          </a:p>
          <a:p>
            <a:r>
              <a:rPr lang="en-GB" b="1" dirty="0"/>
              <a:t>Foreign nationals: </a:t>
            </a:r>
          </a:p>
          <a:p>
            <a:r>
              <a:rPr lang="en-GB" dirty="0"/>
              <a:t>Copy of passport bio page</a:t>
            </a:r>
          </a:p>
          <a:p>
            <a:r>
              <a:rPr lang="en-GB" dirty="0"/>
              <a:t>Electronic form I-94 (most recent US entry)</a:t>
            </a:r>
            <a:endParaRPr lang="en-FI" dirty="0"/>
          </a:p>
        </p:txBody>
      </p:sp>
    </p:spTree>
    <p:extLst>
      <p:ext uri="{BB962C8B-B14F-4D97-AF65-F5344CB8AC3E}">
        <p14:creationId xmlns:p14="http://schemas.microsoft.com/office/powerpoint/2010/main" val="16341790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C6D78-D83F-4D7B-0B5F-BAE20B5F8F45}"/>
              </a:ext>
            </a:extLst>
          </p:cNvPr>
          <p:cNvSpPr>
            <a:spLocks noGrp="1"/>
          </p:cNvSpPr>
          <p:nvPr>
            <p:ph type="title"/>
          </p:nvPr>
        </p:nvSpPr>
        <p:spPr/>
        <p:txBody>
          <a:bodyPr/>
          <a:lstStyle/>
          <a:p>
            <a:r>
              <a:rPr lang="en-GB" dirty="0"/>
              <a:t>I-94 form</a:t>
            </a:r>
            <a:endParaRPr lang="en-FI" dirty="0"/>
          </a:p>
        </p:txBody>
      </p:sp>
      <p:sp>
        <p:nvSpPr>
          <p:cNvPr id="3" name="Content Placeholder 2">
            <a:extLst>
              <a:ext uri="{FF2B5EF4-FFF2-40B4-BE49-F238E27FC236}">
                <a16:creationId xmlns:a16="http://schemas.microsoft.com/office/drawing/2014/main" id="{63A81E84-8546-E25D-DDB3-786291B976E5}"/>
              </a:ext>
            </a:extLst>
          </p:cNvPr>
          <p:cNvSpPr>
            <a:spLocks noGrp="1"/>
          </p:cNvSpPr>
          <p:nvPr>
            <p:ph idx="1"/>
          </p:nvPr>
        </p:nvSpPr>
        <p:spPr/>
        <p:txBody>
          <a:bodyPr/>
          <a:lstStyle/>
          <a:p>
            <a:endParaRPr lang="en-FI" dirty="0"/>
          </a:p>
        </p:txBody>
      </p:sp>
      <p:grpSp>
        <p:nvGrpSpPr>
          <p:cNvPr id="7" name="Group 6">
            <a:extLst>
              <a:ext uri="{FF2B5EF4-FFF2-40B4-BE49-F238E27FC236}">
                <a16:creationId xmlns:a16="http://schemas.microsoft.com/office/drawing/2014/main" id="{07E99A15-7DEE-2672-AF42-0D9A07FB0CCB}"/>
              </a:ext>
            </a:extLst>
          </p:cNvPr>
          <p:cNvGrpSpPr/>
          <p:nvPr/>
        </p:nvGrpSpPr>
        <p:grpSpPr>
          <a:xfrm>
            <a:off x="158320" y="1363456"/>
            <a:ext cx="6019799" cy="5428993"/>
            <a:chOff x="158320" y="1363456"/>
            <a:chExt cx="6019799" cy="5428993"/>
          </a:xfrm>
        </p:grpSpPr>
        <p:pic>
          <p:nvPicPr>
            <p:cNvPr id="4" name="Picture 3">
              <a:extLst>
                <a:ext uri="{FF2B5EF4-FFF2-40B4-BE49-F238E27FC236}">
                  <a16:creationId xmlns:a16="http://schemas.microsoft.com/office/drawing/2014/main" id="{017CCC90-A923-6F6C-3911-26F5359E8350}"/>
                </a:ext>
              </a:extLst>
            </p:cNvPr>
            <p:cNvPicPr>
              <a:picLocks noChangeAspect="1"/>
            </p:cNvPicPr>
            <p:nvPr/>
          </p:nvPicPr>
          <p:blipFill rotWithShape="1">
            <a:blip r:embed="rId2"/>
            <a:srcRect t="6260" b="16429"/>
            <a:stretch/>
          </p:blipFill>
          <p:spPr>
            <a:xfrm>
              <a:off x="158320" y="1363456"/>
              <a:ext cx="6019799" cy="2617855"/>
            </a:xfrm>
            <a:prstGeom prst="rect">
              <a:avLst/>
            </a:prstGeom>
          </p:spPr>
        </p:pic>
        <p:pic>
          <p:nvPicPr>
            <p:cNvPr id="5" name="Picture 4">
              <a:extLst>
                <a:ext uri="{FF2B5EF4-FFF2-40B4-BE49-F238E27FC236}">
                  <a16:creationId xmlns:a16="http://schemas.microsoft.com/office/drawing/2014/main" id="{A4864F0C-5F6B-CEE3-24D0-2C6AA1E38136}"/>
                </a:ext>
              </a:extLst>
            </p:cNvPr>
            <p:cNvPicPr>
              <a:picLocks noChangeAspect="1"/>
            </p:cNvPicPr>
            <p:nvPr/>
          </p:nvPicPr>
          <p:blipFill rotWithShape="1">
            <a:blip r:embed="rId3"/>
            <a:srcRect t="8960" b="4666"/>
            <a:stretch/>
          </p:blipFill>
          <p:spPr>
            <a:xfrm>
              <a:off x="158320" y="3867675"/>
              <a:ext cx="6019799" cy="2924774"/>
            </a:xfrm>
            <a:prstGeom prst="rect">
              <a:avLst/>
            </a:prstGeom>
          </p:spPr>
        </p:pic>
      </p:grpSp>
      <p:sp>
        <p:nvSpPr>
          <p:cNvPr id="6" name="TextBox 5">
            <a:extLst>
              <a:ext uri="{FF2B5EF4-FFF2-40B4-BE49-F238E27FC236}">
                <a16:creationId xmlns:a16="http://schemas.microsoft.com/office/drawing/2014/main" id="{0CB37F62-AB4B-4146-1842-26CF7A9C97B6}"/>
              </a:ext>
            </a:extLst>
          </p:cNvPr>
          <p:cNvSpPr txBox="1"/>
          <p:nvPr/>
        </p:nvSpPr>
        <p:spPr>
          <a:xfrm>
            <a:off x="3168219" y="812539"/>
            <a:ext cx="6096000" cy="369332"/>
          </a:xfrm>
          <a:prstGeom prst="rect">
            <a:avLst/>
          </a:prstGeom>
          <a:noFill/>
        </p:spPr>
        <p:txBody>
          <a:bodyPr wrap="square">
            <a:spAutoFit/>
          </a:bodyPr>
          <a:lstStyle/>
          <a:p>
            <a:r>
              <a:rPr lang="en-FI" b="1" dirty="0">
                <a:hlinkClick r:id="rId4"/>
              </a:rPr>
              <a:t>https://i94.cbp.dhs.gov/I94/#/recent-search</a:t>
            </a:r>
            <a:endParaRPr lang="en-FI" b="1" dirty="0"/>
          </a:p>
        </p:txBody>
      </p:sp>
      <p:pic>
        <p:nvPicPr>
          <p:cNvPr id="9" name="Picture 8">
            <a:extLst>
              <a:ext uri="{FF2B5EF4-FFF2-40B4-BE49-F238E27FC236}">
                <a16:creationId xmlns:a16="http://schemas.microsoft.com/office/drawing/2014/main" id="{6EEAB91D-D3C6-12D2-E48D-BDA6968DBCEA}"/>
              </a:ext>
            </a:extLst>
          </p:cNvPr>
          <p:cNvPicPr>
            <a:picLocks noChangeAspect="1"/>
          </p:cNvPicPr>
          <p:nvPr/>
        </p:nvPicPr>
        <p:blipFill>
          <a:blip r:embed="rId5"/>
          <a:stretch>
            <a:fillRect/>
          </a:stretch>
        </p:blipFill>
        <p:spPr>
          <a:xfrm>
            <a:off x="7725396" y="728296"/>
            <a:ext cx="4308284" cy="6129704"/>
          </a:xfrm>
          <a:prstGeom prst="rect">
            <a:avLst/>
          </a:prstGeom>
        </p:spPr>
      </p:pic>
    </p:spTree>
    <p:extLst>
      <p:ext uri="{BB962C8B-B14F-4D97-AF65-F5344CB8AC3E}">
        <p14:creationId xmlns:p14="http://schemas.microsoft.com/office/powerpoint/2010/main" val="8585482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5820DC2-8932-4378-8173-A1B3D6CED6BD}"/>
              </a:ext>
            </a:extLst>
          </p:cNvPr>
          <p:cNvSpPr>
            <a:spLocks noGrp="1"/>
          </p:cNvSpPr>
          <p:nvPr>
            <p:ph idx="1"/>
          </p:nvPr>
        </p:nvSpPr>
        <p:spPr>
          <a:xfrm>
            <a:off x="1021080" y="2115185"/>
            <a:ext cx="10515600" cy="1313815"/>
          </a:xfrm>
        </p:spPr>
        <p:txBody>
          <a:bodyPr>
            <a:normAutofit lnSpcReduction="10000"/>
          </a:bodyPr>
          <a:lstStyle/>
          <a:p>
            <a:pPr marL="0" indent="0" algn="ctr">
              <a:buNone/>
            </a:pPr>
            <a:r>
              <a:rPr lang="en-US" sz="9600" dirty="0"/>
              <a:t>Enjoy the workshop!</a:t>
            </a:r>
          </a:p>
        </p:txBody>
      </p:sp>
    </p:spTree>
    <p:extLst>
      <p:ext uri="{BB962C8B-B14F-4D97-AF65-F5344CB8AC3E}">
        <p14:creationId xmlns:p14="http://schemas.microsoft.com/office/powerpoint/2010/main" val="38897531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4700</TotalTime>
  <Words>321</Words>
  <Application>Microsoft Office PowerPoint</Application>
  <PresentationFormat>Widescreen</PresentationFormat>
  <Paragraphs>40</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Eras Demi ITC</vt:lpstr>
      <vt:lpstr>Office Theme</vt:lpstr>
      <vt:lpstr>PowerPoint Presentation</vt:lpstr>
      <vt:lpstr>PowerPoint Presentation</vt:lpstr>
      <vt:lpstr>PowerPoint Presentation</vt:lpstr>
      <vt:lpstr>UCSC Guest Wifi</vt:lpstr>
      <vt:lpstr>PowerPoint Presentation</vt:lpstr>
      <vt:lpstr>PowerPoint Presentation</vt:lpstr>
      <vt:lpstr>Travel reimbursement</vt:lpstr>
      <vt:lpstr>I-94 form</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Brief Overview of our Physics Department</dc:title>
  <dc:creator>Bruce Schumm</dc:creator>
  <cp:lastModifiedBy>Bruce Schumm</cp:lastModifiedBy>
  <cp:revision>142</cp:revision>
  <dcterms:created xsi:type="dcterms:W3CDTF">2020-07-20T00:42:44Z</dcterms:created>
  <dcterms:modified xsi:type="dcterms:W3CDTF">2022-10-06T13:09:30Z</dcterms:modified>
</cp:coreProperties>
</file>