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67" r:id="rId2"/>
    <p:sldId id="323" r:id="rId3"/>
    <p:sldId id="324" r:id="rId4"/>
    <p:sldId id="329" r:id="rId5"/>
    <p:sldId id="304" r:id="rId6"/>
    <p:sldId id="335" r:id="rId7"/>
    <p:sldId id="336" r:id="rId8"/>
    <p:sldId id="337" r:id="rId9"/>
    <p:sldId id="328" r:id="rId10"/>
    <p:sldId id="339" r:id="rId11"/>
    <p:sldId id="327" r:id="rId12"/>
    <p:sldId id="333" r:id="rId13"/>
    <p:sldId id="330" r:id="rId14"/>
    <p:sldId id="325" r:id="rId15"/>
    <p:sldId id="334" r:id="rId16"/>
    <p:sldId id="326" r:id="rId17"/>
    <p:sldId id="340" r:id="rId18"/>
    <p:sldId id="341" r:id="rId19"/>
    <p:sldId id="331" r:id="rId20"/>
    <p:sldId id="338" r:id="rId21"/>
    <p:sldId id="322" r:id="rId22"/>
    <p:sldId id="33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CFEA"/>
    <a:srgbClr val="F94B1B"/>
    <a:srgbClr val="180EE2"/>
    <a:srgbClr val="05EB20"/>
    <a:srgbClr val="2A684C"/>
    <a:srgbClr val="337D5C"/>
    <a:srgbClr val="ACC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howGuides="1">
      <p:cViewPr>
        <p:scale>
          <a:sx n="86" d="100"/>
          <a:sy n="86" d="100"/>
        </p:scale>
        <p:origin x="821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enni\Documents\MATLAB\pmax_hist_all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enni\Documents\MATLAB\pmax_hist_all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enni\Downloads\pmax_hist_all_reload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enni\Documents\MATLAB\pmax_hist_al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nni\Desktop\ACLGAD%20test%20beam\BNL_AC_LGAD_multipitch_0p5_vs_1_0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nni\Desktop\BNL_AC_strips_different_pitch_Pmax_fra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21599081754231"/>
          <c:y val="0.13320496118404079"/>
          <c:w val="0.83364334111906391"/>
          <c:h val="0.71944263038193135"/>
        </c:manualLayout>
      </c:layout>
      <c:scatterChart>
        <c:scatterStyle val="lineMarker"/>
        <c:varyColors val="0"/>
        <c:ser>
          <c:idx val="0"/>
          <c:order val="0"/>
          <c:tx>
            <c:v>Sum Pmax narrow ch 3+4</c:v>
          </c:tx>
          <c:spPr>
            <a:ln w="6350">
              <a:solidFill>
                <a:schemeClr val="bg1">
                  <a:lumMod val="50000"/>
                </a:schemeClr>
              </a:solidFill>
            </a:ln>
          </c:spPr>
          <c:marker>
            <c:symbol val="square"/>
            <c:size val="4"/>
            <c:spPr>
              <a:solidFill>
                <a:schemeClr val="bg2">
                  <a:lumMod val="2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xVal>
            <c:numRef>
              <c:f>Narrow!$J$2:$J$901</c:f>
              <c:numCache>
                <c:formatCode>General</c:formatCode>
                <c:ptCount val="900"/>
                <c:pt idx="0">
                  <c:v>-9.995000000000001</c:v>
                </c:pt>
                <c:pt idx="1">
                  <c:v>-9.9849999999999994</c:v>
                </c:pt>
                <c:pt idx="2">
                  <c:v>-9.9749999999999996</c:v>
                </c:pt>
                <c:pt idx="3">
                  <c:v>-9.9649999999999999</c:v>
                </c:pt>
                <c:pt idx="4">
                  <c:v>-9.9550000000000001</c:v>
                </c:pt>
                <c:pt idx="5">
                  <c:v>-9.9450000000000003</c:v>
                </c:pt>
                <c:pt idx="6">
                  <c:v>-9.9349999999999987</c:v>
                </c:pt>
                <c:pt idx="7">
                  <c:v>-9.9250000000000007</c:v>
                </c:pt>
                <c:pt idx="8">
                  <c:v>-9.9149999999999991</c:v>
                </c:pt>
                <c:pt idx="9">
                  <c:v>-9.9049999999999994</c:v>
                </c:pt>
                <c:pt idx="10">
                  <c:v>-9.8949999999999996</c:v>
                </c:pt>
                <c:pt idx="11">
                  <c:v>-9.8849999999999998</c:v>
                </c:pt>
                <c:pt idx="12">
                  <c:v>-9.875</c:v>
                </c:pt>
                <c:pt idx="13">
                  <c:v>-9.8650000000000002</c:v>
                </c:pt>
                <c:pt idx="14">
                  <c:v>-9.8550000000000004</c:v>
                </c:pt>
                <c:pt idx="15">
                  <c:v>-9.8449999999999989</c:v>
                </c:pt>
                <c:pt idx="16">
                  <c:v>-9.8349999999999991</c:v>
                </c:pt>
                <c:pt idx="17">
                  <c:v>-9.8249999999999993</c:v>
                </c:pt>
                <c:pt idx="18">
                  <c:v>-9.8149999999999995</c:v>
                </c:pt>
                <c:pt idx="19">
                  <c:v>-9.8049999999999997</c:v>
                </c:pt>
                <c:pt idx="20">
                  <c:v>-9.7949999999999999</c:v>
                </c:pt>
                <c:pt idx="21">
                  <c:v>-9.7850000000000001</c:v>
                </c:pt>
                <c:pt idx="22">
                  <c:v>-9.7750000000000004</c:v>
                </c:pt>
                <c:pt idx="23">
                  <c:v>-9.7650000000000006</c:v>
                </c:pt>
                <c:pt idx="24">
                  <c:v>-9.7550000000000008</c:v>
                </c:pt>
                <c:pt idx="25">
                  <c:v>-9.745000000000001</c:v>
                </c:pt>
                <c:pt idx="26">
                  <c:v>-9.7349999999999994</c:v>
                </c:pt>
                <c:pt idx="27">
                  <c:v>-9.7249999999999996</c:v>
                </c:pt>
                <c:pt idx="28">
                  <c:v>-9.7149999999999999</c:v>
                </c:pt>
                <c:pt idx="29">
                  <c:v>-9.7050000000000001</c:v>
                </c:pt>
                <c:pt idx="30">
                  <c:v>-9.6950000000000003</c:v>
                </c:pt>
                <c:pt idx="31">
                  <c:v>-9.6850000000000005</c:v>
                </c:pt>
                <c:pt idx="32">
                  <c:v>-9.6750000000000007</c:v>
                </c:pt>
                <c:pt idx="33">
                  <c:v>-9.6649999999999991</c:v>
                </c:pt>
                <c:pt idx="34">
                  <c:v>-9.6550000000000011</c:v>
                </c:pt>
                <c:pt idx="35">
                  <c:v>-9.6450000000000014</c:v>
                </c:pt>
                <c:pt idx="36">
                  <c:v>-9.6349999999999998</c:v>
                </c:pt>
                <c:pt idx="37">
                  <c:v>-9.625</c:v>
                </c:pt>
                <c:pt idx="38">
                  <c:v>-9.6150000000000002</c:v>
                </c:pt>
                <c:pt idx="39">
                  <c:v>-9.6050000000000004</c:v>
                </c:pt>
                <c:pt idx="40">
                  <c:v>-9.5949999999999989</c:v>
                </c:pt>
                <c:pt idx="41">
                  <c:v>-9.5850000000000009</c:v>
                </c:pt>
                <c:pt idx="42">
                  <c:v>-9.5749999999999993</c:v>
                </c:pt>
                <c:pt idx="43">
                  <c:v>-9.5649999999999995</c:v>
                </c:pt>
                <c:pt idx="44">
                  <c:v>-9.5550000000000015</c:v>
                </c:pt>
                <c:pt idx="45">
                  <c:v>-9.5449999999999999</c:v>
                </c:pt>
                <c:pt idx="46">
                  <c:v>-9.5350000000000001</c:v>
                </c:pt>
                <c:pt idx="47">
                  <c:v>-9.5249999999999986</c:v>
                </c:pt>
                <c:pt idx="48">
                  <c:v>-9.5150000000000006</c:v>
                </c:pt>
                <c:pt idx="49">
                  <c:v>-9.504999999999999</c:v>
                </c:pt>
                <c:pt idx="50">
                  <c:v>-9.4949999999999992</c:v>
                </c:pt>
                <c:pt idx="51">
                  <c:v>-9.4850000000000012</c:v>
                </c:pt>
                <c:pt idx="52">
                  <c:v>-9.4749999999999996</c:v>
                </c:pt>
                <c:pt idx="53">
                  <c:v>-9.4649999999999999</c:v>
                </c:pt>
                <c:pt idx="54">
                  <c:v>-9.4550000000000001</c:v>
                </c:pt>
                <c:pt idx="55">
                  <c:v>-9.4450000000000003</c:v>
                </c:pt>
                <c:pt idx="56">
                  <c:v>-9.4349999999999987</c:v>
                </c:pt>
                <c:pt idx="57">
                  <c:v>-9.4249999999999989</c:v>
                </c:pt>
                <c:pt idx="58">
                  <c:v>-9.4150000000000009</c:v>
                </c:pt>
                <c:pt idx="59">
                  <c:v>-9.4049999999999994</c:v>
                </c:pt>
                <c:pt idx="60">
                  <c:v>-9.3949999999999996</c:v>
                </c:pt>
                <c:pt idx="61">
                  <c:v>-9.3849999999999998</c:v>
                </c:pt>
                <c:pt idx="62">
                  <c:v>-9.375</c:v>
                </c:pt>
                <c:pt idx="63">
                  <c:v>-9.3650000000000002</c:v>
                </c:pt>
                <c:pt idx="64">
                  <c:v>-9.3550000000000004</c:v>
                </c:pt>
                <c:pt idx="65">
                  <c:v>-9.3450000000000006</c:v>
                </c:pt>
                <c:pt idx="66">
                  <c:v>-9.3350000000000009</c:v>
                </c:pt>
                <c:pt idx="67">
                  <c:v>-9.3249999999999993</c:v>
                </c:pt>
                <c:pt idx="68">
                  <c:v>-9.3149999999999995</c:v>
                </c:pt>
                <c:pt idx="69">
                  <c:v>-9.3049999999999997</c:v>
                </c:pt>
                <c:pt idx="70">
                  <c:v>-9.2949999999999999</c:v>
                </c:pt>
                <c:pt idx="71">
                  <c:v>-9.2850000000000001</c:v>
                </c:pt>
                <c:pt idx="72">
                  <c:v>-9.2750000000000004</c:v>
                </c:pt>
                <c:pt idx="73">
                  <c:v>-9.2650000000000006</c:v>
                </c:pt>
                <c:pt idx="74">
                  <c:v>-9.254999999999999</c:v>
                </c:pt>
                <c:pt idx="75">
                  <c:v>-9.245000000000001</c:v>
                </c:pt>
                <c:pt idx="76">
                  <c:v>-9.2350000000000012</c:v>
                </c:pt>
                <c:pt idx="77">
                  <c:v>-9.2249999999999996</c:v>
                </c:pt>
                <c:pt idx="78">
                  <c:v>-9.2149999999999999</c:v>
                </c:pt>
                <c:pt idx="79">
                  <c:v>-9.2050000000000001</c:v>
                </c:pt>
                <c:pt idx="80">
                  <c:v>-9.1950000000000003</c:v>
                </c:pt>
                <c:pt idx="81">
                  <c:v>-9.1850000000000005</c:v>
                </c:pt>
                <c:pt idx="82">
                  <c:v>-9.1750000000000007</c:v>
                </c:pt>
                <c:pt idx="83">
                  <c:v>-9.1650000000000009</c:v>
                </c:pt>
                <c:pt idx="84">
                  <c:v>-9.1549999999999994</c:v>
                </c:pt>
                <c:pt idx="85">
                  <c:v>-9.1450000000000014</c:v>
                </c:pt>
                <c:pt idx="86">
                  <c:v>-9.1349999999999998</c:v>
                </c:pt>
                <c:pt idx="87">
                  <c:v>-9.125</c:v>
                </c:pt>
                <c:pt idx="88">
                  <c:v>-9.1149999999999984</c:v>
                </c:pt>
                <c:pt idx="89">
                  <c:v>-9.1050000000000004</c:v>
                </c:pt>
                <c:pt idx="90">
                  <c:v>-9.0950000000000006</c:v>
                </c:pt>
                <c:pt idx="91">
                  <c:v>-9.0849999999999991</c:v>
                </c:pt>
                <c:pt idx="92">
                  <c:v>-9.0750000000000011</c:v>
                </c:pt>
                <c:pt idx="93">
                  <c:v>-9.0649999999999995</c:v>
                </c:pt>
                <c:pt idx="94">
                  <c:v>-9.0549999999999997</c:v>
                </c:pt>
                <c:pt idx="95">
                  <c:v>-9.0449999999999999</c:v>
                </c:pt>
                <c:pt idx="96">
                  <c:v>-9.0350000000000001</c:v>
                </c:pt>
                <c:pt idx="97">
                  <c:v>-9.0249999999999986</c:v>
                </c:pt>
                <c:pt idx="98">
                  <c:v>-9.0149999999999988</c:v>
                </c:pt>
                <c:pt idx="99">
                  <c:v>-9.0050000000000008</c:v>
                </c:pt>
                <c:pt idx="100">
                  <c:v>-8.9949999999999992</c:v>
                </c:pt>
                <c:pt idx="101">
                  <c:v>-8.9849999999999994</c:v>
                </c:pt>
                <c:pt idx="102">
                  <c:v>-8.9749999999999996</c:v>
                </c:pt>
                <c:pt idx="103">
                  <c:v>-8.9649999999999999</c:v>
                </c:pt>
                <c:pt idx="104">
                  <c:v>-8.9550000000000001</c:v>
                </c:pt>
                <c:pt idx="105">
                  <c:v>-8.9450000000000003</c:v>
                </c:pt>
                <c:pt idx="106">
                  <c:v>-8.9350000000000005</c:v>
                </c:pt>
                <c:pt idx="107">
                  <c:v>-8.9249999999999989</c:v>
                </c:pt>
                <c:pt idx="108">
                  <c:v>-8.9149999999999991</c:v>
                </c:pt>
                <c:pt idx="109">
                  <c:v>-8.9049999999999994</c:v>
                </c:pt>
                <c:pt idx="110">
                  <c:v>-8.8949999999999996</c:v>
                </c:pt>
                <c:pt idx="111">
                  <c:v>-8.8849999999999998</c:v>
                </c:pt>
                <c:pt idx="112">
                  <c:v>-8.875</c:v>
                </c:pt>
                <c:pt idx="113">
                  <c:v>-8.8650000000000002</c:v>
                </c:pt>
                <c:pt idx="114">
                  <c:v>-8.8550000000000004</c:v>
                </c:pt>
                <c:pt idx="115">
                  <c:v>-8.8450000000000006</c:v>
                </c:pt>
                <c:pt idx="116">
                  <c:v>-8.8350000000000009</c:v>
                </c:pt>
                <c:pt idx="117">
                  <c:v>-8.8250000000000011</c:v>
                </c:pt>
                <c:pt idx="118">
                  <c:v>-8.8149999999999995</c:v>
                </c:pt>
                <c:pt idx="119">
                  <c:v>-8.8049999999999997</c:v>
                </c:pt>
                <c:pt idx="120">
                  <c:v>-8.7949999999999999</c:v>
                </c:pt>
                <c:pt idx="121">
                  <c:v>-8.7850000000000001</c:v>
                </c:pt>
                <c:pt idx="122">
                  <c:v>-8.7750000000000004</c:v>
                </c:pt>
                <c:pt idx="123">
                  <c:v>-8.7650000000000006</c:v>
                </c:pt>
                <c:pt idx="124">
                  <c:v>-8.7550000000000008</c:v>
                </c:pt>
                <c:pt idx="125">
                  <c:v>-8.7449999999999992</c:v>
                </c:pt>
                <c:pt idx="126">
                  <c:v>-8.7350000000000012</c:v>
                </c:pt>
                <c:pt idx="127">
                  <c:v>-8.7250000000000014</c:v>
                </c:pt>
                <c:pt idx="128">
                  <c:v>-8.7149999999999999</c:v>
                </c:pt>
                <c:pt idx="129">
                  <c:v>-8.7049999999999983</c:v>
                </c:pt>
                <c:pt idx="130">
                  <c:v>-8.6950000000000003</c:v>
                </c:pt>
                <c:pt idx="131">
                  <c:v>-8.6850000000000005</c:v>
                </c:pt>
                <c:pt idx="132">
                  <c:v>-8.6749999999999989</c:v>
                </c:pt>
                <c:pt idx="133">
                  <c:v>-8.6650000000000009</c:v>
                </c:pt>
                <c:pt idx="134">
                  <c:v>-8.6549999999999994</c:v>
                </c:pt>
                <c:pt idx="135">
                  <c:v>-8.6449999999999996</c:v>
                </c:pt>
                <c:pt idx="136">
                  <c:v>-8.6350000000000016</c:v>
                </c:pt>
                <c:pt idx="137">
                  <c:v>-8.625</c:v>
                </c:pt>
                <c:pt idx="138">
                  <c:v>-8.6150000000000002</c:v>
                </c:pt>
                <c:pt idx="139">
                  <c:v>-8.6049999999999986</c:v>
                </c:pt>
                <c:pt idx="140">
                  <c:v>-8.5950000000000006</c:v>
                </c:pt>
                <c:pt idx="141">
                  <c:v>-8.5849999999999991</c:v>
                </c:pt>
                <c:pt idx="142">
                  <c:v>-8.5749999999999993</c:v>
                </c:pt>
                <c:pt idx="143">
                  <c:v>-8.5649999999999995</c:v>
                </c:pt>
                <c:pt idx="144">
                  <c:v>-8.5549999999999997</c:v>
                </c:pt>
                <c:pt idx="145">
                  <c:v>-8.5449999999999999</c:v>
                </c:pt>
                <c:pt idx="146">
                  <c:v>-8.5350000000000001</c:v>
                </c:pt>
                <c:pt idx="147">
                  <c:v>-8.5250000000000004</c:v>
                </c:pt>
                <c:pt idx="148">
                  <c:v>-8.5149999999999988</c:v>
                </c:pt>
                <c:pt idx="149">
                  <c:v>-8.504999999999999</c:v>
                </c:pt>
                <c:pt idx="150">
                  <c:v>-8.495000000000001</c:v>
                </c:pt>
                <c:pt idx="151">
                  <c:v>-8.4849999999999994</c:v>
                </c:pt>
                <c:pt idx="152">
                  <c:v>-8.4749999999999996</c:v>
                </c:pt>
                <c:pt idx="153">
                  <c:v>-8.4649999999999999</c:v>
                </c:pt>
                <c:pt idx="154">
                  <c:v>-8.4550000000000001</c:v>
                </c:pt>
                <c:pt idx="155">
                  <c:v>-8.4450000000000003</c:v>
                </c:pt>
                <c:pt idx="156">
                  <c:v>-8.4350000000000005</c:v>
                </c:pt>
                <c:pt idx="157">
                  <c:v>-8.4250000000000007</c:v>
                </c:pt>
                <c:pt idx="158">
                  <c:v>-8.4149999999999991</c:v>
                </c:pt>
                <c:pt idx="159">
                  <c:v>-8.4049999999999994</c:v>
                </c:pt>
                <c:pt idx="160">
                  <c:v>-8.3949999999999996</c:v>
                </c:pt>
                <c:pt idx="161">
                  <c:v>-8.3849999999999998</c:v>
                </c:pt>
                <c:pt idx="162">
                  <c:v>-8.375</c:v>
                </c:pt>
                <c:pt idx="163">
                  <c:v>-8.3650000000000002</c:v>
                </c:pt>
                <c:pt idx="164">
                  <c:v>-8.3550000000000004</c:v>
                </c:pt>
                <c:pt idx="165">
                  <c:v>-8.3450000000000006</c:v>
                </c:pt>
                <c:pt idx="166">
                  <c:v>-8.3349999999999991</c:v>
                </c:pt>
                <c:pt idx="167">
                  <c:v>-8.3250000000000011</c:v>
                </c:pt>
                <c:pt idx="168">
                  <c:v>-8.3150000000000013</c:v>
                </c:pt>
                <c:pt idx="169">
                  <c:v>-8.3049999999999997</c:v>
                </c:pt>
                <c:pt idx="170">
                  <c:v>-8.2949999999999999</c:v>
                </c:pt>
                <c:pt idx="171">
                  <c:v>-8.2850000000000001</c:v>
                </c:pt>
                <c:pt idx="172">
                  <c:v>-8.2750000000000004</c:v>
                </c:pt>
                <c:pt idx="173">
                  <c:v>-8.2650000000000006</c:v>
                </c:pt>
                <c:pt idx="174">
                  <c:v>-8.2550000000000008</c:v>
                </c:pt>
                <c:pt idx="175">
                  <c:v>-8.2449999999999992</c:v>
                </c:pt>
                <c:pt idx="176">
                  <c:v>-8.2349999999999994</c:v>
                </c:pt>
                <c:pt idx="177">
                  <c:v>-8.2250000000000014</c:v>
                </c:pt>
                <c:pt idx="178">
                  <c:v>-8.2149999999999999</c:v>
                </c:pt>
                <c:pt idx="179">
                  <c:v>-8.2050000000000001</c:v>
                </c:pt>
                <c:pt idx="180">
                  <c:v>-8.1949999999999985</c:v>
                </c:pt>
                <c:pt idx="181">
                  <c:v>-8.1850000000000005</c:v>
                </c:pt>
                <c:pt idx="182">
                  <c:v>-8.1750000000000007</c:v>
                </c:pt>
                <c:pt idx="183">
                  <c:v>-8.1650000000000009</c:v>
                </c:pt>
                <c:pt idx="184">
                  <c:v>-8.1549999999999994</c:v>
                </c:pt>
                <c:pt idx="185">
                  <c:v>-8.1449999999999996</c:v>
                </c:pt>
                <c:pt idx="186">
                  <c:v>-8.1349999999999998</c:v>
                </c:pt>
                <c:pt idx="187">
                  <c:v>-8.125</c:v>
                </c:pt>
                <c:pt idx="188">
                  <c:v>-8.1150000000000002</c:v>
                </c:pt>
                <c:pt idx="189">
                  <c:v>-8.1049999999999986</c:v>
                </c:pt>
                <c:pt idx="190">
                  <c:v>-8.0949999999999989</c:v>
                </c:pt>
                <c:pt idx="191">
                  <c:v>-8.0850000000000009</c:v>
                </c:pt>
                <c:pt idx="192">
                  <c:v>-8.0749999999999993</c:v>
                </c:pt>
                <c:pt idx="193">
                  <c:v>-8.0650000000000013</c:v>
                </c:pt>
                <c:pt idx="194">
                  <c:v>-8.0549999999999997</c:v>
                </c:pt>
                <c:pt idx="195">
                  <c:v>-8.0449999999999999</c:v>
                </c:pt>
                <c:pt idx="196">
                  <c:v>-8.0350000000000001</c:v>
                </c:pt>
                <c:pt idx="197">
                  <c:v>-8.0250000000000004</c:v>
                </c:pt>
                <c:pt idx="198">
                  <c:v>-8.0150000000000006</c:v>
                </c:pt>
                <c:pt idx="199">
                  <c:v>-8.004999999999999</c:v>
                </c:pt>
                <c:pt idx="200">
                  <c:v>-7.9950000000000001</c:v>
                </c:pt>
                <c:pt idx="201">
                  <c:v>-7.9850000000000003</c:v>
                </c:pt>
                <c:pt idx="202">
                  <c:v>-7.9749999999999996</c:v>
                </c:pt>
                <c:pt idx="203">
                  <c:v>-7.9649999999999999</c:v>
                </c:pt>
                <c:pt idx="204">
                  <c:v>-7.9550000000000001</c:v>
                </c:pt>
                <c:pt idx="205">
                  <c:v>-7.9450000000000003</c:v>
                </c:pt>
                <c:pt idx="206">
                  <c:v>-7.9349999999999996</c:v>
                </c:pt>
                <c:pt idx="207">
                  <c:v>-7.9249999999999989</c:v>
                </c:pt>
                <c:pt idx="208">
                  <c:v>-7.915</c:v>
                </c:pt>
                <c:pt idx="209">
                  <c:v>-7.9050000000000002</c:v>
                </c:pt>
                <c:pt idx="210">
                  <c:v>-7.8949999999999996</c:v>
                </c:pt>
                <c:pt idx="211">
                  <c:v>-7.8850000000000007</c:v>
                </c:pt>
                <c:pt idx="212">
                  <c:v>-7.8749999999999991</c:v>
                </c:pt>
                <c:pt idx="213">
                  <c:v>-7.8650000000000002</c:v>
                </c:pt>
                <c:pt idx="214">
                  <c:v>-7.8550000000000004</c:v>
                </c:pt>
                <c:pt idx="215">
                  <c:v>-7.8449999999999998</c:v>
                </c:pt>
                <c:pt idx="216">
                  <c:v>-7.8350000000000009</c:v>
                </c:pt>
                <c:pt idx="217">
                  <c:v>-7.8249999999999993</c:v>
                </c:pt>
                <c:pt idx="218">
                  <c:v>-7.8150000000000004</c:v>
                </c:pt>
                <c:pt idx="219">
                  <c:v>-7.8050000000000006</c:v>
                </c:pt>
                <c:pt idx="220">
                  <c:v>-7.7949999999999999</c:v>
                </c:pt>
                <c:pt idx="221">
                  <c:v>-7.7849999999999993</c:v>
                </c:pt>
                <c:pt idx="222">
                  <c:v>-7.7750000000000004</c:v>
                </c:pt>
                <c:pt idx="223">
                  <c:v>-7.7650000000000006</c:v>
                </c:pt>
                <c:pt idx="224">
                  <c:v>-7.7549999999999999</c:v>
                </c:pt>
                <c:pt idx="225">
                  <c:v>-7.7450000000000001</c:v>
                </c:pt>
                <c:pt idx="226">
                  <c:v>-7.7349999999999994</c:v>
                </c:pt>
                <c:pt idx="227">
                  <c:v>-7.7249999999999996</c:v>
                </c:pt>
                <c:pt idx="228">
                  <c:v>-7.7150000000000007</c:v>
                </c:pt>
                <c:pt idx="229">
                  <c:v>-7.7050000000000001</c:v>
                </c:pt>
                <c:pt idx="230">
                  <c:v>-7.6949999999999994</c:v>
                </c:pt>
                <c:pt idx="231">
                  <c:v>-7.6849999999999996</c:v>
                </c:pt>
                <c:pt idx="232">
                  <c:v>-7.6750000000000007</c:v>
                </c:pt>
                <c:pt idx="233">
                  <c:v>-7.6650000000000009</c:v>
                </c:pt>
                <c:pt idx="234">
                  <c:v>-7.6550000000000002</c:v>
                </c:pt>
                <c:pt idx="235">
                  <c:v>-7.6449999999999996</c:v>
                </c:pt>
                <c:pt idx="236">
                  <c:v>-7.6349999999999998</c:v>
                </c:pt>
                <c:pt idx="237">
                  <c:v>-7.6250000000000009</c:v>
                </c:pt>
                <c:pt idx="238">
                  <c:v>-7.6149999999999993</c:v>
                </c:pt>
                <c:pt idx="239">
                  <c:v>-7.6050000000000004</c:v>
                </c:pt>
                <c:pt idx="240">
                  <c:v>-7.5949999999999998</c:v>
                </c:pt>
                <c:pt idx="241">
                  <c:v>-7.585</c:v>
                </c:pt>
                <c:pt idx="242">
                  <c:v>-7.5750000000000011</c:v>
                </c:pt>
                <c:pt idx="243">
                  <c:v>-7.5650000000000004</c:v>
                </c:pt>
                <c:pt idx="244">
                  <c:v>-7.5549999999999997</c:v>
                </c:pt>
                <c:pt idx="245">
                  <c:v>-7.5449999999999999</c:v>
                </c:pt>
                <c:pt idx="246">
                  <c:v>-7.5350000000000001</c:v>
                </c:pt>
                <c:pt idx="247">
                  <c:v>-7.5250000000000004</c:v>
                </c:pt>
                <c:pt idx="248">
                  <c:v>-7.5149999999999997</c:v>
                </c:pt>
                <c:pt idx="249">
                  <c:v>-7.5049999999999999</c:v>
                </c:pt>
                <c:pt idx="250">
                  <c:v>-7.4950000000000001</c:v>
                </c:pt>
                <c:pt idx="251">
                  <c:v>-7.4850000000000003</c:v>
                </c:pt>
                <c:pt idx="252">
                  <c:v>-7.4750000000000014</c:v>
                </c:pt>
                <c:pt idx="253">
                  <c:v>-7.464999999999999</c:v>
                </c:pt>
                <c:pt idx="254">
                  <c:v>-7.4550000000000001</c:v>
                </c:pt>
                <c:pt idx="255">
                  <c:v>-7.4450000000000003</c:v>
                </c:pt>
                <c:pt idx="256">
                  <c:v>-7.4349999999999996</c:v>
                </c:pt>
                <c:pt idx="257">
                  <c:v>-7.4250000000000007</c:v>
                </c:pt>
                <c:pt idx="258">
                  <c:v>-7.4149999999999991</c:v>
                </c:pt>
                <c:pt idx="259">
                  <c:v>-7.4050000000000002</c:v>
                </c:pt>
                <c:pt idx="260">
                  <c:v>-7.3949999999999996</c:v>
                </c:pt>
                <c:pt idx="261">
                  <c:v>-7.3849999999999998</c:v>
                </c:pt>
                <c:pt idx="262">
                  <c:v>-7.3749999999999991</c:v>
                </c:pt>
                <c:pt idx="263">
                  <c:v>-7.3650000000000002</c:v>
                </c:pt>
                <c:pt idx="264">
                  <c:v>-7.3550000000000004</c:v>
                </c:pt>
                <c:pt idx="265">
                  <c:v>-7.3450000000000006</c:v>
                </c:pt>
                <c:pt idx="266">
                  <c:v>-7.335</c:v>
                </c:pt>
                <c:pt idx="267">
                  <c:v>-7.3249999999999993</c:v>
                </c:pt>
                <c:pt idx="268">
                  <c:v>-7.3150000000000004</c:v>
                </c:pt>
                <c:pt idx="269">
                  <c:v>-7.3050000000000006</c:v>
                </c:pt>
                <c:pt idx="270">
                  <c:v>-7.2949999999999999</c:v>
                </c:pt>
                <c:pt idx="271">
                  <c:v>-7.2849999999999993</c:v>
                </c:pt>
                <c:pt idx="272">
                  <c:v>-7.2749999999999986</c:v>
                </c:pt>
                <c:pt idx="273">
                  <c:v>-7.2650000000000006</c:v>
                </c:pt>
                <c:pt idx="274">
                  <c:v>-7.2550000000000008</c:v>
                </c:pt>
                <c:pt idx="275">
                  <c:v>-7.2450000000000001</c:v>
                </c:pt>
                <c:pt idx="276">
                  <c:v>-7.2349999999999994</c:v>
                </c:pt>
                <c:pt idx="277">
                  <c:v>-7.2249999999999996</c:v>
                </c:pt>
                <c:pt idx="278">
                  <c:v>-7.2150000000000007</c:v>
                </c:pt>
                <c:pt idx="279">
                  <c:v>-7.205000000000001</c:v>
                </c:pt>
                <c:pt idx="280">
                  <c:v>-7.1950000000000003</c:v>
                </c:pt>
                <c:pt idx="281">
                  <c:v>-7.1849999999999996</c:v>
                </c:pt>
                <c:pt idx="282">
                  <c:v>-7.1749999999999998</c:v>
                </c:pt>
                <c:pt idx="283">
                  <c:v>-7.1650000000000009</c:v>
                </c:pt>
                <c:pt idx="284">
                  <c:v>-7.1549999999999994</c:v>
                </c:pt>
                <c:pt idx="285">
                  <c:v>-7.1449999999999996</c:v>
                </c:pt>
                <c:pt idx="286">
                  <c:v>-7.1349999999999998</c:v>
                </c:pt>
                <c:pt idx="287">
                  <c:v>-7.125</c:v>
                </c:pt>
                <c:pt idx="288">
                  <c:v>-7.1150000000000011</c:v>
                </c:pt>
                <c:pt idx="289">
                  <c:v>-7.1050000000000004</c:v>
                </c:pt>
                <c:pt idx="290">
                  <c:v>-7.0949999999999998</c:v>
                </c:pt>
                <c:pt idx="291">
                  <c:v>-7.085</c:v>
                </c:pt>
                <c:pt idx="292">
                  <c:v>-7.0750000000000002</c:v>
                </c:pt>
                <c:pt idx="293">
                  <c:v>-7.0650000000000004</c:v>
                </c:pt>
                <c:pt idx="294">
                  <c:v>-7.0549999999999988</c:v>
                </c:pt>
                <c:pt idx="295">
                  <c:v>-7.0449999999999999</c:v>
                </c:pt>
                <c:pt idx="296">
                  <c:v>-7.0350000000000001</c:v>
                </c:pt>
                <c:pt idx="297">
                  <c:v>-7.0250000000000004</c:v>
                </c:pt>
                <c:pt idx="298">
                  <c:v>-7.0150000000000006</c:v>
                </c:pt>
                <c:pt idx="299">
                  <c:v>-7.004999999999999</c:v>
                </c:pt>
                <c:pt idx="300">
                  <c:v>-6.9950000000000001</c:v>
                </c:pt>
                <c:pt idx="301">
                  <c:v>-6.9850000000000003</c:v>
                </c:pt>
                <c:pt idx="302">
                  <c:v>-6.9749999999999996</c:v>
                </c:pt>
                <c:pt idx="303">
                  <c:v>-6.9650000000000007</c:v>
                </c:pt>
                <c:pt idx="304">
                  <c:v>-6.9549999999999992</c:v>
                </c:pt>
                <c:pt idx="305">
                  <c:v>-6.9450000000000003</c:v>
                </c:pt>
                <c:pt idx="306">
                  <c:v>-6.9349999999999996</c:v>
                </c:pt>
                <c:pt idx="307">
                  <c:v>-6.9249999999999998</c:v>
                </c:pt>
                <c:pt idx="308">
                  <c:v>-6.9149999999999991</c:v>
                </c:pt>
                <c:pt idx="309">
                  <c:v>-6.9049999999999994</c:v>
                </c:pt>
                <c:pt idx="310">
                  <c:v>-6.8949999999999996</c:v>
                </c:pt>
                <c:pt idx="311">
                  <c:v>-6.8850000000000007</c:v>
                </c:pt>
                <c:pt idx="312">
                  <c:v>-6.875</c:v>
                </c:pt>
                <c:pt idx="313">
                  <c:v>-6.8649999999999993</c:v>
                </c:pt>
                <c:pt idx="314">
                  <c:v>-6.8550000000000004</c:v>
                </c:pt>
                <c:pt idx="315">
                  <c:v>-6.8450000000000006</c:v>
                </c:pt>
                <c:pt idx="316">
                  <c:v>-6.835</c:v>
                </c:pt>
                <c:pt idx="317">
                  <c:v>-6.8249999999999993</c:v>
                </c:pt>
                <c:pt idx="318">
                  <c:v>-6.8150000000000004</c:v>
                </c:pt>
                <c:pt idx="319">
                  <c:v>-6.8049999999999997</c:v>
                </c:pt>
                <c:pt idx="320">
                  <c:v>-6.7950000000000008</c:v>
                </c:pt>
                <c:pt idx="321">
                  <c:v>-6.7850000000000001</c:v>
                </c:pt>
                <c:pt idx="322">
                  <c:v>-6.7749999999999986</c:v>
                </c:pt>
                <c:pt idx="323">
                  <c:v>-6.7649999999999997</c:v>
                </c:pt>
                <c:pt idx="324">
                  <c:v>-6.7550000000000008</c:v>
                </c:pt>
                <c:pt idx="325">
                  <c:v>-6.7449999999999992</c:v>
                </c:pt>
                <c:pt idx="326">
                  <c:v>-6.7350000000000003</c:v>
                </c:pt>
                <c:pt idx="327">
                  <c:v>-6.7249999999999996</c:v>
                </c:pt>
                <c:pt idx="328">
                  <c:v>-6.7149999999999999</c:v>
                </c:pt>
                <c:pt idx="329">
                  <c:v>-6.705000000000001</c:v>
                </c:pt>
                <c:pt idx="330">
                  <c:v>-6.6949999999999994</c:v>
                </c:pt>
                <c:pt idx="331">
                  <c:v>-6.6849999999999996</c:v>
                </c:pt>
                <c:pt idx="332">
                  <c:v>-6.6749999999999998</c:v>
                </c:pt>
                <c:pt idx="333">
                  <c:v>-6.665</c:v>
                </c:pt>
                <c:pt idx="334">
                  <c:v>-6.6550000000000011</c:v>
                </c:pt>
                <c:pt idx="335">
                  <c:v>-6.6449999999999996</c:v>
                </c:pt>
                <c:pt idx="336">
                  <c:v>-6.6349999999999998</c:v>
                </c:pt>
                <c:pt idx="337">
                  <c:v>-6.625</c:v>
                </c:pt>
                <c:pt idx="338">
                  <c:v>-6.6150000000000002</c:v>
                </c:pt>
                <c:pt idx="339">
                  <c:v>-6.6050000000000004</c:v>
                </c:pt>
                <c:pt idx="340">
                  <c:v>-6.5949999999999989</c:v>
                </c:pt>
                <c:pt idx="341">
                  <c:v>-6.585</c:v>
                </c:pt>
                <c:pt idx="342">
                  <c:v>-6.5750000000000002</c:v>
                </c:pt>
                <c:pt idx="343">
                  <c:v>-6.5650000000000004</c:v>
                </c:pt>
                <c:pt idx="344">
                  <c:v>-6.5550000000000006</c:v>
                </c:pt>
                <c:pt idx="345">
                  <c:v>-6.544999999999999</c:v>
                </c:pt>
                <c:pt idx="346">
                  <c:v>-6.5350000000000001</c:v>
                </c:pt>
                <c:pt idx="347">
                  <c:v>-6.5250000000000004</c:v>
                </c:pt>
                <c:pt idx="348">
                  <c:v>-6.5149999999999997</c:v>
                </c:pt>
                <c:pt idx="349">
                  <c:v>-6.5050000000000008</c:v>
                </c:pt>
                <c:pt idx="350">
                  <c:v>-6.4949999999999992</c:v>
                </c:pt>
                <c:pt idx="351">
                  <c:v>-6.4850000000000003</c:v>
                </c:pt>
                <c:pt idx="352">
                  <c:v>-6.4750000000000014</c:v>
                </c:pt>
                <c:pt idx="353">
                  <c:v>-6.4649999999999999</c:v>
                </c:pt>
                <c:pt idx="354">
                  <c:v>-6.4549999999999992</c:v>
                </c:pt>
                <c:pt idx="355">
                  <c:v>-6.4450000000000003</c:v>
                </c:pt>
                <c:pt idx="356">
                  <c:v>-6.4349999999999996</c:v>
                </c:pt>
                <c:pt idx="357">
                  <c:v>-6.4250000000000007</c:v>
                </c:pt>
                <c:pt idx="358">
                  <c:v>-6.415</c:v>
                </c:pt>
                <c:pt idx="359">
                  <c:v>-6.4049999999999994</c:v>
                </c:pt>
                <c:pt idx="360">
                  <c:v>-6.3949999999999996</c:v>
                </c:pt>
                <c:pt idx="361">
                  <c:v>-6.3850000000000007</c:v>
                </c:pt>
                <c:pt idx="362">
                  <c:v>-6.375</c:v>
                </c:pt>
                <c:pt idx="363">
                  <c:v>-6.3649999999999993</c:v>
                </c:pt>
                <c:pt idx="364">
                  <c:v>-6.3550000000000004</c:v>
                </c:pt>
                <c:pt idx="365">
                  <c:v>-6.3450000000000006</c:v>
                </c:pt>
                <c:pt idx="366">
                  <c:v>-6.3350000000000009</c:v>
                </c:pt>
                <c:pt idx="367">
                  <c:v>-6.3250000000000002</c:v>
                </c:pt>
                <c:pt idx="368">
                  <c:v>-6.3150000000000004</c:v>
                </c:pt>
                <c:pt idx="369">
                  <c:v>-6.3049999999999997</c:v>
                </c:pt>
                <c:pt idx="370">
                  <c:v>-6.2950000000000008</c:v>
                </c:pt>
                <c:pt idx="371">
                  <c:v>-6.2849999999999993</c:v>
                </c:pt>
                <c:pt idx="372">
                  <c:v>-6.2750000000000004</c:v>
                </c:pt>
                <c:pt idx="373">
                  <c:v>-6.2649999999999997</c:v>
                </c:pt>
                <c:pt idx="374">
                  <c:v>-6.2549999999999999</c:v>
                </c:pt>
                <c:pt idx="375">
                  <c:v>-6.245000000000001</c:v>
                </c:pt>
                <c:pt idx="376">
                  <c:v>-6.2349999999999994</c:v>
                </c:pt>
                <c:pt idx="377">
                  <c:v>-6.2249999999999996</c:v>
                </c:pt>
                <c:pt idx="378">
                  <c:v>-6.2149999999999999</c:v>
                </c:pt>
                <c:pt idx="379">
                  <c:v>-6.2050000000000001</c:v>
                </c:pt>
                <c:pt idx="380">
                  <c:v>-6.1950000000000012</c:v>
                </c:pt>
                <c:pt idx="381">
                  <c:v>-6.1849999999999996</c:v>
                </c:pt>
                <c:pt idx="382">
                  <c:v>-6.1749999999999998</c:v>
                </c:pt>
                <c:pt idx="383">
                  <c:v>-6.165</c:v>
                </c:pt>
                <c:pt idx="384">
                  <c:v>-6.1550000000000002</c:v>
                </c:pt>
                <c:pt idx="385">
                  <c:v>-6.1449999999999996</c:v>
                </c:pt>
                <c:pt idx="386">
                  <c:v>-6.1349999999999989</c:v>
                </c:pt>
                <c:pt idx="387">
                  <c:v>-6.125</c:v>
                </c:pt>
                <c:pt idx="388">
                  <c:v>-6.1150000000000002</c:v>
                </c:pt>
                <c:pt idx="389">
                  <c:v>-6.1050000000000004</c:v>
                </c:pt>
                <c:pt idx="390">
                  <c:v>-6.0950000000000006</c:v>
                </c:pt>
                <c:pt idx="391">
                  <c:v>-6.0849999999999991</c:v>
                </c:pt>
                <c:pt idx="392">
                  <c:v>-6.0750000000000002</c:v>
                </c:pt>
                <c:pt idx="393">
                  <c:v>-6.0650000000000004</c:v>
                </c:pt>
                <c:pt idx="394">
                  <c:v>-6.0549999999999997</c:v>
                </c:pt>
                <c:pt idx="395">
                  <c:v>-6.044999999999999</c:v>
                </c:pt>
                <c:pt idx="396">
                  <c:v>-6.0349999999999993</c:v>
                </c:pt>
                <c:pt idx="397">
                  <c:v>-6.0250000000000004</c:v>
                </c:pt>
                <c:pt idx="398">
                  <c:v>-6.0150000000000006</c:v>
                </c:pt>
                <c:pt idx="399">
                  <c:v>-6.0049999999999999</c:v>
                </c:pt>
                <c:pt idx="400">
                  <c:v>-5.9949999999999992</c:v>
                </c:pt>
                <c:pt idx="401">
                  <c:v>-5.9849999999999994</c:v>
                </c:pt>
                <c:pt idx="402">
                  <c:v>-5.9750000000000014</c:v>
                </c:pt>
                <c:pt idx="403">
                  <c:v>-5.9650000000000007</c:v>
                </c:pt>
                <c:pt idx="404">
                  <c:v>-5.9550000000000001</c:v>
                </c:pt>
                <c:pt idx="405">
                  <c:v>-5.9449999999999994</c:v>
                </c:pt>
                <c:pt idx="406">
                  <c:v>-5.9349999999999996</c:v>
                </c:pt>
                <c:pt idx="407">
                  <c:v>-5.9250000000000007</c:v>
                </c:pt>
                <c:pt idx="408">
                  <c:v>-5.915</c:v>
                </c:pt>
                <c:pt idx="409">
                  <c:v>-5.9049999999999994</c:v>
                </c:pt>
                <c:pt idx="410">
                  <c:v>-5.8949999999999996</c:v>
                </c:pt>
                <c:pt idx="411">
                  <c:v>-5.8849999999999998</c:v>
                </c:pt>
                <c:pt idx="412">
                  <c:v>-5.8750000000000009</c:v>
                </c:pt>
                <c:pt idx="413">
                  <c:v>-5.8650000000000002</c:v>
                </c:pt>
                <c:pt idx="414">
                  <c:v>-5.8550000000000004</c:v>
                </c:pt>
                <c:pt idx="415">
                  <c:v>-5.8449999999999998</c:v>
                </c:pt>
                <c:pt idx="416">
                  <c:v>-5.8350000000000009</c:v>
                </c:pt>
                <c:pt idx="417">
                  <c:v>-5.8249999999999993</c:v>
                </c:pt>
                <c:pt idx="418">
                  <c:v>-5.8150000000000004</c:v>
                </c:pt>
                <c:pt idx="419">
                  <c:v>-5.8049999999999997</c:v>
                </c:pt>
                <c:pt idx="420">
                  <c:v>-5.7949999999999999</c:v>
                </c:pt>
                <c:pt idx="421">
                  <c:v>-5.785000000000001</c:v>
                </c:pt>
                <c:pt idx="422">
                  <c:v>-5.7749999999999986</c:v>
                </c:pt>
                <c:pt idx="423">
                  <c:v>-5.7649999999999997</c:v>
                </c:pt>
                <c:pt idx="424">
                  <c:v>-5.7549999999999999</c:v>
                </c:pt>
                <c:pt idx="425">
                  <c:v>-5.7450000000000001</c:v>
                </c:pt>
                <c:pt idx="426">
                  <c:v>-5.7350000000000003</c:v>
                </c:pt>
                <c:pt idx="427">
                  <c:v>-5.7249999999999996</c:v>
                </c:pt>
                <c:pt idx="428">
                  <c:v>-5.7149999999999999</c:v>
                </c:pt>
                <c:pt idx="429">
                  <c:v>-5.7050000000000001</c:v>
                </c:pt>
                <c:pt idx="430">
                  <c:v>-5.6950000000000003</c:v>
                </c:pt>
                <c:pt idx="431">
                  <c:v>-5.6849999999999996</c:v>
                </c:pt>
                <c:pt idx="432">
                  <c:v>-5.6749999999999989</c:v>
                </c:pt>
                <c:pt idx="433">
                  <c:v>-5.665</c:v>
                </c:pt>
                <c:pt idx="434">
                  <c:v>-5.6550000000000002</c:v>
                </c:pt>
                <c:pt idx="435">
                  <c:v>-5.6449999999999996</c:v>
                </c:pt>
                <c:pt idx="436">
                  <c:v>-5.6350000000000007</c:v>
                </c:pt>
                <c:pt idx="437">
                  <c:v>-5.6249999999999991</c:v>
                </c:pt>
                <c:pt idx="438">
                  <c:v>-5.6150000000000002</c:v>
                </c:pt>
                <c:pt idx="439">
                  <c:v>-5.6050000000000004</c:v>
                </c:pt>
                <c:pt idx="440">
                  <c:v>-5.5949999999999998</c:v>
                </c:pt>
                <c:pt idx="441">
                  <c:v>-5.5849999999999991</c:v>
                </c:pt>
                <c:pt idx="442">
                  <c:v>-5.5749999999999993</c:v>
                </c:pt>
                <c:pt idx="443">
                  <c:v>-5.5650000000000004</c:v>
                </c:pt>
                <c:pt idx="444">
                  <c:v>-5.5550000000000006</c:v>
                </c:pt>
                <c:pt idx="445">
                  <c:v>-5.5449999999999999</c:v>
                </c:pt>
                <c:pt idx="446">
                  <c:v>-5.5349999999999993</c:v>
                </c:pt>
                <c:pt idx="447">
                  <c:v>-5.5250000000000004</c:v>
                </c:pt>
                <c:pt idx="448">
                  <c:v>-5.5150000000000006</c:v>
                </c:pt>
                <c:pt idx="449">
                  <c:v>-5.5049999999999999</c:v>
                </c:pt>
                <c:pt idx="450">
                  <c:v>-5.4950000000000001</c:v>
                </c:pt>
                <c:pt idx="451">
                  <c:v>-5.4849999999999994</c:v>
                </c:pt>
                <c:pt idx="452">
                  <c:v>-5.4749999999999996</c:v>
                </c:pt>
                <c:pt idx="453">
                  <c:v>-5.464999999999999</c:v>
                </c:pt>
                <c:pt idx="454">
                  <c:v>-5.4550000000000001</c:v>
                </c:pt>
                <c:pt idx="455">
                  <c:v>-5.4450000000000003</c:v>
                </c:pt>
                <c:pt idx="456">
                  <c:v>-5.4349999999999996</c:v>
                </c:pt>
                <c:pt idx="457">
                  <c:v>-5.4250000000000007</c:v>
                </c:pt>
                <c:pt idx="458">
                  <c:v>-5.4149999999999991</c:v>
                </c:pt>
                <c:pt idx="459">
                  <c:v>-5.4050000000000002</c:v>
                </c:pt>
                <c:pt idx="460">
                  <c:v>-5.3949999999999996</c:v>
                </c:pt>
                <c:pt idx="461">
                  <c:v>-5.3849999999999998</c:v>
                </c:pt>
                <c:pt idx="462">
                  <c:v>-5.375</c:v>
                </c:pt>
                <c:pt idx="463">
                  <c:v>-5.3649999999999993</c:v>
                </c:pt>
                <c:pt idx="464">
                  <c:v>-5.3550000000000004</c:v>
                </c:pt>
                <c:pt idx="465">
                  <c:v>-5.3449999999999998</c:v>
                </c:pt>
                <c:pt idx="466">
                  <c:v>-5.335</c:v>
                </c:pt>
                <c:pt idx="467">
                  <c:v>-5.3250000000000002</c:v>
                </c:pt>
                <c:pt idx="468">
                  <c:v>-5.3150000000000004</c:v>
                </c:pt>
                <c:pt idx="469">
                  <c:v>-5.3050000000000006</c:v>
                </c:pt>
                <c:pt idx="470">
                  <c:v>-5.2949999999999999</c:v>
                </c:pt>
                <c:pt idx="471">
                  <c:v>-5.2850000000000001</c:v>
                </c:pt>
                <c:pt idx="472">
                  <c:v>-5.2750000000000004</c:v>
                </c:pt>
                <c:pt idx="473">
                  <c:v>-5.2649999999999997</c:v>
                </c:pt>
                <c:pt idx="474">
                  <c:v>-5.2549999999999999</c:v>
                </c:pt>
                <c:pt idx="475">
                  <c:v>-5.2450000000000001</c:v>
                </c:pt>
                <c:pt idx="476">
                  <c:v>-5.2349999999999994</c:v>
                </c:pt>
                <c:pt idx="477">
                  <c:v>-5.2250000000000014</c:v>
                </c:pt>
                <c:pt idx="478">
                  <c:v>-5.2149999999999999</c:v>
                </c:pt>
                <c:pt idx="479">
                  <c:v>-5.2050000000000001</c:v>
                </c:pt>
                <c:pt idx="480">
                  <c:v>-5.1950000000000003</c:v>
                </c:pt>
                <c:pt idx="481">
                  <c:v>-5.1849999999999996</c:v>
                </c:pt>
                <c:pt idx="482">
                  <c:v>-5.1750000000000007</c:v>
                </c:pt>
                <c:pt idx="483">
                  <c:v>-5.1649999999999991</c:v>
                </c:pt>
                <c:pt idx="484">
                  <c:v>-5.1550000000000002</c:v>
                </c:pt>
                <c:pt idx="485">
                  <c:v>-5.1449999999999996</c:v>
                </c:pt>
                <c:pt idx="486">
                  <c:v>-5.1349999999999998</c:v>
                </c:pt>
                <c:pt idx="487">
                  <c:v>-5.1250000000000009</c:v>
                </c:pt>
                <c:pt idx="488">
                  <c:v>-5.1150000000000002</c:v>
                </c:pt>
                <c:pt idx="489">
                  <c:v>-5.1050000000000004</c:v>
                </c:pt>
                <c:pt idx="490">
                  <c:v>-5.0949999999999998</c:v>
                </c:pt>
                <c:pt idx="491">
                  <c:v>-5.085</c:v>
                </c:pt>
                <c:pt idx="492">
                  <c:v>-5.0749999999999993</c:v>
                </c:pt>
                <c:pt idx="493">
                  <c:v>-5.0650000000000004</c:v>
                </c:pt>
                <c:pt idx="494">
                  <c:v>-5.0550000000000006</c:v>
                </c:pt>
                <c:pt idx="495">
                  <c:v>-5.0449999999999999</c:v>
                </c:pt>
                <c:pt idx="496">
                  <c:v>-5.0350000000000001</c:v>
                </c:pt>
                <c:pt idx="497">
                  <c:v>-5.0249999999999986</c:v>
                </c:pt>
                <c:pt idx="498">
                  <c:v>-5.0150000000000006</c:v>
                </c:pt>
                <c:pt idx="499">
                  <c:v>-5.004999999999999</c:v>
                </c:pt>
                <c:pt idx="500">
                  <c:v>-4.9950000000000001</c:v>
                </c:pt>
                <c:pt idx="501">
                  <c:v>-4.9850000000000003</c:v>
                </c:pt>
                <c:pt idx="502">
                  <c:v>-4.9749999999999996</c:v>
                </c:pt>
                <c:pt idx="503">
                  <c:v>-4.9649999999999999</c:v>
                </c:pt>
                <c:pt idx="504">
                  <c:v>-4.9549999999999992</c:v>
                </c:pt>
                <c:pt idx="505">
                  <c:v>-4.9450000000000003</c:v>
                </c:pt>
                <c:pt idx="506">
                  <c:v>-4.9349999999999996</c:v>
                </c:pt>
                <c:pt idx="507">
                  <c:v>-4.9249999999999998</c:v>
                </c:pt>
                <c:pt idx="508">
                  <c:v>-4.9150000000000009</c:v>
                </c:pt>
                <c:pt idx="509">
                  <c:v>-4.9049999999999994</c:v>
                </c:pt>
                <c:pt idx="510">
                  <c:v>-4.8949999999999996</c:v>
                </c:pt>
                <c:pt idx="511">
                  <c:v>-4.8849999999999998</c:v>
                </c:pt>
                <c:pt idx="512">
                  <c:v>-4.875</c:v>
                </c:pt>
                <c:pt idx="513">
                  <c:v>-4.8650000000000002</c:v>
                </c:pt>
                <c:pt idx="514">
                  <c:v>-4.8550000000000004</c:v>
                </c:pt>
                <c:pt idx="515">
                  <c:v>-4.8449999999999998</c:v>
                </c:pt>
                <c:pt idx="516">
                  <c:v>-4.835</c:v>
                </c:pt>
                <c:pt idx="517">
                  <c:v>-4.8250000000000002</c:v>
                </c:pt>
                <c:pt idx="518">
                  <c:v>-4.8150000000000004</c:v>
                </c:pt>
                <c:pt idx="519">
                  <c:v>-4.8049999999999997</c:v>
                </c:pt>
                <c:pt idx="520">
                  <c:v>-4.7949999999999999</c:v>
                </c:pt>
                <c:pt idx="521">
                  <c:v>-4.7850000000000001</c:v>
                </c:pt>
                <c:pt idx="522">
                  <c:v>-4.7749999999999986</c:v>
                </c:pt>
                <c:pt idx="523">
                  <c:v>-4.7650000000000006</c:v>
                </c:pt>
                <c:pt idx="524">
                  <c:v>-4.7549999999999999</c:v>
                </c:pt>
                <c:pt idx="525">
                  <c:v>-4.7450000000000001</c:v>
                </c:pt>
                <c:pt idx="526">
                  <c:v>-4.7350000000000003</c:v>
                </c:pt>
                <c:pt idx="527">
                  <c:v>-4.7249999999999996</c:v>
                </c:pt>
                <c:pt idx="528">
                  <c:v>-4.7150000000000007</c:v>
                </c:pt>
                <c:pt idx="529">
                  <c:v>-4.7050000000000001</c:v>
                </c:pt>
                <c:pt idx="530">
                  <c:v>-4.6950000000000003</c:v>
                </c:pt>
                <c:pt idx="531">
                  <c:v>-4.6849999999999996</c:v>
                </c:pt>
                <c:pt idx="532">
                  <c:v>-4.6749999999999998</c:v>
                </c:pt>
                <c:pt idx="533">
                  <c:v>-4.6650000000000009</c:v>
                </c:pt>
                <c:pt idx="534">
                  <c:v>-4.6549999999999994</c:v>
                </c:pt>
                <c:pt idx="535">
                  <c:v>-4.6449999999999996</c:v>
                </c:pt>
                <c:pt idx="536">
                  <c:v>-4.6349999999999998</c:v>
                </c:pt>
                <c:pt idx="537">
                  <c:v>-4.625</c:v>
                </c:pt>
                <c:pt idx="538">
                  <c:v>-4.6149999999999993</c:v>
                </c:pt>
                <c:pt idx="539">
                  <c:v>-4.6050000000000004</c:v>
                </c:pt>
                <c:pt idx="540">
                  <c:v>-4.5950000000000006</c:v>
                </c:pt>
                <c:pt idx="541">
                  <c:v>-4.585</c:v>
                </c:pt>
                <c:pt idx="542">
                  <c:v>-4.5750000000000002</c:v>
                </c:pt>
                <c:pt idx="543">
                  <c:v>-4.5650000000000004</c:v>
                </c:pt>
                <c:pt idx="544">
                  <c:v>-4.5549999999999997</c:v>
                </c:pt>
                <c:pt idx="545">
                  <c:v>-4.544999999999999</c:v>
                </c:pt>
                <c:pt idx="546">
                  <c:v>-4.5350000000000001</c:v>
                </c:pt>
                <c:pt idx="547">
                  <c:v>-4.5250000000000004</c:v>
                </c:pt>
                <c:pt idx="548">
                  <c:v>-4.5149999999999997</c:v>
                </c:pt>
                <c:pt idx="549">
                  <c:v>-4.5050000000000008</c:v>
                </c:pt>
                <c:pt idx="550">
                  <c:v>-4.4949999999999992</c:v>
                </c:pt>
                <c:pt idx="551">
                  <c:v>-4.4850000000000003</c:v>
                </c:pt>
                <c:pt idx="552">
                  <c:v>-4.4749999999999996</c:v>
                </c:pt>
                <c:pt idx="553">
                  <c:v>-4.4649999999999999</c:v>
                </c:pt>
                <c:pt idx="554">
                  <c:v>-4.4550000000000001</c:v>
                </c:pt>
                <c:pt idx="555">
                  <c:v>-4.4449999999999994</c:v>
                </c:pt>
                <c:pt idx="556">
                  <c:v>-4.4349999999999996</c:v>
                </c:pt>
                <c:pt idx="557">
                  <c:v>-4.4249999999999998</c:v>
                </c:pt>
                <c:pt idx="558">
                  <c:v>-4.415</c:v>
                </c:pt>
                <c:pt idx="559">
                  <c:v>-4.4050000000000002</c:v>
                </c:pt>
                <c:pt idx="560">
                  <c:v>-4.3949999999999996</c:v>
                </c:pt>
                <c:pt idx="561">
                  <c:v>-4.3849999999999998</c:v>
                </c:pt>
                <c:pt idx="562">
                  <c:v>-4.375</c:v>
                </c:pt>
                <c:pt idx="563">
                  <c:v>-4.3650000000000002</c:v>
                </c:pt>
                <c:pt idx="564">
                  <c:v>-4.3550000000000004</c:v>
                </c:pt>
                <c:pt idx="565">
                  <c:v>-4.3449999999999998</c:v>
                </c:pt>
                <c:pt idx="566">
                  <c:v>-4.335</c:v>
                </c:pt>
                <c:pt idx="567">
                  <c:v>-4.3250000000000002</c:v>
                </c:pt>
                <c:pt idx="568">
                  <c:v>-4.3150000000000004</c:v>
                </c:pt>
                <c:pt idx="569">
                  <c:v>-4.3050000000000006</c:v>
                </c:pt>
                <c:pt idx="570">
                  <c:v>-4.2949999999999999</c:v>
                </c:pt>
                <c:pt idx="571">
                  <c:v>-4.2850000000000001</c:v>
                </c:pt>
                <c:pt idx="572">
                  <c:v>-4.2750000000000004</c:v>
                </c:pt>
                <c:pt idx="573">
                  <c:v>-4.2649999999999997</c:v>
                </c:pt>
                <c:pt idx="574">
                  <c:v>-4.2550000000000008</c:v>
                </c:pt>
                <c:pt idx="575">
                  <c:v>-4.2449999999999992</c:v>
                </c:pt>
                <c:pt idx="576">
                  <c:v>-4.2350000000000003</c:v>
                </c:pt>
                <c:pt idx="577">
                  <c:v>-4.2249999999999996</c:v>
                </c:pt>
                <c:pt idx="578">
                  <c:v>-4.2149999999999999</c:v>
                </c:pt>
                <c:pt idx="579">
                  <c:v>-4.205000000000001</c:v>
                </c:pt>
                <c:pt idx="580">
                  <c:v>-4.1950000000000003</c:v>
                </c:pt>
                <c:pt idx="581">
                  <c:v>-4.1849999999999996</c:v>
                </c:pt>
                <c:pt idx="582">
                  <c:v>-4.1749999999999998</c:v>
                </c:pt>
                <c:pt idx="583">
                  <c:v>-4.165</c:v>
                </c:pt>
                <c:pt idx="584">
                  <c:v>-4.1549999999999994</c:v>
                </c:pt>
                <c:pt idx="585">
                  <c:v>-4.1449999999999996</c:v>
                </c:pt>
                <c:pt idx="586">
                  <c:v>-4.1350000000000007</c:v>
                </c:pt>
                <c:pt idx="587">
                  <c:v>-4.125</c:v>
                </c:pt>
                <c:pt idx="588">
                  <c:v>-4.1150000000000002</c:v>
                </c:pt>
                <c:pt idx="589">
                  <c:v>-4.1050000000000004</c:v>
                </c:pt>
                <c:pt idx="590">
                  <c:v>-4.0950000000000006</c:v>
                </c:pt>
                <c:pt idx="591">
                  <c:v>-4.0849999999999991</c:v>
                </c:pt>
                <c:pt idx="592">
                  <c:v>-4.0750000000000002</c:v>
                </c:pt>
                <c:pt idx="593">
                  <c:v>-4.0650000000000004</c:v>
                </c:pt>
                <c:pt idx="594">
                  <c:v>-4.0549999999999997</c:v>
                </c:pt>
                <c:pt idx="595">
                  <c:v>-4.0449999999999999</c:v>
                </c:pt>
                <c:pt idx="596">
                  <c:v>-4.0349999999999993</c:v>
                </c:pt>
                <c:pt idx="597">
                  <c:v>-4.0250000000000004</c:v>
                </c:pt>
                <c:pt idx="598">
                  <c:v>-4.0149999999999997</c:v>
                </c:pt>
                <c:pt idx="599">
                  <c:v>-4.0049999999999999</c:v>
                </c:pt>
                <c:pt idx="600">
                  <c:v>-3.9950000000000001</c:v>
                </c:pt>
                <c:pt idx="601">
                  <c:v>-3.9849999999999999</c:v>
                </c:pt>
                <c:pt idx="602">
                  <c:v>-3.975000000000001</c:v>
                </c:pt>
                <c:pt idx="603">
                  <c:v>-3.9649999999999999</c:v>
                </c:pt>
                <c:pt idx="604">
                  <c:v>-3.9550000000000001</c:v>
                </c:pt>
                <c:pt idx="605">
                  <c:v>-3.9449999999999998</c:v>
                </c:pt>
                <c:pt idx="606">
                  <c:v>-3.9350000000000001</c:v>
                </c:pt>
                <c:pt idx="607">
                  <c:v>-3.9249999999999998</c:v>
                </c:pt>
                <c:pt idx="608">
                  <c:v>-3.915</c:v>
                </c:pt>
                <c:pt idx="609">
                  <c:v>-3.9049999999999998</c:v>
                </c:pt>
                <c:pt idx="610">
                  <c:v>-3.895</c:v>
                </c:pt>
                <c:pt idx="611">
                  <c:v>-3.8849999999999998</c:v>
                </c:pt>
                <c:pt idx="612">
                  <c:v>-3.875</c:v>
                </c:pt>
                <c:pt idx="613">
                  <c:v>-3.8650000000000002</c:v>
                </c:pt>
                <c:pt idx="614">
                  <c:v>-3.855</c:v>
                </c:pt>
                <c:pt idx="615">
                  <c:v>-3.8450000000000002</c:v>
                </c:pt>
                <c:pt idx="616">
                  <c:v>-3.835</c:v>
                </c:pt>
                <c:pt idx="617">
                  <c:v>-3.8250000000000002</c:v>
                </c:pt>
                <c:pt idx="618">
                  <c:v>-3.8149999999999999</c:v>
                </c:pt>
                <c:pt idx="619">
                  <c:v>-3.8050000000000002</c:v>
                </c:pt>
                <c:pt idx="620">
                  <c:v>-3.7949999999999999</c:v>
                </c:pt>
                <c:pt idx="621">
                  <c:v>-3.7850000000000001</c:v>
                </c:pt>
                <c:pt idx="622">
                  <c:v>-3.7749999999999999</c:v>
                </c:pt>
                <c:pt idx="623">
                  <c:v>-3.7650000000000001</c:v>
                </c:pt>
                <c:pt idx="624">
                  <c:v>-3.7549999999999999</c:v>
                </c:pt>
                <c:pt idx="625">
                  <c:v>-3.745000000000001</c:v>
                </c:pt>
                <c:pt idx="626">
                  <c:v>-3.7349999999999999</c:v>
                </c:pt>
                <c:pt idx="627">
                  <c:v>-3.725000000000001</c:v>
                </c:pt>
                <c:pt idx="628">
                  <c:v>-3.7149999999999999</c:v>
                </c:pt>
                <c:pt idx="629">
                  <c:v>-3.7050000000000001</c:v>
                </c:pt>
                <c:pt idx="630">
                  <c:v>-3.694999999999999</c:v>
                </c:pt>
                <c:pt idx="631">
                  <c:v>-3.6850000000000001</c:v>
                </c:pt>
                <c:pt idx="632">
                  <c:v>-3.6750000000000012</c:v>
                </c:pt>
                <c:pt idx="633">
                  <c:v>-3.665</c:v>
                </c:pt>
                <c:pt idx="634">
                  <c:v>-3.6549999999999998</c:v>
                </c:pt>
                <c:pt idx="635">
                  <c:v>-3.645</c:v>
                </c:pt>
                <c:pt idx="636">
                  <c:v>-3.6349999999999998</c:v>
                </c:pt>
                <c:pt idx="637">
                  <c:v>-3.625</c:v>
                </c:pt>
                <c:pt idx="638">
                  <c:v>-3.6150000000000002</c:v>
                </c:pt>
                <c:pt idx="639">
                  <c:v>-3.605</c:v>
                </c:pt>
                <c:pt idx="640">
                  <c:v>-3.5950000000000002</c:v>
                </c:pt>
                <c:pt idx="641">
                  <c:v>-3.585</c:v>
                </c:pt>
                <c:pt idx="642">
                  <c:v>-3.5750000000000002</c:v>
                </c:pt>
                <c:pt idx="643">
                  <c:v>-3.5649999999999999</c:v>
                </c:pt>
                <c:pt idx="644">
                  <c:v>-3.5550000000000002</c:v>
                </c:pt>
                <c:pt idx="645">
                  <c:v>-3.5449999999999999</c:v>
                </c:pt>
                <c:pt idx="646">
                  <c:v>-3.5350000000000001</c:v>
                </c:pt>
                <c:pt idx="647">
                  <c:v>-3.5249999999999999</c:v>
                </c:pt>
                <c:pt idx="648">
                  <c:v>-3.515000000000001</c:v>
                </c:pt>
                <c:pt idx="649">
                  <c:v>-3.5049999999999999</c:v>
                </c:pt>
                <c:pt idx="650">
                  <c:v>-3.4950000000000001</c:v>
                </c:pt>
                <c:pt idx="651">
                  <c:v>-3.4849999999999999</c:v>
                </c:pt>
                <c:pt idx="652">
                  <c:v>-3.4750000000000001</c:v>
                </c:pt>
                <c:pt idx="653">
                  <c:v>-3.4649999999999999</c:v>
                </c:pt>
                <c:pt idx="654">
                  <c:v>-3.4550000000000001</c:v>
                </c:pt>
                <c:pt idx="655">
                  <c:v>-3.444999999999999</c:v>
                </c:pt>
                <c:pt idx="656">
                  <c:v>-3.4350000000000001</c:v>
                </c:pt>
                <c:pt idx="657">
                  <c:v>-3.4249999999999998</c:v>
                </c:pt>
                <c:pt idx="658">
                  <c:v>-3.415</c:v>
                </c:pt>
                <c:pt idx="659">
                  <c:v>-3.4049999999999998</c:v>
                </c:pt>
                <c:pt idx="660">
                  <c:v>-3.395</c:v>
                </c:pt>
                <c:pt idx="661">
                  <c:v>-3.3849999999999998</c:v>
                </c:pt>
                <c:pt idx="662">
                  <c:v>-3.375</c:v>
                </c:pt>
                <c:pt idx="663">
                  <c:v>-3.3650000000000002</c:v>
                </c:pt>
                <c:pt idx="664">
                  <c:v>-3.355</c:v>
                </c:pt>
                <c:pt idx="665">
                  <c:v>-3.3450000000000002</c:v>
                </c:pt>
                <c:pt idx="666">
                  <c:v>-3.335</c:v>
                </c:pt>
                <c:pt idx="667">
                  <c:v>-3.3250000000000002</c:v>
                </c:pt>
                <c:pt idx="668">
                  <c:v>-3.3149999999999999</c:v>
                </c:pt>
                <c:pt idx="669">
                  <c:v>-3.3050000000000002</c:v>
                </c:pt>
                <c:pt idx="670">
                  <c:v>-3.2949999999999999</c:v>
                </c:pt>
                <c:pt idx="671">
                  <c:v>-3.285000000000001</c:v>
                </c:pt>
                <c:pt idx="672">
                  <c:v>-3.2749999999999999</c:v>
                </c:pt>
                <c:pt idx="673">
                  <c:v>-3.265000000000001</c:v>
                </c:pt>
                <c:pt idx="674">
                  <c:v>-3.2549999999999999</c:v>
                </c:pt>
                <c:pt idx="675">
                  <c:v>-3.2450000000000001</c:v>
                </c:pt>
                <c:pt idx="676">
                  <c:v>-3.234999999999999</c:v>
                </c:pt>
                <c:pt idx="677">
                  <c:v>-3.2250000000000001</c:v>
                </c:pt>
                <c:pt idx="678">
                  <c:v>-3.214999999999999</c:v>
                </c:pt>
                <c:pt idx="679">
                  <c:v>-3.2050000000000001</c:v>
                </c:pt>
                <c:pt idx="680">
                  <c:v>-3.1949999999999998</c:v>
                </c:pt>
                <c:pt idx="681">
                  <c:v>-3.1850000000000001</c:v>
                </c:pt>
                <c:pt idx="682">
                  <c:v>-3.1749999999999998</c:v>
                </c:pt>
                <c:pt idx="683">
                  <c:v>-3.165</c:v>
                </c:pt>
                <c:pt idx="684">
                  <c:v>-3.1549999999999998</c:v>
                </c:pt>
                <c:pt idx="685">
                  <c:v>-3.145</c:v>
                </c:pt>
                <c:pt idx="686">
                  <c:v>-3.1349999999999998</c:v>
                </c:pt>
                <c:pt idx="687">
                  <c:v>-3.125</c:v>
                </c:pt>
                <c:pt idx="688">
                  <c:v>-3.1150000000000002</c:v>
                </c:pt>
                <c:pt idx="689">
                  <c:v>-3.105</c:v>
                </c:pt>
                <c:pt idx="690">
                  <c:v>-3.0950000000000002</c:v>
                </c:pt>
                <c:pt idx="691">
                  <c:v>-3.085</c:v>
                </c:pt>
                <c:pt idx="692">
                  <c:v>-3.0750000000000002</c:v>
                </c:pt>
                <c:pt idx="693">
                  <c:v>-3.0649999999999999</c:v>
                </c:pt>
                <c:pt idx="694">
                  <c:v>-3.055000000000001</c:v>
                </c:pt>
                <c:pt idx="695">
                  <c:v>-3.0449999999999999</c:v>
                </c:pt>
                <c:pt idx="696">
                  <c:v>-3.0350000000000001</c:v>
                </c:pt>
                <c:pt idx="697">
                  <c:v>-3.0249999999999999</c:v>
                </c:pt>
                <c:pt idx="698">
                  <c:v>-3.0150000000000001</c:v>
                </c:pt>
                <c:pt idx="699">
                  <c:v>-3.0049999999999999</c:v>
                </c:pt>
                <c:pt idx="700">
                  <c:v>-2.9950000000000001</c:v>
                </c:pt>
                <c:pt idx="701">
                  <c:v>-2.984999999999999</c:v>
                </c:pt>
                <c:pt idx="702">
                  <c:v>-2.9750000000000001</c:v>
                </c:pt>
                <c:pt idx="703">
                  <c:v>-2.9649999999999999</c:v>
                </c:pt>
                <c:pt idx="704">
                  <c:v>-2.9550000000000001</c:v>
                </c:pt>
                <c:pt idx="705">
                  <c:v>-2.9449999999999998</c:v>
                </c:pt>
                <c:pt idx="706">
                  <c:v>-2.9350000000000001</c:v>
                </c:pt>
                <c:pt idx="707">
                  <c:v>-2.9249999999999998</c:v>
                </c:pt>
                <c:pt idx="708">
                  <c:v>-2.915</c:v>
                </c:pt>
                <c:pt idx="709">
                  <c:v>-2.9049999999999998</c:v>
                </c:pt>
                <c:pt idx="710">
                  <c:v>-2.895</c:v>
                </c:pt>
                <c:pt idx="711">
                  <c:v>-2.8849999999999998</c:v>
                </c:pt>
                <c:pt idx="712">
                  <c:v>-2.875</c:v>
                </c:pt>
                <c:pt idx="713">
                  <c:v>-2.8650000000000002</c:v>
                </c:pt>
                <c:pt idx="714">
                  <c:v>-2.855</c:v>
                </c:pt>
                <c:pt idx="715">
                  <c:v>-2.8450000000000002</c:v>
                </c:pt>
                <c:pt idx="716">
                  <c:v>-2.835</c:v>
                </c:pt>
                <c:pt idx="717">
                  <c:v>-2.8249999999999988</c:v>
                </c:pt>
                <c:pt idx="718">
                  <c:v>-2.8149999999999999</c:v>
                </c:pt>
                <c:pt idx="719">
                  <c:v>-2.805000000000001</c:v>
                </c:pt>
                <c:pt idx="720">
                  <c:v>-2.7949999999999999</c:v>
                </c:pt>
                <c:pt idx="721">
                  <c:v>-2.7850000000000001</c:v>
                </c:pt>
                <c:pt idx="722">
                  <c:v>-2.774999999999999</c:v>
                </c:pt>
                <c:pt idx="723">
                  <c:v>-2.7650000000000001</c:v>
                </c:pt>
                <c:pt idx="724">
                  <c:v>-2.754999999999999</c:v>
                </c:pt>
                <c:pt idx="725">
                  <c:v>-2.7450000000000001</c:v>
                </c:pt>
                <c:pt idx="726">
                  <c:v>-2.7349999999999999</c:v>
                </c:pt>
                <c:pt idx="727">
                  <c:v>-2.7250000000000001</c:v>
                </c:pt>
                <c:pt idx="728">
                  <c:v>-2.7149999999999999</c:v>
                </c:pt>
                <c:pt idx="729">
                  <c:v>-2.7050000000000001</c:v>
                </c:pt>
                <c:pt idx="730">
                  <c:v>-2.6949999999999998</c:v>
                </c:pt>
                <c:pt idx="731">
                  <c:v>-2.6850000000000001</c:v>
                </c:pt>
                <c:pt idx="732">
                  <c:v>-2.6749999999999998</c:v>
                </c:pt>
                <c:pt idx="733">
                  <c:v>-2.665</c:v>
                </c:pt>
                <c:pt idx="734">
                  <c:v>-2.6549999999999998</c:v>
                </c:pt>
                <c:pt idx="735">
                  <c:v>-2.645</c:v>
                </c:pt>
                <c:pt idx="736">
                  <c:v>-2.6349999999999998</c:v>
                </c:pt>
                <c:pt idx="737">
                  <c:v>-2.625</c:v>
                </c:pt>
                <c:pt idx="738">
                  <c:v>-2.6150000000000002</c:v>
                </c:pt>
                <c:pt idx="739">
                  <c:v>-2.605</c:v>
                </c:pt>
                <c:pt idx="740">
                  <c:v>-2.5950000000000002</c:v>
                </c:pt>
                <c:pt idx="741">
                  <c:v>-2.585</c:v>
                </c:pt>
                <c:pt idx="742">
                  <c:v>-2.5750000000000002</c:v>
                </c:pt>
                <c:pt idx="743">
                  <c:v>-2.5649999999999999</c:v>
                </c:pt>
                <c:pt idx="744">
                  <c:v>-2.5550000000000002</c:v>
                </c:pt>
                <c:pt idx="745">
                  <c:v>-2.5449999999999999</c:v>
                </c:pt>
                <c:pt idx="746">
                  <c:v>-2.5350000000000001</c:v>
                </c:pt>
                <c:pt idx="747">
                  <c:v>-2.524999999999999</c:v>
                </c:pt>
                <c:pt idx="748">
                  <c:v>-2.5150000000000001</c:v>
                </c:pt>
                <c:pt idx="749">
                  <c:v>-2.5049999999999999</c:v>
                </c:pt>
                <c:pt idx="750">
                  <c:v>-2.4950000000000001</c:v>
                </c:pt>
                <c:pt idx="751">
                  <c:v>-2.4849999999999999</c:v>
                </c:pt>
                <c:pt idx="752">
                  <c:v>-2.4750000000000001</c:v>
                </c:pt>
                <c:pt idx="753">
                  <c:v>-2.4649999999999999</c:v>
                </c:pt>
                <c:pt idx="754">
                  <c:v>-2.4550000000000001</c:v>
                </c:pt>
                <c:pt idx="755">
                  <c:v>-2.4449999999999998</c:v>
                </c:pt>
                <c:pt idx="756">
                  <c:v>-2.4350000000000001</c:v>
                </c:pt>
                <c:pt idx="757">
                  <c:v>-2.4249999999999998</c:v>
                </c:pt>
                <c:pt idx="758">
                  <c:v>-2.415</c:v>
                </c:pt>
                <c:pt idx="759">
                  <c:v>-2.4049999999999998</c:v>
                </c:pt>
                <c:pt idx="760">
                  <c:v>-2.395</c:v>
                </c:pt>
                <c:pt idx="761">
                  <c:v>-2.3849999999999998</c:v>
                </c:pt>
                <c:pt idx="762">
                  <c:v>-2.375</c:v>
                </c:pt>
                <c:pt idx="763">
                  <c:v>-2.3649999999999989</c:v>
                </c:pt>
                <c:pt idx="764">
                  <c:v>-2.355</c:v>
                </c:pt>
                <c:pt idx="765">
                  <c:v>-2.3450000000000011</c:v>
                </c:pt>
                <c:pt idx="766">
                  <c:v>-2.335</c:v>
                </c:pt>
                <c:pt idx="767">
                  <c:v>-2.3250000000000002</c:v>
                </c:pt>
                <c:pt idx="768">
                  <c:v>-2.3149999999999999</c:v>
                </c:pt>
                <c:pt idx="769">
                  <c:v>-2.3050000000000002</c:v>
                </c:pt>
                <c:pt idx="770">
                  <c:v>-2.294999999999999</c:v>
                </c:pt>
                <c:pt idx="771">
                  <c:v>-2.2850000000000001</c:v>
                </c:pt>
                <c:pt idx="772">
                  <c:v>-2.2749999999999999</c:v>
                </c:pt>
                <c:pt idx="773">
                  <c:v>-2.2650000000000001</c:v>
                </c:pt>
                <c:pt idx="774">
                  <c:v>-2.2549999999999999</c:v>
                </c:pt>
                <c:pt idx="775">
                  <c:v>-2.2450000000000001</c:v>
                </c:pt>
                <c:pt idx="776">
                  <c:v>-2.2349999999999999</c:v>
                </c:pt>
                <c:pt idx="777">
                  <c:v>-2.2250000000000001</c:v>
                </c:pt>
                <c:pt idx="778">
                  <c:v>-2.2149999999999999</c:v>
                </c:pt>
                <c:pt idx="779">
                  <c:v>-2.2050000000000001</c:v>
                </c:pt>
                <c:pt idx="780">
                  <c:v>-2.1949999999999998</c:v>
                </c:pt>
                <c:pt idx="781">
                  <c:v>-2.1850000000000001</c:v>
                </c:pt>
                <c:pt idx="782">
                  <c:v>-2.1749999999999998</c:v>
                </c:pt>
                <c:pt idx="783">
                  <c:v>-2.165</c:v>
                </c:pt>
                <c:pt idx="784">
                  <c:v>-2.1549999999999998</c:v>
                </c:pt>
                <c:pt idx="785">
                  <c:v>-2.145</c:v>
                </c:pt>
                <c:pt idx="786">
                  <c:v>-2.1349999999999998</c:v>
                </c:pt>
                <c:pt idx="787">
                  <c:v>-2.125</c:v>
                </c:pt>
                <c:pt idx="788">
                  <c:v>-2.1150000000000002</c:v>
                </c:pt>
                <c:pt idx="789">
                  <c:v>-2.105</c:v>
                </c:pt>
                <c:pt idx="790">
                  <c:v>-2.0950000000000002</c:v>
                </c:pt>
                <c:pt idx="791">
                  <c:v>-2.085</c:v>
                </c:pt>
                <c:pt idx="792">
                  <c:v>-2.0750000000000002</c:v>
                </c:pt>
                <c:pt idx="793">
                  <c:v>-2.0649999999999999</c:v>
                </c:pt>
                <c:pt idx="794">
                  <c:v>-2.0550000000000002</c:v>
                </c:pt>
                <c:pt idx="795">
                  <c:v>-2.0449999999999999</c:v>
                </c:pt>
                <c:pt idx="796">
                  <c:v>-2.0350000000000001</c:v>
                </c:pt>
                <c:pt idx="797">
                  <c:v>-2.0249999999999999</c:v>
                </c:pt>
                <c:pt idx="798">
                  <c:v>-2.0150000000000001</c:v>
                </c:pt>
                <c:pt idx="799">
                  <c:v>-2.0049999999999999</c:v>
                </c:pt>
                <c:pt idx="800">
                  <c:v>-1.9950000000000001</c:v>
                </c:pt>
                <c:pt idx="801">
                  <c:v>-1.9850000000000001</c:v>
                </c:pt>
                <c:pt idx="802">
                  <c:v>-1.9750000000000001</c:v>
                </c:pt>
                <c:pt idx="803">
                  <c:v>-1.9650000000000001</c:v>
                </c:pt>
                <c:pt idx="804">
                  <c:v>-1.955000000000001</c:v>
                </c:pt>
                <c:pt idx="805">
                  <c:v>-1.9450000000000001</c:v>
                </c:pt>
                <c:pt idx="806">
                  <c:v>-1.9350000000000001</c:v>
                </c:pt>
                <c:pt idx="807">
                  <c:v>-1.925</c:v>
                </c:pt>
                <c:pt idx="808">
                  <c:v>-1.915</c:v>
                </c:pt>
                <c:pt idx="809">
                  <c:v>-1.905</c:v>
                </c:pt>
                <c:pt idx="810">
                  <c:v>-1.895</c:v>
                </c:pt>
                <c:pt idx="811">
                  <c:v>-1.885</c:v>
                </c:pt>
                <c:pt idx="812">
                  <c:v>-1.875</c:v>
                </c:pt>
                <c:pt idx="813">
                  <c:v>-1.865</c:v>
                </c:pt>
                <c:pt idx="814">
                  <c:v>-1.855</c:v>
                </c:pt>
                <c:pt idx="815">
                  <c:v>-1.845</c:v>
                </c:pt>
                <c:pt idx="816">
                  <c:v>-1.835</c:v>
                </c:pt>
                <c:pt idx="817">
                  <c:v>-1.825</c:v>
                </c:pt>
                <c:pt idx="818">
                  <c:v>-1.8149999999999999</c:v>
                </c:pt>
                <c:pt idx="819">
                  <c:v>-1.8049999999999999</c:v>
                </c:pt>
                <c:pt idx="820">
                  <c:v>-1.7949999999999999</c:v>
                </c:pt>
                <c:pt idx="821">
                  <c:v>-1.7849999999999999</c:v>
                </c:pt>
                <c:pt idx="822">
                  <c:v>-1.7749999999999999</c:v>
                </c:pt>
                <c:pt idx="823">
                  <c:v>-1.7649999999999999</c:v>
                </c:pt>
                <c:pt idx="824">
                  <c:v>-1.7549999999999999</c:v>
                </c:pt>
                <c:pt idx="825">
                  <c:v>-1.7450000000000001</c:v>
                </c:pt>
                <c:pt idx="826">
                  <c:v>-1.7350000000000001</c:v>
                </c:pt>
                <c:pt idx="827">
                  <c:v>-1.725000000000001</c:v>
                </c:pt>
                <c:pt idx="828">
                  <c:v>-1.7150000000000001</c:v>
                </c:pt>
                <c:pt idx="829">
                  <c:v>-1.7050000000000001</c:v>
                </c:pt>
                <c:pt idx="830">
                  <c:v>-1.6950000000000001</c:v>
                </c:pt>
                <c:pt idx="831">
                  <c:v>-1.6850000000000001</c:v>
                </c:pt>
                <c:pt idx="832">
                  <c:v>-1.675</c:v>
                </c:pt>
                <c:pt idx="833">
                  <c:v>-1.665</c:v>
                </c:pt>
                <c:pt idx="834">
                  <c:v>-1.655</c:v>
                </c:pt>
                <c:pt idx="835">
                  <c:v>-1.645</c:v>
                </c:pt>
                <c:pt idx="836">
                  <c:v>-1.635</c:v>
                </c:pt>
                <c:pt idx="837">
                  <c:v>-1.625</c:v>
                </c:pt>
                <c:pt idx="838">
                  <c:v>-1.615</c:v>
                </c:pt>
                <c:pt idx="839">
                  <c:v>-1.605</c:v>
                </c:pt>
                <c:pt idx="840">
                  <c:v>-1.595</c:v>
                </c:pt>
                <c:pt idx="841">
                  <c:v>-1.585</c:v>
                </c:pt>
                <c:pt idx="842">
                  <c:v>-1.575</c:v>
                </c:pt>
                <c:pt idx="843">
                  <c:v>-1.5649999999999999</c:v>
                </c:pt>
                <c:pt idx="844">
                  <c:v>-1.5549999999999999</c:v>
                </c:pt>
                <c:pt idx="845">
                  <c:v>-1.5449999999999999</c:v>
                </c:pt>
                <c:pt idx="846">
                  <c:v>-1.5349999999999999</c:v>
                </c:pt>
                <c:pt idx="847">
                  <c:v>-1.5249999999999999</c:v>
                </c:pt>
                <c:pt idx="848">
                  <c:v>-1.5149999999999999</c:v>
                </c:pt>
                <c:pt idx="849">
                  <c:v>-1.5049999999999999</c:v>
                </c:pt>
                <c:pt idx="850">
                  <c:v>-1.495000000000001</c:v>
                </c:pt>
                <c:pt idx="851">
                  <c:v>-1.4850000000000001</c:v>
                </c:pt>
                <c:pt idx="852">
                  <c:v>-1.4750000000000001</c:v>
                </c:pt>
                <c:pt idx="853">
                  <c:v>-1.4650000000000001</c:v>
                </c:pt>
                <c:pt idx="854">
                  <c:v>-1.4550000000000001</c:v>
                </c:pt>
                <c:pt idx="855">
                  <c:v>-1.4450000000000001</c:v>
                </c:pt>
                <c:pt idx="856">
                  <c:v>-1.4350000000000001</c:v>
                </c:pt>
                <c:pt idx="857">
                  <c:v>-1.425</c:v>
                </c:pt>
                <c:pt idx="858">
                  <c:v>-1.415</c:v>
                </c:pt>
                <c:pt idx="859">
                  <c:v>-1.405</c:v>
                </c:pt>
                <c:pt idx="860">
                  <c:v>-1.395</c:v>
                </c:pt>
                <c:pt idx="861">
                  <c:v>-1.385</c:v>
                </c:pt>
                <c:pt idx="862">
                  <c:v>-1.375</c:v>
                </c:pt>
                <c:pt idx="863">
                  <c:v>-1.365</c:v>
                </c:pt>
                <c:pt idx="864">
                  <c:v>-1.355</c:v>
                </c:pt>
                <c:pt idx="865">
                  <c:v>-1.345</c:v>
                </c:pt>
                <c:pt idx="866">
                  <c:v>-1.335</c:v>
                </c:pt>
                <c:pt idx="867">
                  <c:v>-1.325</c:v>
                </c:pt>
                <c:pt idx="868">
                  <c:v>-1.3149999999999999</c:v>
                </c:pt>
                <c:pt idx="869">
                  <c:v>-1.3049999999999999</c:v>
                </c:pt>
                <c:pt idx="870">
                  <c:v>-1.2949999999999999</c:v>
                </c:pt>
                <c:pt idx="871">
                  <c:v>-1.2849999999999999</c:v>
                </c:pt>
                <c:pt idx="872">
                  <c:v>-1.2749999999999999</c:v>
                </c:pt>
                <c:pt idx="873">
                  <c:v>-1.265000000000001</c:v>
                </c:pt>
                <c:pt idx="874">
                  <c:v>-1.2549999999999999</c:v>
                </c:pt>
                <c:pt idx="875">
                  <c:v>-1.2450000000000001</c:v>
                </c:pt>
                <c:pt idx="876">
                  <c:v>-1.2350000000000001</c:v>
                </c:pt>
                <c:pt idx="877">
                  <c:v>-1.2250000000000001</c:v>
                </c:pt>
                <c:pt idx="878">
                  <c:v>-1.2150000000000001</c:v>
                </c:pt>
                <c:pt idx="879">
                  <c:v>-1.2050000000000001</c:v>
                </c:pt>
                <c:pt idx="880">
                  <c:v>-1.194999999999999</c:v>
                </c:pt>
                <c:pt idx="881">
                  <c:v>-1.1850000000000001</c:v>
                </c:pt>
                <c:pt idx="882">
                  <c:v>-1.175</c:v>
                </c:pt>
                <c:pt idx="883">
                  <c:v>-1.165</c:v>
                </c:pt>
                <c:pt idx="884">
                  <c:v>-1.155</c:v>
                </c:pt>
                <c:pt idx="885">
                  <c:v>-1.145</c:v>
                </c:pt>
                <c:pt idx="886">
                  <c:v>-1.135</c:v>
                </c:pt>
                <c:pt idx="887">
                  <c:v>-1.125</c:v>
                </c:pt>
                <c:pt idx="888">
                  <c:v>-1.115</c:v>
                </c:pt>
                <c:pt idx="889">
                  <c:v>-1.105</c:v>
                </c:pt>
                <c:pt idx="890">
                  <c:v>-1.095</c:v>
                </c:pt>
                <c:pt idx="891">
                  <c:v>-1.085</c:v>
                </c:pt>
                <c:pt idx="892">
                  <c:v>-1.075</c:v>
                </c:pt>
                <c:pt idx="893">
                  <c:v>-1.0649999999999999</c:v>
                </c:pt>
                <c:pt idx="894">
                  <c:v>-1.0549999999999999</c:v>
                </c:pt>
                <c:pt idx="895">
                  <c:v>-1.0449999999999999</c:v>
                </c:pt>
                <c:pt idx="896">
                  <c:v>-1.035000000000001</c:v>
                </c:pt>
                <c:pt idx="897">
                  <c:v>-1.0249999999999999</c:v>
                </c:pt>
                <c:pt idx="898">
                  <c:v>-1.0149999999999999</c:v>
                </c:pt>
                <c:pt idx="899">
                  <c:v>-1.0049999999999999</c:v>
                </c:pt>
              </c:numCache>
            </c:numRef>
          </c:xVal>
          <c:yVal>
            <c:numRef>
              <c:f>Narrow!$Q$1:$Q$901</c:f>
              <c:numCache>
                <c:formatCode>General</c:formatCode>
                <c:ptCount val="9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13.209409713745117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16.486476421356201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14.179416179656982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14.614684104919434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10.982008934020996</c:v>
                </c:pt>
                <c:pt idx="165">
                  <c:v>0</c:v>
                </c:pt>
                <c:pt idx="166">
                  <c:v>0</c:v>
                </c:pt>
                <c:pt idx="167">
                  <c:v>14.093338966369629</c:v>
                </c:pt>
                <c:pt idx="168">
                  <c:v>0</c:v>
                </c:pt>
                <c:pt idx="169">
                  <c:v>13.596686840057373</c:v>
                </c:pt>
                <c:pt idx="170">
                  <c:v>0</c:v>
                </c:pt>
                <c:pt idx="171">
                  <c:v>13.754471302032471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12.679973602294922</c:v>
                </c:pt>
                <c:pt idx="186">
                  <c:v>14.941275596618652</c:v>
                </c:pt>
                <c:pt idx="187">
                  <c:v>10.878215312957764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15.477407693862915</c:v>
                </c:pt>
                <c:pt idx="193">
                  <c:v>0</c:v>
                </c:pt>
                <c:pt idx="194">
                  <c:v>0</c:v>
                </c:pt>
                <c:pt idx="195">
                  <c:v>15.55706787109375</c:v>
                </c:pt>
                <c:pt idx="196">
                  <c:v>9.1114723682403564</c:v>
                </c:pt>
                <c:pt idx="197">
                  <c:v>11.057762622833252</c:v>
                </c:pt>
                <c:pt idx="198">
                  <c:v>15.808602333068848</c:v>
                </c:pt>
                <c:pt idx="199">
                  <c:v>0</c:v>
                </c:pt>
                <c:pt idx="200">
                  <c:v>0</c:v>
                </c:pt>
                <c:pt idx="201">
                  <c:v>13.212967157363892</c:v>
                </c:pt>
                <c:pt idx="202">
                  <c:v>0</c:v>
                </c:pt>
                <c:pt idx="203">
                  <c:v>17.457179546356201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20.409609794616699</c:v>
                </c:pt>
                <c:pt idx="208">
                  <c:v>0</c:v>
                </c:pt>
                <c:pt idx="209">
                  <c:v>16.435832977294922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12.476848602294922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13.239404678344727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12.75572681427002</c:v>
                </c:pt>
                <c:pt idx="227">
                  <c:v>14.037674427032471</c:v>
                </c:pt>
                <c:pt idx="228">
                  <c:v>0</c:v>
                </c:pt>
                <c:pt idx="229">
                  <c:v>11.625564098358154</c:v>
                </c:pt>
                <c:pt idx="230">
                  <c:v>0</c:v>
                </c:pt>
                <c:pt idx="231">
                  <c:v>17.280282974243164</c:v>
                </c:pt>
                <c:pt idx="232">
                  <c:v>14.327644109725952</c:v>
                </c:pt>
                <c:pt idx="233">
                  <c:v>19.24568605422974</c:v>
                </c:pt>
                <c:pt idx="234">
                  <c:v>11.880306720733643</c:v>
                </c:pt>
                <c:pt idx="235">
                  <c:v>14.253355026245117</c:v>
                </c:pt>
                <c:pt idx="236">
                  <c:v>12.028396964073181</c:v>
                </c:pt>
                <c:pt idx="237">
                  <c:v>0</c:v>
                </c:pt>
                <c:pt idx="238">
                  <c:v>0</c:v>
                </c:pt>
                <c:pt idx="239">
                  <c:v>21.51528787612915</c:v>
                </c:pt>
                <c:pt idx="240">
                  <c:v>0</c:v>
                </c:pt>
                <c:pt idx="241">
                  <c:v>14.597664833068848</c:v>
                </c:pt>
                <c:pt idx="242">
                  <c:v>0</c:v>
                </c:pt>
                <c:pt idx="243">
                  <c:v>13.321575005849201</c:v>
                </c:pt>
                <c:pt idx="244">
                  <c:v>0</c:v>
                </c:pt>
                <c:pt idx="245">
                  <c:v>13.908489227294922</c:v>
                </c:pt>
                <c:pt idx="246">
                  <c:v>13.367054462432861</c:v>
                </c:pt>
                <c:pt idx="247">
                  <c:v>14.540813684463501</c:v>
                </c:pt>
                <c:pt idx="248">
                  <c:v>11.501680135726929</c:v>
                </c:pt>
                <c:pt idx="249">
                  <c:v>17.777109146118157</c:v>
                </c:pt>
                <c:pt idx="250">
                  <c:v>15.18615945180257</c:v>
                </c:pt>
                <c:pt idx="251">
                  <c:v>14.589014291763306</c:v>
                </c:pt>
                <c:pt idx="252">
                  <c:v>12.61147403717041</c:v>
                </c:pt>
                <c:pt idx="253">
                  <c:v>14.165046453475952</c:v>
                </c:pt>
                <c:pt idx="254">
                  <c:v>15.083573341369629</c:v>
                </c:pt>
                <c:pt idx="255">
                  <c:v>17.323896646499634</c:v>
                </c:pt>
                <c:pt idx="256">
                  <c:v>14.502323627471924</c:v>
                </c:pt>
                <c:pt idx="257">
                  <c:v>15.546712716420492</c:v>
                </c:pt>
                <c:pt idx="258">
                  <c:v>13.846384664376577</c:v>
                </c:pt>
                <c:pt idx="259">
                  <c:v>14.619528813795609</c:v>
                </c:pt>
                <c:pt idx="260">
                  <c:v>15.84881173239814</c:v>
                </c:pt>
                <c:pt idx="261">
                  <c:v>16.17964990933736</c:v>
                </c:pt>
                <c:pt idx="262">
                  <c:v>17.995098972320555</c:v>
                </c:pt>
                <c:pt idx="263">
                  <c:v>16.992513613267377</c:v>
                </c:pt>
                <c:pt idx="264">
                  <c:v>15.90828393123768</c:v>
                </c:pt>
                <c:pt idx="265">
                  <c:v>17.284988796009735</c:v>
                </c:pt>
                <c:pt idx="266">
                  <c:v>16.285185641430793</c:v>
                </c:pt>
                <c:pt idx="267">
                  <c:v>16.577343114217122</c:v>
                </c:pt>
                <c:pt idx="268">
                  <c:v>16.015265849920418</c:v>
                </c:pt>
                <c:pt idx="269">
                  <c:v>17.445616965200379</c:v>
                </c:pt>
                <c:pt idx="270">
                  <c:v>17.005678155205466</c:v>
                </c:pt>
                <c:pt idx="271">
                  <c:v>15.858880383069398</c:v>
                </c:pt>
                <c:pt idx="272">
                  <c:v>17.359354869011909</c:v>
                </c:pt>
                <c:pt idx="273">
                  <c:v>16.880370330206958</c:v>
                </c:pt>
                <c:pt idx="274">
                  <c:v>16.175185786976535</c:v>
                </c:pt>
                <c:pt idx="275">
                  <c:v>16.475123151948182</c:v>
                </c:pt>
                <c:pt idx="276">
                  <c:v>16.267242598302158</c:v>
                </c:pt>
                <c:pt idx="277">
                  <c:v>15.956894434228236</c:v>
                </c:pt>
                <c:pt idx="278">
                  <c:v>16.491245023228906</c:v>
                </c:pt>
                <c:pt idx="279">
                  <c:v>17.039028703120717</c:v>
                </c:pt>
                <c:pt idx="280">
                  <c:v>17.373774779694422</c:v>
                </c:pt>
                <c:pt idx="281">
                  <c:v>16.861001142020363</c:v>
                </c:pt>
                <c:pt idx="282">
                  <c:v>17.437597159026325</c:v>
                </c:pt>
                <c:pt idx="283">
                  <c:v>17.18649234874643</c:v>
                </c:pt>
                <c:pt idx="284">
                  <c:v>16.444320604501179</c:v>
                </c:pt>
                <c:pt idx="285">
                  <c:v>16.307220505917165</c:v>
                </c:pt>
                <c:pt idx="286">
                  <c:v>17.998803775675974</c:v>
                </c:pt>
                <c:pt idx="287">
                  <c:v>17.068436301549276</c:v>
                </c:pt>
                <c:pt idx="288">
                  <c:v>15.999850148322597</c:v>
                </c:pt>
                <c:pt idx="289">
                  <c:v>16.659597883037492</c:v>
                </c:pt>
                <c:pt idx="290">
                  <c:v>16.121989458072477</c:v>
                </c:pt>
                <c:pt idx="291">
                  <c:v>16.245649524992963</c:v>
                </c:pt>
                <c:pt idx="292">
                  <c:v>16.312674560490443</c:v>
                </c:pt>
                <c:pt idx="293">
                  <c:v>16.616701352756657</c:v>
                </c:pt>
                <c:pt idx="294">
                  <c:v>16.86237457097867</c:v>
                </c:pt>
                <c:pt idx="295">
                  <c:v>17.275180354776744</c:v>
                </c:pt>
                <c:pt idx="296">
                  <c:v>16.554020263198623</c:v>
                </c:pt>
                <c:pt idx="297">
                  <c:v>16.706484068919274</c:v>
                </c:pt>
                <c:pt idx="298">
                  <c:v>16.297388283592284</c:v>
                </c:pt>
                <c:pt idx="299">
                  <c:v>16.205345397708058</c:v>
                </c:pt>
                <c:pt idx="300">
                  <c:v>16.730078993421611</c:v>
                </c:pt>
                <c:pt idx="301">
                  <c:v>17.172406649156049</c:v>
                </c:pt>
                <c:pt idx="302">
                  <c:v>15.913162004947662</c:v>
                </c:pt>
                <c:pt idx="303">
                  <c:v>16.154326282713534</c:v>
                </c:pt>
                <c:pt idx="304">
                  <c:v>16.01506460598997</c:v>
                </c:pt>
                <c:pt idx="305">
                  <c:v>15.78984623708223</c:v>
                </c:pt>
                <c:pt idx="306">
                  <c:v>16.119923747502838</c:v>
                </c:pt>
                <c:pt idx="307">
                  <c:v>15.431937764529074</c:v>
                </c:pt>
                <c:pt idx="308">
                  <c:v>15.695359656068145</c:v>
                </c:pt>
                <c:pt idx="309">
                  <c:v>15.021882045653559</c:v>
                </c:pt>
                <c:pt idx="310">
                  <c:v>15.680043563530944</c:v>
                </c:pt>
                <c:pt idx="311">
                  <c:v>15.391332808791137</c:v>
                </c:pt>
                <c:pt idx="312">
                  <c:v>15.214744447351812</c:v>
                </c:pt>
                <c:pt idx="313">
                  <c:v>15.843443885014924</c:v>
                </c:pt>
                <c:pt idx="314">
                  <c:v>15.644634366836598</c:v>
                </c:pt>
                <c:pt idx="315">
                  <c:v>15.323843533396722</c:v>
                </c:pt>
                <c:pt idx="316">
                  <c:v>15.28515071390731</c:v>
                </c:pt>
                <c:pt idx="317">
                  <c:v>15.36183599909057</c:v>
                </c:pt>
                <c:pt idx="318">
                  <c:v>15.442768546142759</c:v>
                </c:pt>
                <c:pt idx="319">
                  <c:v>15.084184092376869</c:v>
                </c:pt>
                <c:pt idx="320">
                  <c:v>15.316399631020133</c:v>
                </c:pt>
                <c:pt idx="321">
                  <c:v>15.593224209897659</c:v>
                </c:pt>
                <c:pt idx="322">
                  <c:v>15.717277437579789</c:v>
                </c:pt>
                <c:pt idx="323">
                  <c:v>15.081471220101459</c:v>
                </c:pt>
                <c:pt idx="324">
                  <c:v>15.638927090305021</c:v>
                </c:pt>
                <c:pt idx="325">
                  <c:v>15.441975812294654</c:v>
                </c:pt>
                <c:pt idx="326">
                  <c:v>16.427344542728619</c:v>
                </c:pt>
                <c:pt idx="327">
                  <c:v>15.950629954844448</c:v>
                </c:pt>
                <c:pt idx="328">
                  <c:v>15.295106613790834</c:v>
                </c:pt>
                <c:pt idx="329">
                  <c:v>16.038795540684379</c:v>
                </c:pt>
                <c:pt idx="330">
                  <c:v>15.615264572158722</c:v>
                </c:pt>
                <c:pt idx="331">
                  <c:v>15.754664748965642</c:v>
                </c:pt>
                <c:pt idx="332">
                  <c:v>15.471041014243601</c:v>
                </c:pt>
                <c:pt idx="333">
                  <c:v>15.707880609894566</c:v>
                </c:pt>
                <c:pt idx="334">
                  <c:v>15.11943157209504</c:v>
                </c:pt>
                <c:pt idx="335">
                  <c:v>15.188568594990944</c:v>
                </c:pt>
                <c:pt idx="336">
                  <c:v>15.164110271263461</c:v>
                </c:pt>
                <c:pt idx="337">
                  <c:v>14.949959249220532</c:v>
                </c:pt>
                <c:pt idx="338">
                  <c:v>15.369430537133113</c:v>
                </c:pt>
                <c:pt idx="339">
                  <c:v>15.167904924080435</c:v>
                </c:pt>
                <c:pt idx="340">
                  <c:v>15.273475229445555</c:v>
                </c:pt>
                <c:pt idx="341">
                  <c:v>15.369378033806296</c:v>
                </c:pt>
                <c:pt idx="342">
                  <c:v>15.142039111710872</c:v>
                </c:pt>
                <c:pt idx="343">
                  <c:v>16.355980555750744</c:v>
                </c:pt>
                <c:pt idx="344">
                  <c:v>15.206272742744531</c:v>
                </c:pt>
                <c:pt idx="345">
                  <c:v>15.514935450507449</c:v>
                </c:pt>
                <c:pt idx="346">
                  <c:v>15.093013115821442</c:v>
                </c:pt>
                <c:pt idx="347">
                  <c:v>15.051042416272757</c:v>
                </c:pt>
                <c:pt idx="348">
                  <c:v>15.405725914420504</c:v>
                </c:pt>
                <c:pt idx="349">
                  <c:v>15.474758779079803</c:v>
                </c:pt>
                <c:pt idx="350">
                  <c:v>15.168960467363014</c:v>
                </c:pt>
                <c:pt idx="351">
                  <c:v>15.249595373313619</c:v>
                </c:pt>
                <c:pt idx="352">
                  <c:v>15.114813459215696</c:v>
                </c:pt>
                <c:pt idx="353">
                  <c:v>15.453959271065274</c:v>
                </c:pt>
                <c:pt idx="354">
                  <c:v>15.633115581604613</c:v>
                </c:pt>
                <c:pt idx="355">
                  <c:v>15.365389652582474</c:v>
                </c:pt>
                <c:pt idx="356">
                  <c:v>15.628461866385557</c:v>
                </c:pt>
                <c:pt idx="357">
                  <c:v>15.809140617361908</c:v>
                </c:pt>
                <c:pt idx="358">
                  <c:v>15.370232981143012</c:v>
                </c:pt>
                <c:pt idx="359">
                  <c:v>15.392831917857219</c:v>
                </c:pt>
                <c:pt idx="360">
                  <c:v>15.355293286576563</c:v>
                </c:pt>
                <c:pt idx="361">
                  <c:v>15.067734015562042</c:v>
                </c:pt>
                <c:pt idx="362">
                  <c:v>15.074901681660947</c:v>
                </c:pt>
                <c:pt idx="363">
                  <c:v>15.265749582957964</c:v>
                </c:pt>
                <c:pt idx="364">
                  <c:v>15.125549304815245</c:v>
                </c:pt>
                <c:pt idx="365">
                  <c:v>15.132265271761856</c:v>
                </c:pt>
                <c:pt idx="366">
                  <c:v>15.837337528586239</c:v>
                </c:pt>
                <c:pt idx="367">
                  <c:v>15.095615394795299</c:v>
                </c:pt>
                <c:pt idx="368">
                  <c:v>15.177810212932055</c:v>
                </c:pt>
                <c:pt idx="369">
                  <c:v>15.10969430037483</c:v>
                </c:pt>
                <c:pt idx="370">
                  <c:v>15.102346080951591</c:v>
                </c:pt>
                <c:pt idx="371">
                  <c:v>15.315547196347815</c:v>
                </c:pt>
                <c:pt idx="372">
                  <c:v>15.774943226819847</c:v>
                </c:pt>
                <c:pt idx="373">
                  <c:v>15.219902624849414</c:v>
                </c:pt>
                <c:pt idx="374">
                  <c:v>14.9046269446215</c:v>
                </c:pt>
                <c:pt idx="375">
                  <c:v>15.071342298798932</c:v>
                </c:pt>
                <c:pt idx="376">
                  <c:v>15.697548396939515</c:v>
                </c:pt>
                <c:pt idx="377">
                  <c:v>15.038225853842411</c:v>
                </c:pt>
                <c:pt idx="378">
                  <c:v>15.290619704651274</c:v>
                </c:pt>
                <c:pt idx="379">
                  <c:v>15.124818743497201</c:v>
                </c:pt>
                <c:pt idx="380">
                  <c:v>15.181475611252914</c:v>
                </c:pt>
                <c:pt idx="381">
                  <c:v>15.163351882108465</c:v>
                </c:pt>
                <c:pt idx="382">
                  <c:v>15.470896144660806</c:v>
                </c:pt>
                <c:pt idx="383">
                  <c:v>15.186075643864129</c:v>
                </c:pt>
                <c:pt idx="384">
                  <c:v>15.336721294985876</c:v>
                </c:pt>
                <c:pt idx="385">
                  <c:v>15.093335423524351</c:v>
                </c:pt>
                <c:pt idx="386">
                  <c:v>15.089717593500691</c:v>
                </c:pt>
                <c:pt idx="387">
                  <c:v>15.4679239478771</c:v>
                </c:pt>
                <c:pt idx="388">
                  <c:v>15.141438956849877</c:v>
                </c:pt>
                <c:pt idx="389">
                  <c:v>15.148908325930849</c:v>
                </c:pt>
                <c:pt idx="390">
                  <c:v>15.03399776756698</c:v>
                </c:pt>
                <c:pt idx="391">
                  <c:v>14.978943220779534</c:v>
                </c:pt>
                <c:pt idx="392">
                  <c:v>14.89821831450057</c:v>
                </c:pt>
                <c:pt idx="393">
                  <c:v>15.379680215448573</c:v>
                </c:pt>
                <c:pt idx="394">
                  <c:v>15.248186653927053</c:v>
                </c:pt>
                <c:pt idx="395">
                  <c:v>15.037988121346826</c:v>
                </c:pt>
                <c:pt idx="396">
                  <c:v>15.180445330984451</c:v>
                </c:pt>
                <c:pt idx="397">
                  <c:v>15.172725509593361</c:v>
                </c:pt>
                <c:pt idx="398">
                  <c:v>15.36281104037664</c:v>
                </c:pt>
                <c:pt idx="399">
                  <c:v>14.891818002778656</c:v>
                </c:pt>
                <c:pt idx="400">
                  <c:v>15.655338951680047</c:v>
                </c:pt>
                <c:pt idx="401">
                  <c:v>15.603123909247575</c:v>
                </c:pt>
                <c:pt idx="402">
                  <c:v>15.433235381239202</c:v>
                </c:pt>
                <c:pt idx="403">
                  <c:v>15.221729267418869</c:v>
                </c:pt>
                <c:pt idx="404">
                  <c:v>15.250895280123761</c:v>
                </c:pt>
                <c:pt idx="405">
                  <c:v>15.316445022178211</c:v>
                </c:pt>
                <c:pt idx="406">
                  <c:v>15.244418907479872</c:v>
                </c:pt>
                <c:pt idx="407">
                  <c:v>15.343593353039022</c:v>
                </c:pt>
                <c:pt idx="408">
                  <c:v>15.215047150177142</c:v>
                </c:pt>
                <c:pt idx="409">
                  <c:v>15.320930384877903</c:v>
                </c:pt>
                <c:pt idx="410">
                  <c:v>15.774651182580875</c:v>
                </c:pt>
                <c:pt idx="411">
                  <c:v>15.385080282992504</c:v>
                </c:pt>
                <c:pt idx="412">
                  <c:v>15.481331457703664</c:v>
                </c:pt>
                <c:pt idx="413">
                  <c:v>15.851842065407158</c:v>
                </c:pt>
                <c:pt idx="414">
                  <c:v>15.322021570734993</c:v>
                </c:pt>
                <c:pt idx="415">
                  <c:v>15.31706517339331</c:v>
                </c:pt>
                <c:pt idx="416">
                  <c:v>15.177947594635729</c:v>
                </c:pt>
                <c:pt idx="417">
                  <c:v>14.984204836044471</c:v>
                </c:pt>
                <c:pt idx="418">
                  <c:v>15.299484940585767</c:v>
                </c:pt>
                <c:pt idx="419">
                  <c:v>15.535792990655139</c:v>
                </c:pt>
                <c:pt idx="420">
                  <c:v>15.526288140575126</c:v>
                </c:pt>
                <c:pt idx="421">
                  <c:v>15.490572879511284</c:v>
                </c:pt>
                <c:pt idx="422">
                  <c:v>15.281251849121517</c:v>
                </c:pt>
                <c:pt idx="423">
                  <c:v>15.925032618087712</c:v>
                </c:pt>
                <c:pt idx="424">
                  <c:v>15.175140642621217</c:v>
                </c:pt>
                <c:pt idx="425">
                  <c:v>15.579353367190816</c:v>
                </c:pt>
                <c:pt idx="426">
                  <c:v>15.415491524462897</c:v>
                </c:pt>
                <c:pt idx="427">
                  <c:v>15.328001538877071</c:v>
                </c:pt>
                <c:pt idx="428">
                  <c:v>15.477270341584568</c:v>
                </c:pt>
                <c:pt idx="429">
                  <c:v>15.344499414067872</c:v>
                </c:pt>
                <c:pt idx="430">
                  <c:v>15.314983664437243</c:v>
                </c:pt>
                <c:pt idx="431">
                  <c:v>15.912795306106622</c:v>
                </c:pt>
                <c:pt idx="432">
                  <c:v>15.447475330916797</c:v>
                </c:pt>
                <c:pt idx="433">
                  <c:v>15.693350290945158</c:v>
                </c:pt>
                <c:pt idx="434">
                  <c:v>15.440740393459954</c:v>
                </c:pt>
                <c:pt idx="435">
                  <c:v>15.435954588943638</c:v>
                </c:pt>
                <c:pt idx="436">
                  <c:v>15.353158087523086</c:v>
                </c:pt>
                <c:pt idx="437">
                  <c:v>15.60712146859041</c:v>
                </c:pt>
                <c:pt idx="438">
                  <c:v>15.593319136097239</c:v>
                </c:pt>
                <c:pt idx="439">
                  <c:v>15.592411754541839</c:v>
                </c:pt>
                <c:pt idx="440">
                  <c:v>16.093579749956056</c:v>
                </c:pt>
                <c:pt idx="441">
                  <c:v>15.788896948726554</c:v>
                </c:pt>
                <c:pt idx="442">
                  <c:v>15.74162324174679</c:v>
                </c:pt>
                <c:pt idx="443">
                  <c:v>15.77617319073776</c:v>
                </c:pt>
                <c:pt idx="444">
                  <c:v>15.791148808525952</c:v>
                </c:pt>
                <c:pt idx="445">
                  <c:v>16.175636092395894</c:v>
                </c:pt>
                <c:pt idx="446">
                  <c:v>16.246731443333918</c:v>
                </c:pt>
                <c:pt idx="447">
                  <c:v>16.214797573279043</c:v>
                </c:pt>
                <c:pt idx="448">
                  <c:v>16.535180738629542</c:v>
                </c:pt>
                <c:pt idx="449">
                  <c:v>16.05456754875517</c:v>
                </c:pt>
                <c:pt idx="450">
                  <c:v>16.204376226076498</c:v>
                </c:pt>
                <c:pt idx="451">
                  <c:v>16.48457723479217</c:v>
                </c:pt>
                <c:pt idx="452">
                  <c:v>16.753026152700684</c:v>
                </c:pt>
                <c:pt idx="453">
                  <c:v>16.709217206407814</c:v>
                </c:pt>
                <c:pt idx="454">
                  <c:v>16.934804817361218</c:v>
                </c:pt>
                <c:pt idx="455">
                  <c:v>17.070282009481652</c:v>
                </c:pt>
                <c:pt idx="456">
                  <c:v>17.410635591474215</c:v>
                </c:pt>
                <c:pt idx="457">
                  <c:v>17.806009900208068</c:v>
                </c:pt>
                <c:pt idx="458">
                  <c:v>17.868045935249175</c:v>
                </c:pt>
                <c:pt idx="459">
                  <c:v>18.827107311586545</c:v>
                </c:pt>
                <c:pt idx="460">
                  <c:v>18.946686248293403</c:v>
                </c:pt>
                <c:pt idx="461">
                  <c:v>19.390172457716368</c:v>
                </c:pt>
                <c:pt idx="462">
                  <c:v>21.064730101246003</c:v>
                </c:pt>
                <c:pt idx="463">
                  <c:v>20.519237681152653</c:v>
                </c:pt>
                <c:pt idx="464">
                  <c:v>21.039375828196668</c:v>
                </c:pt>
                <c:pt idx="465">
                  <c:v>21.871475336521918</c:v>
                </c:pt>
                <c:pt idx="466">
                  <c:v>22.164452923833007</c:v>
                </c:pt>
                <c:pt idx="467">
                  <c:v>24.02348479365682</c:v>
                </c:pt>
                <c:pt idx="468">
                  <c:v>26.222588159659789</c:v>
                </c:pt>
                <c:pt idx="469">
                  <c:v>28.176165737302725</c:v>
                </c:pt>
                <c:pt idx="470">
                  <c:v>30.654107515729102</c:v>
                </c:pt>
                <c:pt idx="471">
                  <c:v>34.177552010980037</c:v>
                </c:pt>
                <c:pt idx="472">
                  <c:v>36.340797690683061</c:v>
                </c:pt>
                <c:pt idx="473">
                  <c:v>39.445401675734956</c:v>
                </c:pt>
                <c:pt idx="474">
                  <c:v>43.076350824233302</c:v>
                </c:pt>
                <c:pt idx="475">
                  <c:v>45.568763549137962</c:v>
                </c:pt>
                <c:pt idx="476">
                  <c:v>49.250951499537599</c:v>
                </c:pt>
                <c:pt idx="477">
                  <c:v>52.832184822169836</c:v>
                </c:pt>
                <c:pt idx="478">
                  <c:v>59.864340548963035</c:v>
                </c:pt>
                <c:pt idx="479">
                  <c:v>66.761396237345409</c:v>
                </c:pt>
                <c:pt idx="480">
                  <c:v>77.710248294664694</c:v>
                </c:pt>
                <c:pt idx="481">
                  <c:v>90.75926131080179</c:v>
                </c:pt>
                <c:pt idx="482">
                  <c:v>104.66813072139567</c:v>
                </c:pt>
                <c:pt idx="483">
                  <c:v>118.76760613443321</c:v>
                </c:pt>
                <c:pt idx="484">
                  <c:v>126.84055880618885</c:v>
                </c:pt>
                <c:pt idx="485">
                  <c:v>138.34403483816348</c:v>
                </c:pt>
                <c:pt idx="486">
                  <c:v>143.24812739077072</c:v>
                </c:pt>
                <c:pt idx="487">
                  <c:v>149.03413727755003</c:v>
                </c:pt>
                <c:pt idx="488">
                  <c:v>147.8368092119961</c:v>
                </c:pt>
                <c:pt idx="489">
                  <c:v>147.54224062495763</c:v>
                </c:pt>
                <c:pt idx="490">
                  <c:v>149.48603426268272</c:v>
                </c:pt>
                <c:pt idx="491">
                  <c:v>147.85910194973613</c:v>
                </c:pt>
                <c:pt idx="492">
                  <c:v>147.36818214305882</c:v>
                </c:pt>
                <c:pt idx="493">
                  <c:v>146.34631410385151</c:v>
                </c:pt>
                <c:pt idx="494">
                  <c:v>145.43631136201881</c:v>
                </c:pt>
                <c:pt idx="495">
                  <c:v>149.61849329570228</c:v>
                </c:pt>
                <c:pt idx="496">
                  <c:v>146.28687622321686</c:v>
                </c:pt>
                <c:pt idx="497">
                  <c:v>143.19327331013702</c:v>
                </c:pt>
                <c:pt idx="498">
                  <c:v>138.94073087583757</c:v>
                </c:pt>
                <c:pt idx="499">
                  <c:v>130.6716197005382</c:v>
                </c:pt>
                <c:pt idx="500">
                  <c:v>122.84504616647277</c:v>
                </c:pt>
                <c:pt idx="501">
                  <c:v>111.16753767895173</c:v>
                </c:pt>
                <c:pt idx="502">
                  <c:v>97.891429362049053</c:v>
                </c:pt>
                <c:pt idx="503">
                  <c:v>82.97678800284514</c:v>
                </c:pt>
                <c:pt idx="504">
                  <c:v>73.080996181906713</c:v>
                </c:pt>
                <c:pt idx="505">
                  <c:v>62.848781543118612</c:v>
                </c:pt>
                <c:pt idx="506">
                  <c:v>56.503077104165627</c:v>
                </c:pt>
                <c:pt idx="507">
                  <c:v>50.743859213686754</c:v>
                </c:pt>
                <c:pt idx="508">
                  <c:v>47.53757666233723</c:v>
                </c:pt>
                <c:pt idx="509">
                  <c:v>46.17652764588037</c:v>
                </c:pt>
                <c:pt idx="510">
                  <c:v>42.215166864650591</c:v>
                </c:pt>
                <c:pt idx="511">
                  <c:v>38.433871768555548</c:v>
                </c:pt>
                <c:pt idx="512">
                  <c:v>34.364251464667809</c:v>
                </c:pt>
                <c:pt idx="513">
                  <c:v>31.362947648066029</c:v>
                </c:pt>
                <c:pt idx="514">
                  <c:v>29.201704995251635</c:v>
                </c:pt>
                <c:pt idx="515">
                  <c:v>26.400814371901355</c:v>
                </c:pt>
                <c:pt idx="516">
                  <c:v>24.483434435029388</c:v>
                </c:pt>
                <c:pt idx="517">
                  <c:v>22.645000351492801</c:v>
                </c:pt>
                <c:pt idx="518">
                  <c:v>20.712212425545111</c:v>
                </c:pt>
                <c:pt idx="519">
                  <c:v>20.336352165124456</c:v>
                </c:pt>
                <c:pt idx="520">
                  <c:v>20.090879372479442</c:v>
                </c:pt>
                <c:pt idx="521">
                  <c:v>19.531396109567773</c:v>
                </c:pt>
                <c:pt idx="522">
                  <c:v>19.105890838234359</c:v>
                </c:pt>
                <c:pt idx="523">
                  <c:v>18.619510165143076</c:v>
                </c:pt>
                <c:pt idx="524">
                  <c:v>18.789743000296532</c:v>
                </c:pt>
                <c:pt idx="525">
                  <c:v>18.555837142169118</c:v>
                </c:pt>
                <c:pt idx="526">
                  <c:v>18.303218837932494</c:v>
                </c:pt>
                <c:pt idx="527">
                  <c:v>17.930306485110851</c:v>
                </c:pt>
                <c:pt idx="528">
                  <c:v>18.206995099044043</c:v>
                </c:pt>
                <c:pt idx="529">
                  <c:v>17.824135384094788</c:v>
                </c:pt>
                <c:pt idx="530">
                  <c:v>18.199465053103793</c:v>
                </c:pt>
                <c:pt idx="531">
                  <c:v>17.663229830653705</c:v>
                </c:pt>
                <c:pt idx="532">
                  <c:v>17.376979152849934</c:v>
                </c:pt>
                <c:pt idx="533">
                  <c:v>17.778794279376278</c:v>
                </c:pt>
                <c:pt idx="534">
                  <c:v>18.150264803101035</c:v>
                </c:pt>
                <c:pt idx="535">
                  <c:v>18.422578220329587</c:v>
                </c:pt>
                <c:pt idx="536">
                  <c:v>17.720793215804562</c:v>
                </c:pt>
                <c:pt idx="537">
                  <c:v>17.558085885329845</c:v>
                </c:pt>
                <c:pt idx="538">
                  <c:v>17.603544477498311</c:v>
                </c:pt>
                <c:pt idx="539">
                  <c:v>17.63007852450594</c:v>
                </c:pt>
                <c:pt idx="540">
                  <c:v>17.289497044369003</c:v>
                </c:pt>
                <c:pt idx="541">
                  <c:v>17.631246945176805</c:v>
                </c:pt>
                <c:pt idx="542">
                  <c:v>17.364580977637814</c:v>
                </c:pt>
                <c:pt idx="543">
                  <c:v>16.626131611556008</c:v>
                </c:pt>
                <c:pt idx="544">
                  <c:v>16.548323479720523</c:v>
                </c:pt>
                <c:pt idx="545">
                  <c:v>15.397190408960817</c:v>
                </c:pt>
                <c:pt idx="546">
                  <c:v>15.027696679997188</c:v>
                </c:pt>
                <c:pt idx="547">
                  <c:v>14.670437847315402</c:v>
                </c:pt>
                <c:pt idx="548">
                  <c:v>14.775605490238503</c:v>
                </c:pt>
                <c:pt idx="549">
                  <c:v>14.854290565481158</c:v>
                </c:pt>
                <c:pt idx="550">
                  <c:v>14.681840625547228</c:v>
                </c:pt>
                <c:pt idx="551">
                  <c:v>14.657175869535106</c:v>
                </c:pt>
                <c:pt idx="552">
                  <c:v>14.26225802585294</c:v>
                </c:pt>
                <c:pt idx="553">
                  <c:v>14.867255292451087</c:v>
                </c:pt>
                <c:pt idx="554">
                  <c:v>15.197601140334907</c:v>
                </c:pt>
                <c:pt idx="555">
                  <c:v>14.733525266734564</c:v>
                </c:pt>
                <c:pt idx="556">
                  <c:v>14.527303041095454</c:v>
                </c:pt>
                <c:pt idx="557">
                  <c:v>14.754693979115963</c:v>
                </c:pt>
                <c:pt idx="558">
                  <c:v>14.664285209928693</c:v>
                </c:pt>
                <c:pt idx="559">
                  <c:v>14.974125294402093</c:v>
                </c:pt>
                <c:pt idx="560">
                  <c:v>14.505762803238049</c:v>
                </c:pt>
                <c:pt idx="561">
                  <c:v>14.424883408561779</c:v>
                </c:pt>
                <c:pt idx="562">
                  <c:v>14.810536241706679</c:v>
                </c:pt>
                <c:pt idx="563">
                  <c:v>14.607981547281362</c:v>
                </c:pt>
                <c:pt idx="564">
                  <c:v>14.459706114349679</c:v>
                </c:pt>
                <c:pt idx="565">
                  <c:v>15.313878285792448</c:v>
                </c:pt>
                <c:pt idx="566">
                  <c:v>14.216422341645711</c:v>
                </c:pt>
                <c:pt idx="567">
                  <c:v>14.508677349209556</c:v>
                </c:pt>
                <c:pt idx="568">
                  <c:v>14.686249859221356</c:v>
                </c:pt>
                <c:pt idx="569">
                  <c:v>14.575590250529643</c:v>
                </c:pt>
                <c:pt idx="570">
                  <c:v>14.414893821011418</c:v>
                </c:pt>
                <c:pt idx="571">
                  <c:v>14.476439174587579</c:v>
                </c:pt>
                <c:pt idx="572">
                  <c:v>14.993917486568293</c:v>
                </c:pt>
                <c:pt idx="573">
                  <c:v>14.835502986352806</c:v>
                </c:pt>
                <c:pt idx="574">
                  <c:v>15.033751008233853</c:v>
                </c:pt>
                <c:pt idx="575">
                  <c:v>14.60453243707083</c:v>
                </c:pt>
                <c:pt idx="576">
                  <c:v>14.927821166796779</c:v>
                </c:pt>
                <c:pt idx="577">
                  <c:v>14.51844882727198</c:v>
                </c:pt>
                <c:pt idx="578">
                  <c:v>15.040876812530012</c:v>
                </c:pt>
                <c:pt idx="579">
                  <c:v>14.935481987097887</c:v>
                </c:pt>
                <c:pt idx="580">
                  <c:v>14.445444747841675</c:v>
                </c:pt>
                <c:pt idx="581">
                  <c:v>14.647918128614943</c:v>
                </c:pt>
                <c:pt idx="582">
                  <c:v>14.816923429415777</c:v>
                </c:pt>
                <c:pt idx="583">
                  <c:v>14.551395474956726</c:v>
                </c:pt>
                <c:pt idx="584">
                  <c:v>14.597571892506632</c:v>
                </c:pt>
                <c:pt idx="585">
                  <c:v>14.391533557391956</c:v>
                </c:pt>
                <c:pt idx="586">
                  <c:v>15.14026394357599</c:v>
                </c:pt>
                <c:pt idx="587">
                  <c:v>14.820157195480778</c:v>
                </c:pt>
                <c:pt idx="588">
                  <c:v>14.69764910281544</c:v>
                </c:pt>
                <c:pt idx="589">
                  <c:v>14.822379408675062</c:v>
                </c:pt>
                <c:pt idx="590">
                  <c:v>14.07473837659407</c:v>
                </c:pt>
                <c:pt idx="591">
                  <c:v>14.417343196518924</c:v>
                </c:pt>
                <c:pt idx="592">
                  <c:v>14.462690330104323</c:v>
                </c:pt>
                <c:pt idx="593">
                  <c:v>14.652400751519046</c:v>
                </c:pt>
                <c:pt idx="594">
                  <c:v>14.240345441075441</c:v>
                </c:pt>
                <c:pt idx="595">
                  <c:v>14.153258005265267</c:v>
                </c:pt>
                <c:pt idx="596">
                  <c:v>14.759256286621092</c:v>
                </c:pt>
                <c:pt idx="597">
                  <c:v>14.71277320303329</c:v>
                </c:pt>
                <c:pt idx="598">
                  <c:v>14.861895452393057</c:v>
                </c:pt>
                <c:pt idx="599">
                  <c:v>14.381717185413137</c:v>
                </c:pt>
                <c:pt idx="600">
                  <c:v>14.907173851663753</c:v>
                </c:pt>
                <c:pt idx="601">
                  <c:v>14.414707354523919</c:v>
                </c:pt>
                <c:pt idx="602">
                  <c:v>14.729581429715797</c:v>
                </c:pt>
                <c:pt idx="603">
                  <c:v>14.730750161358435</c:v>
                </c:pt>
                <c:pt idx="604">
                  <c:v>14.325142755668034</c:v>
                </c:pt>
                <c:pt idx="605">
                  <c:v>14.488961394116716</c:v>
                </c:pt>
                <c:pt idx="606">
                  <c:v>14.697819959714218</c:v>
                </c:pt>
                <c:pt idx="607">
                  <c:v>14.357784948978328</c:v>
                </c:pt>
                <c:pt idx="608">
                  <c:v>15.114640225118128</c:v>
                </c:pt>
                <c:pt idx="609">
                  <c:v>14.784905680588313</c:v>
                </c:pt>
                <c:pt idx="610">
                  <c:v>14.341708491088221</c:v>
                </c:pt>
                <c:pt idx="611">
                  <c:v>14.09078119651616</c:v>
                </c:pt>
                <c:pt idx="612">
                  <c:v>14.961988440538065</c:v>
                </c:pt>
                <c:pt idx="613">
                  <c:v>15.301913155598587</c:v>
                </c:pt>
                <c:pt idx="614">
                  <c:v>14.572931298132865</c:v>
                </c:pt>
                <c:pt idx="615">
                  <c:v>14.034062663211099</c:v>
                </c:pt>
                <c:pt idx="616">
                  <c:v>14.404873445359144</c:v>
                </c:pt>
                <c:pt idx="617">
                  <c:v>14.718500778891823</c:v>
                </c:pt>
                <c:pt idx="618">
                  <c:v>14.41030222587003</c:v>
                </c:pt>
                <c:pt idx="619">
                  <c:v>14.943619181860738</c:v>
                </c:pt>
                <c:pt idx="620">
                  <c:v>14.388479497035345</c:v>
                </c:pt>
                <c:pt idx="621">
                  <c:v>16.100429771538067</c:v>
                </c:pt>
                <c:pt idx="622">
                  <c:v>14.237135051644366</c:v>
                </c:pt>
                <c:pt idx="623">
                  <c:v>13.992991457062383</c:v>
                </c:pt>
                <c:pt idx="624">
                  <c:v>14.168740744590758</c:v>
                </c:pt>
                <c:pt idx="625">
                  <c:v>14.552734029097635</c:v>
                </c:pt>
                <c:pt idx="626">
                  <c:v>15.245379076004028</c:v>
                </c:pt>
                <c:pt idx="627">
                  <c:v>15.19810652968907</c:v>
                </c:pt>
                <c:pt idx="628">
                  <c:v>13.953903554530626</c:v>
                </c:pt>
                <c:pt idx="629">
                  <c:v>14.386425023383282</c:v>
                </c:pt>
                <c:pt idx="630">
                  <c:v>14.574400857875222</c:v>
                </c:pt>
                <c:pt idx="631">
                  <c:v>14.90342806346381</c:v>
                </c:pt>
                <c:pt idx="632">
                  <c:v>15.113364812400606</c:v>
                </c:pt>
                <c:pt idx="633">
                  <c:v>14.278498316988534</c:v>
                </c:pt>
                <c:pt idx="634">
                  <c:v>15.497836422275853</c:v>
                </c:pt>
                <c:pt idx="635">
                  <c:v>14.107002316099225</c:v>
                </c:pt>
                <c:pt idx="636">
                  <c:v>14.367845350696193</c:v>
                </c:pt>
                <c:pt idx="637">
                  <c:v>15.180169335727033</c:v>
                </c:pt>
                <c:pt idx="638">
                  <c:v>14.271946522924635</c:v>
                </c:pt>
                <c:pt idx="639">
                  <c:v>14.056913541209314</c:v>
                </c:pt>
                <c:pt idx="640">
                  <c:v>14.734883139773114</c:v>
                </c:pt>
                <c:pt idx="641">
                  <c:v>15.898393402496975</c:v>
                </c:pt>
                <c:pt idx="642">
                  <c:v>14.794817263080228</c:v>
                </c:pt>
                <c:pt idx="643">
                  <c:v>15.494633542863944</c:v>
                </c:pt>
                <c:pt idx="644">
                  <c:v>15.365848831508472</c:v>
                </c:pt>
                <c:pt idx="645">
                  <c:v>13.531441103328358</c:v>
                </c:pt>
                <c:pt idx="646">
                  <c:v>14.847092628479004</c:v>
                </c:pt>
                <c:pt idx="647">
                  <c:v>15.789527557112955</c:v>
                </c:pt>
                <c:pt idx="648">
                  <c:v>15.861629331111907</c:v>
                </c:pt>
                <c:pt idx="649">
                  <c:v>16.336255868275963</c:v>
                </c:pt>
                <c:pt idx="650">
                  <c:v>13.827412755865801</c:v>
                </c:pt>
                <c:pt idx="651">
                  <c:v>14.819129173572247</c:v>
                </c:pt>
                <c:pt idx="652">
                  <c:v>13.967658743262291</c:v>
                </c:pt>
                <c:pt idx="653">
                  <c:v>13.748574213548139</c:v>
                </c:pt>
                <c:pt idx="654">
                  <c:v>14.760936260223389</c:v>
                </c:pt>
                <c:pt idx="655">
                  <c:v>14.659807311164009</c:v>
                </c:pt>
                <c:pt idx="656">
                  <c:v>12.83280518054962</c:v>
                </c:pt>
                <c:pt idx="657">
                  <c:v>14.322691977024078</c:v>
                </c:pt>
                <c:pt idx="658">
                  <c:v>14.309485276540121</c:v>
                </c:pt>
                <c:pt idx="659">
                  <c:v>14.718227386474609</c:v>
                </c:pt>
                <c:pt idx="660">
                  <c:v>14.949226284027098</c:v>
                </c:pt>
                <c:pt idx="661">
                  <c:v>14.048656123025077</c:v>
                </c:pt>
                <c:pt idx="662">
                  <c:v>13.632708263397216</c:v>
                </c:pt>
                <c:pt idx="663">
                  <c:v>11.733683347702026</c:v>
                </c:pt>
                <c:pt idx="664">
                  <c:v>0</c:v>
                </c:pt>
                <c:pt idx="665">
                  <c:v>14.37082274754842</c:v>
                </c:pt>
                <c:pt idx="666">
                  <c:v>17.770052591959637</c:v>
                </c:pt>
                <c:pt idx="667">
                  <c:v>14.554206848144531</c:v>
                </c:pt>
                <c:pt idx="668">
                  <c:v>13.219977855682373</c:v>
                </c:pt>
                <c:pt idx="669">
                  <c:v>13.985986948013306</c:v>
                </c:pt>
                <c:pt idx="670">
                  <c:v>17.937788486480713</c:v>
                </c:pt>
                <c:pt idx="671">
                  <c:v>15.537396669387817</c:v>
                </c:pt>
                <c:pt idx="672">
                  <c:v>19.329879045486454</c:v>
                </c:pt>
                <c:pt idx="673">
                  <c:v>14.709643205006916</c:v>
                </c:pt>
                <c:pt idx="674">
                  <c:v>14.260261535644531</c:v>
                </c:pt>
                <c:pt idx="675">
                  <c:v>18.525678634643555</c:v>
                </c:pt>
                <c:pt idx="676">
                  <c:v>10.217220306396484</c:v>
                </c:pt>
                <c:pt idx="677">
                  <c:v>15.469316959381104</c:v>
                </c:pt>
                <c:pt idx="678">
                  <c:v>18.229152917861942</c:v>
                </c:pt>
                <c:pt idx="679">
                  <c:v>14.712759017944336</c:v>
                </c:pt>
                <c:pt idx="680">
                  <c:v>0</c:v>
                </c:pt>
                <c:pt idx="681">
                  <c:v>9.3286881446838379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15.95941162109375</c:v>
                </c:pt>
                <c:pt idx="686">
                  <c:v>0</c:v>
                </c:pt>
                <c:pt idx="687">
                  <c:v>0</c:v>
                </c:pt>
                <c:pt idx="688">
                  <c:v>13.128634452819824</c:v>
                </c:pt>
                <c:pt idx="689">
                  <c:v>14.703760623931885</c:v>
                </c:pt>
                <c:pt idx="690">
                  <c:v>0</c:v>
                </c:pt>
                <c:pt idx="691">
                  <c:v>0</c:v>
                </c:pt>
                <c:pt idx="692">
                  <c:v>18.410584449768066</c:v>
                </c:pt>
                <c:pt idx="693">
                  <c:v>15.882682323455811</c:v>
                </c:pt>
                <c:pt idx="694">
                  <c:v>13.718617916107178</c:v>
                </c:pt>
                <c:pt idx="695">
                  <c:v>0</c:v>
                </c:pt>
                <c:pt idx="696">
                  <c:v>13.015073299407959</c:v>
                </c:pt>
                <c:pt idx="697">
                  <c:v>24.948952674865726</c:v>
                </c:pt>
                <c:pt idx="698">
                  <c:v>18.020936012268066</c:v>
                </c:pt>
                <c:pt idx="699">
                  <c:v>11.928298950195313</c:v>
                </c:pt>
                <c:pt idx="700">
                  <c:v>0</c:v>
                </c:pt>
                <c:pt idx="701">
                  <c:v>0</c:v>
                </c:pt>
                <c:pt idx="702">
                  <c:v>16.681580066680908</c:v>
                </c:pt>
                <c:pt idx="703">
                  <c:v>0</c:v>
                </c:pt>
                <c:pt idx="704">
                  <c:v>14.729430198669434</c:v>
                </c:pt>
                <c:pt idx="705">
                  <c:v>10.591524124145508</c:v>
                </c:pt>
                <c:pt idx="706">
                  <c:v>13.52860689163208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11.291160583496094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13.564459323883057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17.803581237792969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13.733266353607178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13.909187316894531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17.249032974243164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13.796324253082275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16.968759536743164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05E-4E16-8345-4B762F955D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4589136"/>
        <c:axId val="415741104"/>
      </c:scatterChart>
      <c:valAx>
        <c:axId val="354589136"/>
        <c:scaling>
          <c:orientation val="minMax"/>
          <c:max val="-4.8"/>
          <c:min val="-5.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Position [mm]</a:t>
                </a:r>
              </a:p>
            </c:rich>
          </c:tx>
          <c:overlay val="0"/>
        </c:title>
        <c:numFmt formatCode="General" sourceLinked="1"/>
        <c:majorTickMark val="in"/>
        <c:minorTickMark val="in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FI"/>
          </a:p>
        </c:txPr>
        <c:crossAx val="415741104"/>
        <c:crosses val="autoZero"/>
        <c:crossBetween val="midCat"/>
        <c:majorUnit val="0.1"/>
        <c:minorUnit val="5.000000000000001E-2"/>
      </c:valAx>
      <c:valAx>
        <c:axId val="415741104"/>
        <c:scaling>
          <c:orientation val="minMax"/>
        </c:scaling>
        <c:delete val="0"/>
        <c:axPos val="l"/>
        <c:title>
          <c:tx>
            <c:rich>
              <a:bodyPr anchor="t" anchorCtr="1"/>
              <a:lstStyle/>
              <a:p>
                <a:pPr>
                  <a:defRPr/>
                </a:pPr>
                <a:r>
                  <a:rPr lang="en-US"/>
                  <a:t>Pmax Sum [mV]</a:t>
                </a:r>
              </a:p>
            </c:rich>
          </c:tx>
          <c:overlay val="0"/>
          <c:spPr>
            <a:ln>
              <a:noFill/>
            </a:ln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FI"/>
          </a:p>
        </c:txPr>
        <c:crossAx val="354589136"/>
        <c:crossesAt val="-5.4"/>
        <c:crossBetween val="midCat"/>
        <c:minorUnit val="1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  <c:extLst/>
  </c:chart>
  <c:spPr>
    <a:ln>
      <a:noFill/>
    </a:ln>
  </c:spPr>
  <c:txPr>
    <a:bodyPr/>
    <a:lstStyle/>
    <a:p>
      <a:pPr>
        <a:defRPr/>
      </a:pPr>
      <a:endParaRPr lang="en-FI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9468631058968"/>
          <c:y val="0.13320496118404079"/>
          <c:w val="0.85542793015882956"/>
          <c:h val="0.71944263038193135"/>
        </c:manualLayout>
      </c:layout>
      <c:scatterChart>
        <c:scatterStyle val="lineMarker"/>
        <c:varyColors val="0"/>
        <c:ser>
          <c:idx val="2"/>
          <c:order val="0"/>
          <c:tx>
            <c:v>Pamx narrow ch 3</c:v>
          </c:tx>
          <c:spPr>
            <a:ln w="6350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c:spPr>
          <c:marker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Narrow!$H$2:$H$901</c:f>
              <c:numCache>
                <c:formatCode>General</c:formatCode>
                <c:ptCount val="900"/>
                <c:pt idx="0">
                  <c:v>-9.995000000000001</c:v>
                </c:pt>
                <c:pt idx="1">
                  <c:v>-9.9849999999999994</c:v>
                </c:pt>
                <c:pt idx="2">
                  <c:v>-9.9749999999999996</c:v>
                </c:pt>
                <c:pt idx="3">
                  <c:v>-9.9649999999999999</c:v>
                </c:pt>
                <c:pt idx="4">
                  <c:v>-9.9550000000000001</c:v>
                </c:pt>
                <c:pt idx="5">
                  <c:v>-9.9450000000000003</c:v>
                </c:pt>
                <c:pt idx="6">
                  <c:v>-9.9349999999999987</c:v>
                </c:pt>
                <c:pt idx="7">
                  <c:v>-9.9250000000000007</c:v>
                </c:pt>
                <c:pt idx="8">
                  <c:v>-9.9149999999999991</c:v>
                </c:pt>
                <c:pt idx="9">
                  <c:v>-9.9049999999999994</c:v>
                </c:pt>
                <c:pt idx="10">
                  <c:v>-9.8949999999999996</c:v>
                </c:pt>
                <c:pt idx="11">
                  <c:v>-9.8849999999999998</c:v>
                </c:pt>
                <c:pt idx="12">
                  <c:v>-9.875</c:v>
                </c:pt>
                <c:pt idx="13">
                  <c:v>-9.8650000000000002</c:v>
                </c:pt>
                <c:pt idx="14">
                  <c:v>-9.8550000000000004</c:v>
                </c:pt>
                <c:pt idx="15">
                  <c:v>-9.8449999999999989</c:v>
                </c:pt>
                <c:pt idx="16">
                  <c:v>-9.8349999999999991</c:v>
                </c:pt>
                <c:pt idx="17">
                  <c:v>-9.8249999999999993</c:v>
                </c:pt>
                <c:pt idx="18">
                  <c:v>-9.8149999999999995</c:v>
                </c:pt>
                <c:pt idx="19">
                  <c:v>-9.8049999999999997</c:v>
                </c:pt>
                <c:pt idx="20">
                  <c:v>-9.7949999999999999</c:v>
                </c:pt>
                <c:pt idx="21">
                  <c:v>-9.7850000000000001</c:v>
                </c:pt>
                <c:pt idx="22">
                  <c:v>-9.7750000000000004</c:v>
                </c:pt>
                <c:pt idx="23">
                  <c:v>-9.7650000000000006</c:v>
                </c:pt>
                <c:pt idx="24">
                  <c:v>-9.7550000000000008</c:v>
                </c:pt>
                <c:pt idx="25">
                  <c:v>-9.745000000000001</c:v>
                </c:pt>
                <c:pt idx="26">
                  <c:v>-9.7349999999999994</c:v>
                </c:pt>
                <c:pt idx="27">
                  <c:v>-9.7249999999999996</c:v>
                </c:pt>
                <c:pt idx="28">
                  <c:v>-9.7149999999999999</c:v>
                </c:pt>
                <c:pt idx="29">
                  <c:v>-9.7050000000000001</c:v>
                </c:pt>
                <c:pt idx="30">
                  <c:v>-9.6950000000000003</c:v>
                </c:pt>
                <c:pt idx="31">
                  <c:v>-9.6850000000000005</c:v>
                </c:pt>
                <c:pt idx="32">
                  <c:v>-9.6750000000000007</c:v>
                </c:pt>
                <c:pt idx="33">
                  <c:v>-9.6649999999999991</c:v>
                </c:pt>
                <c:pt idx="34">
                  <c:v>-9.6550000000000011</c:v>
                </c:pt>
                <c:pt idx="35">
                  <c:v>-9.6450000000000014</c:v>
                </c:pt>
                <c:pt idx="36">
                  <c:v>-9.6349999999999998</c:v>
                </c:pt>
                <c:pt idx="37">
                  <c:v>-9.625</c:v>
                </c:pt>
                <c:pt idx="38">
                  <c:v>-9.6150000000000002</c:v>
                </c:pt>
                <c:pt idx="39">
                  <c:v>-9.6050000000000004</c:v>
                </c:pt>
                <c:pt idx="40">
                  <c:v>-9.5949999999999989</c:v>
                </c:pt>
                <c:pt idx="41">
                  <c:v>-9.5850000000000009</c:v>
                </c:pt>
                <c:pt idx="42">
                  <c:v>-9.5749999999999993</c:v>
                </c:pt>
                <c:pt idx="43">
                  <c:v>-9.5649999999999995</c:v>
                </c:pt>
                <c:pt idx="44">
                  <c:v>-9.5550000000000015</c:v>
                </c:pt>
                <c:pt idx="45">
                  <c:v>-9.5449999999999999</c:v>
                </c:pt>
                <c:pt idx="46">
                  <c:v>-9.5350000000000001</c:v>
                </c:pt>
                <c:pt idx="47">
                  <c:v>-9.5249999999999986</c:v>
                </c:pt>
                <c:pt idx="48">
                  <c:v>-9.5150000000000006</c:v>
                </c:pt>
                <c:pt idx="49">
                  <c:v>-9.504999999999999</c:v>
                </c:pt>
                <c:pt idx="50">
                  <c:v>-9.4949999999999992</c:v>
                </c:pt>
                <c:pt idx="51">
                  <c:v>-9.4850000000000012</c:v>
                </c:pt>
                <c:pt idx="52">
                  <c:v>-9.4749999999999996</c:v>
                </c:pt>
                <c:pt idx="53">
                  <c:v>-9.4649999999999999</c:v>
                </c:pt>
                <c:pt idx="54">
                  <c:v>-9.4550000000000001</c:v>
                </c:pt>
                <c:pt idx="55">
                  <c:v>-9.4450000000000003</c:v>
                </c:pt>
                <c:pt idx="56">
                  <c:v>-9.4349999999999987</c:v>
                </c:pt>
                <c:pt idx="57">
                  <c:v>-9.4249999999999989</c:v>
                </c:pt>
                <c:pt idx="58">
                  <c:v>-9.4150000000000009</c:v>
                </c:pt>
                <c:pt idx="59">
                  <c:v>-9.4049999999999994</c:v>
                </c:pt>
                <c:pt idx="60">
                  <c:v>-9.3949999999999996</c:v>
                </c:pt>
                <c:pt idx="61">
                  <c:v>-9.3849999999999998</c:v>
                </c:pt>
                <c:pt idx="62">
                  <c:v>-9.375</c:v>
                </c:pt>
                <c:pt idx="63">
                  <c:v>-9.3650000000000002</c:v>
                </c:pt>
                <c:pt idx="64">
                  <c:v>-9.3550000000000004</c:v>
                </c:pt>
                <c:pt idx="65">
                  <c:v>-9.3450000000000006</c:v>
                </c:pt>
                <c:pt idx="66">
                  <c:v>-9.3350000000000009</c:v>
                </c:pt>
                <c:pt idx="67">
                  <c:v>-9.3249999999999993</c:v>
                </c:pt>
                <c:pt idx="68">
                  <c:v>-9.3149999999999995</c:v>
                </c:pt>
                <c:pt idx="69">
                  <c:v>-9.3049999999999997</c:v>
                </c:pt>
                <c:pt idx="70">
                  <c:v>-9.2949999999999999</c:v>
                </c:pt>
                <c:pt idx="71">
                  <c:v>-9.2850000000000001</c:v>
                </c:pt>
                <c:pt idx="72">
                  <c:v>-9.2750000000000004</c:v>
                </c:pt>
                <c:pt idx="73">
                  <c:v>-9.2650000000000006</c:v>
                </c:pt>
                <c:pt idx="74">
                  <c:v>-9.254999999999999</c:v>
                </c:pt>
                <c:pt idx="75">
                  <c:v>-9.245000000000001</c:v>
                </c:pt>
                <c:pt idx="76">
                  <c:v>-9.2350000000000012</c:v>
                </c:pt>
                <c:pt idx="77">
                  <c:v>-9.2249999999999996</c:v>
                </c:pt>
                <c:pt idx="78">
                  <c:v>-9.2149999999999999</c:v>
                </c:pt>
                <c:pt idx="79">
                  <c:v>-9.2050000000000001</c:v>
                </c:pt>
                <c:pt idx="80">
                  <c:v>-9.1950000000000003</c:v>
                </c:pt>
                <c:pt idx="81">
                  <c:v>-9.1850000000000005</c:v>
                </c:pt>
                <c:pt idx="82">
                  <c:v>-9.1750000000000007</c:v>
                </c:pt>
                <c:pt idx="83">
                  <c:v>-9.1650000000000009</c:v>
                </c:pt>
                <c:pt idx="84">
                  <c:v>-9.1549999999999994</c:v>
                </c:pt>
                <c:pt idx="85">
                  <c:v>-9.1450000000000014</c:v>
                </c:pt>
                <c:pt idx="86">
                  <c:v>-9.1349999999999998</c:v>
                </c:pt>
                <c:pt idx="87">
                  <c:v>-9.125</c:v>
                </c:pt>
                <c:pt idx="88">
                  <c:v>-9.1149999999999984</c:v>
                </c:pt>
                <c:pt idx="89">
                  <c:v>-9.1050000000000004</c:v>
                </c:pt>
                <c:pt idx="90">
                  <c:v>-9.0950000000000006</c:v>
                </c:pt>
                <c:pt idx="91">
                  <c:v>-9.0849999999999991</c:v>
                </c:pt>
                <c:pt idx="92">
                  <c:v>-9.0750000000000011</c:v>
                </c:pt>
                <c:pt idx="93">
                  <c:v>-9.0649999999999995</c:v>
                </c:pt>
                <c:pt idx="94">
                  <c:v>-9.0549999999999997</c:v>
                </c:pt>
                <c:pt idx="95">
                  <c:v>-9.0449999999999999</c:v>
                </c:pt>
                <c:pt idx="96">
                  <c:v>-9.0350000000000001</c:v>
                </c:pt>
                <c:pt idx="97">
                  <c:v>-9.0249999999999986</c:v>
                </c:pt>
                <c:pt idx="98">
                  <c:v>-9.0149999999999988</c:v>
                </c:pt>
                <c:pt idx="99">
                  <c:v>-9.0050000000000008</c:v>
                </c:pt>
                <c:pt idx="100">
                  <c:v>-8.9949999999999992</c:v>
                </c:pt>
                <c:pt idx="101">
                  <c:v>-8.9849999999999994</c:v>
                </c:pt>
                <c:pt idx="102">
                  <c:v>-8.9749999999999996</c:v>
                </c:pt>
                <c:pt idx="103">
                  <c:v>-8.9649999999999999</c:v>
                </c:pt>
                <c:pt idx="104">
                  <c:v>-8.9550000000000001</c:v>
                </c:pt>
                <c:pt idx="105">
                  <c:v>-8.9450000000000003</c:v>
                </c:pt>
                <c:pt idx="106">
                  <c:v>-8.9350000000000005</c:v>
                </c:pt>
                <c:pt idx="107">
                  <c:v>-8.9249999999999989</c:v>
                </c:pt>
                <c:pt idx="108">
                  <c:v>-8.9149999999999991</c:v>
                </c:pt>
                <c:pt idx="109">
                  <c:v>-8.9049999999999994</c:v>
                </c:pt>
                <c:pt idx="110">
                  <c:v>-8.8949999999999996</c:v>
                </c:pt>
                <c:pt idx="111">
                  <c:v>-8.8849999999999998</c:v>
                </c:pt>
                <c:pt idx="112">
                  <c:v>-8.875</c:v>
                </c:pt>
                <c:pt idx="113">
                  <c:v>-8.8650000000000002</c:v>
                </c:pt>
                <c:pt idx="114">
                  <c:v>-8.8550000000000004</c:v>
                </c:pt>
                <c:pt idx="115">
                  <c:v>-8.8450000000000006</c:v>
                </c:pt>
                <c:pt idx="116">
                  <c:v>-8.8350000000000009</c:v>
                </c:pt>
                <c:pt idx="117">
                  <c:v>-8.8250000000000011</c:v>
                </c:pt>
                <c:pt idx="118">
                  <c:v>-8.8149999999999995</c:v>
                </c:pt>
                <c:pt idx="119">
                  <c:v>-8.8049999999999997</c:v>
                </c:pt>
                <c:pt idx="120">
                  <c:v>-8.7949999999999999</c:v>
                </c:pt>
                <c:pt idx="121">
                  <c:v>-8.7850000000000001</c:v>
                </c:pt>
                <c:pt idx="122">
                  <c:v>-8.7750000000000004</c:v>
                </c:pt>
                <c:pt idx="123">
                  <c:v>-8.7650000000000006</c:v>
                </c:pt>
                <c:pt idx="124">
                  <c:v>-8.7550000000000008</c:v>
                </c:pt>
                <c:pt idx="125">
                  <c:v>-8.7449999999999992</c:v>
                </c:pt>
                <c:pt idx="126">
                  <c:v>-8.7350000000000012</c:v>
                </c:pt>
                <c:pt idx="127">
                  <c:v>-8.7250000000000014</c:v>
                </c:pt>
                <c:pt idx="128">
                  <c:v>-8.7149999999999999</c:v>
                </c:pt>
                <c:pt idx="129">
                  <c:v>-8.7049999999999983</c:v>
                </c:pt>
                <c:pt idx="130">
                  <c:v>-8.6950000000000003</c:v>
                </c:pt>
                <c:pt idx="131">
                  <c:v>-8.6850000000000005</c:v>
                </c:pt>
                <c:pt idx="132">
                  <c:v>-8.6749999999999989</c:v>
                </c:pt>
                <c:pt idx="133">
                  <c:v>-8.6650000000000009</c:v>
                </c:pt>
                <c:pt idx="134">
                  <c:v>-8.6549999999999994</c:v>
                </c:pt>
                <c:pt idx="135">
                  <c:v>-8.6449999999999996</c:v>
                </c:pt>
                <c:pt idx="136">
                  <c:v>-8.6350000000000016</c:v>
                </c:pt>
                <c:pt idx="137">
                  <c:v>-8.625</c:v>
                </c:pt>
                <c:pt idx="138">
                  <c:v>-8.6150000000000002</c:v>
                </c:pt>
                <c:pt idx="139">
                  <c:v>-8.6049999999999986</c:v>
                </c:pt>
                <c:pt idx="140">
                  <c:v>-8.5950000000000006</c:v>
                </c:pt>
                <c:pt idx="141">
                  <c:v>-8.5849999999999991</c:v>
                </c:pt>
                <c:pt idx="142">
                  <c:v>-8.5749999999999993</c:v>
                </c:pt>
                <c:pt idx="143">
                  <c:v>-8.5649999999999995</c:v>
                </c:pt>
                <c:pt idx="144">
                  <c:v>-8.5549999999999997</c:v>
                </c:pt>
                <c:pt idx="145">
                  <c:v>-8.5449999999999999</c:v>
                </c:pt>
                <c:pt idx="146">
                  <c:v>-8.5350000000000001</c:v>
                </c:pt>
                <c:pt idx="147">
                  <c:v>-8.5250000000000004</c:v>
                </c:pt>
                <c:pt idx="148">
                  <c:v>-8.5149999999999988</c:v>
                </c:pt>
                <c:pt idx="149">
                  <c:v>-8.504999999999999</c:v>
                </c:pt>
                <c:pt idx="150">
                  <c:v>-8.495000000000001</c:v>
                </c:pt>
                <c:pt idx="151">
                  <c:v>-8.4849999999999994</c:v>
                </c:pt>
                <c:pt idx="152">
                  <c:v>-8.4749999999999996</c:v>
                </c:pt>
                <c:pt idx="153">
                  <c:v>-8.4649999999999999</c:v>
                </c:pt>
                <c:pt idx="154">
                  <c:v>-8.4550000000000001</c:v>
                </c:pt>
                <c:pt idx="155">
                  <c:v>-8.4450000000000003</c:v>
                </c:pt>
                <c:pt idx="156">
                  <c:v>-8.4350000000000005</c:v>
                </c:pt>
                <c:pt idx="157">
                  <c:v>-8.4250000000000007</c:v>
                </c:pt>
                <c:pt idx="158">
                  <c:v>-8.4149999999999991</c:v>
                </c:pt>
                <c:pt idx="159">
                  <c:v>-8.4049999999999994</c:v>
                </c:pt>
                <c:pt idx="160">
                  <c:v>-8.3949999999999996</c:v>
                </c:pt>
                <c:pt idx="161">
                  <c:v>-8.3849999999999998</c:v>
                </c:pt>
                <c:pt idx="162">
                  <c:v>-8.375</c:v>
                </c:pt>
                <c:pt idx="163">
                  <c:v>-8.3650000000000002</c:v>
                </c:pt>
                <c:pt idx="164">
                  <c:v>-8.3550000000000004</c:v>
                </c:pt>
                <c:pt idx="165">
                  <c:v>-8.3450000000000006</c:v>
                </c:pt>
                <c:pt idx="166">
                  <c:v>-8.3349999999999991</c:v>
                </c:pt>
                <c:pt idx="167">
                  <c:v>-8.3250000000000011</c:v>
                </c:pt>
                <c:pt idx="168">
                  <c:v>-8.3150000000000013</c:v>
                </c:pt>
                <c:pt idx="169">
                  <c:v>-8.3049999999999997</c:v>
                </c:pt>
                <c:pt idx="170">
                  <c:v>-8.2949999999999999</c:v>
                </c:pt>
                <c:pt idx="171">
                  <c:v>-8.2850000000000001</c:v>
                </c:pt>
                <c:pt idx="172">
                  <c:v>-8.2750000000000004</c:v>
                </c:pt>
                <c:pt idx="173">
                  <c:v>-8.2650000000000006</c:v>
                </c:pt>
                <c:pt idx="174">
                  <c:v>-8.2550000000000008</c:v>
                </c:pt>
                <c:pt idx="175">
                  <c:v>-8.2449999999999992</c:v>
                </c:pt>
                <c:pt idx="176">
                  <c:v>-8.2349999999999994</c:v>
                </c:pt>
                <c:pt idx="177">
                  <c:v>-8.2250000000000014</c:v>
                </c:pt>
                <c:pt idx="178">
                  <c:v>-8.2149999999999999</c:v>
                </c:pt>
                <c:pt idx="179">
                  <c:v>-8.2050000000000001</c:v>
                </c:pt>
                <c:pt idx="180">
                  <c:v>-8.1949999999999985</c:v>
                </c:pt>
                <c:pt idx="181">
                  <c:v>-8.1850000000000005</c:v>
                </c:pt>
                <c:pt idx="182">
                  <c:v>-8.1750000000000007</c:v>
                </c:pt>
                <c:pt idx="183">
                  <c:v>-8.1650000000000009</c:v>
                </c:pt>
                <c:pt idx="184">
                  <c:v>-8.1549999999999994</c:v>
                </c:pt>
                <c:pt idx="185">
                  <c:v>-8.1449999999999996</c:v>
                </c:pt>
                <c:pt idx="186">
                  <c:v>-8.1349999999999998</c:v>
                </c:pt>
                <c:pt idx="187">
                  <c:v>-8.125</c:v>
                </c:pt>
                <c:pt idx="188">
                  <c:v>-8.1150000000000002</c:v>
                </c:pt>
                <c:pt idx="189">
                  <c:v>-8.1049999999999986</c:v>
                </c:pt>
                <c:pt idx="190">
                  <c:v>-8.0949999999999989</c:v>
                </c:pt>
                <c:pt idx="191">
                  <c:v>-8.0850000000000009</c:v>
                </c:pt>
                <c:pt idx="192">
                  <c:v>-8.0749999999999993</c:v>
                </c:pt>
                <c:pt idx="193">
                  <c:v>-8.0650000000000013</c:v>
                </c:pt>
                <c:pt idx="194">
                  <c:v>-8.0549999999999997</c:v>
                </c:pt>
                <c:pt idx="195">
                  <c:v>-8.0449999999999999</c:v>
                </c:pt>
                <c:pt idx="196">
                  <c:v>-8.0350000000000001</c:v>
                </c:pt>
                <c:pt idx="197">
                  <c:v>-8.0250000000000004</c:v>
                </c:pt>
                <c:pt idx="198">
                  <c:v>-8.0150000000000006</c:v>
                </c:pt>
                <c:pt idx="199">
                  <c:v>-8.004999999999999</c:v>
                </c:pt>
                <c:pt idx="200">
                  <c:v>-7.9950000000000001</c:v>
                </c:pt>
                <c:pt idx="201">
                  <c:v>-7.9850000000000003</c:v>
                </c:pt>
                <c:pt idx="202">
                  <c:v>-7.9749999999999996</c:v>
                </c:pt>
                <c:pt idx="203">
                  <c:v>-7.9649999999999999</c:v>
                </c:pt>
                <c:pt idx="204">
                  <c:v>-7.9550000000000001</c:v>
                </c:pt>
                <c:pt idx="205">
                  <c:v>-7.9450000000000003</c:v>
                </c:pt>
                <c:pt idx="206">
                  <c:v>-7.9349999999999996</c:v>
                </c:pt>
                <c:pt idx="207">
                  <c:v>-7.9249999999999989</c:v>
                </c:pt>
                <c:pt idx="208">
                  <c:v>-7.915</c:v>
                </c:pt>
                <c:pt idx="209">
                  <c:v>-7.9050000000000002</c:v>
                </c:pt>
                <c:pt idx="210">
                  <c:v>-7.8949999999999996</c:v>
                </c:pt>
                <c:pt idx="211">
                  <c:v>-7.8850000000000007</c:v>
                </c:pt>
                <c:pt idx="212">
                  <c:v>-7.8749999999999991</c:v>
                </c:pt>
                <c:pt idx="213">
                  <c:v>-7.8650000000000002</c:v>
                </c:pt>
                <c:pt idx="214">
                  <c:v>-7.8550000000000004</c:v>
                </c:pt>
                <c:pt idx="215">
                  <c:v>-7.8449999999999998</c:v>
                </c:pt>
                <c:pt idx="216">
                  <c:v>-7.8350000000000009</c:v>
                </c:pt>
                <c:pt idx="217">
                  <c:v>-7.8249999999999993</c:v>
                </c:pt>
                <c:pt idx="218">
                  <c:v>-7.8150000000000004</c:v>
                </c:pt>
                <c:pt idx="219">
                  <c:v>-7.8050000000000006</c:v>
                </c:pt>
                <c:pt idx="220">
                  <c:v>-7.7949999999999999</c:v>
                </c:pt>
                <c:pt idx="221">
                  <c:v>-7.7849999999999993</c:v>
                </c:pt>
                <c:pt idx="222">
                  <c:v>-7.7750000000000004</c:v>
                </c:pt>
                <c:pt idx="223">
                  <c:v>-7.7650000000000006</c:v>
                </c:pt>
                <c:pt idx="224">
                  <c:v>-7.7549999999999999</c:v>
                </c:pt>
                <c:pt idx="225">
                  <c:v>-7.7450000000000001</c:v>
                </c:pt>
                <c:pt idx="226">
                  <c:v>-7.7349999999999994</c:v>
                </c:pt>
                <c:pt idx="227">
                  <c:v>-7.7249999999999996</c:v>
                </c:pt>
                <c:pt idx="228">
                  <c:v>-7.7150000000000007</c:v>
                </c:pt>
                <c:pt idx="229">
                  <c:v>-7.7050000000000001</c:v>
                </c:pt>
                <c:pt idx="230">
                  <c:v>-7.6949999999999994</c:v>
                </c:pt>
                <c:pt idx="231">
                  <c:v>-7.6849999999999996</c:v>
                </c:pt>
                <c:pt idx="232">
                  <c:v>-7.6750000000000007</c:v>
                </c:pt>
                <c:pt idx="233">
                  <c:v>-7.6650000000000009</c:v>
                </c:pt>
                <c:pt idx="234">
                  <c:v>-7.6550000000000002</c:v>
                </c:pt>
                <c:pt idx="235">
                  <c:v>-7.6449999999999996</c:v>
                </c:pt>
                <c:pt idx="236">
                  <c:v>-7.6349999999999998</c:v>
                </c:pt>
                <c:pt idx="237">
                  <c:v>-7.6250000000000009</c:v>
                </c:pt>
                <c:pt idx="238">
                  <c:v>-7.6149999999999993</c:v>
                </c:pt>
                <c:pt idx="239">
                  <c:v>-7.6050000000000004</c:v>
                </c:pt>
                <c:pt idx="240">
                  <c:v>-7.5949999999999998</c:v>
                </c:pt>
                <c:pt idx="241">
                  <c:v>-7.585</c:v>
                </c:pt>
                <c:pt idx="242">
                  <c:v>-7.5750000000000011</c:v>
                </c:pt>
                <c:pt idx="243">
                  <c:v>-7.5650000000000004</c:v>
                </c:pt>
                <c:pt idx="244">
                  <c:v>-7.5549999999999997</c:v>
                </c:pt>
                <c:pt idx="245">
                  <c:v>-7.5449999999999999</c:v>
                </c:pt>
                <c:pt idx="246">
                  <c:v>-7.5350000000000001</c:v>
                </c:pt>
                <c:pt idx="247">
                  <c:v>-7.5250000000000004</c:v>
                </c:pt>
                <c:pt idx="248">
                  <c:v>-7.5149999999999997</c:v>
                </c:pt>
                <c:pt idx="249">
                  <c:v>-7.5049999999999999</c:v>
                </c:pt>
                <c:pt idx="250">
                  <c:v>-7.4950000000000001</c:v>
                </c:pt>
                <c:pt idx="251">
                  <c:v>-7.4850000000000003</c:v>
                </c:pt>
                <c:pt idx="252">
                  <c:v>-7.4750000000000014</c:v>
                </c:pt>
                <c:pt idx="253">
                  <c:v>-7.464999999999999</c:v>
                </c:pt>
                <c:pt idx="254">
                  <c:v>-7.4550000000000001</c:v>
                </c:pt>
                <c:pt idx="255">
                  <c:v>-7.4450000000000003</c:v>
                </c:pt>
                <c:pt idx="256">
                  <c:v>-7.4349999999999996</c:v>
                </c:pt>
                <c:pt idx="257">
                  <c:v>-7.4250000000000007</c:v>
                </c:pt>
                <c:pt idx="258">
                  <c:v>-7.4149999999999991</c:v>
                </c:pt>
                <c:pt idx="259">
                  <c:v>-7.4050000000000002</c:v>
                </c:pt>
                <c:pt idx="260">
                  <c:v>-7.3949999999999996</c:v>
                </c:pt>
                <c:pt idx="261">
                  <c:v>-7.3849999999999998</c:v>
                </c:pt>
                <c:pt idx="262">
                  <c:v>-7.3749999999999991</c:v>
                </c:pt>
                <c:pt idx="263">
                  <c:v>-7.3650000000000002</c:v>
                </c:pt>
                <c:pt idx="264">
                  <c:v>-7.3550000000000004</c:v>
                </c:pt>
                <c:pt idx="265">
                  <c:v>-7.3450000000000006</c:v>
                </c:pt>
                <c:pt idx="266">
                  <c:v>-7.335</c:v>
                </c:pt>
                <c:pt idx="267">
                  <c:v>-7.3249999999999993</c:v>
                </c:pt>
                <c:pt idx="268">
                  <c:v>-7.3150000000000004</c:v>
                </c:pt>
                <c:pt idx="269">
                  <c:v>-7.3050000000000006</c:v>
                </c:pt>
                <c:pt idx="270">
                  <c:v>-7.2949999999999999</c:v>
                </c:pt>
                <c:pt idx="271">
                  <c:v>-7.2849999999999993</c:v>
                </c:pt>
                <c:pt idx="272">
                  <c:v>-7.2749999999999986</c:v>
                </c:pt>
                <c:pt idx="273">
                  <c:v>-7.2650000000000006</c:v>
                </c:pt>
                <c:pt idx="274">
                  <c:v>-7.2550000000000008</c:v>
                </c:pt>
                <c:pt idx="275">
                  <c:v>-7.2450000000000001</c:v>
                </c:pt>
                <c:pt idx="276">
                  <c:v>-7.2349999999999994</c:v>
                </c:pt>
                <c:pt idx="277">
                  <c:v>-7.2249999999999996</c:v>
                </c:pt>
                <c:pt idx="278">
                  <c:v>-7.2150000000000007</c:v>
                </c:pt>
                <c:pt idx="279">
                  <c:v>-7.205000000000001</c:v>
                </c:pt>
                <c:pt idx="280">
                  <c:v>-7.1950000000000003</c:v>
                </c:pt>
                <c:pt idx="281">
                  <c:v>-7.1849999999999996</c:v>
                </c:pt>
                <c:pt idx="282">
                  <c:v>-7.1749999999999998</c:v>
                </c:pt>
                <c:pt idx="283">
                  <c:v>-7.1650000000000009</c:v>
                </c:pt>
                <c:pt idx="284">
                  <c:v>-7.1549999999999994</c:v>
                </c:pt>
                <c:pt idx="285">
                  <c:v>-7.1449999999999996</c:v>
                </c:pt>
                <c:pt idx="286">
                  <c:v>-7.1349999999999998</c:v>
                </c:pt>
                <c:pt idx="287">
                  <c:v>-7.125</c:v>
                </c:pt>
                <c:pt idx="288">
                  <c:v>-7.1150000000000011</c:v>
                </c:pt>
                <c:pt idx="289">
                  <c:v>-7.1050000000000004</c:v>
                </c:pt>
                <c:pt idx="290">
                  <c:v>-7.0949999999999998</c:v>
                </c:pt>
                <c:pt idx="291">
                  <c:v>-7.085</c:v>
                </c:pt>
                <c:pt idx="292">
                  <c:v>-7.0750000000000002</c:v>
                </c:pt>
                <c:pt idx="293">
                  <c:v>-7.0650000000000004</c:v>
                </c:pt>
                <c:pt idx="294">
                  <c:v>-7.0549999999999988</c:v>
                </c:pt>
                <c:pt idx="295">
                  <c:v>-7.0449999999999999</c:v>
                </c:pt>
                <c:pt idx="296">
                  <c:v>-7.0350000000000001</c:v>
                </c:pt>
                <c:pt idx="297">
                  <c:v>-7.0250000000000004</c:v>
                </c:pt>
                <c:pt idx="298">
                  <c:v>-7.0150000000000006</c:v>
                </c:pt>
                <c:pt idx="299">
                  <c:v>-7.004999999999999</c:v>
                </c:pt>
                <c:pt idx="300">
                  <c:v>-6.9950000000000001</c:v>
                </c:pt>
                <c:pt idx="301">
                  <c:v>-6.9850000000000003</c:v>
                </c:pt>
                <c:pt idx="302">
                  <c:v>-6.9749999999999996</c:v>
                </c:pt>
                <c:pt idx="303">
                  <c:v>-6.9650000000000007</c:v>
                </c:pt>
                <c:pt idx="304">
                  <c:v>-6.9549999999999992</c:v>
                </c:pt>
                <c:pt idx="305">
                  <c:v>-6.9450000000000003</c:v>
                </c:pt>
                <c:pt idx="306">
                  <c:v>-6.9349999999999996</c:v>
                </c:pt>
                <c:pt idx="307">
                  <c:v>-6.9249999999999998</c:v>
                </c:pt>
                <c:pt idx="308">
                  <c:v>-6.9149999999999991</c:v>
                </c:pt>
                <c:pt idx="309">
                  <c:v>-6.9049999999999994</c:v>
                </c:pt>
                <c:pt idx="310">
                  <c:v>-6.8949999999999996</c:v>
                </c:pt>
                <c:pt idx="311">
                  <c:v>-6.8850000000000007</c:v>
                </c:pt>
                <c:pt idx="312">
                  <c:v>-6.875</c:v>
                </c:pt>
                <c:pt idx="313">
                  <c:v>-6.8649999999999993</c:v>
                </c:pt>
                <c:pt idx="314">
                  <c:v>-6.8550000000000004</c:v>
                </c:pt>
                <c:pt idx="315">
                  <c:v>-6.8450000000000006</c:v>
                </c:pt>
                <c:pt idx="316">
                  <c:v>-6.835</c:v>
                </c:pt>
                <c:pt idx="317">
                  <c:v>-6.8249999999999993</c:v>
                </c:pt>
                <c:pt idx="318">
                  <c:v>-6.8150000000000004</c:v>
                </c:pt>
                <c:pt idx="319">
                  <c:v>-6.8049999999999997</c:v>
                </c:pt>
                <c:pt idx="320">
                  <c:v>-6.7950000000000008</c:v>
                </c:pt>
                <c:pt idx="321">
                  <c:v>-6.7850000000000001</c:v>
                </c:pt>
                <c:pt idx="322">
                  <c:v>-6.7749999999999986</c:v>
                </c:pt>
                <c:pt idx="323">
                  <c:v>-6.7649999999999997</c:v>
                </c:pt>
                <c:pt idx="324">
                  <c:v>-6.7550000000000008</c:v>
                </c:pt>
                <c:pt idx="325">
                  <c:v>-6.7449999999999992</c:v>
                </c:pt>
                <c:pt idx="326">
                  <c:v>-6.7350000000000003</c:v>
                </c:pt>
                <c:pt idx="327">
                  <c:v>-6.7249999999999996</c:v>
                </c:pt>
                <c:pt idx="328">
                  <c:v>-6.7149999999999999</c:v>
                </c:pt>
                <c:pt idx="329">
                  <c:v>-6.705000000000001</c:v>
                </c:pt>
                <c:pt idx="330">
                  <c:v>-6.6949999999999994</c:v>
                </c:pt>
                <c:pt idx="331">
                  <c:v>-6.6849999999999996</c:v>
                </c:pt>
                <c:pt idx="332">
                  <c:v>-6.6749999999999998</c:v>
                </c:pt>
                <c:pt idx="333">
                  <c:v>-6.665</c:v>
                </c:pt>
                <c:pt idx="334">
                  <c:v>-6.6550000000000011</c:v>
                </c:pt>
                <c:pt idx="335">
                  <c:v>-6.6449999999999996</c:v>
                </c:pt>
                <c:pt idx="336">
                  <c:v>-6.6349999999999998</c:v>
                </c:pt>
                <c:pt idx="337">
                  <c:v>-6.625</c:v>
                </c:pt>
                <c:pt idx="338">
                  <c:v>-6.6150000000000002</c:v>
                </c:pt>
                <c:pt idx="339">
                  <c:v>-6.6050000000000004</c:v>
                </c:pt>
                <c:pt idx="340">
                  <c:v>-6.5949999999999989</c:v>
                </c:pt>
                <c:pt idx="341">
                  <c:v>-6.585</c:v>
                </c:pt>
                <c:pt idx="342">
                  <c:v>-6.5750000000000002</c:v>
                </c:pt>
                <c:pt idx="343">
                  <c:v>-6.5650000000000004</c:v>
                </c:pt>
                <c:pt idx="344">
                  <c:v>-6.5550000000000006</c:v>
                </c:pt>
                <c:pt idx="345">
                  <c:v>-6.544999999999999</c:v>
                </c:pt>
                <c:pt idx="346">
                  <c:v>-6.5350000000000001</c:v>
                </c:pt>
                <c:pt idx="347">
                  <c:v>-6.5250000000000004</c:v>
                </c:pt>
                <c:pt idx="348">
                  <c:v>-6.5149999999999997</c:v>
                </c:pt>
                <c:pt idx="349">
                  <c:v>-6.5050000000000008</c:v>
                </c:pt>
                <c:pt idx="350">
                  <c:v>-6.4949999999999992</c:v>
                </c:pt>
                <c:pt idx="351">
                  <c:v>-6.4850000000000003</c:v>
                </c:pt>
                <c:pt idx="352">
                  <c:v>-6.4750000000000014</c:v>
                </c:pt>
                <c:pt idx="353">
                  <c:v>-6.4649999999999999</c:v>
                </c:pt>
                <c:pt idx="354">
                  <c:v>-6.4549999999999992</c:v>
                </c:pt>
                <c:pt idx="355">
                  <c:v>-6.4450000000000003</c:v>
                </c:pt>
                <c:pt idx="356">
                  <c:v>-6.4349999999999996</c:v>
                </c:pt>
                <c:pt idx="357">
                  <c:v>-6.4250000000000007</c:v>
                </c:pt>
                <c:pt idx="358">
                  <c:v>-6.415</c:v>
                </c:pt>
                <c:pt idx="359">
                  <c:v>-6.4049999999999994</c:v>
                </c:pt>
                <c:pt idx="360">
                  <c:v>-6.3949999999999996</c:v>
                </c:pt>
                <c:pt idx="361">
                  <c:v>-6.3850000000000007</c:v>
                </c:pt>
                <c:pt idx="362">
                  <c:v>-6.375</c:v>
                </c:pt>
                <c:pt idx="363">
                  <c:v>-6.3649999999999993</c:v>
                </c:pt>
                <c:pt idx="364">
                  <c:v>-6.3550000000000004</c:v>
                </c:pt>
                <c:pt idx="365">
                  <c:v>-6.3450000000000006</c:v>
                </c:pt>
                <c:pt idx="366">
                  <c:v>-6.3350000000000009</c:v>
                </c:pt>
                <c:pt idx="367">
                  <c:v>-6.3250000000000002</c:v>
                </c:pt>
                <c:pt idx="368">
                  <c:v>-6.3150000000000004</c:v>
                </c:pt>
                <c:pt idx="369">
                  <c:v>-6.3049999999999997</c:v>
                </c:pt>
                <c:pt idx="370">
                  <c:v>-6.2950000000000008</c:v>
                </c:pt>
                <c:pt idx="371">
                  <c:v>-6.2849999999999993</c:v>
                </c:pt>
                <c:pt idx="372">
                  <c:v>-6.2750000000000004</c:v>
                </c:pt>
                <c:pt idx="373">
                  <c:v>-6.2649999999999997</c:v>
                </c:pt>
                <c:pt idx="374">
                  <c:v>-6.2549999999999999</c:v>
                </c:pt>
                <c:pt idx="375">
                  <c:v>-6.245000000000001</c:v>
                </c:pt>
                <c:pt idx="376">
                  <c:v>-6.2349999999999994</c:v>
                </c:pt>
                <c:pt idx="377">
                  <c:v>-6.2249999999999996</c:v>
                </c:pt>
                <c:pt idx="378">
                  <c:v>-6.2149999999999999</c:v>
                </c:pt>
                <c:pt idx="379">
                  <c:v>-6.2050000000000001</c:v>
                </c:pt>
                <c:pt idx="380">
                  <c:v>-6.1950000000000012</c:v>
                </c:pt>
                <c:pt idx="381">
                  <c:v>-6.1849999999999996</c:v>
                </c:pt>
                <c:pt idx="382">
                  <c:v>-6.1749999999999998</c:v>
                </c:pt>
                <c:pt idx="383">
                  <c:v>-6.165</c:v>
                </c:pt>
                <c:pt idx="384">
                  <c:v>-6.1550000000000002</c:v>
                </c:pt>
                <c:pt idx="385">
                  <c:v>-6.1449999999999996</c:v>
                </c:pt>
                <c:pt idx="386">
                  <c:v>-6.1349999999999989</c:v>
                </c:pt>
                <c:pt idx="387">
                  <c:v>-6.125</c:v>
                </c:pt>
                <c:pt idx="388">
                  <c:v>-6.1150000000000002</c:v>
                </c:pt>
                <c:pt idx="389">
                  <c:v>-6.1050000000000004</c:v>
                </c:pt>
                <c:pt idx="390">
                  <c:v>-6.0950000000000006</c:v>
                </c:pt>
                <c:pt idx="391">
                  <c:v>-6.0849999999999991</c:v>
                </c:pt>
                <c:pt idx="392">
                  <c:v>-6.0750000000000002</c:v>
                </c:pt>
                <c:pt idx="393">
                  <c:v>-6.0650000000000004</c:v>
                </c:pt>
                <c:pt idx="394">
                  <c:v>-6.0549999999999997</c:v>
                </c:pt>
                <c:pt idx="395">
                  <c:v>-6.044999999999999</c:v>
                </c:pt>
                <c:pt idx="396">
                  <c:v>-6.0349999999999993</c:v>
                </c:pt>
                <c:pt idx="397">
                  <c:v>-6.0250000000000004</c:v>
                </c:pt>
                <c:pt idx="398">
                  <c:v>-6.0150000000000006</c:v>
                </c:pt>
                <c:pt idx="399">
                  <c:v>-6.0049999999999999</c:v>
                </c:pt>
                <c:pt idx="400">
                  <c:v>-5.9949999999999992</c:v>
                </c:pt>
                <c:pt idx="401">
                  <c:v>-5.9849999999999994</c:v>
                </c:pt>
                <c:pt idx="402">
                  <c:v>-5.9750000000000014</c:v>
                </c:pt>
                <c:pt idx="403">
                  <c:v>-5.9650000000000007</c:v>
                </c:pt>
                <c:pt idx="404">
                  <c:v>-5.9550000000000001</c:v>
                </c:pt>
                <c:pt idx="405">
                  <c:v>-5.9449999999999994</c:v>
                </c:pt>
                <c:pt idx="406">
                  <c:v>-5.9349999999999996</c:v>
                </c:pt>
                <c:pt idx="407">
                  <c:v>-5.9250000000000007</c:v>
                </c:pt>
                <c:pt idx="408">
                  <c:v>-5.915</c:v>
                </c:pt>
                <c:pt idx="409">
                  <c:v>-5.9049999999999994</c:v>
                </c:pt>
                <c:pt idx="410">
                  <c:v>-5.8949999999999996</c:v>
                </c:pt>
                <c:pt idx="411">
                  <c:v>-5.8849999999999998</c:v>
                </c:pt>
                <c:pt idx="412">
                  <c:v>-5.8750000000000009</c:v>
                </c:pt>
                <c:pt idx="413">
                  <c:v>-5.8650000000000002</c:v>
                </c:pt>
                <c:pt idx="414">
                  <c:v>-5.8550000000000004</c:v>
                </c:pt>
                <c:pt idx="415">
                  <c:v>-5.8449999999999998</c:v>
                </c:pt>
                <c:pt idx="416">
                  <c:v>-5.8350000000000009</c:v>
                </c:pt>
                <c:pt idx="417">
                  <c:v>-5.8249999999999993</c:v>
                </c:pt>
                <c:pt idx="418">
                  <c:v>-5.8150000000000004</c:v>
                </c:pt>
                <c:pt idx="419">
                  <c:v>-5.8049999999999997</c:v>
                </c:pt>
                <c:pt idx="420">
                  <c:v>-5.7949999999999999</c:v>
                </c:pt>
                <c:pt idx="421">
                  <c:v>-5.785000000000001</c:v>
                </c:pt>
                <c:pt idx="422">
                  <c:v>-5.7749999999999986</c:v>
                </c:pt>
                <c:pt idx="423">
                  <c:v>-5.7649999999999997</c:v>
                </c:pt>
                <c:pt idx="424">
                  <c:v>-5.7549999999999999</c:v>
                </c:pt>
                <c:pt idx="425">
                  <c:v>-5.7450000000000001</c:v>
                </c:pt>
                <c:pt idx="426">
                  <c:v>-5.7350000000000003</c:v>
                </c:pt>
                <c:pt idx="427">
                  <c:v>-5.7249999999999996</c:v>
                </c:pt>
                <c:pt idx="428">
                  <c:v>-5.7149999999999999</c:v>
                </c:pt>
                <c:pt idx="429">
                  <c:v>-5.7050000000000001</c:v>
                </c:pt>
                <c:pt idx="430">
                  <c:v>-5.6950000000000003</c:v>
                </c:pt>
                <c:pt idx="431">
                  <c:v>-5.6849999999999996</c:v>
                </c:pt>
                <c:pt idx="432">
                  <c:v>-5.6749999999999989</c:v>
                </c:pt>
                <c:pt idx="433">
                  <c:v>-5.665</c:v>
                </c:pt>
                <c:pt idx="434">
                  <c:v>-5.6550000000000002</c:v>
                </c:pt>
                <c:pt idx="435">
                  <c:v>-5.6449999999999996</c:v>
                </c:pt>
                <c:pt idx="436">
                  <c:v>-5.6350000000000007</c:v>
                </c:pt>
                <c:pt idx="437">
                  <c:v>-5.6249999999999991</c:v>
                </c:pt>
                <c:pt idx="438">
                  <c:v>-5.6150000000000002</c:v>
                </c:pt>
                <c:pt idx="439">
                  <c:v>-5.6050000000000004</c:v>
                </c:pt>
                <c:pt idx="440">
                  <c:v>-5.5949999999999998</c:v>
                </c:pt>
                <c:pt idx="441">
                  <c:v>-5.5849999999999991</c:v>
                </c:pt>
                <c:pt idx="442">
                  <c:v>-5.5749999999999993</c:v>
                </c:pt>
                <c:pt idx="443">
                  <c:v>-5.5650000000000004</c:v>
                </c:pt>
                <c:pt idx="444">
                  <c:v>-5.5550000000000006</c:v>
                </c:pt>
                <c:pt idx="445">
                  <c:v>-5.5449999999999999</c:v>
                </c:pt>
                <c:pt idx="446">
                  <c:v>-5.5349999999999993</c:v>
                </c:pt>
                <c:pt idx="447">
                  <c:v>-5.5250000000000004</c:v>
                </c:pt>
                <c:pt idx="448">
                  <c:v>-5.5150000000000006</c:v>
                </c:pt>
                <c:pt idx="449">
                  <c:v>-5.5049999999999999</c:v>
                </c:pt>
                <c:pt idx="450">
                  <c:v>-5.4950000000000001</c:v>
                </c:pt>
                <c:pt idx="451">
                  <c:v>-5.4849999999999994</c:v>
                </c:pt>
                <c:pt idx="452">
                  <c:v>-5.4749999999999996</c:v>
                </c:pt>
                <c:pt idx="453">
                  <c:v>-5.464999999999999</c:v>
                </c:pt>
                <c:pt idx="454">
                  <c:v>-5.4550000000000001</c:v>
                </c:pt>
                <c:pt idx="455">
                  <c:v>-5.4450000000000003</c:v>
                </c:pt>
                <c:pt idx="456">
                  <c:v>-5.4349999999999996</c:v>
                </c:pt>
                <c:pt idx="457">
                  <c:v>-5.4250000000000007</c:v>
                </c:pt>
                <c:pt idx="458">
                  <c:v>-5.4149999999999991</c:v>
                </c:pt>
                <c:pt idx="459">
                  <c:v>-5.4050000000000002</c:v>
                </c:pt>
                <c:pt idx="460">
                  <c:v>-5.3949999999999996</c:v>
                </c:pt>
                <c:pt idx="461">
                  <c:v>-5.3849999999999998</c:v>
                </c:pt>
                <c:pt idx="462">
                  <c:v>-5.375</c:v>
                </c:pt>
                <c:pt idx="463">
                  <c:v>-5.3649999999999993</c:v>
                </c:pt>
                <c:pt idx="464">
                  <c:v>-5.3550000000000004</c:v>
                </c:pt>
                <c:pt idx="465">
                  <c:v>-5.3449999999999998</c:v>
                </c:pt>
                <c:pt idx="466">
                  <c:v>-5.335</c:v>
                </c:pt>
                <c:pt idx="467">
                  <c:v>-5.3250000000000002</c:v>
                </c:pt>
                <c:pt idx="468">
                  <c:v>-5.3150000000000004</c:v>
                </c:pt>
                <c:pt idx="469">
                  <c:v>-5.3050000000000006</c:v>
                </c:pt>
                <c:pt idx="470">
                  <c:v>-5.2949999999999999</c:v>
                </c:pt>
                <c:pt idx="471">
                  <c:v>-5.2850000000000001</c:v>
                </c:pt>
                <c:pt idx="472">
                  <c:v>-5.2750000000000004</c:v>
                </c:pt>
                <c:pt idx="473">
                  <c:v>-5.2649999999999997</c:v>
                </c:pt>
                <c:pt idx="474">
                  <c:v>-5.2549999999999999</c:v>
                </c:pt>
                <c:pt idx="475">
                  <c:v>-5.2450000000000001</c:v>
                </c:pt>
                <c:pt idx="476">
                  <c:v>-5.2349999999999994</c:v>
                </c:pt>
                <c:pt idx="477">
                  <c:v>-5.2250000000000014</c:v>
                </c:pt>
                <c:pt idx="478">
                  <c:v>-5.2149999999999999</c:v>
                </c:pt>
                <c:pt idx="479">
                  <c:v>-5.2050000000000001</c:v>
                </c:pt>
                <c:pt idx="480">
                  <c:v>-5.1950000000000003</c:v>
                </c:pt>
                <c:pt idx="481">
                  <c:v>-5.1849999999999996</c:v>
                </c:pt>
                <c:pt idx="482">
                  <c:v>-5.1750000000000007</c:v>
                </c:pt>
                <c:pt idx="483">
                  <c:v>-5.1649999999999991</c:v>
                </c:pt>
                <c:pt idx="484">
                  <c:v>-5.1550000000000002</c:v>
                </c:pt>
                <c:pt idx="485">
                  <c:v>-5.1449999999999996</c:v>
                </c:pt>
                <c:pt idx="486">
                  <c:v>-5.1349999999999998</c:v>
                </c:pt>
                <c:pt idx="487">
                  <c:v>-5.1250000000000009</c:v>
                </c:pt>
                <c:pt idx="488">
                  <c:v>-5.1150000000000002</c:v>
                </c:pt>
                <c:pt idx="489">
                  <c:v>-5.1050000000000004</c:v>
                </c:pt>
                <c:pt idx="490">
                  <c:v>-5.0949999999999998</c:v>
                </c:pt>
                <c:pt idx="491">
                  <c:v>-5.085</c:v>
                </c:pt>
                <c:pt idx="492">
                  <c:v>-5.0749999999999993</c:v>
                </c:pt>
                <c:pt idx="493">
                  <c:v>-5.0650000000000004</c:v>
                </c:pt>
                <c:pt idx="494">
                  <c:v>-5.0550000000000006</c:v>
                </c:pt>
                <c:pt idx="495">
                  <c:v>-5.0449999999999999</c:v>
                </c:pt>
                <c:pt idx="496">
                  <c:v>-5.0350000000000001</c:v>
                </c:pt>
                <c:pt idx="497">
                  <c:v>-5.0249999999999986</c:v>
                </c:pt>
                <c:pt idx="498">
                  <c:v>-5.0150000000000006</c:v>
                </c:pt>
                <c:pt idx="499">
                  <c:v>-5.004999999999999</c:v>
                </c:pt>
                <c:pt idx="500">
                  <c:v>-4.9950000000000001</c:v>
                </c:pt>
                <c:pt idx="501">
                  <c:v>-4.9850000000000003</c:v>
                </c:pt>
                <c:pt idx="502">
                  <c:v>-4.9749999999999996</c:v>
                </c:pt>
                <c:pt idx="503">
                  <c:v>-4.9649999999999999</c:v>
                </c:pt>
                <c:pt idx="504">
                  <c:v>-4.9549999999999992</c:v>
                </c:pt>
                <c:pt idx="505">
                  <c:v>-4.9450000000000003</c:v>
                </c:pt>
                <c:pt idx="506">
                  <c:v>-4.9349999999999996</c:v>
                </c:pt>
                <c:pt idx="507">
                  <c:v>-4.9249999999999998</c:v>
                </c:pt>
                <c:pt idx="508">
                  <c:v>-4.9150000000000009</c:v>
                </c:pt>
                <c:pt idx="509">
                  <c:v>-4.9049999999999994</c:v>
                </c:pt>
                <c:pt idx="510">
                  <c:v>-4.8949999999999996</c:v>
                </c:pt>
                <c:pt idx="511">
                  <c:v>-4.8849999999999998</c:v>
                </c:pt>
                <c:pt idx="512">
                  <c:v>-4.875</c:v>
                </c:pt>
                <c:pt idx="513">
                  <c:v>-4.8650000000000002</c:v>
                </c:pt>
                <c:pt idx="514">
                  <c:v>-4.8550000000000004</c:v>
                </c:pt>
                <c:pt idx="515">
                  <c:v>-4.8449999999999998</c:v>
                </c:pt>
                <c:pt idx="516">
                  <c:v>-4.835</c:v>
                </c:pt>
                <c:pt idx="517">
                  <c:v>-4.8250000000000002</c:v>
                </c:pt>
                <c:pt idx="518">
                  <c:v>-4.8150000000000004</c:v>
                </c:pt>
                <c:pt idx="519">
                  <c:v>-4.8049999999999997</c:v>
                </c:pt>
                <c:pt idx="520">
                  <c:v>-4.7949999999999999</c:v>
                </c:pt>
                <c:pt idx="521">
                  <c:v>-4.7850000000000001</c:v>
                </c:pt>
                <c:pt idx="522">
                  <c:v>-4.7749999999999986</c:v>
                </c:pt>
                <c:pt idx="523">
                  <c:v>-4.7650000000000006</c:v>
                </c:pt>
                <c:pt idx="524">
                  <c:v>-4.7549999999999999</c:v>
                </c:pt>
                <c:pt idx="525">
                  <c:v>-4.7450000000000001</c:v>
                </c:pt>
                <c:pt idx="526">
                  <c:v>-4.7350000000000003</c:v>
                </c:pt>
                <c:pt idx="527">
                  <c:v>-4.7249999999999996</c:v>
                </c:pt>
                <c:pt idx="528">
                  <c:v>-4.7150000000000007</c:v>
                </c:pt>
                <c:pt idx="529">
                  <c:v>-4.7050000000000001</c:v>
                </c:pt>
                <c:pt idx="530">
                  <c:v>-4.6950000000000003</c:v>
                </c:pt>
                <c:pt idx="531">
                  <c:v>-4.6849999999999996</c:v>
                </c:pt>
                <c:pt idx="532">
                  <c:v>-4.6749999999999998</c:v>
                </c:pt>
                <c:pt idx="533">
                  <c:v>-4.6650000000000009</c:v>
                </c:pt>
                <c:pt idx="534">
                  <c:v>-4.6549999999999994</c:v>
                </c:pt>
                <c:pt idx="535">
                  <c:v>-4.6449999999999996</c:v>
                </c:pt>
                <c:pt idx="536">
                  <c:v>-4.6349999999999998</c:v>
                </c:pt>
                <c:pt idx="537">
                  <c:v>-4.625</c:v>
                </c:pt>
                <c:pt idx="538">
                  <c:v>-4.6149999999999993</c:v>
                </c:pt>
                <c:pt idx="539">
                  <c:v>-4.6050000000000004</c:v>
                </c:pt>
                <c:pt idx="540">
                  <c:v>-4.5950000000000006</c:v>
                </c:pt>
                <c:pt idx="541">
                  <c:v>-4.585</c:v>
                </c:pt>
                <c:pt idx="542">
                  <c:v>-4.5750000000000002</c:v>
                </c:pt>
                <c:pt idx="543">
                  <c:v>-4.5650000000000004</c:v>
                </c:pt>
                <c:pt idx="544">
                  <c:v>-4.5549999999999997</c:v>
                </c:pt>
                <c:pt idx="545">
                  <c:v>-4.544999999999999</c:v>
                </c:pt>
                <c:pt idx="546">
                  <c:v>-4.5350000000000001</c:v>
                </c:pt>
                <c:pt idx="547">
                  <c:v>-4.5250000000000004</c:v>
                </c:pt>
                <c:pt idx="548">
                  <c:v>-4.5149999999999997</c:v>
                </c:pt>
                <c:pt idx="549">
                  <c:v>-4.5050000000000008</c:v>
                </c:pt>
                <c:pt idx="550">
                  <c:v>-4.4949999999999992</c:v>
                </c:pt>
                <c:pt idx="551">
                  <c:v>-4.4850000000000003</c:v>
                </c:pt>
                <c:pt idx="552">
                  <c:v>-4.4749999999999996</c:v>
                </c:pt>
                <c:pt idx="553">
                  <c:v>-4.4649999999999999</c:v>
                </c:pt>
                <c:pt idx="554">
                  <c:v>-4.4550000000000001</c:v>
                </c:pt>
                <c:pt idx="555">
                  <c:v>-4.4449999999999994</c:v>
                </c:pt>
                <c:pt idx="556">
                  <c:v>-4.4349999999999996</c:v>
                </c:pt>
                <c:pt idx="557">
                  <c:v>-4.4249999999999998</c:v>
                </c:pt>
                <c:pt idx="558">
                  <c:v>-4.415</c:v>
                </c:pt>
                <c:pt idx="559">
                  <c:v>-4.4050000000000002</c:v>
                </c:pt>
                <c:pt idx="560">
                  <c:v>-4.3949999999999996</c:v>
                </c:pt>
                <c:pt idx="561">
                  <c:v>-4.3849999999999998</c:v>
                </c:pt>
                <c:pt idx="562">
                  <c:v>-4.375</c:v>
                </c:pt>
                <c:pt idx="563">
                  <c:v>-4.3650000000000002</c:v>
                </c:pt>
                <c:pt idx="564">
                  <c:v>-4.3550000000000004</c:v>
                </c:pt>
                <c:pt idx="565">
                  <c:v>-4.3449999999999998</c:v>
                </c:pt>
                <c:pt idx="566">
                  <c:v>-4.335</c:v>
                </c:pt>
                <c:pt idx="567">
                  <c:v>-4.3250000000000002</c:v>
                </c:pt>
                <c:pt idx="568">
                  <c:v>-4.3150000000000004</c:v>
                </c:pt>
                <c:pt idx="569">
                  <c:v>-4.3050000000000006</c:v>
                </c:pt>
                <c:pt idx="570">
                  <c:v>-4.2949999999999999</c:v>
                </c:pt>
                <c:pt idx="571">
                  <c:v>-4.2850000000000001</c:v>
                </c:pt>
                <c:pt idx="572">
                  <c:v>-4.2750000000000004</c:v>
                </c:pt>
                <c:pt idx="573">
                  <c:v>-4.2649999999999997</c:v>
                </c:pt>
                <c:pt idx="574">
                  <c:v>-4.2550000000000008</c:v>
                </c:pt>
                <c:pt idx="575">
                  <c:v>-4.2449999999999992</c:v>
                </c:pt>
                <c:pt idx="576">
                  <c:v>-4.2350000000000003</c:v>
                </c:pt>
                <c:pt idx="577">
                  <c:v>-4.2249999999999996</c:v>
                </c:pt>
                <c:pt idx="578">
                  <c:v>-4.2149999999999999</c:v>
                </c:pt>
                <c:pt idx="579">
                  <c:v>-4.205000000000001</c:v>
                </c:pt>
                <c:pt idx="580">
                  <c:v>-4.1950000000000003</c:v>
                </c:pt>
                <c:pt idx="581">
                  <c:v>-4.1849999999999996</c:v>
                </c:pt>
                <c:pt idx="582">
                  <c:v>-4.1749999999999998</c:v>
                </c:pt>
                <c:pt idx="583">
                  <c:v>-4.165</c:v>
                </c:pt>
                <c:pt idx="584">
                  <c:v>-4.1549999999999994</c:v>
                </c:pt>
                <c:pt idx="585">
                  <c:v>-4.1449999999999996</c:v>
                </c:pt>
                <c:pt idx="586">
                  <c:v>-4.1350000000000007</c:v>
                </c:pt>
                <c:pt idx="587">
                  <c:v>-4.125</c:v>
                </c:pt>
                <c:pt idx="588">
                  <c:v>-4.1150000000000002</c:v>
                </c:pt>
                <c:pt idx="589">
                  <c:v>-4.1050000000000004</c:v>
                </c:pt>
                <c:pt idx="590">
                  <c:v>-4.0950000000000006</c:v>
                </c:pt>
                <c:pt idx="591">
                  <c:v>-4.0849999999999991</c:v>
                </c:pt>
                <c:pt idx="592">
                  <c:v>-4.0750000000000002</c:v>
                </c:pt>
                <c:pt idx="593">
                  <c:v>-4.0650000000000004</c:v>
                </c:pt>
                <c:pt idx="594">
                  <c:v>-4.0549999999999997</c:v>
                </c:pt>
                <c:pt idx="595">
                  <c:v>-4.0449999999999999</c:v>
                </c:pt>
                <c:pt idx="596">
                  <c:v>-4.0349999999999993</c:v>
                </c:pt>
                <c:pt idx="597">
                  <c:v>-4.0250000000000004</c:v>
                </c:pt>
                <c:pt idx="598">
                  <c:v>-4.0149999999999997</c:v>
                </c:pt>
                <c:pt idx="599">
                  <c:v>-4.0049999999999999</c:v>
                </c:pt>
                <c:pt idx="600">
                  <c:v>-3.9950000000000001</c:v>
                </c:pt>
                <c:pt idx="601">
                  <c:v>-3.9849999999999999</c:v>
                </c:pt>
                <c:pt idx="602">
                  <c:v>-3.975000000000001</c:v>
                </c:pt>
                <c:pt idx="603">
                  <c:v>-3.9649999999999999</c:v>
                </c:pt>
                <c:pt idx="604">
                  <c:v>-3.9550000000000001</c:v>
                </c:pt>
                <c:pt idx="605">
                  <c:v>-3.9449999999999998</c:v>
                </c:pt>
                <c:pt idx="606">
                  <c:v>-3.9350000000000001</c:v>
                </c:pt>
                <c:pt idx="607">
                  <c:v>-3.9249999999999998</c:v>
                </c:pt>
                <c:pt idx="608">
                  <c:v>-3.915</c:v>
                </c:pt>
                <c:pt idx="609">
                  <c:v>-3.9049999999999998</c:v>
                </c:pt>
                <c:pt idx="610">
                  <c:v>-3.895</c:v>
                </c:pt>
                <c:pt idx="611">
                  <c:v>-3.8849999999999998</c:v>
                </c:pt>
                <c:pt idx="612">
                  <c:v>-3.875</c:v>
                </c:pt>
                <c:pt idx="613">
                  <c:v>-3.8650000000000002</c:v>
                </c:pt>
                <c:pt idx="614">
                  <c:v>-3.855</c:v>
                </c:pt>
                <c:pt idx="615">
                  <c:v>-3.8450000000000002</c:v>
                </c:pt>
                <c:pt idx="616">
                  <c:v>-3.835</c:v>
                </c:pt>
                <c:pt idx="617">
                  <c:v>-3.8250000000000002</c:v>
                </c:pt>
                <c:pt idx="618">
                  <c:v>-3.8149999999999999</c:v>
                </c:pt>
                <c:pt idx="619">
                  <c:v>-3.8050000000000002</c:v>
                </c:pt>
                <c:pt idx="620">
                  <c:v>-3.7949999999999999</c:v>
                </c:pt>
                <c:pt idx="621">
                  <c:v>-3.7850000000000001</c:v>
                </c:pt>
                <c:pt idx="622">
                  <c:v>-3.7749999999999999</c:v>
                </c:pt>
                <c:pt idx="623">
                  <c:v>-3.7650000000000001</c:v>
                </c:pt>
                <c:pt idx="624">
                  <c:v>-3.7549999999999999</c:v>
                </c:pt>
                <c:pt idx="625">
                  <c:v>-3.745000000000001</c:v>
                </c:pt>
                <c:pt idx="626">
                  <c:v>-3.7349999999999999</c:v>
                </c:pt>
                <c:pt idx="627">
                  <c:v>-3.725000000000001</c:v>
                </c:pt>
                <c:pt idx="628">
                  <c:v>-3.7149999999999999</c:v>
                </c:pt>
                <c:pt idx="629">
                  <c:v>-3.7050000000000001</c:v>
                </c:pt>
                <c:pt idx="630">
                  <c:v>-3.694999999999999</c:v>
                </c:pt>
                <c:pt idx="631">
                  <c:v>-3.6850000000000001</c:v>
                </c:pt>
                <c:pt idx="632">
                  <c:v>-3.6750000000000012</c:v>
                </c:pt>
                <c:pt idx="633">
                  <c:v>-3.665</c:v>
                </c:pt>
                <c:pt idx="634">
                  <c:v>-3.6549999999999998</c:v>
                </c:pt>
                <c:pt idx="635">
                  <c:v>-3.645</c:v>
                </c:pt>
                <c:pt idx="636">
                  <c:v>-3.6349999999999998</c:v>
                </c:pt>
                <c:pt idx="637">
                  <c:v>-3.625</c:v>
                </c:pt>
                <c:pt idx="638">
                  <c:v>-3.6150000000000002</c:v>
                </c:pt>
                <c:pt idx="639">
                  <c:v>-3.605</c:v>
                </c:pt>
                <c:pt idx="640">
                  <c:v>-3.5950000000000002</c:v>
                </c:pt>
                <c:pt idx="641">
                  <c:v>-3.585</c:v>
                </c:pt>
                <c:pt idx="642">
                  <c:v>-3.5750000000000002</c:v>
                </c:pt>
                <c:pt idx="643">
                  <c:v>-3.5649999999999999</c:v>
                </c:pt>
                <c:pt idx="644">
                  <c:v>-3.5550000000000002</c:v>
                </c:pt>
                <c:pt idx="645">
                  <c:v>-3.5449999999999999</c:v>
                </c:pt>
                <c:pt idx="646">
                  <c:v>-3.5350000000000001</c:v>
                </c:pt>
                <c:pt idx="647">
                  <c:v>-3.5249999999999999</c:v>
                </c:pt>
                <c:pt idx="648">
                  <c:v>-3.515000000000001</c:v>
                </c:pt>
                <c:pt idx="649">
                  <c:v>-3.5049999999999999</c:v>
                </c:pt>
                <c:pt idx="650">
                  <c:v>-3.4950000000000001</c:v>
                </c:pt>
                <c:pt idx="651">
                  <c:v>-3.4849999999999999</c:v>
                </c:pt>
                <c:pt idx="652">
                  <c:v>-3.4750000000000001</c:v>
                </c:pt>
                <c:pt idx="653">
                  <c:v>-3.4649999999999999</c:v>
                </c:pt>
                <c:pt idx="654">
                  <c:v>-3.4550000000000001</c:v>
                </c:pt>
                <c:pt idx="655">
                  <c:v>-3.444999999999999</c:v>
                </c:pt>
                <c:pt idx="656">
                  <c:v>-3.4350000000000001</c:v>
                </c:pt>
                <c:pt idx="657">
                  <c:v>-3.4249999999999998</c:v>
                </c:pt>
                <c:pt idx="658">
                  <c:v>-3.415</c:v>
                </c:pt>
                <c:pt idx="659">
                  <c:v>-3.4049999999999998</c:v>
                </c:pt>
                <c:pt idx="660">
                  <c:v>-3.395</c:v>
                </c:pt>
                <c:pt idx="661">
                  <c:v>-3.3849999999999998</c:v>
                </c:pt>
                <c:pt idx="662">
                  <c:v>-3.375</c:v>
                </c:pt>
                <c:pt idx="663">
                  <c:v>-3.3650000000000002</c:v>
                </c:pt>
                <c:pt idx="664">
                  <c:v>-3.355</c:v>
                </c:pt>
                <c:pt idx="665">
                  <c:v>-3.3450000000000002</c:v>
                </c:pt>
                <c:pt idx="666">
                  <c:v>-3.335</c:v>
                </c:pt>
                <c:pt idx="667">
                  <c:v>-3.3250000000000002</c:v>
                </c:pt>
                <c:pt idx="668">
                  <c:v>-3.3149999999999999</c:v>
                </c:pt>
                <c:pt idx="669">
                  <c:v>-3.3050000000000002</c:v>
                </c:pt>
                <c:pt idx="670">
                  <c:v>-3.2949999999999999</c:v>
                </c:pt>
                <c:pt idx="671">
                  <c:v>-3.285000000000001</c:v>
                </c:pt>
                <c:pt idx="672">
                  <c:v>-3.2749999999999999</c:v>
                </c:pt>
                <c:pt idx="673">
                  <c:v>-3.265000000000001</c:v>
                </c:pt>
                <c:pt idx="674">
                  <c:v>-3.2549999999999999</c:v>
                </c:pt>
                <c:pt idx="675">
                  <c:v>-3.2450000000000001</c:v>
                </c:pt>
                <c:pt idx="676">
                  <c:v>-3.234999999999999</c:v>
                </c:pt>
                <c:pt idx="677">
                  <c:v>-3.2250000000000001</c:v>
                </c:pt>
                <c:pt idx="678">
                  <c:v>-3.214999999999999</c:v>
                </c:pt>
                <c:pt idx="679">
                  <c:v>-3.2050000000000001</c:v>
                </c:pt>
                <c:pt idx="680">
                  <c:v>-3.1949999999999998</c:v>
                </c:pt>
                <c:pt idx="681">
                  <c:v>-3.1850000000000001</c:v>
                </c:pt>
                <c:pt idx="682">
                  <c:v>-3.1749999999999998</c:v>
                </c:pt>
                <c:pt idx="683">
                  <c:v>-3.165</c:v>
                </c:pt>
                <c:pt idx="684">
                  <c:v>-3.1549999999999998</c:v>
                </c:pt>
                <c:pt idx="685">
                  <c:v>-3.145</c:v>
                </c:pt>
                <c:pt idx="686">
                  <c:v>-3.1349999999999998</c:v>
                </c:pt>
                <c:pt idx="687">
                  <c:v>-3.125</c:v>
                </c:pt>
                <c:pt idx="688">
                  <c:v>-3.1150000000000002</c:v>
                </c:pt>
                <c:pt idx="689">
                  <c:v>-3.105</c:v>
                </c:pt>
                <c:pt idx="690">
                  <c:v>-3.0950000000000002</c:v>
                </c:pt>
                <c:pt idx="691">
                  <c:v>-3.085</c:v>
                </c:pt>
                <c:pt idx="692">
                  <c:v>-3.0750000000000002</c:v>
                </c:pt>
                <c:pt idx="693">
                  <c:v>-3.0649999999999999</c:v>
                </c:pt>
                <c:pt idx="694">
                  <c:v>-3.055000000000001</c:v>
                </c:pt>
                <c:pt idx="695">
                  <c:v>-3.0449999999999999</c:v>
                </c:pt>
                <c:pt idx="696">
                  <c:v>-3.0350000000000001</c:v>
                </c:pt>
                <c:pt idx="697">
                  <c:v>-3.0249999999999999</c:v>
                </c:pt>
                <c:pt idx="698">
                  <c:v>-3.0150000000000001</c:v>
                </c:pt>
                <c:pt idx="699">
                  <c:v>-3.0049999999999999</c:v>
                </c:pt>
                <c:pt idx="700">
                  <c:v>-2.9950000000000001</c:v>
                </c:pt>
                <c:pt idx="701">
                  <c:v>-2.984999999999999</c:v>
                </c:pt>
                <c:pt idx="702">
                  <c:v>-2.9750000000000001</c:v>
                </c:pt>
                <c:pt idx="703">
                  <c:v>-2.9649999999999999</c:v>
                </c:pt>
                <c:pt idx="704">
                  <c:v>-2.9550000000000001</c:v>
                </c:pt>
                <c:pt idx="705">
                  <c:v>-2.9449999999999998</c:v>
                </c:pt>
                <c:pt idx="706">
                  <c:v>-2.9350000000000001</c:v>
                </c:pt>
                <c:pt idx="707">
                  <c:v>-2.9249999999999998</c:v>
                </c:pt>
                <c:pt idx="708">
                  <c:v>-2.915</c:v>
                </c:pt>
                <c:pt idx="709">
                  <c:v>-2.9049999999999998</c:v>
                </c:pt>
                <c:pt idx="710">
                  <c:v>-2.895</c:v>
                </c:pt>
                <c:pt idx="711">
                  <c:v>-2.8849999999999998</c:v>
                </c:pt>
                <c:pt idx="712">
                  <c:v>-2.875</c:v>
                </c:pt>
                <c:pt idx="713">
                  <c:v>-2.8650000000000002</c:v>
                </c:pt>
                <c:pt idx="714">
                  <c:v>-2.855</c:v>
                </c:pt>
                <c:pt idx="715">
                  <c:v>-2.8450000000000002</c:v>
                </c:pt>
                <c:pt idx="716">
                  <c:v>-2.835</c:v>
                </c:pt>
                <c:pt idx="717">
                  <c:v>-2.8249999999999988</c:v>
                </c:pt>
                <c:pt idx="718">
                  <c:v>-2.8149999999999999</c:v>
                </c:pt>
                <c:pt idx="719">
                  <c:v>-2.805000000000001</c:v>
                </c:pt>
                <c:pt idx="720">
                  <c:v>-2.7949999999999999</c:v>
                </c:pt>
                <c:pt idx="721">
                  <c:v>-2.7850000000000001</c:v>
                </c:pt>
                <c:pt idx="722">
                  <c:v>-2.774999999999999</c:v>
                </c:pt>
                <c:pt idx="723">
                  <c:v>-2.7650000000000001</c:v>
                </c:pt>
                <c:pt idx="724">
                  <c:v>-2.754999999999999</c:v>
                </c:pt>
                <c:pt idx="725">
                  <c:v>-2.7450000000000001</c:v>
                </c:pt>
                <c:pt idx="726">
                  <c:v>-2.7349999999999999</c:v>
                </c:pt>
                <c:pt idx="727">
                  <c:v>-2.7250000000000001</c:v>
                </c:pt>
                <c:pt idx="728">
                  <c:v>-2.7149999999999999</c:v>
                </c:pt>
                <c:pt idx="729">
                  <c:v>-2.7050000000000001</c:v>
                </c:pt>
                <c:pt idx="730">
                  <c:v>-2.6949999999999998</c:v>
                </c:pt>
                <c:pt idx="731">
                  <c:v>-2.6850000000000001</c:v>
                </c:pt>
                <c:pt idx="732">
                  <c:v>-2.6749999999999998</c:v>
                </c:pt>
                <c:pt idx="733">
                  <c:v>-2.665</c:v>
                </c:pt>
                <c:pt idx="734">
                  <c:v>-2.6549999999999998</c:v>
                </c:pt>
                <c:pt idx="735">
                  <c:v>-2.645</c:v>
                </c:pt>
                <c:pt idx="736">
                  <c:v>-2.6349999999999998</c:v>
                </c:pt>
                <c:pt idx="737">
                  <c:v>-2.625</c:v>
                </c:pt>
                <c:pt idx="738">
                  <c:v>-2.6150000000000002</c:v>
                </c:pt>
                <c:pt idx="739">
                  <c:v>-2.605</c:v>
                </c:pt>
                <c:pt idx="740">
                  <c:v>-2.5950000000000002</c:v>
                </c:pt>
                <c:pt idx="741">
                  <c:v>-2.585</c:v>
                </c:pt>
                <c:pt idx="742">
                  <c:v>-2.5750000000000002</c:v>
                </c:pt>
                <c:pt idx="743">
                  <c:v>-2.5649999999999999</c:v>
                </c:pt>
                <c:pt idx="744">
                  <c:v>-2.5550000000000002</c:v>
                </c:pt>
                <c:pt idx="745">
                  <c:v>-2.5449999999999999</c:v>
                </c:pt>
                <c:pt idx="746">
                  <c:v>-2.5350000000000001</c:v>
                </c:pt>
                <c:pt idx="747">
                  <c:v>-2.524999999999999</c:v>
                </c:pt>
                <c:pt idx="748">
                  <c:v>-2.5150000000000001</c:v>
                </c:pt>
                <c:pt idx="749">
                  <c:v>-2.5049999999999999</c:v>
                </c:pt>
                <c:pt idx="750">
                  <c:v>-2.4950000000000001</c:v>
                </c:pt>
                <c:pt idx="751">
                  <c:v>-2.4849999999999999</c:v>
                </c:pt>
                <c:pt idx="752">
                  <c:v>-2.4750000000000001</c:v>
                </c:pt>
                <c:pt idx="753">
                  <c:v>-2.4649999999999999</c:v>
                </c:pt>
                <c:pt idx="754">
                  <c:v>-2.4550000000000001</c:v>
                </c:pt>
                <c:pt idx="755">
                  <c:v>-2.4449999999999998</c:v>
                </c:pt>
                <c:pt idx="756">
                  <c:v>-2.4350000000000001</c:v>
                </c:pt>
                <c:pt idx="757">
                  <c:v>-2.4249999999999998</c:v>
                </c:pt>
                <c:pt idx="758">
                  <c:v>-2.415</c:v>
                </c:pt>
                <c:pt idx="759">
                  <c:v>-2.4049999999999998</c:v>
                </c:pt>
                <c:pt idx="760">
                  <c:v>-2.395</c:v>
                </c:pt>
                <c:pt idx="761">
                  <c:v>-2.3849999999999998</c:v>
                </c:pt>
                <c:pt idx="762">
                  <c:v>-2.375</c:v>
                </c:pt>
                <c:pt idx="763">
                  <c:v>-2.3649999999999989</c:v>
                </c:pt>
                <c:pt idx="764">
                  <c:v>-2.355</c:v>
                </c:pt>
                <c:pt idx="765">
                  <c:v>-2.3450000000000011</c:v>
                </c:pt>
                <c:pt idx="766">
                  <c:v>-2.335</c:v>
                </c:pt>
                <c:pt idx="767">
                  <c:v>-2.3250000000000002</c:v>
                </c:pt>
                <c:pt idx="768">
                  <c:v>-2.3149999999999999</c:v>
                </c:pt>
                <c:pt idx="769">
                  <c:v>-2.3050000000000002</c:v>
                </c:pt>
                <c:pt idx="770">
                  <c:v>-2.294999999999999</c:v>
                </c:pt>
                <c:pt idx="771">
                  <c:v>-2.2850000000000001</c:v>
                </c:pt>
                <c:pt idx="772">
                  <c:v>-2.2749999999999999</c:v>
                </c:pt>
                <c:pt idx="773">
                  <c:v>-2.2650000000000001</c:v>
                </c:pt>
                <c:pt idx="774">
                  <c:v>-2.2549999999999999</c:v>
                </c:pt>
                <c:pt idx="775">
                  <c:v>-2.2450000000000001</c:v>
                </c:pt>
                <c:pt idx="776">
                  <c:v>-2.2349999999999999</c:v>
                </c:pt>
                <c:pt idx="777">
                  <c:v>-2.2250000000000001</c:v>
                </c:pt>
                <c:pt idx="778">
                  <c:v>-2.2149999999999999</c:v>
                </c:pt>
                <c:pt idx="779">
                  <c:v>-2.2050000000000001</c:v>
                </c:pt>
                <c:pt idx="780">
                  <c:v>-2.1949999999999998</c:v>
                </c:pt>
                <c:pt idx="781">
                  <c:v>-2.1850000000000001</c:v>
                </c:pt>
                <c:pt idx="782">
                  <c:v>-2.1749999999999998</c:v>
                </c:pt>
                <c:pt idx="783">
                  <c:v>-2.165</c:v>
                </c:pt>
                <c:pt idx="784">
                  <c:v>-2.1549999999999998</c:v>
                </c:pt>
                <c:pt idx="785">
                  <c:v>-2.145</c:v>
                </c:pt>
                <c:pt idx="786">
                  <c:v>-2.1349999999999998</c:v>
                </c:pt>
                <c:pt idx="787">
                  <c:v>-2.125</c:v>
                </c:pt>
                <c:pt idx="788">
                  <c:v>-2.1150000000000002</c:v>
                </c:pt>
                <c:pt idx="789">
                  <c:v>-2.105</c:v>
                </c:pt>
                <c:pt idx="790">
                  <c:v>-2.0950000000000002</c:v>
                </c:pt>
                <c:pt idx="791">
                  <c:v>-2.085</c:v>
                </c:pt>
                <c:pt idx="792">
                  <c:v>-2.0750000000000002</c:v>
                </c:pt>
                <c:pt idx="793">
                  <c:v>-2.0649999999999999</c:v>
                </c:pt>
                <c:pt idx="794">
                  <c:v>-2.0550000000000002</c:v>
                </c:pt>
                <c:pt idx="795">
                  <c:v>-2.0449999999999999</c:v>
                </c:pt>
                <c:pt idx="796">
                  <c:v>-2.0350000000000001</c:v>
                </c:pt>
                <c:pt idx="797">
                  <c:v>-2.0249999999999999</c:v>
                </c:pt>
                <c:pt idx="798">
                  <c:v>-2.0150000000000001</c:v>
                </c:pt>
                <c:pt idx="799">
                  <c:v>-2.0049999999999999</c:v>
                </c:pt>
                <c:pt idx="800">
                  <c:v>-1.9950000000000001</c:v>
                </c:pt>
                <c:pt idx="801">
                  <c:v>-1.9850000000000001</c:v>
                </c:pt>
                <c:pt idx="802">
                  <c:v>-1.9750000000000001</c:v>
                </c:pt>
                <c:pt idx="803">
                  <c:v>-1.9650000000000001</c:v>
                </c:pt>
                <c:pt idx="804">
                  <c:v>-1.955000000000001</c:v>
                </c:pt>
                <c:pt idx="805">
                  <c:v>-1.9450000000000001</c:v>
                </c:pt>
                <c:pt idx="806">
                  <c:v>-1.9350000000000001</c:v>
                </c:pt>
                <c:pt idx="807">
                  <c:v>-1.925</c:v>
                </c:pt>
                <c:pt idx="808">
                  <c:v>-1.915</c:v>
                </c:pt>
                <c:pt idx="809">
                  <c:v>-1.905</c:v>
                </c:pt>
                <c:pt idx="810">
                  <c:v>-1.895</c:v>
                </c:pt>
                <c:pt idx="811">
                  <c:v>-1.885</c:v>
                </c:pt>
                <c:pt idx="812">
                  <c:v>-1.875</c:v>
                </c:pt>
                <c:pt idx="813">
                  <c:v>-1.865</c:v>
                </c:pt>
                <c:pt idx="814">
                  <c:v>-1.855</c:v>
                </c:pt>
                <c:pt idx="815">
                  <c:v>-1.845</c:v>
                </c:pt>
                <c:pt idx="816">
                  <c:v>-1.835</c:v>
                </c:pt>
                <c:pt idx="817">
                  <c:v>-1.825</c:v>
                </c:pt>
                <c:pt idx="818">
                  <c:v>-1.8149999999999999</c:v>
                </c:pt>
                <c:pt idx="819">
                  <c:v>-1.8049999999999999</c:v>
                </c:pt>
                <c:pt idx="820">
                  <c:v>-1.7949999999999999</c:v>
                </c:pt>
                <c:pt idx="821">
                  <c:v>-1.7849999999999999</c:v>
                </c:pt>
                <c:pt idx="822">
                  <c:v>-1.7749999999999999</c:v>
                </c:pt>
                <c:pt idx="823">
                  <c:v>-1.7649999999999999</c:v>
                </c:pt>
                <c:pt idx="824">
                  <c:v>-1.7549999999999999</c:v>
                </c:pt>
                <c:pt idx="825">
                  <c:v>-1.7450000000000001</c:v>
                </c:pt>
                <c:pt idx="826">
                  <c:v>-1.7350000000000001</c:v>
                </c:pt>
                <c:pt idx="827">
                  <c:v>-1.725000000000001</c:v>
                </c:pt>
                <c:pt idx="828">
                  <c:v>-1.7150000000000001</c:v>
                </c:pt>
                <c:pt idx="829">
                  <c:v>-1.7050000000000001</c:v>
                </c:pt>
                <c:pt idx="830">
                  <c:v>-1.6950000000000001</c:v>
                </c:pt>
                <c:pt idx="831">
                  <c:v>-1.6850000000000001</c:v>
                </c:pt>
                <c:pt idx="832">
                  <c:v>-1.675</c:v>
                </c:pt>
                <c:pt idx="833">
                  <c:v>-1.665</c:v>
                </c:pt>
                <c:pt idx="834">
                  <c:v>-1.655</c:v>
                </c:pt>
                <c:pt idx="835">
                  <c:v>-1.645</c:v>
                </c:pt>
                <c:pt idx="836">
                  <c:v>-1.635</c:v>
                </c:pt>
                <c:pt idx="837">
                  <c:v>-1.625</c:v>
                </c:pt>
                <c:pt idx="838">
                  <c:v>-1.615</c:v>
                </c:pt>
                <c:pt idx="839">
                  <c:v>-1.605</c:v>
                </c:pt>
                <c:pt idx="840">
                  <c:v>-1.595</c:v>
                </c:pt>
                <c:pt idx="841">
                  <c:v>-1.585</c:v>
                </c:pt>
                <c:pt idx="842">
                  <c:v>-1.575</c:v>
                </c:pt>
                <c:pt idx="843">
                  <c:v>-1.5649999999999999</c:v>
                </c:pt>
                <c:pt idx="844">
                  <c:v>-1.5549999999999999</c:v>
                </c:pt>
                <c:pt idx="845">
                  <c:v>-1.5449999999999999</c:v>
                </c:pt>
                <c:pt idx="846">
                  <c:v>-1.5349999999999999</c:v>
                </c:pt>
                <c:pt idx="847">
                  <c:v>-1.5249999999999999</c:v>
                </c:pt>
                <c:pt idx="848">
                  <c:v>-1.5149999999999999</c:v>
                </c:pt>
                <c:pt idx="849">
                  <c:v>-1.5049999999999999</c:v>
                </c:pt>
                <c:pt idx="850">
                  <c:v>-1.495000000000001</c:v>
                </c:pt>
                <c:pt idx="851">
                  <c:v>-1.4850000000000001</c:v>
                </c:pt>
                <c:pt idx="852">
                  <c:v>-1.4750000000000001</c:v>
                </c:pt>
                <c:pt idx="853">
                  <c:v>-1.4650000000000001</c:v>
                </c:pt>
                <c:pt idx="854">
                  <c:v>-1.4550000000000001</c:v>
                </c:pt>
                <c:pt idx="855">
                  <c:v>-1.4450000000000001</c:v>
                </c:pt>
                <c:pt idx="856">
                  <c:v>-1.4350000000000001</c:v>
                </c:pt>
                <c:pt idx="857">
                  <c:v>-1.425</c:v>
                </c:pt>
                <c:pt idx="858">
                  <c:v>-1.415</c:v>
                </c:pt>
                <c:pt idx="859">
                  <c:v>-1.405</c:v>
                </c:pt>
                <c:pt idx="860">
                  <c:v>-1.395</c:v>
                </c:pt>
                <c:pt idx="861">
                  <c:v>-1.385</c:v>
                </c:pt>
                <c:pt idx="862">
                  <c:v>-1.375</c:v>
                </c:pt>
                <c:pt idx="863">
                  <c:v>-1.365</c:v>
                </c:pt>
                <c:pt idx="864">
                  <c:v>-1.355</c:v>
                </c:pt>
                <c:pt idx="865">
                  <c:v>-1.345</c:v>
                </c:pt>
                <c:pt idx="866">
                  <c:v>-1.335</c:v>
                </c:pt>
                <c:pt idx="867">
                  <c:v>-1.325</c:v>
                </c:pt>
                <c:pt idx="868">
                  <c:v>-1.3149999999999999</c:v>
                </c:pt>
                <c:pt idx="869">
                  <c:v>-1.3049999999999999</c:v>
                </c:pt>
                <c:pt idx="870">
                  <c:v>-1.2949999999999999</c:v>
                </c:pt>
                <c:pt idx="871">
                  <c:v>-1.2849999999999999</c:v>
                </c:pt>
                <c:pt idx="872">
                  <c:v>-1.2749999999999999</c:v>
                </c:pt>
                <c:pt idx="873">
                  <c:v>-1.265000000000001</c:v>
                </c:pt>
                <c:pt idx="874">
                  <c:v>-1.2549999999999999</c:v>
                </c:pt>
                <c:pt idx="875">
                  <c:v>-1.2450000000000001</c:v>
                </c:pt>
                <c:pt idx="876">
                  <c:v>-1.2350000000000001</c:v>
                </c:pt>
                <c:pt idx="877">
                  <c:v>-1.2250000000000001</c:v>
                </c:pt>
                <c:pt idx="878">
                  <c:v>-1.2150000000000001</c:v>
                </c:pt>
                <c:pt idx="879">
                  <c:v>-1.2050000000000001</c:v>
                </c:pt>
                <c:pt idx="880">
                  <c:v>-1.194999999999999</c:v>
                </c:pt>
                <c:pt idx="881">
                  <c:v>-1.1850000000000001</c:v>
                </c:pt>
                <c:pt idx="882">
                  <c:v>-1.175</c:v>
                </c:pt>
                <c:pt idx="883">
                  <c:v>-1.165</c:v>
                </c:pt>
                <c:pt idx="884">
                  <c:v>-1.155</c:v>
                </c:pt>
                <c:pt idx="885">
                  <c:v>-1.145</c:v>
                </c:pt>
                <c:pt idx="886">
                  <c:v>-1.135</c:v>
                </c:pt>
                <c:pt idx="887">
                  <c:v>-1.125</c:v>
                </c:pt>
                <c:pt idx="888">
                  <c:v>-1.115</c:v>
                </c:pt>
                <c:pt idx="889">
                  <c:v>-1.105</c:v>
                </c:pt>
                <c:pt idx="890">
                  <c:v>-1.095</c:v>
                </c:pt>
                <c:pt idx="891">
                  <c:v>-1.085</c:v>
                </c:pt>
                <c:pt idx="892">
                  <c:v>-1.075</c:v>
                </c:pt>
                <c:pt idx="893">
                  <c:v>-1.0649999999999999</c:v>
                </c:pt>
                <c:pt idx="894">
                  <c:v>-1.0549999999999999</c:v>
                </c:pt>
                <c:pt idx="895">
                  <c:v>-1.0449999999999999</c:v>
                </c:pt>
                <c:pt idx="896">
                  <c:v>-1.035000000000001</c:v>
                </c:pt>
                <c:pt idx="897">
                  <c:v>-1.0249999999999999</c:v>
                </c:pt>
                <c:pt idx="898">
                  <c:v>-1.0149999999999999</c:v>
                </c:pt>
                <c:pt idx="899">
                  <c:v>-1.0049999999999999</c:v>
                </c:pt>
              </c:numCache>
            </c:numRef>
          </c:xVal>
          <c:yVal>
            <c:numRef>
              <c:f>Narrow!$I$1:$I$901</c:f>
              <c:numCache>
                <c:formatCode>General</c:formatCode>
                <c:ptCount val="9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6.5446462631225586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8.5152111053466797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7.9683356285095206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7.769256591796875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4.5475749969482422</c:v>
                </c:pt>
                <c:pt idx="165">
                  <c:v>0</c:v>
                </c:pt>
                <c:pt idx="166">
                  <c:v>0</c:v>
                </c:pt>
                <c:pt idx="167">
                  <c:v>7.1457910537719727</c:v>
                </c:pt>
                <c:pt idx="168">
                  <c:v>0</c:v>
                </c:pt>
                <c:pt idx="169">
                  <c:v>8.094172477722168</c:v>
                </c:pt>
                <c:pt idx="170">
                  <c:v>0</c:v>
                </c:pt>
                <c:pt idx="171">
                  <c:v>6.1561136245727539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6.3344063758850098</c:v>
                </c:pt>
                <c:pt idx="186">
                  <c:v>6.6114711761474609</c:v>
                </c:pt>
                <c:pt idx="187">
                  <c:v>5.4549417495727539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7.7517478466033944</c:v>
                </c:pt>
                <c:pt idx="193">
                  <c:v>0</c:v>
                </c:pt>
                <c:pt idx="194">
                  <c:v>0</c:v>
                </c:pt>
                <c:pt idx="195">
                  <c:v>6.1890382766723633</c:v>
                </c:pt>
                <c:pt idx="196">
                  <c:v>3.5350182056427002</c:v>
                </c:pt>
                <c:pt idx="197">
                  <c:v>6.2043838500976563</c:v>
                </c:pt>
                <c:pt idx="198">
                  <c:v>8.7818126678466797</c:v>
                </c:pt>
                <c:pt idx="199">
                  <c:v>0</c:v>
                </c:pt>
                <c:pt idx="200">
                  <c:v>0</c:v>
                </c:pt>
                <c:pt idx="201">
                  <c:v>7.4868900775909424</c:v>
                </c:pt>
                <c:pt idx="202">
                  <c:v>0</c:v>
                </c:pt>
                <c:pt idx="203">
                  <c:v>11.0752010345459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10.65653610229492</c:v>
                </c:pt>
                <c:pt idx="208">
                  <c:v>0</c:v>
                </c:pt>
                <c:pt idx="209">
                  <c:v>6.8320341110229492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7.3058075904846191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7.4882850646972656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6.8729109764099121</c:v>
                </c:pt>
                <c:pt idx="227">
                  <c:v>7.9292731285095206</c:v>
                </c:pt>
                <c:pt idx="228">
                  <c:v>0</c:v>
                </c:pt>
                <c:pt idx="229">
                  <c:v>4.3939757347106934</c:v>
                </c:pt>
                <c:pt idx="230">
                  <c:v>0</c:v>
                </c:pt>
                <c:pt idx="231">
                  <c:v>9.0228843688964844</c:v>
                </c:pt>
                <c:pt idx="232">
                  <c:v>7.3586809635162354</c:v>
                </c:pt>
                <c:pt idx="233">
                  <c:v>11.863706588745121</c:v>
                </c:pt>
                <c:pt idx="234">
                  <c:v>5.772742748260498</c:v>
                </c:pt>
                <c:pt idx="235">
                  <c:v>6.2226591110229492</c:v>
                </c:pt>
                <c:pt idx="236">
                  <c:v>6.5174424648284912</c:v>
                </c:pt>
                <c:pt idx="237">
                  <c:v>0</c:v>
                </c:pt>
                <c:pt idx="238">
                  <c:v>0</c:v>
                </c:pt>
                <c:pt idx="239">
                  <c:v>8.822270393371582</c:v>
                </c:pt>
                <c:pt idx="240">
                  <c:v>0</c:v>
                </c:pt>
                <c:pt idx="241">
                  <c:v>7.3320355415344238</c:v>
                </c:pt>
                <c:pt idx="242">
                  <c:v>0</c:v>
                </c:pt>
                <c:pt idx="243">
                  <c:v>6.4105782508850098</c:v>
                </c:pt>
                <c:pt idx="244">
                  <c:v>0</c:v>
                </c:pt>
                <c:pt idx="245">
                  <c:v>7.56117844581604</c:v>
                </c:pt>
                <c:pt idx="246">
                  <c:v>6.8489151000976563</c:v>
                </c:pt>
                <c:pt idx="247">
                  <c:v>9.1830401420593262</c:v>
                </c:pt>
                <c:pt idx="248">
                  <c:v>4.8276393413543701</c:v>
                </c:pt>
                <c:pt idx="249">
                  <c:v>10.73497343063354</c:v>
                </c:pt>
                <c:pt idx="250">
                  <c:v>7.1524402300516767</c:v>
                </c:pt>
                <c:pt idx="251">
                  <c:v>7.1745295524597168</c:v>
                </c:pt>
                <c:pt idx="252">
                  <c:v>5.785438060760498</c:v>
                </c:pt>
                <c:pt idx="253">
                  <c:v>7.6395127773284912</c:v>
                </c:pt>
                <c:pt idx="254">
                  <c:v>7.1170516014099121</c:v>
                </c:pt>
                <c:pt idx="255">
                  <c:v>9.221021831035614</c:v>
                </c:pt>
                <c:pt idx="256">
                  <c:v>7.6166333198547367</c:v>
                </c:pt>
                <c:pt idx="257">
                  <c:v>8.3464206059773769</c:v>
                </c:pt>
                <c:pt idx="258">
                  <c:v>7.5022709170977278</c:v>
                </c:pt>
                <c:pt idx="259">
                  <c:v>8.3725947033275254</c:v>
                </c:pt>
                <c:pt idx="260">
                  <c:v>8.9302192793952102</c:v>
                </c:pt>
                <c:pt idx="261">
                  <c:v>9.0771612856123181</c:v>
                </c:pt>
                <c:pt idx="262">
                  <c:v>9.9873380661010742</c:v>
                </c:pt>
                <c:pt idx="263">
                  <c:v>8.8634508956562392</c:v>
                </c:pt>
                <c:pt idx="264">
                  <c:v>8.4714414013756638</c:v>
                </c:pt>
                <c:pt idx="265">
                  <c:v>9.8117500894209915</c:v>
                </c:pt>
                <c:pt idx="266">
                  <c:v>8.9320817602441664</c:v>
                </c:pt>
                <c:pt idx="267">
                  <c:v>9.0981322606404618</c:v>
                </c:pt>
                <c:pt idx="268">
                  <c:v>8.7499374976524944</c:v>
                </c:pt>
                <c:pt idx="269">
                  <c:v>10.022534520018329</c:v>
                </c:pt>
                <c:pt idx="270">
                  <c:v>9.2988939068534151</c:v>
                </c:pt>
                <c:pt idx="271">
                  <c:v>8.5279864014172162</c:v>
                </c:pt>
                <c:pt idx="272">
                  <c:v>9.7319387235949115</c:v>
                </c:pt>
                <c:pt idx="273">
                  <c:v>9.3451358940027944</c:v>
                </c:pt>
                <c:pt idx="274">
                  <c:v>8.4049479372361127</c:v>
                </c:pt>
                <c:pt idx="275">
                  <c:v>8.7656755688824237</c:v>
                </c:pt>
                <c:pt idx="276">
                  <c:v>8.7023277004945623</c:v>
                </c:pt>
                <c:pt idx="277">
                  <c:v>8.4102404068927381</c:v>
                </c:pt>
                <c:pt idx="278">
                  <c:v>9.1655353714119308</c:v>
                </c:pt>
                <c:pt idx="279">
                  <c:v>9.1216529712342371</c:v>
                </c:pt>
                <c:pt idx="280">
                  <c:v>9.529952121632439</c:v>
                </c:pt>
                <c:pt idx="281">
                  <c:v>9.2375547469240953</c:v>
                </c:pt>
                <c:pt idx="282">
                  <c:v>9.5638465674027149</c:v>
                </c:pt>
                <c:pt idx="283">
                  <c:v>9.3458846953275394</c:v>
                </c:pt>
                <c:pt idx="284">
                  <c:v>9.0118769241484582</c:v>
                </c:pt>
                <c:pt idx="285">
                  <c:v>8.7893011795254203</c:v>
                </c:pt>
                <c:pt idx="286">
                  <c:v>9.9995561759837344</c:v>
                </c:pt>
                <c:pt idx="287">
                  <c:v>9.515857008298239</c:v>
                </c:pt>
                <c:pt idx="288">
                  <c:v>8.6598555513676381</c:v>
                </c:pt>
                <c:pt idx="289">
                  <c:v>9.1974391781426714</c:v>
                </c:pt>
                <c:pt idx="290">
                  <c:v>8.922782224852865</c:v>
                </c:pt>
                <c:pt idx="291">
                  <c:v>8.7370165418262129</c:v>
                </c:pt>
                <c:pt idx="292">
                  <c:v>8.9263555340512966</c:v>
                </c:pt>
                <c:pt idx="293">
                  <c:v>8.9540699736419818</c:v>
                </c:pt>
                <c:pt idx="294">
                  <c:v>9.3353530029197795</c:v>
                </c:pt>
                <c:pt idx="295">
                  <c:v>9.5310017523905231</c:v>
                </c:pt>
                <c:pt idx="296">
                  <c:v>9.1151484600583412</c:v>
                </c:pt>
                <c:pt idx="297">
                  <c:v>9.0082617467337283</c:v>
                </c:pt>
                <c:pt idx="298">
                  <c:v>8.8258256912231445</c:v>
                </c:pt>
                <c:pt idx="299">
                  <c:v>8.7487891524230843</c:v>
                </c:pt>
                <c:pt idx="300">
                  <c:v>9.0062144040029288</c:v>
                </c:pt>
                <c:pt idx="301">
                  <c:v>9.2262528714266683</c:v>
                </c:pt>
                <c:pt idx="302">
                  <c:v>8.5979961688701927</c:v>
                </c:pt>
                <c:pt idx="303">
                  <c:v>8.7657874500664477</c:v>
                </c:pt>
                <c:pt idx="304">
                  <c:v>8.6186389786166107</c:v>
                </c:pt>
                <c:pt idx="305">
                  <c:v>8.4280878267790147</c:v>
                </c:pt>
                <c:pt idx="306">
                  <c:v>8.534312505822081</c:v>
                </c:pt>
                <c:pt idx="307">
                  <c:v>7.9474531473153283</c:v>
                </c:pt>
                <c:pt idx="308">
                  <c:v>8.1777647565622793</c:v>
                </c:pt>
                <c:pt idx="309">
                  <c:v>7.9463256682119061</c:v>
                </c:pt>
                <c:pt idx="310">
                  <c:v>8.2973089315585931</c:v>
                </c:pt>
                <c:pt idx="311">
                  <c:v>8.0666282729404735</c:v>
                </c:pt>
                <c:pt idx="312">
                  <c:v>7.9202288310606397</c:v>
                </c:pt>
                <c:pt idx="313">
                  <c:v>8.2592429804664125</c:v>
                </c:pt>
                <c:pt idx="314">
                  <c:v>8.3873948430822747</c:v>
                </c:pt>
                <c:pt idx="315">
                  <c:v>7.9387719851732257</c:v>
                </c:pt>
                <c:pt idx="316">
                  <c:v>8.0654055620634448</c:v>
                </c:pt>
                <c:pt idx="317">
                  <c:v>8.0092111651030944</c:v>
                </c:pt>
                <c:pt idx="318">
                  <c:v>8.0941305509977592</c:v>
                </c:pt>
                <c:pt idx="319">
                  <c:v>7.9256382781173542</c:v>
                </c:pt>
                <c:pt idx="320">
                  <c:v>8.0149000634863388</c:v>
                </c:pt>
                <c:pt idx="321">
                  <c:v>8.1458927959338574</c:v>
                </c:pt>
                <c:pt idx="322">
                  <c:v>8.3201192606913352</c:v>
                </c:pt>
                <c:pt idx="323">
                  <c:v>7.8895500862952508</c:v>
                </c:pt>
                <c:pt idx="324">
                  <c:v>8.094963367506006</c:v>
                </c:pt>
                <c:pt idx="325">
                  <c:v>8.062800034348454</c:v>
                </c:pt>
                <c:pt idx="326">
                  <c:v>8.3141242978851793</c:v>
                </c:pt>
                <c:pt idx="327">
                  <c:v>8.2852852966933117</c:v>
                </c:pt>
                <c:pt idx="328">
                  <c:v>8.0873380801378385</c:v>
                </c:pt>
                <c:pt idx="329">
                  <c:v>8.2488677207775378</c:v>
                </c:pt>
                <c:pt idx="330">
                  <c:v>8.1974871319757536</c:v>
                </c:pt>
                <c:pt idx="331">
                  <c:v>8.3016341838012284</c:v>
                </c:pt>
                <c:pt idx="332">
                  <c:v>8.0739168148585474</c:v>
                </c:pt>
                <c:pt idx="333">
                  <c:v>8.2402500894033555</c:v>
                </c:pt>
                <c:pt idx="334">
                  <c:v>7.9777064025402069</c:v>
                </c:pt>
                <c:pt idx="335">
                  <c:v>7.9072202293240297</c:v>
                </c:pt>
                <c:pt idx="336">
                  <c:v>8.0610629067276456</c:v>
                </c:pt>
                <c:pt idx="337">
                  <c:v>7.8161406857626776</c:v>
                </c:pt>
                <c:pt idx="338">
                  <c:v>8.084380878378516</c:v>
                </c:pt>
                <c:pt idx="339">
                  <c:v>7.9856187653752553</c:v>
                </c:pt>
                <c:pt idx="340">
                  <c:v>7.9579879035666901</c:v>
                </c:pt>
                <c:pt idx="341">
                  <c:v>8.0637169120692409</c:v>
                </c:pt>
                <c:pt idx="342">
                  <c:v>7.9753504178831527</c:v>
                </c:pt>
                <c:pt idx="343">
                  <c:v>8.5153288769120934</c:v>
                </c:pt>
                <c:pt idx="344">
                  <c:v>7.9851116760982217</c:v>
                </c:pt>
                <c:pt idx="345">
                  <c:v>8.0425024392542905</c:v>
                </c:pt>
                <c:pt idx="346">
                  <c:v>7.9228728292909869</c:v>
                </c:pt>
                <c:pt idx="347">
                  <c:v>7.8872145951076709</c:v>
                </c:pt>
                <c:pt idx="348">
                  <c:v>8.0372681675535258</c:v>
                </c:pt>
                <c:pt idx="349">
                  <c:v>8.1938578069304207</c:v>
                </c:pt>
                <c:pt idx="350">
                  <c:v>8.004675571015877</c:v>
                </c:pt>
                <c:pt idx="351">
                  <c:v>7.9820903213868233</c:v>
                </c:pt>
                <c:pt idx="352">
                  <c:v>7.9884321282369006</c:v>
                </c:pt>
                <c:pt idx="353">
                  <c:v>8.1168655445701194</c:v>
                </c:pt>
                <c:pt idx="354">
                  <c:v>8.0811003601851592</c:v>
                </c:pt>
                <c:pt idx="355">
                  <c:v>8.0020026510412041</c:v>
                </c:pt>
                <c:pt idx="356">
                  <c:v>8.1541914027184248</c:v>
                </c:pt>
                <c:pt idx="357">
                  <c:v>8.1786671257308914</c:v>
                </c:pt>
                <c:pt idx="358">
                  <c:v>8.1557173457006567</c:v>
                </c:pt>
                <c:pt idx="359">
                  <c:v>8.0566174417855461</c:v>
                </c:pt>
                <c:pt idx="360">
                  <c:v>7.9559501086773512</c:v>
                </c:pt>
                <c:pt idx="361">
                  <c:v>7.9258749319541222</c:v>
                </c:pt>
                <c:pt idx="362">
                  <c:v>7.843067208459364</c:v>
                </c:pt>
                <c:pt idx="363">
                  <c:v>8.0245466995657537</c:v>
                </c:pt>
                <c:pt idx="364">
                  <c:v>7.8393581912817316</c:v>
                </c:pt>
                <c:pt idx="365">
                  <c:v>7.8875248470665786</c:v>
                </c:pt>
                <c:pt idx="366">
                  <c:v>8.2572442168225191</c:v>
                </c:pt>
                <c:pt idx="367">
                  <c:v>7.9427393372519406</c:v>
                </c:pt>
                <c:pt idx="368">
                  <c:v>7.9812270291243923</c:v>
                </c:pt>
                <c:pt idx="369">
                  <c:v>7.8888758363046803</c:v>
                </c:pt>
                <c:pt idx="370">
                  <c:v>7.8831119083222889</c:v>
                </c:pt>
                <c:pt idx="371">
                  <c:v>8.1701900988742899</c:v>
                </c:pt>
                <c:pt idx="372">
                  <c:v>8.4013608461235005</c:v>
                </c:pt>
                <c:pt idx="373">
                  <c:v>8.006479527580483</c:v>
                </c:pt>
                <c:pt idx="374">
                  <c:v>7.7985648650500332</c:v>
                </c:pt>
                <c:pt idx="375">
                  <c:v>7.8323585186175961</c:v>
                </c:pt>
                <c:pt idx="376">
                  <c:v>8.2493618948984953</c:v>
                </c:pt>
                <c:pt idx="377">
                  <c:v>7.8977808170911796</c:v>
                </c:pt>
                <c:pt idx="378">
                  <c:v>8.0012423079064554</c:v>
                </c:pt>
                <c:pt idx="379">
                  <c:v>7.8558140444592626</c:v>
                </c:pt>
                <c:pt idx="380">
                  <c:v>7.8831692787295626</c:v>
                </c:pt>
                <c:pt idx="381">
                  <c:v>7.9942398148447182</c:v>
                </c:pt>
                <c:pt idx="382">
                  <c:v>8.1712733560956288</c:v>
                </c:pt>
                <c:pt idx="383">
                  <c:v>7.9434782227641971</c:v>
                </c:pt>
                <c:pt idx="384">
                  <c:v>8.0721706930796309</c:v>
                </c:pt>
                <c:pt idx="385">
                  <c:v>7.9650219456902862</c:v>
                </c:pt>
                <c:pt idx="386">
                  <c:v>7.8898620113249747</c:v>
                </c:pt>
                <c:pt idx="387">
                  <c:v>8.0589792005659096</c:v>
                </c:pt>
                <c:pt idx="388">
                  <c:v>8.0216234762093119</c:v>
                </c:pt>
                <c:pt idx="389">
                  <c:v>7.9217592126600973</c:v>
                </c:pt>
                <c:pt idx="390">
                  <c:v>7.8943767172537491</c:v>
                </c:pt>
                <c:pt idx="391">
                  <c:v>7.754612263881099</c:v>
                </c:pt>
                <c:pt idx="392">
                  <c:v>7.7981830919996256</c:v>
                </c:pt>
                <c:pt idx="393">
                  <c:v>8.0015108417906493</c:v>
                </c:pt>
                <c:pt idx="394">
                  <c:v>7.9780732112532986</c:v>
                </c:pt>
                <c:pt idx="395">
                  <c:v>7.8361891889646111</c:v>
                </c:pt>
                <c:pt idx="396">
                  <c:v>7.9257708442496826</c:v>
                </c:pt>
                <c:pt idx="397">
                  <c:v>7.9567285442352294</c:v>
                </c:pt>
                <c:pt idx="398">
                  <c:v>8.1381416093735464</c:v>
                </c:pt>
                <c:pt idx="399">
                  <c:v>7.8138607019512536</c:v>
                </c:pt>
                <c:pt idx="400">
                  <c:v>8.2476941940047972</c:v>
                </c:pt>
                <c:pt idx="401">
                  <c:v>8.1878675380839585</c:v>
                </c:pt>
                <c:pt idx="402">
                  <c:v>8.1086307102634052</c:v>
                </c:pt>
                <c:pt idx="403">
                  <c:v>7.9568487345203147</c:v>
                </c:pt>
                <c:pt idx="404">
                  <c:v>7.9915106633544468</c:v>
                </c:pt>
                <c:pt idx="405">
                  <c:v>8.0291284837311121</c:v>
                </c:pt>
                <c:pt idx="406">
                  <c:v>7.9038539407944821</c:v>
                </c:pt>
                <c:pt idx="407">
                  <c:v>8.0135823048792645</c:v>
                </c:pt>
                <c:pt idx="408">
                  <c:v>7.8861100147392227</c:v>
                </c:pt>
                <c:pt idx="409">
                  <c:v>7.9794310116649267</c:v>
                </c:pt>
                <c:pt idx="410">
                  <c:v>8.194244557839852</c:v>
                </c:pt>
                <c:pt idx="411">
                  <c:v>8.0526140901751866</c:v>
                </c:pt>
                <c:pt idx="412">
                  <c:v>8.0619531382568752</c:v>
                </c:pt>
                <c:pt idx="413">
                  <c:v>8.3437981793278766</c:v>
                </c:pt>
                <c:pt idx="414">
                  <c:v>8.1229365076271218</c:v>
                </c:pt>
                <c:pt idx="415">
                  <c:v>8.0154163721807947</c:v>
                </c:pt>
                <c:pt idx="416">
                  <c:v>8.0188204929016642</c:v>
                </c:pt>
                <c:pt idx="417">
                  <c:v>7.8345273991038429</c:v>
                </c:pt>
                <c:pt idx="418">
                  <c:v>7.9997614765421998</c:v>
                </c:pt>
                <c:pt idx="419">
                  <c:v>8.2041189165219013</c:v>
                </c:pt>
                <c:pt idx="420">
                  <c:v>8.0511742822832559</c:v>
                </c:pt>
                <c:pt idx="421">
                  <c:v>8.0931228950482996</c:v>
                </c:pt>
                <c:pt idx="422">
                  <c:v>7.999535101413727</c:v>
                </c:pt>
                <c:pt idx="423">
                  <c:v>8.3608697574520203</c:v>
                </c:pt>
                <c:pt idx="424">
                  <c:v>8.0015621690695724</c:v>
                </c:pt>
                <c:pt idx="425">
                  <c:v>8.2084197674876265</c:v>
                </c:pt>
                <c:pt idx="426">
                  <c:v>8.0772312903362842</c:v>
                </c:pt>
                <c:pt idx="427">
                  <c:v>7.9767156698187867</c:v>
                </c:pt>
                <c:pt idx="428">
                  <c:v>8.0140105617923041</c:v>
                </c:pt>
                <c:pt idx="429">
                  <c:v>8.0079366081757168</c:v>
                </c:pt>
                <c:pt idx="430">
                  <c:v>7.9955385726160797</c:v>
                </c:pt>
                <c:pt idx="431">
                  <c:v>8.3337382625080778</c:v>
                </c:pt>
                <c:pt idx="432">
                  <c:v>8.0515899201538286</c:v>
                </c:pt>
                <c:pt idx="433">
                  <c:v>8.2083479294961101</c:v>
                </c:pt>
                <c:pt idx="434">
                  <c:v>7.9360066208801676</c:v>
                </c:pt>
                <c:pt idx="435">
                  <c:v>7.9802757104909086</c:v>
                </c:pt>
                <c:pt idx="436">
                  <c:v>7.8934023568941196</c:v>
                </c:pt>
                <c:pt idx="437">
                  <c:v>8.034006967840579</c:v>
                </c:pt>
                <c:pt idx="438">
                  <c:v>7.9558331072838184</c:v>
                </c:pt>
                <c:pt idx="439">
                  <c:v>8.0088021790744452</c:v>
                </c:pt>
                <c:pt idx="440">
                  <c:v>8.3054326410317802</c:v>
                </c:pt>
                <c:pt idx="441">
                  <c:v>8.1143628050360768</c:v>
                </c:pt>
                <c:pt idx="442">
                  <c:v>8.1188586200666908</c:v>
                </c:pt>
                <c:pt idx="443">
                  <c:v>8.1895109979933256</c:v>
                </c:pt>
                <c:pt idx="444">
                  <c:v>8.0582381402815617</c:v>
                </c:pt>
                <c:pt idx="445">
                  <c:v>8.2153260676406781</c:v>
                </c:pt>
                <c:pt idx="446">
                  <c:v>8.3209818208783286</c:v>
                </c:pt>
                <c:pt idx="447">
                  <c:v>8.3994230700063177</c:v>
                </c:pt>
                <c:pt idx="448">
                  <c:v>8.3858165999185541</c:v>
                </c:pt>
                <c:pt idx="449">
                  <c:v>8.2179464530444211</c:v>
                </c:pt>
                <c:pt idx="450">
                  <c:v>8.2562248670995135</c:v>
                </c:pt>
                <c:pt idx="451">
                  <c:v>8.4181298823178885</c:v>
                </c:pt>
                <c:pt idx="452">
                  <c:v>8.5940957992566549</c:v>
                </c:pt>
                <c:pt idx="453">
                  <c:v>8.3733398127250176</c:v>
                </c:pt>
                <c:pt idx="454">
                  <c:v>8.4551441265690706</c:v>
                </c:pt>
                <c:pt idx="455">
                  <c:v>8.379586083652887</c:v>
                </c:pt>
                <c:pt idx="456">
                  <c:v>8.4819089132317149</c:v>
                </c:pt>
                <c:pt idx="457">
                  <c:v>8.4424217467967413</c:v>
                </c:pt>
                <c:pt idx="458">
                  <c:v>8.2695903182511579</c:v>
                </c:pt>
                <c:pt idx="459">
                  <c:v>8.5874782614906628</c:v>
                </c:pt>
                <c:pt idx="460">
                  <c:v>8.5371159331580309</c:v>
                </c:pt>
                <c:pt idx="461">
                  <c:v>8.4699757953698498</c:v>
                </c:pt>
                <c:pt idx="462">
                  <c:v>9.2090701600219926</c:v>
                </c:pt>
                <c:pt idx="463">
                  <c:v>8.7245888270670751</c:v>
                </c:pt>
                <c:pt idx="464">
                  <c:v>8.749189980772158</c:v>
                </c:pt>
                <c:pt idx="465">
                  <c:v>9.0530559341121464</c:v>
                </c:pt>
                <c:pt idx="466">
                  <c:v>8.8626203682699281</c:v>
                </c:pt>
                <c:pt idx="467">
                  <c:v>9.1874240274880918</c:v>
                </c:pt>
                <c:pt idx="468">
                  <c:v>9.4285680838157795</c:v>
                </c:pt>
                <c:pt idx="469">
                  <c:v>9.5099199002325854</c:v>
                </c:pt>
                <c:pt idx="470">
                  <c:v>9.9317174005769946</c:v>
                </c:pt>
                <c:pt idx="471">
                  <c:v>10.43580399108181</c:v>
                </c:pt>
                <c:pt idx="472">
                  <c:v>10.32497055343511</c:v>
                </c:pt>
                <c:pt idx="473">
                  <c:v>10.789534475363739</c:v>
                </c:pt>
                <c:pt idx="474">
                  <c:v>11.421149020487411</c:v>
                </c:pt>
                <c:pt idx="475">
                  <c:v>11.767252994005659</c:v>
                </c:pt>
                <c:pt idx="476">
                  <c:v>12.74347031192832</c:v>
                </c:pt>
                <c:pt idx="477">
                  <c:v>13.787707966576789</c:v>
                </c:pt>
                <c:pt idx="478">
                  <c:v>15.565696397692699</c:v>
                </c:pt>
                <c:pt idx="479">
                  <c:v>17.498288855884539</c:v>
                </c:pt>
                <c:pt idx="480">
                  <c:v>19.69033951452132</c:v>
                </c:pt>
                <c:pt idx="481">
                  <c:v>22.257451241264519</c:v>
                </c:pt>
                <c:pt idx="482">
                  <c:v>25.136758132414389</c:v>
                </c:pt>
                <c:pt idx="483">
                  <c:v>28.4120799735174</c:v>
                </c:pt>
                <c:pt idx="484">
                  <c:v>30.275606816639829</c:v>
                </c:pt>
                <c:pt idx="485">
                  <c:v>33.307897944222887</c:v>
                </c:pt>
                <c:pt idx="486">
                  <c:v>35.798951314517431</c:v>
                </c:pt>
                <c:pt idx="487">
                  <c:v>39.422975924464431</c:v>
                </c:pt>
                <c:pt idx="488">
                  <c:v>42.951255729273299</c:v>
                </c:pt>
                <c:pt idx="489">
                  <c:v>48.128575210659591</c:v>
                </c:pt>
                <c:pt idx="490">
                  <c:v>57.629302291577801</c:v>
                </c:pt>
                <c:pt idx="491">
                  <c:v>67.969231972361726</c:v>
                </c:pt>
                <c:pt idx="492">
                  <c:v>76.824666281076546</c:v>
                </c:pt>
                <c:pt idx="493">
                  <c:v>85.756860972780274</c:v>
                </c:pt>
                <c:pt idx="494">
                  <c:v>93.524919156910244</c:v>
                </c:pt>
                <c:pt idx="495">
                  <c:v>103.2383705879196</c:v>
                </c:pt>
                <c:pt idx="496">
                  <c:v>104.92480128727691</c:v>
                </c:pt>
                <c:pt idx="497">
                  <c:v>106.22856740127681</c:v>
                </c:pt>
                <c:pt idx="498">
                  <c:v>104.0149305932774</c:v>
                </c:pt>
                <c:pt idx="499">
                  <c:v>98.124681245421613</c:v>
                </c:pt>
                <c:pt idx="500">
                  <c:v>92.321625764815863</c:v>
                </c:pt>
                <c:pt idx="501">
                  <c:v>83.699774791661483</c:v>
                </c:pt>
                <c:pt idx="502">
                  <c:v>73.425503885664114</c:v>
                </c:pt>
                <c:pt idx="503">
                  <c:v>61.445702626691229</c:v>
                </c:pt>
                <c:pt idx="504">
                  <c:v>54.083892588692947</c:v>
                </c:pt>
                <c:pt idx="505">
                  <c:v>46.364711168834141</c:v>
                </c:pt>
                <c:pt idx="506">
                  <c:v>41.692799360544477</c:v>
                </c:pt>
                <c:pt idx="507">
                  <c:v>37.470249342822257</c:v>
                </c:pt>
                <c:pt idx="508">
                  <c:v>34.802335389555758</c:v>
                </c:pt>
                <c:pt idx="509">
                  <c:v>33.807702159187649</c:v>
                </c:pt>
                <c:pt idx="510">
                  <c:v>30.45290533133916</c:v>
                </c:pt>
                <c:pt idx="511">
                  <c:v>27.302637669275391</c:v>
                </c:pt>
                <c:pt idx="512">
                  <c:v>23.67003388824703</c:v>
                </c:pt>
                <c:pt idx="513">
                  <c:v>21.320500729265159</c:v>
                </c:pt>
                <c:pt idx="514">
                  <c:v>19.516993842088699</c:v>
                </c:pt>
                <c:pt idx="515">
                  <c:v>17.147082010904949</c:v>
                </c:pt>
                <c:pt idx="516">
                  <c:v>15.175686019895361</c:v>
                </c:pt>
                <c:pt idx="517">
                  <c:v>13.68718127556169</c:v>
                </c:pt>
                <c:pt idx="518">
                  <c:v>12.198144097964329</c:v>
                </c:pt>
                <c:pt idx="519">
                  <c:v>11.913502999532691</c:v>
                </c:pt>
                <c:pt idx="520">
                  <c:v>11.665644572762879</c:v>
                </c:pt>
                <c:pt idx="521">
                  <c:v>11.19858830685428</c:v>
                </c:pt>
                <c:pt idx="522">
                  <c:v>10.81665415965635</c:v>
                </c:pt>
                <c:pt idx="523">
                  <c:v>10.5243124517959</c:v>
                </c:pt>
                <c:pt idx="524">
                  <c:v>10.6608100120944</c:v>
                </c:pt>
                <c:pt idx="525">
                  <c:v>10.38973024917302</c:v>
                </c:pt>
                <c:pt idx="526">
                  <c:v>10.37483297899333</c:v>
                </c:pt>
                <c:pt idx="527">
                  <c:v>9.992063719597235</c:v>
                </c:pt>
                <c:pt idx="528">
                  <c:v>10.23488854855264</c:v>
                </c:pt>
                <c:pt idx="529">
                  <c:v>9.8640786197950252</c:v>
                </c:pt>
                <c:pt idx="530">
                  <c:v>10.02314015582343</c:v>
                </c:pt>
                <c:pt idx="531">
                  <c:v>9.564827823870953</c:v>
                </c:pt>
                <c:pt idx="532">
                  <c:v>9.5385190319082582</c:v>
                </c:pt>
                <c:pt idx="533">
                  <c:v>9.7272548580053932</c:v>
                </c:pt>
                <c:pt idx="534">
                  <c:v>9.9084929301000919</c:v>
                </c:pt>
                <c:pt idx="535">
                  <c:v>10.04055019913527</c:v>
                </c:pt>
                <c:pt idx="536">
                  <c:v>9.7964596837044962</c:v>
                </c:pt>
                <c:pt idx="537">
                  <c:v>9.5880106255450404</c:v>
                </c:pt>
                <c:pt idx="538">
                  <c:v>9.6279522649990099</c:v>
                </c:pt>
                <c:pt idx="539">
                  <c:v>9.646917950100713</c:v>
                </c:pt>
                <c:pt idx="540">
                  <c:v>9.4152312881937039</c:v>
                </c:pt>
                <c:pt idx="541">
                  <c:v>9.5782474442890706</c:v>
                </c:pt>
                <c:pt idx="542">
                  <c:v>9.5113020630859619</c:v>
                </c:pt>
                <c:pt idx="543">
                  <c:v>8.9755527589835378</c:v>
                </c:pt>
                <c:pt idx="544">
                  <c:v>8.8970227966989786</c:v>
                </c:pt>
                <c:pt idx="545">
                  <c:v>8.2271818715303677</c:v>
                </c:pt>
                <c:pt idx="546">
                  <c:v>7.8504288017108879</c:v>
                </c:pt>
                <c:pt idx="547">
                  <c:v>7.6918991668932684</c:v>
                </c:pt>
                <c:pt idx="548">
                  <c:v>7.6780557085213994</c:v>
                </c:pt>
                <c:pt idx="549">
                  <c:v>7.7517567481898988</c:v>
                </c:pt>
                <c:pt idx="550">
                  <c:v>7.7835099186216086</c:v>
                </c:pt>
                <c:pt idx="551">
                  <c:v>7.5760709581449053</c:v>
                </c:pt>
                <c:pt idx="552">
                  <c:v>7.387642703101605</c:v>
                </c:pt>
                <c:pt idx="553">
                  <c:v>7.8095841242262152</c:v>
                </c:pt>
                <c:pt idx="554">
                  <c:v>7.8618186720159668</c:v>
                </c:pt>
                <c:pt idx="555">
                  <c:v>7.6340748326080599</c:v>
                </c:pt>
                <c:pt idx="556">
                  <c:v>7.5373910080143993</c:v>
                </c:pt>
                <c:pt idx="557">
                  <c:v>7.8603554496538459</c:v>
                </c:pt>
                <c:pt idx="558">
                  <c:v>7.6475780232377142</c:v>
                </c:pt>
                <c:pt idx="559">
                  <c:v>7.8508649313017083</c:v>
                </c:pt>
                <c:pt idx="560">
                  <c:v>7.5992328626919639</c:v>
                </c:pt>
                <c:pt idx="561">
                  <c:v>7.5357299376147351</c:v>
                </c:pt>
                <c:pt idx="562">
                  <c:v>7.7178198309505683</c:v>
                </c:pt>
                <c:pt idx="563">
                  <c:v>7.6823255350624304</c:v>
                </c:pt>
                <c:pt idx="564">
                  <c:v>7.5553073901580934</c:v>
                </c:pt>
                <c:pt idx="565">
                  <c:v>7.8700637415398003</c:v>
                </c:pt>
                <c:pt idx="566">
                  <c:v>7.3202244346103971</c:v>
                </c:pt>
                <c:pt idx="567">
                  <c:v>7.6167746034098682</c:v>
                </c:pt>
                <c:pt idx="568">
                  <c:v>7.7999772656473754</c:v>
                </c:pt>
                <c:pt idx="569">
                  <c:v>7.7122702136283783</c:v>
                </c:pt>
                <c:pt idx="570">
                  <c:v>7.6096170933350269</c:v>
                </c:pt>
                <c:pt idx="571">
                  <c:v>7.6052890045698298</c:v>
                </c:pt>
                <c:pt idx="572">
                  <c:v>7.7361319616436957</c:v>
                </c:pt>
                <c:pt idx="573">
                  <c:v>7.7574140197769772</c:v>
                </c:pt>
                <c:pt idx="574">
                  <c:v>7.8112936663840502</c:v>
                </c:pt>
                <c:pt idx="575">
                  <c:v>7.7372468221651332</c:v>
                </c:pt>
                <c:pt idx="576">
                  <c:v>7.7019337689159704</c:v>
                </c:pt>
                <c:pt idx="577">
                  <c:v>7.6556582675540534</c:v>
                </c:pt>
                <c:pt idx="578">
                  <c:v>7.7420951471013844</c:v>
                </c:pt>
                <c:pt idx="579">
                  <c:v>7.9002281967007999</c:v>
                </c:pt>
                <c:pt idx="580">
                  <c:v>7.4057431480786411</c:v>
                </c:pt>
                <c:pt idx="581">
                  <c:v>7.6337418955535137</c:v>
                </c:pt>
                <c:pt idx="582">
                  <c:v>7.6966465363135708</c:v>
                </c:pt>
                <c:pt idx="583">
                  <c:v>7.6804811724551438</c:v>
                </c:pt>
                <c:pt idx="584">
                  <c:v>7.5930036614313154</c:v>
                </c:pt>
                <c:pt idx="585">
                  <c:v>7.5008189939057246</c:v>
                </c:pt>
                <c:pt idx="586">
                  <c:v>7.7748346844049294</c:v>
                </c:pt>
                <c:pt idx="587">
                  <c:v>7.626602299112669</c:v>
                </c:pt>
                <c:pt idx="588">
                  <c:v>7.7298409159754362</c:v>
                </c:pt>
                <c:pt idx="589">
                  <c:v>7.5284786712521967</c:v>
                </c:pt>
                <c:pt idx="590">
                  <c:v>7.3492984608545768</c:v>
                </c:pt>
                <c:pt idx="591">
                  <c:v>7.4550274337103604</c:v>
                </c:pt>
                <c:pt idx="592">
                  <c:v>7.5084701062038244</c:v>
                </c:pt>
                <c:pt idx="593">
                  <c:v>7.680646226297017</c:v>
                </c:pt>
                <c:pt idx="594">
                  <c:v>7.4754227285731352</c:v>
                </c:pt>
                <c:pt idx="595">
                  <c:v>7.456105414513619</c:v>
                </c:pt>
                <c:pt idx="596">
                  <c:v>7.6743009305000296</c:v>
                </c:pt>
                <c:pt idx="597">
                  <c:v>7.7340503931045532</c:v>
                </c:pt>
                <c:pt idx="598">
                  <c:v>7.8222342434660481</c:v>
                </c:pt>
                <c:pt idx="599">
                  <c:v>7.5707985111311373</c:v>
                </c:pt>
                <c:pt idx="600">
                  <c:v>7.8082820611406669</c:v>
                </c:pt>
                <c:pt idx="601">
                  <c:v>7.7287948863072833</c:v>
                </c:pt>
                <c:pt idx="602">
                  <c:v>7.8816836396337084</c:v>
                </c:pt>
                <c:pt idx="603">
                  <c:v>7.7488665417728262</c:v>
                </c:pt>
                <c:pt idx="604">
                  <c:v>7.4726455750325744</c:v>
                </c:pt>
                <c:pt idx="605">
                  <c:v>7.4874468100013081</c:v>
                </c:pt>
                <c:pt idx="606">
                  <c:v>7.6357071146297004</c:v>
                </c:pt>
                <c:pt idx="607">
                  <c:v>7.6078699264429543</c:v>
                </c:pt>
                <c:pt idx="608">
                  <c:v>8.0328196964072216</c:v>
                </c:pt>
                <c:pt idx="609">
                  <c:v>7.7366261433581913</c:v>
                </c:pt>
                <c:pt idx="610">
                  <c:v>7.5233949605750032</c:v>
                </c:pt>
                <c:pt idx="611">
                  <c:v>7.4302926732782728</c:v>
                </c:pt>
                <c:pt idx="612">
                  <c:v>7.7175692925086388</c:v>
                </c:pt>
                <c:pt idx="613">
                  <c:v>8.1175835909468397</c:v>
                </c:pt>
                <c:pt idx="614">
                  <c:v>7.5165128846322338</c:v>
                </c:pt>
                <c:pt idx="615">
                  <c:v>7.3586045654514169</c:v>
                </c:pt>
                <c:pt idx="616">
                  <c:v>7.5950755066943891</c:v>
                </c:pt>
                <c:pt idx="617">
                  <c:v>7.6456589713241119</c:v>
                </c:pt>
                <c:pt idx="618">
                  <c:v>7.4796079224302572</c:v>
                </c:pt>
                <c:pt idx="619">
                  <c:v>7.7110217186942016</c:v>
                </c:pt>
                <c:pt idx="620">
                  <c:v>7.5285905182361601</c:v>
                </c:pt>
                <c:pt idx="621">
                  <c:v>9.0400322899782566</c:v>
                </c:pt>
                <c:pt idx="622">
                  <c:v>7.3276860506638233</c:v>
                </c:pt>
                <c:pt idx="623">
                  <c:v>7.1793751389749589</c:v>
                </c:pt>
                <c:pt idx="624">
                  <c:v>7.4343761324882509</c:v>
                </c:pt>
                <c:pt idx="625">
                  <c:v>7.5624628516494248</c:v>
                </c:pt>
                <c:pt idx="626">
                  <c:v>7.9275278377532956</c:v>
                </c:pt>
                <c:pt idx="627">
                  <c:v>7.7337561314648919</c:v>
                </c:pt>
                <c:pt idx="628">
                  <c:v>7.2699065744207143</c:v>
                </c:pt>
                <c:pt idx="629">
                  <c:v>7.5274708829027537</c:v>
                </c:pt>
                <c:pt idx="630">
                  <c:v>7.4979407034422234</c:v>
                </c:pt>
                <c:pt idx="631">
                  <c:v>8.0521784825111506</c:v>
                </c:pt>
                <c:pt idx="632">
                  <c:v>7.8657442794905768</c:v>
                </c:pt>
                <c:pt idx="633">
                  <c:v>7.2816913510546284</c:v>
                </c:pt>
                <c:pt idx="634">
                  <c:v>8.2244912063753279</c:v>
                </c:pt>
                <c:pt idx="635">
                  <c:v>7.6223745201573223</c:v>
                </c:pt>
                <c:pt idx="636">
                  <c:v>7.8581640528094381</c:v>
                </c:pt>
                <c:pt idx="637">
                  <c:v>7.9598953271734301</c:v>
                </c:pt>
                <c:pt idx="638">
                  <c:v>7.461853367310983</c:v>
                </c:pt>
                <c:pt idx="639">
                  <c:v>7.3157395624345352</c:v>
                </c:pt>
                <c:pt idx="640">
                  <c:v>7.7217485206883127</c:v>
                </c:pt>
                <c:pt idx="641">
                  <c:v>8.5984396835168209</c:v>
                </c:pt>
                <c:pt idx="642">
                  <c:v>7.766169086579354</c:v>
                </c:pt>
                <c:pt idx="643">
                  <c:v>8.3068176570691552</c:v>
                </c:pt>
                <c:pt idx="644">
                  <c:v>8.3123890213344414</c:v>
                </c:pt>
                <c:pt idx="645">
                  <c:v>6.8888911333951084</c:v>
                </c:pt>
                <c:pt idx="646">
                  <c:v>7.7856419624820834</c:v>
                </c:pt>
                <c:pt idx="647">
                  <c:v>8.9879437143152412</c:v>
                </c:pt>
                <c:pt idx="648">
                  <c:v>7.6846789598464964</c:v>
                </c:pt>
                <c:pt idx="649">
                  <c:v>8.5017559793260364</c:v>
                </c:pt>
                <c:pt idx="650">
                  <c:v>7.5706249287253931</c:v>
                </c:pt>
                <c:pt idx="651">
                  <c:v>8.0212418849651623</c:v>
                </c:pt>
                <c:pt idx="652">
                  <c:v>7.0567140579223633</c:v>
                </c:pt>
                <c:pt idx="653">
                  <c:v>7.1660321842540391</c:v>
                </c:pt>
                <c:pt idx="654">
                  <c:v>7.7325192292531328</c:v>
                </c:pt>
                <c:pt idx="655">
                  <c:v>7.1073170767890081</c:v>
                </c:pt>
                <c:pt idx="656">
                  <c:v>6.3820624351501456</c:v>
                </c:pt>
                <c:pt idx="657">
                  <c:v>7.0148965120315552</c:v>
                </c:pt>
                <c:pt idx="658">
                  <c:v>6.7617225646972656</c:v>
                </c:pt>
                <c:pt idx="659">
                  <c:v>7.8881179809570314</c:v>
                </c:pt>
                <c:pt idx="660">
                  <c:v>8.3151269912719723</c:v>
                </c:pt>
                <c:pt idx="661">
                  <c:v>7.6153580120631634</c:v>
                </c:pt>
                <c:pt idx="662">
                  <c:v>7.2052492141723636</c:v>
                </c:pt>
                <c:pt idx="663">
                  <c:v>5.6733427047729492</c:v>
                </c:pt>
                <c:pt idx="664">
                  <c:v>0</c:v>
                </c:pt>
                <c:pt idx="665">
                  <c:v>6.7238225936889648</c:v>
                </c:pt>
                <c:pt idx="666">
                  <c:v>9.3055761655171718</c:v>
                </c:pt>
                <c:pt idx="667">
                  <c:v>7.4121131896972656</c:v>
                </c:pt>
                <c:pt idx="668">
                  <c:v>6.3064695596694946</c:v>
                </c:pt>
                <c:pt idx="669">
                  <c:v>7.2147083282470703</c:v>
                </c:pt>
                <c:pt idx="670">
                  <c:v>6.9324812889099121</c:v>
                </c:pt>
                <c:pt idx="671">
                  <c:v>8.1700656414031982</c:v>
                </c:pt>
                <c:pt idx="672">
                  <c:v>5.9871683120727539</c:v>
                </c:pt>
                <c:pt idx="673">
                  <c:v>8.1998276710510254</c:v>
                </c:pt>
                <c:pt idx="674">
                  <c:v>6.80190110206604</c:v>
                </c:pt>
                <c:pt idx="675">
                  <c:v>11.245401382446291</c:v>
                </c:pt>
                <c:pt idx="676">
                  <c:v>5.460242748260498</c:v>
                </c:pt>
                <c:pt idx="677">
                  <c:v>6.3312678337097168</c:v>
                </c:pt>
                <c:pt idx="678">
                  <c:v>7.5259525775909424</c:v>
                </c:pt>
                <c:pt idx="679">
                  <c:v>7.7234973907470703</c:v>
                </c:pt>
                <c:pt idx="680">
                  <c:v>0</c:v>
                </c:pt>
                <c:pt idx="681">
                  <c:v>5.4157395362854004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8.318364143371582</c:v>
                </c:pt>
                <c:pt idx="686">
                  <c:v>0</c:v>
                </c:pt>
                <c:pt idx="687">
                  <c:v>0</c:v>
                </c:pt>
                <c:pt idx="688">
                  <c:v>7.2573981285095206</c:v>
                </c:pt>
                <c:pt idx="689">
                  <c:v>8.3841423988342285</c:v>
                </c:pt>
                <c:pt idx="690">
                  <c:v>0</c:v>
                </c:pt>
                <c:pt idx="691">
                  <c:v>0</c:v>
                </c:pt>
                <c:pt idx="692">
                  <c:v>9.1678333282470703</c:v>
                </c:pt>
                <c:pt idx="693">
                  <c:v>7.1877827644348136</c:v>
                </c:pt>
                <c:pt idx="694">
                  <c:v>6.3240828514099121</c:v>
                </c:pt>
                <c:pt idx="695">
                  <c:v>0</c:v>
                </c:pt>
                <c:pt idx="696">
                  <c:v>6.2099637985229492</c:v>
                </c:pt>
                <c:pt idx="697">
                  <c:v>16.593618392944339</c:v>
                </c:pt>
                <c:pt idx="698">
                  <c:v>11.43429756164551</c:v>
                </c:pt>
                <c:pt idx="699">
                  <c:v>4.8274297714233398</c:v>
                </c:pt>
                <c:pt idx="700">
                  <c:v>0</c:v>
                </c:pt>
                <c:pt idx="701">
                  <c:v>0</c:v>
                </c:pt>
                <c:pt idx="702">
                  <c:v>9.3797483444213867</c:v>
                </c:pt>
                <c:pt idx="703">
                  <c:v>0</c:v>
                </c:pt>
                <c:pt idx="704">
                  <c:v>8.6144716739654541</c:v>
                </c:pt>
                <c:pt idx="705">
                  <c:v>6.1118898391723633</c:v>
                </c:pt>
                <c:pt idx="706">
                  <c:v>5.018836498260498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5.5125584602355957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5.1443934440612793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8.1321191787719727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6.0022354125976563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6.1473245620727539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8.9077892303466797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9.114262580871582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9.0606908798217773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699-4F3B-9040-3375AB0D66F3}"/>
            </c:ext>
          </c:extLst>
        </c:ser>
        <c:ser>
          <c:idx val="0"/>
          <c:order val="1"/>
          <c:tx>
            <c:v>Pamx narrow ch 4</c:v>
          </c:tx>
          <c:spPr>
            <a:ln w="6350">
              <a:solidFill>
                <a:srgbClr val="C00000"/>
              </a:solidFill>
            </a:ln>
          </c:spPr>
          <c:marker>
            <c:spPr>
              <a:noFill/>
              <a:ln w="6350">
                <a:solidFill>
                  <a:srgbClr val="C00000"/>
                </a:solidFill>
              </a:ln>
            </c:spPr>
          </c:marker>
          <c:xVal>
            <c:numRef>
              <c:f>Narrow!$J$2:$J$901</c:f>
              <c:numCache>
                <c:formatCode>General</c:formatCode>
                <c:ptCount val="900"/>
                <c:pt idx="0">
                  <c:v>-9.995000000000001</c:v>
                </c:pt>
                <c:pt idx="1">
                  <c:v>-9.9849999999999994</c:v>
                </c:pt>
                <c:pt idx="2">
                  <c:v>-9.9749999999999996</c:v>
                </c:pt>
                <c:pt idx="3">
                  <c:v>-9.9649999999999999</c:v>
                </c:pt>
                <c:pt idx="4">
                  <c:v>-9.9550000000000001</c:v>
                </c:pt>
                <c:pt idx="5">
                  <c:v>-9.9450000000000003</c:v>
                </c:pt>
                <c:pt idx="6">
                  <c:v>-9.9349999999999987</c:v>
                </c:pt>
                <c:pt idx="7">
                  <c:v>-9.9250000000000007</c:v>
                </c:pt>
                <c:pt idx="8">
                  <c:v>-9.9149999999999991</c:v>
                </c:pt>
                <c:pt idx="9">
                  <c:v>-9.9049999999999994</c:v>
                </c:pt>
                <c:pt idx="10">
                  <c:v>-9.8949999999999996</c:v>
                </c:pt>
                <c:pt idx="11">
                  <c:v>-9.8849999999999998</c:v>
                </c:pt>
                <c:pt idx="12">
                  <c:v>-9.875</c:v>
                </c:pt>
                <c:pt idx="13">
                  <c:v>-9.8650000000000002</c:v>
                </c:pt>
                <c:pt idx="14">
                  <c:v>-9.8550000000000004</c:v>
                </c:pt>
                <c:pt idx="15">
                  <c:v>-9.8449999999999989</c:v>
                </c:pt>
                <c:pt idx="16">
                  <c:v>-9.8349999999999991</c:v>
                </c:pt>
                <c:pt idx="17">
                  <c:v>-9.8249999999999993</c:v>
                </c:pt>
                <c:pt idx="18">
                  <c:v>-9.8149999999999995</c:v>
                </c:pt>
                <c:pt idx="19">
                  <c:v>-9.8049999999999997</c:v>
                </c:pt>
                <c:pt idx="20">
                  <c:v>-9.7949999999999999</c:v>
                </c:pt>
                <c:pt idx="21">
                  <c:v>-9.7850000000000001</c:v>
                </c:pt>
                <c:pt idx="22">
                  <c:v>-9.7750000000000004</c:v>
                </c:pt>
                <c:pt idx="23">
                  <c:v>-9.7650000000000006</c:v>
                </c:pt>
                <c:pt idx="24">
                  <c:v>-9.7550000000000008</c:v>
                </c:pt>
                <c:pt idx="25">
                  <c:v>-9.745000000000001</c:v>
                </c:pt>
                <c:pt idx="26">
                  <c:v>-9.7349999999999994</c:v>
                </c:pt>
                <c:pt idx="27">
                  <c:v>-9.7249999999999996</c:v>
                </c:pt>
                <c:pt idx="28">
                  <c:v>-9.7149999999999999</c:v>
                </c:pt>
                <c:pt idx="29">
                  <c:v>-9.7050000000000001</c:v>
                </c:pt>
                <c:pt idx="30">
                  <c:v>-9.6950000000000003</c:v>
                </c:pt>
                <c:pt idx="31">
                  <c:v>-9.6850000000000005</c:v>
                </c:pt>
                <c:pt idx="32">
                  <c:v>-9.6750000000000007</c:v>
                </c:pt>
                <c:pt idx="33">
                  <c:v>-9.6649999999999991</c:v>
                </c:pt>
                <c:pt idx="34">
                  <c:v>-9.6550000000000011</c:v>
                </c:pt>
                <c:pt idx="35">
                  <c:v>-9.6450000000000014</c:v>
                </c:pt>
                <c:pt idx="36">
                  <c:v>-9.6349999999999998</c:v>
                </c:pt>
                <c:pt idx="37">
                  <c:v>-9.625</c:v>
                </c:pt>
                <c:pt idx="38">
                  <c:v>-9.6150000000000002</c:v>
                </c:pt>
                <c:pt idx="39">
                  <c:v>-9.6050000000000004</c:v>
                </c:pt>
                <c:pt idx="40">
                  <c:v>-9.5949999999999989</c:v>
                </c:pt>
                <c:pt idx="41">
                  <c:v>-9.5850000000000009</c:v>
                </c:pt>
                <c:pt idx="42">
                  <c:v>-9.5749999999999993</c:v>
                </c:pt>
                <c:pt idx="43">
                  <c:v>-9.5649999999999995</c:v>
                </c:pt>
                <c:pt idx="44">
                  <c:v>-9.5550000000000015</c:v>
                </c:pt>
                <c:pt idx="45">
                  <c:v>-9.5449999999999999</c:v>
                </c:pt>
                <c:pt idx="46">
                  <c:v>-9.5350000000000001</c:v>
                </c:pt>
                <c:pt idx="47">
                  <c:v>-9.5249999999999986</c:v>
                </c:pt>
                <c:pt idx="48">
                  <c:v>-9.5150000000000006</c:v>
                </c:pt>
                <c:pt idx="49">
                  <c:v>-9.504999999999999</c:v>
                </c:pt>
                <c:pt idx="50">
                  <c:v>-9.4949999999999992</c:v>
                </c:pt>
                <c:pt idx="51">
                  <c:v>-9.4850000000000012</c:v>
                </c:pt>
                <c:pt idx="52">
                  <c:v>-9.4749999999999996</c:v>
                </c:pt>
                <c:pt idx="53">
                  <c:v>-9.4649999999999999</c:v>
                </c:pt>
                <c:pt idx="54">
                  <c:v>-9.4550000000000001</c:v>
                </c:pt>
                <c:pt idx="55">
                  <c:v>-9.4450000000000003</c:v>
                </c:pt>
                <c:pt idx="56">
                  <c:v>-9.4349999999999987</c:v>
                </c:pt>
                <c:pt idx="57">
                  <c:v>-9.4249999999999989</c:v>
                </c:pt>
                <c:pt idx="58">
                  <c:v>-9.4150000000000009</c:v>
                </c:pt>
                <c:pt idx="59">
                  <c:v>-9.4049999999999994</c:v>
                </c:pt>
                <c:pt idx="60">
                  <c:v>-9.3949999999999996</c:v>
                </c:pt>
                <c:pt idx="61">
                  <c:v>-9.3849999999999998</c:v>
                </c:pt>
                <c:pt idx="62">
                  <c:v>-9.375</c:v>
                </c:pt>
                <c:pt idx="63">
                  <c:v>-9.3650000000000002</c:v>
                </c:pt>
                <c:pt idx="64">
                  <c:v>-9.3550000000000004</c:v>
                </c:pt>
                <c:pt idx="65">
                  <c:v>-9.3450000000000006</c:v>
                </c:pt>
                <c:pt idx="66">
                  <c:v>-9.3350000000000009</c:v>
                </c:pt>
                <c:pt idx="67">
                  <c:v>-9.3249999999999993</c:v>
                </c:pt>
                <c:pt idx="68">
                  <c:v>-9.3149999999999995</c:v>
                </c:pt>
                <c:pt idx="69">
                  <c:v>-9.3049999999999997</c:v>
                </c:pt>
                <c:pt idx="70">
                  <c:v>-9.2949999999999999</c:v>
                </c:pt>
                <c:pt idx="71">
                  <c:v>-9.2850000000000001</c:v>
                </c:pt>
                <c:pt idx="72">
                  <c:v>-9.2750000000000004</c:v>
                </c:pt>
                <c:pt idx="73">
                  <c:v>-9.2650000000000006</c:v>
                </c:pt>
                <c:pt idx="74">
                  <c:v>-9.254999999999999</c:v>
                </c:pt>
                <c:pt idx="75">
                  <c:v>-9.245000000000001</c:v>
                </c:pt>
                <c:pt idx="76">
                  <c:v>-9.2350000000000012</c:v>
                </c:pt>
                <c:pt idx="77">
                  <c:v>-9.2249999999999996</c:v>
                </c:pt>
                <c:pt idx="78">
                  <c:v>-9.2149999999999999</c:v>
                </c:pt>
                <c:pt idx="79">
                  <c:v>-9.2050000000000001</c:v>
                </c:pt>
                <c:pt idx="80">
                  <c:v>-9.1950000000000003</c:v>
                </c:pt>
                <c:pt idx="81">
                  <c:v>-9.1850000000000005</c:v>
                </c:pt>
                <c:pt idx="82">
                  <c:v>-9.1750000000000007</c:v>
                </c:pt>
                <c:pt idx="83">
                  <c:v>-9.1650000000000009</c:v>
                </c:pt>
                <c:pt idx="84">
                  <c:v>-9.1549999999999994</c:v>
                </c:pt>
                <c:pt idx="85">
                  <c:v>-9.1450000000000014</c:v>
                </c:pt>
                <c:pt idx="86">
                  <c:v>-9.1349999999999998</c:v>
                </c:pt>
                <c:pt idx="87">
                  <c:v>-9.125</c:v>
                </c:pt>
                <c:pt idx="88">
                  <c:v>-9.1149999999999984</c:v>
                </c:pt>
                <c:pt idx="89">
                  <c:v>-9.1050000000000004</c:v>
                </c:pt>
                <c:pt idx="90">
                  <c:v>-9.0950000000000006</c:v>
                </c:pt>
                <c:pt idx="91">
                  <c:v>-9.0849999999999991</c:v>
                </c:pt>
                <c:pt idx="92">
                  <c:v>-9.0750000000000011</c:v>
                </c:pt>
                <c:pt idx="93">
                  <c:v>-9.0649999999999995</c:v>
                </c:pt>
                <c:pt idx="94">
                  <c:v>-9.0549999999999997</c:v>
                </c:pt>
                <c:pt idx="95">
                  <c:v>-9.0449999999999999</c:v>
                </c:pt>
                <c:pt idx="96">
                  <c:v>-9.0350000000000001</c:v>
                </c:pt>
                <c:pt idx="97">
                  <c:v>-9.0249999999999986</c:v>
                </c:pt>
                <c:pt idx="98">
                  <c:v>-9.0149999999999988</c:v>
                </c:pt>
                <c:pt idx="99">
                  <c:v>-9.0050000000000008</c:v>
                </c:pt>
                <c:pt idx="100">
                  <c:v>-8.9949999999999992</c:v>
                </c:pt>
                <c:pt idx="101">
                  <c:v>-8.9849999999999994</c:v>
                </c:pt>
                <c:pt idx="102">
                  <c:v>-8.9749999999999996</c:v>
                </c:pt>
                <c:pt idx="103">
                  <c:v>-8.9649999999999999</c:v>
                </c:pt>
                <c:pt idx="104">
                  <c:v>-8.9550000000000001</c:v>
                </c:pt>
                <c:pt idx="105">
                  <c:v>-8.9450000000000003</c:v>
                </c:pt>
                <c:pt idx="106">
                  <c:v>-8.9350000000000005</c:v>
                </c:pt>
                <c:pt idx="107">
                  <c:v>-8.9249999999999989</c:v>
                </c:pt>
                <c:pt idx="108">
                  <c:v>-8.9149999999999991</c:v>
                </c:pt>
                <c:pt idx="109">
                  <c:v>-8.9049999999999994</c:v>
                </c:pt>
                <c:pt idx="110">
                  <c:v>-8.8949999999999996</c:v>
                </c:pt>
                <c:pt idx="111">
                  <c:v>-8.8849999999999998</c:v>
                </c:pt>
                <c:pt idx="112">
                  <c:v>-8.875</c:v>
                </c:pt>
                <c:pt idx="113">
                  <c:v>-8.8650000000000002</c:v>
                </c:pt>
                <c:pt idx="114">
                  <c:v>-8.8550000000000004</c:v>
                </c:pt>
                <c:pt idx="115">
                  <c:v>-8.8450000000000006</c:v>
                </c:pt>
                <c:pt idx="116">
                  <c:v>-8.8350000000000009</c:v>
                </c:pt>
                <c:pt idx="117">
                  <c:v>-8.8250000000000011</c:v>
                </c:pt>
                <c:pt idx="118">
                  <c:v>-8.8149999999999995</c:v>
                </c:pt>
                <c:pt idx="119">
                  <c:v>-8.8049999999999997</c:v>
                </c:pt>
                <c:pt idx="120">
                  <c:v>-8.7949999999999999</c:v>
                </c:pt>
                <c:pt idx="121">
                  <c:v>-8.7850000000000001</c:v>
                </c:pt>
                <c:pt idx="122">
                  <c:v>-8.7750000000000004</c:v>
                </c:pt>
                <c:pt idx="123">
                  <c:v>-8.7650000000000006</c:v>
                </c:pt>
                <c:pt idx="124">
                  <c:v>-8.7550000000000008</c:v>
                </c:pt>
                <c:pt idx="125">
                  <c:v>-8.7449999999999992</c:v>
                </c:pt>
                <c:pt idx="126">
                  <c:v>-8.7350000000000012</c:v>
                </c:pt>
                <c:pt idx="127">
                  <c:v>-8.7250000000000014</c:v>
                </c:pt>
                <c:pt idx="128">
                  <c:v>-8.7149999999999999</c:v>
                </c:pt>
                <c:pt idx="129">
                  <c:v>-8.7049999999999983</c:v>
                </c:pt>
                <c:pt idx="130">
                  <c:v>-8.6950000000000003</c:v>
                </c:pt>
                <c:pt idx="131">
                  <c:v>-8.6850000000000005</c:v>
                </c:pt>
                <c:pt idx="132">
                  <c:v>-8.6749999999999989</c:v>
                </c:pt>
                <c:pt idx="133">
                  <c:v>-8.6650000000000009</c:v>
                </c:pt>
                <c:pt idx="134">
                  <c:v>-8.6549999999999994</c:v>
                </c:pt>
                <c:pt idx="135">
                  <c:v>-8.6449999999999996</c:v>
                </c:pt>
                <c:pt idx="136">
                  <c:v>-8.6350000000000016</c:v>
                </c:pt>
                <c:pt idx="137">
                  <c:v>-8.625</c:v>
                </c:pt>
                <c:pt idx="138">
                  <c:v>-8.6150000000000002</c:v>
                </c:pt>
                <c:pt idx="139">
                  <c:v>-8.6049999999999986</c:v>
                </c:pt>
                <c:pt idx="140">
                  <c:v>-8.5950000000000006</c:v>
                </c:pt>
                <c:pt idx="141">
                  <c:v>-8.5849999999999991</c:v>
                </c:pt>
                <c:pt idx="142">
                  <c:v>-8.5749999999999993</c:v>
                </c:pt>
                <c:pt idx="143">
                  <c:v>-8.5649999999999995</c:v>
                </c:pt>
                <c:pt idx="144">
                  <c:v>-8.5549999999999997</c:v>
                </c:pt>
                <c:pt idx="145">
                  <c:v>-8.5449999999999999</c:v>
                </c:pt>
                <c:pt idx="146">
                  <c:v>-8.5350000000000001</c:v>
                </c:pt>
                <c:pt idx="147">
                  <c:v>-8.5250000000000004</c:v>
                </c:pt>
                <c:pt idx="148">
                  <c:v>-8.5149999999999988</c:v>
                </c:pt>
                <c:pt idx="149">
                  <c:v>-8.504999999999999</c:v>
                </c:pt>
                <c:pt idx="150">
                  <c:v>-8.495000000000001</c:v>
                </c:pt>
                <c:pt idx="151">
                  <c:v>-8.4849999999999994</c:v>
                </c:pt>
                <c:pt idx="152">
                  <c:v>-8.4749999999999996</c:v>
                </c:pt>
                <c:pt idx="153">
                  <c:v>-8.4649999999999999</c:v>
                </c:pt>
                <c:pt idx="154">
                  <c:v>-8.4550000000000001</c:v>
                </c:pt>
                <c:pt idx="155">
                  <c:v>-8.4450000000000003</c:v>
                </c:pt>
                <c:pt idx="156">
                  <c:v>-8.4350000000000005</c:v>
                </c:pt>
                <c:pt idx="157">
                  <c:v>-8.4250000000000007</c:v>
                </c:pt>
                <c:pt idx="158">
                  <c:v>-8.4149999999999991</c:v>
                </c:pt>
                <c:pt idx="159">
                  <c:v>-8.4049999999999994</c:v>
                </c:pt>
                <c:pt idx="160">
                  <c:v>-8.3949999999999996</c:v>
                </c:pt>
                <c:pt idx="161">
                  <c:v>-8.3849999999999998</c:v>
                </c:pt>
                <c:pt idx="162">
                  <c:v>-8.375</c:v>
                </c:pt>
                <c:pt idx="163">
                  <c:v>-8.3650000000000002</c:v>
                </c:pt>
                <c:pt idx="164">
                  <c:v>-8.3550000000000004</c:v>
                </c:pt>
                <c:pt idx="165">
                  <c:v>-8.3450000000000006</c:v>
                </c:pt>
                <c:pt idx="166">
                  <c:v>-8.3349999999999991</c:v>
                </c:pt>
                <c:pt idx="167">
                  <c:v>-8.3250000000000011</c:v>
                </c:pt>
                <c:pt idx="168">
                  <c:v>-8.3150000000000013</c:v>
                </c:pt>
                <c:pt idx="169">
                  <c:v>-8.3049999999999997</c:v>
                </c:pt>
                <c:pt idx="170">
                  <c:v>-8.2949999999999999</c:v>
                </c:pt>
                <c:pt idx="171">
                  <c:v>-8.2850000000000001</c:v>
                </c:pt>
                <c:pt idx="172">
                  <c:v>-8.2750000000000004</c:v>
                </c:pt>
                <c:pt idx="173">
                  <c:v>-8.2650000000000006</c:v>
                </c:pt>
                <c:pt idx="174">
                  <c:v>-8.2550000000000008</c:v>
                </c:pt>
                <c:pt idx="175">
                  <c:v>-8.2449999999999992</c:v>
                </c:pt>
                <c:pt idx="176">
                  <c:v>-8.2349999999999994</c:v>
                </c:pt>
                <c:pt idx="177">
                  <c:v>-8.2250000000000014</c:v>
                </c:pt>
                <c:pt idx="178">
                  <c:v>-8.2149999999999999</c:v>
                </c:pt>
                <c:pt idx="179">
                  <c:v>-8.2050000000000001</c:v>
                </c:pt>
                <c:pt idx="180">
                  <c:v>-8.1949999999999985</c:v>
                </c:pt>
                <c:pt idx="181">
                  <c:v>-8.1850000000000005</c:v>
                </c:pt>
                <c:pt idx="182">
                  <c:v>-8.1750000000000007</c:v>
                </c:pt>
                <c:pt idx="183">
                  <c:v>-8.1650000000000009</c:v>
                </c:pt>
                <c:pt idx="184">
                  <c:v>-8.1549999999999994</c:v>
                </c:pt>
                <c:pt idx="185">
                  <c:v>-8.1449999999999996</c:v>
                </c:pt>
                <c:pt idx="186">
                  <c:v>-8.1349999999999998</c:v>
                </c:pt>
                <c:pt idx="187">
                  <c:v>-8.125</c:v>
                </c:pt>
                <c:pt idx="188">
                  <c:v>-8.1150000000000002</c:v>
                </c:pt>
                <c:pt idx="189">
                  <c:v>-8.1049999999999986</c:v>
                </c:pt>
                <c:pt idx="190">
                  <c:v>-8.0949999999999989</c:v>
                </c:pt>
                <c:pt idx="191">
                  <c:v>-8.0850000000000009</c:v>
                </c:pt>
                <c:pt idx="192">
                  <c:v>-8.0749999999999993</c:v>
                </c:pt>
                <c:pt idx="193">
                  <c:v>-8.0650000000000013</c:v>
                </c:pt>
                <c:pt idx="194">
                  <c:v>-8.0549999999999997</c:v>
                </c:pt>
                <c:pt idx="195">
                  <c:v>-8.0449999999999999</c:v>
                </c:pt>
                <c:pt idx="196">
                  <c:v>-8.0350000000000001</c:v>
                </c:pt>
                <c:pt idx="197">
                  <c:v>-8.0250000000000004</c:v>
                </c:pt>
                <c:pt idx="198">
                  <c:v>-8.0150000000000006</c:v>
                </c:pt>
                <c:pt idx="199">
                  <c:v>-8.004999999999999</c:v>
                </c:pt>
                <c:pt idx="200">
                  <c:v>-7.9950000000000001</c:v>
                </c:pt>
                <c:pt idx="201">
                  <c:v>-7.9850000000000003</c:v>
                </c:pt>
                <c:pt idx="202">
                  <c:v>-7.9749999999999996</c:v>
                </c:pt>
                <c:pt idx="203">
                  <c:v>-7.9649999999999999</c:v>
                </c:pt>
                <c:pt idx="204">
                  <c:v>-7.9550000000000001</c:v>
                </c:pt>
                <c:pt idx="205">
                  <c:v>-7.9450000000000003</c:v>
                </c:pt>
                <c:pt idx="206">
                  <c:v>-7.9349999999999996</c:v>
                </c:pt>
                <c:pt idx="207">
                  <c:v>-7.9249999999999989</c:v>
                </c:pt>
                <c:pt idx="208">
                  <c:v>-7.915</c:v>
                </c:pt>
                <c:pt idx="209">
                  <c:v>-7.9050000000000002</c:v>
                </c:pt>
                <c:pt idx="210">
                  <c:v>-7.8949999999999996</c:v>
                </c:pt>
                <c:pt idx="211">
                  <c:v>-7.8850000000000007</c:v>
                </c:pt>
                <c:pt idx="212">
                  <c:v>-7.8749999999999991</c:v>
                </c:pt>
                <c:pt idx="213">
                  <c:v>-7.8650000000000002</c:v>
                </c:pt>
                <c:pt idx="214">
                  <c:v>-7.8550000000000004</c:v>
                </c:pt>
                <c:pt idx="215">
                  <c:v>-7.8449999999999998</c:v>
                </c:pt>
                <c:pt idx="216">
                  <c:v>-7.8350000000000009</c:v>
                </c:pt>
                <c:pt idx="217">
                  <c:v>-7.8249999999999993</c:v>
                </c:pt>
                <c:pt idx="218">
                  <c:v>-7.8150000000000004</c:v>
                </c:pt>
                <c:pt idx="219">
                  <c:v>-7.8050000000000006</c:v>
                </c:pt>
                <c:pt idx="220">
                  <c:v>-7.7949999999999999</c:v>
                </c:pt>
                <c:pt idx="221">
                  <c:v>-7.7849999999999993</c:v>
                </c:pt>
                <c:pt idx="222">
                  <c:v>-7.7750000000000004</c:v>
                </c:pt>
                <c:pt idx="223">
                  <c:v>-7.7650000000000006</c:v>
                </c:pt>
                <c:pt idx="224">
                  <c:v>-7.7549999999999999</c:v>
                </c:pt>
                <c:pt idx="225">
                  <c:v>-7.7450000000000001</c:v>
                </c:pt>
                <c:pt idx="226">
                  <c:v>-7.7349999999999994</c:v>
                </c:pt>
                <c:pt idx="227">
                  <c:v>-7.7249999999999996</c:v>
                </c:pt>
                <c:pt idx="228">
                  <c:v>-7.7150000000000007</c:v>
                </c:pt>
                <c:pt idx="229">
                  <c:v>-7.7050000000000001</c:v>
                </c:pt>
                <c:pt idx="230">
                  <c:v>-7.6949999999999994</c:v>
                </c:pt>
                <c:pt idx="231">
                  <c:v>-7.6849999999999996</c:v>
                </c:pt>
                <c:pt idx="232">
                  <c:v>-7.6750000000000007</c:v>
                </c:pt>
                <c:pt idx="233">
                  <c:v>-7.6650000000000009</c:v>
                </c:pt>
                <c:pt idx="234">
                  <c:v>-7.6550000000000002</c:v>
                </c:pt>
                <c:pt idx="235">
                  <c:v>-7.6449999999999996</c:v>
                </c:pt>
                <c:pt idx="236">
                  <c:v>-7.6349999999999998</c:v>
                </c:pt>
                <c:pt idx="237">
                  <c:v>-7.6250000000000009</c:v>
                </c:pt>
                <c:pt idx="238">
                  <c:v>-7.6149999999999993</c:v>
                </c:pt>
                <c:pt idx="239">
                  <c:v>-7.6050000000000004</c:v>
                </c:pt>
                <c:pt idx="240">
                  <c:v>-7.5949999999999998</c:v>
                </c:pt>
                <c:pt idx="241">
                  <c:v>-7.585</c:v>
                </c:pt>
                <c:pt idx="242">
                  <c:v>-7.5750000000000011</c:v>
                </c:pt>
                <c:pt idx="243">
                  <c:v>-7.5650000000000004</c:v>
                </c:pt>
                <c:pt idx="244">
                  <c:v>-7.5549999999999997</c:v>
                </c:pt>
                <c:pt idx="245">
                  <c:v>-7.5449999999999999</c:v>
                </c:pt>
                <c:pt idx="246">
                  <c:v>-7.5350000000000001</c:v>
                </c:pt>
                <c:pt idx="247">
                  <c:v>-7.5250000000000004</c:v>
                </c:pt>
                <c:pt idx="248">
                  <c:v>-7.5149999999999997</c:v>
                </c:pt>
                <c:pt idx="249">
                  <c:v>-7.5049999999999999</c:v>
                </c:pt>
                <c:pt idx="250">
                  <c:v>-7.4950000000000001</c:v>
                </c:pt>
                <c:pt idx="251">
                  <c:v>-7.4850000000000003</c:v>
                </c:pt>
                <c:pt idx="252">
                  <c:v>-7.4750000000000014</c:v>
                </c:pt>
                <c:pt idx="253">
                  <c:v>-7.464999999999999</c:v>
                </c:pt>
                <c:pt idx="254">
                  <c:v>-7.4550000000000001</c:v>
                </c:pt>
                <c:pt idx="255">
                  <c:v>-7.4450000000000003</c:v>
                </c:pt>
                <c:pt idx="256">
                  <c:v>-7.4349999999999996</c:v>
                </c:pt>
                <c:pt idx="257">
                  <c:v>-7.4250000000000007</c:v>
                </c:pt>
                <c:pt idx="258">
                  <c:v>-7.4149999999999991</c:v>
                </c:pt>
                <c:pt idx="259">
                  <c:v>-7.4050000000000002</c:v>
                </c:pt>
                <c:pt idx="260">
                  <c:v>-7.3949999999999996</c:v>
                </c:pt>
                <c:pt idx="261">
                  <c:v>-7.3849999999999998</c:v>
                </c:pt>
                <c:pt idx="262">
                  <c:v>-7.3749999999999991</c:v>
                </c:pt>
                <c:pt idx="263">
                  <c:v>-7.3650000000000002</c:v>
                </c:pt>
                <c:pt idx="264">
                  <c:v>-7.3550000000000004</c:v>
                </c:pt>
                <c:pt idx="265">
                  <c:v>-7.3450000000000006</c:v>
                </c:pt>
                <c:pt idx="266">
                  <c:v>-7.335</c:v>
                </c:pt>
                <c:pt idx="267">
                  <c:v>-7.3249999999999993</c:v>
                </c:pt>
                <c:pt idx="268">
                  <c:v>-7.3150000000000004</c:v>
                </c:pt>
                <c:pt idx="269">
                  <c:v>-7.3050000000000006</c:v>
                </c:pt>
                <c:pt idx="270">
                  <c:v>-7.2949999999999999</c:v>
                </c:pt>
                <c:pt idx="271">
                  <c:v>-7.2849999999999993</c:v>
                </c:pt>
                <c:pt idx="272">
                  <c:v>-7.2749999999999986</c:v>
                </c:pt>
                <c:pt idx="273">
                  <c:v>-7.2650000000000006</c:v>
                </c:pt>
                <c:pt idx="274">
                  <c:v>-7.2550000000000008</c:v>
                </c:pt>
                <c:pt idx="275">
                  <c:v>-7.2450000000000001</c:v>
                </c:pt>
                <c:pt idx="276">
                  <c:v>-7.2349999999999994</c:v>
                </c:pt>
                <c:pt idx="277">
                  <c:v>-7.2249999999999996</c:v>
                </c:pt>
                <c:pt idx="278">
                  <c:v>-7.2150000000000007</c:v>
                </c:pt>
                <c:pt idx="279">
                  <c:v>-7.205000000000001</c:v>
                </c:pt>
                <c:pt idx="280">
                  <c:v>-7.1950000000000003</c:v>
                </c:pt>
                <c:pt idx="281">
                  <c:v>-7.1849999999999996</c:v>
                </c:pt>
                <c:pt idx="282">
                  <c:v>-7.1749999999999998</c:v>
                </c:pt>
                <c:pt idx="283">
                  <c:v>-7.1650000000000009</c:v>
                </c:pt>
                <c:pt idx="284">
                  <c:v>-7.1549999999999994</c:v>
                </c:pt>
                <c:pt idx="285">
                  <c:v>-7.1449999999999996</c:v>
                </c:pt>
                <c:pt idx="286">
                  <c:v>-7.1349999999999998</c:v>
                </c:pt>
                <c:pt idx="287">
                  <c:v>-7.125</c:v>
                </c:pt>
                <c:pt idx="288">
                  <c:v>-7.1150000000000011</c:v>
                </c:pt>
                <c:pt idx="289">
                  <c:v>-7.1050000000000004</c:v>
                </c:pt>
                <c:pt idx="290">
                  <c:v>-7.0949999999999998</c:v>
                </c:pt>
                <c:pt idx="291">
                  <c:v>-7.085</c:v>
                </c:pt>
                <c:pt idx="292">
                  <c:v>-7.0750000000000002</c:v>
                </c:pt>
                <c:pt idx="293">
                  <c:v>-7.0650000000000004</c:v>
                </c:pt>
                <c:pt idx="294">
                  <c:v>-7.0549999999999988</c:v>
                </c:pt>
                <c:pt idx="295">
                  <c:v>-7.0449999999999999</c:v>
                </c:pt>
                <c:pt idx="296">
                  <c:v>-7.0350000000000001</c:v>
                </c:pt>
                <c:pt idx="297">
                  <c:v>-7.0250000000000004</c:v>
                </c:pt>
                <c:pt idx="298">
                  <c:v>-7.0150000000000006</c:v>
                </c:pt>
                <c:pt idx="299">
                  <c:v>-7.004999999999999</c:v>
                </c:pt>
                <c:pt idx="300">
                  <c:v>-6.9950000000000001</c:v>
                </c:pt>
                <c:pt idx="301">
                  <c:v>-6.9850000000000003</c:v>
                </c:pt>
                <c:pt idx="302">
                  <c:v>-6.9749999999999996</c:v>
                </c:pt>
                <c:pt idx="303">
                  <c:v>-6.9650000000000007</c:v>
                </c:pt>
                <c:pt idx="304">
                  <c:v>-6.9549999999999992</c:v>
                </c:pt>
                <c:pt idx="305">
                  <c:v>-6.9450000000000003</c:v>
                </c:pt>
                <c:pt idx="306">
                  <c:v>-6.9349999999999996</c:v>
                </c:pt>
                <c:pt idx="307">
                  <c:v>-6.9249999999999998</c:v>
                </c:pt>
                <c:pt idx="308">
                  <c:v>-6.9149999999999991</c:v>
                </c:pt>
                <c:pt idx="309">
                  <c:v>-6.9049999999999994</c:v>
                </c:pt>
                <c:pt idx="310">
                  <c:v>-6.8949999999999996</c:v>
                </c:pt>
                <c:pt idx="311">
                  <c:v>-6.8850000000000007</c:v>
                </c:pt>
                <c:pt idx="312">
                  <c:v>-6.875</c:v>
                </c:pt>
                <c:pt idx="313">
                  <c:v>-6.8649999999999993</c:v>
                </c:pt>
                <c:pt idx="314">
                  <c:v>-6.8550000000000004</c:v>
                </c:pt>
                <c:pt idx="315">
                  <c:v>-6.8450000000000006</c:v>
                </c:pt>
                <c:pt idx="316">
                  <c:v>-6.835</c:v>
                </c:pt>
                <c:pt idx="317">
                  <c:v>-6.8249999999999993</c:v>
                </c:pt>
                <c:pt idx="318">
                  <c:v>-6.8150000000000004</c:v>
                </c:pt>
                <c:pt idx="319">
                  <c:v>-6.8049999999999997</c:v>
                </c:pt>
                <c:pt idx="320">
                  <c:v>-6.7950000000000008</c:v>
                </c:pt>
                <c:pt idx="321">
                  <c:v>-6.7850000000000001</c:v>
                </c:pt>
                <c:pt idx="322">
                  <c:v>-6.7749999999999986</c:v>
                </c:pt>
                <c:pt idx="323">
                  <c:v>-6.7649999999999997</c:v>
                </c:pt>
                <c:pt idx="324">
                  <c:v>-6.7550000000000008</c:v>
                </c:pt>
                <c:pt idx="325">
                  <c:v>-6.7449999999999992</c:v>
                </c:pt>
                <c:pt idx="326">
                  <c:v>-6.7350000000000003</c:v>
                </c:pt>
                <c:pt idx="327">
                  <c:v>-6.7249999999999996</c:v>
                </c:pt>
                <c:pt idx="328">
                  <c:v>-6.7149999999999999</c:v>
                </c:pt>
                <c:pt idx="329">
                  <c:v>-6.705000000000001</c:v>
                </c:pt>
                <c:pt idx="330">
                  <c:v>-6.6949999999999994</c:v>
                </c:pt>
                <c:pt idx="331">
                  <c:v>-6.6849999999999996</c:v>
                </c:pt>
                <c:pt idx="332">
                  <c:v>-6.6749999999999998</c:v>
                </c:pt>
                <c:pt idx="333">
                  <c:v>-6.665</c:v>
                </c:pt>
                <c:pt idx="334">
                  <c:v>-6.6550000000000011</c:v>
                </c:pt>
                <c:pt idx="335">
                  <c:v>-6.6449999999999996</c:v>
                </c:pt>
                <c:pt idx="336">
                  <c:v>-6.6349999999999998</c:v>
                </c:pt>
                <c:pt idx="337">
                  <c:v>-6.625</c:v>
                </c:pt>
                <c:pt idx="338">
                  <c:v>-6.6150000000000002</c:v>
                </c:pt>
                <c:pt idx="339">
                  <c:v>-6.6050000000000004</c:v>
                </c:pt>
                <c:pt idx="340">
                  <c:v>-6.5949999999999989</c:v>
                </c:pt>
                <c:pt idx="341">
                  <c:v>-6.585</c:v>
                </c:pt>
                <c:pt idx="342">
                  <c:v>-6.5750000000000002</c:v>
                </c:pt>
                <c:pt idx="343">
                  <c:v>-6.5650000000000004</c:v>
                </c:pt>
                <c:pt idx="344">
                  <c:v>-6.5550000000000006</c:v>
                </c:pt>
                <c:pt idx="345">
                  <c:v>-6.544999999999999</c:v>
                </c:pt>
                <c:pt idx="346">
                  <c:v>-6.5350000000000001</c:v>
                </c:pt>
                <c:pt idx="347">
                  <c:v>-6.5250000000000004</c:v>
                </c:pt>
                <c:pt idx="348">
                  <c:v>-6.5149999999999997</c:v>
                </c:pt>
                <c:pt idx="349">
                  <c:v>-6.5050000000000008</c:v>
                </c:pt>
                <c:pt idx="350">
                  <c:v>-6.4949999999999992</c:v>
                </c:pt>
                <c:pt idx="351">
                  <c:v>-6.4850000000000003</c:v>
                </c:pt>
                <c:pt idx="352">
                  <c:v>-6.4750000000000014</c:v>
                </c:pt>
                <c:pt idx="353">
                  <c:v>-6.4649999999999999</c:v>
                </c:pt>
                <c:pt idx="354">
                  <c:v>-6.4549999999999992</c:v>
                </c:pt>
                <c:pt idx="355">
                  <c:v>-6.4450000000000003</c:v>
                </c:pt>
                <c:pt idx="356">
                  <c:v>-6.4349999999999996</c:v>
                </c:pt>
                <c:pt idx="357">
                  <c:v>-6.4250000000000007</c:v>
                </c:pt>
                <c:pt idx="358">
                  <c:v>-6.415</c:v>
                </c:pt>
                <c:pt idx="359">
                  <c:v>-6.4049999999999994</c:v>
                </c:pt>
                <c:pt idx="360">
                  <c:v>-6.3949999999999996</c:v>
                </c:pt>
                <c:pt idx="361">
                  <c:v>-6.3850000000000007</c:v>
                </c:pt>
                <c:pt idx="362">
                  <c:v>-6.375</c:v>
                </c:pt>
                <c:pt idx="363">
                  <c:v>-6.3649999999999993</c:v>
                </c:pt>
                <c:pt idx="364">
                  <c:v>-6.3550000000000004</c:v>
                </c:pt>
                <c:pt idx="365">
                  <c:v>-6.3450000000000006</c:v>
                </c:pt>
                <c:pt idx="366">
                  <c:v>-6.3350000000000009</c:v>
                </c:pt>
                <c:pt idx="367">
                  <c:v>-6.3250000000000002</c:v>
                </c:pt>
                <c:pt idx="368">
                  <c:v>-6.3150000000000004</c:v>
                </c:pt>
                <c:pt idx="369">
                  <c:v>-6.3049999999999997</c:v>
                </c:pt>
                <c:pt idx="370">
                  <c:v>-6.2950000000000008</c:v>
                </c:pt>
                <c:pt idx="371">
                  <c:v>-6.2849999999999993</c:v>
                </c:pt>
                <c:pt idx="372">
                  <c:v>-6.2750000000000004</c:v>
                </c:pt>
                <c:pt idx="373">
                  <c:v>-6.2649999999999997</c:v>
                </c:pt>
                <c:pt idx="374">
                  <c:v>-6.2549999999999999</c:v>
                </c:pt>
                <c:pt idx="375">
                  <c:v>-6.245000000000001</c:v>
                </c:pt>
                <c:pt idx="376">
                  <c:v>-6.2349999999999994</c:v>
                </c:pt>
                <c:pt idx="377">
                  <c:v>-6.2249999999999996</c:v>
                </c:pt>
                <c:pt idx="378">
                  <c:v>-6.2149999999999999</c:v>
                </c:pt>
                <c:pt idx="379">
                  <c:v>-6.2050000000000001</c:v>
                </c:pt>
                <c:pt idx="380">
                  <c:v>-6.1950000000000012</c:v>
                </c:pt>
                <c:pt idx="381">
                  <c:v>-6.1849999999999996</c:v>
                </c:pt>
                <c:pt idx="382">
                  <c:v>-6.1749999999999998</c:v>
                </c:pt>
                <c:pt idx="383">
                  <c:v>-6.165</c:v>
                </c:pt>
                <c:pt idx="384">
                  <c:v>-6.1550000000000002</c:v>
                </c:pt>
                <c:pt idx="385">
                  <c:v>-6.1449999999999996</c:v>
                </c:pt>
                <c:pt idx="386">
                  <c:v>-6.1349999999999989</c:v>
                </c:pt>
                <c:pt idx="387">
                  <c:v>-6.125</c:v>
                </c:pt>
                <c:pt idx="388">
                  <c:v>-6.1150000000000002</c:v>
                </c:pt>
                <c:pt idx="389">
                  <c:v>-6.1050000000000004</c:v>
                </c:pt>
                <c:pt idx="390">
                  <c:v>-6.0950000000000006</c:v>
                </c:pt>
                <c:pt idx="391">
                  <c:v>-6.0849999999999991</c:v>
                </c:pt>
                <c:pt idx="392">
                  <c:v>-6.0750000000000002</c:v>
                </c:pt>
                <c:pt idx="393">
                  <c:v>-6.0650000000000004</c:v>
                </c:pt>
                <c:pt idx="394">
                  <c:v>-6.0549999999999997</c:v>
                </c:pt>
                <c:pt idx="395">
                  <c:v>-6.044999999999999</c:v>
                </c:pt>
                <c:pt idx="396">
                  <c:v>-6.0349999999999993</c:v>
                </c:pt>
                <c:pt idx="397">
                  <c:v>-6.0250000000000004</c:v>
                </c:pt>
                <c:pt idx="398">
                  <c:v>-6.0150000000000006</c:v>
                </c:pt>
                <c:pt idx="399">
                  <c:v>-6.0049999999999999</c:v>
                </c:pt>
                <c:pt idx="400">
                  <c:v>-5.9949999999999992</c:v>
                </c:pt>
                <c:pt idx="401">
                  <c:v>-5.9849999999999994</c:v>
                </c:pt>
                <c:pt idx="402">
                  <c:v>-5.9750000000000014</c:v>
                </c:pt>
                <c:pt idx="403">
                  <c:v>-5.9650000000000007</c:v>
                </c:pt>
                <c:pt idx="404">
                  <c:v>-5.9550000000000001</c:v>
                </c:pt>
                <c:pt idx="405">
                  <c:v>-5.9449999999999994</c:v>
                </c:pt>
                <c:pt idx="406">
                  <c:v>-5.9349999999999996</c:v>
                </c:pt>
                <c:pt idx="407">
                  <c:v>-5.9250000000000007</c:v>
                </c:pt>
                <c:pt idx="408">
                  <c:v>-5.915</c:v>
                </c:pt>
                <c:pt idx="409">
                  <c:v>-5.9049999999999994</c:v>
                </c:pt>
                <c:pt idx="410">
                  <c:v>-5.8949999999999996</c:v>
                </c:pt>
                <c:pt idx="411">
                  <c:v>-5.8849999999999998</c:v>
                </c:pt>
                <c:pt idx="412">
                  <c:v>-5.8750000000000009</c:v>
                </c:pt>
                <c:pt idx="413">
                  <c:v>-5.8650000000000002</c:v>
                </c:pt>
                <c:pt idx="414">
                  <c:v>-5.8550000000000004</c:v>
                </c:pt>
                <c:pt idx="415">
                  <c:v>-5.8449999999999998</c:v>
                </c:pt>
                <c:pt idx="416">
                  <c:v>-5.8350000000000009</c:v>
                </c:pt>
                <c:pt idx="417">
                  <c:v>-5.8249999999999993</c:v>
                </c:pt>
                <c:pt idx="418">
                  <c:v>-5.8150000000000004</c:v>
                </c:pt>
                <c:pt idx="419">
                  <c:v>-5.8049999999999997</c:v>
                </c:pt>
                <c:pt idx="420">
                  <c:v>-5.7949999999999999</c:v>
                </c:pt>
                <c:pt idx="421">
                  <c:v>-5.785000000000001</c:v>
                </c:pt>
                <c:pt idx="422">
                  <c:v>-5.7749999999999986</c:v>
                </c:pt>
                <c:pt idx="423">
                  <c:v>-5.7649999999999997</c:v>
                </c:pt>
                <c:pt idx="424">
                  <c:v>-5.7549999999999999</c:v>
                </c:pt>
                <c:pt idx="425">
                  <c:v>-5.7450000000000001</c:v>
                </c:pt>
                <c:pt idx="426">
                  <c:v>-5.7350000000000003</c:v>
                </c:pt>
                <c:pt idx="427">
                  <c:v>-5.7249999999999996</c:v>
                </c:pt>
                <c:pt idx="428">
                  <c:v>-5.7149999999999999</c:v>
                </c:pt>
                <c:pt idx="429">
                  <c:v>-5.7050000000000001</c:v>
                </c:pt>
                <c:pt idx="430">
                  <c:v>-5.6950000000000003</c:v>
                </c:pt>
                <c:pt idx="431">
                  <c:v>-5.6849999999999996</c:v>
                </c:pt>
                <c:pt idx="432">
                  <c:v>-5.6749999999999989</c:v>
                </c:pt>
                <c:pt idx="433">
                  <c:v>-5.665</c:v>
                </c:pt>
                <c:pt idx="434">
                  <c:v>-5.6550000000000002</c:v>
                </c:pt>
                <c:pt idx="435">
                  <c:v>-5.6449999999999996</c:v>
                </c:pt>
                <c:pt idx="436">
                  <c:v>-5.6350000000000007</c:v>
                </c:pt>
                <c:pt idx="437">
                  <c:v>-5.6249999999999991</c:v>
                </c:pt>
                <c:pt idx="438">
                  <c:v>-5.6150000000000002</c:v>
                </c:pt>
                <c:pt idx="439">
                  <c:v>-5.6050000000000004</c:v>
                </c:pt>
                <c:pt idx="440">
                  <c:v>-5.5949999999999998</c:v>
                </c:pt>
                <c:pt idx="441">
                  <c:v>-5.5849999999999991</c:v>
                </c:pt>
                <c:pt idx="442">
                  <c:v>-5.5749999999999993</c:v>
                </c:pt>
                <c:pt idx="443">
                  <c:v>-5.5650000000000004</c:v>
                </c:pt>
                <c:pt idx="444">
                  <c:v>-5.5550000000000006</c:v>
                </c:pt>
                <c:pt idx="445">
                  <c:v>-5.5449999999999999</c:v>
                </c:pt>
                <c:pt idx="446">
                  <c:v>-5.5349999999999993</c:v>
                </c:pt>
                <c:pt idx="447">
                  <c:v>-5.5250000000000004</c:v>
                </c:pt>
                <c:pt idx="448">
                  <c:v>-5.5150000000000006</c:v>
                </c:pt>
                <c:pt idx="449">
                  <c:v>-5.5049999999999999</c:v>
                </c:pt>
                <c:pt idx="450">
                  <c:v>-5.4950000000000001</c:v>
                </c:pt>
                <c:pt idx="451">
                  <c:v>-5.4849999999999994</c:v>
                </c:pt>
                <c:pt idx="452">
                  <c:v>-5.4749999999999996</c:v>
                </c:pt>
                <c:pt idx="453">
                  <c:v>-5.464999999999999</c:v>
                </c:pt>
                <c:pt idx="454">
                  <c:v>-5.4550000000000001</c:v>
                </c:pt>
                <c:pt idx="455">
                  <c:v>-5.4450000000000003</c:v>
                </c:pt>
                <c:pt idx="456">
                  <c:v>-5.4349999999999996</c:v>
                </c:pt>
                <c:pt idx="457">
                  <c:v>-5.4250000000000007</c:v>
                </c:pt>
                <c:pt idx="458">
                  <c:v>-5.4149999999999991</c:v>
                </c:pt>
                <c:pt idx="459">
                  <c:v>-5.4050000000000002</c:v>
                </c:pt>
                <c:pt idx="460">
                  <c:v>-5.3949999999999996</c:v>
                </c:pt>
                <c:pt idx="461">
                  <c:v>-5.3849999999999998</c:v>
                </c:pt>
                <c:pt idx="462">
                  <c:v>-5.375</c:v>
                </c:pt>
                <c:pt idx="463">
                  <c:v>-5.3649999999999993</c:v>
                </c:pt>
                <c:pt idx="464">
                  <c:v>-5.3550000000000004</c:v>
                </c:pt>
                <c:pt idx="465">
                  <c:v>-5.3449999999999998</c:v>
                </c:pt>
                <c:pt idx="466">
                  <c:v>-5.335</c:v>
                </c:pt>
                <c:pt idx="467">
                  <c:v>-5.3250000000000002</c:v>
                </c:pt>
                <c:pt idx="468">
                  <c:v>-5.3150000000000004</c:v>
                </c:pt>
                <c:pt idx="469">
                  <c:v>-5.3050000000000006</c:v>
                </c:pt>
                <c:pt idx="470">
                  <c:v>-5.2949999999999999</c:v>
                </c:pt>
                <c:pt idx="471">
                  <c:v>-5.2850000000000001</c:v>
                </c:pt>
                <c:pt idx="472">
                  <c:v>-5.2750000000000004</c:v>
                </c:pt>
                <c:pt idx="473">
                  <c:v>-5.2649999999999997</c:v>
                </c:pt>
                <c:pt idx="474">
                  <c:v>-5.2549999999999999</c:v>
                </c:pt>
                <c:pt idx="475">
                  <c:v>-5.2450000000000001</c:v>
                </c:pt>
                <c:pt idx="476">
                  <c:v>-5.2349999999999994</c:v>
                </c:pt>
                <c:pt idx="477">
                  <c:v>-5.2250000000000014</c:v>
                </c:pt>
                <c:pt idx="478">
                  <c:v>-5.2149999999999999</c:v>
                </c:pt>
                <c:pt idx="479">
                  <c:v>-5.2050000000000001</c:v>
                </c:pt>
                <c:pt idx="480">
                  <c:v>-5.1950000000000003</c:v>
                </c:pt>
                <c:pt idx="481">
                  <c:v>-5.1849999999999996</c:v>
                </c:pt>
                <c:pt idx="482">
                  <c:v>-5.1750000000000007</c:v>
                </c:pt>
                <c:pt idx="483">
                  <c:v>-5.1649999999999991</c:v>
                </c:pt>
                <c:pt idx="484">
                  <c:v>-5.1550000000000002</c:v>
                </c:pt>
                <c:pt idx="485">
                  <c:v>-5.1449999999999996</c:v>
                </c:pt>
                <c:pt idx="486">
                  <c:v>-5.1349999999999998</c:v>
                </c:pt>
                <c:pt idx="487">
                  <c:v>-5.1250000000000009</c:v>
                </c:pt>
                <c:pt idx="488">
                  <c:v>-5.1150000000000002</c:v>
                </c:pt>
                <c:pt idx="489">
                  <c:v>-5.1050000000000004</c:v>
                </c:pt>
                <c:pt idx="490">
                  <c:v>-5.0949999999999998</c:v>
                </c:pt>
                <c:pt idx="491">
                  <c:v>-5.085</c:v>
                </c:pt>
                <c:pt idx="492">
                  <c:v>-5.0749999999999993</c:v>
                </c:pt>
                <c:pt idx="493">
                  <c:v>-5.0650000000000004</c:v>
                </c:pt>
                <c:pt idx="494">
                  <c:v>-5.0550000000000006</c:v>
                </c:pt>
                <c:pt idx="495">
                  <c:v>-5.0449999999999999</c:v>
                </c:pt>
                <c:pt idx="496">
                  <c:v>-5.0350000000000001</c:v>
                </c:pt>
                <c:pt idx="497">
                  <c:v>-5.0249999999999986</c:v>
                </c:pt>
                <c:pt idx="498">
                  <c:v>-5.0150000000000006</c:v>
                </c:pt>
                <c:pt idx="499">
                  <c:v>-5.004999999999999</c:v>
                </c:pt>
                <c:pt idx="500">
                  <c:v>-4.9950000000000001</c:v>
                </c:pt>
                <c:pt idx="501">
                  <c:v>-4.9850000000000003</c:v>
                </c:pt>
                <c:pt idx="502">
                  <c:v>-4.9749999999999996</c:v>
                </c:pt>
                <c:pt idx="503">
                  <c:v>-4.9649999999999999</c:v>
                </c:pt>
                <c:pt idx="504">
                  <c:v>-4.9549999999999992</c:v>
                </c:pt>
                <c:pt idx="505">
                  <c:v>-4.9450000000000003</c:v>
                </c:pt>
                <c:pt idx="506">
                  <c:v>-4.9349999999999996</c:v>
                </c:pt>
                <c:pt idx="507">
                  <c:v>-4.9249999999999998</c:v>
                </c:pt>
                <c:pt idx="508">
                  <c:v>-4.9150000000000009</c:v>
                </c:pt>
                <c:pt idx="509">
                  <c:v>-4.9049999999999994</c:v>
                </c:pt>
                <c:pt idx="510">
                  <c:v>-4.8949999999999996</c:v>
                </c:pt>
                <c:pt idx="511">
                  <c:v>-4.8849999999999998</c:v>
                </c:pt>
                <c:pt idx="512">
                  <c:v>-4.875</c:v>
                </c:pt>
                <c:pt idx="513">
                  <c:v>-4.8650000000000002</c:v>
                </c:pt>
                <c:pt idx="514">
                  <c:v>-4.8550000000000004</c:v>
                </c:pt>
                <c:pt idx="515">
                  <c:v>-4.8449999999999998</c:v>
                </c:pt>
                <c:pt idx="516">
                  <c:v>-4.835</c:v>
                </c:pt>
                <c:pt idx="517">
                  <c:v>-4.8250000000000002</c:v>
                </c:pt>
                <c:pt idx="518">
                  <c:v>-4.8150000000000004</c:v>
                </c:pt>
                <c:pt idx="519">
                  <c:v>-4.8049999999999997</c:v>
                </c:pt>
                <c:pt idx="520">
                  <c:v>-4.7949999999999999</c:v>
                </c:pt>
                <c:pt idx="521">
                  <c:v>-4.7850000000000001</c:v>
                </c:pt>
                <c:pt idx="522">
                  <c:v>-4.7749999999999986</c:v>
                </c:pt>
                <c:pt idx="523">
                  <c:v>-4.7650000000000006</c:v>
                </c:pt>
                <c:pt idx="524">
                  <c:v>-4.7549999999999999</c:v>
                </c:pt>
                <c:pt idx="525">
                  <c:v>-4.7450000000000001</c:v>
                </c:pt>
                <c:pt idx="526">
                  <c:v>-4.7350000000000003</c:v>
                </c:pt>
                <c:pt idx="527">
                  <c:v>-4.7249999999999996</c:v>
                </c:pt>
                <c:pt idx="528">
                  <c:v>-4.7150000000000007</c:v>
                </c:pt>
                <c:pt idx="529">
                  <c:v>-4.7050000000000001</c:v>
                </c:pt>
                <c:pt idx="530">
                  <c:v>-4.6950000000000003</c:v>
                </c:pt>
                <c:pt idx="531">
                  <c:v>-4.6849999999999996</c:v>
                </c:pt>
                <c:pt idx="532">
                  <c:v>-4.6749999999999998</c:v>
                </c:pt>
                <c:pt idx="533">
                  <c:v>-4.6650000000000009</c:v>
                </c:pt>
                <c:pt idx="534">
                  <c:v>-4.6549999999999994</c:v>
                </c:pt>
                <c:pt idx="535">
                  <c:v>-4.6449999999999996</c:v>
                </c:pt>
                <c:pt idx="536">
                  <c:v>-4.6349999999999998</c:v>
                </c:pt>
                <c:pt idx="537">
                  <c:v>-4.625</c:v>
                </c:pt>
                <c:pt idx="538">
                  <c:v>-4.6149999999999993</c:v>
                </c:pt>
                <c:pt idx="539">
                  <c:v>-4.6050000000000004</c:v>
                </c:pt>
                <c:pt idx="540">
                  <c:v>-4.5950000000000006</c:v>
                </c:pt>
                <c:pt idx="541">
                  <c:v>-4.585</c:v>
                </c:pt>
                <c:pt idx="542">
                  <c:v>-4.5750000000000002</c:v>
                </c:pt>
                <c:pt idx="543">
                  <c:v>-4.5650000000000004</c:v>
                </c:pt>
                <c:pt idx="544">
                  <c:v>-4.5549999999999997</c:v>
                </c:pt>
                <c:pt idx="545">
                  <c:v>-4.544999999999999</c:v>
                </c:pt>
                <c:pt idx="546">
                  <c:v>-4.5350000000000001</c:v>
                </c:pt>
                <c:pt idx="547">
                  <c:v>-4.5250000000000004</c:v>
                </c:pt>
                <c:pt idx="548">
                  <c:v>-4.5149999999999997</c:v>
                </c:pt>
                <c:pt idx="549">
                  <c:v>-4.5050000000000008</c:v>
                </c:pt>
                <c:pt idx="550">
                  <c:v>-4.4949999999999992</c:v>
                </c:pt>
                <c:pt idx="551">
                  <c:v>-4.4850000000000003</c:v>
                </c:pt>
                <c:pt idx="552">
                  <c:v>-4.4749999999999996</c:v>
                </c:pt>
                <c:pt idx="553">
                  <c:v>-4.4649999999999999</c:v>
                </c:pt>
                <c:pt idx="554">
                  <c:v>-4.4550000000000001</c:v>
                </c:pt>
                <c:pt idx="555">
                  <c:v>-4.4449999999999994</c:v>
                </c:pt>
                <c:pt idx="556">
                  <c:v>-4.4349999999999996</c:v>
                </c:pt>
                <c:pt idx="557">
                  <c:v>-4.4249999999999998</c:v>
                </c:pt>
                <c:pt idx="558">
                  <c:v>-4.415</c:v>
                </c:pt>
                <c:pt idx="559">
                  <c:v>-4.4050000000000002</c:v>
                </c:pt>
                <c:pt idx="560">
                  <c:v>-4.3949999999999996</c:v>
                </c:pt>
                <c:pt idx="561">
                  <c:v>-4.3849999999999998</c:v>
                </c:pt>
                <c:pt idx="562">
                  <c:v>-4.375</c:v>
                </c:pt>
                <c:pt idx="563">
                  <c:v>-4.3650000000000002</c:v>
                </c:pt>
                <c:pt idx="564">
                  <c:v>-4.3550000000000004</c:v>
                </c:pt>
                <c:pt idx="565">
                  <c:v>-4.3449999999999998</c:v>
                </c:pt>
                <c:pt idx="566">
                  <c:v>-4.335</c:v>
                </c:pt>
                <c:pt idx="567">
                  <c:v>-4.3250000000000002</c:v>
                </c:pt>
                <c:pt idx="568">
                  <c:v>-4.3150000000000004</c:v>
                </c:pt>
                <c:pt idx="569">
                  <c:v>-4.3050000000000006</c:v>
                </c:pt>
                <c:pt idx="570">
                  <c:v>-4.2949999999999999</c:v>
                </c:pt>
                <c:pt idx="571">
                  <c:v>-4.2850000000000001</c:v>
                </c:pt>
                <c:pt idx="572">
                  <c:v>-4.2750000000000004</c:v>
                </c:pt>
                <c:pt idx="573">
                  <c:v>-4.2649999999999997</c:v>
                </c:pt>
                <c:pt idx="574">
                  <c:v>-4.2550000000000008</c:v>
                </c:pt>
                <c:pt idx="575">
                  <c:v>-4.2449999999999992</c:v>
                </c:pt>
                <c:pt idx="576">
                  <c:v>-4.2350000000000003</c:v>
                </c:pt>
                <c:pt idx="577">
                  <c:v>-4.2249999999999996</c:v>
                </c:pt>
                <c:pt idx="578">
                  <c:v>-4.2149999999999999</c:v>
                </c:pt>
                <c:pt idx="579">
                  <c:v>-4.205000000000001</c:v>
                </c:pt>
                <c:pt idx="580">
                  <c:v>-4.1950000000000003</c:v>
                </c:pt>
                <c:pt idx="581">
                  <c:v>-4.1849999999999996</c:v>
                </c:pt>
                <c:pt idx="582">
                  <c:v>-4.1749999999999998</c:v>
                </c:pt>
                <c:pt idx="583">
                  <c:v>-4.165</c:v>
                </c:pt>
                <c:pt idx="584">
                  <c:v>-4.1549999999999994</c:v>
                </c:pt>
                <c:pt idx="585">
                  <c:v>-4.1449999999999996</c:v>
                </c:pt>
                <c:pt idx="586">
                  <c:v>-4.1350000000000007</c:v>
                </c:pt>
                <c:pt idx="587">
                  <c:v>-4.125</c:v>
                </c:pt>
                <c:pt idx="588">
                  <c:v>-4.1150000000000002</c:v>
                </c:pt>
                <c:pt idx="589">
                  <c:v>-4.1050000000000004</c:v>
                </c:pt>
                <c:pt idx="590">
                  <c:v>-4.0950000000000006</c:v>
                </c:pt>
                <c:pt idx="591">
                  <c:v>-4.0849999999999991</c:v>
                </c:pt>
                <c:pt idx="592">
                  <c:v>-4.0750000000000002</c:v>
                </c:pt>
                <c:pt idx="593">
                  <c:v>-4.0650000000000004</c:v>
                </c:pt>
                <c:pt idx="594">
                  <c:v>-4.0549999999999997</c:v>
                </c:pt>
                <c:pt idx="595">
                  <c:v>-4.0449999999999999</c:v>
                </c:pt>
                <c:pt idx="596">
                  <c:v>-4.0349999999999993</c:v>
                </c:pt>
                <c:pt idx="597">
                  <c:v>-4.0250000000000004</c:v>
                </c:pt>
                <c:pt idx="598">
                  <c:v>-4.0149999999999997</c:v>
                </c:pt>
                <c:pt idx="599">
                  <c:v>-4.0049999999999999</c:v>
                </c:pt>
                <c:pt idx="600">
                  <c:v>-3.9950000000000001</c:v>
                </c:pt>
                <c:pt idx="601">
                  <c:v>-3.9849999999999999</c:v>
                </c:pt>
                <c:pt idx="602">
                  <c:v>-3.975000000000001</c:v>
                </c:pt>
                <c:pt idx="603">
                  <c:v>-3.9649999999999999</c:v>
                </c:pt>
                <c:pt idx="604">
                  <c:v>-3.9550000000000001</c:v>
                </c:pt>
                <c:pt idx="605">
                  <c:v>-3.9449999999999998</c:v>
                </c:pt>
                <c:pt idx="606">
                  <c:v>-3.9350000000000001</c:v>
                </c:pt>
                <c:pt idx="607">
                  <c:v>-3.9249999999999998</c:v>
                </c:pt>
                <c:pt idx="608">
                  <c:v>-3.915</c:v>
                </c:pt>
                <c:pt idx="609">
                  <c:v>-3.9049999999999998</c:v>
                </c:pt>
                <c:pt idx="610">
                  <c:v>-3.895</c:v>
                </c:pt>
                <c:pt idx="611">
                  <c:v>-3.8849999999999998</c:v>
                </c:pt>
                <c:pt idx="612">
                  <c:v>-3.875</c:v>
                </c:pt>
                <c:pt idx="613">
                  <c:v>-3.8650000000000002</c:v>
                </c:pt>
                <c:pt idx="614">
                  <c:v>-3.855</c:v>
                </c:pt>
                <c:pt idx="615">
                  <c:v>-3.8450000000000002</c:v>
                </c:pt>
                <c:pt idx="616">
                  <c:v>-3.835</c:v>
                </c:pt>
                <c:pt idx="617">
                  <c:v>-3.8250000000000002</c:v>
                </c:pt>
                <c:pt idx="618">
                  <c:v>-3.8149999999999999</c:v>
                </c:pt>
                <c:pt idx="619">
                  <c:v>-3.8050000000000002</c:v>
                </c:pt>
                <c:pt idx="620">
                  <c:v>-3.7949999999999999</c:v>
                </c:pt>
                <c:pt idx="621">
                  <c:v>-3.7850000000000001</c:v>
                </c:pt>
                <c:pt idx="622">
                  <c:v>-3.7749999999999999</c:v>
                </c:pt>
                <c:pt idx="623">
                  <c:v>-3.7650000000000001</c:v>
                </c:pt>
                <c:pt idx="624">
                  <c:v>-3.7549999999999999</c:v>
                </c:pt>
                <c:pt idx="625">
                  <c:v>-3.745000000000001</c:v>
                </c:pt>
                <c:pt idx="626">
                  <c:v>-3.7349999999999999</c:v>
                </c:pt>
                <c:pt idx="627">
                  <c:v>-3.725000000000001</c:v>
                </c:pt>
                <c:pt idx="628">
                  <c:v>-3.7149999999999999</c:v>
                </c:pt>
                <c:pt idx="629">
                  <c:v>-3.7050000000000001</c:v>
                </c:pt>
                <c:pt idx="630">
                  <c:v>-3.694999999999999</c:v>
                </c:pt>
                <c:pt idx="631">
                  <c:v>-3.6850000000000001</c:v>
                </c:pt>
                <c:pt idx="632">
                  <c:v>-3.6750000000000012</c:v>
                </c:pt>
                <c:pt idx="633">
                  <c:v>-3.665</c:v>
                </c:pt>
                <c:pt idx="634">
                  <c:v>-3.6549999999999998</c:v>
                </c:pt>
                <c:pt idx="635">
                  <c:v>-3.645</c:v>
                </c:pt>
                <c:pt idx="636">
                  <c:v>-3.6349999999999998</c:v>
                </c:pt>
                <c:pt idx="637">
                  <c:v>-3.625</c:v>
                </c:pt>
                <c:pt idx="638">
                  <c:v>-3.6150000000000002</c:v>
                </c:pt>
                <c:pt idx="639">
                  <c:v>-3.605</c:v>
                </c:pt>
                <c:pt idx="640">
                  <c:v>-3.5950000000000002</c:v>
                </c:pt>
                <c:pt idx="641">
                  <c:v>-3.585</c:v>
                </c:pt>
                <c:pt idx="642">
                  <c:v>-3.5750000000000002</c:v>
                </c:pt>
                <c:pt idx="643">
                  <c:v>-3.5649999999999999</c:v>
                </c:pt>
                <c:pt idx="644">
                  <c:v>-3.5550000000000002</c:v>
                </c:pt>
                <c:pt idx="645">
                  <c:v>-3.5449999999999999</c:v>
                </c:pt>
                <c:pt idx="646">
                  <c:v>-3.5350000000000001</c:v>
                </c:pt>
                <c:pt idx="647">
                  <c:v>-3.5249999999999999</c:v>
                </c:pt>
                <c:pt idx="648">
                  <c:v>-3.515000000000001</c:v>
                </c:pt>
                <c:pt idx="649">
                  <c:v>-3.5049999999999999</c:v>
                </c:pt>
                <c:pt idx="650">
                  <c:v>-3.4950000000000001</c:v>
                </c:pt>
                <c:pt idx="651">
                  <c:v>-3.4849999999999999</c:v>
                </c:pt>
                <c:pt idx="652">
                  <c:v>-3.4750000000000001</c:v>
                </c:pt>
                <c:pt idx="653">
                  <c:v>-3.4649999999999999</c:v>
                </c:pt>
                <c:pt idx="654">
                  <c:v>-3.4550000000000001</c:v>
                </c:pt>
                <c:pt idx="655">
                  <c:v>-3.444999999999999</c:v>
                </c:pt>
                <c:pt idx="656">
                  <c:v>-3.4350000000000001</c:v>
                </c:pt>
                <c:pt idx="657">
                  <c:v>-3.4249999999999998</c:v>
                </c:pt>
                <c:pt idx="658">
                  <c:v>-3.415</c:v>
                </c:pt>
                <c:pt idx="659">
                  <c:v>-3.4049999999999998</c:v>
                </c:pt>
                <c:pt idx="660">
                  <c:v>-3.395</c:v>
                </c:pt>
                <c:pt idx="661">
                  <c:v>-3.3849999999999998</c:v>
                </c:pt>
                <c:pt idx="662">
                  <c:v>-3.375</c:v>
                </c:pt>
                <c:pt idx="663">
                  <c:v>-3.3650000000000002</c:v>
                </c:pt>
                <c:pt idx="664">
                  <c:v>-3.355</c:v>
                </c:pt>
                <c:pt idx="665">
                  <c:v>-3.3450000000000002</c:v>
                </c:pt>
                <c:pt idx="666">
                  <c:v>-3.335</c:v>
                </c:pt>
                <c:pt idx="667">
                  <c:v>-3.3250000000000002</c:v>
                </c:pt>
                <c:pt idx="668">
                  <c:v>-3.3149999999999999</c:v>
                </c:pt>
                <c:pt idx="669">
                  <c:v>-3.3050000000000002</c:v>
                </c:pt>
                <c:pt idx="670">
                  <c:v>-3.2949999999999999</c:v>
                </c:pt>
                <c:pt idx="671">
                  <c:v>-3.285000000000001</c:v>
                </c:pt>
                <c:pt idx="672">
                  <c:v>-3.2749999999999999</c:v>
                </c:pt>
                <c:pt idx="673">
                  <c:v>-3.265000000000001</c:v>
                </c:pt>
                <c:pt idx="674">
                  <c:v>-3.2549999999999999</c:v>
                </c:pt>
                <c:pt idx="675">
                  <c:v>-3.2450000000000001</c:v>
                </c:pt>
                <c:pt idx="676">
                  <c:v>-3.234999999999999</c:v>
                </c:pt>
                <c:pt idx="677">
                  <c:v>-3.2250000000000001</c:v>
                </c:pt>
                <c:pt idx="678">
                  <c:v>-3.214999999999999</c:v>
                </c:pt>
                <c:pt idx="679">
                  <c:v>-3.2050000000000001</c:v>
                </c:pt>
                <c:pt idx="680">
                  <c:v>-3.1949999999999998</c:v>
                </c:pt>
                <c:pt idx="681">
                  <c:v>-3.1850000000000001</c:v>
                </c:pt>
                <c:pt idx="682">
                  <c:v>-3.1749999999999998</c:v>
                </c:pt>
                <c:pt idx="683">
                  <c:v>-3.165</c:v>
                </c:pt>
                <c:pt idx="684">
                  <c:v>-3.1549999999999998</c:v>
                </c:pt>
                <c:pt idx="685">
                  <c:v>-3.145</c:v>
                </c:pt>
                <c:pt idx="686">
                  <c:v>-3.1349999999999998</c:v>
                </c:pt>
                <c:pt idx="687">
                  <c:v>-3.125</c:v>
                </c:pt>
                <c:pt idx="688">
                  <c:v>-3.1150000000000002</c:v>
                </c:pt>
                <c:pt idx="689">
                  <c:v>-3.105</c:v>
                </c:pt>
                <c:pt idx="690">
                  <c:v>-3.0950000000000002</c:v>
                </c:pt>
                <c:pt idx="691">
                  <c:v>-3.085</c:v>
                </c:pt>
                <c:pt idx="692">
                  <c:v>-3.0750000000000002</c:v>
                </c:pt>
                <c:pt idx="693">
                  <c:v>-3.0649999999999999</c:v>
                </c:pt>
                <c:pt idx="694">
                  <c:v>-3.055000000000001</c:v>
                </c:pt>
                <c:pt idx="695">
                  <c:v>-3.0449999999999999</c:v>
                </c:pt>
                <c:pt idx="696">
                  <c:v>-3.0350000000000001</c:v>
                </c:pt>
                <c:pt idx="697">
                  <c:v>-3.0249999999999999</c:v>
                </c:pt>
                <c:pt idx="698">
                  <c:v>-3.0150000000000001</c:v>
                </c:pt>
                <c:pt idx="699">
                  <c:v>-3.0049999999999999</c:v>
                </c:pt>
                <c:pt idx="700">
                  <c:v>-2.9950000000000001</c:v>
                </c:pt>
                <c:pt idx="701">
                  <c:v>-2.984999999999999</c:v>
                </c:pt>
                <c:pt idx="702">
                  <c:v>-2.9750000000000001</c:v>
                </c:pt>
                <c:pt idx="703">
                  <c:v>-2.9649999999999999</c:v>
                </c:pt>
                <c:pt idx="704">
                  <c:v>-2.9550000000000001</c:v>
                </c:pt>
                <c:pt idx="705">
                  <c:v>-2.9449999999999998</c:v>
                </c:pt>
                <c:pt idx="706">
                  <c:v>-2.9350000000000001</c:v>
                </c:pt>
                <c:pt idx="707">
                  <c:v>-2.9249999999999998</c:v>
                </c:pt>
                <c:pt idx="708">
                  <c:v>-2.915</c:v>
                </c:pt>
                <c:pt idx="709">
                  <c:v>-2.9049999999999998</c:v>
                </c:pt>
                <c:pt idx="710">
                  <c:v>-2.895</c:v>
                </c:pt>
                <c:pt idx="711">
                  <c:v>-2.8849999999999998</c:v>
                </c:pt>
                <c:pt idx="712">
                  <c:v>-2.875</c:v>
                </c:pt>
                <c:pt idx="713">
                  <c:v>-2.8650000000000002</c:v>
                </c:pt>
                <c:pt idx="714">
                  <c:v>-2.855</c:v>
                </c:pt>
                <c:pt idx="715">
                  <c:v>-2.8450000000000002</c:v>
                </c:pt>
                <c:pt idx="716">
                  <c:v>-2.835</c:v>
                </c:pt>
                <c:pt idx="717">
                  <c:v>-2.8249999999999988</c:v>
                </c:pt>
                <c:pt idx="718">
                  <c:v>-2.8149999999999999</c:v>
                </c:pt>
                <c:pt idx="719">
                  <c:v>-2.805000000000001</c:v>
                </c:pt>
                <c:pt idx="720">
                  <c:v>-2.7949999999999999</c:v>
                </c:pt>
                <c:pt idx="721">
                  <c:v>-2.7850000000000001</c:v>
                </c:pt>
                <c:pt idx="722">
                  <c:v>-2.774999999999999</c:v>
                </c:pt>
                <c:pt idx="723">
                  <c:v>-2.7650000000000001</c:v>
                </c:pt>
                <c:pt idx="724">
                  <c:v>-2.754999999999999</c:v>
                </c:pt>
                <c:pt idx="725">
                  <c:v>-2.7450000000000001</c:v>
                </c:pt>
                <c:pt idx="726">
                  <c:v>-2.7349999999999999</c:v>
                </c:pt>
                <c:pt idx="727">
                  <c:v>-2.7250000000000001</c:v>
                </c:pt>
                <c:pt idx="728">
                  <c:v>-2.7149999999999999</c:v>
                </c:pt>
                <c:pt idx="729">
                  <c:v>-2.7050000000000001</c:v>
                </c:pt>
                <c:pt idx="730">
                  <c:v>-2.6949999999999998</c:v>
                </c:pt>
                <c:pt idx="731">
                  <c:v>-2.6850000000000001</c:v>
                </c:pt>
                <c:pt idx="732">
                  <c:v>-2.6749999999999998</c:v>
                </c:pt>
                <c:pt idx="733">
                  <c:v>-2.665</c:v>
                </c:pt>
                <c:pt idx="734">
                  <c:v>-2.6549999999999998</c:v>
                </c:pt>
                <c:pt idx="735">
                  <c:v>-2.645</c:v>
                </c:pt>
                <c:pt idx="736">
                  <c:v>-2.6349999999999998</c:v>
                </c:pt>
                <c:pt idx="737">
                  <c:v>-2.625</c:v>
                </c:pt>
                <c:pt idx="738">
                  <c:v>-2.6150000000000002</c:v>
                </c:pt>
                <c:pt idx="739">
                  <c:v>-2.605</c:v>
                </c:pt>
                <c:pt idx="740">
                  <c:v>-2.5950000000000002</c:v>
                </c:pt>
                <c:pt idx="741">
                  <c:v>-2.585</c:v>
                </c:pt>
                <c:pt idx="742">
                  <c:v>-2.5750000000000002</c:v>
                </c:pt>
                <c:pt idx="743">
                  <c:v>-2.5649999999999999</c:v>
                </c:pt>
                <c:pt idx="744">
                  <c:v>-2.5550000000000002</c:v>
                </c:pt>
                <c:pt idx="745">
                  <c:v>-2.5449999999999999</c:v>
                </c:pt>
                <c:pt idx="746">
                  <c:v>-2.5350000000000001</c:v>
                </c:pt>
                <c:pt idx="747">
                  <c:v>-2.524999999999999</c:v>
                </c:pt>
                <c:pt idx="748">
                  <c:v>-2.5150000000000001</c:v>
                </c:pt>
                <c:pt idx="749">
                  <c:v>-2.5049999999999999</c:v>
                </c:pt>
                <c:pt idx="750">
                  <c:v>-2.4950000000000001</c:v>
                </c:pt>
                <c:pt idx="751">
                  <c:v>-2.4849999999999999</c:v>
                </c:pt>
                <c:pt idx="752">
                  <c:v>-2.4750000000000001</c:v>
                </c:pt>
                <c:pt idx="753">
                  <c:v>-2.4649999999999999</c:v>
                </c:pt>
                <c:pt idx="754">
                  <c:v>-2.4550000000000001</c:v>
                </c:pt>
                <c:pt idx="755">
                  <c:v>-2.4449999999999998</c:v>
                </c:pt>
                <c:pt idx="756">
                  <c:v>-2.4350000000000001</c:v>
                </c:pt>
                <c:pt idx="757">
                  <c:v>-2.4249999999999998</c:v>
                </c:pt>
                <c:pt idx="758">
                  <c:v>-2.415</c:v>
                </c:pt>
                <c:pt idx="759">
                  <c:v>-2.4049999999999998</c:v>
                </c:pt>
                <c:pt idx="760">
                  <c:v>-2.395</c:v>
                </c:pt>
                <c:pt idx="761">
                  <c:v>-2.3849999999999998</c:v>
                </c:pt>
                <c:pt idx="762">
                  <c:v>-2.375</c:v>
                </c:pt>
                <c:pt idx="763">
                  <c:v>-2.3649999999999989</c:v>
                </c:pt>
                <c:pt idx="764">
                  <c:v>-2.355</c:v>
                </c:pt>
                <c:pt idx="765">
                  <c:v>-2.3450000000000011</c:v>
                </c:pt>
                <c:pt idx="766">
                  <c:v>-2.335</c:v>
                </c:pt>
                <c:pt idx="767">
                  <c:v>-2.3250000000000002</c:v>
                </c:pt>
                <c:pt idx="768">
                  <c:v>-2.3149999999999999</c:v>
                </c:pt>
                <c:pt idx="769">
                  <c:v>-2.3050000000000002</c:v>
                </c:pt>
                <c:pt idx="770">
                  <c:v>-2.294999999999999</c:v>
                </c:pt>
                <c:pt idx="771">
                  <c:v>-2.2850000000000001</c:v>
                </c:pt>
                <c:pt idx="772">
                  <c:v>-2.2749999999999999</c:v>
                </c:pt>
                <c:pt idx="773">
                  <c:v>-2.2650000000000001</c:v>
                </c:pt>
                <c:pt idx="774">
                  <c:v>-2.2549999999999999</c:v>
                </c:pt>
                <c:pt idx="775">
                  <c:v>-2.2450000000000001</c:v>
                </c:pt>
                <c:pt idx="776">
                  <c:v>-2.2349999999999999</c:v>
                </c:pt>
                <c:pt idx="777">
                  <c:v>-2.2250000000000001</c:v>
                </c:pt>
                <c:pt idx="778">
                  <c:v>-2.2149999999999999</c:v>
                </c:pt>
                <c:pt idx="779">
                  <c:v>-2.2050000000000001</c:v>
                </c:pt>
                <c:pt idx="780">
                  <c:v>-2.1949999999999998</c:v>
                </c:pt>
                <c:pt idx="781">
                  <c:v>-2.1850000000000001</c:v>
                </c:pt>
                <c:pt idx="782">
                  <c:v>-2.1749999999999998</c:v>
                </c:pt>
                <c:pt idx="783">
                  <c:v>-2.165</c:v>
                </c:pt>
                <c:pt idx="784">
                  <c:v>-2.1549999999999998</c:v>
                </c:pt>
                <c:pt idx="785">
                  <c:v>-2.145</c:v>
                </c:pt>
                <c:pt idx="786">
                  <c:v>-2.1349999999999998</c:v>
                </c:pt>
                <c:pt idx="787">
                  <c:v>-2.125</c:v>
                </c:pt>
                <c:pt idx="788">
                  <c:v>-2.1150000000000002</c:v>
                </c:pt>
                <c:pt idx="789">
                  <c:v>-2.105</c:v>
                </c:pt>
                <c:pt idx="790">
                  <c:v>-2.0950000000000002</c:v>
                </c:pt>
                <c:pt idx="791">
                  <c:v>-2.085</c:v>
                </c:pt>
                <c:pt idx="792">
                  <c:v>-2.0750000000000002</c:v>
                </c:pt>
                <c:pt idx="793">
                  <c:v>-2.0649999999999999</c:v>
                </c:pt>
                <c:pt idx="794">
                  <c:v>-2.0550000000000002</c:v>
                </c:pt>
                <c:pt idx="795">
                  <c:v>-2.0449999999999999</c:v>
                </c:pt>
                <c:pt idx="796">
                  <c:v>-2.0350000000000001</c:v>
                </c:pt>
                <c:pt idx="797">
                  <c:v>-2.0249999999999999</c:v>
                </c:pt>
                <c:pt idx="798">
                  <c:v>-2.0150000000000001</c:v>
                </c:pt>
                <c:pt idx="799">
                  <c:v>-2.0049999999999999</c:v>
                </c:pt>
                <c:pt idx="800">
                  <c:v>-1.9950000000000001</c:v>
                </c:pt>
                <c:pt idx="801">
                  <c:v>-1.9850000000000001</c:v>
                </c:pt>
                <c:pt idx="802">
                  <c:v>-1.9750000000000001</c:v>
                </c:pt>
                <c:pt idx="803">
                  <c:v>-1.9650000000000001</c:v>
                </c:pt>
                <c:pt idx="804">
                  <c:v>-1.955000000000001</c:v>
                </c:pt>
                <c:pt idx="805">
                  <c:v>-1.9450000000000001</c:v>
                </c:pt>
                <c:pt idx="806">
                  <c:v>-1.9350000000000001</c:v>
                </c:pt>
                <c:pt idx="807">
                  <c:v>-1.925</c:v>
                </c:pt>
                <c:pt idx="808">
                  <c:v>-1.915</c:v>
                </c:pt>
                <c:pt idx="809">
                  <c:v>-1.905</c:v>
                </c:pt>
                <c:pt idx="810">
                  <c:v>-1.895</c:v>
                </c:pt>
                <c:pt idx="811">
                  <c:v>-1.885</c:v>
                </c:pt>
                <c:pt idx="812">
                  <c:v>-1.875</c:v>
                </c:pt>
                <c:pt idx="813">
                  <c:v>-1.865</c:v>
                </c:pt>
                <c:pt idx="814">
                  <c:v>-1.855</c:v>
                </c:pt>
                <c:pt idx="815">
                  <c:v>-1.845</c:v>
                </c:pt>
                <c:pt idx="816">
                  <c:v>-1.835</c:v>
                </c:pt>
                <c:pt idx="817">
                  <c:v>-1.825</c:v>
                </c:pt>
                <c:pt idx="818">
                  <c:v>-1.8149999999999999</c:v>
                </c:pt>
                <c:pt idx="819">
                  <c:v>-1.8049999999999999</c:v>
                </c:pt>
                <c:pt idx="820">
                  <c:v>-1.7949999999999999</c:v>
                </c:pt>
                <c:pt idx="821">
                  <c:v>-1.7849999999999999</c:v>
                </c:pt>
                <c:pt idx="822">
                  <c:v>-1.7749999999999999</c:v>
                </c:pt>
                <c:pt idx="823">
                  <c:v>-1.7649999999999999</c:v>
                </c:pt>
                <c:pt idx="824">
                  <c:v>-1.7549999999999999</c:v>
                </c:pt>
                <c:pt idx="825">
                  <c:v>-1.7450000000000001</c:v>
                </c:pt>
                <c:pt idx="826">
                  <c:v>-1.7350000000000001</c:v>
                </c:pt>
                <c:pt idx="827">
                  <c:v>-1.725000000000001</c:v>
                </c:pt>
                <c:pt idx="828">
                  <c:v>-1.7150000000000001</c:v>
                </c:pt>
                <c:pt idx="829">
                  <c:v>-1.7050000000000001</c:v>
                </c:pt>
                <c:pt idx="830">
                  <c:v>-1.6950000000000001</c:v>
                </c:pt>
                <c:pt idx="831">
                  <c:v>-1.6850000000000001</c:v>
                </c:pt>
                <c:pt idx="832">
                  <c:v>-1.675</c:v>
                </c:pt>
                <c:pt idx="833">
                  <c:v>-1.665</c:v>
                </c:pt>
                <c:pt idx="834">
                  <c:v>-1.655</c:v>
                </c:pt>
                <c:pt idx="835">
                  <c:v>-1.645</c:v>
                </c:pt>
                <c:pt idx="836">
                  <c:v>-1.635</c:v>
                </c:pt>
                <c:pt idx="837">
                  <c:v>-1.625</c:v>
                </c:pt>
                <c:pt idx="838">
                  <c:v>-1.615</c:v>
                </c:pt>
                <c:pt idx="839">
                  <c:v>-1.605</c:v>
                </c:pt>
                <c:pt idx="840">
                  <c:v>-1.595</c:v>
                </c:pt>
                <c:pt idx="841">
                  <c:v>-1.585</c:v>
                </c:pt>
                <c:pt idx="842">
                  <c:v>-1.575</c:v>
                </c:pt>
                <c:pt idx="843">
                  <c:v>-1.5649999999999999</c:v>
                </c:pt>
                <c:pt idx="844">
                  <c:v>-1.5549999999999999</c:v>
                </c:pt>
                <c:pt idx="845">
                  <c:v>-1.5449999999999999</c:v>
                </c:pt>
                <c:pt idx="846">
                  <c:v>-1.5349999999999999</c:v>
                </c:pt>
                <c:pt idx="847">
                  <c:v>-1.5249999999999999</c:v>
                </c:pt>
                <c:pt idx="848">
                  <c:v>-1.5149999999999999</c:v>
                </c:pt>
                <c:pt idx="849">
                  <c:v>-1.5049999999999999</c:v>
                </c:pt>
                <c:pt idx="850">
                  <c:v>-1.495000000000001</c:v>
                </c:pt>
                <c:pt idx="851">
                  <c:v>-1.4850000000000001</c:v>
                </c:pt>
                <c:pt idx="852">
                  <c:v>-1.4750000000000001</c:v>
                </c:pt>
                <c:pt idx="853">
                  <c:v>-1.4650000000000001</c:v>
                </c:pt>
                <c:pt idx="854">
                  <c:v>-1.4550000000000001</c:v>
                </c:pt>
                <c:pt idx="855">
                  <c:v>-1.4450000000000001</c:v>
                </c:pt>
                <c:pt idx="856">
                  <c:v>-1.4350000000000001</c:v>
                </c:pt>
                <c:pt idx="857">
                  <c:v>-1.425</c:v>
                </c:pt>
                <c:pt idx="858">
                  <c:v>-1.415</c:v>
                </c:pt>
                <c:pt idx="859">
                  <c:v>-1.405</c:v>
                </c:pt>
                <c:pt idx="860">
                  <c:v>-1.395</c:v>
                </c:pt>
                <c:pt idx="861">
                  <c:v>-1.385</c:v>
                </c:pt>
                <c:pt idx="862">
                  <c:v>-1.375</c:v>
                </c:pt>
                <c:pt idx="863">
                  <c:v>-1.365</c:v>
                </c:pt>
                <c:pt idx="864">
                  <c:v>-1.355</c:v>
                </c:pt>
                <c:pt idx="865">
                  <c:v>-1.345</c:v>
                </c:pt>
                <c:pt idx="866">
                  <c:v>-1.335</c:v>
                </c:pt>
                <c:pt idx="867">
                  <c:v>-1.325</c:v>
                </c:pt>
                <c:pt idx="868">
                  <c:v>-1.3149999999999999</c:v>
                </c:pt>
                <c:pt idx="869">
                  <c:v>-1.3049999999999999</c:v>
                </c:pt>
                <c:pt idx="870">
                  <c:v>-1.2949999999999999</c:v>
                </c:pt>
                <c:pt idx="871">
                  <c:v>-1.2849999999999999</c:v>
                </c:pt>
                <c:pt idx="872">
                  <c:v>-1.2749999999999999</c:v>
                </c:pt>
                <c:pt idx="873">
                  <c:v>-1.265000000000001</c:v>
                </c:pt>
                <c:pt idx="874">
                  <c:v>-1.2549999999999999</c:v>
                </c:pt>
                <c:pt idx="875">
                  <c:v>-1.2450000000000001</c:v>
                </c:pt>
                <c:pt idx="876">
                  <c:v>-1.2350000000000001</c:v>
                </c:pt>
                <c:pt idx="877">
                  <c:v>-1.2250000000000001</c:v>
                </c:pt>
                <c:pt idx="878">
                  <c:v>-1.2150000000000001</c:v>
                </c:pt>
                <c:pt idx="879">
                  <c:v>-1.2050000000000001</c:v>
                </c:pt>
                <c:pt idx="880">
                  <c:v>-1.194999999999999</c:v>
                </c:pt>
                <c:pt idx="881">
                  <c:v>-1.1850000000000001</c:v>
                </c:pt>
                <c:pt idx="882">
                  <c:v>-1.175</c:v>
                </c:pt>
                <c:pt idx="883">
                  <c:v>-1.165</c:v>
                </c:pt>
                <c:pt idx="884">
                  <c:v>-1.155</c:v>
                </c:pt>
                <c:pt idx="885">
                  <c:v>-1.145</c:v>
                </c:pt>
                <c:pt idx="886">
                  <c:v>-1.135</c:v>
                </c:pt>
                <c:pt idx="887">
                  <c:v>-1.125</c:v>
                </c:pt>
                <c:pt idx="888">
                  <c:v>-1.115</c:v>
                </c:pt>
                <c:pt idx="889">
                  <c:v>-1.105</c:v>
                </c:pt>
                <c:pt idx="890">
                  <c:v>-1.095</c:v>
                </c:pt>
                <c:pt idx="891">
                  <c:v>-1.085</c:v>
                </c:pt>
                <c:pt idx="892">
                  <c:v>-1.075</c:v>
                </c:pt>
                <c:pt idx="893">
                  <c:v>-1.0649999999999999</c:v>
                </c:pt>
                <c:pt idx="894">
                  <c:v>-1.0549999999999999</c:v>
                </c:pt>
                <c:pt idx="895">
                  <c:v>-1.0449999999999999</c:v>
                </c:pt>
                <c:pt idx="896">
                  <c:v>-1.035000000000001</c:v>
                </c:pt>
                <c:pt idx="897">
                  <c:v>-1.0249999999999999</c:v>
                </c:pt>
                <c:pt idx="898">
                  <c:v>-1.0149999999999999</c:v>
                </c:pt>
                <c:pt idx="899">
                  <c:v>-1.0049999999999999</c:v>
                </c:pt>
              </c:numCache>
            </c:numRef>
          </c:xVal>
          <c:yVal>
            <c:numRef>
              <c:f>Narrow!$K$1:$K$901</c:f>
              <c:numCache>
                <c:formatCode>General</c:formatCode>
                <c:ptCount val="9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6.6647634506225586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7.9712653160095206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6.2110805511474609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6.8454275131225586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6.4344339370727539</c:v>
                </c:pt>
                <c:pt idx="165">
                  <c:v>0</c:v>
                </c:pt>
                <c:pt idx="166">
                  <c:v>0</c:v>
                </c:pt>
                <c:pt idx="167">
                  <c:v>6.9475479125976563</c:v>
                </c:pt>
                <c:pt idx="168">
                  <c:v>0</c:v>
                </c:pt>
                <c:pt idx="169">
                  <c:v>5.5025143623352051</c:v>
                </c:pt>
                <c:pt idx="170">
                  <c:v>0</c:v>
                </c:pt>
                <c:pt idx="171">
                  <c:v>7.5983576774597168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6.3455672264099121</c:v>
                </c:pt>
                <c:pt idx="186">
                  <c:v>8.3298044204711914</c:v>
                </c:pt>
                <c:pt idx="187">
                  <c:v>5.4232735633850098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7.7256598472595206</c:v>
                </c:pt>
                <c:pt idx="193">
                  <c:v>0</c:v>
                </c:pt>
                <c:pt idx="194">
                  <c:v>0</c:v>
                </c:pt>
                <c:pt idx="195">
                  <c:v>9.3680295944213867</c:v>
                </c:pt>
                <c:pt idx="196">
                  <c:v>5.5764541625976563</c:v>
                </c:pt>
                <c:pt idx="197">
                  <c:v>4.8533787727355957</c:v>
                </c:pt>
                <c:pt idx="198">
                  <c:v>7.026789665222168</c:v>
                </c:pt>
                <c:pt idx="199">
                  <c:v>0</c:v>
                </c:pt>
                <c:pt idx="200">
                  <c:v>0</c:v>
                </c:pt>
                <c:pt idx="201">
                  <c:v>5.7260770797729492</c:v>
                </c:pt>
                <c:pt idx="202">
                  <c:v>0</c:v>
                </c:pt>
                <c:pt idx="203">
                  <c:v>6.3819785118103027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9.7530736923217773</c:v>
                </c:pt>
                <c:pt idx="208">
                  <c:v>0</c:v>
                </c:pt>
                <c:pt idx="209">
                  <c:v>9.6037988662719727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5.1710410118103027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5.7511196136474609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5.8828158378601074</c:v>
                </c:pt>
                <c:pt idx="227">
                  <c:v>6.1084012985229492</c:v>
                </c:pt>
                <c:pt idx="228">
                  <c:v>0</c:v>
                </c:pt>
                <c:pt idx="229">
                  <c:v>7.2315883636474609</c:v>
                </c:pt>
                <c:pt idx="230">
                  <c:v>0</c:v>
                </c:pt>
                <c:pt idx="231">
                  <c:v>8.2573986053466797</c:v>
                </c:pt>
                <c:pt idx="232">
                  <c:v>6.9689631462097168</c:v>
                </c:pt>
                <c:pt idx="233">
                  <c:v>7.3819794654846191</c:v>
                </c:pt>
                <c:pt idx="234">
                  <c:v>6.1075639724731454</c:v>
                </c:pt>
                <c:pt idx="235">
                  <c:v>8.030695915222168</c:v>
                </c:pt>
                <c:pt idx="236">
                  <c:v>5.5109544992446899</c:v>
                </c:pt>
                <c:pt idx="237">
                  <c:v>0</c:v>
                </c:pt>
                <c:pt idx="238">
                  <c:v>0</c:v>
                </c:pt>
                <c:pt idx="239">
                  <c:v>12.69301748275757</c:v>
                </c:pt>
                <c:pt idx="240">
                  <c:v>0</c:v>
                </c:pt>
                <c:pt idx="241">
                  <c:v>7.2656292915344238</c:v>
                </c:pt>
                <c:pt idx="242">
                  <c:v>0</c:v>
                </c:pt>
                <c:pt idx="243">
                  <c:v>6.9109967549641924</c:v>
                </c:pt>
                <c:pt idx="244">
                  <c:v>0</c:v>
                </c:pt>
                <c:pt idx="245">
                  <c:v>6.3473107814788818</c:v>
                </c:pt>
                <c:pt idx="246">
                  <c:v>6.5181393623352051</c:v>
                </c:pt>
                <c:pt idx="247">
                  <c:v>5.3577735424041748</c:v>
                </c:pt>
                <c:pt idx="248">
                  <c:v>6.6740407943725586</c:v>
                </c:pt>
                <c:pt idx="249">
                  <c:v>7.0421357154846191</c:v>
                </c:pt>
                <c:pt idx="250">
                  <c:v>8.0337192217508946</c:v>
                </c:pt>
                <c:pt idx="251">
                  <c:v>7.4144847393035889</c:v>
                </c:pt>
                <c:pt idx="252">
                  <c:v>6.8260359764099121</c:v>
                </c:pt>
                <c:pt idx="253">
                  <c:v>6.5255336761474609</c:v>
                </c:pt>
                <c:pt idx="254">
                  <c:v>7.9665217399597168</c:v>
                </c:pt>
                <c:pt idx="255">
                  <c:v>8.1028748154640198</c:v>
                </c:pt>
                <c:pt idx="256">
                  <c:v>6.8856903076171871</c:v>
                </c:pt>
                <c:pt idx="257">
                  <c:v>7.2002921104431152</c:v>
                </c:pt>
                <c:pt idx="258">
                  <c:v>6.3441137472788496</c:v>
                </c:pt>
                <c:pt idx="259">
                  <c:v>6.246934110468084</c:v>
                </c:pt>
                <c:pt idx="260">
                  <c:v>6.9185924530029297</c:v>
                </c:pt>
                <c:pt idx="261">
                  <c:v>7.1024886237250433</c:v>
                </c:pt>
                <c:pt idx="262">
                  <c:v>8.0077609062194828</c:v>
                </c:pt>
                <c:pt idx="263">
                  <c:v>8.1290627176111396</c:v>
                </c:pt>
                <c:pt idx="264">
                  <c:v>7.4368425298620151</c:v>
                </c:pt>
                <c:pt idx="265">
                  <c:v>7.4732387065887451</c:v>
                </c:pt>
                <c:pt idx="266">
                  <c:v>7.3531038811866276</c:v>
                </c:pt>
                <c:pt idx="267">
                  <c:v>7.4792108535766602</c:v>
                </c:pt>
                <c:pt idx="268">
                  <c:v>7.2653283522679253</c:v>
                </c:pt>
                <c:pt idx="269">
                  <c:v>7.4230824451820521</c:v>
                </c:pt>
                <c:pt idx="270">
                  <c:v>7.7067842483520508</c:v>
                </c:pt>
                <c:pt idx="271">
                  <c:v>7.3308939816521814</c:v>
                </c:pt>
                <c:pt idx="272">
                  <c:v>7.6274161454169978</c:v>
                </c:pt>
                <c:pt idx="273">
                  <c:v>7.5352344362041617</c:v>
                </c:pt>
                <c:pt idx="274">
                  <c:v>7.770237849740421</c:v>
                </c:pt>
                <c:pt idx="275">
                  <c:v>7.7094475830657574</c:v>
                </c:pt>
                <c:pt idx="276">
                  <c:v>7.5649148978075944</c:v>
                </c:pt>
                <c:pt idx="277">
                  <c:v>7.5466540273354976</c:v>
                </c:pt>
                <c:pt idx="278">
                  <c:v>7.3257096518169753</c:v>
                </c:pt>
                <c:pt idx="279">
                  <c:v>7.9173757318864793</c:v>
                </c:pt>
                <c:pt idx="280">
                  <c:v>7.8438226580619812</c:v>
                </c:pt>
                <c:pt idx="281">
                  <c:v>7.6234463950962699</c:v>
                </c:pt>
                <c:pt idx="282">
                  <c:v>7.8737505916236099</c:v>
                </c:pt>
                <c:pt idx="283">
                  <c:v>7.8406076534188909</c:v>
                </c:pt>
                <c:pt idx="284">
                  <c:v>7.4324436803527227</c:v>
                </c:pt>
                <c:pt idx="285">
                  <c:v>7.5179193263917456</c:v>
                </c:pt>
                <c:pt idx="286">
                  <c:v>7.9992475996922403</c:v>
                </c:pt>
                <c:pt idx="287">
                  <c:v>7.5525792932510374</c:v>
                </c:pt>
                <c:pt idx="288">
                  <c:v>7.33999459695496</c:v>
                </c:pt>
                <c:pt idx="289">
                  <c:v>7.4621587048948204</c:v>
                </c:pt>
                <c:pt idx="290">
                  <c:v>7.199207233219612</c:v>
                </c:pt>
                <c:pt idx="291">
                  <c:v>7.5086329831667484</c:v>
                </c:pt>
                <c:pt idx="292">
                  <c:v>7.3863190264391472</c:v>
                </c:pt>
                <c:pt idx="293">
                  <c:v>7.6626313791146732</c:v>
                </c:pt>
                <c:pt idx="294">
                  <c:v>7.5270215680588892</c:v>
                </c:pt>
                <c:pt idx="295">
                  <c:v>7.7441786023862189</c:v>
                </c:pt>
                <c:pt idx="296">
                  <c:v>7.4388718031402821</c:v>
                </c:pt>
                <c:pt idx="297">
                  <c:v>7.6982223221855444</c:v>
                </c:pt>
                <c:pt idx="298">
                  <c:v>7.4715625923691373</c:v>
                </c:pt>
                <c:pt idx="299">
                  <c:v>7.4565562452849754</c:v>
                </c:pt>
                <c:pt idx="300">
                  <c:v>7.7238645894186826</c:v>
                </c:pt>
                <c:pt idx="301">
                  <c:v>7.9461537777293811</c:v>
                </c:pt>
                <c:pt idx="302">
                  <c:v>7.3151658360774698</c:v>
                </c:pt>
                <c:pt idx="303">
                  <c:v>7.3885388326470869</c:v>
                </c:pt>
                <c:pt idx="304">
                  <c:v>7.3964256273733602</c:v>
                </c:pt>
                <c:pt idx="305">
                  <c:v>7.3617584103032163</c:v>
                </c:pt>
                <c:pt idx="306">
                  <c:v>7.5856112416807591</c:v>
                </c:pt>
                <c:pt idx="307">
                  <c:v>7.4844846172137469</c:v>
                </c:pt>
                <c:pt idx="308">
                  <c:v>7.5175948995058652</c:v>
                </c:pt>
                <c:pt idx="309">
                  <c:v>7.0755563774416528</c:v>
                </c:pt>
                <c:pt idx="310">
                  <c:v>7.3827346319723519</c:v>
                </c:pt>
                <c:pt idx="311">
                  <c:v>7.3247045358506648</c:v>
                </c:pt>
                <c:pt idx="312">
                  <c:v>7.2945156162911724</c:v>
                </c:pt>
                <c:pt idx="313">
                  <c:v>7.5842009045485126</c:v>
                </c:pt>
                <c:pt idx="314">
                  <c:v>7.2572395237543246</c:v>
                </c:pt>
                <c:pt idx="315">
                  <c:v>7.3850715482234959</c:v>
                </c:pt>
                <c:pt idx="316">
                  <c:v>7.2197451518438651</c:v>
                </c:pt>
                <c:pt idx="317">
                  <c:v>7.3526248339874751</c:v>
                </c:pt>
                <c:pt idx="318">
                  <c:v>7.3486379951449994</c:v>
                </c:pt>
                <c:pt idx="319">
                  <c:v>7.1585458142595142</c:v>
                </c:pt>
                <c:pt idx="320">
                  <c:v>7.3014995675337939</c:v>
                </c:pt>
                <c:pt idx="321">
                  <c:v>7.4473314139638012</c:v>
                </c:pt>
                <c:pt idx="322">
                  <c:v>7.3971581768884533</c:v>
                </c:pt>
                <c:pt idx="323">
                  <c:v>7.1919211338062086</c:v>
                </c:pt>
                <c:pt idx="324">
                  <c:v>7.5439637227990159</c:v>
                </c:pt>
                <c:pt idx="325">
                  <c:v>7.3791757779461999</c:v>
                </c:pt>
                <c:pt idx="326">
                  <c:v>8.1132202448434381</c:v>
                </c:pt>
                <c:pt idx="327">
                  <c:v>7.6653446581511373</c:v>
                </c:pt>
                <c:pt idx="328">
                  <c:v>7.2077685336529953</c:v>
                </c:pt>
                <c:pt idx="329">
                  <c:v>7.7899278199068416</c:v>
                </c:pt>
                <c:pt idx="330">
                  <c:v>7.4177774401829684</c:v>
                </c:pt>
                <c:pt idx="331">
                  <c:v>7.4530305651644122</c:v>
                </c:pt>
                <c:pt idx="332">
                  <c:v>7.3971241993850541</c:v>
                </c:pt>
                <c:pt idx="333">
                  <c:v>7.4676305204912117</c:v>
                </c:pt>
                <c:pt idx="334">
                  <c:v>7.1417251695548334</c:v>
                </c:pt>
                <c:pt idx="335">
                  <c:v>7.2813483656669149</c:v>
                </c:pt>
                <c:pt idx="336">
                  <c:v>7.1030473645358159</c:v>
                </c:pt>
                <c:pt idx="337">
                  <c:v>7.1338185634578544</c:v>
                </c:pt>
                <c:pt idx="338">
                  <c:v>7.2850496587545974</c:v>
                </c:pt>
                <c:pt idx="339">
                  <c:v>7.1822861587051801</c:v>
                </c:pt>
                <c:pt idx="340">
                  <c:v>7.3154873258788662</c:v>
                </c:pt>
                <c:pt idx="341">
                  <c:v>7.3056611217370557</c:v>
                </c:pt>
                <c:pt idx="342">
                  <c:v>7.1666886938277203</c:v>
                </c:pt>
                <c:pt idx="343">
                  <c:v>7.8406516788386504</c:v>
                </c:pt>
                <c:pt idx="344">
                  <c:v>7.2211610666463084</c:v>
                </c:pt>
                <c:pt idx="345">
                  <c:v>7.472433011253159</c:v>
                </c:pt>
                <c:pt idx="346">
                  <c:v>7.1701402865304544</c:v>
                </c:pt>
                <c:pt idx="347">
                  <c:v>7.1638278211650874</c:v>
                </c:pt>
                <c:pt idx="348">
                  <c:v>7.3684577468669774</c:v>
                </c:pt>
                <c:pt idx="349">
                  <c:v>7.2809009721493831</c:v>
                </c:pt>
                <c:pt idx="350">
                  <c:v>7.1642848963471382</c:v>
                </c:pt>
                <c:pt idx="351">
                  <c:v>7.2675050519267961</c:v>
                </c:pt>
                <c:pt idx="352">
                  <c:v>7.1263813309787967</c:v>
                </c:pt>
                <c:pt idx="353">
                  <c:v>7.337093726495155</c:v>
                </c:pt>
                <c:pt idx="354">
                  <c:v>7.5520152214194542</c:v>
                </c:pt>
                <c:pt idx="355">
                  <c:v>7.3633870015412697</c:v>
                </c:pt>
                <c:pt idx="356">
                  <c:v>7.4742704636671329</c:v>
                </c:pt>
                <c:pt idx="357">
                  <c:v>7.630473491631018</c:v>
                </c:pt>
                <c:pt idx="358">
                  <c:v>7.2145156354423543</c:v>
                </c:pt>
                <c:pt idx="359">
                  <c:v>7.3362144760716719</c:v>
                </c:pt>
                <c:pt idx="360">
                  <c:v>7.3993431778992118</c:v>
                </c:pt>
                <c:pt idx="361">
                  <c:v>7.1418590836079199</c:v>
                </c:pt>
                <c:pt idx="362">
                  <c:v>7.2318344732015829</c:v>
                </c:pt>
                <c:pt idx="363">
                  <c:v>7.2412028833922104</c:v>
                </c:pt>
                <c:pt idx="364">
                  <c:v>7.286191113533512</c:v>
                </c:pt>
                <c:pt idx="365">
                  <c:v>7.2447404246952782</c:v>
                </c:pt>
                <c:pt idx="366">
                  <c:v>7.5800933117637213</c:v>
                </c:pt>
                <c:pt idx="367">
                  <c:v>7.1528760575433594</c:v>
                </c:pt>
                <c:pt idx="368">
                  <c:v>7.1965831838076628</c:v>
                </c:pt>
                <c:pt idx="369">
                  <c:v>7.2208184640701507</c:v>
                </c:pt>
                <c:pt idx="370">
                  <c:v>7.2192341726293012</c:v>
                </c:pt>
                <c:pt idx="371">
                  <c:v>7.145357097473525</c:v>
                </c:pt>
                <c:pt idx="372">
                  <c:v>7.3735823806963472</c:v>
                </c:pt>
                <c:pt idx="373">
                  <c:v>7.2134230972689304</c:v>
                </c:pt>
                <c:pt idx="374">
                  <c:v>7.1060620795714664</c:v>
                </c:pt>
                <c:pt idx="375">
                  <c:v>7.2389837801813366</c:v>
                </c:pt>
                <c:pt idx="376">
                  <c:v>7.4481865020410201</c:v>
                </c:pt>
                <c:pt idx="377">
                  <c:v>7.1404450367512311</c:v>
                </c:pt>
                <c:pt idx="378">
                  <c:v>7.2893773967448174</c:v>
                </c:pt>
                <c:pt idx="379">
                  <c:v>7.2690046990379384</c:v>
                </c:pt>
                <c:pt idx="380">
                  <c:v>7.2983063325233504</c:v>
                </c:pt>
                <c:pt idx="381">
                  <c:v>7.1691120672637458</c:v>
                </c:pt>
                <c:pt idx="382">
                  <c:v>7.2996227885651761</c:v>
                </c:pt>
                <c:pt idx="383">
                  <c:v>7.2425974210999327</c:v>
                </c:pt>
                <c:pt idx="384">
                  <c:v>7.2645506019062456</c:v>
                </c:pt>
                <c:pt idx="385">
                  <c:v>7.128313477834066</c:v>
                </c:pt>
                <c:pt idx="386">
                  <c:v>7.199855582175716</c:v>
                </c:pt>
                <c:pt idx="387">
                  <c:v>7.4089447473111916</c:v>
                </c:pt>
                <c:pt idx="388">
                  <c:v>7.1198154806405647</c:v>
                </c:pt>
                <c:pt idx="389">
                  <c:v>7.2271491132707517</c:v>
                </c:pt>
                <c:pt idx="390">
                  <c:v>7.13962105031323</c:v>
                </c:pt>
                <c:pt idx="391">
                  <c:v>7.2243309568984344</c:v>
                </c:pt>
                <c:pt idx="392">
                  <c:v>7.100035222500944</c:v>
                </c:pt>
                <c:pt idx="393">
                  <c:v>7.3781693736579239</c:v>
                </c:pt>
                <c:pt idx="394">
                  <c:v>7.2701134426737539</c:v>
                </c:pt>
                <c:pt idx="395">
                  <c:v>7.2017989323822151</c:v>
                </c:pt>
                <c:pt idx="396">
                  <c:v>7.2546744867347686</c:v>
                </c:pt>
                <c:pt idx="397">
                  <c:v>7.2159969653581317</c:v>
                </c:pt>
                <c:pt idx="398">
                  <c:v>7.2246694310030932</c:v>
                </c:pt>
                <c:pt idx="399">
                  <c:v>7.0779573008274026</c:v>
                </c:pt>
                <c:pt idx="400">
                  <c:v>7.4076447576752509</c:v>
                </c:pt>
                <c:pt idx="401">
                  <c:v>7.4152563711636166</c:v>
                </c:pt>
                <c:pt idx="402">
                  <c:v>7.3246046709757966</c:v>
                </c:pt>
                <c:pt idx="403">
                  <c:v>7.2648805328985544</c:v>
                </c:pt>
                <c:pt idx="404">
                  <c:v>7.2593846167693146</c:v>
                </c:pt>
                <c:pt idx="405">
                  <c:v>7.287316538447099</c:v>
                </c:pt>
                <c:pt idx="406">
                  <c:v>7.34056496668539</c:v>
                </c:pt>
                <c:pt idx="407">
                  <c:v>7.3300110481597569</c:v>
                </c:pt>
                <c:pt idx="408">
                  <c:v>7.3289371354379202</c:v>
                </c:pt>
                <c:pt idx="409">
                  <c:v>7.3414993732129759</c:v>
                </c:pt>
                <c:pt idx="410">
                  <c:v>7.5804066247410242</c:v>
                </c:pt>
                <c:pt idx="411">
                  <c:v>7.3324661928173187</c:v>
                </c:pt>
                <c:pt idx="412">
                  <c:v>7.4193783194467882</c:v>
                </c:pt>
                <c:pt idx="413">
                  <c:v>7.5080438860792817</c:v>
                </c:pt>
                <c:pt idx="414">
                  <c:v>7.1990850631078702</c:v>
                </c:pt>
                <c:pt idx="415">
                  <c:v>7.3016488012125143</c:v>
                </c:pt>
                <c:pt idx="416">
                  <c:v>7.1591271017340654</c:v>
                </c:pt>
                <c:pt idx="417">
                  <c:v>7.1496774369406282</c:v>
                </c:pt>
                <c:pt idx="418">
                  <c:v>7.2997234640435673</c:v>
                </c:pt>
                <c:pt idx="419">
                  <c:v>7.3316740741332369</c:v>
                </c:pt>
                <c:pt idx="420">
                  <c:v>7.4751138582918708</c:v>
                </c:pt>
                <c:pt idx="421">
                  <c:v>7.3974499844629831</c:v>
                </c:pt>
                <c:pt idx="422">
                  <c:v>7.2817167477077911</c:v>
                </c:pt>
                <c:pt idx="423">
                  <c:v>7.5641628606356921</c:v>
                </c:pt>
                <c:pt idx="424">
                  <c:v>7.173578473551645</c:v>
                </c:pt>
                <c:pt idx="425">
                  <c:v>7.3709335997031884</c:v>
                </c:pt>
                <c:pt idx="426">
                  <c:v>7.3382602341266141</c:v>
                </c:pt>
                <c:pt idx="427">
                  <c:v>7.3512858690582847</c:v>
                </c:pt>
                <c:pt idx="428">
                  <c:v>7.4632597797922644</c:v>
                </c:pt>
                <c:pt idx="429">
                  <c:v>7.3365628058921564</c:v>
                </c:pt>
                <c:pt idx="430">
                  <c:v>7.3194450918211622</c:v>
                </c:pt>
                <c:pt idx="431">
                  <c:v>7.579057043598544</c:v>
                </c:pt>
                <c:pt idx="432">
                  <c:v>7.3958854107629683</c:v>
                </c:pt>
                <c:pt idx="433">
                  <c:v>7.4850023614490491</c:v>
                </c:pt>
                <c:pt idx="434">
                  <c:v>7.5047337725797867</c:v>
                </c:pt>
                <c:pt idx="435">
                  <c:v>7.4556788784527299</c:v>
                </c:pt>
                <c:pt idx="436">
                  <c:v>7.4597557306289666</c:v>
                </c:pt>
                <c:pt idx="437">
                  <c:v>7.5731145007498313</c:v>
                </c:pt>
                <c:pt idx="438">
                  <c:v>7.6374860288134219</c:v>
                </c:pt>
                <c:pt idx="439">
                  <c:v>7.5836095754673938</c:v>
                </c:pt>
                <c:pt idx="440">
                  <c:v>7.788147108924278</c:v>
                </c:pt>
                <c:pt idx="441">
                  <c:v>7.6745341436904777</c:v>
                </c:pt>
                <c:pt idx="442">
                  <c:v>7.6227646216801004</c:v>
                </c:pt>
                <c:pt idx="443">
                  <c:v>7.5866621927444342</c:v>
                </c:pt>
                <c:pt idx="444">
                  <c:v>7.73291066824439</c:v>
                </c:pt>
                <c:pt idx="445">
                  <c:v>7.9603100247552154</c:v>
                </c:pt>
                <c:pt idx="446">
                  <c:v>7.9257496224555899</c:v>
                </c:pt>
                <c:pt idx="447">
                  <c:v>7.8153745032727269</c:v>
                </c:pt>
                <c:pt idx="448">
                  <c:v>8.1493641387109879</c:v>
                </c:pt>
                <c:pt idx="449">
                  <c:v>7.8366210957107478</c:v>
                </c:pt>
                <c:pt idx="450">
                  <c:v>7.9481513589769852</c:v>
                </c:pt>
                <c:pt idx="451">
                  <c:v>8.066447352474281</c:v>
                </c:pt>
                <c:pt idx="452">
                  <c:v>8.1589303534440312</c:v>
                </c:pt>
                <c:pt idx="453">
                  <c:v>8.3358773936827983</c:v>
                </c:pt>
                <c:pt idx="454">
                  <c:v>8.4796606907921461</c:v>
                </c:pt>
                <c:pt idx="455">
                  <c:v>8.6906959258287646</c:v>
                </c:pt>
                <c:pt idx="456">
                  <c:v>8.9287266782424997</c:v>
                </c:pt>
                <c:pt idx="457">
                  <c:v>9.3635881534113246</c:v>
                </c:pt>
                <c:pt idx="458">
                  <c:v>9.5984556169980166</c:v>
                </c:pt>
                <c:pt idx="459">
                  <c:v>10.23962905009588</c:v>
                </c:pt>
                <c:pt idx="460">
                  <c:v>10.409570315135371</c:v>
                </c:pt>
                <c:pt idx="461">
                  <c:v>10.92019666234652</c:v>
                </c:pt>
                <c:pt idx="462">
                  <c:v>11.85565994122401</c:v>
                </c:pt>
                <c:pt idx="463">
                  <c:v>11.79464885408558</c:v>
                </c:pt>
                <c:pt idx="464">
                  <c:v>12.29018584742451</c:v>
                </c:pt>
                <c:pt idx="465">
                  <c:v>12.81841940240977</c:v>
                </c:pt>
                <c:pt idx="466">
                  <c:v>13.301832555563079</c:v>
                </c:pt>
                <c:pt idx="467">
                  <c:v>14.83606076616873</c:v>
                </c:pt>
                <c:pt idx="468">
                  <c:v>16.79402007584401</c:v>
                </c:pt>
                <c:pt idx="469">
                  <c:v>18.666245837070139</c:v>
                </c:pt>
                <c:pt idx="470">
                  <c:v>20.722390115152109</c:v>
                </c:pt>
                <c:pt idx="471">
                  <c:v>23.741748019898228</c:v>
                </c:pt>
                <c:pt idx="472">
                  <c:v>26.01582713724795</c:v>
                </c:pt>
                <c:pt idx="473">
                  <c:v>28.655867200371219</c:v>
                </c:pt>
                <c:pt idx="474">
                  <c:v>31.655201803745889</c:v>
                </c:pt>
                <c:pt idx="475">
                  <c:v>33.801510555132303</c:v>
                </c:pt>
                <c:pt idx="476">
                  <c:v>36.50748118760928</c:v>
                </c:pt>
                <c:pt idx="477">
                  <c:v>39.044476855593047</c:v>
                </c:pt>
                <c:pt idx="478">
                  <c:v>44.298644151270338</c:v>
                </c:pt>
                <c:pt idx="479">
                  <c:v>49.26310738146087</c:v>
                </c:pt>
                <c:pt idx="480">
                  <c:v>58.019908780143368</c:v>
                </c:pt>
                <c:pt idx="481">
                  <c:v>68.501810069537271</c:v>
                </c:pt>
                <c:pt idx="482">
                  <c:v>79.531372588981284</c:v>
                </c:pt>
                <c:pt idx="483">
                  <c:v>90.355526160915815</c:v>
                </c:pt>
                <c:pt idx="484">
                  <c:v>96.56495198954903</c:v>
                </c:pt>
                <c:pt idx="485">
                  <c:v>105.03613689394059</c:v>
                </c:pt>
                <c:pt idx="486">
                  <c:v>107.44917607625329</c:v>
                </c:pt>
                <c:pt idx="487">
                  <c:v>109.61116135308561</c:v>
                </c:pt>
                <c:pt idx="488">
                  <c:v>104.8855534827228</c:v>
                </c:pt>
                <c:pt idx="489">
                  <c:v>99.413665414298023</c:v>
                </c:pt>
                <c:pt idx="490">
                  <c:v>91.856731971104935</c:v>
                </c:pt>
                <c:pt idx="491">
                  <c:v>79.889869977374403</c:v>
                </c:pt>
                <c:pt idx="492">
                  <c:v>70.543515861982272</c:v>
                </c:pt>
                <c:pt idx="493">
                  <c:v>60.589453131071252</c:v>
                </c:pt>
                <c:pt idx="494">
                  <c:v>51.911392205108577</c:v>
                </c:pt>
                <c:pt idx="495">
                  <c:v>46.380122707782682</c:v>
                </c:pt>
                <c:pt idx="496">
                  <c:v>41.362074935939951</c:v>
                </c:pt>
                <c:pt idx="497">
                  <c:v>36.964705908860211</c:v>
                </c:pt>
                <c:pt idx="498">
                  <c:v>34.925800282560182</c:v>
                </c:pt>
                <c:pt idx="499">
                  <c:v>32.546938455116603</c:v>
                </c:pt>
                <c:pt idx="500">
                  <c:v>30.5234204016569</c:v>
                </c:pt>
                <c:pt idx="501">
                  <c:v>27.467762887290242</c:v>
                </c:pt>
                <c:pt idx="502">
                  <c:v>24.465925476384939</c:v>
                </c:pt>
                <c:pt idx="503">
                  <c:v>21.531085376153911</c:v>
                </c:pt>
                <c:pt idx="504">
                  <c:v>18.997103593213769</c:v>
                </c:pt>
                <c:pt idx="505">
                  <c:v>16.484070374284471</c:v>
                </c:pt>
                <c:pt idx="506">
                  <c:v>14.81027774362115</c:v>
                </c:pt>
                <c:pt idx="507">
                  <c:v>13.273609870864499</c:v>
                </c:pt>
                <c:pt idx="508">
                  <c:v>12.735241272781471</c:v>
                </c:pt>
                <c:pt idx="509">
                  <c:v>12.368825486692719</c:v>
                </c:pt>
                <c:pt idx="510">
                  <c:v>11.762261533311429</c:v>
                </c:pt>
                <c:pt idx="511">
                  <c:v>11.13123409928016</c:v>
                </c:pt>
                <c:pt idx="512">
                  <c:v>10.69421757642078</c:v>
                </c:pt>
                <c:pt idx="513">
                  <c:v>10.04244691880087</c:v>
                </c:pt>
                <c:pt idx="514">
                  <c:v>9.6847111531629366</c:v>
                </c:pt>
                <c:pt idx="515">
                  <c:v>9.2537323609964037</c:v>
                </c:pt>
                <c:pt idx="516">
                  <c:v>9.3077484151340268</c:v>
                </c:pt>
                <c:pt idx="517">
                  <c:v>8.9578190759311109</c:v>
                </c:pt>
                <c:pt idx="518">
                  <c:v>8.514068327580782</c:v>
                </c:pt>
                <c:pt idx="519">
                  <c:v>8.4228491655917654</c:v>
                </c:pt>
                <c:pt idx="520">
                  <c:v>8.4252347997165611</c:v>
                </c:pt>
                <c:pt idx="521">
                  <c:v>8.3328078027134946</c:v>
                </c:pt>
                <c:pt idx="522">
                  <c:v>8.2892366785780087</c:v>
                </c:pt>
                <c:pt idx="523">
                  <c:v>8.095197713347174</c:v>
                </c:pt>
                <c:pt idx="524">
                  <c:v>8.1289329882021306</c:v>
                </c:pt>
                <c:pt idx="525">
                  <c:v>8.1661068929960958</c:v>
                </c:pt>
                <c:pt idx="526">
                  <c:v>7.9283858589391647</c:v>
                </c:pt>
                <c:pt idx="527">
                  <c:v>7.9382427655136159</c:v>
                </c:pt>
                <c:pt idx="528">
                  <c:v>7.9721065504914046</c:v>
                </c:pt>
                <c:pt idx="529">
                  <c:v>7.9600567642997646</c:v>
                </c:pt>
                <c:pt idx="530">
                  <c:v>8.176324897280363</c:v>
                </c:pt>
                <c:pt idx="531">
                  <c:v>8.098402006782754</c:v>
                </c:pt>
                <c:pt idx="532">
                  <c:v>7.838460120941674</c:v>
                </c:pt>
                <c:pt idx="533">
                  <c:v>8.0515394213708866</c:v>
                </c:pt>
                <c:pt idx="534">
                  <c:v>8.2417718730009426</c:v>
                </c:pt>
                <c:pt idx="535">
                  <c:v>8.3820280211943174</c:v>
                </c:pt>
                <c:pt idx="536">
                  <c:v>7.924333532100067</c:v>
                </c:pt>
                <c:pt idx="537">
                  <c:v>7.9700752597848066</c:v>
                </c:pt>
                <c:pt idx="538">
                  <c:v>7.9755922124992988</c:v>
                </c:pt>
                <c:pt idx="539">
                  <c:v>7.9831605744052254</c:v>
                </c:pt>
                <c:pt idx="540">
                  <c:v>7.8742657561752987</c:v>
                </c:pt>
                <c:pt idx="541">
                  <c:v>8.0529995008877346</c:v>
                </c:pt>
                <c:pt idx="542">
                  <c:v>7.8532789145518507</c:v>
                </c:pt>
                <c:pt idx="543">
                  <c:v>7.6505788525724716</c:v>
                </c:pt>
                <c:pt idx="544">
                  <c:v>7.6513006830215451</c:v>
                </c:pt>
                <c:pt idx="545">
                  <c:v>7.1700085374304487</c:v>
                </c:pt>
                <c:pt idx="546">
                  <c:v>7.1772678782863002</c:v>
                </c:pt>
                <c:pt idx="547">
                  <c:v>6.9785386804221332</c:v>
                </c:pt>
                <c:pt idx="548">
                  <c:v>7.0975497817171034</c:v>
                </c:pt>
                <c:pt idx="549">
                  <c:v>7.1025338172912598</c:v>
                </c:pt>
                <c:pt idx="550">
                  <c:v>6.898330706925619</c:v>
                </c:pt>
                <c:pt idx="551">
                  <c:v>7.0811049113902014</c:v>
                </c:pt>
                <c:pt idx="552">
                  <c:v>6.8746153227513354</c:v>
                </c:pt>
                <c:pt idx="553">
                  <c:v>7.0576711682248714</c:v>
                </c:pt>
                <c:pt idx="554">
                  <c:v>7.3357824683189392</c:v>
                </c:pt>
                <c:pt idx="555">
                  <c:v>7.0994504341265046</c:v>
                </c:pt>
                <c:pt idx="556">
                  <c:v>6.9899120330810547</c:v>
                </c:pt>
                <c:pt idx="557">
                  <c:v>6.894338529462118</c:v>
                </c:pt>
                <c:pt idx="558">
                  <c:v>7.0167071866909794</c:v>
                </c:pt>
                <c:pt idx="559">
                  <c:v>7.1232603631003846</c:v>
                </c:pt>
                <c:pt idx="560">
                  <c:v>6.9065299405460863</c:v>
                </c:pt>
                <c:pt idx="561">
                  <c:v>6.8891534709470452</c:v>
                </c:pt>
                <c:pt idx="562">
                  <c:v>7.0927164107561111</c:v>
                </c:pt>
                <c:pt idx="563">
                  <c:v>6.9256560122189317</c:v>
                </c:pt>
                <c:pt idx="564">
                  <c:v>6.9043987241915854</c:v>
                </c:pt>
                <c:pt idx="565">
                  <c:v>7.4438145442526471</c:v>
                </c:pt>
                <c:pt idx="566">
                  <c:v>6.8961979070353134</c:v>
                </c:pt>
                <c:pt idx="567">
                  <c:v>6.8919027457996886</c:v>
                </c:pt>
                <c:pt idx="568">
                  <c:v>6.8862725935739801</c:v>
                </c:pt>
                <c:pt idx="569">
                  <c:v>6.8633200369012641</c:v>
                </c:pt>
                <c:pt idx="570">
                  <c:v>6.8052767276763912</c:v>
                </c:pt>
                <c:pt idx="571">
                  <c:v>6.8711501700177502</c:v>
                </c:pt>
                <c:pt idx="572">
                  <c:v>7.2577855249245964</c:v>
                </c:pt>
                <c:pt idx="573">
                  <c:v>7.0780889665758284</c:v>
                </c:pt>
                <c:pt idx="574">
                  <c:v>7.2224573418498039</c:v>
                </c:pt>
                <c:pt idx="575">
                  <c:v>6.867285614905696</c:v>
                </c:pt>
                <c:pt idx="576">
                  <c:v>7.2258873978808094</c:v>
                </c:pt>
                <c:pt idx="577">
                  <c:v>6.8627905597179266</c:v>
                </c:pt>
                <c:pt idx="578">
                  <c:v>7.2987816654286286</c:v>
                </c:pt>
                <c:pt idx="579">
                  <c:v>7.0352537903970882</c:v>
                </c:pt>
                <c:pt idx="580">
                  <c:v>7.0397015997630339</c:v>
                </c:pt>
                <c:pt idx="581">
                  <c:v>7.0141762330614288</c:v>
                </c:pt>
                <c:pt idx="582">
                  <c:v>7.120276893102206</c:v>
                </c:pt>
                <c:pt idx="583">
                  <c:v>6.870914302501582</c:v>
                </c:pt>
                <c:pt idx="584">
                  <c:v>7.0045682310753161</c:v>
                </c:pt>
                <c:pt idx="585">
                  <c:v>6.8907145634862301</c:v>
                </c:pt>
                <c:pt idx="586">
                  <c:v>7.3654292591710604</c:v>
                </c:pt>
                <c:pt idx="587">
                  <c:v>7.1935548963681084</c:v>
                </c:pt>
                <c:pt idx="588">
                  <c:v>6.9678081868400037</c:v>
                </c:pt>
                <c:pt idx="589">
                  <c:v>7.2939007374228639</c:v>
                </c:pt>
                <c:pt idx="590">
                  <c:v>6.7254399157394937</c:v>
                </c:pt>
                <c:pt idx="591">
                  <c:v>6.9623157628085632</c:v>
                </c:pt>
                <c:pt idx="592">
                  <c:v>6.9542202239004984</c:v>
                </c:pt>
                <c:pt idx="593">
                  <c:v>6.9717545252220301</c:v>
                </c:pt>
                <c:pt idx="594">
                  <c:v>6.7649227125023064</c:v>
                </c:pt>
                <c:pt idx="595">
                  <c:v>6.6971525907516476</c:v>
                </c:pt>
                <c:pt idx="596">
                  <c:v>7.0849553561210632</c:v>
                </c:pt>
                <c:pt idx="597">
                  <c:v>6.9787228099287368</c:v>
                </c:pt>
                <c:pt idx="598">
                  <c:v>7.0396612089270088</c:v>
                </c:pt>
                <c:pt idx="599">
                  <c:v>6.8109186742819992</c:v>
                </c:pt>
                <c:pt idx="600">
                  <c:v>7.0988917905230853</c:v>
                </c:pt>
                <c:pt idx="601">
                  <c:v>6.6859124682166362</c:v>
                </c:pt>
                <c:pt idx="602">
                  <c:v>6.8478977900820892</c:v>
                </c:pt>
                <c:pt idx="603">
                  <c:v>6.9818836195856084</c:v>
                </c:pt>
                <c:pt idx="604">
                  <c:v>6.85249718063546</c:v>
                </c:pt>
                <c:pt idx="605">
                  <c:v>7.0015145841154078</c:v>
                </c:pt>
                <c:pt idx="606">
                  <c:v>7.0621128450845179</c:v>
                </c:pt>
                <c:pt idx="607">
                  <c:v>6.7499150225353723</c:v>
                </c:pt>
                <c:pt idx="608">
                  <c:v>7.0818205287109066</c:v>
                </c:pt>
                <c:pt idx="609">
                  <c:v>7.0482795372301217</c:v>
                </c:pt>
                <c:pt idx="610">
                  <c:v>6.8183135305132181</c:v>
                </c:pt>
                <c:pt idx="611">
                  <c:v>6.6604885232378868</c:v>
                </c:pt>
                <c:pt idx="612">
                  <c:v>7.2444191480294249</c:v>
                </c:pt>
                <c:pt idx="613">
                  <c:v>7.1843295646517467</c:v>
                </c:pt>
                <c:pt idx="614">
                  <c:v>7.0564184135006318</c:v>
                </c:pt>
                <c:pt idx="615">
                  <c:v>6.6754580977596811</c:v>
                </c:pt>
                <c:pt idx="616">
                  <c:v>6.8097979386647536</c:v>
                </c:pt>
                <c:pt idx="617">
                  <c:v>7.0728418075677117</c:v>
                </c:pt>
                <c:pt idx="618">
                  <c:v>6.9306943034397737</c:v>
                </c:pt>
                <c:pt idx="619">
                  <c:v>7.2325974631665364</c:v>
                </c:pt>
                <c:pt idx="620">
                  <c:v>6.8598889787991846</c:v>
                </c:pt>
                <c:pt idx="621">
                  <c:v>7.0603974815598107</c:v>
                </c:pt>
                <c:pt idx="622">
                  <c:v>6.9094490009805432</c:v>
                </c:pt>
                <c:pt idx="623">
                  <c:v>6.8136163180874236</c:v>
                </c:pt>
                <c:pt idx="624">
                  <c:v>6.7343646121025076</c:v>
                </c:pt>
                <c:pt idx="625">
                  <c:v>6.9902711774482098</c:v>
                </c:pt>
                <c:pt idx="626">
                  <c:v>7.3178512382507321</c:v>
                </c:pt>
                <c:pt idx="627">
                  <c:v>7.4643503982241786</c:v>
                </c:pt>
                <c:pt idx="628">
                  <c:v>6.6839969801099111</c:v>
                </c:pt>
                <c:pt idx="629">
                  <c:v>6.8589541404805283</c:v>
                </c:pt>
                <c:pt idx="630">
                  <c:v>7.0764601544329997</c:v>
                </c:pt>
                <c:pt idx="631">
                  <c:v>6.8512495809526586</c:v>
                </c:pt>
                <c:pt idx="632">
                  <c:v>7.2476205329100294</c:v>
                </c:pt>
                <c:pt idx="633">
                  <c:v>6.9968069659339056</c:v>
                </c:pt>
                <c:pt idx="634">
                  <c:v>7.2733452159005241</c:v>
                </c:pt>
                <c:pt idx="635">
                  <c:v>6.4846277959419023</c:v>
                </c:pt>
                <c:pt idx="636">
                  <c:v>6.5096812978867558</c:v>
                </c:pt>
                <c:pt idx="637">
                  <c:v>7.2202740085536039</c:v>
                </c:pt>
                <c:pt idx="638">
                  <c:v>6.8100931556136519</c:v>
                </c:pt>
                <c:pt idx="639">
                  <c:v>6.7411739787747784</c:v>
                </c:pt>
                <c:pt idx="640">
                  <c:v>7.0131346190848003</c:v>
                </c:pt>
                <c:pt idx="641">
                  <c:v>7.2999537189801531</c:v>
                </c:pt>
                <c:pt idx="642">
                  <c:v>7.0286481765008739</c:v>
                </c:pt>
                <c:pt idx="643">
                  <c:v>7.18781588579479</c:v>
                </c:pt>
                <c:pt idx="644">
                  <c:v>7.0534598101740302</c:v>
                </c:pt>
                <c:pt idx="645">
                  <c:v>6.64254996993325</c:v>
                </c:pt>
                <c:pt idx="646">
                  <c:v>7.0614506659969214</c:v>
                </c:pt>
                <c:pt idx="647">
                  <c:v>6.8015838427977124</c:v>
                </c:pt>
                <c:pt idx="648">
                  <c:v>8.176950371265411</c:v>
                </c:pt>
                <c:pt idx="649">
                  <c:v>7.8344998889499244</c:v>
                </c:pt>
                <c:pt idx="650">
                  <c:v>6.2567878271404069</c:v>
                </c:pt>
                <c:pt idx="651">
                  <c:v>6.7978872886070842</c:v>
                </c:pt>
                <c:pt idx="652">
                  <c:v>6.9109446853399277</c:v>
                </c:pt>
                <c:pt idx="653">
                  <c:v>6.5825420292941006</c:v>
                </c:pt>
                <c:pt idx="654">
                  <c:v>7.0284170309702558</c:v>
                </c:pt>
                <c:pt idx="655">
                  <c:v>7.552490234375</c:v>
                </c:pt>
                <c:pt idx="656">
                  <c:v>6.4507427453994746</c:v>
                </c:pt>
                <c:pt idx="657">
                  <c:v>7.3077954649925232</c:v>
                </c:pt>
                <c:pt idx="658">
                  <c:v>7.5477627118428554</c:v>
                </c:pt>
                <c:pt idx="659">
                  <c:v>6.8301094055175779</c:v>
                </c:pt>
                <c:pt idx="660">
                  <c:v>6.6340992927551268</c:v>
                </c:pt>
                <c:pt idx="661">
                  <c:v>6.4332981109619141</c:v>
                </c:pt>
                <c:pt idx="662">
                  <c:v>6.4274590492248533</c:v>
                </c:pt>
                <c:pt idx="663">
                  <c:v>6.0603406429290771</c:v>
                </c:pt>
                <c:pt idx="664">
                  <c:v>0</c:v>
                </c:pt>
                <c:pt idx="665">
                  <c:v>7.6470001538594561</c:v>
                </c:pt>
                <c:pt idx="666">
                  <c:v>8.4644764264424648</c:v>
                </c:pt>
                <c:pt idx="667">
                  <c:v>7.1420936584472656</c:v>
                </c:pt>
                <c:pt idx="668">
                  <c:v>6.9135082960128784</c:v>
                </c:pt>
                <c:pt idx="669">
                  <c:v>6.7712786197662354</c:v>
                </c:pt>
                <c:pt idx="670">
                  <c:v>11.005307197570801</c:v>
                </c:pt>
                <c:pt idx="671">
                  <c:v>7.3673310279846191</c:v>
                </c:pt>
                <c:pt idx="672">
                  <c:v>13.3427107334137</c:v>
                </c:pt>
                <c:pt idx="673">
                  <c:v>6.5098155339558916</c:v>
                </c:pt>
                <c:pt idx="674">
                  <c:v>7.4583604335784912</c:v>
                </c:pt>
                <c:pt idx="675">
                  <c:v>7.2802772521972656</c:v>
                </c:pt>
                <c:pt idx="676">
                  <c:v>4.7569775581359863</c:v>
                </c:pt>
                <c:pt idx="677">
                  <c:v>9.1380491256713867</c:v>
                </c:pt>
                <c:pt idx="678">
                  <c:v>10.703200340271</c:v>
                </c:pt>
                <c:pt idx="679">
                  <c:v>6.9892616271972656</c:v>
                </c:pt>
                <c:pt idx="680">
                  <c:v>0</c:v>
                </c:pt>
                <c:pt idx="681">
                  <c:v>3.9129486083984379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7.641047477722168</c:v>
                </c:pt>
                <c:pt idx="686">
                  <c:v>0</c:v>
                </c:pt>
                <c:pt idx="687">
                  <c:v>0</c:v>
                </c:pt>
                <c:pt idx="688">
                  <c:v>5.8712363243103027</c:v>
                </c:pt>
                <c:pt idx="689">
                  <c:v>6.3196182250976563</c:v>
                </c:pt>
                <c:pt idx="690">
                  <c:v>0</c:v>
                </c:pt>
                <c:pt idx="691">
                  <c:v>0</c:v>
                </c:pt>
                <c:pt idx="692">
                  <c:v>9.2427511215209961</c:v>
                </c:pt>
                <c:pt idx="693">
                  <c:v>8.6948995590209961</c:v>
                </c:pt>
                <c:pt idx="694">
                  <c:v>7.3945350646972656</c:v>
                </c:pt>
                <c:pt idx="695">
                  <c:v>0</c:v>
                </c:pt>
                <c:pt idx="696">
                  <c:v>6.8051095008850098</c:v>
                </c:pt>
                <c:pt idx="697">
                  <c:v>8.3553342819213867</c:v>
                </c:pt>
                <c:pt idx="698">
                  <c:v>6.5866384506225586</c:v>
                </c:pt>
                <c:pt idx="699">
                  <c:v>7.1008691787719727</c:v>
                </c:pt>
                <c:pt idx="700">
                  <c:v>0</c:v>
                </c:pt>
                <c:pt idx="701">
                  <c:v>0</c:v>
                </c:pt>
                <c:pt idx="702">
                  <c:v>7.3018317222595206</c:v>
                </c:pt>
                <c:pt idx="703">
                  <c:v>0</c:v>
                </c:pt>
                <c:pt idx="704">
                  <c:v>6.1149585247039786</c:v>
                </c:pt>
                <c:pt idx="705">
                  <c:v>4.4796342849731454</c:v>
                </c:pt>
                <c:pt idx="706">
                  <c:v>8.509770393371582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5.778602123260498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8.4200658798217773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9.6714620590209961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7.7310309410095206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7.7618627548217773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8.3412437438964844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4.6820616722106934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7.9080686569213867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699-4F3B-9040-3375AB0D66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4589136"/>
        <c:axId val="415741104"/>
      </c:scatterChart>
      <c:valAx>
        <c:axId val="354589136"/>
        <c:scaling>
          <c:orientation val="minMax"/>
          <c:max val="-4.8"/>
          <c:min val="-5.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Position [mm]</a:t>
                </a:r>
              </a:p>
            </c:rich>
          </c:tx>
          <c:overlay val="0"/>
        </c:title>
        <c:numFmt formatCode="General" sourceLinked="1"/>
        <c:majorTickMark val="in"/>
        <c:minorTickMark val="in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FI"/>
          </a:p>
        </c:txPr>
        <c:crossAx val="415741104"/>
        <c:crosses val="autoZero"/>
        <c:crossBetween val="midCat"/>
        <c:majorUnit val="0.1"/>
        <c:minorUnit val="5.000000000000001E-2"/>
      </c:valAx>
      <c:valAx>
        <c:axId val="415741104"/>
        <c:scaling>
          <c:orientation val="minMax"/>
        </c:scaling>
        <c:delete val="0"/>
        <c:axPos val="l"/>
        <c:title>
          <c:tx>
            <c:rich>
              <a:bodyPr anchor="t" anchorCtr="1"/>
              <a:lstStyle/>
              <a:p>
                <a:pPr>
                  <a:defRPr/>
                </a:pPr>
                <a:r>
                  <a:rPr lang="en-US"/>
                  <a:t>Pmax [mV]</a:t>
                </a:r>
              </a:p>
            </c:rich>
          </c:tx>
          <c:layout>
            <c:manualLayout>
              <c:xMode val="edge"/>
              <c:yMode val="edge"/>
              <c:x val="0"/>
              <c:y val="0.35796248823088561"/>
            </c:manualLayout>
          </c:layout>
          <c:overlay val="0"/>
          <c:spPr>
            <a:ln>
              <a:noFill/>
            </a:ln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FI"/>
          </a:p>
        </c:txPr>
        <c:crossAx val="354589136"/>
        <c:crossesAt val="-5.4"/>
        <c:crossBetween val="midCat"/>
        <c:minorUnit val="1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  <c:extLst/>
  </c:chart>
  <c:spPr>
    <a:ln>
      <a:noFill/>
    </a:ln>
  </c:spPr>
  <c:txPr>
    <a:bodyPr/>
    <a:lstStyle/>
    <a:p>
      <a:pPr>
        <a:defRPr/>
      </a:pPr>
      <a:endParaRPr lang="en-FI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7"/>
          <c:order val="0"/>
          <c:tx>
            <c:v>Frac narrow ch 3</c:v>
          </c:tx>
          <c:spPr>
            <a:ln w="12700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triangle"/>
            <c:size val="4"/>
            <c:spPr>
              <a:noFill/>
              <a:ln w="9525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c:spPr>
          </c:marker>
          <c:dPt>
            <c:idx val="542"/>
            <c:marker>
              <c:symbol val="triangle"/>
              <c:size val="4"/>
              <c:spPr>
                <a:noFill/>
                <a:ln w="952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7125-4CFA-A988-9A0AAAF134A6}"/>
              </c:ext>
            </c:extLst>
          </c:dPt>
          <c:xVal>
            <c:numRef>
              <c:f>Narrow!$H$400:$H$901</c:f>
              <c:numCache>
                <c:formatCode>General</c:formatCode>
                <c:ptCount val="502"/>
                <c:pt idx="0">
                  <c:v>-6.0150000000000006</c:v>
                </c:pt>
                <c:pt idx="1">
                  <c:v>-6.0049999999999999</c:v>
                </c:pt>
                <c:pt idx="2">
                  <c:v>-5.9949999999999992</c:v>
                </c:pt>
                <c:pt idx="3">
                  <c:v>-5.9849999999999994</c:v>
                </c:pt>
                <c:pt idx="4">
                  <c:v>-5.9750000000000014</c:v>
                </c:pt>
                <c:pt idx="5">
                  <c:v>-5.9650000000000007</c:v>
                </c:pt>
                <c:pt idx="6">
                  <c:v>-5.9550000000000001</c:v>
                </c:pt>
                <c:pt idx="7">
                  <c:v>-5.9449999999999994</c:v>
                </c:pt>
                <c:pt idx="8">
                  <c:v>-5.9349999999999996</c:v>
                </c:pt>
                <c:pt idx="9">
                  <c:v>-5.9250000000000007</c:v>
                </c:pt>
                <c:pt idx="10">
                  <c:v>-5.915</c:v>
                </c:pt>
                <c:pt idx="11">
                  <c:v>-5.9049999999999994</c:v>
                </c:pt>
                <c:pt idx="12">
                  <c:v>-5.8949999999999996</c:v>
                </c:pt>
                <c:pt idx="13">
                  <c:v>-5.8849999999999998</c:v>
                </c:pt>
                <c:pt idx="14">
                  <c:v>-5.8750000000000009</c:v>
                </c:pt>
                <c:pt idx="15">
                  <c:v>-5.8650000000000002</c:v>
                </c:pt>
                <c:pt idx="16">
                  <c:v>-5.8550000000000004</c:v>
                </c:pt>
                <c:pt idx="17">
                  <c:v>-5.8449999999999998</c:v>
                </c:pt>
                <c:pt idx="18">
                  <c:v>-5.8350000000000009</c:v>
                </c:pt>
                <c:pt idx="19">
                  <c:v>-5.8249999999999993</c:v>
                </c:pt>
                <c:pt idx="20">
                  <c:v>-5.8150000000000004</c:v>
                </c:pt>
                <c:pt idx="21">
                  <c:v>-5.8049999999999997</c:v>
                </c:pt>
                <c:pt idx="22">
                  <c:v>-5.7949999999999999</c:v>
                </c:pt>
                <c:pt idx="23">
                  <c:v>-5.785000000000001</c:v>
                </c:pt>
                <c:pt idx="24">
                  <c:v>-5.7749999999999986</c:v>
                </c:pt>
                <c:pt idx="25">
                  <c:v>-5.7649999999999997</c:v>
                </c:pt>
                <c:pt idx="26">
                  <c:v>-5.7549999999999999</c:v>
                </c:pt>
                <c:pt idx="27">
                  <c:v>-5.7450000000000001</c:v>
                </c:pt>
                <c:pt idx="28">
                  <c:v>-5.7350000000000003</c:v>
                </c:pt>
                <c:pt idx="29">
                  <c:v>-5.7249999999999996</c:v>
                </c:pt>
                <c:pt idx="30">
                  <c:v>-5.7149999999999999</c:v>
                </c:pt>
                <c:pt idx="31">
                  <c:v>-5.7050000000000001</c:v>
                </c:pt>
                <c:pt idx="32">
                  <c:v>-5.6950000000000003</c:v>
                </c:pt>
                <c:pt idx="33">
                  <c:v>-5.6849999999999996</c:v>
                </c:pt>
                <c:pt idx="34">
                  <c:v>-5.6749999999999989</c:v>
                </c:pt>
                <c:pt idx="35">
                  <c:v>-5.665</c:v>
                </c:pt>
                <c:pt idx="36">
                  <c:v>-5.6550000000000002</c:v>
                </c:pt>
                <c:pt idx="37">
                  <c:v>-5.6449999999999996</c:v>
                </c:pt>
                <c:pt idx="38">
                  <c:v>-5.6350000000000007</c:v>
                </c:pt>
                <c:pt idx="39">
                  <c:v>-5.6249999999999991</c:v>
                </c:pt>
                <c:pt idx="40">
                  <c:v>-5.6150000000000002</c:v>
                </c:pt>
                <c:pt idx="41">
                  <c:v>-5.6050000000000004</c:v>
                </c:pt>
                <c:pt idx="42">
                  <c:v>-5.5949999999999998</c:v>
                </c:pt>
                <c:pt idx="43">
                  <c:v>-5.5849999999999991</c:v>
                </c:pt>
                <c:pt idx="44">
                  <c:v>-5.5749999999999993</c:v>
                </c:pt>
                <c:pt idx="45">
                  <c:v>-5.5650000000000004</c:v>
                </c:pt>
                <c:pt idx="46">
                  <c:v>-5.5550000000000006</c:v>
                </c:pt>
                <c:pt idx="47">
                  <c:v>-5.5449999999999999</c:v>
                </c:pt>
                <c:pt idx="48">
                  <c:v>-5.5349999999999993</c:v>
                </c:pt>
                <c:pt idx="49">
                  <c:v>-5.5250000000000004</c:v>
                </c:pt>
                <c:pt idx="50">
                  <c:v>-5.5150000000000006</c:v>
                </c:pt>
                <c:pt idx="51">
                  <c:v>-5.5049999999999999</c:v>
                </c:pt>
                <c:pt idx="52">
                  <c:v>-5.4950000000000001</c:v>
                </c:pt>
                <c:pt idx="53">
                  <c:v>-5.4849999999999994</c:v>
                </c:pt>
                <c:pt idx="54">
                  <c:v>-5.4749999999999996</c:v>
                </c:pt>
                <c:pt idx="55">
                  <c:v>-5.464999999999999</c:v>
                </c:pt>
                <c:pt idx="56">
                  <c:v>-5.4550000000000001</c:v>
                </c:pt>
                <c:pt idx="57">
                  <c:v>-5.4450000000000003</c:v>
                </c:pt>
                <c:pt idx="58">
                  <c:v>-5.4349999999999996</c:v>
                </c:pt>
                <c:pt idx="59">
                  <c:v>-5.4250000000000007</c:v>
                </c:pt>
                <c:pt idx="60">
                  <c:v>-5.4149999999999991</c:v>
                </c:pt>
                <c:pt idx="61">
                  <c:v>-5.4050000000000002</c:v>
                </c:pt>
                <c:pt idx="62">
                  <c:v>-5.3949999999999996</c:v>
                </c:pt>
                <c:pt idx="63">
                  <c:v>-5.3849999999999998</c:v>
                </c:pt>
                <c:pt idx="64">
                  <c:v>-5.375</c:v>
                </c:pt>
                <c:pt idx="65">
                  <c:v>-5.3649999999999993</c:v>
                </c:pt>
                <c:pt idx="66">
                  <c:v>-5.3550000000000004</c:v>
                </c:pt>
                <c:pt idx="67">
                  <c:v>-5.3449999999999998</c:v>
                </c:pt>
                <c:pt idx="68">
                  <c:v>-5.335</c:v>
                </c:pt>
                <c:pt idx="69">
                  <c:v>-5.3250000000000002</c:v>
                </c:pt>
                <c:pt idx="70">
                  <c:v>-5.3150000000000004</c:v>
                </c:pt>
                <c:pt idx="71">
                  <c:v>-5.3050000000000006</c:v>
                </c:pt>
                <c:pt idx="72">
                  <c:v>-5.2949999999999999</c:v>
                </c:pt>
                <c:pt idx="73">
                  <c:v>-5.2850000000000001</c:v>
                </c:pt>
                <c:pt idx="74">
                  <c:v>-5.2750000000000004</c:v>
                </c:pt>
                <c:pt idx="75">
                  <c:v>-5.2649999999999997</c:v>
                </c:pt>
                <c:pt idx="76">
                  <c:v>-5.2549999999999999</c:v>
                </c:pt>
                <c:pt idx="77">
                  <c:v>-5.2450000000000001</c:v>
                </c:pt>
                <c:pt idx="78">
                  <c:v>-5.2349999999999994</c:v>
                </c:pt>
                <c:pt idx="79">
                  <c:v>-5.2250000000000014</c:v>
                </c:pt>
                <c:pt idx="80">
                  <c:v>-5.2149999999999999</c:v>
                </c:pt>
                <c:pt idx="81">
                  <c:v>-5.2050000000000001</c:v>
                </c:pt>
                <c:pt idx="82">
                  <c:v>-5.1950000000000003</c:v>
                </c:pt>
                <c:pt idx="83">
                  <c:v>-5.1849999999999996</c:v>
                </c:pt>
                <c:pt idx="84">
                  <c:v>-5.1750000000000007</c:v>
                </c:pt>
                <c:pt idx="85">
                  <c:v>-5.1649999999999991</c:v>
                </c:pt>
                <c:pt idx="86">
                  <c:v>-5.1550000000000002</c:v>
                </c:pt>
                <c:pt idx="87">
                  <c:v>-5.1449999999999996</c:v>
                </c:pt>
                <c:pt idx="88">
                  <c:v>-5.1349999999999998</c:v>
                </c:pt>
                <c:pt idx="89">
                  <c:v>-5.1250000000000009</c:v>
                </c:pt>
                <c:pt idx="90">
                  <c:v>-5.1150000000000002</c:v>
                </c:pt>
                <c:pt idx="91">
                  <c:v>-5.1050000000000004</c:v>
                </c:pt>
                <c:pt idx="92">
                  <c:v>-5.0949999999999998</c:v>
                </c:pt>
                <c:pt idx="93">
                  <c:v>-5.085</c:v>
                </c:pt>
                <c:pt idx="94">
                  <c:v>-5.0749999999999993</c:v>
                </c:pt>
                <c:pt idx="95">
                  <c:v>-5.0650000000000004</c:v>
                </c:pt>
                <c:pt idx="96">
                  <c:v>-5.0550000000000006</c:v>
                </c:pt>
                <c:pt idx="97">
                  <c:v>-5.0449999999999999</c:v>
                </c:pt>
                <c:pt idx="98">
                  <c:v>-5.0350000000000001</c:v>
                </c:pt>
                <c:pt idx="99">
                  <c:v>-5.0249999999999986</c:v>
                </c:pt>
                <c:pt idx="100">
                  <c:v>-5.0150000000000006</c:v>
                </c:pt>
                <c:pt idx="101">
                  <c:v>-5.004999999999999</c:v>
                </c:pt>
                <c:pt idx="102">
                  <c:v>-4.9950000000000001</c:v>
                </c:pt>
                <c:pt idx="103">
                  <c:v>-4.9850000000000003</c:v>
                </c:pt>
                <c:pt idx="104">
                  <c:v>-4.9749999999999996</c:v>
                </c:pt>
                <c:pt idx="105">
                  <c:v>-4.9649999999999999</c:v>
                </c:pt>
                <c:pt idx="106">
                  <c:v>-4.9549999999999992</c:v>
                </c:pt>
                <c:pt idx="107">
                  <c:v>-4.9450000000000003</c:v>
                </c:pt>
                <c:pt idx="108">
                  <c:v>-4.9349999999999996</c:v>
                </c:pt>
                <c:pt idx="109">
                  <c:v>-4.9249999999999998</c:v>
                </c:pt>
                <c:pt idx="110">
                  <c:v>-4.9150000000000009</c:v>
                </c:pt>
                <c:pt idx="111">
                  <c:v>-4.9049999999999994</c:v>
                </c:pt>
                <c:pt idx="112">
                  <c:v>-4.8949999999999996</c:v>
                </c:pt>
                <c:pt idx="113">
                  <c:v>-4.8849999999999998</c:v>
                </c:pt>
                <c:pt idx="114">
                  <c:v>-4.875</c:v>
                </c:pt>
                <c:pt idx="115">
                  <c:v>-4.8650000000000002</c:v>
                </c:pt>
                <c:pt idx="116">
                  <c:v>-4.8550000000000004</c:v>
                </c:pt>
                <c:pt idx="117">
                  <c:v>-4.8449999999999998</c:v>
                </c:pt>
                <c:pt idx="118">
                  <c:v>-4.835</c:v>
                </c:pt>
                <c:pt idx="119">
                  <c:v>-4.8250000000000002</c:v>
                </c:pt>
                <c:pt idx="120">
                  <c:v>-4.8150000000000004</c:v>
                </c:pt>
                <c:pt idx="121">
                  <c:v>-4.8049999999999997</c:v>
                </c:pt>
                <c:pt idx="122">
                  <c:v>-4.7949999999999999</c:v>
                </c:pt>
                <c:pt idx="123">
                  <c:v>-4.7850000000000001</c:v>
                </c:pt>
                <c:pt idx="124">
                  <c:v>-4.7749999999999986</c:v>
                </c:pt>
                <c:pt idx="125">
                  <c:v>-4.7650000000000006</c:v>
                </c:pt>
                <c:pt idx="126">
                  <c:v>-4.7549999999999999</c:v>
                </c:pt>
                <c:pt idx="127">
                  <c:v>-4.7450000000000001</c:v>
                </c:pt>
                <c:pt idx="128">
                  <c:v>-4.7350000000000003</c:v>
                </c:pt>
                <c:pt idx="129">
                  <c:v>-4.7249999999999996</c:v>
                </c:pt>
                <c:pt idx="130">
                  <c:v>-4.7150000000000007</c:v>
                </c:pt>
                <c:pt idx="131">
                  <c:v>-4.7050000000000001</c:v>
                </c:pt>
                <c:pt idx="132">
                  <c:v>-4.6950000000000003</c:v>
                </c:pt>
                <c:pt idx="133">
                  <c:v>-4.6849999999999996</c:v>
                </c:pt>
                <c:pt idx="134">
                  <c:v>-4.6749999999999998</c:v>
                </c:pt>
                <c:pt idx="135">
                  <c:v>-4.6650000000000009</c:v>
                </c:pt>
                <c:pt idx="136">
                  <c:v>-4.6549999999999994</c:v>
                </c:pt>
                <c:pt idx="137">
                  <c:v>-4.6449999999999996</c:v>
                </c:pt>
                <c:pt idx="138">
                  <c:v>-4.6349999999999998</c:v>
                </c:pt>
                <c:pt idx="139">
                  <c:v>-4.625</c:v>
                </c:pt>
                <c:pt idx="140">
                  <c:v>-4.6149999999999993</c:v>
                </c:pt>
                <c:pt idx="141">
                  <c:v>-4.6050000000000004</c:v>
                </c:pt>
                <c:pt idx="142">
                  <c:v>-4.5950000000000006</c:v>
                </c:pt>
                <c:pt idx="143">
                  <c:v>-4.585</c:v>
                </c:pt>
                <c:pt idx="144">
                  <c:v>-4.5750000000000002</c:v>
                </c:pt>
                <c:pt idx="145">
                  <c:v>-4.5650000000000004</c:v>
                </c:pt>
                <c:pt idx="146">
                  <c:v>-4.5549999999999997</c:v>
                </c:pt>
                <c:pt idx="147">
                  <c:v>-4.544999999999999</c:v>
                </c:pt>
                <c:pt idx="148">
                  <c:v>-4.5350000000000001</c:v>
                </c:pt>
                <c:pt idx="149">
                  <c:v>-4.5250000000000004</c:v>
                </c:pt>
                <c:pt idx="150">
                  <c:v>-4.5149999999999997</c:v>
                </c:pt>
                <c:pt idx="151">
                  <c:v>-4.5050000000000008</c:v>
                </c:pt>
                <c:pt idx="152">
                  <c:v>-4.4949999999999992</c:v>
                </c:pt>
                <c:pt idx="153">
                  <c:v>-4.4850000000000003</c:v>
                </c:pt>
                <c:pt idx="154">
                  <c:v>-4.4749999999999996</c:v>
                </c:pt>
                <c:pt idx="155">
                  <c:v>-4.4649999999999999</c:v>
                </c:pt>
                <c:pt idx="156">
                  <c:v>-4.4550000000000001</c:v>
                </c:pt>
                <c:pt idx="157">
                  <c:v>-4.4449999999999994</c:v>
                </c:pt>
                <c:pt idx="158">
                  <c:v>-4.4349999999999996</c:v>
                </c:pt>
                <c:pt idx="159">
                  <c:v>-4.4249999999999998</c:v>
                </c:pt>
                <c:pt idx="160">
                  <c:v>-4.415</c:v>
                </c:pt>
                <c:pt idx="161">
                  <c:v>-4.4050000000000002</c:v>
                </c:pt>
                <c:pt idx="162">
                  <c:v>-4.3949999999999996</c:v>
                </c:pt>
                <c:pt idx="163">
                  <c:v>-4.3849999999999998</c:v>
                </c:pt>
                <c:pt idx="164">
                  <c:v>-4.375</c:v>
                </c:pt>
                <c:pt idx="165">
                  <c:v>-4.3650000000000002</c:v>
                </c:pt>
                <c:pt idx="166">
                  <c:v>-4.3550000000000004</c:v>
                </c:pt>
                <c:pt idx="167">
                  <c:v>-4.3449999999999998</c:v>
                </c:pt>
                <c:pt idx="168">
                  <c:v>-4.335</c:v>
                </c:pt>
                <c:pt idx="169">
                  <c:v>-4.3250000000000002</c:v>
                </c:pt>
                <c:pt idx="170">
                  <c:v>-4.3150000000000004</c:v>
                </c:pt>
                <c:pt idx="171">
                  <c:v>-4.3050000000000006</c:v>
                </c:pt>
                <c:pt idx="172">
                  <c:v>-4.2949999999999999</c:v>
                </c:pt>
                <c:pt idx="173">
                  <c:v>-4.2850000000000001</c:v>
                </c:pt>
                <c:pt idx="174">
                  <c:v>-4.2750000000000004</c:v>
                </c:pt>
                <c:pt idx="175">
                  <c:v>-4.2649999999999997</c:v>
                </c:pt>
                <c:pt idx="176">
                  <c:v>-4.2550000000000008</c:v>
                </c:pt>
                <c:pt idx="177">
                  <c:v>-4.2449999999999992</c:v>
                </c:pt>
                <c:pt idx="178">
                  <c:v>-4.2350000000000003</c:v>
                </c:pt>
                <c:pt idx="179">
                  <c:v>-4.2249999999999996</c:v>
                </c:pt>
                <c:pt idx="180">
                  <c:v>-4.2149999999999999</c:v>
                </c:pt>
                <c:pt idx="181">
                  <c:v>-4.205000000000001</c:v>
                </c:pt>
                <c:pt idx="182">
                  <c:v>-4.1950000000000003</c:v>
                </c:pt>
                <c:pt idx="183">
                  <c:v>-4.1849999999999996</c:v>
                </c:pt>
                <c:pt idx="184">
                  <c:v>-4.1749999999999998</c:v>
                </c:pt>
                <c:pt idx="185">
                  <c:v>-4.165</c:v>
                </c:pt>
                <c:pt idx="186">
                  <c:v>-4.1549999999999994</c:v>
                </c:pt>
                <c:pt idx="187">
                  <c:v>-4.1449999999999996</c:v>
                </c:pt>
                <c:pt idx="188">
                  <c:v>-4.1350000000000007</c:v>
                </c:pt>
                <c:pt idx="189">
                  <c:v>-4.125</c:v>
                </c:pt>
                <c:pt idx="190">
                  <c:v>-4.1150000000000002</c:v>
                </c:pt>
                <c:pt idx="191">
                  <c:v>-4.1050000000000004</c:v>
                </c:pt>
                <c:pt idx="192">
                  <c:v>-4.0950000000000006</c:v>
                </c:pt>
                <c:pt idx="193">
                  <c:v>-4.0849999999999991</c:v>
                </c:pt>
                <c:pt idx="194">
                  <c:v>-4.0750000000000002</c:v>
                </c:pt>
                <c:pt idx="195">
                  <c:v>-4.0650000000000004</c:v>
                </c:pt>
                <c:pt idx="196">
                  <c:v>-4.0549999999999997</c:v>
                </c:pt>
                <c:pt idx="197">
                  <c:v>-4.0449999999999999</c:v>
                </c:pt>
                <c:pt idx="198">
                  <c:v>-4.0349999999999993</c:v>
                </c:pt>
                <c:pt idx="199">
                  <c:v>-4.0250000000000004</c:v>
                </c:pt>
                <c:pt idx="200">
                  <c:v>-4.0149999999999997</c:v>
                </c:pt>
                <c:pt idx="201">
                  <c:v>-4.0049999999999999</c:v>
                </c:pt>
                <c:pt idx="202">
                  <c:v>-3.9950000000000001</c:v>
                </c:pt>
                <c:pt idx="203">
                  <c:v>-3.9849999999999999</c:v>
                </c:pt>
                <c:pt idx="204">
                  <c:v>-3.975000000000001</c:v>
                </c:pt>
                <c:pt idx="205">
                  <c:v>-3.9649999999999999</c:v>
                </c:pt>
                <c:pt idx="206">
                  <c:v>-3.9550000000000001</c:v>
                </c:pt>
                <c:pt idx="207">
                  <c:v>-3.9449999999999998</c:v>
                </c:pt>
                <c:pt idx="208">
                  <c:v>-3.9350000000000001</c:v>
                </c:pt>
                <c:pt idx="209">
                  <c:v>-3.9249999999999998</c:v>
                </c:pt>
                <c:pt idx="210">
                  <c:v>-3.915</c:v>
                </c:pt>
                <c:pt idx="211">
                  <c:v>-3.9049999999999998</c:v>
                </c:pt>
                <c:pt idx="212">
                  <c:v>-3.895</c:v>
                </c:pt>
                <c:pt idx="213">
                  <c:v>-3.8849999999999998</c:v>
                </c:pt>
                <c:pt idx="214">
                  <c:v>-3.875</c:v>
                </c:pt>
                <c:pt idx="215">
                  <c:v>-3.8650000000000002</c:v>
                </c:pt>
                <c:pt idx="216">
                  <c:v>-3.855</c:v>
                </c:pt>
                <c:pt idx="217">
                  <c:v>-3.8450000000000002</c:v>
                </c:pt>
                <c:pt idx="218">
                  <c:v>-3.835</c:v>
                </c:pt>
                <c:pt idx="219">
                  <c:v>-3.8250000000000002</c:v>
                </c:pt>
                <c:pt idx="220">
                  <c:v>-3.8149999999999999</c:v>
                </c:pt>
                <c:pt idx="221">
                  <c:v>-3.8050000000000002</c:v>
                </c:pt>
                <c:pt idx="222">
                  <c:v>-3.7949999999999999</c:v>
                </c:pt>
                <c:pt idx="223">
                  <c:v>-3.7850000000000001</c:v>
                </c:pt>
                <c:pt idx="224">
                  <c:v>-3.7749999999999999</c:v>
                </c:pt>
                <c:pt idx="225">
                  <c:v>-3.7650000000000001</c:v>
                </c:pt>
                <c:pt idx="226">
                  <c:v>-3.7549999999999999</c:v>
                </c:pt>
                <c:pt idx="227">
                  <c:v>-3.745000000000001</c:v>
                </c:pt>
                <c:pt idx="228">
                  <c:v>-3.7349999999999999</c:v>
                </c:pt>
                <c:pt idx="229">
                  <c:v>-3.725000000000001</c:v>
                </c:pt>
                <c:pt idx="230">
                  <c:v>-3.7149999999999999</c:v>
                </c:pt>
                <c:pt idx="231">
                  <c:v>-3.7050000000000001</c:v>
                </c:pt>
                <c:pt idx="232">
                  <c:v>-3.694999999999999</c:v>
                </c:pt>
                <c:pt idx="233">
                  <c:v>-3.6850000000000001</c:v>
                </c:pt>
                <c:pt idx="234">
                  <c:v>-3.6750000000000012</c:v>
                </c:pt>
                <c:pt idx="235">
                  <c:v>-3.665</c:v>
                </c:pt>
                <c:pt idx="236">
                  <c:v>-3.6549999999999998</c:v>
                </c:pt>
                <c:pt idx="237">
                  <c:v>-3.645</c:v>
                </c:pt>
                <c:pt idx="238">
                  <c:v>-3.6349999999999998</c:v>
                </c:pt>
                <c:pt idx="239">
                  <c:v>-3.625</c:v>
                </c:pt>
                <c:pt idx="240">
                  <c:v>-3.6150000000000002</c:v>
                </c:pt>
                <c:pt idx="241">
                  <c:v>-3.605</c:v>
                </c:pt>
                <c:pt idx="242">
                  <c:v>-3.5950000000000002</c:v>
                </c:pt>
                <c:pt idx="243">
                  <c:v>-3.585</c:v>
                </c:pt>
                <c:pt idx="244">
                  <c:v>-3.5750000000000002</c:v>
                </c:pt>
                <c:pt idx="245">
                  <c:v>-3.5649999999999999</c:v>
                </c:pt>
                <c:pt idx="246">
                  <c:v>-3.5550000000000002</c:v>
                </c:pt>
                <c:pt idx="247">
                  <c:v>-3.5449999999999999</c:v>
                </c:pt>
                <c:pt idx="248">
                  <c:v>-3.5350000000000001</c:v>
                </c:pt>
                <c:pt idx="249">
                  <c:v>-3.5249999999999999</c:v>
                </c:pt>
                <c:pt idx="250">
                  <c:v>-3.515000000000001</c:v>
                </c:pt>
                <c:pt idx="251">
                  <c:v>-3.5049999999999999</c:v>
                </c:pt>
                <c:pt idx="252">
                  <c:v>-3.4950000000000001</c:v>
                </c:pt>
                <c:pt idx="253">
                  <c:v>-3.4849999999999999</c:v>
                </c:pt>
                <c:pt idx="254">
                  <c:v>-3.4750000000000001</c:v>
                </c:pt>
                <c:pt idx="255">
                  <c:v>-3.4649999999999999</c:v>
                </c:pt>
                <c:pt idx="256">
                  <c:v>-3.4550000000000001</c:v>
                </c:pt>
                <c:pt idx="257">
                  <c:v>-3.444999999999999</c:v>
                </c:pt>
                <c:pt idx="258">
                  <c:v>-3.4350000000000001</c:v>
                </c:pt>
                <c:pt idx="259">
                  <c:v>-3.4249999999999998</c:v>
                </c:pt>
                <c:pt idx="260">
                  <c:v>-3.415</c:v>
                </c:pt>
                <c:pt idx="261">
                  <c:v>-3.4049999999999998</c:v>
                </c:pt>
                <c:pt idx="262">
                  <c:v>-3.395</c:v>
                </c:pt>
                <c:pt idx="263">
                  <c:v>-3.3849999999999998</c:v>
                </c:pt>
                <c:pt idx="264">
                  <c:v>-3.375</c:v>
                </c:pt>
                <c:pt idx="265">
                  <c:v>-3.3650000000000002</c:v>
                </c:pt>
                <c:pt idx="266">
                  <c:v>-3.355</c:v>
                </c:pt>
                <c:pt idx="267">
                  <c:v>-3.3450000000000002</c:v>
                </c:pt>
                <c:pt idx="268">
                  <c:v>-3.335</c:v>
                </c:pt>
                <c:pt idx="269">
                  <c:v>-3.3250000000000002</c:v>
                </c:pt>
                <c:pt idx="270">
                  <c:v>-3.3149999999999999</c:v>
                </c:pt>
                <c:pt idx="271">
                  <c:v>-3.3050000000000002</c:v>
                </c:pt>
                <c:pt idx="272">
                  <c:v>-3.2949999999999999</c:v>
                </c:pt>
                <c:pt idx="273">
                  <c:v>-3.285000000000001</c:v>
                </c:pt>
                <c:pt idx="274">
                  <c:v>-3.2749999999999999</c:v>
                </c:pt>
                <c:pt idx="275">
                  <c:v>-3.265000000000001</c:v>
                </c:pt>
                <c:pt idx="276">
                  <c:v>-3.2549999999999999</c:v>
                </c:pt>
                <c:pt idx="277">
                  <c:v>-3.2450000000000001</c:v>
                </c:pt>
                <c:pt idx="278">
                  <c:v>-3.234999999999999</c:v>
                </c:pt>
                <c:pt idx="279">
                  <c:v>-3.2250000000000001</c:v>
                </c:pt>
                <c:pt idx="280">
                  <c:v>-3.214999999999999</c:v>
                </c:pt>
                <c:pt idx="281">
                  <c:v>-3.2050000000000001</c:v>
                </c:pt>
                <c:pt idx="282">
                  <c:v>-3.1949999999999998</c:v>
                </c:pt>
                <c:pt idx="283">
                  <c:v>-3.1850000000000001</c:v>
                </c:pt>
                <c:pt idx="284">
                  <c:v>-3.1749999999999998</c:v>
                </c:pt>
                <c:pt idx="285">
                  <c:v>-3.165</c:v>
                </c:pt>
                <c:pt idx="286">
                  <c:v>-3.1549999999999998</c:v>
                </c:pt>
                <c:pt idx="287">
                  <c:v>-3.145</c:v>
                </c:pt>
                <c:pt idx="288">
                  <c:v>-3.1349999999999998</c:v>
                </c:pt>
                <c:pt idx="289">
                  <c:v>-3.125</c:v>
                </c:pt>
                <c:pt idx="290">
                  <c:v>-3.1150000000000002</c:v>
                </c:pt>
                <c:pt idx="291">
                  <c:v>-3.105</c:v>
                </c:pt>
                <c:pt idx="292">
                  <c:v>-3.0950000000000002</c:v>
                </c:pt>
                <c:pt idx="293">
                  <c:v>-3.085</c:v>
                </c:pt>
                <c:pt idx="294">
                  <c:v>-3.0750000000000002</c:v>
                </c:pt>
                <c:pt idx="295">
                  <c:v>-3.0649999999999999</c:v>
                </c:pt>
                <c:pt idx="296">
                  <c:v>-3.055000000000001</c:v>
                </c:pt>
                <c:pt idx="297">
                  <c:v>-3.0449999999999999</c:v>
                </c:pt>
                <c:pt idx="298">
                  <c:v>-3.0350000000000001</c:v>
                </c:pt>
                <c:pt idx="299">
                  <c:v>-3.0249999999999999</c:v>
                </c:pt>
                <c:pt idx="300">
                  <c:v>-3.0150000000000001</c:v>
                </c:pt>
                <c:pt idx="301">
                  <c:v>-3.0049999999999999</c:v>
                </c:pt>
                <c:pt idx="302">
                  <c:v>-2.9950000000000001</c:v>
                </c:pt>
                <c:pt idx="303">
                  <c:v>-2.984999999999999</c:v>
                </c:pt>
                <c:pt idx="304">
                  <c:v>-2.9750000000000001</c:v>
                </c:pt>
                <c:pt idx="305">
                  <c:v>-2.9649999999999999</c:v>
                </c:pt>
                <c:pt idx="306">
                  <c:v>-2.9550000000000001</c:v>
                </c:pt>
                <c:pt idx="307">
                  <c:v>-2.9449999999999998</c:v>
                </c:pt>
                <c:pt idx="308">
                  <c:v>-2.9350000000000001</c:v>
                </c:pt>
                <c:pt idx="309">
                  <c:v>-2.9249999999999998</c:v>
                </c:pt>
                <c:pt idx="310">
                  <c:v>-2.915</c:v>
                </c:pt>
                <c:pt idx="311">
                  <c:v>-2.9049999999999998</c:v>
                </c:pt>
                <c:pt idx="312">
                  <c:v>-2.895</c:v>
                </c:pt>
                <c:pt idx="313">
                  <c:v>-2.8849999999999998</c:v>
                </c:pt>
                <c:pt idx="314">
                  <c:v>-2.875</c:v>
                </c:pt>
                <c:pt idx="315">
                  <c:v>-2.8650000000000002</c:v>
                </c:pt>
                <c:pt idx="316">
                  <c:v>-2.855</c:v>
                </c:pt>
                <c:pt idx="317">
                  <c:v>-2.8450000000000002</c:v>
                </c:pt>
                <c:pt idx="318">
                  <c:v>-2.835</c:v>
                </c:pt>
                <c:pt idx="319">
                  <c:v>-2.8249999999999988</c:v>
                </c:pt>
                <c:pt idx="320">
                  <c:v>-2.8149999999999999</c:v>
                </c:pt>
                <c:pt idx="321">
                  <c:v>-2.805000000000001</c:v>
                </c:pt>
                <c:pt idx="322">
                  <c:v>-2.7949999999999999</c:v>
                </c:pt>
                <c:pt idx="323">
                  <c:v>-2.7850000000000001</c:v>
                </c:pt>
                <c:pt idx="324">
                  <c:v>-2.774999999999999</c:v>
                </c:pt>
                <c:pt idx="325">
                  <c:v>-2.7650000000000001</c:v>
                </c:pt>
                <c:pt idx="326">
                  <c:v>-2.754999999999999</c:v>
                </c:pt>
                <c:pt idx="327">
                  <c:v>-2.7450000000000001</c:v>
                </c:pt>
                <c:pt idx="328">
                  <c:v>-2.7349999999999999</c:v>
                </c:pt>
                <c:pt idx="329">
                  <c:v>-2.7250000000000001</c:v>
                </c:pt>
                <c:pt idx="330">
                  <c:v>-2.7149999999999999</c:v>
                </c:pt>
                <c:pt idx="331">
                  <c:v>-2.7050000000000001</c:v>
                </c:pt>
                <c:pt idx="332">
                  <c:v>-2.6949999999999998</c:v>
                </c:pt>
                <c:pt idx="333">
                  <c:v>-2.6850000000000001</c:v>
                </c:pt>
                <c:pt idx="334">
                  <c:v>-2.6749999999999998</c:v>
                </c:pt>
                <c:pt idx="335">
                  <c:v>-2.665</c:v>
                </c:pt>
                <c:pt idx="336">
                  <c:v>-2.6549999999999998</c:v>
                </c:pt>
                <c:pt idx="337">
                  <c:v>-2.645</c:v>
                </c:pt>
                <c:pt idx="338">
                  <c:v>-2.6349999999999998</c:v>
                </c:pt>
                <c:pt idx="339">
                  <c:v>-2.625</c:v>
                </c:pt>
                <c:pt idx="340">
                  <c:v>-2.6150000000000002</c:v>
                </c:pt>
                <c:pt idx="341">
                  <c:v>-2.605</c:v>
                </c:pt>
                <c:pt idx="342">
                  <c:v>-2.5950000000000002</c:v>
                </c:pt>
                <c:pt idx="343">
                  <c:v>-2.585</c:v>
                </c:pt>
                <c:pt idx="344">
                  <c:v>-2.5750000000000002</c:v>
                </c:pt>
                <c:pt idx="345">
                  <c:v>-2.5649999999999999</c:v>
                </c:pt>
                <c:pt idx="346">
                  <c:v>-2.5550000000000002</c:v>
                </c:pt>
                <c:pt idx="347">
                  <c:v>-2.5449999999999999</c:v>
                </c:pt>
                <c:pt idx="348">
                  <c:v>-2.5350000000000001</c:v>
                </c:pt>
                <c:pt idx="349">
                  <c:v>-2.524999999999999</c:v>
                </c:pt>
                <c:pt idx="350">
                  <c:v>-2.5150000000000001</c:v>
                </c:pt>
                <c:pt idx="351">
                  <c:v>-2.5049999999999999</c:v>
                </c:pt>
                <c:pt idx="352">
                  <c:v>-2.4950000000000001</c:v>
                </c:pt>
                <c:pt idx="353">
                  <c:v>-2.4849999999999999</c:v>
                </c:pt>
                <c:pt idx="354">
                  <c:v>-2.4750000000000001</c:v>
                </c:pt>
                <c:pt idx="355">
                  <c:v>-2.4649999999999999</c:v>
                </c:pt>
                <c:pt idx="356">
                  <c:v>-2.4550000000000001</c:v>
                </c:pt>
                <c:pt idx="357">
                  <c:v>-2.4449999999999998</c:v>
                </c:pt>
                <c:pt idx="358">
                  <c:v>-2.4350000000000001</c:v>
                </c:pt>
                <c:pt idx="359">
                  <c:v>-2.4249999999999998</c:v>
                </c:pt>
                <c:pt idx="360">
                  <c:v>-2.415</c:v>
                </c:pt>
                <c:pt idx="361">
                  <c:v>-2.4049999999999998</c:v>
                </c:pt>
                <c:pt idx="362">
                  <c:v>-2.395</c:v>
                </c:pt>
                <c:pt idx="363">
                  <c:v>-2.3849999999999998</c:v>
                </c:pt>
                <c:pt idx="364">
                  <c:v>-2.375</c:v>
                </c:pt>
                <c:pt idx="365">
                  <c:v>-2.3649999999999989</c:v>
                </c:pt>
                <c:pt idx="366">
                  <c:v>-2.355</c:v>
                </c:pt>
                <c:pt idx="367">
                  <c:v>-2.3450000000000011</c:v>
                </c:pt>
                <c:pt idx="368">
                  <c:v>-2.335</c:v>
                </c:pt>
                <c:pt idx="369">
                  <c:v>-2.3250000000000002</c:v>
                </c:pt>
                <c:pt idx="370">
                  <c:v>-2.3149999999999999</c:v>
                </c:pt>
                <c:pt idx="371">
                  <c:v>-2.3050000000000002</c:v>
                </c:pt>
                <c:pt idx="372">
                  <c:v>-2.294999999999999</c:v>
                </c:pt>
                <c:pt idx="373">
                  <c:v>-2.2850000000000001</c:v>
                </c:pt>
                <c:pt idx="374">
                  <c:v>-2.2749999999999999</c:v>
                </c:pt>
                <c:pt idx="375">
                  <c:v>-2.2650000000000001</c:v>
                </c:pt>
                <c:pt idx="376">
                  <c:v>-2.2549999999999999</c:v>
                </c:pt>
                <c:pt idx="377">
                  <c:v>-2.2450000000000001</c:v>
                </c:pt>
                <c:pt idx="378">
                  <c:v>-2.2349999999999999</c:v>
                </c:pt>
                <c:pt idx="379">
                  <c:v>-2.2250000000000001</c:v>
                </c:pt>
                <c:pt idx="380">
                  <c:v>-2.2149999999999999</c:v>
                </c:pt>
                <c:pt idx="381">
                  <c:v>-2.2050000000000001</c:v>
                </c:pt>
                <c:pt idx="382">
                  <c:v>-2.1949999999999998</c:v>
                </c:pt>
                <c:pt idx="383">
                  <c:v>-2.1850000000000001</c:v>
                </c:pt>
                <c:pt idx="384">
                  <c:v>-2.1749999999999998</c:v>
                </c:pt>
                <c:pt idx="385">
                  <c:v>-2.165</c:v>
                </c:pt>
                <c:pt idx="386">
                  <c:v>-2.1549999999999998</c:v>
                </c:pt>
                <c:pt idx="387">
                  <c:v>-2.145</c:v>
                </c:pt>
                <c:pt idx="388">
                  <c:v>-2.1349999999999998</c:v>
                </c:pt>
                <c:pt idx="389">
                  <c:v>-2.125</c:v>
                </c:pt>
                <c:pt idx="390">
                  <c:v>-2.1150000000000002</c:v>
                </c:pt>
                <c:pt idx="391">
                  <c:v>-2.105</c:v>
                </c:pt>
                <c:pt idx="392">
                  <c:v>-2.0950000000000002</c:v>
                </c:pt>
                <c:pt idx="393">
                  <c:v>-2.085</c:v>
                </c:pt>
                <c:pt idx="394">
                  <c:v>-2.0750000000000002</c:v>
                </c:pt>
                <c:pt idx="395">
                  <c:v>-2.0649999999999999</c:v>
                </c:pt>
                <c:pt idx="396">
                  <c:v>-2.0550000000000002</c:v>
                </c:pt>
                <c:pt idx="397">
                  <c:v>-2.0449999999999999</c:v>
                </c:pt>
                <c:pt idx="398">
                  <c:v>-2.0350000000000001</c:v>
                </c:pt>
                <c:pt idx="399">
                  <c:v>-2.0249999999999999</c:v>
                </c:pt>
                <c:pt idx="400">
                  <c:v>-2.0150000000000001</c:v>
                </c:pt>
                <c:pt idx="401">
                  <c:v>-2.0049999999999999</c:v>
                </c:pt>
                <c:pt idx="402">
                  <c:v>-1.9950000000000001</c:v>
                </c:pt>
                <c:pt idx="403">
                  <c:v>-1.9850000000000001</c:v>
                </c:pt>
                <c:pt idx="404">
                  <c:v>-1.9750000000000001</c:v>
                </c:pt>
                <c:pt idx="405">
                  <c:v>-1.9650000000000001</c:v>
                </c:pt>
                <c:pt idx="406">
                  <c:v>-1.955000000000001</c:v>
                </c:pt>
                <c:pt idx="407">
                  <c:v>-1.9450000000000001</c:v>
                </c:pt>
                <c:pt idx="408">
                  <c:v>-1.9350000000000001</c:v>
                </c:pt>
                <c:pt idx="409">
                  <c:v>-1.925</c:v>
                </c:pt>
                <c:pt idx="410">
                  <c:v>-1.915</c:v>
                </c:pt>
                <c:pt idx="411">
                  <c:v>-1.905</c:v>
                </c:pt>
                <c:pt idx="412">
                  <c:v>-1.895</c:v>
                </c:pt>
                <c:pt idx="413">
                  <c:v>-1.885</c:v>
                </c:pt>
                <c:pt idx="414">
                  <c:v>-1.875</c:v>
                </c:pt>
                <c:pt idx="415">
                  <c:v>-1.865</c:v>
                </c:pt>
                <c:pt idx="416">
                  <c:v>-1.855</c:v>
                </c:pt>
                <c:pt idx="417">
                  <c:v>-1.845</c:v>
                </c:pt>
                <c:pt idx="418">
                  <c:v>-1.835</c:v>
                </c:pt>
                <c:pt idx="419">
                  <c:v>-1.825</c:v>
                </c:pt>
                <c:pt idx="420">
                  <c:v>-1.8149999999999999</c:v>
                </c:pt>
                <c:pt idx="421">
                  <c:v>-1.8049999999999999</c:v>
                </c:pt>
                <c:pt idx="422">
                  <c:v>-1.7949999999999999</c:v>
                </c:pt>
                <c:pt idx="423">
                  <c:v>-1.7849999999999999</c:v>
                </c:pt>
                <c:pt idx="424">
                  <c:v>-1.7749999999999999</c:v>
                </c:pt>
                <c:pt idx="425">
                  <c:v>-1.7649999999999999</c:v>
                </c:pt>
                <c:pt idx="426">
                  <c:v>-1.7549999999999999</c:v>
                </c:pt>
                <c:pt idx="427">
                  <c:v>-1.7450000000000001</c:v>
                </c:pt>
                <c:pt idx="428">
                  <c:v>-1.7350000000000001</c:v>
                </c:pt>
                <c:pt idx="429">
                  <c:v>-1.725000000000001</c:v>
                </c:pt>
                <c:pt idx="430">
                  <c:v>-1.7150000000000001</c:v>
                </c:pt>
                <c:pt idx="431">
                  <c:v>-1.7050000000000001</c:v>
                </c:pt>
                <c:pt idx="432">
                  <c:v>-1.6950000000000001</c:v>
                </c:pt>
                <c:pt idx="433">
                  <c:v>-1.6850000000000001</c:v>
                </c:pt>
                <c:pt idx="434">
                  <c:v>-1.675</c:v>
                </c:pt>
                <c:pt idx="435">
                  <c:v>-1.665</c:v>
                </c:pt>
                <c:pt idx="436">
                  <c:v>-1.655</c:v>
                </c:pt>
                <c:pt idx="437">
                  <c:v>-1.645</c:v>
                </c:pt>
                <c:pt idx="438">
                  <c:v>-1.635</c:v>
                </c:pt>
                <c:pt idx="439">
                  <c:v>-1.625</c:v>
                </c:pt>
                <c:pt idx="440">
                  <c:v>-1.615</c:v>
                </c:pt>
                <c:pt idx="441">
                  <c:v>-1.605</c:v>
                </c:pt>
                <c:pt idx="442">
                  <c:v>-1.595</c:v>
                </c:pt>
                <c:pt idx="443">
                  <c:v>-1.585</c:v>
                </c:pt>
                <c:pt idx="444">
                  <c:v>-1.575</c:v>
                </c:pt>
                <c:pt idx="445">
                  <c:v>-1.5649999999999999</c:v>
                </c:pt>
                <c:pt idx="446">
                  <c:v>-1.5549999999999999</c:v>
                </c:pt>
                <c:pt idx="447">
                  <c:v>-1.5449999999999999</c:v>
                </c:pt>
                <c:pt idx="448">
                  <c:v>-1.5349999999999999</c:v>
                </c:pt>
                <c:pt idx="449">
                  <c:v>-1.5249999999999999</c:v>
                </c:pt>
                <c:pt idx="450">
                  <c:v>-1.5149999999999999</c:v>
                </c:pt>
                <c:pt idx="451">
                  <c:v>-1.5049999999999999</c:v>
                </c:pt>
                <c:pt idx="452">
                  <c:v>-1.495000000000001</c:v>
                </c:pt>
                <c:pt idx="453">
                  <c:v>-1.4850000000000001</c:v>
                </c:pt>
                <c:pt idx="454">
                  <c:v>-1.4750000000000001</c:v>
                </c:pt>
                <c:pt idx="455">
                  <c:v>-1.4650000000000001</c:v>
                </c:pt>
                <c:pt idx="456">
                  <c:v>-1.4550000000000001</c:v>
                </c:pt>
                <c:pt idx="457">
                  <c:v>-1.4450000000000001</c:v>
                </c:pt>
                <c:pt idx="458">
                  <c:v>-1.4350000000000001</c:v>
                </c:pt>
                <c:pt idx="459">
                  <c:v>-1.425</c:v>
                </c:pt>
                <c:pt idx="460">
                  <c:v>-1.415</c:v>
                </c:pt>
                <c:pt idx="461">
                  <c:v>-1.405</c:v>
                </c:pt>
                <c:pt idx="462">
                  <c:v>-1.395</c:v>
                </c:pt>
                <c:pt idx="463">
                  <c:v>-1.385</c:v>
                </c:pt>
                <c:pt idx="464">
                  <c:v>-1.375</c:v>
                </c:pt>
                <c:pt idx="465">
                  <c:v>-1.365</c:v>
                </c:pt>
                <c:pt idx="466">
                  <c:v>-1.355</c:v>
                </c:pt>
                <c:pt idx="467">
                  <c:v>-1.345</c:v>
                </c:pt>
                <c:pt idx="468">
                  <c:v>-1.335</c:v>
                </c:pt>
                <c:pt idx="469">
                  <c:v>-1.325</c:v>
                </c:pt>
                <c:pt idx="470">
                  <c:v>-1.3149999999999999</c:v>
                </c:pt>
                <c:pt idx="471">
                  <c:v>-1.3049999999999999</c:v>
                </c:pt>
                <c:pt idx="472">
                  <c:v>-1.2949999999999999</c:v>
                </c:pt>
                <c:pt idx="473">
                  <c:v>-1.2849999999999999</c:v>
                </c:pt>
                <c:pt idx="474">
                  <c:v>-1.2749999999999999</c:v>
                </c:pt>
                <c:pt idx="475">
                  <c:v>-1.265000000000001</c:v>
                </c:pt>
                <c:pt idx="476">
                  <c:v>-1.2549999999999999</c:v>
                </c:pt>
                <c:pt idx="477">
                  <c:v>-1.2450000000000001</c:v>
                </c:pt>
                <c:pt idx="478">
                  <c:v>-1.2350000000000001</c:v>
                </c:pt>
                <c:pt idx="479">
                  <c:v>-1.2250000000000001</c:v>
                </c:pt>
                <c:pt idx="480">
                  <c:v>-1.2150000000000001</c:v>
                </c:pt>
                <c:pt idx="481">
                  <c:v>-1.2050000000000001</c:v>
                </c:pt>
                <c:pt idx="482">
                  <c:v>-1.194999999999999</c:v>
                </c:pt>
                <c:pt idx="483">
                  <c:v>-1.1850000000000001</c:v>
                </c:pt>
                <c:pt idx="484">
                  <c:v>-1.175</c:v>
                </c:pt>
                <c:pt idx="485">
                  <c:v>-1.165</c:v>
                </c:pt>
                <c:pt idx="486">
                  <c:v>-1.155</c:v>
                </c:pt>
                <c:pt idx="487">
                  <c:v>-1.145</c:v>
                </c:pt>
                <c:pt idx="488">
                  <c:v>-1.135</c:v>
                </c:pt>
                <c:pt idx="489">
                  <c:v>-1.125</c:v>
                </c:pt>
                <c:pt idx="490">
                  <c:v>-1.115</c:v>
                </c:pt>
                <c:pt idx="491">
                  <c:v>-1.105</c:v>
                </c:pt>
                <c:pt idx="492">
                  <c:v>-1.095</c:v>
                </c:pt>
                <c:pt idx="493">
                  <c:v>-1.085</c:v>
                </c:pt>
                <c:pt idx="494">
                  <c:v>-1.075</c:v>
                </c:pt>
                <c:pt idx="495">
                  <c:v>-1.0649999999999999</c:v>
                </c:pt>
                <c:pt idx="496">
                  <c:v>-1.0549999999999999</c:v>
                </c:pt>
                <c:pt idx="497">
                  <c:v>-1.0449999999999999</c:v>
                </c:pt>
                <c:pt idx="498">
                  <c:v>-1.035000000000001</c:v>
                </c:pt>
                <c:pt idx="499">
                  <c:v>-1.0249999999999999</c:v>
                </c:pt>
                <c:pt idx="500">
                  <c:v>-1.0149999999999999</c:v>
                </c:pt>
                <c:pt idx="501">
                  <c:v>-1.0049999999999999</c:v>
                </c:pt>
              </c:numCache>
            </c:numRef>
          </c:xVal>
          <c:yVal>
            <c:numRef>
              <c:f>Narrow!$R$400:$R$901</c:f>
              <c:numCache>
                <c:formatCode>General</c:formatCode>
                <c:ptCount val="502"/>
                <c:pt idx="0">
                  <c:v>0.52470831301411758</c:v>
                </c:pt>
                <c:pt idx="1">
                  <c:v>0.52682948733727031</c:v>
                </c:pt>
                <c:pt idx="2">
                  <c:v>0.52475822057858668</c:v>
                </c:pt>
                <c:pt idx="3">
                  <c:v>0.52540057285203723</c:v>
                </c:pt>
                <c:pt idx="4">
                  <c:v>0.52272961860853984</c:v>
                </c:pt>
                <c:pt idx="5">
                  <c:v>0.52400272354959054</c:v>
                </c:pt>
                <c:pt idx="6">
                  <c:v>0.5242161919495637</c:v>
                </c:pt>
                <c:pt idx="7">
                  <c:v>0.51847525240311743</c:v>
                </c:pt>
                <c:pt idx="8">
                  <c:v>0.5222754618488411</c:v>
                </c:pt>
                <c:pt idx="9">
                  <c:v>0.51830992943373222</c:v>
                </c:pt>
                <c:pt idx="10">
                  <c:v>0.52081895884996654</c:v>
                </c:pt>
                <c:pt idx="11">
                  <c:v>0.5194564661365273</c:v>
                </c:pt>
                <c:pt idx="12">
                  <c:v>0.52340409942982091</c:v>
                </c:pt>
                <c:pt idx="13">
                  <c:v>0.52075321559278209</c:v>
                </c:pt>
                <c:pt idx="14">
                  <c:v>0.52636142505710515</c:v>
                </c:pt>
                <c:pt idx="15">
                  <c:v>0.530147831350264</c:v>
                </c:pt>
                <c:pt idx="16">
                  <c:v>0.52329974975258764</c:v>
                </c:pt>
                <c:pt idx="17">
                  <c:v>0.52832047567061824</c:v>
                </c:pt>
                <c:pt idx="18">
                  <c:v>0.52285239589476951</c:v>
                </c:pt>
                <c:pt idx="19">
                  <c:v>0.52287782939155047</c:v>
                </c:pt>
                <c:pt idx="20">
                  <c:v>0.52807854233489859</c:v>
                </c:pt>
                <c:pt idx="21">
                  <c:v>0.51855113143514187</c:v>
                </c:pt>
                <c:pt idx="22">
                  <c:v>0.52245471862133175</c:v>
                </c:pt>
                <c:pt idx="23">
                  <c:v>0.52348689625670952</c:v>
                </c:pt>
                <c:pt idx="24">
                  <c:v>0.52501429403389177</c:v>
                </c:pt>
                <c:pt idx="25">
                  <c:v>0.52728092328819787</c:v>
                </c:pt>
                <c:pt idx="26">
                  <c:v>0.52687807857122404</c:v>
                </c:pt>
                <c:pt idx="27">
                  <c:v>0.52396845585614304</c:v>
                </c:pt>
                <c:pt idx="28">
                  <c:v>0.52040154416654372</c:v>
                </c:pt>
                <c:pt idx="29">
                  <c:v>0.51779224533283086</c:v>
                </c:pt>
                <c:pt idx="30">
                  <c:v>0.52187669288409777</c:v>
                </c:pt>
                <c:pt idx="31">
                  <c:v>0.52207294162398832</c:v>
                </c:pt>
                <c:pt idx="32">
                  <c:v>0.52371303106688993</c:v>
                </c:pt>
                <c:pt idx="33">
                  <c:v>0.52122367880007303</c:v>
                </c:pt>
                <c:pt idx="34">
                  <c:v>0.52304624425749369</c:v>
                </c:pt>
                <c:pt idx="35">
                  <c:v>0.51396541996402745</c:v>
                </c:pt>
                <c:pt idx="36">
                  <c:v>0.51699269160891204</c:v>
                </c:pt>
                <c:pt idx="37">
                  <c:v>0.51412239175136099</c:v>
                </c:pt>
                <c:pt idx="38">
                  <c:v>0.51476545396338147</c:v>
                </c:pt>
                <c:pt idx="39">
                  <c:v>0.51020780360139784</c:v>
                </c:pt>
                <c:pt idx="40">
                  <c:v>0.51363460028828445</c:v>
                </c:pt>
                <c:pt idx="41">
                  <c:v>0.51607117683400783</c:v>
                </c:pt>
                <c:pt idx="42">
                  <c:v>0.51392841636670106</c:v>
                </c:pt>
                <c:pt idx="43">
                  <c:v>0.51575739651394237</c:v>
                </c:pt>
                <c:pt idx="44">
                  <c:v>0.51910630664231128</c:v>
                </c:pt>
                <c:pt idx="45">
                  <c:v>0.51030094377495583</c:v>
                </c:pt>
                <c:pt idx="46">
                  <c:v>0.50788272069885843</c:v>
                </c:pt>
                <c:pt idx="47">
                  <c:v>0.51216343729818048</c:v>
                </c:pt>
                <c:pt idx="48">
                  <c:v>0.51800973968666952</c:v>
                </c:pt>
                <c:pt idx="49">
                  <c:v>0.50714998115064946</c:v>
                </c:pt>
                <c:pt idx="50">
                  <c:v>0.51187591494369589</c:v>
                </c:pt>
                <c:pt idx="51">
                  <c:v>0.50950587371659417</c:v>
                </c:pt>
                <c:pt idx="52">
                  <c:v>0.51066701695877736</c:v>
                </c:pt>
                <c:pt idx="53">
                  <c:v>0.51298766688018549</c:v>
                </c:pt>
                <c:pt idx="54">
                  <c:v>0.50112101059491443</c:v>
                </c:pt>
                <c:pt idx="55">
                  <c:v>0.4992761486037931</c:v>
                </c:pt>
                <c:pt idx="56">
                  <c:v>0.49088738422707157</c:v>
                </c:pt>
                <c:pt idx="57">
                  <c:v>0.48716825234026534</c:v>
                </c:pt>
                <c:pt idx="58">
                  <c:v>0.47413327264847188</c:v>
                </c:pt>
                <c:pt idx="59">
                  <c:v>0.46281447608869919</c:v>
                </c:pt>
                <c:pt idx="60">
                  <c:v>0.45612308462308343</c:v>
                </c:pt>
                <c:pt idx="61">
                  <c:v>0.45058623029275108</c:v>
                </c:pt>
                <c:pt idx="62">
                  <c:v>0.43681797126044652</c:v>
                </c:pt>
                <c:pt idx="63">
                  <c:v>0.43717959431520398</c:v>
                </c:pt>
                <c:pt idx="64">
                  <c:v>0.42519068995827225</c:v>
                </c:pt>
                <c:pt idx="65">
                  <c:v>0.41584836224307659</c:v>
                </c:pt>
                <c:pt idx="66">
                  <c:v>0.41392067955264861</c:v>
                </c:pt>
                <c:pt idx="67">
                  <c:v>0.39985739321993929</c:v>
                </c:pt>
                <c:pt idx="68">
                  <c:v>0.3824351090776783</c:v>
                </c:pt>
                <c:pt idx="69">
                  <c:v>0.35955901936180601</c:v>
                </c:pt>
                <c:pt idx="70">
                  <c:v>0.33751646653761341</c:v>
                </c:pt>
                <c:pt idx="71">
                  <c:v>0.32399303732724483</c:v>
                </c:pt>
                <c:pt idx="72">
                  <c:v>0.30534088537789822</c:v>
                </c:pt>
                <c:pt idx="73">
                  <c:v>0.28411513256579374</c:v>
                </c:pt>
                <c:pt idx="74">
                  <c:v>0.27353085573979535</c:v>
                </c:pt>
                <c:pt idx="75">
                  <c:v>0.26513733874741907</c:v>
                </c:pt>
                <c:pt idx="76">
                  <c:v>0.25823068430015067</c:v>
                </c:pt>
                <c:pt idx="77">
                  <c:v>0.25874566732072096</c:v>
                </c:pt>
                <c:pt idx="78">
                  <c:v>0.26097175448990872</c:v>
                </c:pt>
                <c:pt idx="79">
                  <c:v>0.26001616747054146</c:v>
                </c:pt>
                <c:pt idx="80">
                  <c:v>0.26210190083017221</c:v>
                </c:pt>
                <c:pt idx="81">
                  <c:v>0.2533815030400976</c:v>
                </c:pt>
                <c:pt idx="82">
                  <c:v>0.24523614361563265</c:v>
                </c:pt>
                <c:pt idx="83">
                  <c:v>0.24015675028460287</c:v>
                </c:pt>
                <c:pt idx="84">
                  <c:v>0.23922415293407304</c:v>
                </c:pt>
                <c:pt idx="85">
                  <c:v>0.23869026675371766</c:v>
                </c:pt>
                <c:pt idx="86">
                  <c:v>0.24076135977374716</c:v>
                </c:pt>
                <c:pt idx="87">
                  <c:v>0.24990868618380213</c:v>
                </c:pt>
                <c:pt idx="88">
                  <c:v>0.26452312634283265</c:v>
                </c:pt>
                <c:pt idx="89">
                  <c:v>0.29053153918982211</c:v>
                </c:pt>
                <c:pt idx="90">
                  <c:v>0.32620200836585617</c:v>
                </c:pt>
                <c:pt idx="91">
                  <c:v>0.38551629639401186</c:v>
                </c:pt>
                <c:pt idx="92">
                  <c:v>0.45968919786532642</c:v>
                </c:pt>
                <c:pt idx="93">
                  <c:v>0.52131108061371345</c:v>
                </c:pt>
                <c:pt idx="94">
                  <c:v>0.58598579334170842</c:v>
                </c:pt>
                <c:pt idx="95">
                  <c:v>0.64306443336636077</c:v>
                </c:pt>
                <c:pt idx="96">
                  <c:v>0.69001076213140211</c:v>
                </c:pt>
                <c:pt idx="97">
                  <c:v>0.7172536867023791</c:v>
                </c:pt>
                <c:pt idx="98">
                  <c:v>0.74185445269625394</c:v>
                </c:pt>
                <c:pt idx="99">
                  <c:v>0.74862806563345974</c:v>
                </c:pt>
                <c:pt idx="100">
                  <c:v>0.75092572871060437</c:v>
                </c:pt>
                <c:pt idx="101">
                  <c:v>0.75152909006771618</c:v>
                </c:pt>
                <c:pt idx="102">
                  <c:v>0.75291561312965061</c:v>
                </c:pt>
                <c:pt idx="103">
                  <c:v>0.75007081175719359</c:v>
                </c:pt>
                <c:pt idx="104">
                  <c:v>0.74051676505704656</c:v>
                </c:pt>
                <c:pt idx="105">
                  <c:v>0.74005412370231149</c:v>
                </c:pt>
                <c:pt idx="106">
                  <c:v>0.73771853694609402</c:v>
                </c:pt>
                <c:pt idx="107">
                  <c:v>0.73788546566556323</c:v>
                </c:pt>
                <c:pt idx="108">
                  <c:v>0.73841938558578712</c:v>
                </c:pt>
                <c:pt idx="109">
                  <c:v>0.73210158853403928</c:v>
                </c:pt>
                <c:pt idx="110">
                  <c:v>0.73214041598045099</c:v>
                </c:pt>
                <c:pt idx="111">
                  <c:v>0.72137356294188404</c:v>
                </c:pt>
                <c:pt idx="112">
                  <c:v>0.71037957959814202</c:v>
                </c:pt>
                <c:pt idx="113">
                  <c:v>0.68879818064955611</c:v>
                </c:pt>
                <c:pt idx="114">
                  <c:v>0.67979900896145107</c:v>
                </c:pt>
                <c:pt idx="115">
                  <c:v>0.66835117488044871</c:v>
                </c:pt>
                <c:pt idx="116">
                  <c:v>0.64949064712014171</c:v>
                </c:pt>
                <c:pt idx="117">
                  <c:v>0.61983485446726894</c:v>
                </c:pt>
                <c:pt idx="118">
                  <c:v>0.60442398159024113</c:v>
                </c:pt>
                <c:pt idx="119">
                  <c:v>0.58893486834462561</c:v>
                </c:pt>
                <c:pt idx="120">
                  <c:v>0.58582300811861365</c:v>
                </c:pt>
                <c:pt idx="121">
                  <c:v>0.58064380142277494</c:v>
                </c:pt>
                <c:pt idx="122">
                  <c:v>0.57336343208811724</c:v>
                </c:pt>
                <c:pt idx="123">
                  <c:v>0.56614236160138942</c:v>
                </c:pt>
                <c:pt idx="124">
                  <c:v>0.565230360973625</c:v>
                </c:pt>
                <c:pt idx="125">
                  <c:v>0.56737391309323149</c:v>
                </c:pt>
                <c:pt idx="126">
                  <c:v>0.55991708536618978</c:v>
                </c:pt>
                <c:pt idx="127">
                  <c:v>0.56683106238625169</c:v>
                </c:pt>
                <c:pt idx="128">
                  <c:v>0.55727233262267695</c:v>
                </c:pt>
                <c:pt idx="129">
                  <c:v>0.56214045716363281</c:v>
                </c:pt>
                <c:pt idx="130">
                  <c:v>0.55341133845948842</c:v>
                </c:pt>
                <c:pt idx="131">
                  <c:v>0.55073817425826221</c:v>
                </c:pt>
                <c:pt idx="132">
                  <c:v>0.5415106928672605</c:v>
                </c:pt>
                <c:pt idx="133">
                  <c:v>0.54891698654906196</c:v>
                </c:pt>
                <c:pt idx="134">
                  <c:v>0.54712680202893083</c:v>
                </c:pt>
                <c:pt idx="135">
                  <c:v>0.54591451075728614</c:v>
                </c:pt>
                <c:pt idx="136">
                  <c:v>0.54501330264704073</c:v>
                </c:pt>
                <c:pt idx="137">
                  <c:v>0.55282286545544546</c:v>
                </c:pt>
                <c:pt idx="138">
                  <c:v>0.54607379689126745</c:v>
                </c:pt>
                <c:pt idx="139">
                  <c:v>0.54693259515468129</c:v>
                </c:pt>
                <c:pt idx="140">
                  <c:v>0.54718519470525473</c:v>
                </c:pt>
                <c:pt idx="141">
                  <c:v>0.54456363097387728</c:v>
                </c:pt>
                <c:pt idx="142">
                  <c:v>0.5432541143613947</c:v>
                </c:pt>
                <c:pt idx="143">
                  <c:v>0.54774152485076721</c:v>
                </c:pt>
                <c:pt idx="144">
                  <c:v>0.53984612708978386</c:v>
                </c:pt>
                <c:pt idx="145">
                  <c:v>0.53763892200935126</c:v>
                </c:pt>
                <c:pt idx="146">
                  <c:v>0.53433007276069888</c:v>
                </c:pt>
                <c:pt idx="147">
                  <c:v>0.52239734197991261</c:v>
                </c:pt>
                <c:pt idx="148">
                  <c:v>0.52431285602705024</c:v>
                </c:pt>
                <c:pt idx="149">
                  <c:v>0.51964406559134946</c:v>
                </c:pt>
                <c:pt idx="150">
                  <c:v>0.52185304400895871</c:v>
                </c:pt>
                <c:pt idx="151">
                  <c:v>0.5301453759876581</c:v>
                </c:pt>
                <c:pt idx="152">
                  <c:v>0.51688476863348176</c:v>
                </c:pt>
                <c:pt idx="153">
                  <c:v>0.51798548937413391</c:v>
                </c:pt>
                <c:pt idx="154">
                  <c:v>0.5252875511051166</c:v>
                </c:pt>
                <c:pt idx="155">
                  <c:v>0.51730655380541968</c:v>
                </c:pt>
                <c:pt idx="156">
                  <c:v>0.51814312558612952</c:v>
                </c:pt>
                <c:pt idx="157">
                  <c:v>0.51884310437335179</c:v>
                </c:pt>
                <c:pt idx="158">
                  <c:v>0.53273591853409652</c:v>
                </c:pt>
                <c:pt idx="159">
                  <c:v>0.52151045303318277</c:v>
                </c:pt>
                <c:pt idx="160">
                  <c:v>0.52429539468570263</c:v>
                </c:pt>
                <c:pt idx="161">
                  <c:v>0.52387681818398579</c:v>
                </c:pt>
                <c:pt idx="162">
                  <c:v>0.52241184376866157</c:v>
                </c:pt>
                <c:pt idx="163">
                  <c:v>0.52110333515251661</c:v>
                </c:pt>
                <c:pt idx="164">
                  <c:v>0.52589918122481194</c:v>
                </c:pt>
                <c:pt idx="165">
                  <c:v>0.52250767272927323</c:v>
                </c:pt>
                <c:pt idx="166">
                  <c:v>0.51391708845180673</c:v>
                </c:pt>
                <c:pt idx="167">
                  <c:v>0.51491326430043294</c:v>
                </c:pt>
                <c:pt idx="168">
                  <c:v>0.5249806319405701</c:v>
                </c:pt>
                <c:pt idx="169">
                  <c:v>0.53110748764429094</c:v>
                </c:pt>
                <c:pt idx="170">
                  <c:v>0.52912232582472141</c:v>
                </c:pt>
                <c:pt idx="171">
                  <c:v>0.5278996285247074</c:v>
                </c:pt>
                <c:pt idx="172">
                  <c:v>0.52535633333923759</c:v>
                </c:pt>
                <c:pt idx="173">
                  <c:v>0.51595134951048005</c:v>
                </c:pt>
                <c:pt idx="174">
                  <c:v>0.5228952484397078</c:v>
                </c:pt>
                <c:pt idx="175">
                  <c:v>0.51958381258981035</c:v>
                </c:pt>
                <c:pt idx="176">
                  <c:v>0.52978394587461097</c:v>
                </c:pt>
                <c:pt idx="177">
                  <c:v>0.51594493817001263</c:v>
                </c:pt>
                <c:pt idx="178">
                  <c:v>0.52730552407040809</c:v>
                </c:pt>
                <c:pt idx="179">
                  <c:v>0.51473695606972358</c:v>
                </c:pt>
                <c:pt idx="180">
                  <c:v>0.52895703021338469</c:v>
                </c:pt>
                <c:pt idx="181">
                  <c:v>0.51266979157461723</c:v>
                </c:pt>
                <c:pt idx="182">
                  <c:v>0.5211485911189575</c:v>
                </c:pt>
                <c:pt idx="183">
                  <c:v>0.51944970715267069</c:v>
                </c:pt>
                <c:pt idx="184">
                  <c:v>0.52781749940570455</c:v>
                </c:pt>
                <c:pt idx="185">
                  <c:v>0.52015525029399101</c:v>
                </c:pt>
                <c:pt idx="186">
                  <c:v>0.52119664412365996</c:v>
                </c:pt>
                <c:pt idx="187">
                  <c:v>0.51352041902174295</c:v>
                </c:pt>
                <c:pt idx="188">
                  <c:v>0.51461008129106123</c:v>
                </c:pt>
                <c:pt idx="189">
                  <c:v>0.52592362641823653</c:v>
                </c:pt>
                <c:pt idx="190">
                  <c:v>0.50791296482709247</c:v>
                </c:pt>
                <c:pt idx="191">
                  <c:v>0.52216234960901808</c:v>
                </c:pt>
                <c:pt idx="192">
                  <c:v>0.51708746418066687</c:v>
                </c:pt>
                <c:pt idx="193">
                  <c:v>0.51916136865454576</c:v>
                </c:pt>
                <c:pt idx="194">
                  <c:v>0.52419029185375976</c:v>
                </c:pt>
                <c:pt idx="195">
                  <c:v>0.52494672685472343</c:v>
                </c:pt>
                <c:pt idx="196">
                  <c:v>0.52681194759113514</c:v>
                </c:pt>
                <c:pt idx="197">
                  <c:v>0.51996528696751454</c:v>
                </c:pt>
                <c:pt idx="198">
                  <c:v>0.52566910985279425</c:v>
                </c:pt>
                <c:pt idx="199">
                  <c:v>0.52632817048962044</c:v>
                </c:pt>
                <c:pt idx="200">
                  <c:v>0.52641825823205091</c:v>
                </c:pt>
                <c:pt idx="201">
                  <c:v>0.5237935868219048</c:v>
                </c:pt>
                <c:pt idx="202">
                  <c:v>0.53617424871838792</c:v>
                </c:pt>
                <c:pt idx="203">
                  <c:v>0.53509216655220215</c:v>
                </c:pt>
                <c:pt idx="204">
                  <c:v>0.52603339659507498</c:v>
                </c:pt>
                <c:pt idx="205">
                  <c:v>0.52164545250872774</c:v>
                </c:pt>
                <c:pt idx="206">
                  <c:v>0.51676904964641612</c:v>
                </c:pt>
                <c:pt idx="207">
                  <c:v>0.51951290297191577</c:v>
                </c:pt>
                <c:pt idx="208">
                  <c:v>0.52987769028984621</c:v>
                </c:pt>
                <c:pt idx="209">
                  <c:v>0.53145953702939963</c:v>
                </c:pt>
                <c:pt idx="210">
                  <c:v>0.52327869453478582</c:v>
                </c:pt>
                <c:pt idx="211">
                  <c:v>0.52458150054088448</c:v>
                </c:pt>
                <c:pt idx="212">
                  <c:v>0.52731587905966182</c:v>
                </c:pt>
                <c:pt idx="213">
                  <c:v>0.5158117400758464</c:v>
                </c:pt>
                <c:pt idx="214">
                  <c:v>0.53049468444910231</c:v>
                </c:pt>
                <c:pt idx="215">
                  <c:v>0.51578592740605833</c:v>
                </c:pt>
                <c:pt idx="216">
                  <c:v>0.52433887050691796</c:v>
                </c:pt>
                <c:pt idx="217">
                  <c:v>0.5272573574147793</c:v>
                </c:pt>
                <c:pt idx="218">
                  <c:v>0.51945908664073626</c:v>
                </c:pt>
                <c:pt idx="219">
                  <c:v>0.51904587462451168</c:v>
                </c:pt>
                <c:pt idx="220">
                  <c:v>0.5160076434532137</c:v>
                </c:pt>
                <c:pt idx="221">
                  <c:v>0.52323739417965454</c:v>
                </c:pt>
                <c:pt idx="222">
                  <c:v>0.56147770079771397</c:v>
                </c:pt>
                <c:pt idx="223">
                  <c:v>0.51468824479665853</c:v>
                </c:pt>
                <c:pt idx="224">
                  <c:v>0.51306935768559103</c:v>
                </c:pt>
                <c:pt idx="225">
                  <c:v>0.52470267234768164</c:v>
                </c:pt>
                <c:pt idx="226">
                  <c:v>0.519659250043914</c:v>
                </c:pt>
                <c:pt idx="227">
                  <c:v>0.51999545555617521</c:v>
                </c:pt>
                <c:pt idx="228">
                  <c:v>0.50886313478308753</c:v>
                </c:pt>
                <c:pt idx="229">
                  <c:v>0.52099446911113867</c:v>
                </c:pt>
                <c:pt idx="230">
                  <c:v>0.52323429001074406</c:v>
                </c:pt>
                <c:pt idx="231">
                  <c:v>0.51445961837880561</c:v>
                </c:pt>
                <c:pt idx="232">
                  <c:v>0.54029035791109714</c:v>
                </c:pt>
                <c:pt idx="233">
                  <c:v>0.52044957407742098</c:v>
                </c:pt>
                <c:pt idx="234">
                  <c:v>0.509975992530733</c:v>
                </c:pt>
                <c:pt idx="235">
                  <c:v>0.53068641210806922</c:v>
                </c:pt>
                <c:pt idx="236">
                  <c:v>0.54032560209184199</c:v>
                </c:pt>
                <c:pt idx="237">
                  <c:v>0.5469271043085574</c:v>
                </c:pt>
                <c:pt idx="238">
                  <c:v>0.52436143175554384</c:v>
                </c:pt>
                <c:pt idx="239">
                  <c:v>0.52283361315327337</c:v>
                </c:pt>
                <c:pt idx="240">
                  <c:v>0.52043711736489517</c:v>
                </c:pt>
                <c:pt idx="241">
                  <c:v>0.52404545373321576</c:v>
                </c:pt>
                <c:pt idx="242">
                  <c:v>0.54083701829685282</c:v>
                </c:pt>
                <c:pt idx="243">
                  <c:v>0.52492497531277149</c:v>
                </c:pt>
                <c:pt idx="244">
                  <c:v>0.53610933321458654</c:v>
                </c:pt>
                <c:pt idx="245">
                  <c:v>0.54096516973988806</c:v>
                </c:pt>
                <c:pt idx="246">
                  <c:v>0.50910254722984627</c:v>
                </c:pt>
                <c:pt idx="247">
                  <c:v>0.52438832014478221</c:v>
                </c:pt>
                <c:pt idx="248">
                  <c:v>0.56923449304005946</c:v>
                </c:pt>
                <c:pt idx="249">
                  <c:v>0.48448231889855903</c:v>
                </c:pt>
                <c:pt idx="250">
                  <c:v>0.52042255262639103</c:v>
                </c:pt>
                <c:pt idx="251">
                  <c:v>0.54750842130707478</c:v>
                </c:pt>
                <c:pt idx="252">
                  <c:v>0.5412761972052903</c:v>
                </c:pt>
                <c:pt idx="253">
                  <c:v>0.50521810330785577</c:v>
                </c:pt>
                <c:pt idx="254">
                  <c:v>0.5212200241965802</c:v>
                </c:pt>
                <c:pt idx="255">
                  <c:v>0.5238501876124293</c:v>
                </c:pt>
                <c:pt idx="256">
                  <c:v>0.48481654130450352</c:v>
                </c:pt>
                <c:pt idx="257">
                  <c:v>0.49732403362775951</c:v>
                </c:pt>
                <c:pt idx="258">
                  <c:v>0.48977500342006847</c:v>
                </c:pt>
                <c:pt idx="259">
                  <c:v>0.47253429693818988</c:v>
                </c:pt>
                <c:pt idx="260">
                  <c:v>0.53594211951133852</c:v>
                </c:pt>
                <c:pt idx="261">
                  <c:v>0.55622457198045716</c:v>
                </c:pt>
                <c:pt idx="262">
                  <c:v>0.54207021265058619</c:v>
                </c:pt>
                <c:pt idx="263">
                  <c:v>0.52852661957990466</c:v>
                </c:pt>
                <c:pt idx="264">
                  <c:v>0.48350910252610835</c:v>
                </c:pt>
                <c:pt idx="265">
                  <c:v>0</c:v>
                </c:pt>
                <c:pt idx="266">
                  <c:v>0.46788014241119286</c:v>
                </c:pt>
                <c:pt idx="267">
                  <c:v>0.52366621411844549</c:v>
                </c:pt>
                <c:pt idx="268">
                  <c:v>0.5092763396201293</c:v>
                </c:pt>
                <c:pt idx="269">
                  <c:v>0.47704085653659173</c:v>
                </c:pt>
                <c:pt idx="270">
                  <c:v>0.51585264272478903</c:v>
                </c:pt>
                <c:pt idx="271">
                  <c:v>0.38647357750565292</c:v>
                </c:pt>
                <c:pt idx="272">
                  <c:v>0.52583233956432829</c:v>
                </c:pt>
                <c:pt idx="273">
                  <c:v>0.30973646022222595</c:v>
                </c:pt>
                <c:pt idx="274">
                  <c:v>0.55744572161070105</c:v>
                </c:pt>
                <c:pt idx="275">
                  <c:v>0.47698291402750276</c:v>
                </c:pt>
                <c:pt idx="276">
                  <c:v>0.60701697380289565</c:v>
                </c:pt>
                <c:pt idx="277">
                  <c:v>0.53441568102844139</c:v>
                </c:pt>
                <c:pt idx="278">
                  <c:v>0.40927908131523721</c:v>
                </c:pt>
                <c:pt idx="279">
                  <c:v>0.41285256706671181</c:v>
                </c:pt>
                <c:pt idx="280">
                  <c:v>0.52495234791293388</c:v>
                </c:pt>
                <c:pt idx="281">
                  <c:v>0</c:v>
                </c:pt>
                <c:pt idx="282">
                  <c:v>0.58054674486805313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0.52121997607838488</c:v>
                </c:pt>
                <c:pt idx="287">
                  <c:v>0</c:v>
                </c:pt>
                <c:pt idx="288">
                  <c:v>0</c:v>
                </c:pt>
                <c:pt idx="289">
                  <c:v>0.55279154542616926</c:v>
                </c:pt>
                <c:pt idx="290">
                  <c:v>0.57020395076264863</c:v>
                </c:pt>
                <c:pt idx="291">
                  <c:v>0</c:v>
                </c:pt>
                <c:pt idx="292">
                  <c:v>0</c:v>
                </c:pt>
                <c:pt idx="293">
                  <c:v>0.49796536080974685</c:v>
                </c:pt>
                <c:pt idx="294">
                  <c:v>0.45255471450308971</c:v>
                </c:pt>
                <c:pt idx="295">
                  <c:v>0.46098542069494758</c:v>
                </c:pt>
                <c:pt idx="296">
                  <c:v>0</c:v>
                </c:pt>
                <c:pt idx="297">
                  <c:v>0.47713629079641323</c:v>
                </c:pt>
                <c:pt idx="298">
                  <c:v>0.66510280448209813</c:v>
                </c:pt>
                <c:pt idx="299">
                  <c:v>0.63450075811053386</c:v>
                </c:pt>
                <c:pt idx="300">
                  <c:v>0.40470395582634994</c:v>
                </c:pt>
                <c:pt idx="301">
                  <c:v>0</c:v>
                </c:pt>
                <c:pt idx="302">
                  <c:v>0</c:v>
                </c:pt>
                <c:pt idx="303">
                  <c:v>0.56228176868905266</c:v>
                </c:pt>
                <c:pt idx="304">
                  <c:v>0</c:v>
                </c:pt>
                <c:pt idx="305">
                  <c:v>0.58484758458230335</c:v>
                </c:pt>
                <c:pt idx="306">
                  <c:v>0.57705480037939794</c:v>
                </c:pt>
                <c:pt idx="307">
                  <c:v>0.370979550109097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0.48821894077860478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0.37925532608612739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0.45676872928853923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0.43705810824976171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0.44196144764015238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0.51642252894107687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0.6606297745455888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0.53396306666979898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125-4CFA-A988-9A0AAAF134A6}"/>
            </c:ext>
          </c:extLst>
        </c:ser>
        <c:ser>
          <c:idx val="0"/>
          <c:order val="1"/>
          <c:tx>
            <c:v>Frac Narrow ch 4</c:v>
          </c:tx>
          <c:spPr>
            <a:ln w="6350" cap="rnd">
              <a:solidFill>
                <a:srgbClr val="C00000"/>
              </a:solidFill>
              <a:round/>
            </a:ln>
            <a:effectLst/>
          </c:spPr>
          <c:marker>
            <c:symbol val="diamond"/>
            <c:size val="4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Narrow!$J$400:$J$900</c:f>
              <c:numCache>
                <c:formatCode>General</c:formatCode>
                <c:ptCount val="501"/>
                <c:pt idx="0">
                  <c:v>-6.0150000000000006</c:v>
                </c:pt>
                <c:pt idx="1">
                  <c:v>-6.0049999999999999</c:v>
                </c:pt>
                <c:pt idx="2">
                  <c:v>-5.9949999999999992</c:v>
                </c:pt>
                <c:pt idx="3">
                  <c:v>-5.9849999999999994</c:v>
                </c:pt>
                <c:pt idx="4">
                  <c:v>-5.9750000000000014</c:v>
                </c:pt>
                <c:pt idx="5">
                  <c:v>-5.9650000000000007</c:v>
                </c:pt>
                <c:pt idx="6">
                  <c:v>-5.9550000000000001</c:v>
                </c:pt>
                <c:pt idx="7">
                  <c:v>-5.9449999999999994</c:v>
                </c:pt>
                <c:pt idx="8">
                  <c:v>-5.9349999999999996</c:v>
                </c:pt>
                <c:pt idx="9">
                  <c:v>-5.9250000000000007</c:v>
                </c:pt>
                <c:pt idx="10">
                  <c:v>-5.915</c:v>
                </c:pt>
                <c:pt idx="11">
                  <c:v>-5.9049999999999994</c:v>
                </c:pt>
                <c:pt idx="12">
                  <c:v>-5.8949999999999996</c:v>
                </c:pt>
                <c:pt idx="13">
                  <c:v>-5.8849999999999998</c:v>
                </c:pt>
                <c:pt idx="14">
                  <c:v>-5.8750000000000009</c:v>
                </c:pt>
                <c:pt idx="15">
                  <c:v>-5.8650000000000002</c:v>
                </c:pt>
                <c:pt idx="16">
                  <c:v>-5.8550000000000004</c:v>
                </c:pt>
                <c:pt idx="17">
                  <c:v>-5.8449999999999998</c:v>
                </c:pt>
                <c:pt idx="18">
                  <c:v>-5.8350000000000009</c:v>
                </c:pt>
                <c:pt idx="19">
                  <c:v>-5.8249999999999993</c:v>
                </c:pt>
                <c:pt idx="20">
                  <c:v>-5.8150000000000004</c:v>
                </c:pt>
                <c:pt idx="21">
                  <c:v>-5.8049999999999997</c:v>
                </c:pt>
                <c:pt idx="22">
                  <c:v>-5.7949999999999999</c:v>
                </c:pt>
                <c:pt idx="23">
                  <c:v>-5.785000000000001</c:v>
                </c:pt>
                <c:pt idx="24">
                  <c:v>-5.7749999999999986</c:v>
                </c:pt>
                <c:pt idx="25">
                  <c:v>-5.7649999999999997</c:v>
                </c:pt>
                <c:pt idx="26">
                  <c:v>-5.7549999999999999</c:v>
                </c:pt>
                <c:pt idx="27">
                  <c:v>-5.7450000000000001</c:v>
                </c:pt>
                <c:pt idx="28">
                  <c:v>-5.7350000000000003</c:v>
                </c:pt>
                <c:pt idx="29">
                  <c:v>-5.7249999999999996</c:v>
                </c:pt>
                <c:pt idx="30">
                  <c:v>-5.7149999999999999</c:v>
                </c:pt>
                <c:pt idx="31">
                  <c:v>-5.7050000000000001</c:v>
                </c:pt>
                <c:pt idx="32">
                  <c:v>-5.6950000000000003</c:v>
                </c:pt>
                <c:pt idx="33">
                  <c:v>-5.6849999999999996</c:v>
                </c:pt>
                <c:pt idx="34">
                  <c:v>-5.6749999999999989</c:v>
                </c:pt>
                <c:pt idx="35">
                  <c:v>-5.665</c:v>
                </c:pt>
                <c:pt idx="36">
                  <c:v>-5.6550000000000002</c:v>
                </c:pt>
                <c:pt idx="37">
                  <c:v>-5.6449999999999996</c:v>
                </c:pt>
                <c:pt idx="38">
                  <c:v>-5.6350000000000007</c:v>
                </c:pt>
                <c:pt idx="39">
                  <c:v>-5.6249999999999991</c:v>
                </c:pt>
                <c:pt idx="40">
                  <c:v>-5.6150000000000002</c:v>
                </c:pt>
                <c:pt idx="41">
                  <c:v>-5.6050000000000004</c:v>
                </c:pt>
                <c:pt idx="42">
                  <c:v>-5.5949999999999998</c:v>
                </c:pt>
                <c:pt idx="43">
                  <c:v>-5.5849999999999991</c:v>
                </c:pt>
                <c:pt idx="44">
                  <c:v>-5.5749999999999993</c:v>
                </c:pt>
                <c:pt idx="45">
                  <c:v>-5.5650000000000004</c:v>
                </c:pt>
                <c:pt idx="46">
                  <c:v>-5.5550000000000006</c:v>
                </c:pt>
                <c:pt idx="47">
                  <c:v>-5.5449999999999999</c:v>
                </c:pt>
                <c:pt idx="48">
                  <c:v>-5.5349999999999993</c:v>
                </c:pt>
                <c:pt idx="49">
                  <c:v>-5.5250000000000004</c:v>
                </c:pt>
                <c:pt idx="50">
                  <c:v>-5.5150000000000006</c:v>
                </c:pt>
                <c:pt idx="51">
                  <c:v>-5.5049999999999999</c:v>
                </c:pt>
                <c:pt idx="52">
                  <c:v>-5.4950000000000001</c:v>
                </c:pt>
                <c:pt idx="53">
                  <c:v>-5.4849999999999994</c:v>
                </c:pt>
                <c:pt idx="54">
                  <c:v>-5.4749999999999996</c:v>
                </c:pt>
                <c:pt idx="55">
                  <c:v>-5.464999999999999</c:v>
                </c:pt>
                <c:pt idx="56">
                  <c:v>-5.4550000000000001</c:v>
                </c:pt>
                <c:pt idx="57">
                  <c:v>-5.4450000000000003</c:v>
                </c:pt>
                <c:pt idx="58">
                  <c:v>-5.4349999999999996</c:v>
                </c:pt>
                <c:pt idx="59">
                  <c:v>-5.4250000000000007</c:v>
                </c:pt>
                <c:pt idx="60">
                  <c:v>-5.4149999999999991</c:v>
                </c:pt>
                <c:pt idx="61">
                  <c:v>-5.4050000000000002</c:v>
                </c:pt>
                <c:pt idx="62">
                  <c:v>-5.3949999999999996</c:v>
                </c:pt>
                <c:pt idx="63">
                  <c:v>-5.3849999999999998</c:v>
                </c:pt>
                <c:pt idx="64">
                  <c:v>-5.375</c:v>
                </c:pt>
                <c:pt idx="65">
                  <c:v>-5.3649999999999993</c:v>
                </c:pt>
                <c:pt idx="66">
                  <c:v>-5.3550000000000004</c:v>
                </c:pt>
                <c:pt idx="67">
                  <c:v>-5.3449999999999998</c:v>
                </c:pt>
                <c:pt idx="68">
                  <c:v>-5.335</c:v>
                </c:pt>
                <c:pt idx="69">
                  <c:v>-5.3250000000000002</c:v>
                </c:pt>
                <c:pt idx="70">
                  <c:v>-5.3150000000000004</c:v>
                </c:pt>
                <c:pt idx="71">
                  <c:v>-5.3050000000000006</c:v>
                </c:pt>
                <c:pt idx="72">
                  <c:v>-5.2949999999999999</c:v>
                </c:pt>
                <c:pt idx="73">
                  <c:v>-5.2850000000000001</c:v>
                </c:pt>
                <c:pt idx="74">
                  <c:v>-5.2750000000000004</c:v>
                </c:pt>
                <c:pt idx="75">
                  <c:v>-5.2649999999999997</c:v>
                </c:pt>
                <c:pt idx="76">
                  <c:v>-5.2549999999999999</c:v>
                </c:pt>
                <c:pt idx="77">
                  <c:v>-5.2450000000000001</c:v>
                </c:pt>
                <c:pt idx="78">
                  <c:v>-5.2349999999999994</c:v>
                </c:pt>
                <c:pt idx="79">
                  <c:v>-5.2250000000000014</c:v>
                </c:pt>
                <c:pt idx="80">
                  <c:v>-5.2149999999999999</c:v>
                </c:pt>
                <c:pt idx="81">
                  <c:v>-5.2050000000000001</c:v>
                </c:pt>
                <c:pt idx="82">
                  <c:v>-5.1950000000000003</c:v>
                </c:pt>
                <c:pt idx="83">
                  <c:v>-5.1849999999999996</c:v>
                </c:pt>
                <c:pt idx="84">
                  <c:v>-5.1750000000000007</c:v>
                </c:pt>
                <c:pt idx="85">
                  <c:v>-5.1649999999999991</c:v>
                </c:pt>
                <c:pt idx="86">
                  <c:v>-5.1550000000000002</c:v>
                </c:pt>
                <c:pt idx="87">
                  <c:v>-5.1449999999999996</c:v>
                </c:pt>
                <c:pt idx="88">
                  <c:v>-5.1349999999999998</c:v>
                </c:pt>
                <c:pt idx="89">
                  <c:v>-5.1250000000000009</c:v>
                </c:pt>
                <c:pt idx="90">
                  <c:v>-5.1150000000000002</c:v>
                </c:pt>
                <c:pt idx="91">
                  <c:v>-5.1050000000000004</c:v>
                </c:pt>
                <c:pt idx="92">
                  <c:v>-5.0949999999999998</c:v>
                </c:pt>
                <c:pt idx="93">
                  <c:v>-5.085</c:v>
                </c:pt>
                <c:pt idx="94">
                  <c:v>-5.0749999999999993</c:v>
                </c:pt>
                <c:pt idx="95">
                  <c:v>-5.0650000000000004</c:v>
                </c:pt>
                <c:pt idx="96">
                  <c:v>-5.0550000000000006</c:v>
                </c:pt>
                <c:pt idx="97">
                  <c:v>-5.0449999999999999</c:v>
                </c:pt>
                <c:pt idx="98">
                  <c:v>-5.0350000000000001</c:v>
                </c:pt>
                <c:pt idx="99">
                  <c:v>-5.0249999999999986</c:v>
                </c:pt>
                <c:pt idx="100">
                  <c:v>-5.0150000000000006</c:v>
                </c:pt>
                <c:pt idx="101">
                  <c:v>-5.004999999999999</c:v>
                </c:pt>
                <c:pt idx="102">
                  <c:v>-4.9950000000000001</c:v>
                </c:pt>
                <c:pt idx="103">
                  <c:v>-4.9850000000000003</c:v>
                </c:pt>
                <c:pt idx="104">
                  <c:v>-4.9749999999999996</c:v>
                </c:pt>
                <c:pt idx="105">
                  <c:v>-4.9649999999999999</c:v>
                </c:pt>
                <c:pt idx="106">
                  <c:v>-4.9549999999999992</c:v>
                </c:pt>
                <c:pt idx="107">
                  <c:v>-4.9450000000000003</c:v>
                </c:pt>
                <c:pt idx="108">
                  <c:v>-4.9349999999999996</c:v>
                </c:pt>
                <c:pt idx="109">
                  <c:v>-4.9249999999999998</c:v>
                </c:pt>
                <c:pt idx="110">
                  <c:v>-4.9150000000000009</c:v>
                </c:pt>
                <c:pt idx="111">
                  <c:v>-4.9049999999999994</c:v>
                </c:pt>
                <c:pt idx="112">
                  <c:v>-4.8949999999999996</c:v>
                </c:pt>
                <c:pt idx="113">
                  <c:v>-4.8849999999999998</c:v>
                </c:pt>
                <c:pt idx="114">
                  <c:v>-4.875</c:v>
                </c:pt>
                <c:pt idx="115">
                  <c:v>-4.8650000000000002</c:v>
                </c:pt>
                <c:pt idx="116">
                  <c:v>-4.8550000000000004</c:v>
                </c:pt>
                <c:pt idx="117">
                  <c:v>-4.8449999999999998</c:v>
                </c:pt>
                <c:pt idx="118">
                  <c:v>-4.835</c:v>
                </c:pt>
                <c:pt idx="119">
                  <c:v>-4.8250000000000002</c:v>
                </c:pt>
                <c:pt idx="120">
                  <c:v>-4.8150000000000004</c:v>
                </c:pt>
                <c:pt idx="121">
                  <c:v>-4.8049999999999997</c:v>
                </c:pt>
                <c:pt idx="122">
                  <c:v>-4.7949999999999999</c:v>
                </c:pt>
                <c:pt idx="123">
                  <c:v>-4.7850000000000001</c:v>
                </c:pt>
                <c:pt idx="124">
                  <c:v>-4.7749999999999986</c:v>
                </c:pt>
                <c:pt idx="125">
                  <c:v>-4.7650000000000006</c:v>
                </c:pt>
                <c:pt idx="126">
                  <c:v>-4.7549999999999999</c:v>
                </c:pt>
                <c:pt idx="127">
                  <c:v>-4.7450000000000001</c:v>
                </c:pt>
                <c:pt idx="128">
                  <c:v>-4.7350000000000003</c:v>
                </c:pt>
                <c:pt idx="129">
                  <c:v>-4.7249999999999996</c:v>
                </c:pt>
                <c:pt idx="130">
                  <c:v>-4.7150000000000007</c:v>
                </c:pt>
                <c:pt idx="131">
                  <c:v>-4.7050000000000001</c:v>
                </c:pt>
                <c:pt idx="132">
                  <c:v>-4.6950000000000003</c:v>
                </c:pt>
                <c:pt idx="133">
                  <c:v>-4.6849999999999996</c:v>
                </c:pt>
                <c:pt idx="134">
                  <c:v>-4.6749999999999998</c:v>
                </c:pt>
                <c:pt idx="135">
                  <c:v>-4.6650000000000009</c:v>
                </c:pt>
                <c:pt idx="136">
                  <c:v>-4.6549999999999994</c:v>
                </c:pt>
                <c:pt idx="137">
                  <c:v>-4.6449999999999996</c:v>
                </c:pt>
                <c:pt idx="138">
                  <c:v>-4.6349999999999998</c:v>
                </c:pt>
                <c:pt idx="139">
                  <c:v>-4.625</c:v>
                </c:pt>
                <c:pt idx="140">
                  <c:v>-4.6149999999999993</c:v>
                </c:pt>
                <c:pt idx="141">
                  <c:v>-4.6050000000000004</c:v>
                </c:pt>
                <c:pt idx="142">
                  <c:v>-4.5950000000000006</c:v>
                </c:pt>
                <c:pt idx="143">
                  <c:v>-4.585</c:v>
                </c:pt>
                <c:pt idx="144">
                  <c:v>-4.5750000000000002</c:v>
                </c:pt>
                <c:pt idx="145">
                  <c:v>-4.5650000000000004</c:v>
                </c:pt>
                <c:pt idx="146">
                  <c:v>-4.5549999999999997</c:v>
                </c:pt>
                <c:pt idx="147">
                  <c:v>-4.544999999999999</c:v>
                </c:pt>
                <c:pt idx="148">
                  <c:v>-4.5350000000000001</c:v>
                </c:pt>
                <c:pt idx="149">
                  <c:v>-4.5250000000000004</c:v>
                </c:pt>
                <c:pt idx="150">
                  <c:v>-4.5149999999999997</c:v>
                </c:pt>
                <c:pt idx="151">
                  <c:v>-4.5050000000000008</c:v>
                </c:pt>
                <c:pt idx="152">
                  <c:v>-4.4949999999999992</c:v>
                </c:pt>
                <c:pt idx="153">
                  <c:v>-4.4850000000000003</c:v>
                </c:pt>
                <c:pt idx="154">
                  <c:v>-4.4749999999999996</c:v>
                </c:pt>
                <c:pt idx="155">
                  <c:v>-4.4649999999999999</c:v>
                </c:pt>
                <c:pt idx="156">
                  <c:v>-4.4550000000000001</c:v>
                </c:pt>
                <c:pt idx="157">
                  <c:v>-4.4449999999999994</c:v>
                </c:pt>
                <c:pt idx="158">
                  <c:v>-4.4349999999999996</c:v>
                </c:pt>
                <c:pt idx="159">
                  <c:v>-4.4249999999999998</c:v>
                </c:pt>
                <c:pt idx="160">
                  <c:v>-4.415</c:v>
                </c:pt>
                <c:pt idx="161">
                  <c:v>-4.4050000000000002</c:v>
                </c:pt>
                <c:pt idx="162">
                  <c:v>-4.3949999999999996</c:v>
                </c:pt>
                <c:pt idx="163">
                  <c:v>-4.3849999999999998</c:v>
                </c:pt>
                <c:pt idx="164">
                  <c:v>-4.375</c:v>
                </c:pt>
                <c:pt idx="165">
                  <c:v>-4.3650000000000002</c:v>
                </c:pt>
                <c:pt idx="166">
                  <c:v>-4.3550000000000004</c:v>
                </c:pt>
                <c:pt idx="167">
                  <c:v>-4.3449999999999998</c:v>
                </c:pt>
                <c:pt idx="168">
                  <c:v>-4.335</c:v>
                </c:pt>
                <c:pt idx="169">
                  <c:v>-4.3250000000000002</c:v>
                </c:pt>
                <c:pt idx="170">
                  <c:v>-4.3150000000000004</c:v>
                </c:pt>
                <c:pt idx="171">
                  <c:v>-4.3050000000000006</c:v>
                </c:pt>
                <c:pt idx="172">
                  <c:v>-4.2949999999999999</c:v>
                </c:pt>
                <c:pt idx="173">
                  <c:v>-4.2850000000000001</c:v>
                </c:pt>
                <c:pt idx="174">
                  <c:v>-4.2750000000000004</c:v>
                </c:pt>
                <c:pt idx="175">
                  <c:v>-4.2649999999999997</c:v>
                </c:pt>
                <c:pt idx="176">
                  <c:v>-4.2550000000000008</c:v>
                </c:pt>
                <c:pt idx="177">
                  <c:v>-4.2449999999999992</c:v>
                </c:pt>
                <c:pt idx="178">
                  <c:v>-4.2350000000000003</c:v>
                </c:pt>
                <c:pt idx="179">
                  <c:v>-4.2249999999999996</c:v>
                </c:pt>
                <c:pt idx="180">
                  <c:v>-4.2149999999999999</c:v>
                </c:pt>
                <c:pt idx="181">
                  <c:v>-4.205000000000001</c:v>
                </c:pt>
                <c:pt idx="182">
                  <c:v>-4.1950000000000003</c:v>
                </c:pt>
                <c:pt idx="183">
                  <c:v>-4.1849999999999996</c:v>
                </c:pt>
                <c:pt idx="184">
                  <c:v>-4.1749999999999998</c:v>
                </c:pt>
                <c:pt idx="185">
                  <c:v>-4.165</c:v>
                </c:pt>
                <c:pt idx="186">
                  <c:v>-4.1549999999999994</c:v>
                </c:pt>
                <c:pt idx="187">
                  <c:v>-4.1449999999999996</c:v>
                </c:pt>
                <c:pt idx="188">
                  <c:v>-4.1350000000000007</c:v>
                </c:pt>
                <c:pt idx="189">
                  <c:v>-4.125</c:v>
                </c:pt>
                <c:pt idx="190">
                  <c:v>-4.1150000000000002</c:v>
                </c:pt>
                <c:pt idx="191">
                  <c:v>-4.1050000000000004</c:v>
                </c:pt>
                <c:pt idx="192">
                  <c:v>-4.0950000000000006</c:v>
                </c:pt>
                <c:pt idx="193">
                  <c:v>-4.0849999999999991</c:v>
                </c:pt>
                <c:pt idx="194">
                  <c:v>-4.0750000000000002</c:v>
                </c:pt>
                <c:pt idx="195">
                  <c:v>-4.0650000000000004</c:v>
                </c:pt>
                <c:pt idx="196">
                  <c:v>-4.0549999999999997</c:v>
                </c:pt>
                <c:pt idx="197">
                  <c:v>-4.0449999999999999</c:v>
                </c:pt>
                <c:pt idx="198">
                  <c:v>-4.0349999999999993</c:v>
                </c:pt>
                <c:pt idx="199">
                  <c:v>-4.0250000000000004</c:v>
                </c:pt>
                <c:pt idx="200">
                  <c:v>-4.0149999999999997</c:v>
                </c:pt>
                <c:pt idx="201">
                  <c:v>-4.0049999999999999</c:v>
                </c:pt>
                <c:pt idx="202">
                  <c:v>-3.9950000000000001</c:v>
                </c:pt>
                <c:pt idx="203">
                  <c:v>-3.9849999999999999</c:v>
                </c:pt>
                <c:pt idx="204">
                  <c:v>-3.975000000000001</c:v>
                </c:pt>
                <c:pt idx="205">
                  <c:v>-3.9649999999999999</c:v>
                </c:pt>
                <c:pt idx="206">
                  <c:v>-3.9550000000000001</c:v>
                </c:pt>
                <c:pt idx="207">
                  <c:v>-3.9449999999999998</c:v>
                </c:pt>
                <c:pt idx="208">
                  <c:v>-3.9350000000000001</c:v>
                </c:pt>
                <c:pt idx="209">
                  <c:v>-3.9249999999999998</c:v>
                </c:pt>
                <c:pt idx="210">
                  <c:v>-3.915</c:v>
                </c:pt>
                <c:pt idx="211">
                  <c:v>-3.9049999999999998</c:v>
                </c:pt>
                <c:pt idx="212">
                  <c:v>-3.895</c:v>
                </c:pt>
                <c:pt idx="213">
                  <c:v>-3.8849999999999998</c:v>
                </c:pt>
                <c:pt idx="214">
                  <c:v>-3.875</c:v>
                </c:pt>
                <c:pt idx="215">
                  <c:v>-3.8650000000000002</c:v>
                </c:pt>
                <c:pt idx="216">
                  <c:v>-3.855</c:v>
                </c:pt>
                <c:pt idx="217">
                  <c:v>-3.8450000000000002</c:v>
                </c:pt>
                <c:pt idx="218">
                  <c:v>-3.835</c:v>
                </c:pt>
                <c:pt idx="219">
                  <c:v>-3.8250000000000002</c:v>
                </c:pt>
                <c:pt idx="220">
                  <c:v>-3.8149999999999999</c:v>
                </c:pt>
                <c:pt idx="221">
                  <c:v>-3.8050000000000002</c:v>
                </c:pt>
                <c:pt idx="222">
                  <c:v>-3.7949999999999999</c:v>
                </c:pt>
                <c:pt idx="223">
                  <c:v>-3.7850000000000001</c:v>
                </c:pt>
                <c:pt idx="224">
                  <c:v>-3.7749999999999999</c:v>
                </c:pt>
                <c:pt idx="225">
                  <c:v>-3.7650000000000001</c:v>
                </c:pt>
                <c:pt idx="226">
                  <c:v>-3.7549999999999999</c:v>
                </c:pt>
                <c:pt idx="227">
                  <c:v>-3.745000000000001</c:v>
                </c:pt>
                <c:pt idx="228">
                  <c:v>-3.7349999999999999</c:v>
                </c:pt>
                <c:pt idx="229">
                  <c:v>-3.725000000000001</c:v>
                </c:pt>
                <c:pt idx="230">
                  <c:v>-3.7149999999999999</c:v>
                </c:pt>
                <c:pt idx="231">
                  <c:v>-3.7050000000000001</c:v>
                </c:pt>
                <c:pt idx="232">
                  <c:v>-3.694999999999999</c:v>
                </c:pt>
                <c:pt idx="233">
                  <c:v>-3.6850000000000001</c:v>
                </c:pt>
                <c:pt idx="234">
                  <c:v>-3.6750000000000012</c:v>
                </c:pt>
                <c:pt idx="235">
                  <c:v>-3.665</c:v>
                </c:pt>
                <c:pt idx="236">
                  <c:v>-3.6549999999999998</c:v>
                </c:pt>
                <c:pt idx="237">
                  <c:v>-3.645</c:v>
                </c:pt>
                <c:pt idx="238">
                  <c:v>-3.6349999999999998</c:v>
                </c:pt>
                <c:pt idx="239">
                  <c:v>-3.625</c:v>
                </c:pt>
                <c:pt idx="240">
                  <c:v>-3.6150000000000002</c:v>
                </c:pt>
                <c:pt idx="241">
                  <c:v>-3.605</c:v>
                </c:pt>
                <c:pt idx="242">
                  <c:v>-3.5950000000000002</c:v>
                </c:pt>
                <c:pt idx="243">
                  <c:v>-3.585</c:v>
                </c:pt>
                <c:pt idx="244">
                  <c:v>-3.5750000000000002</c:v>
                </c:pt>
                <c:pt idx="245">
                  <c:v>-3.5649999999999999</c:v>
                </c:pt>
                <c:pt idx="246">
                  <c:v>-3.5550000000000002</c:v>
                </c:pt>
                <c:pt idx="247">
                  <c:v>-3.5449999999999999</c:v>
                </c:pt>
                <c:pt idx="248">
                  <c:v>-3.5350000000000001</c:v>
                </c:pt>
                <c:pt idx="249">
                  <c:v>-3.5249999999999999</c:v>
                </c:pt>
                <c:pt idx="250">
                  <c:v>-3.515000000000001</c:v>
                </c:pt>
                <c:pt idx="251">
                  <c:v>-3.5049999999999999</c:v>
                </c:pt>
                <c:pt idx="252">
                  <c:v>-3.4950000000000001</c:v>
                </c:pt>
                <c:pt idx="253">
                  <c:v>-3.4849999999999999</c:v>
                </c:pt>
                <c:pt idx="254">
                  <c:v>-3.4750000000000001</c:v>
                </c:pt>
                <c:pt idx="255">
                  <c:v>-3.4649999999999999</c:v>
                </c:pt>
                <c:pt idx="256">
                  <c:v>-3.4550000000000001</c:v>
                </c:pt>
                <c:pt idx="257">
                  <c:v>-3.444999999999999</c:v>
                </c:pt>
                <c:pt idx="258">
                  <c:v>-3.4350000000000001</c:v>
                </c:pt>
                <c:pt idx="259">
                  <c:v>-3.4249999999999998</c:v>
                </c:pt>
                <c:pt idx="260">
                  <c:v>-3.415</c:v>
                </c:pt>
                <c:pt idx="261">
                  <c:v>-3.4049999999999998</c:v>
                </c:pt>
                <c:pt idx="262">
                  <c:v>-3.395</c:v>
                </c:pt>
                <c:pt idx="263">
                  <c:v>-3.3849999999999998</c:v>
                </c:pt>
                <c:pt idx="264">
                  <c:v>-3.375</c:v>
                </c:pt>
                <c:pt idx="265">
                  <c:v>-3.3650000000000002</c:v>
                </c:pt>
                <c:pt idx="266">
                  <c:v>-3.355</c:v>
                </c:pt>
                <c:pt idx="267">
                  <c:v>-3.3450000000000002</c:v>
                </c:pt>
                <c:pt idx="268">
                  <c:v>-3.335</c:v>
                </c:pt>
                <c:pt idx="269">
                  <c:v>-3.3250000000000002</c:v>
                </c:pt>
                <c:pt idx="270">
                  <c:v>-3.3149999999999999</c:v>
                </c:pt>
                <c:pt idx="271">
                  <c:v>-3.3050000000000002</c:v>
                </c:pt>
                <c:pt idx="272">
                  <c:v>-3.2949999999999999</c:v>
                </c:pt>
                <c:pt idx="273">
                  <c:v>-3.285000000000001</c:v>
                </c:pt>
                <c:pt idx="274">
                  <c:v>-3.2749999999999999</c:v>
                </c:pt>
                <c:pt idx="275">
                  <c:v>-3.265000000000001</c:v>
                </c:pt>
                <c:pt idx="276">
                  <c:v>-3.2549999999999999</c:v>
                </c:pt>
                <c:pt idx="277">
                  <c:v>-3.2450000000000001</c:v>
                </c:pt>
                <c:pt idx="278">
                  <c:v>-3.234999999999999</c:v>
                </c:pt>
                <c:pt idx="279">
                  <c:v>-3.2250000000000001</c:v>
                </c:pt>
                <c:pt idx="280">
                  <c:v>-3.214999999999999</c:v>
                </c:pt>
                <c:pt idx="281">
                  <c:v>-3.2050000000000001</c:v>
                </c:pt>
                <c:pt idx="282">
                  <c:v>-3.1949999999999998</c:v>
                </c:pt>
                <c:pt idx="283">
                  <c:v>-3.1850000000000001</c:v>
                </c:pt>
                <c:pt idx="284">
                  <c:v>-3.1749999999999998</c:v>
                </c:pt>
                <c:pt idx="285">
                  <c:v>-3.165</c:v>
                </c:pt>
                <c:pt idx="286">
                  <c:v>-3.1549999999999998</c:v>
                </c:pt>
                <c:pt idx="287">
                  <c:v>-3.145</c:v>
                </c:pt>
                <c:pt idx="288">
                  <c:v>-3.1349999999999998</c:v>
                </c:pt>
                <c:pt idx="289">
                  <c:v>-3.125</c:v>
                </c:pt>
                <c:pt idx="290">
                  <c:v>-3.1150000000000002</c:v>
                </c:pt>
                <c:pt idx="291">
                  <c:v>-3.105</c:v>
                </c:pt>
                <c:pt idx="292">
                  <c:v>-3.0950000000000002</c:v>
                </c:pt>
                <c:pt idx="293">
                  <c:v>-3.085</c:v>
                </c:pt>
                <c:pt idx="294">
                  <c:v>-3.0750000000000002</c:v>
                </c:pt>
                <c:pt idx="295">
                  <c:v>-3.0649999999999999</c:v>
                </c:pt>
                <c:pt idx="296">
                  <c:v>-3.055000000000001</c:v>
                </c:pt>
                <c:pt idx="297">
                  <c:v>-3.0449999999999999</c:v>
                </c:pt>
                <c:pt idx="298">
                  <c:v>-3.0350000000000001</c:v>
                </c:pt>
                <c:pt idx="299">
                  <c:v>-3.0249999999999999</c:v>
                </c:pt>
                <c:pt idx="300">
                  <c:v>-3.0150000000000001</c:v>
                </c:pt>
                <c:pt idx="301">
                  <c:v>-3.0049999999999999</c:v>
                </c:pt>
                <c:pt idx="302">
                  <c:v>-2.9950000000000001</c:v>
                </c:pt>
                <c:pt idx="303">
                  <c:v>-2.984999999999999</c:v>
                </c:pt>
                <c:pt idx="304">
                  <c:v>-2.9750000000000001</c:v>
                </c:pt>
                <c:pt idx="305">
                  <c:v>-2.9649999999999999</c:v>
                </c:pt>
                <c:pt idx="306">
                  <c:v>-2.9550000000000001</c:v>
                </c:pt>
                <c:pt idx="307">
                  <c:v>-2.9449999999999998</c:v>
                </c:pt>
                <c:pt idx="308">
                  <c:v>-2.9350000000000001</c:v>
                </c:pt>
                <c:pt idx="309">
                  <c:v>-2.9249999999999998</c:v>
                </c:pt>
                <c:pt idx="310">
                  <c:v>-2.915</c:v>
                </c:pt>
                <c:pt idx="311">
                  <c:v>-2.9049999999999998</c:v>
                </c:pt>
                <c:pt idx="312">
                  <c:v>-2.895</c:v>
                </c:pt>
                <c:pt idx="313">
                  <c:v>-2.8849999999999998</c:v>
                </c:pt>
                <c:pt idx="314">
                  <c:v>-2.875</c:v>
                </c:pt>
                <c:pt idx="315">
                  <c:v>-2.8650000000000002</c:v>
                </c:pt>
                <c:pt idx="316">
                  <c:v>-2.855</c:v>
                </c:pt>
                <c:pt idx="317">
                  <c:v>-2.8450000000000002</c:v>
                </c:pt>
                <c:pt idx="318">
                  <c:v>-2.835</c:v>
                </c:pt>
                <c:pt idx="319">
                  <c:v>-2.8249999999999988</c:v>
                </c:pt>
                <c:pt idx="320">
                  <c:v>-2.8149999999999999</c:v>
                </c:pt>
                <c:pt idx="321">
                  <c:v>-2.805000000000001</c:v>
                </c:pt>
                <c:pt idx="322">
                  <c:v>-2.7949999999999999</c:v>
                </c:pt>
                <c:pt idx="323">
                  <c:v>-2.7850000000000001</c:v>
                </c:pt>
                <c:pt idx="324">
                  <c:v>-2.774999999999999</c:v>
                </c:pt>
                <c:pt idx="325">
                  <c:v>-2.7650000000000001</c:v>
                </c:pt>
                <c:pt idx="326">
                  <c:v>-2.754999999999999</c:v>
                </c:pt>
                <c:pt idx="327">
                  <c:v>-2.7450000000000001</c:v>
                </c:pt>
                <c:pt idx="328">
                  <c:v>-2.7349999999999999</c:v>
                </c:pt>
                <c:pt idx="329">
                  <c:v>-2.7250000000000001</c:v>
                </c:pt>
                <c:pt idx="330">
                  <c:v>-2.7149999999999999</c:v>
                </c:pt>
                <c:pt idx="331">
                  <c:v>-2.7050000000000001</c:v>
                </c:pt>
                <c:pt idx="332">
                  <c:v>-2.6949999999999998</c:v>
                </c:pt>
                <c:pt idx="333">
                  <c:v>-2.6850000000000001</c:v>
                </c:pt>
                <c:pt idx="334">
                  <c:v>-2.6749999999999998</c:v>
                </c:pt>
                <c:pt idx="335">
                  <c:v>-2.665</c:v>
                </c:pt>
                <c:pt idx="336">
                  <c:v>-2.6549999999999998</c:v>
                </c:pt>
                <c:pt idx="337">
                  <c:v>-2.645</c:v>
                </c:pt>
                <c:pt idx="338">
                  <c:v>-2.6349999999999998</c:v>
                </c:pt>
                <c:pt idx="339">
                  <c:v>-2.625</c:v>
                </c:pt>
                <c:pt idx="340">
                  <c:v>-2.6150000000000002</c:v>
                </c:pt>
                <c:pt idx="341">
                  <c:v>-2.605</c:v>
                </c:pt>
                <c:pt idx="342">
                  <c:v>-2.5950000000000002</c:v>
                </c:pt>
                <c:pt idx="343">
                  <c:v>-2.585</c:v>
                </c:pt>
                <c:pt idx="344">
                  <c:v>-2.5750000000000002</c:v>
                </c:pt>
                <c:pt idx="345">
                  <c:v>-2.5649999999999999</c:v>
                </c:pt>
                <c:pt idx="346">
                  <c:v>-2.5550000000000002</c:v>
                </c:pt>
                <c:pt idx="347">
                  <c:v>-2.5449999999999999</c:v>
                </c:pt>
                <c:pt idx="348">
                  <c:v>-2.5350000000000001</c:v>
                </c:pt>
                <c:pt idx="349">
                  <c:v>-2.524999999999999</c:v>
                </c:pt>
                <c:pt idx="350">
                  <c:v>-2.5150000000000001</c:v>
                </c:pt>
                <c:pt idx="351">
                  <c:v>-2.5049999999999999</c:v>
                </c:pt>
                <c:pt idx="352">
                  <c:v>-2.4950000000000001</c:v>
                </c:pt>
                <c:pt idx="353">
                  <c:v>-2.4849999999999999</c:v>
                </c:pt>
                <c:pt idx="354">
                  <c:v>-2.4750000000000001</c:v>
                </c:pt>
                <c:pt idx="355">
                  <c:v>-2.4649999999999999</c:v>
                </c:pt>
                <c:pt idx="356">
                  <c:v>-2.4550000000000001</c:v>
                </c:pt>
                <c:pt idx="357">
                  <c:v>-2.4449999999999998</c:v>
                </c:pt>
                <c:pt idx="358">
                  <c:v>-2.4350000000000001</c:v>
                </c:pt>
                <c:pt idx="359">
                  <c:v>-2.4249999999999998</c:v>
                </c:pt>
                <c:pt idx="360">
                  <c:v>-2.415</c:v>
                </c:pt>
                <c:pt idx="361">
                  <c:v>-2.4049999999999998</c:v>
                </c:pt>
                <c:pt idx="362">
                  <c:v>-2.395</c:v>
                </c:pt>
                <c:pt idx="363">
                  <c:v>-2.3849999999999998</c:v>
                </c:pt>
                <c:pt idx="364">
                  <c:v>-2.375</c:v>
                </c:pt>
                <c:pt idx="365">
                  <c:v>-2.3649999999999989</c:v>
                </c:pt>
                <c:pt idx="366">
                  <c:v>-2.355</c:v>
                </c:pt>
                <c:pt idx="367">
                  <c:v>-2.3450000000000011</c:v>
                </c:pt>
                <c:pt idx="368">
                  <c:v>-2.335</c:v>
                </c:pt>
                <c:pt idx="369">
                  <c:v>-2.3250000000000002</c:v>
                </c:pt>
                <c:pt idx="370">
                  <c:v>-2.3149999999999999</c:v>
                </c:pt>
                <c:pt idx="371">
                  <c:v>-2.3050000000000002</c:v>
                </c:pt>
                <c:pt idx="372">
                  <c:v>-2.294999999999999</c:v>
                </c:pt>
                <c:pt idx="373">
                  <c:v>-2.2850000000000001</c:v>
                </c:pt>
                <c:pt idx="374">
                  <c:v>-2.2749999999999999</c:v>
                </c:pt>
                <c:pt idx="375">
                  <c:v>-2.2650000000000001</c:v>
                </c:pt>
                <c:pt idx="376">
                  <c:v>-2.2549999999999999</c:v>
                </c:pt>
                <c:pt idx="377">
                  <c:v>-2.2450000000000001</c:v>
                </c:pt>
                <c:pt idx="378">
                  <c:v>-2.2349999999999999</c:v>
                </c:pt>
                <c:pt idx="379">
                  <c:v>-2.2250000000000001</c:v>
                </c:pt>
                <c:pt idx="380">
                  <c:v>-2.2149999999999999</c:v>
                </c:pt>
                <c:pt idx="381">
                  <c:v>-2.2050000000000001</c:v>
                </c:pt>
                <c:pt idx="382">
                  <c:v>-2.1949999999999998</c:v>
                </c:pt>
                <c:pt idx="383">
                  <c:v>-2.1850000000000001</c:v>
                </c:pt>
                <c:pt idx="384">
                  <c:v>-2.1749999999999998</c:v>
                </c:pt>
                <c:pt idx="385">
                  <c:v>-2.165</c:v>
                </c:pt>
                <c:pt idx="386">
                  <c:v>-2.1549999999999998</c:v>
                </c:pt>
                <c:pt idx="387">
                  <c:v>-2.145</c:v>
                </c:pt>
                <c:pt idx="388">
                  <c:v>-2.1349999999999998</c:v>
                </c:pt>
                <c:pt idx="389">
                  <c:v>-2.125</c:v>
                </c:pt>
                <c:pt idx="390">
                  <c:v>-2.1150000000000002</c:v>
                </c:pt>
                <c:pt idx="391">
                  <c:v>-2.105</c:v>
                </c:pt>
                <c:pt idx="392">
                  <c:v>-2.0950000000000002</c:v>
                </c:pt>
                <c:pt idx="393">
                  <c:v>-2.085</c:v>
                </c:pt>
                <c:pt idx="394">
                  <c:v>-2.0750000000000002</c:v>
                </c:pt>
                <c:pt idx="395">
                  <c:v>-2.0649999999999999</c:v>
                </c:pt>
                <c:pt idx="396">
                  <c:v>-2.0550000000000002</c:v>
                </c:pt>
                <c:pt idx="397">
                  <c:v>-2.0449999999999999</c:v>
                </c:pt>
                <c:pt idx="398">
                  <c:v>-2.0350000000000001</c:v>
                </c:pt>
                <c:pt idx="399">
                  <c:v>-2.0249999999999999</c:v>
                </c:pt>
                <c:pt idx="400">
                  <c:v>-2.0150000000000001</c:v>
                </c:pt>
                <c:pt idx="401">
                  <c:v>-2.0049999999999999</c:v>
                </c:pt>
                <c:pt idx="402">
                  <c:v>-1.9950000000000001</c:v>
                </c:pt>
                <c:pt idx="403">
                  <c:v>-1.9850000000000001</c:v>
                </c:pt>
                <c:pt idx="404">
                  <c:v>-1.9750000000000001</c:v>
                </c:pt>
                <c:pt idx="405">
                  <c:v>-1.9650000000000001</c:v>
                </c:pt>
                <c:pt idx="406">
                  <c:v>-1.955000000000001</c:v>
                </c:pt>
                <c:pt idx="407">
                  <c:v>-1.9450000000000001</c:v>
                </c:pt>
                <c:pt idx="408">
                  <c:v>-1.9350000000000001</c:v>
                </c:pt>
                <c:pt idx="409">
                  <c:v>-1.925</c:v>
                </c:pt>
                <c:pt idx="410">
                  <c:v>-1.915</c:v>
                </c:pt>
                <c:pt idx="411">
                  <c:v>-1.905</c:v>
                </c:pt>
                <c:pt idx="412">
                  <c:v>-1.895</c:v>
                </c:pt>
                <c:pt idx="413">
                  <c:v>-1.885</c:v>
                </c:pt>
                <c:pt idx="414">
                  <c:v>-1.875</c:v>
                </c:pt>
                <c:pt idx="415">
                  <c:v>-1.865</c:v>
                </c:pt>
                <c:pt idx="416">
                  <c:v>-1.855</c:v>
                </c:pt>
                <c:pt idx="417">
                  <c:v>-1.845</c:v>
                </c:pt>
                <c:pt idx="418">
                  <c:v>-1.835</c:v>
                </c:pt>
                <c:pt idx="419">
                  <c:v>-1.825</c:v>
                </c:pt>
                <c:pt idx="420">
                  <c:v>-1.8149999999999999</c:v>
                </c:pt>
                <c:pt idx="421">
                  <c:v>-1.8049999999999999</c:v>
                </c:pt>
                <c:pt idx="422">
                  <c:v>-1.7949999999999999</c:v>
                </c:pt>
                <c:pt idx="423">
                  <c:v>-1.7849999999999999</c:v>
                </c:pt>
                <c:pt idx="424">
                  <c:v>-1.7749999999999999</c:v>
                </c:pt>
                <c:pt idx="425">
                  <c:v>-1.7649999999999999</c:v>
                </c:pt>
                <c:pt idx="426">
                  <c:v>-1.7549999999999999</c:v>
                </c:pt>
                <c:pt idx="427">
                  <c:v>-1.7450000000000001</c:v>
                </c:pt>
                <c:pt idx="428">
                  <c:v>-1.7350000000000001</c:v>
                </c:pt>
                <c:pt idx="429">
                  <c:v>-1.725000000000001</c:v>
                </c:pt>
                <c:pt idx="430">
                  <c:v>-1.7150000000000001</c:v>
                </c:pt>
                <c:pt idx="431">
                  <c:v>-1.7050000000000001</c:v>
                </c:pt>
                <c:pt idx="432">
                  <c:v>-1.6950000000000001</c:v>
                </c:pt>
                <c:pt idx="433">
                  <c:v>-1.6850000000000001</c:v>
                </c:pt>
                <c:pt idx="434">
                  <c:v>-1.675</c:v>
                </c:pt>
                <c:pt idx="435">
                  <c:v>-1.665</c:v>
                </c:pt>
                <c:pt idx="436">
                  <c:v>-1.655</c:v>
                </c:pt>
                <c:pt idx="437">
                  <c:v>-1.645</c:v>
                </c:pt>
                <c:pt idx="438">
                  <c:v>-1.635</c:v>
                </c:pt>
                <c:pt idx="439">
                  <c:v>-1.625</c:v>
                </c:pt>
                <c:pt idx="440">
                  <c:v>-1.615</c:v>
                </c:pt>
                <c:pt idx="441">
                  <c:v>-1.605</c:v>
                </c:pt>
                <c:pt idx="442">
                  <c:v>-1.595</c:v>
                </c:pt>
                <c:pt idx="443">
                  <c:v>-1.585</c:v>
                </c:pt>
                <c:pt idx="444">
                  <c:v>-1.575</c:v>
                </c:pt>
                <c:pt idx="445">
                  <c:v>-1.5649999999999999</c:v>
                </c:pt>
                <c:pt idx="446">
                  <c:v>-1.5549999999999999</c:v>
                </c:pt>
                <c:pt idx="447">
                  <c:v>-1.5449999999999999</c:v>
                </c:pt>
                <c:pt idx="448">
                  <c:v>-1.5349999999999999</c:v>
                </c:pt>
                <c:pt idx="449">
                  <c:v>-1.5249999999999999</c:v>
                </c:pt>
                <c:pt idx="450">
                  <c:v>-1.5149999999999999</c:v>
                </c:pt>
                <c:pt idx="451">
                  <c:v>-1.5049999999999999</c:v>
                </c:pt>
                <c:pt idx="452">
                  <c:v>-1.495000000000001</c:v>
                </c:pt>
                <c:pt idx="453">
                  <c:v>-1.4850000000000001</c:v>
                </c:pt>
                <c:pt idx="454">
                  <c:v>-1.4750000000000001</c:v>
                </c:pt>
                <c:pt idx="455">
                  <c:v>-1.4650000000000001</c:v>
                </c:pt>
                <c:pt idx="456">
                  <c:v>-1.4550000000000001</c:v>
                </c:pt>
                <c:pt idx="457">
                  <c:v>-1.4450000000000001</c:v>
                </c:pt>
                <c:pt idx="458">
                  <c:v>-1.4350000000000001</c:v>
                </c:pt>
                <c:pt idx="459">
                  <c:v>-1.425</c:v>
                </c:pt>
                <c:pt idx="460">
                  <c:v>-1.415</c:v>
                </c:pt>
                <c:pt idx="461">
                  <c:v>-1.405</c:v>
                </c:pt>
                <c:pt idx="462">
                  <c:v>-1.395</c:v>
                </c:pt>
                <c:pt idx="463">
                  <c:v>-1.385</c:v>
                </c:pt>
                <c:pt idx="464">
                  <c:v>-1.375</c:v>
                </c:pt>
                <c:pt idx="465">
                  <c:v>-1.365</c:v>
                </c:pt>
                <c:pt idx="466">
                  <c:v>-1.355</c:v>
                </c:pt>
                <c:pt idx="467">
                  <c:v>-1.345</c:v>
                </c:pt>
                <c:pt idx="468">
                  <c:v>-1.335</c:v>
                </c:pt>
                <c:pt idx="469">
                  <c:v>-1.325</c:v>
                </c:pt>
                <c:pt idx="470">
                  <c:v>-1.3149999999999999</c:v>
                </c:pt>
                <c:pt idx="471">
                  <c:v>-1.3049999999999999</c:v>
                </c:pt>
                <c:pt idx="472">
                  <c:v>-1.2949999999999999</c:v>
                </c:pt>
                <c:pt idx="473">
                  <c:v>-1.2849999999999999</c:v>
                </c:pt>
                <c:pt idx="474">
                  <c:v>-1.2749999999999999</c:v>
                </c:pt>
                <c:pt idx="475">
                  <c:v>-1.265000000000001</c:v>
                </c:pt>
                <c:pt idx="476">
                  <c:v>-1.2549999999999999</c:v>
                </c:pt>
                <c:pt idx="477">
                  <c:v>-1.2450000000000001</c:v>
                </c:pt>
                <c:pt idx="478">
                  <c:v>-1.2350000000000001</c:v>
                </c:pt>
                <c:pt idx="479">
                  <c:v>-1.2250000000000001</c:v>
                </c:pt>
                <c:pt idx="480">
                  <c:v>-1.2150000000000001</c:v>
                </c:pt>
                <c:pt idx="481">
                  <c:v>-1.2050000000000001</c:v>
                </c:pt>
                <c:pt idx="482">
                  <c:v>-1.194999999999999</c:v>
                </c:pt>
                <c:pt idx="483">
                  <c:v>-1.1850000000000001</c:v>
                </c:pt>
                <c:pt idx="484">
                  <c:v>-1.175</c:v>
                </c:pt>
                <c:pt idx="485">
                  <c:v>-1.165</c:v>
                </c:pt>
                <c:pt idx="486">
                  <c:v>-1.155</c:v>
                </c:pt>
                <c:pt idx="487">
                  <c:v>-1.145</c:v>
                </c:pt>
                <c:pt idx="488">
                  <c:v>-1.135</c:v>
                </c:pt>
                <c:pt idx="489">
                  <c:v>-1.125</c:v>
                </c:pt>
                <c:pt idx="490">
                  <c:v>-1.115</c:v>
                </c:pt>
                <c:pt idx="491">
                  <c:v>-1.105</c:v>
                </c:pt>
                <c:pt idx="492">
                  <c:v>-1.095</c:v>
                </c:pt>
                <c:pt idx="493">
                  <c:v>-1.085</c:v>
                </c:pt>
                <c:pt idx="494">
                  <c:v>-1.075</c:v>
                </c:pt>
                <c:pt idx="495">
                  <c:v>-1.0649999999999999</c:v>
                </c:pt>
                <c:pt idx="496">
                  <c:v>-1.0549999999999999</c:v>
                </c:pt>
                <c:pt idx="497">
                  <c:v>-1.0449999999999999</c:v>
                </c:pt>
                <c:pt idx="498">
                  <c:v>-1.035000000000001</c:v>
                </c:pt>
                <c:pt idx="499">
                  <c:v>-1.0249999999999999</c:v>
                </c:pt>
                <c:pt idx="500">
                  <c:v>-1.0149999999999999</c:v>
                </c:pt>
              </c:numCache>
            </c:numRef>
          </c:xVal>
          <c:yVal>
            <c:numRef>
              <c:f>Narrow!$S$400:$S$900</c:f>
              <c:numCache>
                <c:formatCode>General</c:formatCode>
                <c:ptCount val="501"/>
                <c:pt idx="0">
                  <c:v>0.47529168698588248</c:v>
                </c:pt>
                <c:pt idx="1">
                  <c:v>0.4731705126627298</c:v>
                </c:pt>
                <c:pt idx="2">
                  <c:v>0.47524177942141332</c:v>
                </c:pt>
                <c:pt idx="3">
                  <c:v>0.47459942714796283</c:v>
                </c:pt>
                <c:pt idx="4">
                  <c:v>0.47727038139146011</c:v>
                </c:pt>
                <c:pt idx="5">
                  <c:v>0.47599727645040946</c:v>
                </c:pt>
                <c:pt idx="6">
                  <c:v>0.47578380805043635</c:v>
                </c:pt>
                <c:pt idx="7">
                  <c:v>0.48152474759688257</c:v>
                </c:pt>
                <c:pt idx="8">
                  <c:v>0.47772453815115878</c:v>
                </c:pt>
                <c:pt idx="9">
                  <c:v>0.48169007056626784</c:v>
                </c:pt>
                <c:pt idx="10">
                  <c:v>0.47918104115003346</c:v>
                </c:pt>
                <c:pt idx="11">
                  <c:v>0.48054353386347282</c:v>
                </c:pt>
                <c:pt idx="12">
                  <c:v>0.47659590057017909</c:v>
                </c:pt>
                <c:pt idx="13">
                  <c:v>0.47924678440721791</c:v>
                </c:pt>
                <c:pt idx="14">
                  <c:v>0.47363857494289485</c:v>
                </c:pt>
                <c:pt idx="15">
                  <c:v>0.46985216864973595</c:v>
                </c:pt>
                <c:pt idx="16">
                  <c:v>0.4767002502474123</c:v>
                </c:pt>
                <c:pt idx="17">
                  <c:v>0.47167952432938182</c:v>
                </c:pt>
                <c:pt idx="18">
                  <c:v>0.47714760410523055</c:v>
                </c:pt>
                <c:pt idx="19">
                  <c:v>0.47712217060844958</c:v>
                </c:pt>
                <c:pt idx="20">
                  <c:v>0.4719214576651013</c:v>
                </c:pt>
                <c:pt idx="21">
                  <c:v>0.48144886856485825</c:v>
                </c:pt>
                <c:pt idx="22">
                  <c:v>0.47754528137866825</c:v>
                </c:pt>
                <c:pt idx="23">
                  <c:v>0.47651310374329048</c:v>
                </c:pt>
                <c:pt idx="24">
                  <c:v>0.47498570596610817</c:v>
                </c:pt>
                <c:pt idx="25">
                  <c:v>0.47271907671180208</c:v>
                </c:pt>
                <c:pt idx="26">
                  <c:v>0.4731219214287759</c:v>
                </c:pt>
                <c:pt idx="27">
                  <c:v>0.47603154414385707</c:v>
                </c:pt>
                <c:pt idx="28">
                  <c:v>0.47959845583345628</c:v>
                </c:pt>
                <c:pt idx="29">
                  <c:v>0.48220775466716914</c:v>
                </c:pt>
                <c:pt idx="30">
                  <c:v>0.47812330711590229</c:v>
                </c:pt>
                <c:pt idx="31">
                  <c:v>0.47792705837601163</c:v>
                </c:pt>
                <c:pt idx="32">
                  <c:v>0.47628696893311007</c:v>
                </c:pt>
                <c:pt idx="33">
                  <c:v>0.47877632119992697</c:v>
                </c:pt>
                <c:pt idx="34">
                  <c:v>0.47695375574250642</c:v>
                </c:pt>
                <c:pt idx="35">
                  <c:v>0.48603458003597255</c:v>
                </c:pt>
                <c:pt idx="36">
                  <c:v>0.48300730839108802</c:v>
                </c:pt>
                <c:pt idx="37">
                  <c:v>0.48587760824863907</c:v>
                </c:pt>
                <c:pt idx="38">
                  <c:v>0.48523454603661859</c:v>
                </c:pt>
                <c:pt idx="39">
                  <c:v>0.48979219639860228</c:v>
                </c:pt>
                <c:pt idx="40">
                  <c:v>0.48636539971171555</c:v>
                </c:pt>
                <c:pt idx="41">
                  <c:v>0.48392882316599223</c:v>
                </c:pt>
                <c:pt idx="42">
                  <c:v>0.48607158363329894</c:v>
                </c:pt>
                <c:pt idx="43">
                  <c:v>0.48424260348605763</c:v>
                </c:pt>
                <c:pt idx="44">
                  <c:v>0.48089369335768872</c:v>
                </c:pt>
                <c:pt idx="45">
                  <c:v>0.48969905622504423</c:v>
                </c:pt>
                <c:pt idx="46">
                  <c:v>0.49211727930114152</c:v>
                </c:pt>
                <c:pt idx="47">
                  <c:v>0.48783656270181952</c:v>
                </c:pt>
                <c:pt idx="48">
                  <c:v>0.48199026031333059</c:v>
                </c:pt>
                <c:pt idx="49">
                  <c:v>0.49285001884935054</c:v>
                </c:pt>
                <c:pt idx="50">
                  <c:v>0.48812408505630406</c:v>
                </c:pt>
                <c:pt idx="51">
                  <c:v>0.49049412628340583</c:v>
                </c:pt>
                <c:pt idx="52">
                  <c:v>0.48933298304122264</c:v>
                </c:pt>
                <c:pt idx="53">
                  <c:v>0.48701233311981457</c:v>
                </c:pt>
                <c:pt idx="54">
                  <c:v>0.49887898940508563</c:v>
                </c:pt>
                <c:pt idx="55">
                  <c:v>0.50072385139620679</c:v>
                </c:pt>
                <c:pt idx="56">
                  <c:v>0.50911261577292843</c:v>
                </c:pt>
                <c:pt idx="57">
                  <c:v>0.51283174765973472</c:v>
                </c:pt>
                <c:pt idx="58">
                  <c:v>0.52586672735152806</c:v>
                </c:pt>
                <c:pt idx="59">
                  <c:v>0.53718552391130081</c:v>
                </c:pt>
                <c:pt idx="60">
                  <c:v>0.5438769153769164</c:v>
                </c:pt>
                <c:pt idx="61">
                  <c:v>0.54941376970724887</c:v>
                </c:pt>
                <c:pt idx="62">
                  <c:v>0.56318202873955359</c:v>
                </c:pt>
                <c:pt idx="63">
                  <c:v>0.56282040568479608</c:v>
                </c:pt>
                <c:pt idx="64">
                  <c:v>0.57480931004172786</c:v>
                </c:pt>
                <c:pt idx="65">
                  <c:v>0.58415163775692336</c:v>
                </c:pt>
                <c:pt idx="66">
                  <c:v>0.58607932044735134</c:v>
                </c:pt>
                <c:pt idx="67">
                  <c:v>0.60014260678006071</c:v>
                </c:pt>
                <c:pt idx="68">
                  <c:v>0.61756489092232181</c:v>
                </c:pt>
                <c:pt idx="69">
                  <c:v>0.64044098063819399</c:v>
                </c:pt>
                <c:pt idx="70">
                  <c:v>0.66248353346238653</c:v>
                </c:pt>
                <c:pt idx="71">
                  <c:v>0.67600696267275528</c:v>
                </c:pt>
                <c:pt idx="72">
                  <c:v>0.69465911462210184</c:v>
                </c:pt>
                <c:pt idx="73">
                  <c:v>0.71588486743420621</c:v>
                </c:pt>
                <c:pt idx="74">
                  <c:v>0.7264691442602047</c:v>
                </c:pt>
                <c:pt idx="75">
                  <c:v>0.73486266125258082</c:v>
                </c:pt>
                <c:pt idx="76">
                  <c:v>0.74176931569984927</c:v>
                </c:pt>
                <c:pt idx="77">
                  <c:v>0.74125433267927898</c:v>
                </c:pt>
                <c:pt idx="78">
                  <c:v>0.73902824551009128</c:v>
                </c:pt>
                <c:pt idx="79">
                  <c:v>0.73998383252945854</c:v>
                </c:pt>
                <c:pt idx="80">
                  <c:v>0.73789809916982774</c:v>
                </c:pt>
                <c:pt idx="81">
                  <c:v>0.74661849695990234</c:v>
                </c:pt>
                <c:pt idx="82">
                  <c:v>0.75476385638436738</c:v>
                </c:pt>
                <c:pt idx="83">
                  <c:v>0.75984324971539718</c:v>
                </c:pt>
                <c:pt idx="84">
                  <c:v>0.76077584706592705</c:v>
                </c:pt>
                <c:pt idx="85">
                  <c:v>0.76130973324628237</c:v>
                </c:pt>
                <c:pt idx="86">
                  <c:v>0.75923864022625287</c:v>
                </c:pt>
                <c:pt idx="87">
                  <c:v>0.75009131381619787</c:v>
                </c:pt>
                <c:pt idx="88">
                  <c:v>0.73547687365716741</c:v>
                </c:pt>
                <c:pt idx="89">
                  <c:v>0.70946846081017789</c:v>
                </c:pt>
                <c:pt idx="90">
                  <c:v>0.67379799163414378</c:v>
                </c:pt>
                <c:pt idx="91">
                  <c:v>0.61448370360598825</c:v>
                </c:pt>
                <c:pt idx="92">
                  <c:v>0.54031080213467353</c:v>
                </c:pt>
                <c:pt idx="93">
                  <c:v>0.47868891938628655</c:v>
                </c:pt>
                <c:pt idx="94">
                  <c:v>0.41401420665829169</c:v>
                </c:pt>
                <c:pt idx="95">
                  <c:v>0.35693556663363929</c:v>
                </c:pt>
                <c:pt idx="96">
                  <c:v>0.30998923786859794</c:v>
                </c:pt>
                <c:pt idx="97">
                  <c:v>0.28274631329762079</c:v>
                </c:pt>
                <c:pt idx="98">
                  <c:v>0.25814554730374606</c:v>
                </c:pt>
                <c:pt idx="99">
                  <c:v>0.25137193436654032</c:v>
                </c:pt>
                <c:pt idx="100">
                  <c:v>0.24907427128939574</c:v>
                </c:pt>
                <c:pt idx="101">
                  <c:v>0.2484709099322838</c:v>
                </c:pt>
                <c:pt idx="102">
                  <c:v>0.24708438687034928</c:v>
                </c:pt>
                <c:pt idx="103">
                  <c:v>0.24992918824280635</c:v>
                </c:pt>
                <c:pt idx="104">
                  <c:v>0.2594832349429535</c:v>
                </c:pt>
                <c:pt idx="105">
                  <c:v>0.25994587629768851</c:v>
                </c:pt>
                <c:pt idx="106">
                  <c:v>0.26228146305390598</c:v>
                </c:pt>
                <c:pt idx="107">
                  <c:v>0.26211453433443677</c:v>
                </c:pt>
                <c:pt idx="108">
                  <c:v>0.26158061441421288</c:v>
                </c:pt>
                <c:pt idx="109">
                  <c:v>0.26789841146596072</c:v>
                </c:pt>
                <c:pt idx="110">
                  <c:v>0.26785958401954896</c:v>
                </c:pt>
                <c:pt idx="111">
                  <c:v>0.27862643705811596</c:v>
                </c:pt>
                <c:pt idx="112">
                  <c:v>0.28962042040185804</c:v>
                </c:pt>
                <c:pt idx="113">
                  <c:v>0.31120181935044394</c:v>
                </c:pt>
                <c:pt idx="114">
                  <c:v>0.32020099103854893</c:v>
                </c:pt>
                <c:pt idx="115">
                  <c:v>0.33164882511955129</c:v>
                </c:pt>
                <c:pt idx="116">
                  <c:v>0.35050935287985818</c:v>
                </c:pt>
                <c:pt idx="117">
                  <c:v>0.38016514553273106</c:v>
                </c:pt>
                <c:pt idx="118">
                  <c:v>0.39557601840975881</c:v>
                </c:pt>
                <c:pt idx="119">
                  <c:v>0.41106513165537439</c:v>
                </c:pt>
                <c:pt idx="120">
                  <c:v>0.41417699188138635</c:v>
                </c:pt>
                <c:pt idx="121">
                  <c:v>0.41935619857722495</c:v>
                </c:pt>
                <c:pt idx="122">
                  <c:v>0.42663656791188281</c:v>
                </c:pt>
                <c:pt idx="123">
                  <c:v>0.43385763839861058</c:v>
                </c:pt>
                <c:pt idx="124">
                  <c:v>0.43476963902637494</c:v>
                </c:pt>
                <c:pt idx="125">
                  <c:v>0.4326260869067684</c:v>
                </c:pt>
                <c:pt idx="126">
                  <c:v>0.44008291463381016</c:v>
                </c:pt>
                <c:pt idx="127">
                  <c:v>0.43316893761374836</c:v>
                </c:pt>
                <c:pt idx="128">
                  <c:v>0.44272766737732311</c:v>
                </c:pt>
                <c:pt idx="129">
                  <c:v>0.4378595428363673</c:v>
                </c:pt>
                <c:pt idx="130">
                  <c:v>0.44658866154051163</c:v>
                </c:pt>
                <c:pt idx="131">
                  <c:v>0.44926182574173779</c:v>
                </c:pt>
                <c:pt idx="132">
                  <c:v>0.45848930713273955</c:v>
                </c:pt>
                <c:pt idx="133">
                  <c:v>0.45108301345093788</c:v>
                </c:pt>
                <c:pt idx="134">
                  <c:v>0.45287319797106923</c:v>
                </c:pt>
                <c:pt idx="135">
                  <c:v>0.45408548924271386</c:v>
                </c:pt>
                <c:pt idx="136">
                  <c:v>0.45498669735295932</c:v>
                </c:pt>
                <c:pt idx="137">
                  <c:v>0.4471771345445546</c:v>
                </c:pt>
                <c:pt idx="138">
                  <c:v>0.45392620310873261</c:v>
                </c:pt>
                <c:pt idx="139">
                  <c:v>0.45306740484531854</c:v>
                </c:pt>
                <c:pt idx="140">
                  <c:v>0.45281480529474516</c:v>
                </c:pt>
                <c:pt idx="141">
                  <c:v>0.45543636902612267</c:v>
                </c:pt>
                <c:pt idx="142">
                  <c:v>0.45674588563860535</c:v>
                </c:pt>
                <c:pt idx="143">
                  <c:v>0.45225847514923273</c:v>
                </c:pt>
                <c:pt idx="144">
                  <c:v>0.4601538729102162</c:v>
                </c:pt>
                <c:pt idx="145">
                  <c:v>0.46236107799064879</c:v>
                </c:pt>
                <c:pt idx="146">
                  <c:v>0.46566992723930112</c:v>
                </c:pt>
                <c:pt idx="147">
                  <c:v>0.47760265802008744</c:v>
                </c:pt>
                <c:pt idx="148">
                  <c:v>0.47568714397294981</c:v>
                </c:pt>
                <c:pt idx="149">
                  <c:v>0.48035593440865054</c:v>
                </c:pt>
                <c:pt idx="150">
                  <c:v>0.47814695599104134</c:v>
                </c:pt>
                <c:pt idx="151">
                  <c:v>0.4698546240123419</c:v>
                </c:pt>
                <c:pt idx="152">
                  <c:v>0.48311523136651829</c:v>
                </c:pt>
                <c:pt idx="153">
                  <c:v>0.48201451062586603</c:v>
                </c:pt>
                <c:pt idx="154">
                  <c:v>0.4747124488948834</c:v>
                </c:pt>
                <c:pt idx="155">
                  <c:v>0.48269344619458027</c:v>
                </c:pt>
                <c:pt idx="156">
                  <c:v>0.48185687441387048</c:v>
                </c:pt>
                <c:pt idx="157">
                  <c:v>0.48115689562664821</c:v>
                </c:pt>
                <c:pt idx="158">
                  <c:v>0.46726408146590354</c:v>
                </c:pt>
                <c:pt idx="159">
                  <c:v>0.47848954696681728</c:v>
                </c:pt>
                <c:pt idx="160">
                  <c:v>0.47570460531429737</c:v>
                </c:pt>
                <c:pt idx="161">
                  <c:v>0.47612318181601426</c:v>
                </c:pt>
                <c:pt idx="162">
                  <c:v>0.47758815623133849</c:v>
                </c:pt>
                <c:pt idx="163">
                  <c:v>0.4788966648474835</c:v>
                </c:pt>
                <c:pt idx="164">
                  <c:v>0.474100818775188</c:v>
                </c:pt>
                <c:pt idx="165">
                  <c:v>0.47749232727072677</c:v>
                </c:pt>
                <c:pt idx="166">
                  <c:v>0.48608291154819322</c:v>
                </c:pt>
                <c:pt idx="167">
                  <c:v>0.48508673569956706</c:v>
                </c:pt>
                <c:pt idx="168">
                  <c:v>0.47501936805942996</c:v>
                </c:pt>
                <c:pt idx="169">
                  <c:v>0.46889251235570906</c:v>
                </c:pt>
                <c:pt idx="170">
                  <c:v>0.47087767417527854</c:v>
                </c:pt>
                <c:pt idx="171">
                  <c:v>0.47210037147529266</c:v>
                </c:pt>
                <c:pt idx="172">
                  <c:v>0.47464366666076246</c:v>
                </c:pt>
                <c:pt idx="173">
                  <c:v>0.48404865048951989</c:v>
                </c:pt>
                <c:pt idx="174">
                  <c:v>0.4771047515602922</c:v>
                </c:pt>
                <c:pt idx="175">
                  <c:v>0.48041618741018977</c:v>
                </c:pt>
                <c:pt idx="176">
                  <c:v>0.47021605412538897</c:v>
                </c:pt>
                <c:pt idx="177">
                  <c:v>0.48405506182998742</c:v>
                </c:pt>
                <c:pt idx="178">
                  <c:v>0.47269447592959191</c:v>
                </c:pt>
                <c:pt idx="179">
                  <c:v>0.48526304393027653</c:v>
                </c:pt>
                <c:pt idx="180">
                  <c:v>0.47104296978661536</c:v>
                </c:pt>
                <c:pt idx="181">
                  <c:v>0.48733020842538272</c:v>
                </c:pt>
                <c:pt idx="182">
                  <c:v>0.4788514088810425</c:v>
                </c:pt>
                <c:pt idx="183">
                  <c:v>0.48055029284732931</c:v>
                </c:pt>
                <c:pt idx="184">
                  <c:v>0.47218250059429545</c:v>
                </c:pt>
                <c:pt idx="185">
                  <c:v>0.47984474970600893</c:v>
                </c:pt>
                <c:pt idx="186">
                  <c:v>0.47880335587634004</c:v>
                </c:pt>
                <c:pt idx="187">
                  <c:v>0.486479580978257</c:v>
                </c:pt>
                <c:pt idx="188">
                  <c:v>0.48538991870893872</c:v>
                </c:pt>
                <c:pt idx="189">
                  <c:v>0.47407637358176352</c:v>
                </c:pt>
                <c:pt idx="190">
                  <c:v>0.49208703517290742</c:v>
                </c:pt>
                <c:pt idx="191">
                  <c:v>0.47783765039098192</c:v>
                </c:pt>
                <c:pt idx="192">
                  <c:v>0.48291253581933308</c:v>
                </c:pt>
                <c:pt idx="193">
                  <c:v>0.48083863134545424</c:v>
                </c:pt>
                <c:pt idx="194">
                  <c:v>0.47580970814624035</c:v>
                </c:pt>
                <c:pt idx="195">
                  <c:v>0.47505327314527662</c:v>
                </c:pt>
                <c:pt idx="196">
                  <c:v>0.47318805240886491</c:v>
                </c:pt>
                <c:pt idx="197">
                  <c:v>0.48003471303248546</c:v>
                </c:pt>
                <c:pt idx="198">
                  <c:v>0.47433089014720581</c:v>
                </c:pt>
                <c:pt idx="199">
                  <c:v>0.47367182951037951</c:v>
                </c:pt>
                <c:pt idx="200">
                  <c:v>0.47358174176794904</c:v>
                </c:pt>
                <c:pt idx="201">
                  <c:v>0.47620641317809514</c:v>
                </c:pt>
                <c:pt idx="202">
                  <c:v>0.46382575128161208</c:v>
                </c:pt>
                <c:pt idx="203">
                  <c:v>0.46490783344779796</c:v>
                </c:pt>
                <c:pt idx="204">
                  <c:v>0.47396660340492502</c:v>
                </c:pt>
                <c:pt idx="205">
                  <c:v>0.47835454749127226</c:v>
                </c:pt>
                <c:pt idx="206">
                  <c:v>0.48323095035358388</c:v>
                </c:pt>
                <c:pt idx="207">
                  <c:v>0.48048709702808418</c:v>
                </c:pt>
                <c:pt idx="208">
                  <c:v>0.47012230971015367</c:v>
                </c:pt>
                <c:pt idx="209">
                  <c:v>0.46854046297060031</c:v>
                </c:pt>
                <c:pt idx="210">
                  <c:v>0.47672130546521418</c:v>
                </c:pt>
                <c:pt idx="211">
                  <c:v>0.47541849945911552</c:v>
                </c:pt>
                <c:pt idx="212">
                  <c:v>0.47268412094033813</c:v>
                </c:pt>
                <c:pt idx="213">
                  <c:v>0.48418825992415354</c:v>
                </c:pt>
                <c:pt idx="214">
                  <c:v>0.46950531555089764</c:v>
                </c:pt>
                <c:pt idx="215">
                  <c:v>0.48421407259394167</c:v>
                </c:pt>
                <c:pt idx="216">
                  <c:v>0.47566112949308198</c:v>
                </c:pt>
                <c:pt idx="217">
                  <c:v>0.47274264258522064</c:v>
                </c:pt>
                <c:pt idx="218">
                  <c:v>0.4805409133592638</c:v>
                </c:pt>
                <c:pt idx="219">
                  <c:v>0.48095412537548837</c:v>
                </c:pt>
                <c:pt idx="220">
                  <c:v>0.48399235654678624</c:v>
                </c:pt>
                <c:pt idx="221">
                  <c:v>0.47676260582034546</c:v>
                </c:pt>
                <c:pt idx="222">
                  <c:v>0.43852229920228608</c:v>
                </c:pt>
                <c:pt idx="223">
                  <c:v>0.48531175520334152</c:v>
                </c:pt>
                <c:pt idx="224">
                  <c:v>0.48693064231440897</c:v>
                </c:pt>
                <c:pt idx="225">
                  <c:v>0.47529732765231841</c:v>
                </c:pt>
                <c:pt idx="226">
                  <c:v>0.48034074995608589</c:v>
                </c:pt>
                <c:pt idx="227">
                  <c:v>0.48000454444382479</c:v>
                </c:pt>
                <c:pt idx="228">
                  <c:v>0.49113686521691247</c:v>
                </c:pt>
                <c:pt idx="229">
                  <c:v>0.47900553088886128</c:v>
                </c:pt>
                <c:pt idx="230">
                  <c:v>0.47676570998925594</c:v>
                </c:pt>
                <c:pt idx="231">
                  <c:v>0.48554038162119451</c:v>
                </c:pt>
                <c:pt idx="232">
                  <c:v>0.45970964208890286</c:v>
                </c:pt>
                <c:pt idx="233">
                  <c:v>0.47955042592257902</c:v>
                </c:pt>
                <c:pt idx="234">
                  <c:v>0.490024007469267</c:v>
                </c:pt>
                <c:pt idx="235">
                  <c:v>0.46931358789193073</c:v>
                </c:pt>
                <c:pt idx="236">
                  <c:v>0.45967439790815806</c:v>
                </c:pt>
                <c:pt idx="237">
                  <c:v>0.45307289569144266</c:v>
                </c:pt>
                <c:pt idx="238">
                  <c:v>0.47563856824445622</c:v>
                </c:pt>
                <c:pt idx="239">
                  <c:v>0.47716638684672669</c:v>
                </c:pt>
                <c:pt idx="240">
                  <c:v>0.47956288263510488</c:v>
                </c:pt>
                <c:pt idx="241">
                  <c:v>0.47595454626678413</c:v>
                </c:pt>
                <c:pt idx="242">
                  <c:v>0.45916298170314712</c:v>
                </c:pt>
                <c:pt idx="243">
                  <c:v>0.47507502468722851</c:v>
                </c:pt>
                <c:pt idx="244">
                  <c:v>0.46389066678541357</c:v>
                </c:pt>
                <c:pt idx="245">
                  <c:v>0.45903483026011188</c:v>
                </c:pt>
                <c:pt idx="246">
                  <c:v>0.49089745277015373</c:v>
                </c:pt>
                <c:pt idx="247">
                  <c:v>0.47561167985521791</c:v>
                </c:pt>
                <c:pt idx="248">
                  <c:v>0.43076550695994048</c:v>
                </c:pt>
                <c:pt idx="249">
                  <c:v>0.51551768110144103</c:v>
                </c:pt>
                <c:pt idx="250">
                  <c:v>0.47957744737360886</c:v>
                </c:pt>
                <c:pt idx="251">
                  <c:v>0.45249157869292517</c:v>
                </c:pt>
                <c:pt idx="252">
                  <c:v>0.4587238027947097</c:v>
                </c:pt>
                <c:pt idx="253">
                  <c:v>0.49478189669214423</c:v>
                </c:pt>
                <c:pt idx="254">
                  <c:v>0.47877997580341991</c:v>
                </c:pt>
                <c:pt idx="255">
                  <c:v>0.4761498123875707</c:v>
                </c:pt>
                <c:pt idx="256">
                  <c:v>0.51518345869549642</c:v>
                </c:pt>
                <c:pt idx="257">
                  <c:v>0.50267596637224055</c:v>
                </c:pt>
                <c:pt idx="258">
                  <c:v>0.51022499657993148</c:v>
                </c:pt>
                <c:pt idx="259">
                  <c:v>0.52746570306181018</c:v>
                </c:pt>
                <c:pt idx="260">
                  <c:v>0.46405788048866142</c:v>
                </c:pt>
                <c:pt idx="261">
                  <c:v>0.44377542801954295</c:v>
                </c:pt>
                <c:pt idx="262">
                  <c:v>0.45792978734941381</c:v>
                </c:pt>
                <c:pt idx="263">
                  <c:v>0.47147338042009534</c:v>
                </c:pt>
                <c:pt idx="264">
                  <c:v>0.51649089747389165</c:v>
                </c:pt>
                <c:pt idx="265">
                  <c:v>0</c:v>
                </c:pt>
                <c:pt idx="266">
                  <c:v>0.5321198575888072</c:v>
                </c:pt>
                <c:pt idx="267">
                  <c:v>0.47633378588155456</c:v>
                </c:pt>
                <c:pt idx="268">
                  <c:v>0.4907236603798707</c:v>
                </c:pt>
                <c:pt idx="269">
                  <c:v>0.52295914346340822</c:v>
                </c:pt>
                <c:pt idx="270">
                  <c:v>0.48414735727521097</c:v>
                </c:pt>
                <c:pt idx="271">
                  <c:v>0.61352642249434708</c:v>
                </c:pt>
                <c:pt idx="272">
                  <c:v>0.47416766043567171</c:v>
                </c:pt>
                <c:pt idx="273">
                  <c:v>0.6902635397777741</c:v>
                </c:pt>
                <c:pt idx="274">
                  <c:v>0.44255427838929906</c:v>
                </c:pt>
                <c:pt idx="275">
                  <c:v>0.52301708597249719</c:v>
                </c:pt>
                <c:pt idx="276">
                  <c:v>0.3929830261971044</c:v>
                </c:pt>
                <c:pt idx="277">
                  <c:v>0.46558431897155861</c:v>
                </c:pt>
                <c:pt idx="278">
                  <c:v>0.59072091868476273</c:v>
                </c:pt>
                <c:pt idx="279">
                  <c:v>0.58714743293328819</c:v>
                </c:pt>
                <c:pt idx="280">
                  <c:v>0.47504765208706612</c:v>
                </c:pt>
                <c:pt idx="281">
                  <c:v>0</c:v>
                </c:pt>
                <c:pt idx="282">
                  <c:v>0.41945325513194687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0.47878002392161512</c:v>
                </c:pt>
                <c:pt idx="287">
                  <c:v>0</c:v>
                </c:pt>
                <c:pt idx="288">
                  <c:v>0</c:v>
                </c:pt>
                <c:pt idx="289">
                  <c:v>0.44720845457383068</c:v>
                </c:pt>
                <c:pt idx="290">
                  <c:v>0.42979604923735132</c:v>
                </c:pt>
                <c:pt idx="291">
                  <c:v>0</c:v>
                </c:pt>
                <c:pt idx="292">
                  <c:v>0</c:v>
                </c:pt>
                <c:pt idx="293">
                  <c:v>0.50203463919025315</c:v>
                </c:pt>
                <c:pt idx="294">
                  <c:v>0.54744528549691029</c:v>
                </c:pt>
                <c:pt idx="295">
                  <c:v>0.53901457930505248</c:v>
                </c:pt>
                <c:pt idx="296">
                  <c:v>0</c:v>
                </c:pt>
                <c:pt idx="297">
                  <c:v>0.52286370920358682</c:v>
                </c:pt>
                <c:pt idx="298">
                  <c:v>0.33489719551790181</c:v>
                </c:pt>
                <c:pt idx="299">
                  <c:v>0.3654992418894662</c:v>
                </c:pt>
                <c:pt idx="300">
                  <c:v>0.59529604417365012</c:v>
                </c:pt>
                <c:pt idx="301">
                  <c:v>0</c:v>
                </c:pt>
                <c:pt idx="302">
                  <c:v>0</c:v>
                </c:pt>
                <c:pt idx="303">
                  <c:v>0.43771823131094723</c:v>
                </c:pt>
                <c:pt idx="304">
                  <c:v>0</c:v>
                </c:pt>
                <c:pt idx="305">
                  <c:v>0.41515241541769665</c:v>
                </c:pt>
                <c:pt idx="306">
                  <c:v>0.42294519962060217</c:v>
                </c:pt>
                <c:pt idx="307">
                  <c:v>0.629020449890903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0.51178105922139527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0.62074467391387267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0.54323127071146082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0.56294189175023823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0.55803855235984767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0.48357747105892313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0.3393702254544112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0.46603693333020102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125-4CFA-A988-9A0AAAF134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4589136"/>
        <c:axId val="415741104"/>
      </c:scatterChart>
      <c:valAx>
        <c:axId val="354589136"/>
        <c:scaling>
          <c:orientation val="minMax"/>
          <c:max val="-5"/>
          <c:min val="-5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FI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FI"/>
          </a:p>
        </c:txPr>
        <c:crossAx val="415741104"/>
        <c:crosses val="autoZero"/>
        <c:crossBetween val="midCat"/>
      </c:valAx>
      <c:valAx>
        <c:axId val="415741104"/>
        <c:scaling>
          <c:orientation val="minMax"/>
          <c:max val="0.9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Pmax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FI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FI"/>
          </a:p>
        </c:txPr>
        <c:crossAx val="35458913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FI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8868170415598"/>
          <c:y val="5.0925907361509419E-2"/>
          <c:w val="0.80186930308046955"/>
          <c:h val="0.80437226730140488"/>
        </c:manualLayout>
      </c:layout>
      <c:scatterChart>
        <c:scatterStyle val="lineMarker"/>
        <c:varyColors val="0"/>
        <c:ser>
          <c:idx val="0"/>
          <c:order val="0"/>
          <c:tx>
            <c:v>100 µm pitch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Fractions!$A$88:$A$101</c:f>
              <c:numCache>
                <c:formatCode>General</c:formatCode>
                <c:ptCount val="14"/>
                <c:pt idx="0">
                  <c:v>-5.1550000000000002</c:v>
                </c:pt>
                <c:pt idx="1">
                  <c:v>-5.1449999999999996</c:v>
                </c:pt>
                <c:pt idx="2">
                  <c:v>-5.1349999999999998</c:v>
                </c:pt>
                <c:pt idx="3">
                  <c:v>-5.1250000000000009</c:v>
                </c:pt>
                <c:pt idx="4">
                  <c:v>-5.1150000000000002</c:v>
                </c:pt>
                <c:pt idx="5">
                  <c:v>-5.1050000000000004</c:v>
                </c:pt>
                <c:pt idx="6">
                  <c:v>-5.0949999999999998</c:v>
                </c:pt>
                <c:pt idx="7">
                  <c:v>-5.085</c:v>
                </c:pt>
                <c:pt idx="8">
                  <c:v>-5.0749999999999993</c:v>
                </c:pt>
                <c:pt idx="9">
                  <c:v>-5.0650000000000004</c:v>
                </c:pt>
                <c:pt idx="10">
                  <c:v>-5.0550000000000006</c:v>
                </c:pt>
                <c:pt idx="11">
                  <c:v>-5.0449999999999999</c:v>
                </c:pt>
                <c:pt idx="12">
                  <c:v>-5.0350000000000001</c:v>
                </c:pt>
                <c:pt idx="13">
                  <c:v>-5.0249999999999986</c:v>
                </c:pt>
              </c:numCache>
            </c:numRef>
          </c:xVal>
          <c:yVal>
            <c:numRef>
              <c:f>Fractions!$C$88:$C$101</c:f>
              <c:numCache>
                <c:formatCode>General</c:formatCode>
                <c:ptCount val="14"/>
                <c:pt idx="0">
                  <c:v>0.24076135977374716</c:v>
                </c:pt>
                <c:pt idx="1">
                  <c:v>0.24990868618380213</c:v>
                </c:pt>
                <c:pt idx="2">
                  <c:v>0.26452312634283265</c:v>
                </c:pt>
                <c:pt idx="3">
                  <c:v>0.29053153918982211</c:v>
                </c:pt>
                <c:pt idx="4">
                  <c:v>0.32620200836585617</c:v>
                </c:pt>
                <c:pt idx="5">
                  <c:v>0.38551629639401186</c:v>
                </c:pt>
                <c:pt idx="6">
                  <c:v>0.45968919786532642</c:v>
                </c:pt>
                <c:pt idx="7">
                  <c:v>0.52131108061371345</c:v>
                </c:pt>
                <c:pt idx="8">
                  <c:v>0.58598579334170842</c:v>
                </c:pt>
                <c:pt idx="9">
                  <c:v>0.64306443336636077</c:v>
                </c:pt>
                <c:pt idx="10">
                  <c:v>0.69001076213140211</c:v>
                </c:pt>
                <c:pt idx="11">
                  <c:v>0.7172536867023791</c:v>
                </c:pt>
                <c:pt idx="12">
                  <c:v>0.74185445269625394</c:v>
                </c:pt>
                <c:pt idx="13">
                  <c:v>0.74862806563345974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62F-47E3-8C95-9306AD1EF911}"/>
            </c:ext>
          </c:extLst>
        </c:ser>
        <c:ser>
          <c:idx val="1"/>
          <c:order val="1"/>
          <c:tx>
            <c:v>150 µm pitch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Fractions!$D$74:$D$91</c:f>
              <c:numCache>
                <c:formatCode>General</c:formatCode>
                <c:ptCount val="18"/>
                <c:pt idx="0">
                  <c:v>-5.2750000000000004</c:v>
                </c:pt>
                <c:pt idx="1">
                  <c:v>-5.2649999999999997</c:v>
                </c:pt>
                <c:pt idx="2">
                  <c:v>-5.2549999999999999</c:v>
                </c:pt>
                <c:pt idx="3">
                  <c:v>-5.2450000000000001</c:v>
                </c:pt>
                <c:pt idx="4">
                  <c:v>-5.2349999999999994</c:v>
                </c:pt>
                <c:pt idx="5">
                  <c:v>-5.2250000000000014</c:v>
                </c:pt>
                <c:pt idx="6">
                  <c:v>-5.2149999999999999</c:v>
                </c:pt>
                <c:pt idx="7">
                  <c:v>-5.2050000000000001</c:v>
                </c:pt>
                <c:pt idx="8">
                  <c:v>-5.1950000000000003</c:v>
                </c:pt>
                <c:pt idx="9">
                  <c:v>-5.1849999999999996</c:v>
                </c:pt>
                <c:pt idx="10">
                  <c:v>-5.1750000000000007</c:v>
                </c:pt>
                <c:pt idx="11">
                  <c:v>-5.1649999999999991</c:v>
                </c:pt>
                <c:pt idx="12">
                  <c:v>-5.1550000000000002</c:v>
                </c:pt>
                <c:pt idx="13">
                  <c:v>-5.1449999999999996</c:v>
                </c:pt>
                <c:pt idx="14">
                  <c:v>-5.1349999999999998</c:v>
                </c:pt>
                <c:pt idx="15">
                  <c:v>-5.1250000000000009</c:v>
                </c:pt>
                <c:pt idx="16">
                  <c:v>-5.1150000000000002</c:v>
                </c:pt>
                <c:pt idx="17">
                  <c:v>-5.1050000000000004</c:v>
                </c:pt>
              </c:numCache>
            </c:numRef>
          </c:xVal>
          <c:yVal>
            <c:numRef>
              <c:f>Fractions!$F$74:$F$91</c:f>
              <c:numCache>
                <c:formatCode>General</c:formatCode>
                <c:ptCount val="18"/>
                <c:pt idx="0">
                  <c:v>0.1854666896084356</c:v>
                </c:pt>
                <c:pt idx="1">
                  <c:v>0.19747346902568752</c:v>
                </c:pt>
                <c:pt idx="2">
                  <c:v>0.22259280877492707</c:v>
                </c:pt>
                <c:pt idx="3">
                  <c:v>0.25474971373482946</c:v>
                </c:pt>
                <c:pt idx="4">
                  <c:v>0.29558964175151869</c:v>
                </c:pt>
                <c:pt idx="5">
                  <c:v>0.34880554781784973</c:v>
                </c:pt>
                <c:pt idx="6">
                  <c:v>0.40043758130910273</c:v>
                </c:pt>
                <c:pt idx="7">
                  <c:v>0.44849639995899104</c:v>
                </c:pt>
                <c:pt idx="8">
                  <c:v>0.51170017874112372</c:v>
                </c:pt>
                <c:pt idx="9">
                  <c:v>0.56828958278483999</c:v>
                </c:pt>
                <c:pt idx="10">
                  <c:v>0.62106575831338307</c:v>
                </c:pt>
                <c:pt idx="11">
                  <c:v>0.66449182462136369</c:v>
                </c:pt>
                <c:pt idx="12">
                  <c:v>0.71602786445589861</c:v>
                </c:pt>
                <c:pt idx="13">
                  <c:v>0.74918498521398336</c:v>
                </c:pt>
                <c:pt idx="14">
                  <c:v>0.78324774319776447</c:v>
                </c:pt>
                <c:pt idx="15">
                  <c:v>0.80360362773471605</c:v>
                </c:pt>
                <c:pt idx="16">
                  <c:v>0.81458984915301491</c:v>
                </c:pt>
                <c:pt idx="17">
                  <c:v>0.81890324792169833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62F-47E3-8C95-9306AD1EF911}"/>
            </c:ext>
          </c:extLst>
        </c:ser>
        <c:ser>
          <c:idx val="2"/>
          <c:order val="2"/>
          <c:tx>
            <c:v>200 µm pitch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Fractions!$G$56:$G$80</c:f>
              <c:numCache>
                <c:formatCode>General</c:formatCode>
                <c:ptCount val="25"/>
                <c:pt idx="0">
                  <c:v>-5.4550000000000001</c:v>
                </c:pt>
                <c:pt idx="1">
                  <c:v>-5.4450000000000003</c:v>
                </c:pt>
                <c:pt idx="2">
                  <c:v>-5.4349999999999996</c:v>
                </c:pt>
                <c:pt idx="3">
                  <c:v>-5.4250000000000007</c:v>
                </c:pt>
                <c:pt idx="4">
                  <c:v>-5.4149999999999991</c:v>
                </c:pt>
                <c:pt idx="5">
                  <c:v>-5.4050000000000002</c:v>
                </c:pt>
                <c:pt idx="6">
                  <c:v>-5.3949999999999996</c:v>
                </c:pt>
                <c:pt idx="7">
                  <c:v>-5.3849999999999998</c:v>
                </c:pt>
                <c:pt idx="8">
                  <c:v>-5.375</c:v>
                </c:pt>
                <c:pt idx="9">
                  <c:v>-5.3649999999999993</c:v>
                </c:pt>
                <c:pt idx="10">
                  <c:v>-5.3550000000000004</c:v>
                </c:pt>
                <c:pt idx="11">
                  <c:v>-5.3449999999999998</c:v>
                </c:pt>
                <c:pt idx="12">
                  <c:v>-5.335</c:v>
                </c:pt>
                <c:pt idx="13">
                  <c:v>-5.3250000000000002</c:v>
                </c:pt>
                <c:pt idx="14">
                  <c:v>-5.3150000000000004</c:v>
                </c:pt>
                <c:pt idx="15">
                  <c:v>-5.3050000000000006</c:v>
                </c:pt>
                <c:pt idx="16">
                  <c:v>-5.2949999999999999</c:v>
                </c:pt>
                <c:pt idx="17">
                  <c:v>-5.2850000000000001</c:v>
                </c:pt>
                <c:pt idx="18">
                  <c:v>-5.2750000000000004</c:v>
                </c:pt>
                <c:pt idx="19">
                  <c:v>-5.2649999999999997</c:v>
                </c:pt>
                <c:pt idx="20">
                  <c:v>-5.2549999999999999</c:v>
                </c:pt>
                <c:pt idx="21">
                  <c:v>-5.2450000000000001</c:v>
                </c:pt>
                <c:pt idx="22">
                  <c:v>-5.2349999999999994</c:v>
                </c:pt>
                <c:pt idx="23">
                  <c:v>-5.2250000000000014</c:v>
                </c:pt>
                <c:pt idx="24">
                  <c:v>-5.2149999999999999</c:v>
                </c:pt>
              </c:numCache>
            </c:numRef>
          </c:xVal>
          <c:yVal>
            <c:numRef>
              <c:f>Fractions!$I$56:$I$80</c:f>
              <c:numCache>
                <c:formatCode>General</c:formatCode>
                <c:ptCount val="25"/>
                <c:pt idx="0">
                  <c:v>0.14044513079155288</c:v>
                </c:pt>
                <c:pt idx="1">
                  <c:v>0.1450254669268046</c:v>
                </c:pt>
                <c:pt idx="2">
                  <c:v>0.14819743166087099</c:v>
                </c:pt>
                <c:pt idx="3">
                  <c:v>0.16191545788501274</c:v>
                </c:pt>
                <c:pt idx="4">
                  <c:v>0.18256081840065547</c:v>
                </c:pt>
                <c:pt idx="5">
                  <c:v>0.20761228036358001</c:v>
                </c:pt>
                <c:pt idx="6">
                  <c:v>0.23843675213288096</c:v>
                </c:pt>
                <c:pt idx="7">
                  <c:v>0.27789417004491723</c:v>
                </c:pt>
                <c:pt idx="8">
                  <c:v>0.32009843139356692</c:v>
                </c:pt>
                <c:pt idx="9">
                  <c:v>0.36221788195486149</c:v>
                </c:pt>
                <c:pt idx="10">
                  <c:v>0.4008205130305641</c:v>
                </c:pt>
                <c:pt idx="11">
                  <c:v>0.44782211261019939</c:v>
                </c:pt>
                <c:pt idx="12">
                  <c:v>0.49138543266487605</c:v>
                </c:pt>
                <c:pt idx="13">
                  <c:v>0.53201131283746828</c:v>
                </c:pt>
                <c:pt idx="14">
                  <c:v>0.58154104270593776</c:v>
                </c:pt>
                <c:pt idx="15">
                  <c:v>0.62123123183688767</c:v>
                </c:pt>
                <c:pt idx="16">
                  <c:v>0.66941019785702049</c:v>
                </c:pt>
                <c:pt idx="17">
                  <c:v>0.70808849767019211</c:v>
                </c:pt>
                <c:pt idx="18">
                  <c:v>0.75079724296604422</c:v>
                </c:pt>
                <c:pt idx="19">
                  <c:v>0.77784027780154286</c:v>
                </c:pt>
                <c:pt idx="20">
                  <c:v>0.80458641793805752</c:v>
                </c:pt>
                <c:pt idx="21">
                  <c:v>0.82359372699731148</c:v>
                </c:pt>
                <c:pt idx="22">
                  <c:v>0.83514107031612383</c:v>
                </c:pt>
                <c:pt idx="23">
                  <c:v>0.84235458221100856</c:v>
                </c:pt>
                <c:pt idx="24">
                  <c:v>0.84406189448640212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62F-47E3-8C95-9306AD1EF9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601119"/>
        <c:axId val="372601951"/>
      </c:scatterChart>
      <c:valAx>
        <c:axId val="372601119"/>
        <c:scaling>
          <c:orientation val="minMax"/>
          <c:max val="-5"/>
          <c:min val="-5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Position [mm]</a:t>
                </a:r>
              </a:p>
            </c:rich>
          </c:tx>
          <c:layout>
            <c:manualLayout>
              <c:xMode val="edge"/>
              <c:yMode val="edge"/>
              <c:x val="0.42817752781795454"/>
              <c:y val="0.929805578745749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FI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FI"/>
          </a:p>
        </c:txPr>
        <c:crossAx val="372601951"/>
        <c:crosses val="autoZero"/>
        <c:crossBetween val="midCat"/>
      </c:valAx>
      <c:valAx>
        <c:axId val="372601951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Pmax fraction</a:t>
                </a:r>
              </a:p>
            </c:rich>
          </c:tx>
          <c:layout>
            <c:manualLayout>
              <c:xMode val="edge"/>
              <c:yMode val="edge"/>
              <c:x val="6.8674432304509691E-3"/>
              <c:y val="0.327050791119029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FI"/>
            </a:p>
          </c:txPr>
        </c:title>
        <c:numFmt formatCode="General" sourceLinked="1"/>
        <c:majorTickMark val="in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FI"/>
          </a:p>
        </c:txPr>
        <c:crossAx val="372601119"/>
        <c:crossesAt val="-5.5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7238625689643639"/>
          <c:y val="4.947843121948034E-2"/>
          <c:w val="0.25959855170485591"/>
          <c:h val="0.1792972565755117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F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en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37085910933562"/>
          <c:y val="8.5706827724193732E-2"/>
          <c:w val="0.81958134225850765"/>
          <c:h val="0.7423186563776667"/>
        </c:manualLayout>
      </c:layout>
      <c:scatterChart>
        <c:scatterStyle val="lineMarker"/>
        <c:varyColors val="0"/>
        <c:ser>
          <c:idx val="1"/>
          <c:order val="0"/>
          <c:tx>
            <c:v>Pitch 200 - length 0.5 cm</c:v>
          </c:tx>
          <c:spPr>
            <a:ln>
              <a:solidFill>
                <a:srgbClr val="ED19CF"/>
              </a:solidFill>
              <a:prstDash val="sysDash"/>
            </a:ln>
          </c:spPr>
          <c:marker>
            <c:symbol val="none"/>
          </c:marker>
          <c:xVal>
            <c:numRef>
              <c:f>'200 um'!$C$2:$C$140</c:f>
              <c:numCache>
                <c:formatCode>General</c:formatCode>
                <c:ptCount val="139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</c:numCache>
            </c:numRef>
          </c:xVal>
          <c:yVal>
            <c:numRef>
              <c:f>'200 um'!$D$2:$D$140</c:f>
              <c:numCache>
                <c:formatCode>General</c:formatCode>
                <c:ptCount val="139"/>
                <c:pt idx="0">
                  <c:v>0.69570314884185791</c:v>
                </c:pt>
                <c:pt idx="1">
                  <c:v>0.74312502145767212</c:v>
                </c:pt>
                <c:pt idx="2">
                  <c:v>0.85781252384185791</c:v>
                </c:pt>
                <c:pt idx="3">
                  <c:v>0.67945313453674316</c:v>
                </c:pt>
                <c:pt idx="4">
                  <c:v>0.77195310592651367</c:v>
                </c:pt>
                <c:pt idx="5">
                  <c:v>0.64390623569488525</c:v>
                </c:pt>
                <c:pt idx="6">
                  <c:v>0.67820310592651367</c:v>
                </c:pt>
                <c:pt idx="7">
                  <c:v>0.66124999523162842</c:v>
                </c:pt>
                <c:pt idx="8">
                  <c:v>0.63835936784744263</c:v>
                </c:pt>
                <c:pt idx="9">
                  <c:v>0.66101562976837158</c:v>
                </c:pt>
                <c:pt idx="10">
                  <c:v>0.6134374737739563</c:v>
                </c:pt>
                <c:pt idx="11">
                  <c:v>0.65093749761581421</c:v>
                </c:pt>
                <c:pt idx="12">
                  <c:v>0.78945314884185791</c:v>
                </c:pt>
                <c:pt idx="13">
                  <c:v>0.98414063453674316</c:v>
                </c:pt>
                <c:pt idx="14">
                  <c:v>1.003281235694885</c:v>
                </c:pt>
                <c:pt idx="15">
                  <c:v>1.069687485694885</c:v>
                </c:pt>
                <c:pt idx="16">
                  <c:v>1.1228905916213989</c:v>
                </c:pt>
                <c:pt idx="17">
                  <c:v>1.179062485694885</c:v>
                </c:pt>
                <c:pt idx="18">
                  <c:v>1.3798437118530269</c:v>
                </c:pt>
                <c:pt idx="19">
                  <c:v>1.2856249809265139</c:v>
                </c:pt>
                <c:pt idx="20">
                  <c:v>1.3447656631469731</c:v>
                </c:pt>
                <c:pt idx="21">
                  <c:v>1.3393750190734861</c:v>
                </c:pt>
                <c:pt idx="22">
                  <c:v>0.78687500953674316</c:v>
                </c:pt>
                <c:pt idx="23">
                  <c:v>0.66070312261581421</c:v>
                </c:pt>
                <c:pt idx="24">
                  <c:v>0.67945313453674316</c:v>
                </c:pt>
                <c:pt idx="25">
                  <c:v>0.56289064884185791</c:v>
                </c:pt>
                <c:pt idx="26">
                  <c:v>0.71726560592651367</c:v>
                </c:pt>
                <c:pt idx="27">
                  <c:v>0.59953123331069946</c:v>
                </c:pt>
                <c:pt idx="28">
                  <c:v>0.56734377145767212</c:v>
                </c:pt>
                <c:pt idx="29">
                  <c:v>0.57218748331069946</c:v>
                </c:pt>
                <c:pt idx="30">
                  <c:v>0.57375001907348633</c:v>
                </c:pt>
                <c:pt idx="31">
                  <c:v>0.94445312023162842</c:v>
                </c:pt>
                <c:pt idx="32">
                  <c:v>2.7113280296325679</c:v>
                </c:pt>
                <c:pt idx="33">
                  <c:v>4.5400781631469727</c:v>
                </c:pt>
                <c:pt idx="34">
                  <c:v>4.7055468559265137</c:v>
                </c:pt>
                <c:pt idx="35">
                  <c:v>5.6892967224121094</c:v>
                </c:pt>
                <c:pt idx="36">
                  <c:v>6.1759376525878906</c:v>
                </c:pt>
                <c:pt idx="37">
                  <c:v>7.315546989440918</c:v>
                </c:pt>
                <c:pt idx="38">
                  <c:v>8.1117191314697266</c:v>
                </c:pt>
                <c:pt idx="39">
                  <c:v>9.3952341079711914</c:v>
                </c:pt>
                <c:pt idx="40">
                  <c:v>9.3084373474121094</c:v>
                </c:pt>
                <c:pt idx="41">
                  <c:v>8.9221878051757813</c:v>
                </c:pt>
                <c:pt idx="42">
                  <c:v>6.7451562881469727</c:v>
                </c:pt>
                <c:pt idx="43">
                  <c:v>1.852812528610229</c:v>
                </c:pt>
                <c:pt idx="44">
                  <c:v>0.96882814168930054</c:v>
                </c:pt>
                <c:pt idx="45">
                  <c:v>0.59617185592651367</c:v>
                </c:pt>
                <c:pt idx="46">
                  <c:v>0.76781249046325684</c:v>
                </c:pt>
                <c:pt idx="47">
                  <c:v>0.64382815361022949</c:v>
                </c:pt>
                <c:pt idx="48">
                  <c:v>0.62867188453674316</c:v>
                </c:pt>
                <c:pt idx="49">
                  <c:v>1.082734346389771</c:v>
                </c:pt>
                <c:pt idx="50">
                  <c:v>1.653515577316284</c:v>
                </c:pt>
                <c:pt idx="51">
                  <c:v>2.6584374904632568</c:v>
                </c:pt>
                <c:pt idx="52">
                  <c:v>10.39195346832275</c:v>
                </c:pt>
                <c:pt idx="53">
                  <c:v>19.21132850646973</c:v>
                </c:pt>
                <c:pt idx="54">
                  <c:v>23.150312423706051</c:v>
                </c:pt>
                <c:pt idx="55">
                  <c:v>30.062030792236332</c:v>
                </c:pt>
                <c:pt idx="56">
                  <c:v>32.947109222412109</c:v>
                </c:pt>
                <c:pt idx="57">
                  <c:v>36.918357849121087</c:v>
                </c:pt>
                <c:pt idx="58">
                  <c:v>39.27734375</c:v>
                </c:pt>
                <c:pt idx="59">
                  <c:v>40.724376678466797</c:v>
                </c:pt>
                <c:pt idx="60">
                  <c:v>38.587108612060547</c:v>
                </c:pt>
                <c:pt idx="61">
                  <c:v>37.852733612060547</c:v>
                </c:pt>
                <c:pt idx="62">
                  <c:v>34.559295654296882</c:v>
                </c:pt>
                <c:pt idx="63">
                  <c:v>11.32148456573486</c:v>
                </c:pt>
                <c:pt idx="64">
                  <c:v>3.5780467987060551</c:v>
                </c:pt>
                <c:pt idx="65">
                  <c:v>1.567812442779541</c:v>
                </c:pt>
                <c:pt idx="66">
                  <c:v>1.4731249809265139</c:v>
                </c:pt>
                <c:pt idx="67">
                  <c:v>1.0757812261581421</c:v>
                </c:pt>
                <c:pt idx="68">
                  <c:v>0.95539063215255737</c:v>
                </c:pt>
                <c:pt idx="69">
                  <c:v>1.4521093368530269</c:v>
                </c:pt>
                <c:pt idx="70">
                  <c:v>1.572187542915344</c:v>
                </c:pt>
                <c:pt idx="71">
                  <c:v>3.242031335830688</c:v>
                </c:pt>
                <c:pt idx="72">
                  <c:v>14.86656284332275</c:v>
                </c:pt>
                <c:pt idx="73">
                  <c:v>35.807109832763672</c:v>
                </c:pt>
                <c:pt idx="74">
                  <c:v>38.558982849121087</c:v>
                </c:pt>
                <c:pt idx="75">
                  <c:v>41.583202362060547</c:v>
                </c:pt>
                <c:pt idx="76">
                  <c:v>41.701560974121087</c:v>
                </c:pt>
                <c:pt idx="77">
                  <c:v>40.140625</c:v>
                </c:pt>
                <c:pt idx="78">
                  <c:v>37.446407318115227</c:v>
                </c:pt>
                <c:pt idx="79">
                  <c:v>33.421329498291023</c:v>
                </c:pt>
                <c:pt idx="80">
                  <c:v>28.88961029052734</c:v>
                </c:pt>
                <c:pt idx="81">
                  <c:v>23.787187576293949</c:v>
                </c:pt>
                <c:pt idx="82">
                  <c:v>21.107656478881839</c:v>
                </c:pt>
                <c:pt idx="83">
                  <c:v>9.3834371566772461</c:v>
                </c:pt>
                <c:pt idx="84">
                  <c:v>3.0231249332427979</c:v>
                </c:pt>
                <c:pt idx="85">
                  <c:v>1.580781221389771</c:v>
                </c:pt>
                <c:pt idx="86">
                  <c:v>1.0282812118530269</c:v>
                </c:pt>
                <c:pt idx="87">
                  <c:v>0.90296876430511475</c:v>
                </c:pt>
                <c:pt idx="88">
                  <c:v>0.69953125715255737</c:v>
                </c:pt>
                <c:pt idx="89">
                  <c:v>0.59609377384185791</c:v>
                </c:pt>
                <c:pt idx="90">
                  <c:v>0.6756250262260437</c:v>
                </c:pt>
                <c:pt idx="91">
                  <c:v>0.99632811546325684</c:v>
                </c:pt>
                <c:pt idx="92">
                  <c:v>2.198359489440918</c:v>
                </c:pt>
                <c:pt idx="93">
                  <c:v>7.4413280487060547</c:v>
                </c:pt>
                <c:pt idx="94">
                  <c:v>8.8625783920288086</c:v>
                </c:pt>
                <c:pt idx="95">
                  <c:v>9.0417966842651367</c:v>
                </c:pt>
                <c:pt idx="96">
                  <c:v>9.9699220657348633</c:v>
                </c:pt>
                <c:pt idx="97">
                  <c:v>9.3414058685302734</c:v>
                </c:pt>
                <c:pt idx="98">
                  <c:v>8.8514060974121094</c:v>
                </c:pt>
                <c:pt idx="99">
                  <c:v>7.9192185401916504</c:v>
                </c:pt>
                <c:pt idx="100">
                  <c:v>6.6197657585144043</c:v>
                </c:pt>
                <c:pt idx="101">
                  <c:v>5.026796817779541</c:v>
                </c:pt>
                <c:pt idx="102">
                  <c:v>4.5637497901916504</c:v>
                </c:pt>
                <c:pt idx="103">
                  <c:v>2.907343864440918</c:v>
                </c:pt>
                <c:pt idx="104">
                  <c:v>1.288515567779541</c:v>
                </c:pt>
                <c:pt idx="105">
                  <c:v>0.86492186784744263</c:v>
                </c:pt>
                <c:pt idx="106">
                  <c:v>0.74085938930511475</c:v>
                </c:pt>
                <c:pt idx="107">
                  <c:v>0.57460939884185791</c:v>
                </c:pt>
                <c:pt idx="108">
                  <c:v>0.63999998569488525</c:v>
                </c:pt>
                <c:pt idx="109">
                  <c:v>0.806640625</c:v>
                </c:pt>
                <c:pt idx="110">
                  <c:v>0.53273439407348633</c:v>
                </c:pt>
                <c:pt idx="111">
                  <c:v>0.59187501668930054</c:v>
                </c:pt>
                <c:pt idx="112">
                  <c:v>0.6053125262260437</c:v>
                </c:pt>
                <c:pt idx="113">
                  <c:v>0.73343747854232788</c:v>
                </c:pt>
                <c:pt idx="114">
                  <c:v>1.323046922683716</c:v>
                </c:pt>
                <c:pt idx="115">
                  <c:v>1.1084375381469731</c:v>
                </c:pt>
                <c:pt idx="116">
                  <c:v>1.640078067779541</c:v>
                </c:pt>
                <c:pt idx="117">
                  <c:v>1.2028906345367429</c:v>
                </c:pt>
                <c:pt idx="118">
                  <c:v>1.407578110694885</c:v>
                </c:pt>
                <c:pt idx="119">
                  <c:v>1.461249947547913</c:v>
                </c:pt>
                <c:pt idx="120">
                  <c:v>1.2693749666213989</c:v>
                </c:pt>
                <c:pt idx="121">
                  <c:v>0.92851561307907104</c:v>
                </c:pt>
                <c:pt idx="122">
                  <c:v>1.100781202316284</c:v>
                </c:pt>
                <c:pt idx="123">
                  <c:v>1.4808593988418579</c:v>
                </c:pt>
                <c:pt idx="124">
                  <c:v>0.66531252861022949</c:v>
                </c:pt>
                <c:pt idx="125">
                  <c:v>0.69796872138977051</c:v>
                </c:pt>
                <c:pt idx="126">
                  <c:v>0.68492186069488525</c:v>
                </c:pt>
                <c:pt idx="127">
                  <c:v>0.57859373092651367</c:v>
                </c:pt>
                <c:pt idx="128">
                  <c:v>0.5603906512260437</c:v>
                </c:pt>
                <c:pt idx="129">
                  <c:v>0.65750002861022949</c:v>
                </c:pt>
                <c:pt idx="130">
                  <c:v>0.60445314645767212</c:v>
                </c:pt>
                <c:pt idx="131">
                  <c:v>0.60250002145767212</c:v>
                </c:pt>
                <c:pt idx="132">
                  <c:v>0.53023439645767212</c:v>
                </c:pt>
                <c:pt idx="133">
                  <c:v>0.64562499523162842</c:v>
                </c:pt>
                <c:pt idx="134">
                  <c:v>0.92445313930511475</c:v>
                </c:pt>
                <c:pt idx="135">
                  <c:v>0.70945310592651367</c:v>
                </c:pt>
                <c:pt idx="136">
                  <c:v>0.93812501430511475</c:v>
                </c:pt>
                <c:pt idx="137">
                  <c:v>1.1499218940734861</c:v>
                </c:pt>
                <c:pt idx="138">
                  <c:v>0.68093752861022949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66D-4557-9FE1-AD163A8E8AA7}"/>
            </c:ext>
          </c:extLst>
        </c:ser>
        <c:ser>
          <c:idx val="2"/>
          <c:order val="1"/>
          <c:tx>
            <c:v>Pitch 200 - length 1 cm</c:v>
          </c:tx>
          <c:spPr>
            <a:ln>
              <a:solidFill>
                <a:srgbClr val="ED19CF"/>
              </a:solidFill>
            </a:ln>
          </c:spPr>
          <c:marker>
            <c:symbol val="none"/>
          </c:marker>
          <c:xVal>
            <c:numRef>
              <c:f>'200 um'!$H$2:$H$120</c:f>
              <c:numCache>
                <c:formatCode>General</c:formatCode>
                <c:ptCount val="119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</c:numCache>
            </c:numRef>
          </c:xVal>
          <c:yVal>
            <c:numRef>
              <c:f>'200 um'!$I$2:$I$120</c:f>
              <c:numCache>
                <c:formatCode>General</c:formatCode>
                <c:ptCount val="1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1.341826915740967</c:v>
                </c:pt>
                <c:pt idx="25">
                  <c:v>0.89405050644507766</c:v>
                </c:pt>
                <c:pt idx="26">
                  <c:v>3.6306491264930139</c:v>
                </c:pt>
                <c:pt idx="27">
                  <c:v>5.653305420508751</c:v>
                </c:pt>
                <c:pt idx="28">
                  <c:v>5.9024638396043043</c:v>
                </c:pt>
                <c:pt idx="29">
                  <c:v>7.4429086538461533</c:v>
                </c:pt>
                <c:pt idx="30">
                  <c:v>7.9849155132587137</c:v>
                </c:pt>
                <c:pt idx="31">
                  <c:v>8.5989783360407905</c:v>
                </c:pt>
                <c:pt idx="32">
                  <c:v>8.9701322408822861</c:v>
                </c:pt>
                <c:pt idx="33">
                  <c:v>9.7609373239370498</c:v>
                </c:pt>
                <c:pt idx="34">
                  <c:v>9.8733175717867336</c:v>
                </c:pt>
                <c:pt idx="35">
                  <c:v>10.79897807194636</c:v>
                </c:pt>
                <c:pt idx="36">
                  <c:v>11.42091310941256</c:v>
                </c:pt>
                <c:pt idx="37">
                  <c:v>12.243569447444029</c:v>
                </c:pt>
                <c:pt idx="38">
                  <c:v>13.257452157827521</c:v>
                </c:pt>
                <c:pt idx="39">
                  <c:v>14.92740337665264</c:v>
                </c:pt>
                <c:pt idx="40">
                  <c:v>17.145011608417221</c:v>
                </c:pt>
                <c:pt idx="41">
                  <c:v>15.66550474900466</c:v>
                </c:pt>
                <c:pt idx="42">
                  <c:v>10.34320904658391</c:v>
                </c:pt>
                <c:pt idx="43">
                  <c:v>2.9368991118211012</c:v>
                </c:pt>
                <c:pt idx="44">
                  <c:v>1.0039062683398909</c:v>
                </c:pt>
                <c:pt idx="45">
                  <c:v>0.83954325089087856</c:v>
                </c:pt>
                <c:pt idx="46">
                  <c:v>0.66700719870053804</c:v>
                </c:pt>
                <c:pt idx="47">
                  <c:v>0.77740384982182431</c:v>
                </c:pt>
                <c:pt idx="48">
                  <c:v>0.52313703757065988</c:v>
                </c:pt>
                <c:pt idx="49">
                  <c:v>0.71370193591484654</c:v>
                </c:pt>
                <c:pt idx="50">
                  <c:v>1.020132211538461</c:v>
                </c:pt>
                <c:pt idx="51">
                  <c:v>2.9266826923076921</c:v>
                </c:pt>
                <c:pt idx="52">
                  <c:v>15.6999998826247</c:v>
                </c:pt>
                <c:pt idx="53">
                  <c:v>28.39976090651292</c:v>
                </c:pt>
                <c:pt idx="54">
                  <c:v>33.486357468825119</c:v>
                </c:pt>
                <c:pt idx="55">
                  <c:v>31.970672607421879</c:v>
                </c:pt>
                <c:pt idx="56">
                  <c:v>35.003785353440513</c:v>
                </c:pt>
                <c:pt idx="57">
                  <c:v>40.051982586200417</c:v>
                </c:pt>
                <c:pt idx="58">
                  <c:v>42.927163931039672</c:v>
                </c:pt>
                <c:pt idx="59">
                  <c:v>44.856309157151443</c:v>
                </c:pt>
                <c:pt idx="60">
                  <c:v>41.625360342172478</c:v>
                </c:pt>
                <c:pt idx="61">
                  <c:v>40.672296377328728</c:v>
                </c:pt>
                <c:pt idx="62">
                  <c:v>35.742968045748199</c:v>
                </c:pt>
                <c:pt idx="63">
                  <c:v>13.020373124342701</c:v>
                </c:pt>
                <c:pt idx="64">
                  <c:v>2.9581130467928372</c:v>
                </c:pt>
                <c:pt idx="65">
                  <c:v>1.335697082372812</c:v>
                </c:pt>
                <c:pt idx="66">
                  <c:v>0.86688701923076916</c:v>
                </c:pt>
                <c:pt idx="67">
                  <c:v>1.1557692747849679</c:v>
                </c:pt>
                <c:pt idx="68">
                  <c:v>0.71881009982182431</c:v>
                </c:pt>
                <c:pt idx="69">
                  <c:v>1.0957932472228999</c:v>
                </c:pt>
                <c:pt idx="70">
                  <c:v>0.83125004401573765</c:v>
                </c:pt>
                <c:pt idx="71">
                  <c:v>1.428365340599647</c:v>
                </c:pt>
                <c:pt idx="72">
                  <c:v>7.7759618025559636</c:v>
                </c:pt>
                <c:pt idx="73">
                  <c:v>32.152164165790261</c:v>
                </c:pt>
                <c:pt idx="74">
                  <c:v>38.977643526517433</c:v>
                </c:pt>
                <c:pt idx="75">
                  <c:v>39.479868962214539</c:v>
                </c:pt>
                <c:pt idx="76">
                  <c:v>42.0210941021259</c:v>
                </c:pt>
                <c:pt idx="77">
                  <c:v>42.061177767240082</c:v>
                </c:pt>
                <c:pt idx="78">
                  <c:v>40.976263192983772</c:v>
                </c:pt>
                <c:pt idx="79">
                  <c:v>40.126621539776139</c:v>
                </c:pt>
                <c:pt idx="80">
                  <c:v>34.845132094163162</c:v>
                </c:pt>
                <c:pt idx="81">
                  <c:v>29.65240478515625</c:v>
                </c:pt>
                <c:pt idx="82">
                  <c:v>26.414363567645729</c:v>
                </c:pt>
                <c:pt idx="83">
                  <c:v>15.41226020226112</c:v>
                </c:pt>
                <c:pt idx="84">
                  <c:v>4.2044470860407914</c:v>
                </c:pt>
                <c:pt idx="85">
                  <c:v>0.98659854668837321</c:v>
                </c:pt>
                <c:pt idx="86">
                  <c:v>0.75763220970447243</c:v>
                </c:pt>
                <c:pt idx="87">
                  <c:v>0.80306493318997896</c:v>
                </c:pt>
                <c:pt idx="88">
                  <c:v>0.60967546242934001</c:v>
                </c:pt>
                <c:pt idx="89">
                  <c:v>0.67920671059535098</c:v>
                </c:pt>
                <c:pt idx="90">
                  <c:v>0.80931489284221936</c:v>
                </c:pt>
                <c:pt idx="91">
                  <c:v>0.8851562096522404</c:v>
                </c:pt>
                <c:pt idx="92">
                  <c:v>1.3456130027771001</c:v>
                </c:pt>
                <c:pt idx="93">
                  <c:v>5.7594952216515169</c:v>
                </c:pt>
                <c:pt idx="94">
                  <c:v>14.24038520226112</c:v>
                </c:pt>
                <c:pt idx="95">
                  <c:v>15.4007808978741</c:v>
                </c:pt>
                <c:pt idx="96">
                  <c:v>15.77890689556415</c:v>
                </c:pt>
                <c:pt idx="97">
                  <c:v>16.66670725895808</c:v>
                </c:pt>
                <c:pt idx="98">
                  <c:v>16.243029374342701</c:v>
                </c:pt>
                <c:pt idx="99">
                  <c:v>15.68972367506761</c:v>
                </c:pt>
                <c:pt idx="100">
                  <c:v>14.80426641610952</c:v>
                </c:pt>
                <c:pt idx="101">
                  <c:v>12.638281308687651</c:v>
                </c:pt>
                <c:pt idx="102">
                  <c:v>11.56436333289513</c:v>
                </c:pt>
                <c:pt idx="103">
                  <c:v>10.102404080904449</c:v>
                </c:pt>
                <c:pt idx="104">
                  <c:v>2.8216947042025051</c:v>
                </c:pt>
                <c:pt idx="105">
                  <c:v>1.224519197757427</c:v>
                </c:pt>
                <c:pt idx="106">
                  <c:v>0.71899038094740642</c:v>
                </c:pt>
                <c:pt idx="107">
                  <c:v>0.49242789928729708</c:v>
                </c:pt>
                <c:pt idx="108">
                  <c:v>0.72866586538461531</c:v>
                </c:pt>
                <c:pt idx="109">
                  <c:v>0.53719951556279111</c:v>
                </c:pt>
                <c:pt idx="110">
                  <c:v>0.55534857970017648</c:v>
                </c:pt>
                <c:pt idx="111">
                  <c:v>0.58569710988264811</c:v>
                </c:pt>
                <c:pt idx="112">
                  <c:v>0.6274038553237915</c:v>
                </c:pt>
                <c:pt idx="113">
                  <c:v>1.4682091199434719</c:v>
                </c:pt>
                <c:pt idx="114">
                  <c:v>5.0877402378962584</c:v>
                </c:pt>
                <c:pt idx="115">
                  <c:v>5.6347355475792513</c:v>
                </c:pt>
                <c:pt idx="116">
                  <c:v>5.9724760055541992</c:v>
                </c:pt>
                <c:pt idx="117">
                  <c:v>6.1517429351806641</c:v>
                </c:pt>
                <c:pt idx="118">
                  <c:v>6.6588343106783352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66D-4557-9FE1-AD163A8E8A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721944"/>
        <c:axId val="93740139"/>
        <c:extLst/>
      </c:scatterChart>
      <c:valAx>
        <c:axId val="89721944"/>
        <c:scaling>
          <c:orientation val="minMax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Position</a:t>
                </a:r>
                <a:r>
                  <a:rPr lang="en-US" baseline="0"/>
                  <a:t> [µm], arbitrary offset</a:t>
                </a:r>
                <a:endParaRPr lang="en-US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crossAx val="93740139"/>
        <c:crossesAt val="0"/>
        <c:crossBetween val="midCat"/>
      </c:valAx>
      <c:valAx>
        <c:axId val="93740139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Signal</a:t>
                </a:r>
                <a:r>
                  <a:rPr lang="en-US" baseline="0"/>
                  <a:t> amplitude [a.u.]</a:t>
                </a:r>
                <a:endParaRPr lang="en-US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crossAx val="89721944"/>
        <c:crosses val="autoZero"/>
        <c:crossBetween val="midCat"/>
      </c:valAx>
      <c:spPr>
        <a:noFill/>
        <a:ln>
          <a:solidFill>
            <a:srgbClr val="B3B3B3"/>
          </a:solidFill>
        </a:ln>
      </c:spPr>
    </c:plotArea>
    <c:legend>
      <c:legendPos val="t"/>
      <c:layout>
        <c:manualLayout>
          <c:xMode val="edge"/>
          <c:yMode val="edge"/>
          <c:x val="0.50038610126197491"/>
          <c:y val="8.1980880414535162E-2"/>
          <c:w val="0.47488330139224849"/>
          <c:h val="0.15935483843979564"/>
        </c:manualLayout>
      </c:layout>
      <c:overlay val="0"/>
      <c:spPr>
        <a:noFill/>
        <a:ln>
          <a:noFill/>
        </a:ln>
      </c:spPr>
    </c:legend>
    <c:plotVisOnly val="1"/>
    <c:dispBlanksAs val="span"/>
    <c:showDLblsOverMax val="1"/>
  </c:chart>
  <c:spPr>
    <a:solidFill>
      <a:srgbClr val="FFFFFF"/>
    </a:solidFill>
    <a:ln>
      <a:noFill/>
    </a:ln>
  </c:spPr>
  <c:txPr>
    <a:bodyPr/>
    <a:lstStyle/>
    <a:p>
      <a:pPr>
        <a:defRPr>
          <a:latin typeface="+mn-lt"/>
          <a:cs typeface="Arial" panose="020B0604020202020204" pitchFamily="34" charset="0"/>
        </a:defRPr>
      </a:pPr>
      <a:endParaRPr lang="en-F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41226923278072"/>
          <c:y val="9.5788631123716772E-2"/>
          <c:w val="0.78530202395272208"/>
          <c:h val="0.7014759184554199"/>
        </c:manualLayout>
      </c:layout>
      <c:scatterChart>
        <c:scatterStyle val="lineMarker"/>
        <c:varyColors val="0"/>
        <c:ser>
          <c:idx val="2"/>
          <c:order val="7"/>
          <c:tx>
            <c:strRef>
              <c:f>h2d_max_3_1D_overlay!$AB$1</c:f>
              <c:strCache>
                <c:ptCount val="1"/>
                <c:pt idx="0">
                  <c:v>Pitch 500 - Metal width 200</c:v>
                </c:pt>
              </c:strCache>
            </c:strRef>
          </c:tx>
          <c:spPr>
            <a:ln w="28800">
              <a:solidFill>
                <a:srgbClr val="2BF53E"/>
              </a:solidFill>
              <a:round/>
            </a:ln>
          </c:spPr>
          <c:marker>
            <c:symbol val="none"/>
          </c:marker>
          <c:xVal>
            <c:numRef>
              <c:f>h2d_max_3_1D_overlay!$AC$3:$AC$1000</c:f>
              <c:numCache>
                <c:formatCode>General</c:formatCode>
                <c:ptCount val="99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</c:numCache>
            </c:numRef>
          </c:xVal>
          <c:yVal>
            <c:numRef>
              <c:f>h2d_max_3_1D_overlay!$AD$3:$AD$1000</c:f>
              <c:numCache>
                <c:formatCode>General</c:formatCode>
                <c:ptCount val="998"/>
                <c:pt idx="0">
                  <c:v>2.4115624427795401</c:v>
                </c:pt>
                <c:pt idx="1">
                  <c:v>2.6906249523162802</c:v>
                </c:pt>
                <c:pt idx="2">
                  <c:v>2.91304683685303</c:v>
                </c:pt>
                <c:pt idx="3">
                  <c:v>2.5318748950958301</c:v>
                </c:pt>
                <c:pt idx="4">
                  <c:v>2.7796874046325701</c:v>
                </c:pt>
                <c:pt idx="5">
                  <c:v>2.7241406440734899</c:v>
                </c:pt>
                <c:pt idx="6">
                  <c:v>2.6153125762939502</c:v>
                </c:pt>
                <c:pt idx="7">
                  <c:v>2.6403906345367401</c:v>
                </c:pt>
                <c:pt idx="8">
                  <c:v>2.1124999523162802</c:v>
                </c:pt>
                <c:pt idx="9">
                  <c:v>2.1947655677795401</c:v>
                </c:pt>
                <c:pt idx="10">
                  <c:v>2.0213282108306898</c:v>
                </c:pt>
                <c:pt idx="11">
                  <c:v>2.1104688644409202</c:v>
                </c:pt>
                <c:pt idx="12">
                  <c:v>1.8853906393051201</c:v>
                </c:pt>
                <c:pt idx="13">
                  <c:v>1.0718749761581401</c:v>
                </c:pt>
                <c:pt idx="14">
                  <c:v>0.95523434877395597</c:v>
                </c:pt>
                <c:pt idx="15">
                  <c:v>1.09289062023163</c:v>
                </c:pt>
                <c:pt idx="16">
                  <c:v>0.88187497854232799</c:v>
                </c:pt>
                <c:pt idx="17">
                  <c:v>0.92195314168929998</c:v>
                </c:pt>
                <c:pt idx="18">
                  <c:v>0.812031269073486</c:v>
                </c:pt>
                <c:pt idx="19">
                  <c:v>1.0135155916214</c:v>
                </c:pt>
                <c:pt idx="20">
                  <c:v>0.81562501192092896</c:v>
                </c:pt>
                <c:pt idx="21">
                  <c:v>0.866718769073486</c:v>
                </c:pt>
                <c:pt idx="22">
                  <c:v>1.0032031536102299</c:v>
                </c:pt>
                <c:pt idx="23">
                  <c:v>0.91632813215255704</c:v>
                </c:pt>
                <c:pt idx="24">
                  <c:v>0.98796874284744296</c:v>
                </c:pt>
                <c:pt idx="25">
                  <c:v>0.85101562738418601</c:v>
                </c:pt>
                <c:pt idx="26">
                  <c:v>0.84554690122604403</c:v>
                </c:pt>
                <c:pt idx="27">
                  <c:v>0.90023440122604403</c:v>
                </c:pt>
                <c:pt idx="28">
                  <c:v>0.99078124761581399</c:v>
                </c:pt>
                <c:pt idx="29">
                  <c:v>1.0178905725479099</c:v>
                </c:pt>
                <c:pt idx="30">
                  <c:v>1.0619530677795399</c:v>
                </c:pt>
                <c:pt idx="31">
                  <c:v>0.98281252384185802</c:v>
                </c:pt>
                <c:pt idx="32">
                  <c:v>1.2592968940734901</c:v>
                </c:pt>
                <c:pt idx="33">
                  <c:v>1.8306250572204601</c:v>
                </c:pt>
                <c:pt idx="34">
                  <c:v>2.2612500190734899</c:v>
                </c:pt>
                <c:pt idx="35">
                  <c:v>2.5325000286102299</c:v>
                </c:pt>
                <c:pt idx="36">
                  <c:v>2.4838280677795401</c:v>
                </c:pt>
                <c:pt idx="37">
                  <c:v>2.5358593463897701</c:v>
                </c:pt>
                <c:pt idx="38">
                  <c:v>2.6207032203674299</c:v>
                </c:pt>
                <c:pt idx="39">
                  <c:v>2.3753125667571999</c:v>
                </c:pt>
                <c:pt idx="40">
                  <c:v>2.49421882629394</c:v>
                </c:pt>
                <c:pt idx="41">
                  <c:v>2.9487500190734899</c:v>
                </c:pt>
                <c:pt idx="42">
                  <c:v>2.4577343463897701</c:v>
                </c:pt>
                <c:pt idx="43">
                  <c:v>2.7504687309265101</c:v>
                </c:pt>
                <c:pt idx="44">
                  <c:v>2.6761717796325701</c:v>
                </c:pt>
                <c:pt idx="45">
                  <c:v>2.8782031536102299</c:v>
                </c:pt>
                <c:pt idx="46">
                  <c:v>2.6389844417571999</c:v>
                </c:pt>
                <c:pt idx="47">
                  <c:v>2.6332030296325701</c:v>
                </c:pt>
                <c:pt idx="48">
                  <c:v>2.61031246185303</c:v>
                </c:pt>
                <c:pt idx="49">
                  <c:v>2.7672655582428001</c:v>
                </c:pt>
                <c:pt idx="50">
                  <c:v>2.5158593654632599</c:v>
                </c:pt>
                <c:pt idx="51">
                  <c:v>2.6863281726837198</c:v>
                </c:pt>
                <c:pt idx="52">
                  <c:v>2.5482811927795401</c:v>
                </c:pt>
                <c:pt idx="53">
                  <c:v>2.8024218082428001</c:v>
                </c:pt>
                <c:pt idx="54">
                  <c:v>2.7660155296325701</c:v>
                </c:pt>
                <c:pt idx="55">
                  <c:v>2.4714062213897701</c:v>
                </c:pt>
                <c:pt idx="56">
                  <c:v>2.5714843273162802</c:v>
                </c:pt>
                <c:pt idx="57">
                  <c:v>2.9182031154632599</c:v>
                </c:pt>
                <c:pt idx="58">
                  <c:v>2.32625007629394</c:v>
                </c:pt>
                <c:pt idx="59">
                  <c:v>2.26171875</c:v>
                </c:pt>
                <c:pt idx="60">
                  <c:v>2.0733594894409202</c:v>
                </c:pt>
                <c:pt idx="61">
                  <c:v>2.4465625286102299</c:v>
                </c:pt>
                <c:pt idx="62">
                  <c:v>2.0870313644409202</c:v>
                </c:pt>
                <c:pt idx="63">
                  <c:v>1.43562495708466</c:v>
                </c:pt>
                <c:pt idx="64">
                  <c:v>0.95640623569488503</c:v>
                </c:pt>
                <c:pt idx="65">
                  <c:v>0.70242190361023005</c:v>
                </c:pt>
                <c:pt idx="66">
                  <c:v>0.96023440361023005</c:v>
                </c:pt>
                <c:pt idx="67">
                  <c:v>1.0006250143051201</c:v>
                </c:pt>
                <c:pt idx="68">
                  <c:v>0.89054685831069902</c:v>
                </c:pt>
                <c:pt idx="69">
                  <c:v>1.15242183208466</c:v>
                </c:pt>
                <c:pt idx="70">
                  <c:v>1.05265629291534</c:v>
                </c:pt>
                <c:pt idx="71">
                  <c:v>0.94070315361023005</c:v>
                </c:pt>
                <c:pt idx="72">
                  <c:v>1.0189062356948899</c:v>
                </c:pt>
                <c:pt idx="73">
                  <c:v>1.04601562023163</c:v>
                </c:pt>
                <c:pt idx="74">
                  <c:v>0.84023439884185802</c:v>
                </c:pt>
                <c:pt idx="75">
                  <c:v>1.0120311975479099</c:v>
                </c:pt>
                <c:pt idx="76">
                  <c:v>0.82210940122604403</c:v>
                </c:pt>
                <c:pt idx="77">
                  <c:v>0.90898436307907104</c:v>
                </c:pt>
                <c:pt idx="78">
                  <c:v>1.0079687833786</c:v>
                </c:pt>
                <c:pt idx="79">
                  <c:v>0.85562497377395597</c:v>
                </c:pt>
                <c:pt idx="80">
                  <c:v>1.0335937738418599</c:v>
                </c:pt>
                <c:pt idx="81">
                  <c:v>1.0885156393051201</c:v>
                </c:pt>
                <c:pt idx="82">
                  <c:v>1.0525000095367401</c:v>
                </c:pt>
                <c:pt idx="83">
                  <c:v>2.42578125</c:v>
                </c:pt>
                <c:pt idx="84">
                  <c:v>2.8472657203674299</c:v>
                </c:pt>
                <c:pt idx="85">
                  <c:v>2.90234375</c:v>
                </c:pt>
                <c:pt idx="86">
                  <c:v>2.8128125667571999</c:v>
                </c:pt>
                <c:pt idx="87">
                  <c:v>3.13679695129394</c:v>
                </c:pt>
                <c:pt idx="88">
                  <c:v>2.7717187404632599</c:v>
                </c:pt>
                <c:pt idx="89">
                  <c:v>3.1069531440734899</c:v>
                </c:pt>
                <c:pt idx="90">
                  <c:v>3.4816405773162802</c:v>
                </c:pt>
                <c:pt idx="91">
                  <c:v>2.9435937404632599</c:v>
                </c:pt>
                <c:pt idx="92">
                  <c:v>3.5740625858306898</c:v>
                </c:pt>
                <c:pt idx="93">
                  <c:v>3.1609375476837198</c:v>
                </c:pt>
                <c:pt idx="94">
                  <c:v>3.1410937309265101</c:v>
                </c:pt>
                <c:pt idx="95">
                  <c:v>3.5276563167571999</c:v>
                </c:pt>
                <c:pt idx="96">
                  <c:v>3.2652344703674299</c:v>
                </c:pt>
                <c:pt idx="97">
                  <c:v>3.1023437976837198</c:v>
                </c:pt>
                <c:pt idx="98">
                  <c:v>3.5433592796325701</c:v>
                </c:pt>
                <c:pt idx="99">
                  <c:v>3.4333593845367401</c:v>
                </c:pt>
                <c:pt idx="100">
                  <c:v>3.2230467796325701</c:v>
                </c:pt>
                <c:pt idx="101">
                  <c:v>3.1330468654632599</c:v>
                </c:pt>
                <c:pt idx="102">
                  <c:v>3.3194532394409202</c:v>
                </c:pt>
                <c:pt idx="103">
                  <c:v>3.3039062023162802</c:v>
                </c:pt>
                <c:pt idx="104">
                  <c:v>3.2293748855590798</c:v>
                </c:pt>
                <c:pt idx="105">
                  <c:v>3.36710929870606</c:v>
                </c:pt>
                <c:pt idx="106">
                  <c:v>3.4822657108306898</c:v>
                </c:pt>
                <c:pt idx="107">
                  <c:v>3.4015624523162802</c:v>
                </c:pt>
                <c:pt idx="108">
                  <c:v>3.2142188549041699</c:v>
                </c:pt>
                <c:pt idx="109">
                  <c:v>2.9742188453674299</c:v>
                </c:pt>
                <c:pt idx="110">
                  <c:v>3.1312499046325701</c:v>
                </c:pt>
                <c:pt idx="111">
                  <c:v>2.7017967700958301</c:v>
                </c:pt>
                <c:pt idx="112">
                  <c:v>3.0989062786102299</c:v>
                </c:pt>
                <c:pt idx="113">
                  <c:v>1.6739844083786</c:v>
                </c:pt>
                <c:pt idx="114">
                  <c:v>1.0217968225479099</c:v>
                </c:pt>
                <c:pt idx="115">
                  <c:v>1.0627343654632599</c:v>
                </c:pt>
                <c:pt idx="116">
                  <c:v>0.948750019073486</c:v>
                </c:pt>
                <c:pt idx="117">
                  <c:v>0.94468748569488503</c:v>
                </c:pt>
                <c:pt idx="118">
                  <c:v>0.98820310831069902</c:v>
                </c:pt>
                <c:pt idx="119">
                  <c:v>0.96375000476837203</c:v>
                </c:pt>
                <c:pt idx="120">
                  <c:v>1.2017188072204601</c:v>
                </c:pt>
                <c:pt idx="121">
                  <c:v>1.00874996185303</c:v>
                </c:pt>
                <c:pt idx="122">
                  <c:v>1.2364844083786</c:v>
                </c:pt>
                <c:pt idx="123">
                  <c:v>0.848124980926514</c:v>
                </c:pt>
                <c:pt idx="124">
                  <c:v>0.89312499761581399</c:v>
                </c:pt>
                <c:pt idx="125">
                  <c:v>0.93812501430511497</c:v>
                </c:pt>
                <c:pt idx="126">
                  <c:v>0.97382813692092896</c:v>
                </c:pt>
                <c:pt idx="127">
                  <c:v>0.90570312738418601</c:v>
                </c:pt>
                <c:pt idx="128">
                  <c:v>0.943359375</c:v>
                </c:pt>
                <c:pt idx="129">
                  <c:v>0.87273436784744296</c:v>
                </c:pt>
                <c:pt idx="130">
                  <c:v>1.0198436975479099</c:v>
                </c:pt>
                <c:pt idx="131">
                  <c:v>1.0289844274520901</c:v>
                </c:pt>
                <c:pt idx="132">
                  <c:v>2.23734378814697</c:v>
                </c:pt>
                <c:pt idx="133">
                  <c:v>4.5893750190734899</c:v>
                </c:pt>
                <c:pt idx="134">
                  <c:v>5.408203125</c:v>
                </c:pt>
                <c:pt idx="135">
                  <c:v>6.1466407775878897</c:v>
                </c:pt>
                <c:pt idx="136">
                  <c:v>6.24703121185303</c:v>
                </c:pt>
                <c:pt idx="137">
                  <c:v>6.4330468177795401</c:v>
                </c:pt>
                <c:pt idx="138">
                  <c:v>6.7559375762939498</c:v>
                </c:pt>
                <c:pt idx="139">
                  <c:v>6.93257808685303</c:v>
                </c:pt>
                <c:pt idx="140">
                  <c:v>6.9191408157348597</c:v>
                </c:pt>
                <c:pt idx="141">
                  <c:v>6.9280467033386204</c:v>
                </c:pt>
                <c:pt idx="142">
                  <c:v>7.5310153961181596</c:v>
                </c:pt>
                <c:pt idx="143">
                  <c:v>7.5260939598083496</c:v>
                </c:pt>
                <c:pt idx="144">
                  <c:v>7.9620313644409197</c:v>
                </c:pt>
                <c:pt idx="145">
                  <c:v>7.7925000190734899</c:v>
                </c:pt>
                <c:pt idx="146">
                  <c:v>8.2586717605590803</c:v>
                </c:pt>
                <c:pt idx="147">
                  <c:v>8.3649215698242205</c:v>
                </c:pt>
                <c:pt idx="148">
                  <c:v>8.6011714935302699</c:v>
                </c:pt>
                <c:pt idx="149">
                  <c:v>8.8727340698242205</c:v>
                </c:pt>
                <c:pt idx="150">
                  <c:v>8.9626560211181605</c:v>
                </c:pt>
                <c:pt idx="151">
                  <c:v>8.98039054870606</c:v>
                </c:pt>
                <c:pt idx="152">
                  <c:v>9.4197654724121094</c:v>
                </c:pt>
                <c:pt idx="153">
                  <c:v>9.1961717605590803</c:v>
                </c:pt>
                <c:pt idx="154">
                  <c:v>9.7330465316772496</c:v>
                </c:pt>
                <c:pt idx="155">
                  <c:v>9.9151563644409197</c:v>
                </c:pt>
                <c:pt idx="156">
                  <c:v>10.038984298706</c:v>
                </c:pt>
                <c:pt idx="157">
                  <c:v>9.9876565933227504</c:v>
                </c:pt>
                <c:pt idx="158">
                  <c:v>10.1657810211182</c:v>
                </c:pt>
                <c:pt idx="159">
                  <c:v>9.4107027053833008</c:v>
                </c:pt>
                <c:pt idx="160">
                  <c:v>8.6602344512939506</c:v>
                </c:pt>
                <c:pt idx="161">
                  <c:v>7.96382808685303</c:v>
                </c:pt>
                <c:pt idx="162">
                  <c:v>8.16007804870606</c:v>
                </c:pt>
                <c:pt idx="163">
                  <c:v>2.1528124809265101</c:v>
                </c:pt>
                <c:pt idx="164">
                  <c:v>1.07734370231628</c:v>
                </c:pt>
                <c:pt idx="165">
                  <c:v>0.96023440361023005</c:v>
                </c:pt>
                <c:pt idx="166">
                  <c:v>0.92101562023162797</c:v>
                </c:pt>
                <c:pt idx="167">
                  <c:v>0.98554688692092896</c:v>
                </c:pt>
                <c:pt idx="168">
                  <c:v>1.05390620231628</c:v>
                </c:pt>
                <c:pt idx="169">
                  <c:v>1.1402343511581401</c:v>
                </c:pt>
                <c:pt idx="170">
                  <c:v>0.96625000238418601</c:v>
                </c:pt>
                <c:pt idx="171">
                  <c:v>1.1130468845367401</c:v>
                </c:pt>
                <c:pt idx="172">
                  <c:v>0.981953144073486</c:v>
                </c:pt>
                <c:pt idx="173">
                  <c:v>0.96671873331069902</c:v>
                </c:pt>
                <c:pt idx="174">
                  <c:v>0.84710937738418601</c:v>
                </c:pt>
                <c:pt idx="175">
                  <c:v>0.87539064884185802</c:v>
                </c:pt>
                <c:pt idx="176">
                  <c:v>1.00484371185303</c:v>
                </c:pt>
                <c:pt idx="177">
                  <c:v>0.97132813930511497</c:v>
                </c:pt>
                <c:pt idx="178">
                  <c:v>0.84734374284744296</c:v>
                </c:pt>
                <c:pt idx="179">
                  <c:v>1.09070312976837</c:v>
                </c:pt>
                <c:pt idx="180">
                  <c:v>0.94914060831069902</c:v>
                </c:pt>
                <c:pt idx="181">
                  <c:v>1.6189062595367401</c:v>
                </c:pt>
                <c:pt idx="182">
                  <c:v>8.5461721420288104</c:v>
                </c:pt>
                <c:pt idx="183">
                  <c:v>13.16796875</c:v>
                </c:pt>
                <c:pt idx="184">
                  <c:v>15.287109375</c:v>
                </c:pt>
                <c:pt idx="185">
                  <c:v>17.379453659057599</c:v>
                </c:pt>
                <c:pt idx="186">
                  <c:v>17.875</c:v>
                </c:pt>
                <c:pt idx="187">
                  <c:v>18.361406326293999</c:v>
                </c:pt>
                <c:pt idx="188">
                  <c:v>19.2507820129394</c:v>
                </c:pt>
                <c:pt idx="189">
                  <c:v>19.815313339233398</c:v>
                </c:pt>
                <c:pt idx="190">
                  <c:v>20.018592834472699</c:v>
                </c:pt>
                <c:pt idx="191">
                  <c:v>20.582969665527301</c:v>
                </c:pt>
                <c:pt idx="192">
                  <c:v>21.177030563354499</c:v>
                </c:pt>
                <c:pt idx="193">
                  <c:v>22.2028903961182</c:v>
                </c:pt>
                <c:pt idx="194">
                  <c:v>22.295936584472699</c:v>
                </c:pt>
                <c:pt idx="195">
                  <c:v>22.6657810211182</c:v>
                </c:pt>
                <c:pt idx="196">
                  <c:v>23.339139938354499</c:v>
                </c:pt>
                <c:pt idx="197">
                  <c:v>23.645545959472699</c:v>
                </c:pt>
                <c:pt idx="198">
                  <c:v>24.5451564788818</c:v>
                </c:pt>
                <c:pt idx="199">
                  <c:v>24.884687423706001</c:v>
                </c:pt>
                <c:pt idx="200">
                  <c:v>25.410547256469702</c:v>
                </c:pt>
                <c:pt idx="201">
                  <c:v>25.416093826293899</c:v>
                </c:pt>
                <c:pt idx="202">
                  <c:v>26.5353908538818</c:v>
                </c:pt>
                <c:pt idx="203">
                  <c:v>26.859453201293899</c:v>
                </c:pt>
                <c:pt idx="204">
                  <c:v>26.993202209472699</c:v>
                </c:pt>
                <c:pt idx="205">
                  <c:v>27.5476570129394</c:v>
                </c:pt>
                <c:pt idx="206">
                  <c:v>28.324062347412099</c:v>
                </c:pt>
                <c:pt idx="207">
                  <c:v>28.529453277587901</c:v>
                </c:pt>
                <c:pt idx="208">
                  <c:v>28.4132804870606</c:v>
                </c:pt>
                <c:pt idx="209">
                  <c:v>27.259843826293899</c:v>
                </c:pt>
                <c:pt idx="210">
                  <c:v>24.4367179870606</c:v>
                </c:pt>
                <c:pt idx="211">
                  <c:v>23.637344360351602</c:v>
                </c:pt>
                <c:pt idx="212">
                  <c:v>22.331483840942401</c:v>
                </c:pt>
                <c:pt idx="213">
                  <c:v>6.6146092414856001</c:v>
                </c:pt>
                <c:pt idx="214">
                  <c:v>1.5589843988418599</c:v>
                </c:pt>
                <c:pt idx="215">
                  <c:v>1.04023432731628</c:v>
                </c:pt>
                <c:pt idx="216">
                  <c:v>0.83484375476837203</c:v>
                </c:pt>
                <c:pt idx="217">
                  <c:v>1.3511718511581401</c:v>
                </c:pt>
                <c:pt idx="218">
                  <c:v>0.87562501430511497</c:v>
                </c:pt>
                <c:pt idx="219">
                  <c:v>0.90210938453674305</c:v>
                </c:pt>
                <c:pt idx="220">
                  <c:v>1.0451562404632599</c:v>
                </c:pt>
                <c:pt idx="221">
                  <c:v>0.88015627861023005</c:v>
                </c:pt>
                <c:pt idx="222">
                  <c:v>0.81570315361023005</c:v>
                </c:pt>
                <c:pt idx="223">
                  <c:v>0.70687502622604403</c:v>
                </c:pt>
                <c:pt idx="224">
                  <c:v>0.93203127384185802</c:v>
                </c:pt>
                <c:pt idx="225">
                  <c:v>0.88859373331069902</c:v>
                </c:pt>
                <c:pt idx="226">
                  <c:v>0.965312480926514</c:v>
                </c:pt>
                <c:pt idx="227">
                  <c:v>1.3910937309265099</c:v>
                </c:pt>
                <c:pt idx="228">
                  <c:v>1.0958594083786</c:v>
                </c:pt>
                <c:pt idx="229">
                  <c:v>1.1966406106948899</c:v>
                </c:pt>
                <c:pt idx="230">
                  <c:v>1.59671878814697</c:v>
                </c:pt>
                <c:pt idx="231">
                  <c:v>3.6149218082428001</c:v>
                </c:pt>
                <c:pt idx="232">
                  <c:v>26.2172660827637</c:v>
                </c:pt>
                <c:pt idx="233">
                  <c:v>37.184375762939503</c:v>
                </c:pt>
                <c:pt idx="234">
                  <c:v>43.333908081054702</c:v>
                </c:pt>
                <c:pt idx="235">
                  <c:v>48.167030334472699</c:v>
                </c:pt>
                <c:pt idx="236">
                  <c:v>50.553047180175803</c:v>
                </c:pt>
                <c:pt idx="237">
                  <c:v>51.962265014648402</c:v>
                </c:pt>
                <c:pt idx="238">
                  <c:v>54.12890625</c:v>
                </c:pt>
                <c:pt idx="239">
                  <c:v>54.860313415527301</c:v>
                </c:pt>
                <c:pt idx="240">
                  <c:v>56.408515930175803</c:v>
                </c:pt>
                <c:pt idx="241">
                  <c:v>58.821327209472699</c:v>
                </c:pt>
                <c:pt idx="242">
                  <c:v>60.694686889648402</c:v>
                </c:pt>
                <c:pt idx="243">
                  <c:v>62.059219360351598</c:v>
                </c:pt>
                <c:pt idx="244">
                  <c:v>64.584533691406307</c:v>
                </c:pt>
                <c:pt idx="245">
                  <c:v>65.477653503417997</c:v>
                </c:pt>
                <c:pt idx="246">
                  <c:v>67.343673706054702</c:v>
                </c:pt>
                <c:pt idx="247">
                  <c:v>68.334533691406307</c:v>
                </c:pt>
                <c:pt idx="248">
                  <c:v>69.705154418945298</c:v>
                </c:pt>
                <c:pt idx="249">
                  <c:v>71.361793518066406</c:v>
                </c:pt>
                <c:pt idx="250">
                  <c:v>73.878440856933594</c:v>
                </c:pt>
                <c:pt idx="251">
                  <c:v>75.751800537109403</c:v>
                </c:pt>
                <c:pt idx="252">
                  <c:v>76.953048706054702</c:v>
                </c:pt>
                <c:pt idx="253">
                  <c:v>76.777191162109403</c:v>
                </c:pt>
                <c:pt idx="254">
                  <c:v>77.762107849121094</c:v>
                </c:pt>
                <c:pt idx="255">
                  <c:v>80.72265625</c:v>
                </c:pt>
                <c:pt idx="256">
                  <c:v>82.492340087890597</c:v>
                </c:pt>
                <c:pt idx="257">
                  <c:v>81.932106018066406</c:v>
                </c:pt>
                <c:pt idx="258">
                  <c:v>80.173751831054702</c:v>
                </c:pt>
                <c:pt idx="259">
                  <c:v>74.657188415527301</c:v>
                </c:pt>
                <c:pt idx="260">
                  <c:v>68.517341613769503</c:v>
                </c:pt>
                <c:pt idx="261">
                  <c:v>68.255233764648395</c:v>
                </c:pt>
                <c:pt idx="262">
                  <c:v>61.609142303466797</c:v>
                </c:pt>
                <c:pt idx="263">
                  <c:v>17.58203125</c:v>
                </c:pt>
                <c:pt idx="264">
                  <c:v>5.03125</c:v>
                </c:pt>
                <c:pt idx="265">
                  <c:v>2.4838280677795401</c:v>
                </c:pt>
                <c:pt idx="266">
                  <c:v>1.9967187643051201</c:v>
                </c:pt>
                <c:pt idx="267">
                  <c:v>1.3478906154632599</c:v>
                </c:pt>
                <c:pt idx="268">
                  <c:v>1.3913280963897701</c:v>
                </c:pt>
                <c:pt idx="269">
                  <c:v>0.857890605926514</c:v>
                </c:pt>
                <c:pt idx="270">
                  <c:v>1.18742191791534</c:v>
                </c:pt>
                <c:pt idx="271">
                  <c:v>1.52242183685303</c:v>
                </c:pt>
                <c:pt idx="272">
                  <c:v>1.20992183685303</c:v>
                </c:pt>
                <c:pt idx="273">
                  <c:v>1.17687499523163</c:v>
                </c:pt>
                <c:pt idx="274">
                  <c:v>1.24726557731628</c:v>
                </c:pt>
                <c:pt idx="275">
                  <c:v>1.1362500190734901</c:v>
                </c:pt>
                <c:pt idx="276">
                  <c:v>1.5954687595367401</c:v>
                </c:pt>
                <c:pt idx="277">
                  <c:v>1.3776562213897701</c:v>
                </c:pt>
                <c:pt idx="278">
                  <c:v>1.5914844274520901</c:v>
                </c:pt>
                <c:pt idx="279">
                  <c:v>2.0650000572204599</c:v>
                </c:pt>
                <c:pt idx="280">
                  <c:v>3.1251561641693102</c:v>
                </c:pt>
                <c:pt idx="281">
                  <c:v>5.7965626716613796</c:v>
                </c:pt>
                <c:pt idx="282">
                  <c:v>45.961250305175803</c:v>
                </c:pt>
                <c:pt idx="283">
                  <c:v>70.785545349121094</c:v>
                </c:pt>
                <c:pt idx="284">
                  <c:v>85.052886962890597</c:v>
                </c:pt>
                <c:pt idx="285">
                  <c:v>84.565940856933594</c:v>
                </c:pt>
                <c:pt idx="286">
                  <c:v>84.998512268066406</c:v>
                </c:pt>
                <c:pt idx="287">
                  <c:v>84.444137573242202</c:v>
                </c:pt>
                <c:pt idx="288">
                  <c:v>83.639533996582003</c:v>
                </c:pt>
                <c:pt idx="289">
                  <c:v>80.937110900878906</c:v>
                </c:pt>
                <c:pt idx="290">
                  <c:v>79.272811889648395</c:v>
                </c:pt>
                <c:pt idx="291">
                  <c:v>77.638908386230497</c:v>
                </c:pt>
                <c:pt idx="292">
                  <c:v>75.672737121582003</c:v>
                </c:pt>
                <c:pt idx="293">
                  <c:v>73.980003356933594</c:v>
                </c:pt>
                <c:pt idx="294">
                  <c:v>72.493988037109403</c:v>
                </c:pt>
                <c:pt idx="295">
                  <c:v>68.991638183593693</c:v>
                </c:pt>
                <c:pt idx="296">
                  <c:v>67.37109375</c:v>
                </c:pt>
                <c:pt idx="297">
                  <c:v>65.611640930175795</c:v>
                </c:pt>
                <c:pt idx="298">
                  <c:v>62.7944526672363</c:v>
                </c:pt>
                <c:pt idx="299">
                  <c:v>61.737266540527301</c:v>
                </c:pt>
                <c:pt idx="300">
                  <c:v>60.247188568115199</c:v>
                </c:pt>
                <c:pt idx="301">
                  <c:v>57.776641845703097</c:v>
                </c:pt>
                <c:pt idx="302">
                  <c:v>56.299999237060497</c:v>
                </c:pt>
                <c:pt idx="303">
                  <c:v>54.203750610351598</c:v>
                </c:pt>
                <c:pt idx="304">
                  <c:v>52.647029876708999</c:v>
                </c:pt>
                <c:pt idx="305">
                  <c:v>50.3481254577637</c:v>
                </c:pt>
                <c:pt idx="306">
                  <c:v>48.25</c:v>
                </c:pt>
                <c:pt idx="307">
                  <c:v>45.179454803466797</c:v>
                </c:pt>
                <c:pt idx="308">
                  <c:v>41.872890472412102</c:v>
                </c:pt>
                <c:pt idx="309">
                  <c:v>37.278671264648402</c:v>
                </c:pt>
                <c:pt idx="310">
                  <c:v>33.097888946533203</c:v>
                </c:pt>
                <c:pt idx="311">
                  <c:v>34.314453125</c:v>
                </c:pt>
                <c:pt idx="312">
                  <c:v>29.263359069824201</c:v>
                </c:pt>
                <c:pt idx="313">
                  <c:v>6.71390628814697</c:v>
                </c:pt>
                <c:pt idx="314">
                  <c:v>1.9924999475479099</c:v>
                </c:pt>
                <c:pt idx="315">
                  <c:v>1.46179687976837</c:v>
                </c:pt>
                <c:pt idx="316">
                  <c:v>1.08015620708466</c:v>
                </c:pt>
                <c:pt idx="317">
                  <c:v>1.0464843511581401</c:v>
                </c:pt>
                <c:pt idx="318">
                  <c:v>1.05742192268372</c:v>
                </c:pt>
                <c:pt idx="319">
                  <c:v>1.1547656059265099</c:v>
                </c:pt>
                <c:pt idx="320">
                  <c:v>0.96031248569488503</c:v>
                </c:pt>
                <c:pt idx="321">
                  <c:v>1.15125000476837</c:v>
                </c:pt>
                <c:pt idx="322">
                  <c:v>1.0874999761581401</c:v>
                </c:pt>
                <c:pt idx="323">
                  <c:v>1.0121874809265099</c:v>
                </c:pt>
                <c:pt idx="324">
                  <c:v>1.12781250476837</c:v>
                </c:pt>
                <c:pt idx="325">
                  <c:v>0.75679689645767201</c:v>
                </c:pt>
                <c:pt idx="326">
                  <c:v>0.93851560354232799</c:v>
                </c:pt>
                <c:pt idx="327">
                  <c:v>0.93070310354232799</c:v>
                </c:pt>
                <c:pt idx="328">
                  <c:v>0.96765625476837203</c:v>
                </c:pt>
                <c:pt idx="329">
                  <c:v>0.78421872854232799</c:v>
                </c:pt>
                <c:pt idx="330">
                  <c:v>1.2877343893051201</c:v>
                </c:pt>
                <c:pt idx="331">
                  <c:v>2.3312499523162802</c:v>
                </c:pt>
                <c:pt idx="332">
                  <c:v>15.7576560974121</c:v>
                </c:pt>
                <c:pt idx="333">
                  <c:v>24.458593368530298</c:v>
                </c:pt>
                <c:pt idx="334">
                  <c:v>27.794218063354499</c:v>
                </c:pt>
                <c:pt idx="335">
                  <c:v>25.9917182922363</c:v>
                </c:pt>
                <c:pt idx="336">
                  <c:v>25.690391540527301</c:v>
                </c:pt>
                <c:pt idx="337">
                  <c:v>25.439140319824201</c:v>
                </c:pt>
                <c:pt idx="338">
                  <c:v>25.642421722412099</c:v>
                </c:pt>
                <c:pt idx="339">
                  <c:v>25.0964851379394</c:v>
                </c:pt>
                <c:pt idx="340">
                  <c:v>24.272733688354499</c:v>
                </c:pt>
                <c:pt idx="341">
                  <c:v>23.885156631469702</c:v>
                </c:pt>
                <c:pt idx="342">
                  <c:v>23.183671951293899</c:v>
                </c:pt>
                <c:pt idx="343">
                  <c:v>22.636796951293899</c:v>
                </c:pt>
                <c:pt idx="344">
                  <c:v>21.8178901672363</c:v>
                </c:pt>
                <c:pt idx="345">
                  <c:v>21.392499923706101</c:v>
                </c:pt>
                <c:pt idx="346">
                  <c:v>20.572969436645501</c:v>
                </c:pt>
                <c:pt idx="347">
                  <c:v>19.743749618530298</c:v>
                </c:pt>
                <c:pt idx="348">
                  <c:v>19.711719512939499</c:v>
                </c:pt>
                <c:pt idx="349">
                  <c:v>18.702421188354499</c:v>
                </c:pt>
                <c:pt idx="350">
                  <c:v>17.758594512939499</c:v>
                </c:pt>
                <c:pt idx="351">
                  <c:v>17.3129692077637</c:v>
                </c:pt>
                <c:pt idx="352">
                  <c:v>16.5112495422363</c:v>
                </c:pt>
                <c:pt idx="353">
                  <c:v>15.8504686355591</c:v>
                </c:pt>
                <c:pt idx="354">
                  <c:v>15.2243747711182</c:v>
                </c:pt>
                <c:pt idx="355">
                  <c:v>14.744765281677299</c:v>
                </c:pt>
                <c:pt idx="356">
                  <c:v>13.407422065734901</c:v>
                </c:pt>
                <c:pt idx="357">
                  <c:v>12.9959373474121</c:v>
                </c:pt>
                <c:pt idx="358">
                  <c:v>11.471875190734901</c:v>
                </c:pt>
                <c:pt idx="359">
                  <c:v>11.0202341079712</c:v>
                </c:pt>
                <c:pt idx="360">
                  <c:v>9.9293746948242205</c:v>
                </c:pt>
                <c:pt idx="361">
                  <c:v>10.6772651672363</c:v>
                </c:pt>
                <c:pt idx="362">
                  <c:v>8.0786714553833008</c:v>
                </c:pt>
                <c:pt idx="363">
                  <c:v>2.3401563167571999</c:v>
                </c:pt>
                <c:pt idx="364">
                  <c:v>0.85867190361023005</c:v>
                </c:pt>
                <c:pt idx="365">
                  <c:v>1.12203121185303</c:v>
                </c:pt>
                <c:pt idx="366">
                  <c:v>0.96859377622604403</c:v>
                </c:pt>
                <c:pt idx="367">
                  <c:v>0.93304687738418601</c:v>
                </c:pt>
                <c:pt idx="368">
                  <c:v>1.1772656440734901</c:v>
                </c:pt>
                <c:pt idx="369">
                  <c:v>0.98523437976837203</c:v>
                </c:pt>
                <c:pt idx="370">
                  <c:v>1.20000004768372</c:v>
                </c:pt>
                <c:pt idx="371">
                  <c:v>0.95781248807907104</c:v>
                </c:pt>
                <c:pt idx="372">
                  <c:v>0.93999999761581399</c:v>
                </c:pt>
                <c:pt idx="373">
                  <c:v>0.76945310831069902</c:v>
                </c:pt>
                <c:pt idx="374">
                  <c:v>0.90937501192092896</c:v>
                </c:pt>
                <c:pt idx="375">
                  <c:v>1.0196875333786</c:v>
                </c:pt>
                <c:pt idx="376">
                  <c:v>0.79296875</c:v>
                </c:pt>
                <c:pt idx="377">
                  <c:v>0.90210938453674305</c:v>
                </c:pt>
                <c:pt idx="378">
                  <c:v>0.87617188692092896</c:v>
                </c:pt>
                <c:pt idx="379">
                  <c:v>0.88210940361023005</c:v>
                </c:pt>
                <c:pt idx="380">
                  <c:v>1.0549999475479099</c:v>
                </c:pt>
                <c:pt idx="381">
                  <c:v>1.59687495231628</c:v>
                </c:pt>
                <c:pt idx="382">
                  <c:v>6.1685938835143999</c:v>
                </c:pt>
                <c:pt idx="383">
                  <c:v>7.30851554870606</c:v>
                </c:pt>
                <c:pt idx="384">
                  <c:v>7.8197655677795401</c:v>
                </c:pt>
                <c:pt idx="385">
                  <c:v>7.3215622901916504</c:v>
                </c:pt>
                <c:pt idx="386">
                  <c:v>7.0280470848083496</c:v>
                </c:pt>
                <c:pt idx="387">
                  <c:v>7.0353908538818404</c:v>
                </c:pt>
                <c:pt idx="388">
                  <c:v>6.9583592414856001</c:v>
                </c:pt>
                <c:pt idx="389">
                  <c:v>7.1232814788818404</c:v>
                </c:pt>
                <c:pt idx="390">
                  <c:v>6.9609375</c:v>
                </c:pt>
                <c:pt idx="391">
                  <c:v>6.86906242370606</c:v>
                </c:pt>
                <c:pt idx="392">
                  <c:v>7.1692967414856001</c:v>
                </c:pt>
                <c:pt idx="393">
                  <c:v>6.5949220657348597</c:v>
                </c:pt>
                <c:pt idx="394">
                  <c:v>6.6433591842651403</c:v>
                </c:pt>
                <c:pt idx="395">
                  <c:v>6.3776564598083496</c:v>
                </c:pt>
                <c:pt idx="396">
                  <c:v>6.1365623474121103</c:v>
                </c:pt>
                <c:pt idx="397">
                  <c:v>6.0470314025878897</c:v>
                </c:pt>
                <c:pt idx="398">
                  <c:v>5.5876560211181596</c:v>
                </c:pt>
                <c:pt idx="399">
                  <c:v>5.0931248664856001</c:v>
                </c:pt>
                <c:pt idx="400">
                  <c:v>5.2866406440734899</c:v>
                </c:pt>
                <c:pt idx="401">
                  <c:v>4.8218750953674299</c:v>
                </c:pt>
                <c:pt idx="402">
                  <c:v>4.111328125</c:v>
                </c:pt>
                <c:pt idx="403">
                  <c:v>3.7892968654632599</c:v>
                </c:pt>
                <c:pt idx="404">
                  <c:v>1.49335932731628</c:v>
                </c:pt>
                <c:pt idx="405">
                  <c:v>1.2427344322204601</c:v>
                </c:pt>
                <c:pt idx="406">
                  <c:v>0.866718769073486</c:v>
                </c:pt>
                <c:pt idx="407">
                  <c:v>0.88968747854232799</c:v>
                </c:pt>
                <c:pt idx="408">
                  <c:v>0.74343752861023005</c:v>
                </c:pt>
                <c:pt idx="409">
                  <c:v>0.93289065361023005</c:v>
                </c:pt>
                <c:pt idx="410">
                  <c:v>0.93382811546325695</c:v>
                </c:pt>
                <c:pt idx="411">
                  <c:v>1.05195307731628</c:v>
                </c:pt>
                <c:pt idx="412">
                  <c:v>0.91328126192092896</c:v>
                </c:pt>
                <c:pt idx="413">
                  <c:v>0.84953123331069902</c:v>
                </c:pt>
                <c:pt idx="414">
                  <c:v>0.79023438692092896</c:v>
                </c:pt>
                <c:pt idx="415">
                  <c:v>1.0885156393051201</c:v>
                </c:pt>
                <c:pt idx="416">
                  <c:v>0.97476559877395597</c:v>
                </c:pt>
                <c:pt idx="417">
                  <c:v>0.874531269073486</c:v>
                </c:pt>
                <c:pt idx="418">
                  <c:v>1.0728125572204601</c:v>
                </c:pt>
                <c:pt idx="419">
                  <c:v>0.96296876668929998</c:v>
                </c:pt>
                <c:pt idx="420">
                  <c:v>1.17695307731628</c:v>
                </c:pt>
                <c:pt idx="421">
                  <c:v>0.95804685354232799</c:v>
                </c:pt>
                <c:pt idx="422">
                  <c:v>1.0546875</c:v>
                </c:pt>
                <c:pt idx="423">
                  <c:v>0.97007811069488503</c:v>
                </c:pt>
                <c:pt idx="424">
                  <c:v>0.956562519073486</c:v>
                </c:pt>
                <c:pt idx="425">
                  <c:v>0.78789061307907104</c:v>
                </c:pt>
                <c:pt idx="426">
                  <c:v>0.95390623807907104</c:v>
                </c:pt>
                <c:pt idx="427">
                  <c:v>1.13984370231628</c:v>
                </c:pt>
                <c:pt idx="428">
                  <c:v>0.91804689168929998</c:v>
                </c:pt>
                <c:pt idx="429">
                  <c:v>1.14835941791534</c:v>
                </c:pt>
                <c:pt idx="430">
                  <c:v>0.94859373569488503</c:v>
                </c:pt>
                <c:pt idx="431">
                  <c:v>0.98789060115814198</c:v>
                </c:pt>
                <c:pt idx="432">
                  <c:v>0.936015605926514</c:v>
                </c:pt>
                <c:pt idx="433">
                  <c:v>0.89117187261581399</c:v>
                </c:pt>
                <c:pt idx="434">
                  <c:v>0.82749998569488503</c:v>
                </c:pt>
                <c:pt idx="435">
                  <c:v>0.94937497377395597</c:v>
                </c:pt>
                <c:pt idx="436">
                  <c:v>0.91492187976837203</c:v>
                </c:pt>
                <c:pt idx="437">
                  <c:v>0.82507812976837203</c:v>
                </c:pt>
                <c:pt idx="438">
                  <c:v>0.86820310354232799</c:v>
                </c:pt>
                <c:pt idx="439">
                  <c:v>0.78804689645767201</c:v>
                </c:pt>
                <c:pt idx="440">
                  <c:v>0.83968752622604403</c:v>
                </c:pt>
                <c:pt idx="441">
                  <c:v>0.86953127384185802</c:v>
                </c:pt>
                <c:pt idx="442">
                  <c:v>0.92664062976837203</c:v>
                </c:pt>
                <c:pt idx="443">
                  <c:v>0.950703144073486</c:v>
                </c:pt>
                <c:pt idx="444">
                  <c:v>0.94828122854232799</c:v>
                </c:pt>
                <c:pt idx="445">
                  <c:v>1.00078129768372</c:v>
                </c:pt>
                <c:pt idx="446">
                  <c:v>0.95093750953674305</c:v>
                </c:pt>
                <c:pt idx="447">
                  <c:v>1.0257812738418599</c:v>
                </c:pt>
                <c:pt idx="448">
                  <c:v>0.865234375</c:v>
                </c:pt>
                <c:pt idx="449">
                  <c:v>0.88054686784744296</c:v>
                </c:pt>
                <c:pt idx="450">
                  <c:v>0.89953124523162797</c:v>
                </c:pt>
                <c:pt idx="451">
                  <c:v>0.81656247377395597</c:v>
                </c:pt>
                <c:pt idx="452">
                  <c:v>0.83656251430511497</c:v>
                </c:pt>
                <c:pt idx="453">
                  <c:v>1.0114063024520901</c:v>
                </c:pt>
                <c:pt idx="454">
                  <c:v>1.05390620231628</c:v>
                </c:pt>
                <c:pt idx="455">
                  <c:v>0.90367186069488503</c:v>
                </c:pt>
                <c:pt idx="456">
                  <c:v>1.0246875286102299</c:v>
                </c:pt>
                <c:pt idx="457">
                  <c:v>0.92070311307907104</c:v>
                </c:pt>
                <c:pt idx="458">
                  <c:v>0.74273437261581399</c:v>
                </c:pt>
                <c:pt idx="459">
                  <c:v>0.86078125238418601</c:v>
                </c:pt>
                <c:pt idx="460">
                  <c:v>1.14742183685303</c:v>
                </c:pt>
                <c:pt idx="461">
                  <c:v>0.942890644073486</c:v>
                </c:pt>
                <c:pt idx="462">
                  <c:v>0.80109375715255704</c:v>
                </c:pt>
                <c:pt idx="463">
                  <c:v>1.0325000286102299</c:v>
                </c:pt>
                <c:pt idx="464">
                  <c:v>0.92281252145767201</c:v>
                </c:pt>
                <c:pt idx="465">
                  <c:v>0.88585937023162797</c:v>
                </c:pt>
                <c:pt idx="466">
                  <c:v>1.00382816791534</c:v>
                </c:pt>
                <c:pt idx="467">
                  <c:v>0.80484372377395597</c:v>
                </c:pt>
                <c:pt idx="468">
                  <c:v>0.94406247138976995</c:v>
                </c:pt>
                <c:pt idx="469">
                  <c:v>0.76812499761581399</c:v>
                </c:pt>
                <c:pt idx="470">
                  <c:v>1.0685937404632599</c:v>
                </c:pt>
                <c:pt idx="471">
                  <c:v>0.96257811784744296</c:v>
                </c:pt>
                <c:pt idx="472">
                  <c:v>0.84109377861023005</c:v>
                </c:pt>
                <c:pt idx="473">
                  <c:v>0.80570310354232799</c:v>
                </c:pt>
                <c:pt idx="474">
                  <c:v>1.01867187023163</c:v>
                </c:pt>
                <c:pt idx="475">
                  <c:v>1.0353125333786</c:v>
                </c:pt>
                <c:pt idx="476">
                  <c:v>0.73070311546325695</c:v>
                </c:pt>
                <c:pt idx="477">
                  <c:v>0.923359394073486</c:v>
                </c:pt>
                <c:pt idx="478">
                  <c:v>0.86218750476837203</c:v>
                </c:pt>
                <c:pt idx="479">
                  <c:v>0.933125019073486</c:v>
                </c:pt>
                <c:pt idx="480">
                  <c:v>0.94164061546325695</c:v>
                </c:pt>
                <c:pt idx="481">
                  <c:v>0.85820311307907104</c:v>
                </c:pt>
                <c:pt idx="482">
                  <c:v>0.84898436069488503</c:v>
                </c:pt>
                <c:pt idx="483">
                  <c:v>0.97062498331069902</c:v>
                </c:pt>
                <c:pt idx="484">
                  <c:v>0.76492190361023005</c:v>
                </c:pt>
                <c:pt idx="485">
                  <c:v>0.94499999284744296</c:v>
                </c:pt>
                <c:pt idx="486">
                  <c:v>1.0602344274520901</c:v>
                </c:pt>
                <c:pt idx="487">
                  <c:v>1.1057811975479099</c:v>
                </c:pt>
                <c:pt idx="488">
                  <c:v>1.2033593654632599</c:v>
                </c:pt>
                <c:pt idx="489">
                  <c:v>0.940937519073486</c:v>
                </c:pt>
                <c:pt idx="490">
                  <c:v>0.99859374761581399</c:v>
                </c:pt>
                <c:pt idx="491">
                  <c:v>1.0073437690734901</c:v>
                </c:pt>
                <c:pt idx="492">
                  <c:v>1.0588281154632599</c:v>
                </c:pt>
                <c:pt idx="493">
                  <c:v>1.0375000238418599</c:v>
                </c:pt>
                <c:pt idx="494">
                  <c:v>0.851093769073486</c:v>
                </c:pt>
                <c:pt idx="495">
                  <c:v>0.97882813215255704</c:v>
                </c:pt>
                <c:pt idx="496">
                  <c:v>1.0182031393051201</c:v>
                </c:pt>
                <c:pt idx="497">
                  <c:v>0.94195312261581399</c:v>
                </c:pt>
                <c:pt idx="498">
                  <c:v>1.0493750572204601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989-492F-A431-372A8822B9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721944"/>
        <c:axId val="93740139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0"/>
                <c:tx>
                  <c:strRef>
                    <c:extLst>
                      <c:ext uri="{02D57815-91ED-43cb-92C2-25804820EDAC}">
                        <c15:formulaRef>
                          <c15:sqref>'pitch1, ch3'</c15:sqref>
                        </c15:formulaRef>
                      </c:ext>
                    </c:extLst>
                  </c:strRef>
                </c:tx>
                <c:spPr>
                  <a:ln w="28800">
                    <a:solidFill>
                      <a:srgbClr val="FF420E"/>
                    </a:solidFill>
                    <a:round/>
                  </a:ln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h2d_max_3_1D_overlay!$AB$3:$AB$1000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110</c:v>
                      </c:pt>
                      <c:pt idx="12">
                        <c:v>120</c:v>
                      </c:pt>
                      <c:pt idx="13">
                        <c:v>130</c:v>
                      </c:pt>
                      <c:pt idx="14">
                        <c:v>140</c:v>
                      </c:pt>
                      <c:pt idx="15">
                        <c:v>150</c:v>
                      </c:pt>
                      <c:pt idx="16">
                        <c:v>160</c:v>
                      </c:pt>
                      <c:pt idx="17">
                        <c:v>170</c:v>
                      </c:pt>
                      <c:pt idx="18">
                        <c:v>180</c:v>
                      </c:pt>
                      <c:pt idx="19">
                        <c:v>190</c:v>
                      </c:pt>
                      <c:pt idx="20">
                        <c:v>200</c:v>
                      </c:pt>
                      <c:pt idx="21">
                        <c:v>210</c:v>
                      </c:pt>
                      <c:pt idx="22">
                        <c:v>220</c:v>
                      </c:pt>
                      <c:pt idx="23">
                        <c:v>230</c:v>
                      </c:pt>
                      <c:pt idx="24">
                        <c:v>240</c:v>
                      </c:pt>
                      <c:pt idx="25">
                        <c:v>250</c:v>
                      </c:pt>
                      <c:pt idx="26">
                        <c:v>260</c:v>
                      </c:pt>
                      <c:pt idx="27">
                        <c:v>270</c:v>
                      </c:pt>
                      <c:pt idx="28">
                        <c:v>280</c:v>
                      </c:pt>
                      <c:pt idx="29">
                        <c:v>290</c:v>
                      </c:pt>
                      <c:pt idx="30">
                        <c:v>300</c:v>
                      </c:pt>
                      <c:pt idx="31">
                        <c:v>310</c:v>
                      </c:pt>
                      <c:pt idx="32">
                        <c:v>320</c:v>
                      </c:pt>
                      <c:pt idx="33">
                        <c:v>330</c:v>
                      </c:pt>
                      <c:pt idx="34">
                        <c:v>340</c:v>
                      </c:pt>
                      <c:pt idx="35">
                        <c:v>350</c:v>
                      </c:pt>
                      <c:pt idx="36">
                        <c:v>360</c:v>
                      </c:pt>
                      <c:pt idx="37">
                        <c:v>370</c:v>
                      </c:pt>
                      <c:pt idx="38">
                        <c:v>380</c:v>
                      </c:pt>
                      <c:pt idx="39">
                        <c:v>390</c:v>
                      </c:pt>
                      <c:pt idx="40">
                        <c:v>400</c:v>
                      </c:pt>
                      <c:pt idx="41">
                        <c:v>410</c:v>
                      </c:pt>
                      <c:pt idx="42">
                        <c:v>420</c:v>
                      </c:pt>
                      <c:pt idx="43">
                        <c:v>430</c:v>
                      </c:pt>
                      <c:pt idx="44">
                        <c:v>440</c:v>
                      </c:pt>
                      <c:pt idx="45">
                        <c:v>450</c:v>
                      </c:pt>
                      <c:pt idx="46">
                        <c:v>460</c:v>
                      </c:pt>
                      <c:pt idx="47">
                        <c:v>470</c:v>
                      </c:pt>
                      <c:pt idx="48">
                        <c:v>480</c:v>
                      </c:pt>
                      <c:pt idx="49">
                        <c:v>490</c:v>
                      </c:pt>
                      <c:pt idx="50">
                        <c:v>500</c:v>
                      </c:pt>
                      <c:pt idx="51">
                        <c:v>510</c:v>
                      </c:pt>
                      <c:pt idx="52">
                        <c:v>520</c:v>
                      </c:pt>
                      <c:pt idx="53">
                        <c:v>530</c:v>
                      </c:pt>
                      <c:pt idx="54">
                        <c:v>540</c:v>
                      </c:pt>
                      <c:pt idx="55">
                        <c:v>550</c:v>
                      </c:pt>
                      <c:pt idx="56">
                        <c:v>560</c:v>
                      </c:pt>
                      <c:pt idx="57">
                        <c:v>570</c:v>
                      </c:pt>
                      <c:pt idx="58">
                        <c:v>580</c:v>
                      </c:pt>
                      <c:pt idx="59">
                        <c:v>590</c:v>
                      </c:pt>
                      <c:pt idx="60">
                        <c:v>600</c:v>
                      </c:pt>
                      <c:pt idx="61">
                        <c:v>610</c:v>
                      </c:pt>
                      <c:pt idx="62">
                        <c:v>620</c:v>
                      </c:pt>
                      <c:pt idx="63">
                        <c:v>630</c:v>
                      </c:pt>
                      <c:pt idx="64">
                        <c:v>640</c:v>
                      </c:pt>
                      <c:pt idx="65">
                        <c:v>650</c:v>
                      </c:pt>
                      <c:pt idx="66">
                        <c:v>660</c:v>
                      </c:pt>
                      <c:pt idx="67">
                        <c:v>670</c:v>
                      </c:pt>
                      <c:pt idx="68">
                        <c:v>680</c:v>
                      </c:pt>
                      <c:pt idx="69">
                        <c:v>690</c:v>
                      </c:pt>
                      <c:pt idx="70">
                        <c:v>700</c:v>
                      </c:pt>
                      <c:pt idx="71">
                        <c:v>710</c:v>
                      </c:pt>
                      <c:pt idx="72">
                        <c:v>720</c:v>
                      </c:pt>
                      <c:pt idx="73">
                        <c:v>730</c:v>
                      </c:pt>
                      <c:pt idx="74">
                        <c:v>740</c:v>
                      </c:pt>
                      <c:pt idx="75">
                        <c:v>750</c:v>
                      </c:pt>
                      <c:pt idx="76">
                        <c:v>760</c:v>
                      </c:pt>
                      <c:pt idx="77">
                        <c:v>770</c:v>
                      </c:pt>
                      <c:pt idx="78">
                        <c:v>780</c:v>
                      </c:pt>
                      <c:pt idx="79">
                        <c:v>790</c:v>
                      </c:pt>
                      <c:pt idx="80">
                        <c:v>800</c:v>
                      </c:pt>
                      <c:pt idx="81">
                        <c:v>810</c:v>
                      </c:pt>
                      <c:pt idx="82">
                        <c:v>820</c:v>
                      </c:pt>
                      <c:pt idx="83">
                        <c:v>830</c:v>
                      </c:pt>
                      <c:pt idx="84">
                        <c:v>840</c:v>
                      </c:pt>
                      <c:pt idx="85">
                        <c:v>850</c:v>
                      </c:pt>
                      <c:pt idx="86">
                        <c:v>860</c:v>
                      </c:pt>
                      <c:pt idx="87">
                        <c:v>870</c:v>
                      </c:pt>
                      <c:pt idx="88">
                        <c:v>880</c:v>
                      </c:pt>
                      <c:pt idx="89">
                        <c:v>890</c:v>
                      </c:pt>
                      <c:pt idx="90">
                        <c:v>900</c:v>
                      </c:pt>
                      <c:pt idx="91">
                        <c:v>910</c:v>
                      </c:pt>
                      <c:pt idx="92">
                        <c:v>920</c:v>
                      </c:pt>
                      <c:pt idx="93">
                        <c:v>930</c:v>
                      </c:pt>
                      <c:pt idx="94">
                        <c:v>940</c:v>
                      </c:pt>
                      <c:pt idx="95">
                        <c:v>950</c:v>
                      </c:pt>
                      <c:pt idx="96">
                        <c:v>960</c:v>
                      </c:pt>
                      <c:pt idx="97">
                        <c:v>970</c:v>
                      </c:pt>
                      <c:pt idx="98">
                        <c:v>980</c:v>
                      </c:pt>
                      <c:pt idx="99">
                        <c:v>990</c:v>
                      </c:pt>
                      <c:pt idx="100">
                        <c:v>1000</c:v>
                      </c:pt>
                      <c:pt idx="101">
                        <c:v>1010</c:v>
                      </c:pt>
                      <c:pt idx="102">
                        <c:v>1020</c:v>
                      </c:pt>
                      <c:pt idx="103">
                        <c:v>1030</c:v>
                      </c:pt>
                      <c:pt idx="104">
                        <c:v>1040</c:v>
                      </c:pt>
                      <c:pt idx="105">
                        <c:v>1050</c:v>
                      </c:pt>
                      <c:pt idx="106">
                        <c:v>1060</c:v>
                      </c:pt>
                      <c:pt idx="107">
                        <c:v>1070</c:v>
                      </c:pt>
                      <c:pt idx="108">
                        <c:v>1080</c:v>
                      </c:pt>
                      <c:pt idx="109">
                        <c:v>1090</c:v>
                      </c:pt>
                      <c:pt idx="110">
                        <c:v>1100</c:v>
                      </c:pt>
                      <c:pt idx="111">
                        <c:v>1110</c:v>
                      </c:pt>
                      <c:pt idx="112">
                        <c:v>1120</c:v>
                      </c:pt>
                      <c:pt idx="113">
                        <c:v>1130</c:v>
                      </c:pt>
                      <c:pt idx="114">
                        <c:v>1140</c:v>
                      </c:pt>
                      <c:pt idx="115">
                        <c:v>1150</c:v>
                      </c:pt>
                      <c:pt idx="116">
                        <c:v>1160</c:v>
                      </c:pt>
                      <c:pt idx="117">
                        <c:v>1170</c:v>
                      </c:pt>
                      <c:pt idx="118">
                        <c:v>1180</c:v>
                      </c:pt>
                      <c:pt idx="119">
                        <c:v>1190</c:v>
                      </c:pt>
                      <c:pt idx="120">
                        <c:v>1200</c:v>
                      </c:pt>
                      <c:pt idx="121">
                        <c:v>1210</c:v>
                      </c:pt>
                      <c:pt idx="122">
                        <c:v>1220</c:v>
                      </c:pt>
                      <c:pt idx="123">
                        <c:v>1230</c:v>
                      </c:pt>
                      <c:pt idx="124">
                        <c:v>1240</c:v>
                      </c:pt>
                      <c:pt idx="125">
                        <c:v>1250</c:v>
                      </c:pt>
                      <c:pt idx="126">
                        <c:v>1260</c:v>
                      </c:pt>
                      <c:pt idx="127">
                        <c:v>1270</c:v>
                      </c:pt>
                      <c:pt idx="128">
                        <c:v>1280</c:v>
                      </c:pt>
                      <c:pt idx="129">
                        <c:v>1290</c:v>
                      </c:pt>
                      <c:pt idx="130">
                        <c:v>1300</c:v>
                      </c:pt>
                      <c:pt idx="131">
                        <c:v>1310</c:v>
                      </c:pt>
                      <c:pt idx="132">
                        <c:v>1320</c:v>
                      </c:pt>
                      <c:pt idx="133">
                        <c:v>1330</c:v>
                      </c:pt>
                      <c:pt idx="134">
                        <c:v>1340</c:v>
                      </c:pt>
                      <c:pt idx="135">
                        <c:v>1350</c:v>
                      </c:pt>
                      <c:pt idx="136">
                        <c:v>1360</c:v>
                      </c:pt>
                      <c:pt idx="137">
                        <c:v>1370</c:v>
                      </c:pt>
                      <c:pt idx="138">
                        <c:v>1380</c:v>
                      </c:pt>
                      <c:pt idx="139">
                        <c:v>1390</c:v>
                      </c:pt>
                      <c:pt idx="140">
                        <c:v>1400</c:v>
                      </c:pt>
                      <c:pt idx="141">
                        <c:v>1410</c:v>
                      </c:pt>
                      <c:pt idx="142">
                        <c:v>1420</c:v>
                      </c:pt>
                      <c:pt idx="143">
                        <c:v>1430</c:v>
                      </c:pt>
                      <c:pt idx="144">
                        <c:v>1440</c:v>
                      </c:pt>
                      <c:pt idx="145">
                        <c:v>1450</c:v>
                      </c:pt>
                      <c:pt idx="146">
                        <c:v>1460</c:v>
                      </c:pt>
                      <c:pt idx="147">
                        <c:v>1470</c:v>
                      </c:pt>
                      <c:pt idx="148">
                        <c:v>1480</c:v>
                      </c:pt>
                      <c:pt idx="149">
                        <c:v>1490</c:v>
                      </c:pt>
                      <c:pt idx="150">
                        <c:v>1500</c:v>
                      </c:pt>
                      <c:pt idx="151">
                        <c:v>1510</c:v>
                      </c:pt>
                      <c:pt idx="152">
                        <c:v>1520</c:v>
                      </c:pt>
                      <c:pt idx="153">
                        <c:v>1530</c:v>
                      </c:pt>
                      <c:pt idx="154">
                        <c:v>1540</c:v>
                      </c:pt>
                      <c:pt idx="155">
                        <c:v>1550</c:v>
                      </c:pt>
                      <c:pt idx="156">
                        <c:v>1560</c:v>
                      </c:pt>
                      <c:pt idx="157">
                        <c:v>1570</c:v>
                      </c:pt>
                      <c:pt idx="158">
                        <c:v>1580</c:v>
                      </c:pt>
                      <c:pt idx="159">
                        <c:v>1590</c:v>
                      </c:pt>
                      <c:pt idx="160">
                        <c:v>1600</c:v>
                      </c:pt>
                      <c:pt idx="161">
                        <c:v>1610</c:v>
                      </c:pt>
                      <c:pt idx="162">
                        <c:v>1620</c:v>
                      </c:pt>
                      <c:pt idx="163">
                        <c:v>1630</c:v>
                      </c:pt>
                      <c:pt idx="164">
                        <c:v>1640</c:v>
                      </c:pt>
                      <c:pt idx="165">
                        <c:v>1650</c:v>
                      </c:pt>
                      <c:pt idx="166">
                        <c:v>1660</c:v>
                      </c:pt>
                      <c:pt idx="167">
                        <c:v>1670</c:v>
                      </c:pt>
                      <c:pt idx="168">
                        <c:v>1680</c:v>
                      </c:pt>
                      <c:pt idx="169">
                        <c:v>1690</c:v>
                      </c:pt>
                      <c:pt idx="170">
                        <c:v>1700</c:v>
                      </c:pt>
                      <c:pt idx="171">
                        <c:v>1710</c:v>
                      </c:pt>
                      <c:pt idx="172">
                        <c:v>1720</c:v>
                      </c:pt>
                      <c:pt idx="173">
                        <c:v>1730</c:v>
                      </c:pt>
                      <c:pt idx="174">
                        <c:v>1740</c:v>
                      </c:pt>
                      <c:pt idx="175">
                        <c:v>1750</c:v>
                      </c:pt>
                      <c:pt idx="176">
                        <c:v>1760</c:v>
                      </c:pt>
                      <c:pt idx="177">
                        <c:v>1770</c:v>
                      </c:pt>
                      <c:pt idx="178">
                        <c:v>1780</c:v>
                      </c:pt>
                      <c:pt idx="179">
                        <c:v>1790</c:v>
                      </c:pt>
                      <c:pt idx="180">
                        <c:v>1800</c:v>
                      </c:pt>
                      <c:pt idx="181">
                        <c:v>1810</c:v>
                      </c:pt>
                      <c:pt idx="182">
                        <c:v>1820</c:v>
                      </c:pt>
                      <c:pt idx="183">
                        <c:v>1830</c:v>
                      </c:pt>
                      <c:pt idx="184">
                        <c:v>1840</c:v>
                      </c:pt>
                      <c:pt idx="185">
                        <c:v>1850</c:v>
                      </c:pt>
                      <c:pt idx="186">
                        <c:v>1860</c:v>
                      </c:pt>
                      <c:pt idx="187">
                        <c:v>1870</c:v>
                      </c:pt>
                      <c:pt idx="188">
                        <c:v>1880</c:v>
                      </c:pt>
                      <c:pt idx="189">
                        <c:v>1890</c:v>
                      </c:pt>
                      <c:pt idx="190">
                        <c:v>1900</c:v>
                      </c:pt>
                      <c:pt idx="191">
                        <c:v>1910</c:v>
                      </c:pt>
                      <c:pt idx="192">
                        <c:v>1920</c:v>
                      </c:pt>
                      <c:pt idx="193">
                        <c:v>1930</c:v>
                      </c:pt>
                      <c:pt idx="194">
                        <c:v>1940</c:v>
                      </c:pt>
                      <c:pt idx="195">
                        <c:v>1950</c:v>
                      </c:pt>
                      <c:pt idx="196">
                        <c:v>1960</c:v>
                      </c:pt>
                      <c:pt idx="197">
                        <c:v>1970</c:v>
                      </c:pt>
                      <c:pt idx="198">
                        <c:v>1980</c:v>
                      </c:pt>
                      <c:pt idx="199">
                        <c:v>1990</c:v>
                      </c:pt>
                      <c:pt idx="200">
                        <c:v>2000</c:v>
                      </c:pt>
                      <c:pt idx="201">
                        <c:v>2010</c:v>
                      </c:pt>
                      <c:pt idx="202">
                        <c:v>2020</c:v>
                      </c:pt>
                      <c:pt idx="203">
                        <c:v>2030</c:v>
                      </c:pt>
                      <c:pt idx="204">
                        <c:v>2040</c:v>
                      </c:pt>
                      <c:pt idx="205">
                        <c:v>2050</c:v>
                      </c:pt>
                      <c:pt idx="206">
                        <c:v>2060</c:v>
                      </c:pt>
                      <c:pt idx="207">
                        <c:v>2070</c:v>
                      </c:pt>
                      <c:pt idx="208">
                        <c:v>2080</c:v>
                      </c:pt>
                      <c:pt idx="209">
                        <c:v>2090</c:v>
                      </c:pt>
                      <c:pt idx="210">
                        <c:v>2100</c:v>
                      </c:pt>
                      <c:pt idx="211">
                        <c:v>2110</c:v>
                      </c:pt>
                      <c:pt idx="212">
                        <c:v>2120</c:v>
                      </c:pt>
                      <c:pt idx="213">
                        <c:v>2130</c:v>
                      </c:pt>
                      <c:pt idx="214">
                        <c:v>2140</c:v>
                      </c:pt>
                      <c:pt idx="215">
                        <c:v>2150</c:v>
                      </c:pt>
                      <c:pt idx="216">
                        <c:v>2160</c:v>
                      </c:pt>
                      <c:pt idx="217">
                        <c:v>2170</c:v>
                      </c:pt>
                      <c:pt idx="218">
                        <c:v>2180</c:v>
                      </c:pt>
                      <c:pt idx="219">
                        <c:v>2190</c:v>
                      </c:pt>
                      <c:pt idx="220">
                        <c:v>2200</c:v>
                      </c:pt>
                      <c:pt idx="221">
                        <c:v>2210</c:v>
                      </c:pt>
                      <c:pt idx="222">
                        <c:v>2220</c:v>
                      </c:pt>
                      <c:pt idx="223">
                        <c:v>2230</c:v>
                      </c:pt>
                      <c:pt idx="224">
                        <c:v>2240</c:v>
                      </c:pt>
                      <c:pt idx="225">
                        <c:v>2250</c:v>
                      </c:pt>
                      <c:pt idx="226">
                        <c:v>2260</c:v>
                      </c:pt>
                      <c:pt idx="227">
                        <c:v>2270</c:v>
                      </c:pt>
                      <c:pt idx="228">
                        <c:v>2280</c:v>
                      </c:pt>
                      <c:pt idx="229">
                        <c:v>2290</c:v>
                      </c:pt>
                      <c:pt idx="230">
                        <c:v>2300</c:v>
                      </c:pt>
                      <c:pt idx="231">
                        <c:v>2310</c:v>
                      </c:pt>
                      <c:pt idx="232">
                        <c:v>2320</c:v>
                      </c:pt>
                      <c:pt idx="233">
                        <c:v>2330</c:v>
                      </c:pt>
                      <c:pt idx="234">
                        <c:v>2340</c:v>
                      </c:pt>
                      <c:pt idx="235">
                        <c:v>2350</c:v>
                      </c:pt>
                      <c:pt idx="236">
                        <c:v>2360</c:v>
                      </c:pt>
                      <c:pt idx="237">
                        <c:v>2370</c:v>
                      </c:pt>
                      <c:pt idx="238">
                        <c:v>2380</c:v>
                      </c:pt>
                      <c:pt idx="239">
                        <c:v>2390</c:v>
                      </c:pt>
                      <c:pt idx="240">
                        <c:v>2400</c:v>
                      </c:pt>
                      <c:pt idx="241">
                        <c:v>2410</c:v>
                      </c:pt>
                      <c:pt idx="242">
                        <c:v>2420</c:v>
                      </c:pt>
                      <c:pt idx="243">
                        <c:v>2430</c:v>
                      </c:pt>
                      <c:pt idx="244">
                        <c:v>2440</c:v>
                      </c:pt>
                      <c:pt idx="245">
                        <c:v>2450</c:v>
                      </c:pt>
                      <c:pt idx="246">
                        <c:v>2460</c:v>
                      </c:pt>
                      <c:pt idx="247">
                        <c:v>2470</c:v>
                      </c:pt>
                      <c:pt idx="248">
                        <c:v>2480</c:v>
                      </c:pt>
                      <c:pt idx="249">
                        <c:v>2490</c:v>
                      </c:pt>
                      <c:pt idx="250">
                        <c:v>2500</c:v>
                      </c:pt>
                      <c:pt idx="251">
                        <c:v>2510</c:v>
                      </c:pt>
                      <c:pt idx="252">
                        <c:v>2520</c:v>
                      </c:pt>
                      <c:pt idx="253">
                        <c:v>2530</c:v>
                      </c:pt>
                      <c:pt idx="254">
                        <c:v>2540</c:v>
                      </c:pt>
                      <c:pt idx="255">
                        <c:v>2550</c:v>
                      </c:pt>
                      <c:pt idx="256">
                        <c:v>2560</c:v>
                      </c:pt>
                      <c:pt idx="257">
                        <c:v>2570</c:v>
                      </c:pt>
                      <c:pt idx="258">
                        <c:v>2580</c:v>
                      </c:pt>
                      <c:pt idx="259">
                        <c:v>2590</c:v>
                      </c:pt>
                      <c:pt idx="260">
                        <c:v>2600</c:v>
                      </c:pt>
                      <c:pt idx="261">
                        <c:v>2610</c:v>
                      </c:pt>
                      <c:pt idx="262">
                        <c:v>2620</c:v>
                      </c:pt>
                      <c:pt idx="263">
                        <c:v>2630</c:v>
                      </c:pt>
                      <c:pt idx="264">
                        <c:v>2640</c:v>
                      </c:pt>
                      <c:pt idx="265">
                        <c:v>2650</c:v>
                      </c:pt>
                      <c:pt idx="266">
                        <c:v>2660</c:v>
                      </c:pt>
                      <c:pt idx="267">
                        <c:v>2670</c:v>
                      </c:pt>
                      <c:pt idx="268">
                        <c:v>2680</c:v>
                      </c:pt>
                      <c:pt idx="269">
                        <c:v>2690</c:v>
                      </c:pt>
                      <c:pt idx="270">
                        <c:v>2700</c:v>
                      </c:pt>
                      <c:pt idx="271">
                        <c:v>2710</c:v>
                      </c:pt>
                      <c:pt idx="272">
                        <c:v>2720</c:v>
                      </c:pt>
                      <c:pt idx="273">
                        <c:v>2730</c:v>
                      </c:pt>
                      <c:pt idx="274">
                        <c:v>2740</c:v>
                      </c:pt>
                      <c:pt idx="275">
                        <c:v>2750</c:v>
                      </c:pt>
                      <c:pt idx="276">
                        <c:v>2760</c:v>
                      </c:pt>
                      <c:pt idx="277">
                        <c:v>2770</c:v>
                      </c:pt>
                      <c:pt idx="278">
                        <c:v>2780</c:v>
                      </c:pt>
                      <c:pt idx="279">
                        <c:v>2790</c:v>
                      </c:pt>
                      <c:pt idx="280">
                        <c:v>2800</c:v>
                      </c:pt>
                      <c:pt idx="281">
                        <c:v>2810</c:v>
                      </c:pt>
                      <c:pt idx="282">
                        <c:v>2820</c:v>
                      </c:pt>
                      <c:pt idx="283">
                        <c:v>2830</c:v>
                      </c:pt>
                      <c:pt idx="284">
                        <c:v>2840</c:v>
                      </c:pt>
                      <c:pt idx="285">
                        <c:v>2850</c:v>
                      </c:pt>
                      <c:pt idx="286">
                        <c:v>2860</c:v>
                      </c:pt>
                      <c:pt idx="287">
                        <c:v>2870</c:v>
                      </c:pt>
                      <c:pt idx="288">
                        <c:v>2880</c:v>
                      </c:pt>
                      <c:pt idx="289">
                        <c:v>2890</c:v>
                      </c:pt>
                      <c:pt idx="290">
                        <c:v>2900</c:v>
                      </c:pt>
                      <c:pt idx="291">
                        <c:v>2910</c:v>
                      </c:pt>
                      <c:pt idx="292">
                        <c:v>2920</c:v>
                      </c:pt>
                      <c:pt idx="293">
                        <c:v>2930</c:v>
                      </c:pt>
                      <c:pt idx="294">
                        <c:v>2940</c:v>
                      </c:pt>
                      <c:pt idx="295">
                        <c:v>2950</c:v>
                      </c:pt>
                      <c:pt idx="296">
                        <c:v>2960</c:v>
                      </c:pt>
                      <c:pt idx="297">
                        <c:v>2970</c:v>
                      </c:pt>
                      <c:pt idx="298">
                        <c:v>2980</c:v>
                      </c:pt>
                      <c:pt idx="299">
                        <c:v>2990</c:v>
                      </c:pt>
                      <c:pt idx="300">
                        <c:v>3000</c:v>
                      </c:pt>
                      <c:pt idx="301">
                        <c:v>3010</c:v>
                      </c:pt>
                      <c:pt idx="302">
                        <c:v>3020</c:v>
                      </c:pt>
                      <c:pt idx="303">
                        <c:v>3030</c:v>
                      </c:pt>
                      <c:pt idx="304">
                        <c:v>3040</c:v>
                      </c:pt>
                      <c:pt idx="305">
                        <c:v>3050</c:v>
                      </c:pt>
                      <c:pt idx="306">
                        <c:v>3060</c:v>
                      </c:pt>
                      <c:pt idx="307">
                        <c:v>3070</c:v>
                      </c:pt>
                      <c:pt idx="308">
                        <c:v>3080</c:v>
                      </c:pt>
                      <c:pt idx="309">
                        <c:v>3090</c:v>
                      </c:pt>
                      <c:pt idx="310">
                        <c:v>3100</c:v>
                      </c:pt>
                      <c:pt idx="311">
                        <c:v>3110</c:v>
                      </c:pt>
                      <c:pt idx="312">
                        <c:v>3120</c:v>
                      </c:pt>
                      <c:pt idx="313">
                        <c:v>3130</c:v>
                      </c:pt>
                      <c:pt idx="314">
                        <c:v>3140</c:v>
                      </c:pt>
                      <c:pt idx="315">
                        <c:v>3150</c:v>
                      </c:pt>
                      <c:pt idx="316">
                        <c:v>3160</c:v>
                      </c:pt>
                      <c:pt idx="317">
                        <c:v>3170</c:v>
                      </c:pt>
                      <c:pt idx="318">
                        <c:v>3180</c:v>
                      </c:pt>
                      <c:pt idx="319">
                        <c:v>3190</c:v>
                      </c:pt>
                      <c:pt idx="320">
                        <c:v>3200</c:v>
                      </c:pt>
                      <c:pt idx="321">
                        <c:v>3210</c:v>
                      </c:pt>
                      <c:pt idx="322">
                        <c:v>3220</c:v>
                      </c:pt>
                      <c:pt idx="323">
                        <c:v>3230</c:v>
                      </c:pt>
                      <c:pt idx="324">
                        <c:v>3240</c:v>
                      </c:pt>
                      <c:pt idx="325">
                        <c:v>3250</c:v>
                      </c:pt>
                      <c:pt idx="326">
                        <c:v>3260</c:v>
                      </c:pt>
                      <c:pt idx="327">
                        <c:v>3270</c:v>
                      </c:pt>
                      <c:pt idx="328">
                        <c:v>3280</c:v>
                      </c:pt>
                      <c:pt idx="329">
                        <c:v>3290</c:v>
                      </c:pt>
                      <c:pt idx="330">
                        <c:v>3300</c:v>
                      </c:pt>
                      <c:pt idx="331">
                        <c:v>3310</c:v>
                      </c:pt>
                      <c:pt idx="332">
                        <c:v>3320</c:v>
                      </c:pt>
                      <c:pt idx="333">
                        <c:v>3330</c:v>
                      </c:pt>
                      <c:pt idx="334">
                        <c:v>3340</c:v>
                      </c:pt>
                      <c:pt idx="335">
                        <c:v>3350</c:v>
                      </c:pt>
                      <c:pt idx="336">
                        <c:v>3360</c:v>
                      </c:pt>
                      <c:pt idx="337">
                        <c:v>3370</c:v>
                      </c:pt>
                      <c:pt idx="338">
                        <c:v>3380</c:v>
                      </c:pt>
                      <c:pt idx="339">
                        <c:v>3390</c:v>
                      </c:pt>
                      <c:pt idx="340">
                        <c:v>3400</c:v>
                      </c:pt>
                      <c:pt idx="341">
                        <c:v>3410</c:v>
                      </c:pt>
                      <c:pt idx="342">
                        <c:v>3420</c:v>
                      </c:pt>
                      <c:pt idx="343">
                        <c:v>3430</c:v>
                      </c:pt>
                      <c:pt idx="344">
                        <c:v>3440</c:v>
                      </c:pt>
                      <c:pt idx="345">
                        <c:v>3450</c:v>
                      </c:pt>
                      <c:pt idx="346">
                        <c:v>3460</c:v>
                      </c:pt>
                      <c:pt idx="347">
                        <c:v>3470</c:v>
                      </c:pt>
                      <c:pt idx="348">
                        <c:v>3480</c:v>
                      </c:pt>
                      <c:pt idx="349">
                        <c:v>3490</c:v>
                      </c:pt>
                      <c:pt idx="350">
                        <c:v>3500</c:v>
                      </c:pt>
                      <c:pt idx="351">
                        <c:v>3510</c:v>
                      </c:pt>
                      <c:pt idx="352">
                        <c:v>3520</c:v>
                      </c:pt>
                      <c:pt idx="353">
                        <c:v>3530</c:v>
                      </c:pt>
                      <c:pt idx="354">
                        <c:v>3540</c:v>
                      </c:pt>
                      <c:pt idx="355">
                        <c:v>3550</c:v>
                      </c:pt>
                      <c:pt idx="356">
                        <c:v>3560</c:v>
                      </c:pt>
                      <c:pt idx="357">
                        <c:v>3570</c:v>
                      </c:pt>
                      <c:pt idx="358">
                        <c:v>3580</c:v>
                      </c:pt>
                      <c:pt idx="359">
                        <c:v>3590</c:v>
                      </c:pt>
                      <c:pt idx="360">
                        <c:v>3600</c:v>
                      </c:pt>
                      <c:pt idx="361">
                        <c:v>3610</c:v>
                      </c:pt>
                      <c:pt idx="362">
                        <c:v>3620</c:v>
                      </c:pt>
                      <c:pt idx="363">
                        <c:v>3630</c:v>
                      </c:pt>
                      <c:pt idx="364">
                        <c:v>3640</c:v>
                      </c:pt>
                      <c:pt idx="365">
                        <c:v>3650</c:v>
                      </c:pt>
                      <c:pt idx="366">
                        <c:v>3660</c:v>
                      </c:pt>
                      <c:pt idx="367">
                        <c:v>3670</c:v>
                      </c:pt>
                      <c:pt idx="368">
                        <c:v>3680</c:v>
                      </c:pt>
                      <c:pt idx="369">
                        <c:v>3690</c:v>
                      </c:pt>
                      <c:pt idx="370">
                        <c:v>3700</c:v>
                      </c:pt>
                      <c:pt idx="371">
                        <c:v>3710</c:v>
                      </c:pt>
                      <c:pt idx="372">
                        <c:v>3720</c:v>
                      </c:pt>
                      <c:pt idx="373">
                        <c:v>3730</c:v>
                      </c:pt>
                      <c:pt idx="374">
                        <c:v>3740</c:v>
                      </c:pt>
                      <c:pt idx="375">
                        <c:v>3750</c:v>
                      </c:pt>
                      <c:pt idx="376">
                        <c:v>3760</c:v>
                      </c:pt>
                      <c:pt idx="377">
                        <c:v>3770</c:v>
                      </c:pt>
                      <c:pt idx="378">
                        <c:v>3780</c:v>
                      </c:pt>
                      <c:pt idx="379">
                        <c:v>3790</c:v>
                      </c:pt>
                      <c:pt idx="380">
                        <c:v>3800</c:v>
                      </c:pt>
                      <c:pt idx="381">
                        <c:v>3810</c:v>
                      </c:pt>
                      <c:pt idx="382">
                        <c:v>3820</c:v>
                      </c:pt>
                      <c:pt idx="383">
                        <c:v>3830</c:v>
                      </c:pt>
                      <c:pt idx="384">
                        <c:v>3840</c:v>
                      </c:pt>
                      <c:pt idx="385">
                        <c:v>3850</c:v>
                      </c:pt>
                      <c:pt idx="386">
                        <c:v>3860</c:v>
                      </c:pt>
                      <c:pt idx="387">
                        <c:v>3870</c:v>
                      </c:pt>
                      <c:pt idx="388">
                        <c:v>3880</c:v>
                      </c:pt>
                      <c:pt idx="389">
                        <c:v>3890</c:v>
                      </c:pt>
                      <c:pt idx="390">
                        <c:v>3900</c:v>
                      </c:pt>
                      <c:pt idx="391">
                        <c:v>3910</c:v>
                      </c:pt>
                      <c:pt idx="392">
                        <c:v>3920</c:v>
                      </c:pt>
                      <c:pt idx="393">
                        <c:v>3930</c:v>
                      </c:pt>
                      <c:pt idx="394">
                        <c:v>3940</c:v>
                      </c:pt>
                      <c:pt idx="395">
                        <c:v>3950</c:v>
                      </c:pt>
                      <c:pt idx="396">
                        <c:v>3960</c:v>
                      </c:pt>
                      <c:pt idx="397">
                        <c:v>3970</c:v>
                      </c:pt>
                      <c:pt idx="398">
                        <c:v>3980</c:v>
                      </c:pt>
                      <c:pt idx="399">
                        <c:v>3990</c:v>
                      </c:pt>
                      <c:pt idx="400">
                        <c:v>4000</c:v>
                      </c:pt>
                      <c:pt idx="401">
                        <c:v>4010</c:v>
                      </c:pt>
                      <c:pt idx="402">
                        <c:v>4020</c:v>
                      </c:pt>
                      <c:pt idx="403">
                        <c:v>4030</c:v>
                      </c:pt>
                      <c:pt idx="404">
                        <c:v>4040</c:v>
                      </c:pt>
                      <c:pt idx="405">
                        <c:v>4050</c:v>
                      </c:pt>
                      <c:pt idx="406">
                        <c:v>4060</c:v>
                      </c:pt>
                      <c:pt idx="407">
                        <c:v>4070</c:v>
                      </c:pt>
                      <c:pt idx="408">
                        <c:v>4080</c:v>
                      </c:pt>
                      <c:pt idx="409">
                        <c:v>4090</c:v>
                      </c:pt>
                      <c:pt idx="410">
                        <c:v>4100</c:v>
                      </c:pt>
                      <c:pt idx="411">
                        <c:v>4110</c:v>
                      </c:pt>
                      <c:pt idx="412">
                        <c:v>4120</c:v>
                      </c:pt>
                      <c:pt idx="413">
                        <c:v>4130</c:v>
                      </c:pt>
                      <c:pt idx="414">
                        <c:v>4140</c:v>
                      </c:pt>
                      <c:pt idx="415">
                        <c:v>4150</c:v>
                      </c:pt>
                      <c:pt idx="416">
                        <c:v>4160</c:v>
                      </c:pt>
                      <c:pt idx="417">
                        <c:v>4170</c:v>
                      </c:pt>
                      <c:pt idx="418">
                        <c:v>4180</c:v>
                      </c:pt>
                      <c:pt idx="419">
                        <c:v>4190</c:v>
                      </c:pt>
                      <c:pt idx="420">
                        <c:v>4200</c:v>
                      </c:pt>
                      <c:pt idx="421">
                        <c:v>4210</c:v>
                      </c:pt>
                      <c:pt idx="422">
                        <c:v>4220</c:v>
                      </c:pt>
                      <c:pt idx="423">
                        <c:v>4230</c:v>
                      </c:pt>
                      <c:pt idx="424">
                        <c:v>4240</c:v>
                      </c:pt>
                      <c:pt idx="425">
                        <c:v>4250</c:v>
                      </c:pt>
                      <c:pt idx="426">
                        <c:v>4260</c:v>
                      </c:pt>
                      <c:pt idx="427">
                        <c:v>4270</c:v>
                      </c:pt>
                      <c:pt idx="428">
                        <c:v>4280</c:v>
                      </c:pt>
                      <c:pt idx="429">
                        <c:v>4290</c:v>
                      </c:pt>
                      <c:pt idx="430">
                        <c:v>4300</c:v>
                      </c:pt>
                      <c:pt idx="431">
                        <c:v>4310</c:v>
                      </c:pt>
                      <c:pt idx="432">
                        <c:v>4320</c:v>
                      </c:pt>
                      <c:pt idx="433">
                        <c:v>4330</c:v>
                      </c:pt>
                      <c:pt idx="434">
                        <c:v>4340</c:v>
                      </c:pt>
                      <c:pt idx="435">
                        <c:v>4350</c:v>
                      </c:pt>
                      <c:pt idx="436">
                        <c:v>4360</c:v>
                      </c:pt>
                      <c:pt idx="437">
                        <c:v>4370</c:v>
                      </c:pt>
                      <c:pt idx="438">
                        <c:v>4380</c:v>
                      </c:pt>
                      <c:pt idx="439">
                        <c:v>4390</c:v>
                      </c:pt>
                      <c:pt idx="440">
                        <c:v>4400</c:v>
                      </c:pt>
                      <c:pt idx="441">
                        <c:v>4410</c:v>
                      </c:pt>
                      <c:pt idx="442">
                        <c:v>4420</c:v>
                      </c:pt>
                      <c:pt idx="443">
                        <c:v>4430</c:v>
                      </c:pt>
                      <c:pt idx="444">
                        <c:v>4440</c:v>
                      </c:pt>
                      <c:pt idx="445">
                        <c:v>4450</c:v>
                      </c:pt>
                      <c:pt idx="446">
                        <c:v>4460</c:v>
                      </c:pt>
                      <c:pt idx="447">
                        <c:v>4470</c:v>
                      </c:pt>
                      <c:pt idx="448">
                        <c:v>4480</c:v>
                      </c:pt>
                      <c:pt idx="449">
                        <c:v>4490</c:v>
                      </c:pt>
                      <c:pt idx="450">
                        <c:v>4500</c:v>
                      </c:pt>
                      <c:pt idx="451">
                        <c:v>4510</c:v>
                      </c:pt>
                      <c:pt idx="452">
                        <c:v>4520</c:v>
                      </c:pt>
                      <c:pt idx="453">
                        <c:v>4530</c:v>
                      </c:pt>
                      <c:pt idx="454">
                        <c:v>4540</c:v>
                      </c:pt>
                      <c:pt idx="455">
                        <c:v>4550</c:v>
                      </c:pt>
                      <c:pt idx="456">
                        <c:v>4560</c:v>
                      </c:pt>
                      <c:pt idx="457">
                        <c:v>4570</c:v>
                      </c:pt>
                      <c:pt idx="458">
                        <c:v>4580</c:v>
                      </c:pt>
                      <c:pt idx="459">
                        <c:v>4590</c:v>
                      </c:pt>
                      <c:pt idx="460">
                        <c:v>4600</c:v>
                      </c:pt>
                      <c:pt idx="461">
                        <c:v>4610</c:v>
                      </c:pt>
                      <c:pt idx="462">
                        <c:v>4620</c:v>
                      </c:pt>
                      <c:pt idx="463">
                        <c:v>4630</c:v>
                      </c:pt>
                      <c:pt idx="464">
                        <c:v>4640</c:v>
                      </c:pt>
                      <c:pt idx="465">
                        <c:v>4650</c:v>
                      </c:pt>
                      <c:pt idx="466">
                        <c:v>4660</c:v>
                      </c:pt>
                      <c:pt idx="467">
                        <c:v>4670</c:v>
                      </c:pt>
                      <c:pt idx="468">
                        <c:v>4680</c:v>
                      </c:pt>
                      <c:pt idx="469">
                        <c:v>4690</c:v>
                      </c:pt>
                      <c:pt idx="470">
                        <c:v>4700</c:v>
                      </c:pt>
                      <c:pt idx="471">
                        <c:v>4710</c:v>
                      </c:pt>
                      <c:pt idx="472">
                        <c:v>4720</c:v>
                      </c:pt>
                      <c:pt idx="473">
                        <c:v>4730</c:v>
                      </c:pt>
                      <c:pt idx="474">
                        <c:v>4740</c:v>
                      </c:pt>
                      <c:pt idx="475">
                        <c:v>4750</c:v>
                      </c:pt>
                      <c:pt idx="476">
                        <c:v>4760</c:v>
                      </c:pt>
                      <c:pt idx="477">
                        <c:v>4770</c:v>
                      </c:pt>
                      <c:pt idx="478">
                        <c:v>4780</c:v>
                      </c:pt>
                      <c:pt idx="479">
                        <c:v>4790</c:v>
                      </c:pt>
                      <c:pt idx="480">
                        <c:v>4800</c:v>
                      </c:pt>
                      <c:pt idx="481">
                        <c:v>4810</c:v>
                      </c:pt>
                      <c:pt idx="482">
                        <c:v>4820</c:v>
                      </c:pt>
                      <c:pt idx="483">
                        <c:v>4830</c:v>
                      </c:pt>
                      <c:pt idx="484">
                        <c:v>4840</c:v>
                      </c:pt>
                      <c:pt idx="485">
                        <c:v>4850</c:v>
                      </c:pt>
                      <c:pt idx="486">
                        <c:v>4860</c:v>
                      </c:pt>
                      <c:pt idx="487">
                        <c:v>4870</c:v>
                      </c:pt>
                      <c:pt idx="488">
                        <c:v>4880</c:v>
                      </c:pt>
                      <c:pt idx="489">
                        <c:v>4890</c:v>
                      </c:pt>
                      <c:pt idx="490">
                        <c:v>4900</c:v>
                      </c:pt>
                      <c:pt idx="491">
                        <c:v>4910</c:v>
                      </c:pt>
                      <c:pt idx="492">
                        <c:v>4920</c:v>
                      </c:pt>
                      <c:pt idx="493">
                        <c:v>4930</c:v>
                      </c:pt>
                      <c:pt idx="494">
                        <c:v>4940</c:v>
                      </c:pt>
                      <c:pt idx="495">
                        <c:v>4950</c:v>
                      </c:pt>
                      <c:pt idx="496">
                        <c:v>4960</c:v>
                      </c:pt>
                      <c:pt idx="497">
                        <c:v>4970</c:v>
                      </c:pt>
                      <c:pt idx="498">
                        <c:v>4980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h2d_max_3_1D_overlay!$AG$3:$AG$1000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2.7053124904632599</c:v>
                      </c:pt>
                      <c:pt idx="1">
                        <c:v>2.8895311355590798</c:v>
                      </c:pt>
                      <c:pt idx="2">
                        <c:v>2.8717968463897701</c:v>
                      </c:pt>
                      <c:pt idx="3">
                        <c:v>2.86820316314697</c:v>
                      </c:pt>
                      <c:pt idx="4">
                        <c:v>2.8196094036102299</c:v>
                      </c:pt>
                      <c:pt idx="5">
                        <c:v>3.1409375667571999</c:v>
                      </c:pt>
                      <c:pt idx="6">
                        <c:v>3.0570311546325701</c:v>
                      </c:pt>
                      <c:pt idx="7">
                        <c:v>2.42093753814697</c:v>
                      </c:pt>
                      <c:pt idx="8">
                        <c:v>2.4060938358306898</c:v>
                      </c:pt>
                      <c:pt idx="9">
                        <c:v>2.2265625</c:v>
                      </c:pt>
                      <c:pt idx="10">
                        <c:v>2.12789058685303</c:v>
                      </c:pt>
                      <c:pt idx="11">
                        <c:v>1.8451561927795399</c:v>
                      </c:pt>
                      <c:pt idx="12">
                        <c:v>2.1890625953674299</c:v>
                      </c:pt>
                      <c:pt idx="13">
                        <c:v>0.91218751668929998</c:v>
                      </c:pt>
                      <c:pt idx="14">
                        <c:v>0.97093749046325695</c:v>
                      </c:pt>
                      <c:pt idx="15">
                        <c:v>0.91710937023162797</c:v>
                      </c:pt>
                      <c:pt idx="16">
                        <c:v>1.0270313024520901</c:v>
                      </c:pt>
                      <c:pt idx="17">
                        <c:v>0.99328124523162797</c:v>
                      </c:pt>
                      <c:pt idx="18">
                        <c:v>0.94140625</c:v>
                      </c:pt>
                      <c:pt idx="19">
                        <c:v>0.916484355926514</c:v>
                      </c:pt>
                      <c:pt idx="20">
                        <c:v>0.68398439884185802</c:v>
                      </c:pt>
                      <c:pt idx="21">
                        <c:v>0.97000002861023005</c:v>
                      </c:pt>
                      <c:pt idx="22">
                        <c:v>0.92328125238418601</c:v>
                      </c:pt>
                      <c:pt idx="23">
                        <c:v>0.98367190361023005</c:v>
                      </c:pt>
                      <c:pt idx="24">
                        <c:v>1.0744531154632599</c:v>
                      </c:pt>
                      <c:pt idx="25">
                        <c:v>0.85507810115814198</c:v>
                      </c:pt>
                      <c:pt idx="26">
                        <c:v>0.91921877861023005</c:v>
                      </c:pt>
                      <c:pt idx="27">
                        <c:v>1.0962500572204601</c:v>
                      </c:pt>
                      <c:pt idx="28">
                        <c:v>0.98882812261581399</c:v>
                      </c:pt>
                      <c:pt idx="29">
                        <c:v>1.02335941791534</c:v>
                      </c:pt>
                      <c:pt idx="30">
                        <c:v>0.86624997854232799</c:v>
                      </c:pt>
                      <c:pt idx="31">
                        <c:v>1.1390625238418599</c:v>
                      </c:pt>
                      <c:pt idx="32">
                        <c:v>1.5493750572204601</c:v>
                      </c:pt>
                      <c:pt idx="33">
                        <c:v>1.9451562166214</c:v>
                      </c:pt>
                      <c:pt idx="34">
                        <c:v>2.2533593177795401</c:v>
                      </c:pt>
                      <c:pt idx="35">
                        <c:v>2.1509375572204599</c:v>
                      </c:pt>
                      <c:pt idx="36">
                        <c:v>2.6139843463897701</c:v>
                      </c:pt>
                      <c:pt idx="37">
                        <c:v>2.5794532299041699</c:v>
                      </c:pt>
                      <c:pt idx="38">
                        <c:v>2.3807032108306898</c:v>
                      </c:pt>
                      <c:pt idx="39">
                        <c:v>2.5736718177795401</c:v>
                      </c:pt>
                      <c:pt idx="40">
                        <c:v>2.3206250667571999</c:v>
                      </c:pt>
                      <c:pt idx="41">
                        <c:v>2.1961717605590798</c:v>
                      </c:pt>
                      <c:pt idx="42">
                        <c:v>2.3317186832428001</c:v>
                      </c:pt>
                      <c:pt idx="43">
                        <c:v>2.2292969226837198</c:v>
                      </c:pt>
                      <c:pt idx="44">
                        <c:v>2.3399999141693102</c:v>
                      </c:pt>
                      <c:pt idx="45">
                        <c:v>2.3446092605590798</c:v>
                      </c:pt>
                      <c:pt idx="46">
                        <c:v>2.3482031822204599</c:v>
                      </c:pt>
                      <c:pt idx="47">
                        <c:v>2.6315624713897701</c:v>
                      </c:pt>
                      <c:pt idx="48">
                        <c:v>2.0217187404632599</c:v>
                      </c:pt>
                      <c:pt idx="49">
                        <c:v>2.2825000286102299</c:v>
                      </c:pt>
                      <c:pt idx="50">
                        <c:v>2.28218746185303</c:v>
                      </c:pt>
                      <c:pt idx="51">
                        <c:v>2.39945316314697</c:v>
                      </c:pt>
                      <c:pt idx="52">
                        <c:v>2.4480469226837198</c:v>
                      </c:pt>
                      <c:pt idx="53">
                        <c:v>2.2755467891693102</c:v>
                      </c:pt>
                      <c:pt idx="54">
                        <c:v>2.34273433685303</c:v>
                      </c:pt>
                      <c:pt idx="55">
                        <c:v>2.3889844417571999</c:v>
                      </c:pt>
                      <c:pt idx="56">
                        <c:v>2.2681250572204599</c:v>
                      </c:pt>
                      <c:pt idx="57">
                        <c:v>2.5074219703674299</c:v>
                      </c:pt>
                      <c:pt idx="58">
                        <c:v>2.2418749332428001</c:v>
                      </c:pt>
                      <c:pt idx="59">
                        <c:v>2.2565624713897701</c:v>
                      </c:pt>
                      <c:pt idx="60">
                        <c:v>1.98125004768372</c:v>
                      </c:pt>
                      <c:pt idx="61">
                        <c:v>1.904296875</c:v>
                      </c:pt>
                      <c:pt idx="62">
                        <c:v>1.923828125</c:v>
                      </c:pt>
                      <c:pt idx="63">
                        <c:v>1.3572655916214</c:v>
                      </c:pt>
                      <c:pt idx="64">
                        <c:v>1.05359375476837</c:v>
                      </c:pt>
                      <c:pt idx="65">
                        <c:v>0.84710937738418601</c:v>
                      </c:pt>
                      <c:pt idx="66">
                        <c:v>0.86929684877395597</c:v>
                      </c:pt>
                      <c:pt idx="67">
                        <c:v>1.03039062023163</c:v>
                      </c:pt>
                      <c:pt idx="68">
                        <c:v>0.86351561546325695</c:v>
                      </c:pt>
                      <c:pt idx="69">
                        <c:v>0.78296875953674305</c:v>
                      </c:pt>
                      <c:pt idx="70">
                        <c:v>1.0032812356948899</c:v>
                      </c:pt>
                      <c:pt idx="71">
                        <c:v>0.89906251430511497</c:v>
                      </c:pt>
                      <c:pt idx="72">
                        <c:v>0.95218747854232799</c:v>
                      </c:pt>
                      <c:pt idx="73">
                        <c:v>1.0416406393051201</c:v>
                      </c:pt>
                      <c:pt idx="74">
                        <c:v>0.981953144073486</c:v>
                      </c:pt>
                      <c:pt idx="75">
                        <c:v>0.87945312261581399</c:v>
                      </c:pt>
                      <c:pt idx="76">
                        <c:v>0.93187499046325695</c:v>
                      </c:pt>
                      <c:pt idx="77">
                        <c:v>0.93382811546325695</c:v>
                      </c:pt>
                      <c:pt idx="78">
                        <c:v>1.0994530916214</c:v>
                      </c:pt>
                      <c:pt idx="79">
                        <c:v>1.0357812643051201</c:v>
                      </c:pt>
                      <c:pt idx="80">
                        <c:v>1.09648442268372</c:v>
                      </c:pt>
                      <c:pt idx="81">
                        <c:v>0.95695310831069902</c:v>
                      </c:pt>
                      <c:pt idx="82">
                        <c:v>1.05867183208466</c:v>
                      </c:pt>
                      <c:pt idx="83">
                        <c:v>2.1061718463897701</c:v>
                      </c:pt>
                      <c:pt idx="84">
                        <c:v>2.1540625095367401</c:v>
                      </c:pt>
                      <c:pt idx="85">
                        <c:v>2.4311718940734899</c:v>
                      </c:pt>
                      <c:pt idx="86">
                        <c:v>2.6742186546325701</c:v>
                      </c:pt>
                      <c:pt idx="87">
                        <c:v>2.2746875286102299</c:v>
                      </c:pt>
                      <c:pt idx="88">
                        <c:v>2.1742186546325701</c:v>
                      </c:pt>
                      <c:pt idx="89">
                        <c:v>2.3811719417571999</c:v>
                      </c:pt>
                      <c:pt idx="90">
                        <c:v>2.3311719894409202</c:v>
                      </c:pt>
                      <c:pt idx="91">
                        <c:v>2.8600780963897701</c:v>
                      </c:pt>
                      <c:pt idx="92">
                        <c:v>2.4806249141693102</c:v>
                      </c:pt>
                      <c:pt idx="93">
                        <c:v>2.6729688644409202</c:v>
                      </c:pt>
                      <c:pt idx="94">
                        <c:v>2.3146092891693102</c:v>
                      </c:pt>
                      <c:pt idx="95">
                        <c:v>2.2971875667571999</c:v>
                      </c:pt>
                      <c:pt idx="96">
                        <c:v>2.4858593940734899</c:v>
                      </c:pt>
                      <c:pt idx="97">
                        <c:v>2.6374218463897701</c:v>
                      </c:pt>
                      <c:pt idx="98">
                        <c:v>2.2231249809265101</c:v>
                      </c:pt>
                      <c:pt idx="99">
                        <c:v>2.4583594799041699</c:v>
                      </c:pt>
                      <c:pt idx="100">
                        <c:v>2.2827343940734899</c:v>
                      </c:pt>
                      <c:pt idx="101">
                        <c:v>2.5408594608306898</c:v>
                      </c:pt>
                      <c:pt idx="102">
                        <c:v>2.6782813072204599</c:v>
                      </c:pt>
                      <c:pt idx="103">
                        <c:v>2.3038282394409202</c:v>
                      </c:pt>
                      <c:pt idx="104">
                        <c:v>2.4857811927795401</c:v>
                      </c:pt>
                      <c:pt idx="105">
                        <c:v>2.2133593559265101</c:v>
                      </c:pt>
                      <c:pt idx="106">
                        <c:v>2.0860936641693102</c:v>
                      </c:pt>
                      <c:pt idx="107">
                        <c:v>2.3402342796325701</c:v>
                      </c:pt>
                      <c:pt idx="108">
                        <c:v>2.46687507629394</c:v>
                      </c:pt>
                      <c:pt idx="109">
                        <c:v>1.7990624904632599</c:v>
                      </c:pt>
                      <c:pt idx="110">
                        <c:v>1.79773437976837</c:v>
                      </c:pt>
                      <c:pt idx="111">
                        <c:v>1.9582812786102299</c:v>
                      </c:pt>
                      <c:pt idx="112">
                        <c:v>1.79585933685303</c:v>
                      </c:pt>
                      <c:pt idx="113">
                        <c:v>1.1155468225479099</c:v>
                      </c:pt>
                      <c:pt idx="114">
                        <c:v>0.88851565122604403</c:v>
                      </c:pt>
                      <c:pt idx="115">
                        <c:v>0.89804685115814198</c:v>
                      </c:pt>
                      <c:pt idx="116">
                        <c:v>1.0587500333786</c:v>
                      </c:pt>
                      <c:pt idx="117">
                        <c:v>0.87820315361023005</c:v>
                      </c:pt>
                      <c:pt idx="118">
                        <c:v>1.0514843463897701</c:v>
                      </c:pt>
                      <c:pt idx="119">
                        <c:v>1.03609371185303</c:v>
                      </c:pt>
                      <c:pt idx="120">
                        <c:v>1.20804691314697</c:v>
                      </c:pt>
                      <c:pt idx="121">
                        <c:v>1.1697655916214</c:v>
                      </c:pt>
                      <c:pt idx="122">
                        <c:v>1.0432031154632599</c:v>
                      </c:pt>
                      <c:pt idx="123">
                        <c:v>1.2503906488418599</c:v>
                      </c:pt>
                      <c:pt idx="124">
                        <c:v>1.01257812976837</c:v>
                      </c:pt>
                      <c:pt idx="125">
                        <c:v>1.18265628814697</c:v>
                      </c:pt>
                      <c:pt idx="126">
                        <c:v>0.91484373807907104</c:v>
                      </c:pt>
                      <c:pt idx="127">
                        <c:v>0.88359373807907104</c:v>
                      </c:pt>
                      <c:pt idx="128">
                        <c:v>0.98992186784744296</c:v>
                      </c:pt>
                      <c:pt idx="129">
                        <c:v>0.96757811307907104</c:v>
                      </c:pt>
                      <c:pt idx="130">
                        <c:v>1.2611718177795399</c:v>
                      </c:pt>
                      <c:pt idx="131">
                        <c:v>1.0237499475479099</c:v>
                      </c:pt>
                      <c:pt idx="132">
                        <c:v>1.37999999523163</c:v>
                      </c:pt>
                      <c:pt idx="133">
                        <c:v>2.5108594894409202</c:v>
                      </c:pt>
                      <c:pt idx="134">
                        <c:v>2.4897656440734899</c:v>
                      </c:pt>
                      <c:pt idx="135">
                        <c:v>2.7232031822204599</c:v>
                      </c:pt>
                      <c:pt idx="136">
                        <c:v>2.8081250190734899</c:v>
                      </c:pt>
                      <c:pt idx="137">
                        <c:v>2.9777343273162802</c:v>
                      </c:pt>
                      <c:pt idx="138">
                        <c:v>2.8763282299041699</c:v>
                      </c:pt>
                      <c:pt idx="139">
                        <c:v>3.0602343082428001</c:v>
                      </c:pt>
                      <c:pt idx="140">
                        <c:v>3.0357811450958301</c:v>
                      </c:pt>
                      <c:pt idx="141">
                        <c:v>3.2279686927795401</c:v>
                      </c:pt>
                      <c:pt idx="142">
                        <c:v>3.1652343273162802</c:v>
                      </c:pt>
                      <c:pt idx="143">
                        <c:v>3.3373436927795401</c:v>
                      </c:pt>
                      <c:pt idx="144">
                        <c:v>3.3043749332428001</c:v>
                      </c:pt>
                      <c:pt idx="145">
                        <c:v>3.1911718845367401</c:v>
                      </c:pt>
                      <c:pt idx="146">
                        <c:v>3.3949217796325701</c:v>
                      </c:pt>
                      <c:pt idx="147">
                        <c:v>3.48234367370606</c:v>
                      </c:pt>
                      <c:pt idx="148">
                        <c:v>3.6199998855590798</c:v>
                      </c:pt>
                      <c:pt idx="149">
                        <c:v>3.5560936927795401</c:v>
                      </c:pt>
                      <c:pt idx="150">
                        <c:v>3.5667188167571999</c:v>
                      </c:pt>
                      <c:pt idx="151">
                        <c:v>3.88273429870606</c:v>
                      </c:pt>
                      <c:pt idx="152">
                        <c:v>3.70890617370606</c:v>
                      </c:pt>
                      <c:pt idx="153">
                        <c:v>3.86515617370606</c:v>
                      </c:pt>
                      <c:pt idx="154">
                        <c:v>4.0620312690734899</c:v>
                      </c:pt>
                      <c:pt idx="155">
                        <c:v>4.12796878814697</c:v>
                      </c:pt>
                      <c:pt idx="156">
                        <c:v>3.8812499046325701</c:v>
                      </c:pt>
                      <c:pt idx="157">
                        <c:v>3.9215624332428001</c:v>
                      </c:pt>
                      <c:pt idx="158">
                        <c:v>4.44234371185303</c:v>
                      </c:pt>
                      <c:pt idx="159">
                        <c:v>3.9129686355590798</c:v>
                      </c:pt>
                      <c:pt idx="160">
                        <c:v>3.1967186927795401</c:v>
                      </c:pt>
                      <c:pt idx="161">
                        <c:v>3.16789054870606</c:v>
                      </c:pt>
                      <c:pt idx="162">
                        <c:v>3.5246875286102299</c:v>
                      </c:pt>
                      <c:pt idx="163">
                        <c:v>1.1058593988418599</c:v>
                      </c:pt>
                      <c:pt idx="164">
                        <c:v>0.80343747138977095</c:v>
                      </c:pt>
                      <c:pt idx="165">
                        <c:v>0.93609374761581399</c:v>
                      </c:pt>
                      <c:pt idx="166">
                        <c:v>1.4175000190734901</c:v>
                      </c:pt>
                      <c:pt idx="167">
                        <c:v>0.93437498807907104</c:v>
                      </c:pt>
                      <c:pt idx="168">
                        <c:v>0.85992187261581399</c:v>
                      </c:pt>
                      <c:pt idx="169">
                        <c:v>0.97554689645767201</c:v>
                      </c:pt>
                      <c:pt idx="170">
                        <c:v>0.92093747854232799</c:v>
                      </c:pt>
                      <c:pt idx="171">
                        <c:v>0.79609376192092896</c:v>
                      </c:pt>
                      <c:pt idx="172">
                        <c:v>0.92710936069488503</c:v>
                      </c:pt>
                      <c:pt idx="173">
                        <c:v>1.08124995231628</c:v>
                      </c:pt>
                      <c:pt idx="174">
                        <c:v>0.86273437738418601</c:v>
                      </c:pt>
                      <c:pt idx="175">
                        <c:v>0.85554689168930098</c:v>
                      </c:pt>
                      <c:pt idx="176">
                        <c:v>0.79273438453674305</c:v>
                      </c:pt>
                      <c:pt idx="177">
                        <c:v>0.87757813930511497</c:v>
                      </c:pt>
                      <c:pt idx="178">
                        <c:v>0.80593752861023005</c:v>
                      </c:pt>
                      <c:pt idx="179">
                        <c:v>1.0600781440734901</c:v>
                      </c:pt>
                      <c:pt idx="180">
                        <c:v>1.1783593893051201</c:v>
                      </c:pt>
                      <c:pt idx="181">
                        <c:v>1.11242187023163</c:v>
                      </c:pt>
                      <c:pt idx="182">
                        <c:v>3.7024219036102299</c:v>
                      </c:pt>
                      <c:pt idx="183">
                        <c:v>5.36710929870606</c:v>
                      </c:pt>
                      <c:pt idx="184">
                        <c:v>6.0769529342651403</c:v>
                      </c:pt>
                      <c:pt idx="185">
                        <c:v>6.6242966651916504</c:v>
                      </c:pt>
                      <c:pt idx="186">
                        <c:v>6.8002343177795401</c:v>
                      </c:pt>
                      <c:pt idx="187">
                        <c:v>6.78312492370606</c:v>
                      </c:pt>
                      <c:pt idx="188">
                        <c:v>7.37492179870606</c:v>
                      </c:pt>
                      <c:pt idx="189">
                        <c:v>7.2117967605590803</c:v>
                      </c:pt>
                      <c:pt idx="190">
                        <c:v>7.5401563644409197</c:v>
                      </c:pt>
                      <c:pt idx="191">
                        <c:v>7.853515625</c:v>
                      </c:pt>
                      <c:pt idx="192">
                        <c:v>8.1313285827636701</c:v>
                      </c:pt>
                      <c:pt idx="193">
                        <c:v>8.17578125</c:v>
                      </c:pt>
                      <c:pt idx="194">
                        <c:v>8.7313280105590803</c:v>
                      </c:pt>
                      <c:pt idx="195">
                        <c:v>8.4563283920288104</c:v>
                      </c:pt>
                      <c:pt idx="196">
                        <c:v>8.9958591461181605</c:v>
                      </c:pt>
                      <c:pt idx="197">
                        <c:v>9.0401563644409197</c:v>
                      </c:pt>
                      <c:pt idx="198">
                        <c:v>9.3347654342651403</c:v>
                      </c:pt>
                      <c:pt idx="199">
                        <c:v>9.4141407012939506</c:v>
                      </c:pt>
                      <c:pt idx="200">
                        <c:v>9.41593742370606</c:v>
                      </c:pt>
                      <c:pt idx="201">
                        <c:v>9.6682815551757795</c:v>
                      </c:pt>
                      <c:pt idx="202">
                        <c:v>9.9855470657348597</c:v>
                      </c:pt>
                      <c:pt idx="203">
                        <c:v>10.0913276672363</c:v>
                      </c:pt>
                      <c:pt idx="204">
                        <c:v>9.7689065933227504</c:v>
                      </c:pt>
                      <c:pt idx="205">
                        <c:v>10.2484378814697</c:v>
                      </c:pt>
                      <c:pt idx="206">
                        <c:v>10.593437194824199</c:v>
                      </c:pt>
                      <c:pt idx="207">
                        <c:v>10.9660940170288</c:v>
                      </c:pt>
                      <c:pt idx="208">
                        <c:v>10.4164066314697</c:v>
                      </c:pt>
                      <c:pt idx="209">
                        <c:v>9.6767969131469709</c:v>
                      </c:pt>
                      <c:pt idx="210">
                        <c:v>8.8528909683227504</c:v>
                      </c:pt>
                      <c:pt idx="211">
                        <c:v>8.7536716461181605</c:v>
                      </c:pt>
                      <c:pt idx="212">
                        <c:v>7.88968753814697</c:v>
                      </c:pt>
                      <c:pt idx="213">
                        <c:v>1.568359375</c:v>
                      </c:pt>
                      <c:pt idx="214">
                        <c:v>1.25671875476837</c:v>
                      </c:pt>
                      <c:pt idx="215">
                        <c:v>1.14445316791534</c:v>
                      </c:pt>
                      <c:pt idx="216">
                        <c:v>0.83812499046325695</c:v>
                      </c:pt>
                      <c:pt idx="217">
                        <c:v>0.84218752384185802</c:v>
                      </c:pt>
                      <c:pt idx="218">
                        <c:v>0.97867184877395597</c:v>
                      </c:pt>
                      <c:pt idx="219">
                        <c:v>0.83195310831069902</c:v>
                      </c:pt>
                      <c:pt idx="220">
                        <c:v>1.0094531774520901</c:v>
                      </c:pt>
                      <c:pt idx="221">
                        <c:v>0.91289061307907104</c:v>
                      </c:pt>
                      <c:pt idx="222">
                        <c:v>0.91820311546325695</c:v>
                      </c:pt>
                      <c:pt idx="223">
                        <c:v>1.0355468988418599</c:v>
                      </c:pt>
                      <c:pt idx="224">
                        <c:v>1.0818749666214</c:v>
                      </c:pt>
                      <c:pt idx="225">
                        <c:v>0.96585935354232799</c:v>
                      </c:pt>
                      <c:pt idx="226">
                        <c:v>0.93593752384185802</c:v>
                      </c:pt>
                      <c:pt idx="227">
                        <c:v>0.95523434877395597</c:v>
                      </c:pt>
                      <c:pt idx="228">
                        <c:v>1.0671093463897701</c:v>
                      </c:pt>
                      <c:pt idx="229">
                        <c:v>0.90414065122604403</c:v>
                      </c:pt>
                      <c:pt idx="230">
                        <c:v>0.999531269073486</c:v>
                      </c:pt>
                      <c:pt idx="231">
                        <c:v>1.2913280725479099</c:v>
                      </c:pt>
                      <c:pt idx="232">
                        <c:v>10.1204690933228</c:v>
                      </c:pt>
                      <c:pt idx="233">
                        <c:v>13.7044534683228</c:v>
                      </c:pt>
                      <c:pt idx="234">
                        <c:v>15.308515548706101</c:v>
                      </c:pt>
                      <c:pt idx="235">
                        <c:v>17.034452438354499</c:v>
                      </c:pt>
                      <c:pt idx="236">
                        <c:v>17.788047790527301</c:v>
                      </c:pt>
                      <c:pt idx="237">
                        <c:v>18.379062652587901</c:v>
                      </c:pt>
                      <c:pt idx="238">
                        <c:v>18.8410148620606</c:v>
                      </c:pt>
                      <c:pt idx="239">
                        <c:v>19.633594512939499</c:v>
                      </c:pt>
                      <c:pt idx="240">
                        <c:v>19.6467189788818</c:v>
                      </c:pt>
                      <c:pt idx="241">
                        <c:v>20.508905410766602</c:v>
                      </c:pt>
                      <c:pt idx="242">
                        <c:v>21.6779689788818</c:v>
                      </c:pt>
                      <c:pt idx="243">
                        <c:v>22.036327362060501</c:v>
                      </c:pt>
                      <c:pt idx="244">
                        <c:v>22.803047180175799</c:v>
                      </c:pt>
                      <c:pt idx="245">
                        <c:v>23.081640243530298</c:v>
                      </c:pt>
                      <c:pt idx="246">
                        <c:v>23.431015014648398</c:v>
                      </c:pt>
                      <c:pt idx="247">
                        <c:v>24.009218215942401</c:v>
                      </c:pt>
                      <c:pt idx="248">
                        <c:v>24.465625762939499</c:v>
                      </c:pt>
                      <c:pt idx="249">
                        <c:v>25.217578887939499</c:v>
                      </c:pt>
                      <c:pt idx="250">
                        <c:v>25.941249847412099</c:v>
                      </c:pt>
                      <c:pt idx="251">
                        <c:v>26.391639709472699</c:v>
                      </c:pt>
                      <c:pt idx="252">
                        <c:v>27.249061584472699</c:v>
                      </c:pt>
                      <c:pt idx="253">
                        <c:v>26.620546340942401</c:v>
                      </c:pt>
                      <c:pt idx="254">
                        <c:v>27.679374694824201</c:v>
                      </c:pt>
                      <c:pt idx="255">
                        <c:v>27.8669528961182</c:v>
                      </c:pt>
                      <c:pt idx="256">
                        <c:v>28.514921188354499</c:v>
                      </c:pt>
                      <c:pt idx="257">
                        <c:v>28.243436813354499</c:v>
                      </c:pt>
                      <c:pt idx="258">
                        <c:v>27.704687118530298</c:v>
                      </c:pt>
                      <c:pt idx="259">
                        <c:v>25.961563110351602</c:v>
                      </c:pt>
                      <c:pt idx="260">
                        <c:v>23.8910942077637</c:v>
                      </c:pt>
                      <c:pt idx="261">
                        <c:v>23.952577590942401</c:v>
                      </c:pt>
                      <c:pt idx="262">
                        <c:v>21.533124923706101</c:v>
                      </c:pt>
                      <c:pt idx="263">
                        <c:v>4.9304685592651403</c:v>
                      </c:pt>
                      <c:pt idx="264">
                        <c:v>1.9742187261581401</c:v>
                      </c:pt>
                      <c:pt idx="265">
                        <c:v>1.1823437213897701</c:v>
                      </c:pt>
                      <c:pt idx="266">
                        <c:v>1.13859379291534</c:v>
                      </c:pt>
                      <c:pt idx="267">
                        <c:v>0.95679688453674305</c:v>
                      </c:pt>
                      <c:pt idx="268">
                        <c:v>1.01476562023163</c:v>
                      </c:pt>
                      <c:pt idx="269">
                        <c:v>1.0637500286102299</c:v>
                      </c:pt>
                      <c:pt idx="270">
                        <c:v>0.91531252861023005</c:v>
                      </c:pt>
                      <c:pt idx="271">
                        <c:v>1.00390625</c:v>
                      </c:pt>
                      <c:pt idx="272">
                        <c:v>0.82531249523162797</c:v>
                      </c:pt>
                      <c:pt idx="273">
                        <c:v>0.992656230926514</c:v>
                      </c:pt>
                      <c:pt idx="274">
                        <c:v>0.86835938692092896</c:v>
                      </c:pt>
                      <c:pt idx="275">
                        <c:v>1.1656249761581401</c:v>
                      </c:pt>
                      <c:pt idx="276">
                        <c:v>1.2767187356948899</c:v>
                      </c:pt>
                      <c:pt idx="277">
                        <c:v>0.98210936784744296</c:v>
                      </c:pt>
                      <c:pt idx="278">
                        <c:v>1.41093754768372</c:v>
                      </c:pt>
                      <c:pt idx="279">
                        <c:v>1.3698437213897701</c:v>
                      </c:pt>
                      <c:pt idx="280">
                        <c:v>2.03898429870606</c:v>
                      </c:pt>
                      <c:pt idx="281">
                        <c:v>3.5717968940734899</c:v>
                      </c:pt>
                      <c:pt idx="282">
                        <c:v>27.995468139648398</c:v>
                      </c:pt>
                      <c:pt idx="283">
                        <c:v>37.919609069824197</c:v>
                      </c:pt>
                      <c:pt idx="284">
                        <c:v>45.093826293945298</c:v>
                      </c:pt>
                      <c:pt idx="285">
                        <c:v>47.474922180175803</c:v>
                      </c:pt>
                      <c:pt idx="286">
                        <c:v>49.485939025878899</c:v>
                      </c:pt>
                      <c:pt idx="287">
                        <c:v>51.831718444824197</c:v>
                      </c:pt>
                      <c:pt idx="288">
                        <c:v>54.041797637939503</c:v>
                      </c:pt>
                      <c:pt idx="289">
                        <c:v>54.870235443115199</c:v>
                      </c:pt>
                      <c:pt idx="290">
                        <c:v>56.316173553466797</c:v>
                      </c:pt>
                      <c:pt idx="291">
                        <c:v>58.915000915527301</c:v>
                      </c:pt>
                      <c:pt idx="292">
                        <c:v>60.293827056884801</c:v>
                      </c:pt>
                      <c:pt idx="293">
                        <c:v>62.137344360351598</c:v>
                      </c:pt>
                      <c:pt idx="294">
                        <c:v>63.593982696533203</c:v>
                      </c:pt>
                      <c:pt idx="295">
                        <c:v>64.938674926757798</c:v>
                      </c:pt>
                      <c:pt idx="296">
                        <c:v>66.165702819824205</c:v>
                      </c:pt>
                      <c:pt idx="297">
                        <c:v>67.198280334472699</c:v>
                      </c:pt>
                      <c:pt idx="298">
                        <c:v>68.454216003417997</c:v>
                      </c:pt>
                      <c:pt idx="299">
                        <c:v>69.833908081054702</c:v>
                      </c:pt>
                      <c:pt idx="300">
                        <c:v>70.820159912109403</c:v>
                      </c:pt>
                      <c:pt idx="301">
                        <c:v>72.621170043945298</c:v>
                      </c:pt>
                      <c:pt idx="302">
                        <c:v>73.499847412109403</c:v>
                      </c:pt>
                      <c:pt idx="303">
                        <c:v>73.900154113769503</c:v>
                      </c:pt>
                      <c:pt idx="304">
                        <c:v>75.650238037109403</c:v>
                      </c:pt>
                      <c:pt idx="305">
                        <c:v>75.931251525878906</c:v>
                      </c:pt>
                      <c:pt idx="306">
                        <c:v>76.235626220703097</c:v>
                      </c:pt>
                      <c:pt idx="307">
                        <c:v>74.447654724121094</c:v>
                      </c:pt>
                      <c:pt idx="308">
                        <c:v>72.766952514648395</c:v>
                      </c:pt>
                      <c:pt idx="309">
                        <c:v>68.985862731933594</c:v>
                      </c:pt>
                      <c:pt idx="310">
                        <c:v>63.572891235351598</c:v>
                      </c:pt>
                      <c:pt idx="311">
                        <c:v>68.969764709472699</c:v>
                      </c:pt>
                      <c:pt idx="312">
                        <c:v>55.806953430175803</c:v>
                      </c:pt>
                      <c:pt idx="313">
                        <c:v>8.8549222946166992</c:v>
                      </c:pt>
                      <c:pt idx="314">
                        <c:v>3.8129687309265101</c:v>
                      </c:pt>
                      <c:pt idx="315">
                        <c:v>2.1951563358306898</c:v>
                      </c:pt>
                      <c:pt idx="316">
                        <c:v>1.7546093463897701</c:v>
                      </c:pt>
                      <c:pt idx="317">
                        <c:v>1.5080468654632599</c:v>
                      </c:pt>
                      <c:pt idx="318">
                        <c:v>1.0650000572204601</c:v>
                      </c:pt>
                      <c:pt idx="319">
                        <c:v>1.0785937309265099</c:v>
                      </c:pt>
                      <c:pt idx="320">
                        <c:v>1.1813281774520901</c:v>
                      </c:pt>
                      <c:pt idx="321">
                        <c:v>0.95726561546325695</c:v>
                      </c:pt>
                      <c:pt idx="322">
                        <c:v>1.1431250572204601</c:v>
                      </c:pt>
                      <c:pt idx="323">
                        <c:v>1.21773433685303</c:v>
                      </c:pt>
                      <c:pt idx="324">
                        <c:v>1.15320312976837</c:v>
                      </c:pt>
                      <c:pt idx="325">
                        <c:v>0.83390623331069902</c:v>
                      </c:pt>
                      <c:pt idx="326">
                        <c:v>1.3471875190734901</c:v>
                      </c:pt>
                      <c:pt idx="327">
                        <c:v>1.2834374904632599</c:v>
                      </c:pt>
                      <c:pt idx="328">
                        <c:v>1.4396874904632599</c:v>
                      </c:pt>
                      <c:pt idx="329">
                        <c:v>1.7640625238418599</c:v>
                      </c:pt>
                      <c:pt idx="330">
                        <c:v>3.26375007629394</c:v>
                      </c:pt>
                      <c:pt idx="331">
                        <c:v>6.9557032585143999</c:v>
                      </c:pt>
                      <c:pt idx="332">
                        <c:v>48.637577056884801</c:v>
                      </c:pt>
                      <c:pt idx="333">
                        <c:v>73.788909912109403</c:v>
                      </c:pt>
                      <c:pt idx="334">
                        <c:v>83.044372558593693</c:v>
                      </c:pt>
                      <c:pt idx="335">
                        <c:v>77.049140930175795</c:v>
                      </c:pt>
                      <c:pt idx="336">
                        <c:v>78.0390625</c:v>
                      </c:pt>
                      <c:pt idx="337">
                        <c:v>76.978279113769503</c:v>
                      </c:pt>
                      <c:pt idx="338">
                        <c:v>76.404296875</c:v>
                      </c:pt>
                      <c:pt idx="339">
                        <c:v>75.038909912109403</c:v>
                      </c:pt>
                      <c:pt idx="340">
                        <c:v>73.144294738769503</c:v>
                      </c:pt>
                      <c:pt idx="341">
                        <c:v>71.096405029296903</c:v>
                      </c:pt>
                      <c:pt idx="342">
                        <c:v>68.56640625</c:v>
                      </c:pt>
                      <c:pt idx="343">
                        <c:v>66.630233764648395</c:v>
                      </c:pt>
                      <c:pt idx="344">
                        <c:v>63.634140014648402</c:v>
                      </c:pt>
                      <c:pt idx="345">
                        <c:v>61.854297637939503</c:v>
                      </c:pt>
                      <c:pt idx="346">
                        <c:v>59.991954803466797</c:v>
                      </c:pt>
                      <c:pt idx="347">
                        <c:v>57.951953887939503</c:v>
                      </c:pt>
                      <c:pt idx="348">
                        <c:v>55.4360160827637</c:v>
                      </c:pt>
                      <c:pt idx="349">
                        <c:v>53.371482849121101</c:v>
                      </c:pt>
                      <c:pt idx="350">
                        <c:v>51.515079498291001</c:v>
                      </c:pt>
                      <c:pt idx="351">
                        <c:v>49.527732849121101</c:v>
                      </c:pt>
                      <c:pt idx="352">
                        <c:v>47.637344360351598</c:v>
                      </c:pt>
                      <c:pt idx="353">
                        <c:v>45.6137504577637</c:v>
                      </c:pt>
                      <c:pt idx="354">
                        <c:v>43.450313568115199</c:v>
                      </c:pt>
                      <c:pt idx="355">
                        <c:v>41.113204956054702</c:v>
                      </c:pt>
                      <c:pt idx="356">
                        <c:v>38.404453277587898</c:v>
                      </c:pt>
                      <c:pt idx="357">
                        <c:v>36.3100776672363</c:v>
                      </c:pt>
                      <c:pt idx="358">
                        <c:v>33.339061737060497</c:v>
                      </c:pt>
                      <c:pt idx="359">
                        <c:v>30.663749694824201</c:v>
                      </c:pt>
                      <c:pt idx="360">
                        <c:v>28.262344360351602</c:v>
                      </c:pt>
                      <c:pt idx="361">
                        <c:v>30.725391387939499</c:v>
                      </c:pt>
                      <c:pt idx="362">
                        <c:v>21.9255466461182</c:v>
                      </c:pt>
                      <c:pt idx="363">
                        <c:v>4.90226554870606</c:v>
                      </c:pt>
                      <c:pt idx="364">
                        <c:v>1.7797656059265099</c:v>
                      </c:pt>
                      <c:pt idx="365">
                        <c:v>1.3196094036102299</c:v>
                      </c:pt>
                      <c:pt idx="366">
                        <c:v>1.1625000238418599</c:v>
                      </c:pt>
                      <c:pt idx="367">
                        <c:v>1.0082031488418599</c:v>
                      </c:pt>
                      <c:pt idx="368">
                        <c:v>0.99351561069488503</c:v>
                      </c:pt>
                      <c:pt idx="369">
                        <c:v>0.84210938215255704</c:v>
                      </c:pt>
                      <c:pt idx="370">
                        <c:v>0.884296894073486</c:v>
                      </c:pt>
                      <c:pt idx="371">
                        <c:v>0.86500000953674305</c:v>
                      </c:pt>
                      <c:pt idx="372">
                        <c:v>0.93187499046325695</c:v>
                      </c:pt>
                      <c:pt idx="373">
                        <c:v>0.91226559877395597</c:v>
                      </c:pt>
                      <c:pt idx="374">
                        <c:v>0.92789059877395597</c:v>
                      </c:pt>
                      <c:pt idx="375">
                        <c:v>0.983906269073486</c:v>
                      </c:pt>
                      <c:pt idx="376">
                        <c:v>1.08710932731628</c:v>
                      </c:pt>
                      <c:pt idx="377">
                        <c:v>0.97445315122604403</c:v>
                      </c:pt>
                      <c:pt idx="378">
                        <c:v>1.0173437595367401</c:v>
                      </c:pt>
                      <c:pt idx="379">
                        <c:v>0.91468751430511497</c:v>
                      </c:pt>
                      <c:pt idx="380">
                        <c:v>1.6291406154632599</c:v>
                      </c:pt>
                      <c:pt idx="381">
                        <c:v>5.4064846038818404</c:v>
                      </c:pt>
                      <c:pt idx="382">
                        <c:v>17.534296035766602</c:v>
                      </c:pt>
                      <c:pt idx="383">
                        <c:v>21.469375610351602</c:v>
                      </c:pt>
                      <c:pt idx="384">
                        <c:v>20.84765625</c:v>
                      </c:pt>
                      <c:pt idx="385">
                        <c:v>19.583280563354499</c:v>
                      </c:pt>
                      <c:pt idx="386">
                        <c:v>19.392265319824201</c:v>
                      </c:pt>
                      <c:pt idx="387">
                        <c:v>19.2843742370606</c:v>
                      </c:pt>
                      <c:pt idx="388">
                        <c:v>18.6726570129394</c:v>
                      </c:pt>
                      <c:pt idx="389">
                        <c:v>18.182031631469702</c:v>
                      </c:pt>
                      <c:pt idx="390">
                        <c:v>17.875860214233398</c:v>
                      </c:pt>
                      <c:pt idx="391">
                        <c:v>17.691249847412099</c:v>
                      </c:pt>
                      <c:pt idx="392">
                        <c:v>16.822578430175799</c:v>
                      </c:pt>
                      <c:pt idx="393">
                        <c:v>16.082656860351602</c:v>
                      </c:pt>
                      <c:pt idx="394">
                        <c:v>15.203203201294</c:v>
                      </c:pt>
                      <c:pt idx="395">
                        <c:v>14.298515319824199</c:v>
                      </c:pt>
                      <c:pt idx="396">
                        <c:v>14.205702781677299</c:v>
                      </c:pt>
                      <c:pt idx="397">
                        <c:v>13.470624923706101</c:v>
                      </c:pt>
                      <c:pt idx="398">
                        <c:v>12.9221096038818</c:v>
                      </c:pt>
                      <c:pt idx="399">
                        <c:v>12.0115623474121</c:v>
                      </c:pt>
                      <c:pt idx="400">
                        <c:v>11.6977348327637</c:v>
                      </c:pt>
                      <c:pt idx="401">
                        <c:v>10.155468940734901</c:v>
                      </c:pt>
                      <c:pt idx="402">
                        <c:v>9.2283592224121094</c:v>
                      </c:pt>
                      <c:pt idx="403">
                        <c:v>7.9027342796325701</c:v>
                      </c:pt>
                      <c:pt idx="404">
                        <c:v>2.6719532012939502</c:v>
                      </c:pt>
                      <c:pt idx="405">
                        <c:v>2.8563280105590798</c:v>
                      </c:pt>
                      <c:pt idx="406">
                        <c:v>1.04679691791534</c:v>
                      </c:pt>
                      <c:pt idx="407">
                        <c:v>0.91203123331069902</c:v>
                      </c:pt>
                      <c:pt idx="408">
                        <c:v>0.81000000238418601</c:v>
                      </c:pt>
                      <c:pt idx="409">
                        <c:v>0.916015625</c:v>
                      </c:pt>
                      <c:pt idx="410">
                        <c:v>1.08875000476837</c:v>
                      </c:pt>
                      <c:pt idx="411">
                        <c:v>0.873046875</c:v>
                      </c:pt>
                      <c:pt idx="412">
                        <c:v>0.85796874761581399</c:v>
                      </c:pt>
                      <c:pt idx="413">
                        <c:v>1.1253906488418599</c:v>
                      </c:pt>
                      <c:pt idx="414">
                        <c:v>1.0678906440734901</c:v>
                      </c:pt>
                      <c:pt idx="415">
                        <c:v>1.107421875</c:v>
                      </c:pt>
                      <c:pt idx="416">
                        <c:v>0.98429685831069902</c:v>
                      </c:pt>
                      <c:pt idx="417">
                        <c:v>0.861328125</c:v>
                      </c:pt>
                      <c:pt idx="418">
                        <c:v>0.98820310831069902</c:v>
                      </c:pt>
                      <c:pt idx="419">
                        <c:v>0.81585937738418601</c:v>
                      </c:pt>
                      <c:pt idx="420">
                        <c:v>0.83523440361023005</c:v>
                      </c:pt>
                      <c:pt idx="421">
                        <c:v>0.91335940361023005</c:v>
                      </c:pt>
                      <c:pt idx="422">
                        <c:v>0.99210935831069902</c:v>
                      </c:pt>
                      <c:pt idx="423">
                        <c:v>0.86781251430511497</c:v>
                      </c:pt>
                      <c:pt idx="424">
                        <c:v>0.79124999046325695</c:v>
                      </c:pt>
                      <c:pt idx="425">
                        <c:v>1.1119531393051201</c:v>
                      </c:pt>
                      <c:pt idx="426">
                        <c:v>0.79921877384185802</c:v>
                      </c:pt>
                      <c:pt idx="427">
                        <c:v>0.82093751430511497</c:v>
                      </c:pt>
                      <c:pt idx="428">
                        <c:v>0.96304684877395597</c:v>
                      </c:pt>
                      <c:pt idx="429">
                        <c:v>0.89453125</c:v>
                      </c:pt>
                      <c:pt idx="430">
                        <c:v>0.77320313453674305</c:v>
                      </c:pt>
                      <c:pt idx="431">
                        <c:v>0.96023440361023005</c:v>
                      </c:pt>
                      <c:pt idx="432">
                        <c:v>0.89164060354232799</c:v>
                      </c:pt>
                      <c:pt idx="433">
                        <c:v>0.88539063930511497</c:v>
                      </c:pt>
                      <c:pt idx="434">
                        <c:v>0.98765623569488503</c:v>
                      </c:pt>
                      <c:pt idx="435">
                        <c:v>0.90078127384185802</c:v>
                      </c:pt>
                      <c:pt idx="436">
                        <c:v>0.82507812976837203</c:v>
                      </c:pt>
                      <c:pt idx="437">
                        <c:v>0.76601564884185802</c:v>
                      </c:pt>
                      <c:pt idx="438">
                        <c:v>0.89679688215255704</c:v>
                      </c:pt>
                      <c:pt idx="439">
                        <c:v>0.99992185831069902</c:v>
                      </c:pt>
                      <c:pt idx="440">
                        <c:v>0.86054688692092896</c:v>
                      </c:pt>
                      <c:pt idx="441">
                        <c:v>0.85124999284744296</c:v>
                      </c:pt>
                      <c:pt idx="442">
                        <c:v>1.05382812023163</c:v>
                      </c:pt>
                      <c:pt idx="443">
                        <c:v>0.80289059877395597</c:v>
                      </c:pt>
                      <c:pt idx="444">
                        <c:v>0.94656252861023005</c:v>
                      </c:pt>
                      <c:pt idx="445">
                        <c:v>0.90359377861023005</c:v>
                      </c:pt>
                      <c:pt idx="446">
                        <c:v>0.87203127145767201</c:v>
                      </c:pt>
                      <c:pt idx="447">
                        <c:v>0.95078122615814198</c:v>
                      </c:pt>
                      <c:pt idx="448">
                        <c:v>1.0523437261581401</c:v>
                      </c:pt>
                      <c:pt idx="449">
                        <c:v>0.892578125</c:v>
                      </c:pt>
                      <c:pt idx="450">
                        <c:v>0.99164062738418601</c:v>
                      </c:pt>
                      <c:pt idx="451">
                        <c:v>1.00187504291534</c:v>
                      </c:pt>
                      <c:pt idx="452">
                        <c:v>0.827656269073486</c:v>
                      </c:pt>
                      <c:pt idx="453">
                        <c:v>0.92023438215255704</c:v>
                      </c:pt>
                      <c:pt idx="454">
                        <c:v>0.96476560831069902</c:v>
                      </c:pt>
                      <c:pt idx="455">
                        <c:v>0.98210936784744296</c:v>
                      </c:pt>
                      <c:pt idx="456">
                        <c:v>0.83828127384185802</c:v>
                      </c:pt>
                      <c:pt idx="457">
                        <c:v>1.0161719322204601</c:v>
                      </c:pt>
                      <c:pt idx="458">
                        <c:v>1.0589843988418599</c:v>
                      </c:pt>
                      <c:pt idx="459">
                        <c:v>0.96906250715255704</c:v>
                      </c:pt>
                      <c:pt idx="460">
                        <c:v>0.87414062023162797</c:v>
                      </c:pt>
                      <c:pt idx="461">
                        <c:v>1.03406250476837</c:v>
                      </c:pt>
                      <c:pt idx="462">
                        <c:v>0.77039062976837203</c:v>
                      </c:pt>
                      <c:pt idx="463">
                        <c:v>0.92171877622604403</c:v>
                      </c:pt>
                      <c:pt idx="464">
                        <c:v>0.94984376430511497</c:v>
                      </c:pt>
                      <c:pt idx="465">
                        <c:v>1.0082031488418599</c:v>
                      </c:pt>
                      <c:pt idx="466">
                        <c:v>0.88945311307907104</c:v>
                      </c:pt>
                      <c:pt idx="467">
                        <c:v>0.765625</c:v>
                      </c:pt>
                      <c:pt idx="468">
                        <c:v>1.0181250572204601</c:v>
                      </c:pt>
                      <c:pt idx="469">
                        <c:v>1.09078121185303</c:v>
                      </c:pt>
                      <c:pt idx="470">
                        <c:v>1.0279687643051201</c:v>
                      </c:pt>
                      <c:pt idx="471">
                        <c:v>0.92640626430511497</c:v>
                      </c:pt>
                      <c:pt idx="472">
                        <c:v>0.86929684877395597</c:v>
                      </c:pt>
                      <c:pt idx="473">
                        <c:v>0.95828127861023005</c:v>
                      </c:pt>
                      <c:pt idx="474">
                        <c:v>0.87374997138977095</c:v>
                      </c:pt>
                      <c:pt idx="475">
                        <c:v>0.86507815122604403</c:v>
                      </c:pt>
                      <c:pt idx="476">
                        <c:v>0.79085940122604403</c:v>
                      </c:pt>
                      <c:pt idx="477">
                        <c:v>1.07109379768372</c:v>
                      </c:pt>
                      <c:pt idx="478">
                        <c:v>0.95148438215255704</c:v>
                      </c:pt>
                      <c:pt idx="479">
                        <c:v>0.97890627384185802</c:v>
                      </c:pt>
                      <c:pt idx="480">
                        <c:v>0.84054684638977095</c:v>
                      </c:pt>
                      <c:pt idx="481">
                        <c:v>0.90125000476837203</c:v>
                      </c:pt>
                      <c:pt idx="482">
                        <c:v>1.23945307731628</c:v>
                      </c:pt>
                      <c:pt idx="483">
                        <c:v>0.84398436546325695</c:v>
                      </c:pt>
                      <c:pt idx="484">
                        <c:v>1.0212500095367401</c:v>
                      </c:pt>
                      <c:pt idx="485">
                        <c:v>1.0151562690734901</c:v>
                      </c:pt>
                      <c:pt idx="486">
                        <c:v>0.94437497854232799</c:v>
                      </c:pt>
                      <c:pt idx="487">
                        <c:v>1.0845313072204601</c:v>
                      </c:pt>
                      <c:pt idx="488">
                        <c:v>0.91343748569488503</c:v>
                      </c:pt>
                      <c:pt idx="489">
                        <c:v>0.840312480926514</c:v>
                      </c:pt>
                      <c:pt idx="490">
                        <c:v>1.13289058208466</c:v>
                      </c:pt>
                      <c:pt idx="491">
                        <c:v>0.86343747377395597</c:v>
                      </c:pt>
                      <c:pt idx="492">
                        <c:v>0.82601565122604403</c:v>
                      </c:pt>
                      <c:pt idx="493">
                        <c:v>0.990234375</c:v>
                      </c:pt>
                      <c:pt idx="494">
                        <c:v>0.99015623331069902</c:v>
                      </c:pt>
                      <c:pt idx="495">
                        <c:v>0.88789063692092896</c:v>
                      </c:pt>
                      <c:pt idx="496">
                        <c:v>1.00078129768372</c:v>
                      </c:pt>
                      <c:pt idx="497">
                        <c:v>1.0903124809265099</c:v>
                      </c:pt>
                      <c:pt idx="498">
                        <c:v>0.859843730926514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5989-492F-A431-372A8822B9F7}"/>
                  </c:ext>
                </c:extLst>
              </c15:ser>
            </c15:filteredScatterSeries>
            <c15:filteredScatterSeries>
              <c15:ser>
                <c:idx val="4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h2d_max_3_1D_overlay!$S$1</c15:sqref>
                        </c15:formulaRef>
                      </c:ext>
                    </c:extLst>
                    <c:strCache>
                      <c:ptCount val="1"/>
                      <c:pt idx="0">
                        <c:v>Pitch 100 - Metal width 50</c:v>
                      </c:pt>
                    </c:strCache>
                  </c:strRef>
                </c:tx>
                <c:spPr>
                  <a:ln w="28800">
                    <a:solidFill>
                      <a:srgbClr val="FF0000"/>
                    </a:solidFill>
                    <a:round/>
                  </a:ln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h2d_max_3_1D_overlay!$T$3:$T$101</c15:sqref>
                        </c15:formulaRef>
                      </c:ext>
                    </c:extLst>
                    <c:numCache>
                      <c:formatCode>General</c:formatCode>
                      <c:ptCount val="99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110</c:v>
                      </c:pt>
                      <c:pt idx="12">
                        <c:v>120</c:v>
                      </c:pt>
                      <c:pt idx="13">
                        <c:v>130</c:v>
                      </c:pt>
                      <c:pt idx="14">
                        <c:v>140</c:v>
                      </c:pt>
                      <c:pt idx="15">
                        <c:v>150</c:v>
                      </c:pt>
                      <c:pt idx="16">
                        <c:v>160</c:v>
                      </c:pt>
                      <c:pt idx="17">
                        <c:v>170</c:v>
                      </c:pt>
                      <c:pt idx="18">
                        <c:v>180</c:v>
                      </c:pt>
                      <c:pt idx="19">
                        <c:v>190</c:v>
                      </c:pt>
                      <c:pt idx="20">
                        <c:v>200</c:v>
                      </c:pt>
                      <c:pt idx="21">
                        <c:v>210</c:v>
                      </c:pt>
                      <c:pt idx="22">
                        <c:v>220</c:v>
                      </c:pt>
                      <c:pt idx="23">
                        <c:v>230</c:v>
                      </c:pt>
                      <c:pt idx="24">
                        <c:v>240</c:v>
                      </c:pt>
                      <c:pt idx="25">
                        <c:v>250</c:v>
                      </c:pt>
                      <c:pt idx="26">
                        <c:v>260</c:v>
                      </c:pt>
                      <c:pt idx="27">
                        <c:v>270</c:v>
                      </c:pt>
                      <c:pt idx="28">
                        <c:v>280</c:v>
                      </c:pt>
                      <c:pt idx="29">
                        <c:v>290</c:v>
                      </c:pt>
                      <c:pt idx="30">
                        <c:v>300</c:v>
                      </c:pt>
                      <c:pt idx="31">
                        <c:v>310</c:v>
                      </c:pt>
                      <c:pt idx="32">
                        <c:v>320</c:v>
                      </c:pt>
                      <c:pt idx="33">
                        <c:v>330</c:v>
                      </c:pt>
                      <c:pt idx="34">
                        <c:v>340</c:v>
                      </c:pt>
                      <c:pt idx="35">
                        <c:v>350</c:v>
                      </c:pt>
                      <c:pt idx="36">
                        <c:v>360</c:v>
                      </c:pt>
                      <c:pt idx="37">
                        <c:v>370</c:v>
                      </c:pt>
                      <c:pt idx="38">
                        <c:v>380</c:v>
                      </c:pt>
                      <c:pt idx="39">
                        <c:v>390</c:v>
                      </c:pt>
                      <c:pt idx="40">
                        <c:v>400</c:v>
                      </c:pt>
                      <c:pt idx="41">
                        <c:v>410</c:v>
                      </c:pt>
                      <c:pt idx="42">
                        <c:v>420</c:v>
                      </c:pt>
                      <c:pt idx="43">
                        <c:v>430</c:v>
                      </c:pt>
                      <c:pt idx="44">
                        <c:v>440</c:v>
                      </c:pt>
                      <c:pt idx="45">
                        <c:v>450</c:v>
                      </c:pt>
                      <c:pt idx="46">
                        <c:v>460</c:v>
                      </c:pt>
                      <c:pt idx="47">
                        <c:v>470</c:v>
                      </c:pt>
                      <c:pt idx="48">
                        <c:v>480</c:v>
                      </c:pt>
                      <c:pt idx="49">
                        <c:v>490</c:v>
                      </c:pt>
                      <c:pt idx="50">
                        <c:v>500</c:v>
                      </c:pt>
                      <c:pt idx="51">
                        <c:v>510</c:v>
                      </c:pt>
                      <c:pt idx="52">
                        <c:v>520</c:v>
                      </c:pt>
                      <c:pt idx="53">
                        <c:v>530</c:v>
                      </c:pt>
                      <c:pt idx="54">
                        <c:v>540</c:v>
                      </c:pt>
                      <c:pt idx="55">
                        <c:v>550</c:v>
                      </c:pt>
                      <c:pt idx="56">
                        <c:v>560</c:v>
                      </c:pt>
                      <c:pt idx="57">
                        <c:v>570</c:v>
                      </c:pt>
                      <c:pt idx="58">
                        <c:v>580</c:v>
                      </c:pt>
                      <c:pt idx="59">
                        <c:v>590</c:v>
                      </c:pt>
                      <c:pt idx="60">
                        <c:v>600</c:v>
                      </c:pt>
                      <c:pt idx="61">
                        <c:v>610</c:v>
                      </c:pt>
                      <c:pt idx="62">
                        <c:v>620</c:v>
                      </c:pt>
                      <c:pt idx="63">
                        <c:v>630</c:v>
                      </c:pt>
                      <c:pt idx="64">
                        <c:v>640</c:v>
                      </c:pt>
                      <c:pt idx="65">
                        <c:v>650</c:v>
                      </c:pt>
                      <c:pt idx="66">
                        <c:v>660</c:v>
                      </c:pt>
                      <c:pt idx="67">
                        <c:v>670</c:v>
                      </c:pt>
                      <c:pt idx="68">
                        <c:v>680</c:v>
                      </c:pt>
                      <c:pt idx="69">
                        <c:v>690</c:v>
                      </c:pt>
                      <c:pt idx="70">
                        <c:v>700</c:v>
                      </c:pt>
                      <c:pt idx="71">
                        <c:v>710</c:v>
                      </c:pt>
                      <c:pt idx="72">
                        <c:v>720</c:v>
                      </c:pt>
                      <c:pt idx="73">
                        <c:v>730</c:v>
                      </c:pt>
                      <c:pt idx="74">
                        <c:v>740</c:v>
                      </c:pt>
                      <c:pt idx="75">
                        <c:v>750</c:v>
                      </c:pt>
                      <c:pt idx="76">
                        <c:v>760</c:v>
                      </c:pt>
                      <c:pt idx="77">
                        <c:v>770</c:v>
                      </c:pt>
                      <c:pt idx="78">
                        <c:v>780</c:v>
                      </c:pt>
                      <c:pt idx="79">
                        <c:v>790</c:v>
                      </c:pt>
                      <c:pt idx="80">
                        <c:v>800</c:v>
                      </c:pt>
                      <c:pt idx="81">
                        <c:v>810</c:v>
                      </c:pt>
                      <c:pt idx="82">
                        <c:v>820</c:v>
                      </c:pt>
                      <c:pt idx="83">
                        <c:v>830</c:v>
                      </c:pt>
                      <c:pt idx="84">
                        <c:v>840</c:v>
                      </c:pt>
                      <c:pt idx="85">
                        <c:v>850</c:v>
                      </c:pt>
                      <c:pt idx="86">
                        <c:v>860</c:v>
                      </c:pt>
                      <c:pt idx="87">
                        <c:v>870</c:v>
                      </c:pt>
                      <c:pt idx="88">
                        <c:v>880</c:v>
                      </c:pt>
                      <c:pt idx="89">
                        <c:v>890</c:v>
                      </c:pt>
                      <c:pt idx="90">
                        <c:v>900</c:v>
                      </c:pt>
                      <c:pt idx="91">
                        <c:v>910</c:v>
                      </c:pt>
                      <c:pt idx="92">
                        <c:v>920</c:v>
                      </c:pt>
                      <c:pt idx="93">
                        <c:v>930</c:v>
                      </c:pt>
                      <c:pt idx="94">
                        <c:v>940</c:v>
                      </c:pt>
                      <c:pt idx="95">
                        <c:v>950</c:v>
                      </c:pt>
                      <c:pt idx="96">
                        <c:v>960</c:v>
                      </c:pt>
                      <c:pt idx="97">
                        <c:v>970</c:v>
                      </c:pt>
                      <c:pt idx="98">
                        <c:v>980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h2d_max_3_1D_overlay!$U$3:$U$101</c15:sqref>
                        </c15:formulaRef>
                      </c:ext>
                    </c:extLst>
                    <c:numCache>
                      <c:formatCode>General</c:formatCode>
                      <c:ptCount val="99"/>
                      <c:pt idx="0">
                        <c:v>1.31598961353302</c:v>
                      </c:pt>
                      <c:pt idx="1">
                        <c:v>1.0075781345367401</c:v>
                      </c:pt>
                      <c:pt idx="2">
                        <c:v>2.1820051670074498</c:v>
                      </c:pt>
                      <c:pt idx="3">
                        <c:v>1.7825521230697601</c:v>
                      </c:pt>
                      <c:pt idx="4">
                        <c:v>2.4205207824707</c:v>
                      </c:pt>
                      <c:pt idx="5">
                        <c:v>3.24200510978699</c:v>
                      </c:pt>
                      <c:pt idx="6">
                        <c:v>3.5041925907135001</c:v>
                      </c:pt>
                      <c:pt idx="7">
                        <c:v>3.0244791507721001</c:v>
                      </c:pt>
                      <c:pt idx="8">
                        <c:v>3.4775521755218501</c:v>
                      </c:pt>
                      <c:pt idx="9">
                        <c:v>3.6119792461395299</c:v>
                      </c:pt>
                      <c:pt idx="10">
                        <c:v>3.2985155582428001</c:v>
                      </c:pt>
                      <c:pt idx="11">
                        <c:v>3.2961196899414098</c:v>
                      </c:pt>
                      <c:pt idx="12">
                        <c:v>1.5316145420074501</c:v>
                      </c:pt>
                      <c:pt idx="13">
                        <c:v>0.83851563930511497</c:v>
                      </c:pt>
                      <c:pt idx="14">
                        <c:v>1.07411456108093</c:v>
                      </c:pt>
                      <c:pt idx="15">
                        <c:v>0.86328125</c:v>
                      </c:pt>
                      <c:pt idx="16">
                        <c:v>1.2339843511581401</c:v>
                      </c:pt>
                      <c:pt idx="17">
                        <c:v>6.3241147994995099</c:v>
                      </c:pt>
                      <c:pt idx="18">
                        <c:v>8.8467969894409197</c:v>
                      </c:pt>
                      <c:pt idx="19">
                        <c:v>10.0169534683228</c:v>
                      </c:pt>
                      <c:pt idx="20">
                        <c:v>11.051094055175801</c:v>
                      </c:pt>
                      <c:pt idx="21">
                        <c:v>12.0386714935303</c:v>
                      </c:pt>
                      <c:pt idx="22">
                        <c:v>7.9823956489562997</c:v>
                      </c:pt>
                      <c:pt idx="23">
                        <c:v>1.82252609729767</c:v>
                      </c:pt>
                      <c:pt idx="24">
                        <c:v>1.73463547229767</c:v>
                      </c:pt>
                      <c:pt idx="25">
                        <c:v>1.6129947900772099</c:v>
                      </c:pt>
                      <c:pt idx="26">
                        <c:v>2.3192708492279102</c:v>
                      </c:pt>
                      <c:pt idx="27">
                        <c:v>12.879219055175801</c:v>
                      </c:pt>
                      <c:pt idx="28">
                        <c:v>25.623203277587901</c:v>
                      </c:pt>
                      <c:pt idx="29">
                        <c:v>31.0281772613525</c:v>
                      </c:pt>
                      <c:pt idx="30">
                        <c:v>34.5564575195313</c:v>
                      </c:pt>
                      <c:pt idx="31">
                        <c:v>37.548595428466797</c:v>
                      </c:pt>
                      <c:pt idx="32">
                        <c:v>30.707057952880898</c:v>
                      </c:pt>
                      <c:pt idx="33">
                        <c:v>5.5518751144409197</c:v>
                      </c:pt>
                      <c:pt idx="34">
                        <c:v>2.97359371185303</c:v>
                      </c:pt>
                      <c:pt idx="35">
                        <c:v>2.3288280963897701</c:v>
                      </c:pt>
                      <c:pt idx="36">
                        <c:v>3.3204426765441899</c:v>
                      </c:pt>
                      <c:pt idx="37">
                        <c:v>16.8697910308838</c:v>
                      </c:pt>
                      <c:pt idx="38">
                        <c:v>36.330078125</c:v>
                      </c:pt>
                      <c:pt idx="39">
                        <c:v>35.983489990234403</c:v>
                      </c:pt>
                      <c:pt idx="40">
                        <c:v>33.7694282531738</c:v>
                      </c:pt>
                      <c:pt idx="41">
                        <c:v>29.7398185729981</c:v>
                      </c:pt>
                      <c:pt idx="42">
                        <c:v>23.661796569824201</c:v>
                      </c:pt>
                      <c:pt idx="43">
                        <c:v>5.3398175239562997</c:v>
                      </c:pt>
                      <c:pt idx="44">
                        <c:v>2.5409896373748802</c:v>
                      </c:pt>
                      <c:pt idx="45">
                        <c:v>1.2499740123748799</c:v>
                      </c:pt>
                      <c:pt idx="46">
                        <c:v>1.2877343893051201</c:v>
                      </c:pt>
                      <c:pt idx="47">
                        <c:v>2.5233073234558101</c:v>
                      </c:pt>
                      <c:pt idx="48">
                        <c:v>11.810599327087401</c:v>
                      </c:pt>
                      <c:pt idx="49">
                        <c:v>12.013307571411101</c:v>
                      </c:pt>
                      <c:pt idx="50">
                        <c:v>11.335989952087401</c:v>
                      </c:pt>
                      <c:pt idx="51">
                        <c:v>9.9931774139404297</c:v>
                      </c:pt>
                      <c:pt idx="52">
                        <c:v>8.9231252670288104</c:v>
                      </c:pt>
                      <c:pt idx="53">
                        <c:v>3.2761459350585902</c:v>
                      </c:pt>
                      <c:pt idx="54">
                        <c:v>1.5309375524520901</c:v>
                      </c:pt>
                      <c:pt idx="55">
                        <c:v>0.71942710876464799</c:v>
                      </c:pt>
                      <c:pt idx="56">
                        <c:v>0.75572913885116599</c:v>
                      </c:pt>
                      <c:pt idx="57">
                        <c:v>0.93705731630325295</c:v>
                      </c:pt>
                      <c:pt idx="58">
                        <c:v>3.3069791793823202</c:v>
                      </c:pt>
                      <c:pt idx="59">
                        <c:v>3.45601558685303</c:v>
                      </c:pt>
                      <c:pt idx="60">
                        <c:v>3.1275000572204599</c:v>
                      </c:pt>
                      <c:pt idx="61">
                        <c:v>3.5144009590148899</c:v>
                      </c:pt>
                      <c:pt idx="62">
                        <c:v>3.3397917747497599</c:v>
                      </c:pt>
                      <c:pt idx="63">
                        <c:v>1.9111458063125599</c:v>
                      </c:pt>
                      <c:pt idx="64">
                        <c:v>1.14010417461395</c:v>
                      </c:pt>
                      <c:pt idx="65">
                        <c:v>0.83335936069488503</c:v>
                      </c:pt>
                      <c:pt idx="66">
                        <c:v>0.62359374761581399</c:v>
                      </c:pt>
                      <c:pt idx="67">
                        <c:v>0.62492185831069902</c:v>
                      </c:pt>
                      <c:pt idx="68">
                        <c:v>1.82515621185303</c:v>
                      </c:pt>
                      <c:pt idx="69">
                        <c:v>2.31817698478699</c:v>
                      </c:pt>
                      <c:pt idx="70">
                        <c:v>2.0603384971618599</c:v>
                      </c:pt>
                      <c:pt idx="71">
                        <c:v>1.5548958778381401</c:v>
                      </c:pt>
                      <c:pt idx="72">
                        <c:v>1.51164066791534</c:v>
                      </c:pt>
                      <c:pt idx="73">
                        <c:v>1.6433073282241799</c:v>
                      </c:pt>
                      <c:pt idx="74">
                        <c:v>1.6433073282241799</c:v>
                      </c:pt>
                      <c:pt idx="75">
                        <c:v>0.74486976861953702</c:v>
                      </c:pt>
                      <c:pt idx="76">
                        <c:v>0.69992184638977095</c:v>
                      </c:pt>
                      <c:pt idx="77">
                        <c:v>0.51028645038604703</c:v>
                      </c:pt>
                      <c:pt idx="78">
                        <c:v>0.65041667222976696</c:v>
                      </c:pt>
                      <c:pt idx="79">
                        <c:v>1.00942707061768</c:v>
                      </c:pt>
                      <c:pt idx="80">
                        <c:v>0.89403647184372004</c:v>
                      </c:pt>
                      <c:pt idx="81">
                        <c:v>1.26255214214325</c:v>
                      </c:pt>
                      <c:pt idx="82">
                        <c:v>0.83552080392837502</c:v>
                      </c:pt>
                      <c:pt idx="83">
                        <c:v>1.0273177623748799</c:v>
                      </c:pt>
                      <c:pt idx="84">
                        <c:v>0.70203125476837203</c:v>
                      </c:pt>
                      <c:pt idx="85">
                        <c:v>0.61528646945953402</c:v>
                      </c:pt>
                      <c:pt idx="86">
                        <c:v>0.75434893369674705</c:v>
                      </c:pt>
                      <c:pt idx="87">
                        <c:v>0.57322919368743896</c:v>
                      </c:pt>
                      <c:pt idx="88">
                        <c:v>0.60895830392837502</c:v>
                      </c:pt>
                      <c:pt idx="89">
                        <c:v>0.93638020753860496</c:v>
                      </c:pt>
                      <c:pt idx="90">
                        <c:v>0.74927085638046298</c:v>
                      </c:pt>
                      <c:pt idx="91">
                        <c:v>0.78247398138046298</c:v>
                      </c:pt>
                      <c:pt idx="92">
                        <c:v>0.766093730926514</c:v>
                      </c:pt>
                      <c:pt idx="93">
                        <c:v>0.73044270277023304</c:v>
                      </c:pt>
                      <c:pt idx="94">
                        <c:v>0.91265624761581399</c:v>
                      </c:pt>
                      <c:pt idx="95">
                        <c:v>0.797343730926514</c:v>
                      </c:pt>
                      <c:pt idx="96">
                        <c:v>0.79528647661209095</c:v>
                      </c:pt>
                      <c:pt idx="97">
                        <c:v>0.74726563692092896</c:v>
                      </c:pt>
                      <c:pt idx="98">
                        <c:v>0.59648436307907104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5989-492F-A431-372A8822B9F7}"/>
                  </c:ext>
                </c:extLst>
              </c15:ser>
            </c15:filteredScatterSeries>
            <c15:filteredScatterSeries>
              <c15:ser>
                <c:idx val="5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'pitch1, ch3'</c15:sqref>
                        </c15:formulaRef>
                      </c:ext>
                    </c:extLst>
                  </c:strRef>
                </c:tx>
                <c:spPr>
                  <a:ln w="28800">
                    <a:solidFill>
                      <a:srgbClr val="FF420E"/>
                    </a:solidFill>
                    <a:round/>
                  </a:ln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h2d_max_3_1D_overlay!$S$3:$S$101</c15:sqref>
                        </c15:formulaRef>
                      </c:ext>
                    </c:extLst>
                    <c:numCache>
                      <c:formatCode>General</c:formatCode>
                      <c:ptCount val="99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110</c:v>
                      </c:pt>
                      <c:pt idx="12">
                        <c:v>120</c:v>
                      </c:pt>
                      <c:pt idx="13">
                        <c:v>130</c:v>
                      </c:pt>
                      <c:pt idx="14">
                        <c:v>140</c:v>
                      </c:pt>
                      <c:pt idx="15">
                        <c:v>150</c:v>
                      </c:pt>
                      <c:pt idx="16">
                        <c:v>160</c:v>
                      </c:pt>
                      <c:pt idx="17">
                        <c:v>170</c:v>
                      </c:pt>
                      <c:pt idx="18">
                        <c:v>180</c:v>
                      </c:pt>
                      <c:pt idx="19">
                        <c:v>190</c:v>
                      </c:pt>
                      <c:pt idx="20">
                        <c:v>200</c:v>
                      </c:pt>
                      <c:pt idx="21">
                        <c:v>210</c:v>
                      </c:pt>
                      <c:pt idx="22">
                        <c:v>220</c:v>
                      </c:pt>
                      <c:pt idx="23">
                        <c:v>230</c:v>
                      </c:pt>
                      <c:pt idx="24">
                        <c:v>240</c:v>
                      </c:pt>
                      <c:pt idx="25">
                        <c:v>250</c:v>
                      </c:pt>
                      <c:pt idx="26">
                        <c:v>260</c:v>
                      </c:pt>
                      <c:pt idx="27">
                        <c:v>270</c:v>
                      </c:pt>
                      <c:pt idx="28">
                        <c:v>280</c:v>
                      </c:pt>
                      <c:pt idx="29">
                        <c:v>290</c:v>
                      </c:pt>
                      <c:pt idx="30">
                        <c:v>300</c:v>
                      </c:pt>
                      <c:pt idx="31">
                        <c:v>310</c:v>
                      </c:pt>
                      <c:pt idx="32">
                        <c:v>320</c:v>
                      </c:pt>
                      <c:pt idx="33">
                        <c:v>330</c:v>
                      </c:pt>
                      <c:pt idx="34">
                        <c:v>340</c:v>
                      </c:pt>
                      <c:pt idx="35">
                        <c:v>350</c:v>
                      </c:pt>
                      <c:pt idx="36">
                        <c:v>360</c:v>
                      </c:pt>
                      <c:pt idx="37">
                        <c:v>370</c:v>
                      </c:pt>
                      <c:pt idx="38">
                        <c:v>380</c:v>
                      </c:pt>
                      <c:pt idx="39">
                        <c:v>390</c:v>
                      </c:pt>
                      <c:pt idx="40">
                        <c:v>400</c:v>
                      </c:pt>
                      <c:pt idx="41">
                        <c:v>410</c:v>
                      </c:pt>
                      <c:pt idx="42">
                        <c:v>420</c:v>
                      </c:pt>
                      <c:pt idx="43">
                        <c:v>430</c:v>
                      </c:pt>
                      <c:pt idx="44">
                        <c:v>440</c:v>
                      </c:pt>
                      <c:pt idx="45">
                        <c:v>450</c:v>
                      </c:pt>
                      <c:pt idx="46">
                        <c:v>460</c:v>
                      </c:pt>
                      <c:pt idx="47">
                        <c:v>470</c:v>
                      </c:pt>
                      <c:pt idx="48">
                        <c:v>480</c:v>
                      </c:pt>
                      <c:pt idx="49">
                        <c:v>490</c:v>
                      </c:pt>
                      <c:pt idx="50">
                        <c:v>500</c:v>
                      </c:pt>
                      <c:pt idx="51">
                        <c:v>510</c:v>
                      </c:pt>
                      <c:pt idx="52">
                        <c:v>520</c:v>
                      </c:pt>
                      <c:pt idx="53">
                        <c:v>530</c:v>
                      </c:pt>
                      <c:pt idx="54">
                        <c:v>540</c:v>
                      </c:pt>
                      <c:pt idx="55">
                        <c:v>550</c:v>
                      </c:pt>
                      <c:pt idx="56">
                        <c:v>560</c:v>
                      </c:pt>
                      <c:pt idx="57">
                        <c:v>570</c:v>
                      </c:pt>
                      <c:pt idx="58">
                        <c:v>580</c:v>
                      </c:pt>
                      <c:pt idx="59">
                        <c:v>590</c:v>
                      </c:pt>
                      <c:pt idx="60">
                        <c:v>600</c:v>
                      </c:pt>
                      <c:pt idx="61">
                        <c:v>610</c:v>
                      </c:pt>
                      <c:pt idx="62">
                        <c:v>620</c:v>
                      </c:pt>
                      <c:pt idx="63">
                        <c:v>630</c:v>
                      </c:pt>
                      <c:pt idx="64">
                        <c:v>640</c:v>
                      </c:pt>
                      <c:pt idx="65">
                        <c:v>650</c:v>
                      </c:pt>
                      <c:pt idx="66">
                        <c:v>660</c:v>
                      </c:pt>
                      <c:pt idx="67">
                        <c:v>670</c:v>
                      </c:pt>
                      <c:pt idx="68">
                        <c:v>680</c:v>
                      </c:pt>
                      <c:pt idx="69">
                        <c:v>690</c:v>
                      </c:pt>
                      <c:pt idx="70">
                        <c:v>700</c:v>
                      </c:pt>
                      <c:pt idx="71">
                        <c:v>710</c:v>
                      </c:pt>
                      <c:pt idx="72">
                        <c:v>720</c:v>
                      </c:pt>
                      <c:pt idx="73">
                        <c:v>730</c:v>
                      </c:pt>
                      <c:pt idx="74">
                        <c:v>740</c:v>
                      </c:pt>
                      <c:pt idx="75">
                        <c:v>750</c:v>
                      </c:pt>
                      <c:pt idx="76">
                        <c:v>760</c:v>
                      </c:pt>
                      <c:pt idx="77">
                        <c:v>770</c:v>
                      </c:pt>
                      <c:pt idx="78">
                        <c:v>780</c:v>
                      </c:pt>
                      <c:pt idx="79">
                        <c:v>790</c:v>
                      </c:pt>
                      <c:pt idx="80">
                        <c:v>800</c:v>
                      </c:pt>
                      <c:pt idx="81">
                        <c:v>810</c:v>
                      </c:pt>
                      <c:pt idx="82">
                        <c:v>820</c:v>
                      </c:pt>
                      <c:pt idx="83">
                        <c:v>830</c:v>
                      </c:pt>
                      <c:pt idx="84">
                        <c:v>840</c:v>
                      </c:pt>
                      <c:pt idx="85">
                        <c:v>850</c:v>
                      </c:pt>
                      <c:pt idx="86">
                        <c:v>860</c:v>
                      </c:pt>
                      <c:pt idx="87">
                        <c:v>870</c:v>
                      </c:pt>
                      <c:pt idx="88">
                        <c:v>880</c:v>
                      </c:pt>
                      <c:pt idx="89">
                        <c:v>890</c:v>
                      </c:pt>
                      <c:pt idx="90">
                        <c:v>900</c:v>
                      </c:pt>
                      <c:pt idx="91">
                        <c:v>910</c:v>
                      </c:pt>
                      <c:pt idx="92">
                        <c:v>920</c:v>
                      </c:pt>
                      <c:pt idx="93">
                        <c:v>930</c:v>
                      </c:pt>
                      <c:pt idx="94">
                        <c:v>940</c:v>
                      </c:pt>
                      <c:pt idx="95">
                        <c:v>950</c:v>
                      </c:pt>
                      <c:pt idx="96">
                        <c:v>960</c:v>
                      </c:pt>
                      <c:pt idx="97">
                        <c:v>970</c:v>
                      </c:pt>
                      <c:pt idx="98">
                        <c:v>980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h2d_max_3_1D_overlay!$X$3:$X$101</c15:sqref>
                        </c15:formulaRef>
                      </c:ext>
                    </c:extLst>
                    <c:numCache>
                      <c:formatCode>General</c:formatCode>
                      <c:ptCount val="99"/>
                      <c:pt idx="0">
                        <c:v>3.5661718845367401</c:v>
                      </c:pt>
                      <c:pt idx="1">
                        <c:v>0.67815107107162498</c:v>
                      </c:pt>
                      <c:pt idx="2">
                        <c:v>1.14604163169861</c:v>
                      </c:pt>
                      <c:pt idx="3">
                        <c:v>1.2525520324707</c:v>
                      </c:pt>
                      <c:pt idx="4">
                        <c:v>1.47059893608093</c:v>
                      </c:pt>
                      <c:pt idx="5">
                        <c:v>1.62255203723908</c:v>
                      </c:pt>
                      <c:pt idx="6">
                        <c:v>1.5265364646911601</c:v>
                      </c:pt>
                      <c:pt idx="7">
                        <c:v>1.83315098285675</c:v>
                      </c:pt>
                      <c:pt idx="8">
                        <c:v>2.1861717700958301</c:v>
                      </c:pt>
                      <c:pt idx="9">
                        <c:v>1.59169268608093</c:v>
                      </c:pt>
                      <c:pt idx="10">
                        <c:v>2.1801302433013898</c:v>
                      </c:pt>
                      <c:pt idx="11">
                        <c:v>2.1002864837646502</c:v>
                      </c:pt>
                      <c:pt idx="12">
                        <c:v>0.70843750238418601</c:v>
                      </c:pt>
                      <c:pt idx="13">
                        <c:v>0.744479179382324</c:v>
                      </c:pt>
                      <c:pt idx="14">
                        <c:v>1.00018227100372</c:v>
                      </c:pt>
                      <c:pt idx="15">
                        <c:v>0.81739580631256104</c:v>
                      </c:pt>
                      <c:pt idx="16">
                        <c:v>0.85888022184372004</c:v>
                      </c:pt>
                      <c:pt idx="17">
                        <c:v>2.4308333396911599</c:v>
                      </c:pt>
                      <c:pt idx="18">
                        <c:v>3.2864062786102299</c:v>
                      </c:pt>
                      <c:pt idx="19">
                        <c:v>3.2945313453674299</c:v>
                      </c:pt>
                      <c:pt idx="20">
                        <c:v>3.66593742370606</c:v>
                      </c:pt>
                      <c:pt idx="21">
                        <c:v>3.8075261116027801</c:v>
                      </c:pt>
                      <c:pt idx="22">
                        <c:v>2.5662760734558101</c:v>
                      </c:pt>
                      <c:pt idx="23">
                        <c:v>0.78809893131256104</c:v>
                      </c:pt>
                      <c:pt idx="24">
                        <c:v>0.69473958015441895</c:v>
                      </c:pt>
                      <c:pt idx="25">
                        <c:v>0.74705731868743896</c:v>
                      </c:pt>
                      <c:pt idx="26">
                        <c:v>1.02752602100372</c:v>
                      </c:pt>
                      <c:pt idx="27">
                        <c:v>4.1407814025878897</c:v>
                      </c:pt>
                      <c:pt idx="28">
                        <c:v>8.4182033538818395</c:v>
                      </c:pt>
                      <c:pt idx="29">
                        <c:v>9.7046613693237305</c:v>
                      </c:pt>
                      <c:pt idx="30">
                        <c:v>10.758125305175801</c:v>
                      </c:pt>
                      <c:pt idx="31">
                        <c:v>12.165052413940399</c:v>
                      </c:pt>
                      <c:pt idx="32">
                        <c:v>10.3032550811768</c:v>
                      </c:pt>
                      <c:pt idx="33">
                        <c:v>2.9762499332428001</c:v>
                      </c:pt>
                      <c:pt idx="34">
                        <c:v>1.68317711353302</c:v>
                      </c:pt>
                      <c:pt idx="35">
                        <c:v>1.2185416221618699</c:v>
                      </c:pt>
                      <c:pt idx="36">
                        <c:v>2.1739842891693102</c:v>
                      </c:pt>
                      <c:pt idx="37">
                        <c:v>10.4505205154419</c:v>
                      </c:pt>
                      <c:pt idx="38">
                        <c:v>23.140520095825199</c:v>
                      </c:pt>
                      <c:pt idx="39">
                        <c:v>28.388463973998999</c:v>
                      </c:pt>
                      <c:pt idx="40">
                        <c:v>32.331485748291001</c:v>
                      </c:pt>
                      <c:pt idx="41">
                        <c:v>35.030441284179702</c:v>
                      </c:pt>
                      <c:pt idx="42">
                        <c:v>32.706432342529297</c:v>
                      </c:pt>
                      <c:pt idx="43">
                        <c:v>8.9780464172363299</c:v>
                      </c:pt>
                      <c:pt idx="44">
                        <c:v>4.3377866744995099</c:v>
                      </c:pt>
                      <c:pt idx="45">
                        <c:v>2.10750007629394</c:v>
                      </c:pt>
                      <c:pt idx="46">
                        <c:v>2.6495313644409202</c:v>
                      </c:pt>
                      <c:pt idx="47">
                        <c:v>6.9499998092651403</c:v>
                      </c:pt>
                      <c:pt idx="48">
                        <c:v>30.9575519561768</c:v>
                      </c:pt>
                      <c:pt idx="49">
                        <c:v>34.016040802002003</c:v>
                      </c:pt>
                      <c:pt idx="50">
                        <c:v>32.929298400878899</c:v>
                      </c:pt>
                      <c:pt idx="51">
                        <c:v>28.907213211059599</c:v>
                      </c:pt>
                      <c:pt idx="52">
                        <c:v>26.0572395324707</c:v>
                      </c:pt>
                      <c:pt idx="53">
                        <c:v>11.155077934265099</c:v>
                      </c:pt>
                      <c:pt idx="54">
                        <c:v>3.8123698234558101</c:v>
                      </c:pt>
                      <c:pt idx="55">
                        <c:v>1.37924480438232</c:v>
                      </c:pt>
                      <c:pt idx="56">
                        <c:v>1.171875</c:v>
                      </c:pt>
                      <c:pt idx="57">
                        <c:v>1.71330726146698</c:v>
                      </c:pt>
                      <c:pt idx="58">
                        <c:v>10.574504852294901</c:v>
                      </c:pt>
                      <c:pt idx="59">
                        <c:v>11.506067276001</c:v>
                      </c:pt>
                      <c:pt idx="60">
                        <c:v>10.810494422912599</c:v>
                      </c:pt>
                      <c:pt idx="61">
                        <c:v>9.7316408157348597</c:v>
                      </c:pt>
                      <c:pt idx="62">
                        <c:v>8.4874219894409197</c:v>
                      </c:pt>
                      <c:pt idx="63">
                        <c:v>4.3113279342651403</c:v>
                      </c:pt>
                      <c:pt idx="64">
                        <c:v>1.40809893608093</c:v>
                      </c:pt>
                      <c:pt idx="65">
                        <c:v>0.69864583015441895</c:v>
                      </c:pt>
                      <c:pt idx="66">
                        <c:v>0.84606772661209095</c:v>
                      </c:pt>
                      <c:pt idx="67">
                        <c:v>0.88601565361023005</c:v>
                      </c:pt>
                      <c:pt idx="68">
                        <c:v>2.3266665935516402</c:v>
                      </c:pt>
                      <c:pt idx="69">
                        <c:v>3.4082551002502401</c:v>
                      </c:pt>
                      <c:pt idx="70">
                        <c:v>3.1742186546325701</c:v>
                      </c:pt>
                      <c:pt idx="71">
                        <c:v>2.77361989021301</c:v>
                      </c:pt>
                      <c:pt idx="72">
                        <c:v>2.5580468177795401</c:v>
                      </c:pt>
                      <c:pt idx="73">
                        <c:v>1.8390885591507</c:v>
                      </c:pt>
                      <c:pt idx="74">
                        <c:v>0.76786458492279097</c:v>
                      </c:pt>
                      <c:pt idx="75">
                        <c:v>0.688984394073486</c:v>
                      </c:pt>
                      <c:pt idx="76">
                        <c:v>0.688984394073486</c:v>
                      </c:pt>
                      <c:pt idx="77">
                        <c:v>0.54617190361023005</c:v>
                      </c:pt>
                      <c:pt idx="78">
                        <c:v>0.63484376668930098</c:v>
                      </c:pt>
                      <c:pt idx="79">
                        <c:v>1.1260677576065099</c:v>
                      </c:pt>
                      <c:pt idx="80">
                        <c:v>1.32666671276093</c:v>
                      </c:pt>
                      <c:pt idx="81">
                        <c:v>1.30078125</c:v>
                      </c:pt>
                      <c:pt idx="82">
                        <c:v>1.1387239694595299</c:v>
                      </c:pt>
                      <c:pt idx="83">
                        <c:v>1.1732031106948899</c:v>
                      </c:pt>
                      <c:pt idx="84">
                        <c:v>1.1732031106948899</c:v>
                      </c:pt>
                      <c:pt idx="85">
                        <c:v>0.68200522661209095</c:v>
                      </c:pt>
                      <c:pt idx="86">
                        <c:v>0.93216145038604703</c:v>
                      </c:pt>
                      <c:pt idx="87">
                        <c:v>0.54617190361023005</c:v>
                      </c:pt>
                      <c:pt idx="88">
                        <c:v>0.57578122615814198</c:v>
                      </c:pt>
                      <c:pt idx="89">
                        <c:v>0.77916663885116599</c:v>
                      </c:pt>
                      <c:pt idx="90">
                        <c:v>0.71864581108093295</c:v>
                      </c:pt>
                      <c:pt idx="91">
                        <c:v>0.82890623807907104</c:v>
                      </c:pt>
                      <c:pt idx="92">
                        <c:v>0.98158854246139504</c:v>
                      </c:pt>
                      <c:pt idx="93">
                        <c:v>1.0615364313125599</c:v>
                      </c:pt>
                      <c:pt idx="94">
                        <c:v>0.674296855926514</c:v>
                      </c:pt>
                      <c:pt idx="95">
                        <c:v>1.0010677576065099</c:v>
                      </c:pt>
                      <c:pt idx="96">
                        <c:v>0.76263022422790505</c:v>
                      </c:pt>
                      <c:pt idx="97">
                        <c:v>0.67591148614883401</c:v>
                      </c:pt>
                      <c:pt idx="98">
                        <c:v>0.53395831584930398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5989-492F-A431-372A8822B9F7}"/>
                  </c:ext>
                </c:extLst>
              </c15:ser>
            </c15:filteredScatterSeries>
            <c15:filteredScatterSeries>
              <c15:ser>
                <c:idx val="6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h2d_max_3_1D_overlay!$J$1</c15:sqref>
                        </c15:formulaRef>
                      </c:ext>
                    </c:extLst>
                    <c:strCache>
                      <c:ptCount val="1"/>
                      <c:pt idx="0">
                        <c:v>Pitch 200 - Metal width 100</c:v>
                      </c:pt>
                    </c:strCache>
                  </c:strRef>
                </c:tx>
                <c:spPr>
                  <a:ln w="28800">
                    <a:solidFill>
                      <a:srgbClr val="F927EA"/>
                    </a:solidFill>
                    <a:round/>
                  </a:ln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h2d_max_3_1D_overlay!$K$3:$K$1000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700</c:v>
                      </c:pt>
                      <c:pt idx="1">
                        <c:v>705</c:v>
                      </c:pt>
                      <c:pt idx="2">
                        <c:v>710</c:v>
                      </c:pt>
                      <c:pt idx="3">
                        <c:v>715</c:v>
                      </c:pt>
                      <c:pt idx="4">
                        <c:v>720</c:v>
                      </c:pt>
                      <c:pt idx="5">
                        <c:v>725</c:v>
                      </c:pt>
                      <c:pt idx="6">
                        <c:v>730</c:v>
                      </c:pt>
                      <c:pt idx="7">
                        <c:v>735</c:v>
                      </c:pt>
                      <c:pt idx="8">
                        <c:v>740</c:v>
                      </c:pt>
                      <c:pt idx="9">
                        <c:v>745</c:v>
                      </c:pt>
                      <c:pt idx="10">
                        <c:v>750</c:v>
                      </c:pt>
                      <c:pt idx="11">
                        <c:v>755</c:v>
                      </c:pt>
                      <c:pt idx="12">
                        <c:v>760</c:v>
                      </c:pt>
                      <c:pt idx="13">
                        <c:v>765</c:v>
                      </c:pt>
                      <c:pt idx="14">
                        <c:v>770</c:v>
                      </c:pt>
                      <c:pt idx="15">
                        <c:v>775</c:v>
                      </c:pt>
                      <c:pt idx="16">
                        <c:v>780</c:v>
                      </c:pt>
                      <c:pt idx="17">
                        <c:v>785</c:v>
                      </c:pt>
                      <c:pt idx="18">
                        <c:v>790</c:v>
                      </c:pt>
                      <c:pt idx="19">
                        <c:v>795</c:v>
                      </c:pt>
                      <c:pt idx="20">
                        <c:v>800</c:v>
                      </c:pt>
                      <c:pt idx="21">
                        <c:v>805</c:v>
                      </c:pt>
                      <c:pt idx="22">
                        <c:v>810</c:v>
                      </c:pt>
                      <c:pt idx="23">
                        <c:v>815</c:v>
                      </c:pt>
                      <c:pt idx="24">
                        <c:v>820</c:v>
                      </c:pt>
                      <c:pt idx="25">
                        <c:v>825</c:v>
                      </c:pt>
                      <c:pt idx="26">
                        <c:v>830</c:v>
                      </c:pt>
                      <c:pt idx="27">
                        <c:v>835</c:v>
                      </c:pt>
                      <c:pt idx="28">
                        <c:v>840</c:v>
                      </c:pt>
                      <c:pt idx="29">
                        <c:v>845</c:v>
                      </c:pt>
                      <c:pt idx="30">
                        <c:v>850</c:v>
                      </c:pt>
                      <c:pt idx="31">
                        <c:v>855</c:v>
                      </c:pt>
                      <c:pt idx="32">
                        <c:v>860</c:v>
                      </c:pt>
                      <c:pt idx="33">
                        <c:v>865</c:v>
                      </c:pt>
                      <c:pt idx="34">
                        <c:v>870</c:v>
                      </c:pt>
                      <c:pt idx="35">
                        <c:v>875</c:v>
                      </c:pt>
                      <c:pt idx="36">
                        <c:v>880</c:v>
                      </c:pt>
                      <c:pt idx="37">
                        <c:v>885</c:v>
                      </c:pt>
                      <c:pt idx="38">
                        <c:v>890</c:v>
                      </c:pt>
                      <c:pt idx="39">
                        <c:v>895</c:v>
                      </c:pt>
                      <c:pt idx="40">
                        <c:v>900</c:v>
                      </c:pt>
                      <c:pt idx="41">
                        <c:v>905</c:v>
                      </c:pt>
                      <c:pt idx="42">
                        <c:v>910</c:v>
                      </c:pt>
                      <c:pt idx="43">
                        <c:v>915</c:v>
                      </c:pt>
                      <c:pt idx="44">
                        <c:v>920</c:v>
                      </c:pt>
                      <c:pt idx="45">
                        <c:v>925</c:v>
                      </c:pt>
                      <c:pt idx="46">
                        <c:v>930</c:v>
                      </c:pt>
                      <c:pt idx="47">
                        <c:v>935</c:v>
                      </c:pt>
                      <c:pt idx="48">
                        <c:v>940</c:v>
                      </c:pt>
                      <c:pt idx="49">
                        <c:v>945</c:v>
                      </c:pt>
                      <c:pt idx="50">
                        <c:v>950</c:v>
                      </c:pt>
                      <c:pt idx="51">
                        <c:v>955</c:v>
                      </c:pt>
                      <c:pt idx="52">
                        <c:v>960</c:v>
                      </c:pt>
                      <c:pt idx="53">
                        <c:v>965</c:v>
                      </c:pt>
                      <c:pt idx="54">
                        <c:v>970</c:v>
                      </c:pt>
                      <c:pt idx="55">
                        <c:v>975</c:v>
                      </c:pt>
                      <c:pt idx="56">
                        <c:v>980</c:v>
                      </c:pt>
                      <c:pt idx="57">
                        <c:v>985</c:v>
                      </c:pt>
                      <c:pt idx="58">
                        <c:v>990</c:v>
                      </c:pt>
                      <c:pt idx="59">
                        <c:v>995</c:v>
                      </c:pt>
                      <c:pt idx="60">
                        <c:v>1000</c:v>
                      </c:pt>
                      <c:pt idx="61">
                        <c:v>1005</c:v>
                      </c:pt>
                      <c:pt idx="62">
                        <c:v>1010</c:v>
                      </c:pt>
                      <c:pt idx="63">
                        <c:v>1015</c:v>
                      </c:pt>
                      <c:pt idx="64">
                        <c:v>1020</c:v>
                      </c:pt>
                      <c:pt idx="65">
                        <c:v>1025</c:v>
                      </c:pt>
                      <c:pt idx="66">
                        <c:v>1030</c:v>
                      </c:pt>
                      <c:pt idx="67">
                        <c:v>1035</c:v>
                      </c:pt>
                      <c:pt idx="68">
                        <c:v>1040</c:v>
                      </c:pt>
                      <c:pt idx="69">
                        <c:v>1045</c:v>
                      </c:pt>
                      <c:pt idx="70">
                        <c:v>1050</c:v>
                      </c:pt>
                      <c:pt idx="71">
                        <c:v>1055</c:v>
                      </c:pt>
                      <c:pt idx="72">
                        <c:v>1060</c:v>
                      </c:pt>
                      <c:pt idx="73">
                        <c:v>1065</c:v>
                      </c:pt>
                      <c:pt idx="74">
                        <c:v>1070</c:v>
                      </c:pt>
                      <c:pt idx="75">
                        <c:v>1075</c:v>
                      </c:pt>
                      <c:pt idx="76">
                        <c:v>1080</c:v>
                      </c:pt>
                      <c:pt idx="77">
                        <c:v>1085</c:v>
                      </c:pt>
                      <c:pt idx="78">
                        <c:v>1090</c:v>
                      </c:pt>
                      <c:pt idx="79">
                        <c:v>1095</c:v>
                      </c:pt>
                      <c:pt idx="80">
                        <c:v>1100</c:v>
                      </c:pt>
                      <c:pt idx="81">
                        <c:v>1105</c:v>
                      </c:pt>
                      <c:pt idx="82">
                        <c:v>1110</c:v>
                      </c:pt>
                      <c:pt idx="83">
                        <c:v>1115</c:v>
                      </c:pt>
                      <c:pt idx="84">
                        <c:v>1120</c:v>
                      </c:pt>
                      <c:pt idx="85">
                        <c:v>1125</c:v>
                      </c:pt>
                      <c:pt idx="86">
                        <c:v>1130</c:v>
                      </c:pt>
                      <c:pt idx="87">
                        <c:v>1135</c:v>
                      </c:pt>
                      <c:pt idx="88">
                        <c:v>1140</c:v>
                      </c:pt>
                      <c:pt idx="89">
                        <c:v>1145</c:v>
                      </c:pt>
                      <c:pt idx="90">
                        <c:v>1150</c:v>
                      </c:pt>
                      <c:pt idx="91">
                        <c:v>1155</c:v>
                      </c:pt>
                      <c:pt idx="92">
                        <c:v>1160</c:v>
                      </c:pt>
                      <c:pt idx="93">
                        <c:v>1165</c:v>
                      </c:pt>
                      <c:pt idx="94">
                        <c:v>1170</c:v>
                      </c:pt>
                      <c:pt idx="95">
                        <c:v>1175</c:v>
                      </c:pt>
                      <c:pt idx="96">
                        <c:v>1180</c:v>
                      </c:pt>
                      <c:pt idx="97">
                        <c:v>1185</c:v>
                      </c:pt>
                      <c:pt idx="98">
                        <c:v>1190</c:v>
                      </c:pt>
                      <c:pt idx="99">
                        <c:v>1195</c:v>
                      </c:pt>
                      <c:pt idx="100">
                        <c:v>1200</c:v>
                      </c:pt>
                      <c:pt idx="101">
                        <c:v>1205</c:v>
                      </c:pt>
                      <c:pt idx="102">
                        <c:v>1210</c:v>
                      </c:pt>
                      <c:pt idx="103">
                        <c:v>1215</c:v>
                      </c:pt>
                      <c:pt idx="104">
                        <c:v>1220</c:v>
                      </c:pt>
                      <c:pt idx="105">
                        <c:v>1225</c:v>
                      </c:pt>
                      <c:pt idx="106">
                        <c:v>1230</c:v>
                      </c:pt>
                      <c:pt idx="107">
                        <c:v>1235</c:v>
                      </c:pt>
                      <c:pt idx="108">
                        <c:v>1240</c:v>
                      </c:pt>
                      <c:pt idx="109">
                        <c:v>1245</c:v>
                      </c:pt>
                      <c:pt idx="110">
                        <c:v>1250</c:v>
                      </c:pt>
                      <c:pt idx="111">
                        <c:v>1255</c:v>
                      </c:pt>
                      <c:pt idx="112">
                        <c:v>1260</c:v>
                      </c:pt>
                      <c:pt idx="113">
                        <c:v>1265</c:v>
                      </c:pt>
                      <c:pt idx="114">
                        <c:v>1270</c:v>
                      </c:pt>
                      <c:pt idx="115">
                        <c:v>1275</c:v>
                      </c:pt>
                      <c:pt idx="116">
                        <c:v>1280</c:v>
                      </c:pt>
                      <c:pt idx="117">
                        <c:v>1285</c:v>
                      </c:pt>
                      <c:pt idx="118">
                        <c:v>1290</c:v>
                      </c:pt>
                      <c:pt idx="119">
                        <c:v>1295</c:v>
                      </c:pt>
                      <c:pt idx="120">
                        <c:v>1300</c:v>
                      </c:pt>
                      <c:pt idx="121">
                        <c:v>1305</c:v>
                      </c:pt>
                      <c:pt idx="122">
                        <c:v>1310</c:v>
                      </c:pt>
                      <c:pt idx="123">
                        <c:v>1315</c:v>
                      </c:pt>
                      <c:pt idx="124">
                        <c:v>1320</c:v>
                      </c:pt>
                      <c:pt idx="125">
                        <c:v>1325</c:v>
                      </c:pt>
                      <c:pt idx="126">
                        <c:v>1330</c:v>
                      </c:pt>
                      <c:pt idx="127">
                        <c:v>1335</c:v>
                      </c:pt>
                      <c:pt idx="128">
                        <c:v>1340</c:v>
                      </c:pt>
                      <c:pt idx="129">
                        <c:v>1345</c:v>
                      </c:pt>
                      <c:pt idx="130">
                        <c:v>1350</c:v>
                      </c:pt>
                      <c:pt idx="131">
                        <c:v>1355</c:v>
                      </c:pt>
                      <c:pt idx="132">
                        <c:v>1360</c:v>
                      </c:pt>
                      <c:pt idx="133">
                        <c:v>1365</c:v>
                      </c:pt>
                      <c:pt idx="134">
                        <c:v>1370</c:v>
                      </c:pt>
                      <c:pt idx="135">
                        <c:v>1375</c:v>
                      </c:pt>
                      <c:pt idx="136">
                        <c:v>1380</c:v>
                      </c:pt>
                      <c:pt idx="137">
                        <c:v>1385</c:v>
                      </c:pt>
                      <c:pt idx="138">
                        <c:v>1390</c:v>
                      </c:pt>
                      <c:pt idx="139">
                        <c:v>1395</c:v>
                      </c:pt>
                      <c:pt idx="140">
                        <c:v>1400</c:v>
                      </c:pt>
                      <c:pt idx="141">
                        <c:v>1405</c:v>
                      </c:pt>
                      <c:pt idx="142">
                        <c:v>1410</c:v>
                      </c:pt>
                      <c:pt idx="143">
                        <c:v>1415</c:v>
                      </c:pt>
                      <c:pt idx="144">
                        <c:v>1420</c:v>
                      </c:pt>
                      <c:pt idx="145">
                        <c:v>1425</c:v>
                      </c:pt>
                      <c:pt idx="146">
                        <c:v>1430</c:v>
                      </c:pt>
                      <c:pt idx="147">
                        <c:v>1435</c:v>
                      </c:pt>
                      <c:pt idx="148">
                        <c:v>1440</c:v>
                      </c:pt>
                      <c:pt idx="149">
                        <c:v>1445</c:v>
                      </c:pt>
                      <c:pt idx="150">
                        <c:v>1450</c:v>
                      </c:pt>
                      <c:pt idx="151">
                        <c:v>1455</c:v>
                      </c:pt>
                      <c:pt idx="152">
                        <c:v>1460</c:v>
                      </c:pt>
                      <c:pt idx="153">
                        <c:v>1465</c:v>
                      </c:pt>
                      <c:pt idx="154">
                        <c:v>1470</c:v>
                      </c:pt>
                      <c:pt idx="155">
                        <c:v>1475</c:v>
                      </c:pt>
                      <c:pt idx="156">
                        <c:v>1480</c:v>
                      </c:pt>
                      <c:pt idx="157">
                        <c:v>1485</c:v>
                      </c:pt>
                      <c:pt idx="158">
                        <c:v>1490</c:v>
                      </c:pt>
                      <c:pt idx="159">
                        <c:v>1495</c:v>
                      </c:pt>
                      <c:pt idx="160">
                        <c:v>1500</c:v>
                      </c:pt>
                      <c:pt idx="161">
                        <c:v>1505</c:v>
                      </c:pt>
                      <c:pt idx="162">
                        <c:v>1510</c:v>
                      </c:pt>
                      <c:pt idx="163">
                        <c:v>1515</c:v>
                      </c:pt>
                      <c:pt idx="164">
                        <c:v>1520</c:v>
                      </c:pt>
                      <c:pt idx="165">
                        <c:v>1525</c:v>
                      </c:pt>
                      <c:pt idx="166">
                        <c:v>1530</c:v>
                      </c:pt>
                      <c:pt idx="167">
                        <c:v>1535</c:v>
                      </c:pt>
                      <c:pt idx="168">
                        <c:v>1540</c:v>
                      </c:pt>
                      <c:pt idx="169">
                        <c:v>1545</c:v>
                      </c:pt>
                      <c:pt idx="170">
                        <c:v>1550</c:v>
                      </c:pt>
                      <c:pt idx="171">
                        <c:v>1555</c:v>
                      </c:pt>
                      <c:pt idx="172">
                        <c:v>1560</c:v>
                      </c:pt>
                      <c:pt idx="173">
                        <c:v>1565</c:v>
                      </c:pt>
                      <c:pt idx="174">
                        <c:v>1570</c:v>
                      </c:pt>
                      <c:pt idx="175">
                        <c:v>1575</c:v>
                      </c:pt>
                      <c:pt idx="176">
                        <c:v>1580</c:v>
                      </c:pt>
                      <c:pt idx="177">
                        <c:v>1585</c:v>
                      </c:pt>
                      <c:pt idx="178">
                        <c:v>1590</c:v>
                      </c:pt>
                      <c:pt idx="179">
                        <c:v>1595</c:v>
                      </c:pt>
                      <c:pt idx="180">
                        <c:v>1600</c:v>
                      </c:pt>
                      <c:pt idx="181">
                        <c:v>1605</c:v>
                      </c:pt>
                      <c:pt idx="182">
                        <c:v>1610</c:v>
                      </c:pt>
                      <c:pt idx="183">
                        <c:v>1615</c:v>
                      </c:pt>
                      <c:pt idx="184">
                        <c:v>1620</c:v>
                      </c:pt>
                      <c:pt idx="185">
                        <c:v>1625</c:v>
                      </c:pt>
                      <c:pt idx="186">
                        <c:v>1630</c:v>
                      </c:pt>
                      <c:pt idx="187">
                        <c:v>1635</c:v>
                      </c:pt>
                      <c:pt idx="188">
                        <c:v>1640</c:v>
                      </c:pt>
                      <c:pt idx="189">
                        <c:v>1645</c:v>
                      </c:pt>
                      <c:pt idx="190">
                        <c:v>1650</c:v>
                      </c:pt>
                      <c:pt idx="191">
                        <c:v>1655</c:v>
                      </c:pt>
                      <c:pt idx="192">
                        <c:v>1660</c:v>
                      </c:pt>
                      <c:pt idx="193">
                        <c:v>1665</c:v>
                      </c:pt>
                      <c:pt idx="194">
                        <c:v>1670</c:v>
                      </c:pt>
                      <c:pt idx="195">
                        <c:v>1675</c:v>
                      </c:pt>
                      <c:pt idx="196">
                        <c:v>1680</c:v>
                      </c:pt>
                      <c:pt idx="197">
                        <c:v>1685</c:v>
                      </c:pt>
                      <c:pt idx="198">
                        <c:v>1690</c:v>
                      </c:pt>
                      <c:pt idx="199">
                        <c:v>1695</c:v>
                      </c:pt>
                      <c:pt idx="200">
                        <c:v>1700</c:v>
                      </c:pt>
                      <c:pt idx="201">
                        <c:v>1705</c:v>
                      </c:pt>
                      <c:pt idx="202">
                        <c:v>1710</c:v>
                      </c:pt>
                      <c:pt idx="203">
                        <c:v>1715</c:v>
                      </c:pt>
                      <c:pt idx="204">
                        <c:v>1720</c:v>
                      </c:pt>
                      <c:pt idx="205">
                        <c:v>1725</c:v>
                      </c:pt>
                      <c:pt idx="206">
                        <c:v>1730</c:v>
                      </c:pt>
                      <c:pt idx="207">
                        <c:v>1735</c:v>
                      </c:pt>
                      <c:pt idx="208">
                        <c:v>1740</c:v>
                      </c:pt>
                      <c:pt idx="209">
                        <c:v>1745</c:v>
                      </c:pt>
                      <c:pt idx="210">
                        <c:v>1750</c:v>
                      </c:pt>
                      <c:pt idx="211">
                        <c:v>1755</c:v>
                      </c:pt>
                      <c:pt idx="212">
                        <c:v>1760</c:v>
                      </c:pt>
                      <c:pt idx="213">
                        <c:v>1765</c:v>
                      </c:pt>
                      <c:pt idx="214">
                        <c:v>1770</c:v>
                      </c:pt>
                      <c:pt idx="215">
                        <c:v>1775</c:v>
                      </c:pt>
                      <c:pt idx="216">
                        <c:v>1780</c:v>
                      </c:pt>
                      <c:pt idx="217">
                        <c:v>1785</c:v>
                      </c:pt>
                      <c:pt idx="218">
                        <c:v>1790</c:v>
                      </c:pt>
                      <c:pt idx="219">
                        <c:v>1795</c:v>
                      </c:pt>
                      <c:pt idx="220">
                        <c:v>1800</c:v>
                      </c:pt>
                      <c:pt idx="221">
                        <c:v>1805</c:v>
                      </c:pt>
                      <c:pt idx="222">
                        <c:v>1810</c:v>
                      </c:pt>
                      <c:pt idx="223">
                        <c:v>1815</c:v>
                      </c:pt>
                      <c:pt idx="224">
                        <c:v>1820</c:v>
                      </c:pt>
                      <c:pt idx="225">
                        <c:v>1825</c:v>
                      </c:pt>
                      <c:pt idx="226">
                        <c:v>1830</c:v>
                      </c:pt>
                      <c:pt idx="227">
                        <c:v>1835</c:v>
                      </c:pt>
                      <c:pt idx="228">
                        <c:v>1840</c:v>
                      </c:pt>
                      <c:pt idx="229">
                        <c:v>1845</c:v>
                      </c:pt>
                      <c:pt idx="230">
                        <c:v>1850</c:v>
                      </c:pt>
                      <c:pt idx="231">
                        <c:v>1855</c:v>
                      </c:pt>
                      <c:pt idx="232">
                        <c:v>1860</c:v>
                      </c:pt>
                      <c:pt idx="233">
                        <c:v>1865</c:v>
                      </c:pt>
                      <c:pt idx="234">
                        <c:v>1870</c:v>
                      </c:pt>
                      <c:pt idx="235">
                        <c:v>1875</c:v>
                      </c:pt>
                      <c:pt idx="236">
                        <c:v>1880</c:v>
                      </c:pt>
                      <c:pt idx="237">
                        <c:v>1885</c:v>
                      </c:pt>
                      <c:pt idx="238">
                        <c:v>1890</c:v>
                      </c:pt>
                      <c:pt idx="239">
                        <c:v>1895</c:v>
                      </c:pt>
                      <c:pt idx="240">
                        <c:v>1900</c:v>
                      </c:pt>
                      <c:pt idx="241">
                        <c:v>1905</c:v>
                      </c:pt>
                      <c:pt idx="242">
                        <c:v>1910</c:v>
                      </c:pt>
                      <c:pt idx="243">
                        <c:v>1915</c:v>
                      </c:pt>
                      <c:pt idx="244">
                        <c:v>1920</c:v>
                      </c:pt>
                      <c:pt idx="245">
                        <c:v>1925</c:v>
                      </c:pt>
                      <c:pt idx="246">
                        <c:v>1930</c:v>
                      </c:pt>
                      <c:pt idx="247">
                        <c:v>1935</c:v>
                      </c:pt>
                      <c:pt idx="248">
                        <c:v>1940</c:v>
                      </c:pt>
                      <c:pt idx="249">
                        <c:v>1945</c:v>
                      </c:pt>
                      <c:pt idx="250">
                        <c:v>1950</c:v>
                      </c:pt>
                      <c:pt idx="251">
                        <c:v>1955</c:v>
                      </c:pt>
                      <c:pt idx="252">
                        <c:v>1960</c:v>
                      </c:pt>
                      <c:pt idx="253">
                        <c:v>1965</c:v>
                      </c:pt>
                      <c:pt idx="254">
                        <c:v>1970</c:v>
                      </c:pt>
                      <c:pt idx="255">
                        <c:v>1975</c:v>
                      </c:pt>
                      <c:pt idx="256">
                        <c:v>1980</c:v>
                      </c:pt>
                      <c:pt idx="257">
                        <c:v>1985</c:v>
                      </c:pt>
                      <c:pt idx="258">
                        <c:v>1990</c:v>
                      </c:pt>
                      <c:pt idx="259">
                        <c:v>1995</c:v>
                      </c:pt>
                      <c:pt idx="260">
                        <c:v>2000</c:v>
                      </c:pt>
                      <c:pt idx="261">
                        <c:v>2005</c:v>
                      </c:pt>
                      <c:pt idx="262">
                        <c:v>2010</c:v>
                      </c:pt>
                      <c:pt idx="263">
                        <c:v>2015</c:v>
                      </c:pt>
                      <c:pt idx="264">
                        <c:v>2020</c:v>
                      </c:pt>
                      <c:pt idx="265">
                        <c:v>2025</c:v>
                      </c:pt>
                      <c:pt idx="266">
                        <c:v>2030</c:v>
                      </c:pt>
                      <c:pt idx="267">
                        <c:v>2035</c:v>
                      </c:pt>
                      <c:pt idx="268">
                        <c:v>2040</c:v>
                      </c:pt>
                      <c:pt idx="269">
                        <c:v>2045</c:v>
                      </c:pt>
                      <c:pt idx="270">
                        <c:v>2050</c:v>
                      </c:pt>
                      <c:pt idx="271">
                        <c:v>2055</c:v>
                      </c:pt>
                      <c:pt idx="272">
                        <c:v>2060</c:v>
                      </c:pt>
                      <c:pt idx="273">
                        <c:v>2065</c:v>
                      </c:pt>
                      <c:pt idx="274">
                        <c:v>2070</c:v>
                      </c:pt>
                      <c:pt idx="275">
                        <c:v>2075</c:v>
                      </c:pt>
                      <c:pt idx="276">
                        <c:v>2080</c:v>
                      </c:pt>
                      <c:pt idx="277">
                        <c:v>2085</c:v>
                      </c:pt>
                      <c:pt idx="278">
                        <c:v>2090</c:v>
                      </c:pt>
                      <c:pt idx="279">
                        <c:v>2095</c:v>
                      </c:pt>
                      <c:pt idx="280">
                        <c:v>2100</c:v>
                      </c:pt>
                      <c:pt idx="281">
                        <c:v>2105</c:v>
                      </c:pt>
                      <c:pt idx="282">
                        <c:v>2110</c:v>
                      </c:pt>
                      <c:pt idx="283">
                        <c:v>2115</c:v>
                      </c:pt>
                      <c:pt idx="284">
                        <c:v>2120</c:v>
                      </c:pt>
                      <c:pt idx="285">
                        <c:v>2125</c:v>
                      </c:pt>
                      <c:pt idx="286">
                        <c:v>2130</c:v>
                      </c:pt>
                      <c:pt idx="287">
                        <c:v>2135</c:v>
                      </c:pt>
                      <c:pt idx="288">
                        <c:v>2140</c:v>
                      </c:pt>
                      <c:pt idx="289">
                        <c:v>2145</c:v>
                      </c:pt>
                      <c:pt idx="290">
                        <c:v>2150</c:v>
                      </c:pt>
                      <c:pt idx="291">
                        <c:v>2155</c:v>
                      </c:pt>
                      <c:pt idx="292">
                        <c:v>2160</c:v>
                      </c:pt>
                      <c:pt idx="293">
                        <c:v>2165</c:v>
                      </c:pt>
                      <c:pt idx="294">
                        <c:v>2170</c:v>
                      </c:pt>
                      <c:pt idx="295">
                        <c:v>2175</c:v>
                      </c:pt>
                      <c:pt idx="296">
                        <c:v>2180</c:v>
                      </c:pt>
                      <c:pt idx="297">
                        <c:v>2185</c:v>
                      </c:pt>
                      <c:pt idx="298">
                        <c:v>2190</c:v>
                      </c:pt>
                      <c:pt idx="299">
                        <c:v>2195</c:v>
                      </c:pt>
                      <c:pt idx="300">
                        <c:v>2200</c:v>
                      </c:pt>
                      <c:pt idx="301">
                        <c:v>2205</c:v>
                      </c:pt>
                      <c:pt idx="302">
                        <c:v>2210</c:v>
                      </c:pt>
                      <c:pt idx="303">
                        <c:v>2215</c:v>
                      </c:pt>
                      <c:pt idx="304">
                        <c:v>2220</c:v>
                      </c:pt>
                      <c:pt idx="305">
                        <c:v>2225</c:v>
                      </c:pt>
                      <c:pt idx="306">
                        <c:v>2230</c:v>
                      </c:pt>
                      <c:pt idx="307">
                        <c:v>2235</c:v>
                      </c:pt>
                      <c:pt idx="308">
                        <c:v>2240</c:v>
                      </c:pt>
                      <c:pt idx="309">
                        <c:v>2245</c:v>
                      </c:pt>
                      <c:pt idx="310">
                        <c:v>2250</c:v>
                      </c:pt>
                      <c:pt idx="311">
                        <c:v>2255</c:v>
                      </c:pt>
                      <c:pt idx="312">
                        <c:v>2260</c:v>
                      </c:pt>
                      <c:pt idx="313">
                        <c:v>2265</c:v>
                      </c:pt>
                      <c:pt idx="314">
                        <c:v>2270</c:v>
                      </c:pt>
                      <c:pt idx="315">
                        <c:v>2275</c:v>
                      </c:pt>
                      <c:pt idx="316">
                        <c:v>2280</c:v>
                      </c:pt>
                      <c:pt idx="317">
                        <c:v>2285</c:v>
                      </c:pt>
                      <c:pt idx="318">
                        <c:v>2290</c:v>
                      </c:pt>
                      <c:pt idx="319">
                        <c:v>2295</c:v>
                      </c:pt>
                      <c:pt idx="320">
                        <c:v>2300</c:v>
                      </c:pt>
                      <c:pt idx="321">
                        <c:v>2305</c:v>
                      </c:pt>
                      <c:pt idx="322">
                        <c:v>2310</c:v>
                      </c:pt>
                      <c:pt idx="323">
                        <c:v>2315</c:v>
                      </c:pt>
                      <c:pt idx="324">
                        <c:v>2320</c:v>
                      </c:pt>
                      <c:pt idx="325">
                        <c:v>2325</c:v>
                      </c:pt>
                      <c:pt idx="326">
                        <c:v>2330</c:v>
                      </c:pt>
                      <c:pt idx="327">
                        <c:v>2335</c:v>
                      </c:pt>
                      <c:pt idx="328">
                        <c:v>2340</c:v>
                      </c:pt>
                      <c:pt idx="329">
                        <c:v>2345</c:v>
                      </c:pt>
                      <c:pt idx="330">
                        <c:v>2350</c:v>
                      </c:pt>
                      <c:pt idx="331">
                        <c:v>2355</c:v>
                      </c:pt>
                      <c:pt idx="332">
                        <c:v>2360</c:v>
                      </c:pt>
                      <c:pt idx="333">
                        <c:v>2365</c:v>
                      </c:pt>
                      <c:pt idx="334">
                        <c:v>2370</c:v>
                      </c:pt>
                      <c:pt idx="335">
                        <c:v>2375</c:v>
                      </c:pt>
                      <c:pt idx="336">
                        <c:v>2380</c:v>
                      </c:pt>
                      <c:pt idx="337">
                        <c:v>2385</c:v>
                      </c:pt>
                      <c:pt idx="338">
                        <c:v>2390</c:v>
                      </c:pt>
                      <c:pt idx="339">
                        <c:v>2395</c:v>
                      </c:pt>
                      <c:pt idx="340">
                        <c:v>2400</c:v>
                      </c:pt>
                      <c:pt idx="341">
                        <c:v>2405</c:v>
                      </c:pt>
                      <c:pt idx="342">
                        <c:v>2410</c:v>
                      </c:pt>
                      <c:pt idx="343">
                        <c:v>2415</c:v>
                      </c:pt>
                      <c:pt idx="344">
                        <c:v>2420</c:v>
                      </c:pt>
                      <c:pt idx="345">
                        <c:v>2425</c:v>
                      </c:pt>
                      <c:pt idx="346">
                        <c:v>2430</c:v>
                      </c:pt>
                      <c:pt idx="347">
                        <c:v>2435</c:v>
                      </c:pt>
                      <c:pt idx="348">
                        <c:v>2440</c:v>
                      </c:pt>
                      <c:pt idx="349">
                        <c:v>2445</c:v>
                      </c:pt>
                      <c:pt idx="350">
                        <c:v>2450</c:v>
                      </c:pt>
                      <c:pt idx="351">
                        <c:v>2455</c:v>
                      </c:pt>
                      <c:pt idx="352">
                        <c:v>2460</c:v>
                      </c:pt>
                      <c:pt idx="353">
                        <c:v>2465</c:v>
                      </c:pt>
                      <c:pt idx="354">
                        <c:v>2470</c:v>
                      </c:pt>
                      <c:pt idx="355">
                        <c:v>2475</c:v>
                      </c:pt>
                      <c:pt idx="356">
                        <c:v>2480</c:v>
                      </c:pt>
                      <c:pt idx="357">
                        <c:v>2485</c:v>
                      </c:pt>
                      <c:pt idx="358">
                        <c:v>2490</c:v>
                      </c:pt>
                      <c:pt idx="359">
                        <c:v>2495</c:v>
                      </c:pt>
                      <c:pt idx="360">
                        <c:v>2500</c:v>
                      </c:pt>
                      <c:pt idx="361">
                        <c:v>2505</c:v>
                      </c:pt>
                      <c:pt idx="362">
                        <c:v>2510</c:v>
                      </c:pt>
                      <c:pt idx="363">
                        <c:v>2515</c:v>
                      </c:pt>
                      <c:pt idx="364">
                        <c:v>2520</c:v>
                      </c:pt>
                      <c:pt idx="365">
                        <c:v>2525</c:v>
                      </c:pt>
                      <c:pt idx="366">
                        <c:v>2530</c:v>
                      </c:pt>
                      <c:pt idx="367">
                        <c:v>2535</c:v>
                      </c:pt>
                      <c:pt idx="368">
                        <c:v>2540</c:v>
                      </c:pt>
                      <c:pt idx="369">
                        <c:v>2545</c:v>
                      </c:pt>
                      <c:pt idx="370">
                        <c:v>2550</c:v>
                      </c:pt>
                      <c:pt idx="371">
                        <c:v>2555</c:v>
                      </c:pt>
                      <c:pt idx="372">
                        <c:v>2560</c:v>
                      </c:pt>
                      <c:pt idx="373">
                        <c:v>2565</c:v>
                      </c:pt>
                      <c:pt idx="374">
                        <c:v>2570</c:v>
                      </c:pt>
                      <c:pt idx="375">
                        <c:v>2575</c:v>
                      </c:pt>
                      <c:pt idx="376">
                        <c:v>2580</c:v>
                      </c:pt>
                      <c:pt idx="377">
                        <c:v>2585</c:v>
                      </c:pt>
                      <c:pt idx="378">
                        <c:v>2590</c:v>
                      </c:pt>
                      <c:pt idx="379">
                        <c:v>2595</c:v>
                      </c:pt>
                      <c:pt idx="380">
                        <c:v>2600</c:v>
                      </c:pt>
                      <c:pt idx="381">
                        <c:v>2605</c:v>
                      </c:pt>
                      <c:pt idx="382">
                        <c:v>2610</c:v>
                      </c:pt>
                      <c:pt idx="383">
                        <c:v>2615</c:v>
                      </c:pt>
                      <c:pt idx="384">
                        <c:v>2620</c:v>
                      </c:pt>
                      <c:pt idx="385">
                        <c:v>2625</c:v>
                      </c:pt>
                      <c:pt idx="386">
                        <c:v>2630</c:v>
                      </c:pt>
                      <c:pt idx="387">
                        <c:v>2635</c:v>
                      </c:pt>
                      <c:pt idx="388">
                        <c:v>2640</c:v>
                      </c:pt>
                      <c:pt idx="389">
                        <c:v>2645</c:v>
                      </c:pt>
                      <c:pt idx="390">
                        <c:v>2650</c:v>
                      </c:pt>
                      <c:pt idx="391">
                        <c:v>2655</c:v>
                      </c:pt>
                      <c:pt idx="392">
                        <c:v>2660</c:v>
                      </c:pt>
                      <c:pt idx="393">
                        <c:v>2665</c:v>
                      </c:pt>
                      <c:pt idx="394">
                        <c:v>2670</c:v>
                      </c:pt>
                      <c:pt idx="395">
                        <c:v>2675</c:v>
                      </c:pt>
                      <c:pt idx="396">
                        <c:v>2680</c:v>
                      </c:pt>
                      <c:pt idx="397">
                        <c:v>2685</c:v>
                      </c:pt>
                      <c:pt idx="398">
                        <c:v>2690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h2d_max_3_1D_overlay!$L$3:$L$1000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1.0972916285196901</c:v>
                      </c:pt>
                      <c:pt idx="1">
                        <c:v>0.77562499046325695</c:v>
                      </c:pt>
                      <c:pt idx="2">
                        <c:v>0.830190976460775</c:v>
                      </c:pt>
                      <c:pt idx="3">
                        <c:v>0.85894099871317497</c:v>
                      </c:pt>
                      <c:pt idx="4">
                        <c:v>0.62072916825612401</c:v>
                      </c:pt>
                      <c:pt idx="5">
                        <c:v>0.80083330472310399</c:v>
                      </c:pt>
                      <c:pt idx="6">
                        <c:v>0.79892357190450003</c:v>
                      </c:pt>
                      <c:pt idx="7">
                        <c:v>0.66689236958821596</c:v>
                      </c:pt>
                      <c:pt idx="8">
                        <c:v>0.55680557092030802</c:v>
                      </c:pt>
                      <c:pt idx="9">
                        <c:v>0.47050348917643198</c:v>
                      </c:pt>
                      <c:pt idx="10">
                        <c:v>0.57592014471689901</c:v>
                      </c:pt>
                      <c:pt idx="11">
                        <c:v>0.79555559158325195</c:v>
                      </c:pt>
                      <c:pt idx="12">
                        <c:v>0.74387152989705396</c:v>
                      </c:pt>
                      <c:pt idx="13">
                        <c:v>0.52628473440806101</c:v>
                      </c:pt>
                      <c:pt idx="14">
                        <c:v>0.370746533075968</c:v>
                      </c:pt>
                      <c:pt idx="15">
                        <c:v>0.42270835240681998</c:v>
                      </c:pt>
                      <c:pt idx="16">
                        <c:v>0.40505206584930398</c:v>
                      </c:pt>
                      <c:pt idx="17">
                        <c:v>0.44947918256123898</c:v>
                      </c:pt>
                      <c:pt idx="18">
                        <c:v>0.45406250158945699</c:v>
                      </c:pt>
                      <c:pt idx="19">
                        <c:v>0.46671875317891398</c:v>
                      </c:pt>
                      <c:pt idx="20">
                        <c:v>0.57020835081736199</c:v>
                      </c:pt>
                      <c:pt idx="21">
                        <c:v>0.47522568702697698</c:v>
                      </c:pt>
                      <c:pt idx="22">
                        <c:v>0.50335069497426299</c:v>
                      </c:pt>
                      <c:pt idx="23">
                        <c:v>0.61550347010294604</c:v>
                      </c:pt>
                      <c:pt idx="24">
                        <c:v>0.412343740463257</c:v>
                      </c:pt>
                      <c:pt idx="25">
                        <c:v>0.472170154253642</c:v>
                      </c:pt>
                      <c:pt idx="26">
                        <c:v>0.47717014948526998</c:v>
                      </c:pt>
                      <c:pt idx="27">
                        <c:v>0.38727430502573601</c:v>
                      </c:pt>
                      <c:pt idx="28">
                        <c:v>0.481874982515971</c:v>
                      </c:pt>
                      <c:pt idx="29">
                        <c:v>0.428194443384806</c:v>
                      </c:pt>
                      <c:pt idx="30">
                        <c:v>0.479062517484029</c:v>
                      </c:pt>
                      <c:pt idx="31">
                        <c:v>0.53192706902821896</c:v>
                      </c:pt>
                      <c:pt idx="32">
                        <c:v>0.423489570617676</c:v>
                      </c:pt>
                      <c:pt idx="33">
                        <c:v>0.64456597963968898</c:v>
                      </c:pt>
                      <c:pt idx="34">
                        <c:v>0.35682292779286701</c:v>
                      </c:pt>
                      <c:pt idx="35">
                        <c:v>0.35682292779286701</c:v>
                      </c:pt>
                      <c:pt idx="36">
                        <c:v>0.65892362594604503</c:v>
                      </c:pt>
                      <c:pt idx="37">
                        <c:v>0.61664930979410804</c:v>
                      </c:pt>
                      <c:pt idx="38">
                        <c:v>0.647065957387288</c:v>
                      </c:pt>
                      <c:pt idx="39">
                        <c:v>0.40909723440806101</c:v>
                      </c:pt>
                      <c:pt idx="40">
                        <c:v>0.52770833174387599</c:v>
                      </c:pt>
                      <c:pt idx="41">
                        <c:v>0.357760429382324</c:v>
                      </c:pt>
                      <c:pt idx="42">
                        <c:v>0.51418403784433997</c:v>
                      </c:pt>
                      <c:pt idx="43">
                        <c:v>0.46793401241302501</c:v>
                      </c:pt>
                      <c:pt idx="44">
                        <c:v>0.52899305025736498</c:v>
                      </c:pt>
                      <c:pt idx="45">
                        <c:v>0.59253474076588897</c:v>
                      </c:pt>
                      <c:pt idx="46">
                        <c:v>0.52342013518015496</c:v>
                      </c:pt>
                      <c:pt idx="47">
                        <c:v>0.50270831584930398</c:v>
                      </c:pt>
                      <c:pt idx="48">
                        <c:v>0.65491318702697798</c:v>
                      </c:pt>
                      <c:pt idx="49">
                        <c:v>0.67121529579162598</c:v>
                      </c:pt>
                      <c:pt idx="50">
                        <c:v>0.52319443225860596</c:v>
                      </c:pt>
                      <c:pt idx="51">
                        <c:v>0.59369790554046598</c:v>
                      </c:pt>
                      <c:pt idx="52">
                        <c:v>0.57548610369364395</c:v>
                      </c:pt>
                      <c:pt idx="53">
                        <c:v>0.67321181297302202</c:v>
                      </c:pt>
                      <c:pt idx="54">
                        <c:v>0.55039930343627896</c:v>
                      </c:pt>
                      <c:pt idx="55">
                        <c:v>0.69939239819844601</c:v>
                      </c:pt>
                      <c:pt idx="56">
                        <c:v>0.58519097169240297</c:v>
                      </c:pt>
                      <c:pt idx="57">
                        <c:v>0.50661456584930398</c:v>
                      </c:pt>
                      <c:pt idx="58">
                        <c:v>0.58480902512868205</c:v>
                      </c:pt>
                      <c:pt idx="59">
                        <c:v>0.48956596851348899</c:v>
                      </c:pt>
                      <c:pt idx="60">
                        <c:v>0.67039926846822095</c:v>
                      </c:pt>
                      <c:pt idx="61">
                        <c:v>0.583177089691162</c:v>
                      </c:pt>
                      <c:pt idx="62">
                        <c:v>0.78310767809549997</c:v>
                      </c:pt>
                      <c:pt idx="63">
                        <c:v>0.62406249841054295</c:v>
                      </c:pt>
                      <c:pt idx="64">
                        <c:v>0.56008680661519405</c:v>
                      </c:pt>
                      <c:pt idx="65">
                        <c:v>0.74046874046325695</c:v>
                      </c:pt>
                      <c:pt idx="66">
                        <c:v>0.75631944338480595</c:v>
                      </c:pt>
                      <c:pt idx="67">
                        <c:v>0.79338542620341002</c:v>
                      </c:pt>
                      <c:pt idx="68">
                        <c:v>0.78586808840433797</c:v>
                      </c:pt>
                      <c:pt idx="69">
                        <c:v>0.51105904579162598</c:v>
                      </c:pt>
                      <c:pt idx="70">
                        <c:v>0.46654514471689901</c:v>
                      </c:pt>
                      <c:pt idx="71">
                        <c:v>0.76756946245829305</c:v>
                      </c:pt>
                      <c:pt idx="72">
                        <c:v>0.720364570617676</c:v>
                      </c:pt>
                      <c:pt idx="73">
                        <c:v>0.51302083333333304</c:v>
                      </c:pt>
                      <c:pt idx="74">
                        <c:v>0.51373263200124097</c:v>
                      </c:pt>
                      <c:pt idx="75">
                        <c:v>0.40791666507720997</c:v>
                      </c:pt>
                      <c:pt idx="76">
                        <c:v>0.38178821404774999</c:v>
                      </c:pt>
                      <c:pt idx="77">
                        <c:v>0.37446180979410798</c:v>
                      </c:pt>
                      <c:pt idx="78">
                        <c:v>0.48906250794728601</c:v>
                      </c:pt>
                      <c:pt idx="79">
                        <c:v>0.60010417302449504</c:v>
                      </c:pt>
                      <c:pt idx="80">
                        <c:v>0.51532987753550197</c:v>
                      </c:pt>
                      <c:pt idx="81">
                        <c:v>0.352031230926514</c:v>
                      </c:pt>
                      <c:pt idx="82">
                        <c:v>0.54137154420216904</c:v>
                      </c:pt>
                      <c:pt idx="83">
                        <c:v>0.60010417302449504</c:v>
                      </c:pt>
                      <c:pt idx="84">
                        <c:v>0.47692708174387599</c:v>
                      </c:pt>
                      <c:pt idx="85">
                        <c:v>0.56800345579783096</c:v>
                      </c:pt>
                      <c:pt idx="86">
                        <c:v>0.52984376748402895</c:v>
                      </c:pt>
                      <c:pt idx="87">
                        <c:v>0.53357636928558405</c:v>
                      </c:pt>
                      <c:pt idx="88">
                        <c:v>0.47854165236155199</c:v>
                      </c:pt>
                      <c:pt idx="89">
                        <c:v>0.39467012882232699</c:v>
                      </c:pt>
                      <c:pt idx="90">
                        <c:v>0.48324652512868199</c:v>
                      </c:pt>
                      <c:pt idx="91">
                        <c:v>0.51201387246449803</c:v>
                      </c:pt>
                      <c:pt idx="92">
                        <c:v>0.37520833810170501</c:v>
                      </c:pt>
                      <c:pt idx="93">
                        <c:v>0.47121528784434003</c:v>
                      </c:pt>
                      <c:pt idx="94">
                        <c:v>0.36494791507720897</c:v>
                      </c:pt>
                      <c:pt idx="95">
                        <c:v>0.36494791507720897</c:v>
                      </c:pt>
                      <c:pt idx="96">
                        <c:v>0.55920139948527003</c:v>
                      </c:pt>
                      <c:pt idx="97">
                        <c:v>0.57524303595225001</c:v>
                      </c:pt>
                      <c:pt idx="98">
                        <c:v>0.37170139948526998</c:v>
                      </c:pt>
                      <c:pt idx="99">
                        <c:v>0.37170139948526998</c:v>
                      </c:pt>
                      <c:pt idx="100">
                        <c:v>0.45149306456248001</c:v>
                      </c:pt>
                      <c:pt idx="101">
                        <c:v>0.88932291666666696</c:v>
                      </c:pt>
                      <c:pt idx="102">
                        <c:v>0.63446180025736498</c:v>
                      </c:pt>
                      <c:pt idx="103">
                        <c:v>2.20506938298543</c:v>
                      </c:pt>
                      <c:pt idx="104">
                        <c:v>2.8874305089314798</c:v>
                      </c:pt>
                      <c:pt idx="105">
                        <c:v>2.8624998728434199</c:v>
                      </c:pt>
                      <c:pt idx="106">
                        <c:v>3.2265450159708702</c:v>
                      </c:pt>
                      <c:pt idx="107">
                        <c:v>3.1239061355590798</c:v>
                      </c:pt>
                      <c:pt idx="108">
                        <c:v>3.5686632792154902</c:v>
                      </c:pt>
                      <c:pt idx="109">
                        <c:v>4.1273784637451199</c:v>
                      </c:pt>
                      <c:pt idx="110">
                        <c:v>4.29871527353923</c:v>
                      </c:pt>
                      <c:pt idx="111">
                        <c:v>4.6665102640787799</c:v>
                      </c:pt>
                      <c:pt idx="112">
                        <c:v>5.2937672932942696</c:v>
                      </c:pt>
                      <c:pt idx="113">
                        <c:v>5.5016663869222002</c:v>
                      </c:pt>
                      <c:pt idx="114">
                        <c:v>5.7211634318033902</c:v>
                      </c:pt>
                      <c:pt idx="115">
                        <c:v>5.8302427927652998</c:v>
                      </c:pt>
                      <c:pt idx="116">
                        <c:v>6.2613887786865199</c:v>
                      </c:pt>
                      <c:pt idx="117">
                        <c:v>6.4403127034505196</c:v>
                      </c:pt>
                      <c:pt idx="118">
                        <c:v>6.5513019561767596</c:v>
                      </c:pt>
                      <c:pt idx="119">
                        <c:v>7.1918055216471402</c:v>
                      </c:pt>
                      <c:pt idx="120">
                        <c:v>7.7233505249023402</c:v>
                      </c:pt>
                      <c:pt idx="121">
                        <c:v>7.8008333841959603</c:v>
                      </c:pt>
                      <c:pt idx="122">
                        <c:v>8.2671356201171893</c:v>
                      </c:pt>
                      <c:pt idx="123">
                        <c:v>8.5845661163330096</c:v>
                      </c:pt>
                      <c:pt idx="124">
                        <c:v>8.8094444274902308</c:v>
                      </c:pt>
                      <c:pt idx="125">
                        <c:v>8.9262847900390607</c:v>
                      </c:pt>
                      <c:pt idx="126">
                        <c:v>9.1202081044514998</c:v>
                      </c:pt>
                      <c:pt idx="127">
                        <c:v>9.8627255757649692</c:v>
                      </c:pt>
                      <c:pt idx="128">
                        <c:v>9.5098781585693395</c:v>
                      </c:pt>
                      <c:pt idx="129">
                        <c:v>9.4224135080973301</c:v>
                      </c:pt>
                      <c:pt idx="130">
                        <c:v>9.0777085622151699</c:v>
                      </c:pt>
                      <c:pt idx="131">
                        <c:v>8.6706422170003297</c:v>
                      </c:pt>
                      <c:pt idx="132">
                        <c:v>8.9506944020589199</c:v>
                      </c:pt>
                      <c:pt idx="133">
                        <c:v>9.0959377288818395</c:v>
                      </c:pt>
                      <c:pt idx="134">
                        <c:v>8.6847572326660192</c:v>
                      </c:pt>
                      <c:pt idx="135">
                        <c:v>6.5846875508626299</c:v>
                      </c:pt>
                      <c:pt idx="136">
                        <c:v>2.5645313262939502</c:v>
                      </c:pt>
                      <c:pt idx="137">
                        <c:v>1.1205208301544201</c:v>
                      </c:pt>
                      <c:pt idx="138">
                        <c:v>0.71585067113240597</c:v>
                      </c:pt>
                      <c:pt idx="139">
                        <c:v>0.71545139948527003</c:v>
                      </c:pt>
                      <c:pt idx="140">
                        <c:v>0.65373265743255604</c:v>
                      </c:pt>
                      <c:pt idx="141">
                        <c:v>0.41491317749023399</c:v>
                      </c:pt>
                      <c:pt idx="142">
                        <c:v>0.61980903148651101</c:v>
                      </c:pt>
                      <c:pt idx="143">
                        <c:v>0.46581598122914603</c:v>
                      </c:pt>
                      <c:pt idx="144">
                        <c:v>0.82482639948527003</c:v>
                      </c:pt>
                      <c:pt idx="145">
                        <c:v>0.59690972169240297</c:v>
                      </c:pt>
                      <c:pt idx="146">
                        <c:v>0.33380206425984699</c:v>
                      </c:pt>
                      <c:pt idx="147">
                        <c:v>0.63897569974263502</c:v>
                      </c:pt>
                      <c:pt idx="148">
                        <c:v>0.80067706108093295</c:v>
                      </c:pt>
                      <c:pt idx="149">
                        <c:v>0.68454861640930198</c:v>
                      </c:pt>
                      <c:pt idx="150">
                        <c:v>0.60031251112619999</c:v>
                      </c:pt>
                      <c:pt idx="151">
                        <c:v>0.87491321563720703</c:v>
                      </c:pt>
                      <c:pt idx="152">
                        <c:v>1.50784715016683</c:v>
                      </c:pt>
                      <c:pt idx="153">
                        <c:v>1.55116319656372</c:v>
                      </c:pt>
                      <c:pt idx="154">
                        <c:v>3.5269791285196899</c:v>
                      </c:pt>
                      <c:pt idx="155">
                        <c:v>11.1551564534505</c:v>
                      </c:pt>
                      <c:pt idx="156">
                        <c:v>17.135503133137998</c:v>
                      </c:pt>
                      <c:pt idx="157">
                        <c:v>19.105503082275401</c:v>
                      </c:pt>
                      <c:pt idx="158">
                        <c:v>20.544912974039701</c:v>
                      </c:pt>
                      <c:pt idx="159">
                        <c:v>21.216336568196599</c:v>
                      </c:pt>
                      <c:pt idx="160">
                        <c:v>24.406580607096402</c:v>
                      </c:pt>
                      <c:pt idx="161">
                        <c:v>26.7808329264323</c:v>
                      </c:pt>
                      <c:pt idx="162">
                        <c:v>29.2113545735677</c:v>
                      </c:pt>
                      <c:pt idx="163">
                        <c:v>30.461840311686199</c:v>
                      </c:pt>
                      <c:pt idx="164">
                        <c:v>31.982709248860701</c:v>
                      </c:pt>
                      <c:pt idx="165">
                        <c:v>32.353680928548201</c:v>
                      </c:pt>
                      <c:pt idx="166">
                        <c:v>33.473159790039098</c:v>
                      </c:pt>
                      <c:pt idx="167">
                        <c:v>34.590347290039098</c:v>
                      </c:pt>
                      <c:pt idx="168">
                        <c:v>35.436024983724003</c:v>
                      </c:pt>
                      <c:pt idx="169">
                        <c:v>35.401250203450502</c:v>
                      </c:pt>
                      <c:pt idx="170">
                        <c:v>34.095242818196603</c:v>
                      </c:pt>
                      <c:pt idx="171">
                        <c:v>32.954948425292997</c:v>
                      </c:pt>
                      <c:pt idx="172">
                        <c:v>33.081354777018198</c:v>
                      </c:pt>
                      <c:pt idx="173">
                        <c:v>34.319582621256501</c:v>
                      </c:pt>
                      <c:pt idx="174">
                        <c:v>34.452117919921903</c:v>
                      </c:pt>
                      <c:pt idx="175">
                        <c:v>31.397171020507798</c:v>
                      </c:pt>
                      <c:pt idx="176">
                        <c:v>16.6022046407064</c:v>
                      </c:pt>
                      <c:pt idx="177">
                        <c:v>5.53494771321615</c:v>
                      </c:pt>
                      <c:pt idx="178">
                        <c:v>3.07564226786296</c:v>
                      </c:pt>
                      <c:pt idx="179">
                        <c:v>2.0362847646077502</c:v>
                      </c:pt>
                      <c:pt idx="180">
                        <c:v>1.4899131457010899</c:v>
                      </c:pt>
                      <c:pt idx="181">
                        <c:v>1.32015625635783</c:v>
                      </c:pt>
                      <c:pt idx="182">
                        <c:v>0.86873261133829704</c:v>
                      </c:pt>
                      <c:pt idx="183">
                        <c:v>1.39592011769613</c:v>
                      </c:pt>
                      <c:pt idx="184">
                        <c:v>0.84249997138977095</c:v>
                      </c:pt>
                      <c:pt idx="185">
                        <c:v>0.67161456743876102</c:v>
                      </c:pt>
                      <c:pt idx="186">
                        <c:v>0.85435763994852698</c:v>
                      </c:pt>
                      <c:pt idx="187">
                        <c:v>0.980920155843099</c:v>
                      </c:pt>
                      <c:pt idx="188">
                        <c:v>0.99430553118387799</c:v>
                      </c:pt>
                      <c:pt idx="189">
                        <c:v>0.92052086194356297</c:v>
                      </c:pt>
                      <c:pt idx="190">
                        <c:v>1.09743054707845</c:v>
                      </c:pt>
                      <c:pt idx="191">
                        <c:v>1.46927086512248</c:v>
                      </c:pt>
                      <c:pt idx="192">
                        <c:v>1.7135070164998401</c:v>
                      </c:pt>
                      <c:pt idx="193">
                        <c:v>2.3494097391764299</c:v>
                      </c:pt>
                      <c:pt idx="194">
                        <c:v>3.30953121185303</c:v>
                      </c:pt>
                      <c:pt idx="195">
                        <c:v>9.9231770833333304</c:v>
                      </c:pt>
                      <c:pt idx="196">
                        <c:v>26.770484924316399</c:v>
                      </c:pt>
                      <c:pt idx="197">
                        <c:v>33.774462381998703</c:v>
                      </c:pt>
                      <c:pt idx="198">
                        <c:v>35.708282470703097</c:v>
                      </c:pt>
                      <c:pt idx="199">
                        <c:v>35.476979573567696</c:v>
                      </c:pt>
                      <c:pt idx="200">
                        <c:v>34.551162719726598</c:v>
                      </c:pt>
                      <c:pt idx="201">
                        <c:v>36.192639668782498</c:v>
                      </c:pt>
                      <c:pt idx="202">
                        <c:v>37.5484212239583</c:v>
                      </c:pt>
                      <c:pt idx="203">
                        <c:v>37.654965718587199</c:v>
                      </c:pt>
                      <c:pt idx="204">
                        <c:v>36.8136800130208</c:v>
                      </c:pt>
                      <c:pt idx="205">
                        <c:v>35.5226033528646</c:v>
                      </c:pt>
                      <c:pt idx="206">
                        <c:v>34.2394612630208</c:v>
                      </c:pt>
                      <c:pt idx="207">
                        <c:v>33.394635518391901</c:v>
                      </c:pt>
                      <c:pt idx="208">
                        <c:v>31.786544799804702</c:v>
                      </c:pt>
                      <c:pt idx="209">
                        <c:v>29.595990498860701</c:v>
                      </c:pt>
                      <c:pt idx="210">
                        <c:v>27.6983846028646</c:v>
                      </c:pt>
                      <c:pt idx="211">
                        <c:v>24.805781046549502</c:v>
                      </c:pt>
                      <c:pt idx="212">
                        <c:v>22.2314758300781</c:v>
                      </c:pt>
                      <c:pt idx="213">
                        <c:v>20.352343241373699</c:v>
                      </c:pt>
                      <c:pt idx="214">
                        <c:v>19.766614278157601</c:v>
                      </c:pt>
                      <c:pt idx="215">
                        <c:v>19.0482292175293</c:v>
                      </c:pt>
                      <c:pt idx="216">
                        <c:v>14.0089925130208</c:v>
                      </c:pt>
                      <c:pt idx="217">
                        <c:v>5.4597047170003297</c:v>
                      </c:pt>
                      <c:pt idx="218">
                        <c:v>2.2621874809265101</c:v>
                      </c:pt>
                      <c:pt idx="219">
                        <c:v>1.9511458079020201</c:v>
                      </c:pt>
                      <c:pt idx="220">
                        <c:v>0.93192704518636105</c:v>
                      </c:pt>
                      <c:pt idx="221">
                        <c:v>0.86019094785054495</c:v>
                      </c:pt>
                      <c:pt idx="222">
                        <c:v>0.86756944656372104</c:v>
                      </c:pt>
                      <c:pt idx="223">
                        <c:v>0.79413191477457701</c:v>
                      </c:pt>
                      <c:pt idx="224">
                        <c:v>0.61090278625488303</c:v>
                      </c:pt>
                      <c:pt idx="225">
                        <c:v>0.43550348281860402</c:v>
                      </c:pt>
                      <c:pt idx="226">
                        <c:v>0.64480904738108302</c:v>
                      </c:pt>
                      <c:pt idx="227">
                        <c:v>0.60951387882232699</c:v>
                      </c:pt>
                      <c:pt idx="228">
                        <c:v>0.485416650772095</c:v>
                      </c:pt>
                      <c:pt idx="229">
                        <c:v>0.47527778148651101</c:v>
                      </c:pt>
                      <c:pt idx="230">
                        <c:v>0.39699653784434003</c:v>
                      </c:pt>
                      <c:pt idx="231">
                        <c:v>0.67442711194356297</c:v>
                      </c:pt>
                      <c:pt idx="232">
                        <c:v>0.60925348599751805</c:v>
                      </c:pt>
                      <c:pt idx="233">
                        <c:v>0.89937496185302701</c:v>
                      </c:pt>
                      <c:pt idx="234">
                        <c:v>0.90626732508341501</c:v>
                      </c:pt>
                      <c:pt idx="235">
                        <c:v>1.1368055343627901</c:v>
                      </c:pt>
                      <c:pt idx="236">
                        <c:v>3.6902777353922498</c:v>
                      </c:pt>
                      <c:pt idx="237">
                        <c:v>7.3162676493326799</c:v>
                      </c:pt>
                      <c:pt idx="238">
                        <c:v>8.6878128051757795</c:v>
                      </c:pt>
                      <c:pt idx="239">
                        <c:v>8.5288194020589199</c:v>
                      </c:pt>
                      <c:pt idx="240">
                        <c:v>8.4262498219808002</c:v>
                      </c:pt>
                      <c:pt idx="241">
                        <c:v>8.3757985432942696</c:v>
                      </c:pt>
                      <c:pt idx="242">
                        <c:v>8.8299655914306605</c:v>
                      </c:pt>
                      <c:pt idx="243">
                        <c:v>8.8293399810790998</c:v>
                      </c:pt>
                      <c:pt idx="244">
                        <c:v>8.8288192749023402</c:v>
                      </c:pt>
                      <c:pt idx="245">
                        <c:v>8.3713715871175101</c:v>
                      </c:pt>
                      <c:pt idx="246">
                        <c:v>7.9891490936279297</c:v>
                      </c:pt>
                      <c:pt idx="247">
                        <c:v>7.6695836385091098</c:v>
                      </c:pt>
                      <c:pt idx="248">
                        <c:v>7.2357463836669904</c:v>
                      </c:pt>
                      <c:pt idx="249">
                        <c:v>7.0148957570393904</c:v>
                      </c:pt>
                      <c:pt idx="250">
                        <c:v>6.61326408386231</c:v>
                      </c:pt>
                      <c:pt idx="251">
                        <c:v>6.0572745005289699</c:v>
                      </c:pt>
                      <c:pt idx="252">
                        <c:v>5.3468577067057304</c:v>
                      </c:pt>
                      <c:pt idx="253">
                        <c:v>4.5125347773234097</c:v>
                      </c:pt>
                      <c:pt idx="254">
                        <c:v>4.4316841761271197</c:v>
                      </c:pt>
                      <c:pt idx="255">
                        <c:v>4.4021873474121103</c:v>
                      </c:pt>
                      <c:pt idx="256">
                        <c:v>4.5438019434610997</c:v>
                      </c:pt>
                      <c:pt idx="257">
                        <c:v>2.6257985432942701</c:v>
                      </c:pt>
                      <c:pt idx="258">
                        <c:v>1.11460065841675</c:v>
                      </c:pt>
                      <c:pt idx="259">
                        <c:v>0.64083333810170495</c:v>
                      </c:pt>
                      <c:pt idx="260">
                        <c:v>0.67060764630635605</c:v>
                      </c:pt>
                      <c:pt idx="261">
                        <c:v>0.52487846215566003</c:v>
                      </c:pt>
                      <c:pt idx="262">
                        <c:v>0.40822915236155199</c:v>
                      </c:pt>
                      <c:pt idx="263">
                        <c:v>0.50911458333333304</c:v>
                      </c:pt>
                      <c:pt idx="264">
                        <c:v>0.62258680661519405</c:v>
                      </c:pt>
                      <c:pt idx="265">
                        <c:v>0.52928821245829305</c:v>
                      </c:pt>
                      <c:pt idx="266">
                        <c:v>0.641093730926514</c:v>
                      </c:pt>
                      <c:pt idx="267">
                        <c:v>0.40208331743876102</c:v>
                      </c:pt>
                      <c:pt idx="268">
                        <c:v>0.536996523539225</c:v>
                      </c:pt>
                      <c:pt idx="269">
                        <c:v>0.52279512087504099</c:v>
                      </c:pt>
                      <c:pt idx="270">
                        <c:v>0.54111111164092995</c:v>
                      </c:pt>
                      <c:pt idx="271">
                        <c:v>0.59208333492279097</c:v>
                      </c:pt>
                      <c:pt idx="272">
                        <c:v>0.499878485997518</c:v>
                      </c:pt>
                      <c:pt idx="273">
                        <c:v>0.447031259536743</c:v>
                      </c:pt>
                      <c:pt idx="274">
                        <c:v>0.50491321086883501</c:v>
                      </c:pt>
                      <c:pt idx="275">
                        <c:v>0.467343767484029</c:v>
                      </c:pt>
                      <c:pt idx="276">
                        <c:v>0.68171874682108602</c:v>
                      </c:pt>
                      <c:pt idx="277">
                        <c:v>0.80196181933085098</c:v>
                      </c:pt>
                      <c:pt idx="278">
                        <c:v>1.0411110719045</c:v>
                      </c:pt>
                      <c:pt idx="279">
                        <c:v>1.2588888804117799</c:v>
                      </c:pt>
                      <c:pt idx="280">
                        <c:v>1.3848958015441899</c:v>
                      </c:pt>
                      <c:pt idx="281">
                        <c:v>1.5028125445048</c:v>
                      </c:pt>
                      <c:pt idx="282">
                        <c:v>1.33932288487752</c:v>
                      </c:pt>
                      <c:pt idx="283">
                        <c:v>1.5716492335001599</c:v>
                      </c:pt>
                      <c:pt idx="284">
                        <c:v>1.17489584287008</c:v>
                      </c:pt>
                      <c:pt idx="285">
                        <c:v>1.52767356236776</c:v>
                      </c:pt>
                      <c:pt idx="286">
                        <c:v>1.37038199106852</c:v>
                      </c:pt>
                      <c:pt idx="287">
                        <c:v>1.72217019399007</c:v>
                      </c:pt>
                      <c:pt idx="288">
                        <c:v>1.23326388994853</c:v>
                      </c:pt>
                      <c:pt idx="289">
                        <c:v>1.20970487594605</c:v>
                      </c:pt>
                      <c:pt idx="290">
                        <c:v>1.2578645547231</c:v>
                      </c:pt>
                      <c:pt idx="291">
                        <c:v>1.38291660944621</c:v>
                      </c:pt>
                      <c:pt idx="292">
                        <c:v>1.2886110941569</c:v>
                      </c:pt>
                      <c:pt idx="293">
                        <c:v>1.4504861831664999</c:v>
                      </c:pt>
                      <c:pt idx="294">
                        <c:v>0.98980903625488303</c:v>
                      </c:pt>
                      <c:pt idx="295">
                        <c:v>0.90987849235534701</c:v>
                      </c:pt>
                      <c:pt idx="296">
                        <c:v>1.3346700668335001</c:v>
                      </c:pt>
                      <c:pt idx="297">
                        <c:v>0.88109374046325695</c:v>
                      </c:pt>
                      <c:pt idx="298">
                        <c:v>0.73043402036031102</c:v>
                      </c:pt>
                      <c:pt idx="299">
                        <c:v>0.43276039759318002</c:v>
                      </c:pt>
                      <c:pt idx="300">
                        <c:v>0.398923595746358</c:v>
                      </c:pt>
                      <c:pt idx="301">
                        <c:v>0.475520849227905</c:v>
                      </c:pt>
                      <c:pt idx="302">
                        <c:v>0.407291650772095</c:v>
                      </c:pt>
                      <c:pt idx="303">
                        <c:v>0.431093732515971</c:v>
                      </c:pt>
                      <c:pt idx="304">
                        <c:v>0.67361108462015795</c:v>
                      </c:pt>
                      <c:pt idx="305">
                        <c:v>0</c:v>
                      </c:pt>
                      <c:pt idx="306">
                        <c:v>0.49067707856496201</c:v>
                      </c:pt>
                      <c:pt idx="307">
                        <c:v>0</c:v>
                      </c:pt>
                      <c:pt idx="308">
                        <c:v>0.337204853693644</c:v>
                      </c:pt>
                      <c:pt idx="309">
                        <c:v>0.48618054389953602</c:v>
                      </c:pt>
                      <c:pt idx="310">
                        <c:v>0.52362847328186002</c:v>
                      </c:pt>
                      <c:pt idx="311">
                        <c:v>0.55529514948527003</c:v>
                      </c:pt>
                      <c:pt idx="312">
                        <c:v>0.43710068861643497</c:v>
                      </c:pt>
                      <c:pt idx="313">
                        <c:v>0.43850696086883501</c:v>
                      </c:pt>
                      <c:pt idx="314">
                        <c:v>0.55217015743255604</c:v>
                      </c:pt>
                      <c:pt idx="315">
                        <c:v>0.44454860687255898</c:v>
                      </c:pt>
                      <c:pt idx="316">
                        <c:v>0.524809042612712</c:v>
                      </c:pt>
                      <c:pt idx="317">
                        <c:v>0.54015624523162797</c:v>
                      </c:pt>
                      <c:pt idx="318">
                        <c:v>0.72527774175008097</c:v>
                      </c:pt>
                      <c:pt idx="319">
                        <c:v>0.67772571245829305</c:v>
                      </c:pt>
                      <c:pt idx="320">
                        <c:v>0.62626735369364395</c:v>
                      </c:pt>
                      <c:pt idx="321">
                        <c:v>0.45628472169240297</c:v>
                      </c:pt>
                      <c:pt idx="322">
                        <c:v>0.701979160308838</c:v>
                      </c:pt>
                      <c:pt idx="323">
                        <c:v>0.71520837148030603</c:v>
                      </c:pt>
                      <c:pt idx="324">
                        <c:v>0.57815972963968898</c:v>
                      </c:pt>
                      <c:pt idx="325">
                        <c:v>0.66769099235534701</c:v>
                      </c:pt>
                      <c:pt idx="326">
                        <c:v>0.69673609733581499</c:v>
                      </c:pt>
                      <c:pt idx="327">
                        <c:v>0.58550345897674605</c:v>
                      </c:pt>
                      <c:pt idx="328">
                        <c:v>0.68590275446573901</c:v>
                      </c:pt>
                      <c:pt idx="329">
                        <c:v>0.53416665395100904</c:v>
                      </c:pt>
                      <c:pt idx="330">
                        <c:v>0.57531249523162797</c:v>
                      </c:pt>
                      <c:pt idx="331">
                        <c:v>0.64789930979410804</c:v>
                      </c:pt>
                      <c:pt idx="332">
                        <c:v>0.42918403943379702</c:v>
                      </c:pt>
                      <c:pt idx="333">
                        <c:v>0.41295138994852698</c:v>
                      </c:pt>
                      <c:pt idx="334">
                        <c:v>0.42093749841054301</c:v>
                      </c:pt>
                      <c:pt idx="335">
                        <c:v>0.59161456425984704</c:v>
                      </c:pt>
                      <c:pt idx="336">
                        <c:v>0.57253472010294604</c:v>
                      </c:pt>
                      <c:pt idx="337">
                        <c:v>0.65421875317891398</c:v>
                      </c:pt>
                      <c:pt idx="338">
                        <c:v>0.539288202921549</c:v>
                      </c:pt>
                      <c:pt idx="339">
                        <c:v>0.54263889789581299</c:v>
                      </c:pt>
                      <c:pt idx="340">
                        <c:v>0.46086804072062199</c:v>
                      </c:pt>
                      <c:pt idx="341">
                        <c:v>0.396024306615194</c:v>
                      </c:pt>
                      <c:pt idx="342">
                        <c:v>0.56527777512868205</c:v>
                      </c:pt>
                      <c:pt idx="343">
                        <c:v>0.46291665236155199</c:v>
                      </c:pt>
                      <c:pt idx="344">
                        <c:v>0.467482646306356</c:v>
                      </c:pt>
                      <c:pt idx="345">
                        <c:v>0.685885429382324</c:v>
                      </c:pt>
                      <c:pt idx="346">
                        <c:v>0.47123265266418501</c:v>
                      </c:pt>
                      <c:pt idx="347">
                        <c:v>0.49001737435658799</c:v>
                      </c:pt>
                      <c:pt idx="348">
                        <c:v>0.4375</c:v>
                      </c:pt>
                      <c:pt idx="349">
                        <c:v>0.33399303754170701</c:v>
                      </c:pt>
                      <c:pt idx="350">
                        <c:v>0.50913194815317797</c:v>
                      </c:pt>
                      <c:pt idx="351">
                        <c:v>0.44878470897674599</c:v>
                      </c:pt>
                      <c:pt idx="352">
                        <c:v>0.445086797078451</c:v>
                      </c:pt>
                      <c:pt idx="353">
                        <c:v>0.54473956425984704</c:v>
                      </c:pt>
                      <c:pt idx="354">
                        <c:v>0.42041667302449498</c:v>
                      </c:pt>
                      <c:pt idx="355">
                        <c:v>0.54875000317891398</c:v>
                      </c:pt>
                      <c:pt idx="356">
                        <c:v>0</c:v>
                      </c:pt>
                      <c:pt idx="357">
                        <c:v>0.43020832538604697</c:v>
                      </c:pt>
                      <c:pt idx="358">
                        <c:v>0.50774304072062204</c:v>
                      </c:pt>
                      <c:pt idx="359">
                        <c:v>0.48597220579783101</c:v>
                      </c:pt>
                      <c:pt idx="360">
                        <c:v>0.50467014312744096</c:v>
                      </c:pt>
                      <c:pt idx="361">
                        <c:v>0.51147568225860596</c:v>
                      </c:pt>
                      <c:pt idx="362">
                        <c:v>0</c:v>
                      </c:pt>
                      <c:pt idx="363">
                        <c:v>0.57402777671813998</c:v>
                      </c:pt>
                      <c:pt idx="364">
                        <c:v>0</c:v>
                      </c:pt>
                      <c:pt idx="365">
                        <c:v>0.64998265107472697</c:v>
                      </c:pt>
                      <c:pt idx="366">
                        <c:v>0.59711805979410804</c:v>
                      </c:pt>
                      <c:pt idx="367">
                        <c:v>0.60253473122914603</c:v>
                      </c:pt>
                      <c:pt idx="368">
                        <c:v>0.451753457387288</c:v>
                      </c:pt>
                      <c:pt idx="369">
                        <c:v>0.50300347805023204</c:v>
                      </c:pt>
                      <c:pt idx="370">
                        <c:v>0.62012151877085397</c:v>
                      </c:pt>
                      <c:pt idx="371">
                        <c:v>0.64927085240682003</c:v>
                      </c:pt>
                      <c:pt idx="372">
                        <c:v>0.51920139789581299</c:v>
                      </c:pt>
                      <c:pt idx="373">
                        <c:v>0.47826389471689901</c:v>
                      </c:pt>
                      <c:pt idx="374">
                        <c:v>0.50107638041178404</c:v>
                      </c:pt>
                      <c:pt idx="375">
                        <c:v>0.47118055820465099</c:v>
                      </c:pt>
                      <c:pt idx="376">
                        <c:v>0.41295138994852698</c:v>
                      </c:pt>
                      <c:pt idx="377">
                        <c:v>0.458298603693644</c:v>
                      </c:pt>
                      <c:pt idx="378">
                        <c:v>0.49229164918263801</c:v>
                      </c:pt>
                      <c:pt idx="379">
                        <c:v>0.43449652194976801</c:v>
                      </c:pt>
                      <c:pt idx="380">
                        <c:v>0.494253476460775</c:v>
                      </c:pt>
                      <c:pt idx="381">
                        <c:v>0.37397571404774999</c:v>
                      </c:pt>
                      <c:pt idx="382">
                        <c:v>0.59597222010294604</c:v>
                      </c:pt>
                      <c:pt idx="383">
                        <c:v>0.51303819815317797</c:v>
                      </c:pt>
                      <c:pt idx="384">
                        <c:v>0.66168403625488303</c:v>
                      </c:pt>
                      <c:pt idx="385">
                        <c:v>0.36774305502573601</c:v>
                      </c:pt>
                      <c:pt idx="386">
                        <c:v>0.52175347010294604</c:v>
                      </c:pt>
                      <c:pt idx="387">
                        <c:v>0</c:v>
                      </c:pt>
                      <c:pt idx="388">
                        <c:v>0.63828126589457201</c:v>
                      </c:pt>
                      <c:pt idx="389">
                        <c:v>0.42963540554046598</c:v>
                      </c:pt>
                      <c:pt idx="390">
                        <c:v>0.43156250317891398</c:v>
                      </c:pt>
                      <c:pt idx="391">
                        <c:v>0.41038195292155</c:v>
                      </c:pt>
                      <c:pt idx="392">
                        <c:v>0.47006944815317803</c:v>
                      </c:pt>
                      <c:pt idx="393">
                        <c:v>0.454270839691162</c:v>
                      </c:pt>
                      <c:pt idx="394">
                        <c:v>0.49340275923410998</c:v>
                      </c:pt>
                      <c:pt idx="395">
                        <c:v>0</c:v>
                      </c:pt>
                      <c:pt idx="396">
                        <c:v>0</c:v>
                      </c:pt>
                      <c:pt idx="397">
                        <c:v>0.50324654579162598</c:v>
                      </c:pt>
                      <c:pt idx="398">
                        <c:v>0.41855903466542599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5989-492F-A431-372A8822B9F7}"/>
                  </c:ext>
                </c:extLst>
              </c15:ser>
            </c15:filteredScatterSeries>
            <c15:filteredScatterSeries>
              <c15:ser>
                <c:idx val="7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'pitch1, ch3'</c15:sqref>
                        </c15:formulaRef>
                      </c:ext>
                    </c:extLst>
                  </c:strRef>
                </c:tx>
                <c:spPr>
                  <a:ln w="28800">
                    <a:solidFill>
                      <a:srgbClr val="FF420E"/>
                    </a:solidFill>
                    <a:round/>
                  </a:ln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h2d_max_3_1D_overlay!$J$3:$J$1000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0</c:v>
                      </c:pt>
                      <c:pt idx="1">
                        <c:v>5</c:v>
                      </c:pt>
                      <c:pt idx="2">
                        <c:v>10</c:v>
                      </c:pt>
                      <c:pt idx="3">
                        <c:v>15</c:v>
                      </c:pt>
                      <c:pt idx="4">
                        <c:v>20</c:v>
                      </c:pt>
                      <c:pt idx="5">
                        <c:v>25</c:v>
                      </c:pt>
                      <c:pt idx="6">
                        <c:v>30</c:v>
                      </c:pt>
                      <c:pt idx="7">
                        <c:v>35</c:v>
                      </c:pt>
                      <c:pt idx="8">
                        <c:v>40</c:v>
                      </c:pt>
                      <c:pt idx="9">
                        <c:v>45</c:v>
                      </c:pt>
                      <c:pt idx="10">
                        <c:v>50</c:v>
                      </c:pt>
                      <c:pt idx="11">
                        <c:v>55</c:v>
                      </c:pt>
                      <c:pt idx="12">
                        <c:v>60</c:v>
                      </c:pt>
                      <c:pt idx="13">
                        <c:v>65</c:v>
                      </c:pt>
                      <c:pt idx="14">
                        <c:v>70</c:v>
                      </c:pt>
                      <c:pt idx="15">
                        <c:v>75</c:v>
                      </c:pt>
                      <c:pt idx="16">
                        <c:v>80</c:v>
                      </c:pt>
                      <c:pt idx="17">
                        <c:v>85</c:v>
                      </c:pt>
                      <c:pt idx="18">
                        <c:v>90</c:v>
                      </c:pt>
                      <c:pt idx="19">
                        <c:v>95</c:v>
                      </c:pt>
                      <c:pt idx="20">
                        <c:v>100</c:v>
                      </c:pt>
                      <c:pt idx="21">
                        <c:v>105</c:v>
                      </c:pt>
                      <c:pt idx="22">
                        <c:v>110</c:v>
                      </c:pt>
                      <c:pt idx="23">
                        <c:v>115</c:v>
                      </c:pt>
                      <c:pt idx="24">
                        <c:v>120</c:v>
                      </c:pt>
                      <c:pt idx="25">
                        <c:v>125</c:v>
                      </c:pt>
                      <c:pt idx="26">
                        <c:v>130</c:v>
                      </c:pt>
                      <c:pt idx="27">
                        <c:v>135</c:v>
                      </c:pt>
                      <c:pt idx="28">
                        <c:v>140</c:v>
                      </c:pt>
                      <c:pt idx="29">
                        <c:v>145</c:v>
                      </c:pt>
                      <c:pt idx="30">
                        <c:v>150</c:v>
                      </c:pt>
                      <c:pt idx="31">
                        <c:v>155</c:v>
                      </c:pt>
                      <c:pt idx="32">
                        <c:v>160</c:v>
                      </c:pt>
                      <c:pt idx="33">
                        <c:v>165</c:v>
                      </c:pt>
                      <c:pt idx="34">
                        <c:v>170</c:v>
                      </c:pt>
                      <c:pt idx="35">
                        <c:v>175</c:v>
                      </c:pt>
                      <c:pt idx="36">
                        <c:v>180</c:v>
                      </c:pt>
                      <c:pt idx="37">
                        <c:v>185</c:v>
                      </c:pt>
                      <c:pt idx="38">
                        <c:v>190</c:v>
                      </c:pt>
                      <c:pt idx="39">
                        <c:v>195</c:v>
                      </c:pt>
                      <c:pt idx="40">
                        <c:v>200</c:v>
                      </c:pt>
                      <c:pt idx="41">
                        <c:v>205</c:v>
                      </c:pt>
                      <c:pt idx="42">
                        <c:v>210</c:v>
                      </c:pt>
                      <c:pt idx="43">
                        <c:v>215</c:v>
                      </c:pt>
                      <c:pt idx="44">
                        <c:v>220</c:v>
                      </c:pt>
                      <c:pt idx="45">
                        <c:v>225</c:v>
                      </c:pt>
                      <c:pt idx="46">
                        <c:v>230</c:v>
                      </c:pt>
                      <c:pt idx="47">
                        <c:v>235</c:v>
                      </c:pt>
                      <c:pt idx="48">
                        <c:v>240</c:v>
                      </c:pt>
                      <c:pt idx="49">
                        <c:v>245</c:v>
                      </c:pt>
                      <c:pt idx="50">
                        <c:v>250</c:v>
                      </c:pt>
                      <c:pt idx="51">
                        <c:v>255</c:v>
                      </c:pt>
                      <c:pt idx="52">
                        <c:v>260</c:v>
                      </c:pt>
                      <c:pt idx="53">
                        <c:v>265</c:v>
                      </c:pt>
                      <c:pt idx="54">
                        <c:v>270</c:v>
                      </c:pt>
                      <c:pt idx="55">
                        <c:v>275</c:v>
                      </c:pt>
                      <c:pt idx="56">
                        <c:v>280</c:v>
                      </c:pt>
                      <c:pt idx="57">
                        <c:v>285</c:v>
                      </c:pt>
                      <c:pt idx="58">
                        <c:v>290</c:v>
                      </c:pt>
                      <c:pt idx="59">
                        <c:v>295</c:v>
                      </c:pt>
                      <c:pt idx="60">
                        <c:v>300</c:v>
                      </c:pt>
                      <c:pt idx="61">
                        <c:v>305</c:v>
                      </c:pt>
                      <c:pt idx="62">
                        <c:v>310</c:v>
                      </c:pt>
                      <c:pt idx="63">
                        <c:v>315</c:v>
                      </c:pt>
                      <c:pt idx="64">
                        <c:v>320</c:v>
                      </c:pt>
                      <c:pt idx="65">
                        <c:v>325</c:v>
                      </c:pt>
                      <c:pt idx="66">
                        <c:v>330</c:v>
                      </c:pt>
                      <c:pt idx="67">
                        <c:v>335</c:v>
                      </c:pt>
                      <c:pt idx="68">
                        <c:v>340</c:v>
                      </c:pt>
                      <c:pt idx="69">
                        <c:v>345</c:v>
                      </c:pt>
                      <c:pt idx="70">
                        <c:v>350</c:v>
                      </c:pt>
                      <c:pt idx="71">
                        <c:v>355</c:v>
                      </c:pt>
                      <c:pt idx="72">
                        <c:v>360</c:v>
                      </c:pt>
                      <c:pt idx="73">
                        <c:v>365</c:v>
                      </c:pt>
                      <c:pt idx="74">
                        <c:v>370</c:v>
                      </c:pt>
                      <c:pt idx="75">
                        <c:v>375</c:v>
                      </c:pt>
                      <c:pt idx="76">
                        <c:v>380</c:v>
                      </c:pt>
                      <c:pt idx="77">
                        <c:v>385</c:v>
                      </c:pt>
                      <c:pt idx="78">
                        <c:v>390</c:v>
                      </c:pt>
                      <c:pt idx="79">
                        <c:v>395</c:v>
                      </c:pt>
                      <c:pt idx="80">
                        <c:v>400</c:v>
                      </c:pt>
                      <c:pt idx="81">
                        <c:v>405</c:v>
                      </c:pt>
                      <c:pt idx="82">
                        <c:v>410</c:v>
                      </c:pt>
                      <c:pt idx="83">
                        <c:v>415</c:v>
                      </c:pt>
                      <c:pt idx="84">
                        <c:v>420</c:v>
                      </c:pt>
                      <c:pt idx="85">
                        <c:v>425</c:v>
                      </c:pt>
                      <c:pt idx="86">
                        <c:v>430</c:v>
                      </c:pt>
                      <c:pt idx="87">
                        <c:v>435</c:v>
                      </c:pt>
                      <c:pt idx="88">
                        <c:v>440</c:v>
                      </c:pt>
                      <c:pt idx="89">
                        <c:v>445</c:v>
                      </c:pt>
                      <c:pt idx="90">
                        <c:v>450</c:v>
                      </c:pt>
                      <c:pt idx="91">
                        <c:v>455</c:v>
                      </c:pt>
                      <c:pt idx="92">
                        <c:v>460</c:v>
                      </c:pt>
                      <c:pt idx="93">
                        <c:v>465</c:v>
                      </c:pt>
                      <c:pt idx="94">
                        <c:v>470</c:v>
                      </c:pt>
                      <c:pt idx="95">
                        <c:v>475</c:v>
                      </c:pt>
                      <c:pt idx="96">
                        <c:v>480</c:v>
                      </c:pt>
                      <c:pt idx="97">
                        <c:v>485</c:v>
                      </c:pt>
                      <c:pt idx="98">
                        <c:v>490</c:v>
                      </c:pt>
                      <c:pt idx="99">
                        <c:v>495</c:v>
                      </c:pt>
                      <c:pt idx="100">
                        <c:v>500</c:v>
                      </c:pt>
                      <c:pt idx="101">
                        <c:v>505</c:v>
                      </c:pt>
                      <c:pt idx="102">
                        <c:v>510</c:v>
                      </c:pt>
                      <c:pt idx="103">
                        <c:v>515</c:v>
                      </c:pt>
                      <c:pt idx="104">
                        <c:v>520</c:v>
                      </c:pt>
                      <c:pt idx="105">
                        <c:v>525</c:v>
                      </c:pt>
                      <c:pt idx="106">
                        <c:v>530</c:v>
                      </c:pt>
                      <c:pt idx="107">
                        <c:v>535</c:v>
                      </c:pt>
                      <c:pt idx="108">
                        <c:v>540</c:v>
                      </c:pt>
                      <c:pt idx="109">
                        <c:v>545</c:v>
                      </c:pt>
                      <c:pt idx="110">
                        <c:v>550</c:v>
                      </c:pt>
                      <c:pt idx="111">
                        <c:v>555</c:v>
                      </c:pt>
                      <c:pt idx="112">
                        <c:v>560</c:v>
                      </c:pt>
                      <c:pt idx="113">
                        <c:v>565</c:v>
                      </c:pt>
                      <c:pt idx="114">
                        <c:v>570</c:v>
                      </c:pt>
                      <c:pt idx="115">
                        <c:v>575</c:v>
                      </c:pt>
                      <c:pt idx="116">
                        <c:v>580</c:v>
                      </c:pt>
                      <c:pt idx="117">
                        <c:v>585</c:v>
                      </c:pt>
                      <c:pt idx="118">
                        <c:v>590</c:v>
                      </c:pt>
                      <c:pt idx="119">
                        <c:v>595</c:v>
                      </c:pt>
                      <c:pt idx="120">
                        <c:v>600</c:v>
                      </c:pt>
                      <c:pt idx="121">
                        <c:v>605</c:v>
                      </c:pt>
                      <c:pt idx="122">
                        <c:v>610</c:v>
                      </c:pt>
                      <c:pt idx="123">
                        <c:v>615</c:v>
                      </c:pt>
                      <c:pt idx="124">
                        <c:v>620</c:v>
                      </c:pt>
                      <c:pt idx="125">
                        <c:v>625</c:v>
                      </c:pt>
                      <c:pt idx="126">
                        <c:v>630</c:v>
                      </c:pt>
                      <c:pt idx="127">
                        <c:v>635</c:v>
                      </c:pt>
                      <c:pt idx="128">
                        <c:v>640</c:v>
                      </c:pt>
                      <c:pt idx="129">
                        <c:v>645</c:v>
                      </c:pt>
                      <c:pt idx="130">
                        <c:v>650</c:v>
                      </c:pt>
                      <c:pt idx="131">
                        <c:v>655</c:v>
                      </c:pt>
                      <c:pt idx="132">
                        <c:v>660</c:v>
                      </c:pt>
                      <c:pt idx="133">
                        <c:v>665</c:v>
                      </c:pt>
                      <c:pt idx="134">
                        <c:v>670</c:v>
                      </c:pt>
                      <c:pt idx="135">
                        <c:v>675</c:v>
                      </c:pt>
                      <c:pt idx="136">
                        <c:v>680</c:v>
                      </c:pt>
                      <c:pt idx="137">
                        <c:v>685</c:v>
                      </c:pt>
                      <c:pt idx="138">
                        <c:v>690</c:v>
                      </c:pt>
                      <c:pt idx="139">
                        <c:v>695</c:v>
                      </c:pt>
                      <c:pt idx="140">
                        <c:v>700</c:v>
                      </c:pt>
                      <c:pt idx="141">
                        <c:v>705</c:v>
                      </c:pt>
                      <c:pt idx="142">
                        <c:v>710</c:v>
                      </c:pt>
                      <c:pt idx="143">
                        <c:v>715</c:v>
                      </c:pt>
                      <c:pt idx="144">
                        <c:v>720</c:v>
                      </c:pt>
                      <c:pt idx="145">
                        <c:v>725</c:v>
                      </c:pt>
                      <c:pt idx="146">
                        <c:v>730</c:v>
                      </c:pt>
                      <c:pt idx="147">
                        <c:v>735</c:v>
                      </c:pt>
                      <c:pt idx="148">
                        <c:v>740</c:v>
                      </c:pt>
                      <c:pt idx="149">
                        <c:v>745</c:v>
                      </c:pt>
                      <c:pt idx="150">
                        <c:v>750</c:v>
                      </c:pt>
                      <c:pt idx="151">
                        <c:v>755</c:v>
                      </c:pt>
                      <c:pt idx="152">
                        <c:v>760</c:v>
                      </c:pt>
                      <c:pt idx="153">
                        <c:v>765</c:v>
                      </c:pt>
                      <c:pt idx="154">
                        <c:v>770</c:v>
                      </c:pt>
                      <c:pt idx="155">
                        <c:v>775</c:v>
                      </c:pt>
                      <c:pt idx="156">
                        <c:v>780</c:v>
                      </c:pt>
                      <c:pt idx="157">
                        <c:v>785</c:v>
                      </c:pt>
                      <c:pt idx="158">
                        <c:v>790</c:v>
                      </c:pt>
                      <c:pt idx="159">
                        <c:v>795</c:v>
                      </c:pt>
                      <c:pt idx="160">
                        <c:v>800</c:v>
                      </c:pt>
                      <c:pt idx="161">
                        <c:v>805</c:v>
                      </c:pt>
                      <c:pt idx="162">
                        <c:v>810</c:v>
                      </c:pt>
                      <c:pt idx="163">
                        <c:v>815</c:v>
                      </c:pt>
                      <c:pt idx="164">
                        <c:v>820</c:v>
                      </c:pt>
                      <c:pt idx="165">
                        <c:v>825</c:v>
                      </c:pt>
                      <c:pt idx="166">
                        <c:v>830</c:v>
                      </c:pt>
                      <c:pt idx="167">
                        <c:v>835</c:v>
                      </c:pt>
                      <c:pt idx="168">
                        <c:v>840</c:v>
                      </c:pt>
                      <c:pt idx="169">
                        <c:v>845</c:v>
                      </c:pt>
                      <c:pt idx="170">
                        <c:v>850</c:v>
                      </c:pt>
                      <c:pt idx="171">
                        <c:v>855</c:v>
                      </c:pt>
                      <c:pt idx="172">
                        <c:v>860</c:v>
                      </c:pt>
                      <c:pt idx="173">
                        <c:v>865</c:v>
                      </c:pt>
                      <c:pt idx="174">
                        <c:v>870</c:v>
                      </c:pt>
                      <c:pt idx="175">
                        <c:v>875</c:v>
                      </c:pt>
                      <c:pt idx="176">
                        <c:v>880</c:v>
                      </c:pt>
                      <c:pt idx="177">
                        <c:v>885</c:v>
                      </c:pt>
                      <c:pt idx="178">
                        <c:v>890</c:v>
                      </c:pt>
                      <c:pt idx="179">
                        <c:v>895</c:v>
                      </c:pt>
                      <c:pt idx="180">
                        <c:v>900</c:v>
                      </c:pt>
                      <c:pt idx="181">
                        <c:v>905</c:v>
                      </c:pt>
                      <c:pt idx="182">
                        <c:v>910</c:v>
                      </c:pt>
                      <c:pt idx="183">
                        <c:v>915</c:v>
                      </c:pt>
                      <c:pt idx="184">
                        <c:v>920</c:v>
                      </c:pt>
                      <c:pt idx="185">
                        <c:v>925</c:v>
                      </c:pt>
                      <c:pt idx="186">
                        <c:v>930</c:v>
                      </c:pt>
                      <c:pt idx="187">
                        <c:v>935</c:v>
                      </c:pt>
                      <c:pt idx="188">
                        <c:v>940</c:v>
                      </c:pt>
                      <c:pt idx="189">
                        <c:v>945</c:v>
                      </c:pt>
                      <c:pt idx="190">
                        <c:v>950</c:v>
                      </c:pt>
                      <c:pt idx="191">
                        <c:v>955</c:v>
                      </c:pt>
                      <c:pt idx="192">
                        <c:v>960</c:v>
                      </c:pt>
                      <c:pt idx="193">
                        <c:v>965</c:v>
                      </c:pt>
                      <c:pt idx="194">
                        <c:v>970</c:v>
                      </c:pt>
                      <c:pt idx="195">
                        <c:v>975</c:v>
                      </c:pt>
                      <c:pt idx="196">
                        <c:v>980</c:v>
                      </c:pt>
                      <c:pt idx="197">
                        <c:v>985</c:v>
                      </c:pt>
                      <c:pt idx="198">
                        <c:v>990</c:v>
                      </c:pt>
                      <c:pt idx="199">
                        <c:v>995</c:v>
                      </c:pt>
                      <c:pt idx="200">
                        <c:v>1000</c:v>
                      </c:pt>
                      <c:pt idx="201">
                        <c:v>1005</c:v>
                      </c:pt>
                      <c:pt idx="202">
                        <c:v>1010</c:v>
                      </c:pt>
                      <c:pt idx="203">
                        <c:v>1015</c:v>
                      </c:pt>
                      <c:pt idx="204">
                        <c:v>1020</c:v>
                      </c:pt>
                      <c:pt idx="205">
                        <c:v>1025</c:v>
                      </c:pt>
                      <c:pt idx="206">
                        <c:v>1030</c:v>
                      </c:pt>
                      <c:pt idx="207">
                        <c:v>1035</c:v>
                      </c:pt>
                      <c:pt idx="208">
                        <c:v>1040</c:v>
                      </c:pt>
                      <c:pt idx="209">
                        <c:v>1045</c:v>
                      </c:pt>
                      <c:pt idx="210">
                        <c:v>1050</c:v>
                      </c:pt>
                      <c:pt idx="211">
                        <c:v>1055</c:v>
                      </c:pt>
                      <c:pt idx="212">
                        <c:v>1060</c:v>
                      </c:pt>
                      <c:pt idx="213">
                        <c:v>1065</c:v>
                      </c:pt>
                      <c:pt idx="214">
                        <c:v>1070</c:v>
                      </c:pt>
                      <c:pt idx="215">
                        <c:v>1075</c:v>
                      </c:pt>
                      <c:pt idx="216">
                        <c:v>1080</c:v>
                      </c:pt>
                      <c:pt idx="217">
                        <c:v>1085</c:v>
                      </c:pt>
                      <c:pt idx="218">
                        <c:v>1090</c:v>
                      </c:pt>
                      <c:pt idx="219">
                        <c:v>1095</c:v>
                      </c:pt>
                      <c:pt idx="220">
                        <c:v>1100</c:v>
                      </c:pt>
                      <c:pt idx="221">
                        <c:v>1105</c:v>
                      </c:pt>
                      <c:pt idx="222">
                        <c:v>1110</c:v>
                      </c:pt>
                      <c:pt idx="223">
                        <c:v>1115</c:v>
                      </c:pt>
                      <c:pt idx="224">
                        <c:v>1120</c:v>
                      </c:pt>
                      <c:pt idx="225">
                        <c:v>1125</c:v>
                      </c:pt>
                      <c:pt idx="226">
                        <c:v>1130</c:v>
                      </c:pt>
                      <c:pt idx="227">
                        <c:v>1135</c:v>
                      </c:pt>
                      <c:pt idx="228">
                        <c:v>1140</c:v>
                      </c:pt>
                      <c:pt idx="229">
                        <c:v>1145</c:v>
                      </c:pt>
                      <c:pt idx="230">
                        <c:v>1150</c:v>
                      </c:pt>
                      <c:pt idx="231">
                        <c:v>1155</c:v>
                      </c:pt>
                      <c:pt idx="232">
                        <c:v>1160</c:v>
                      </c:pt>
                      <c:pt idx="233">
                        <c:v>1165</c:v>
                      </c:pt>
                      <c:pt idx="234">
                        <c:v>1170</c:v>
                      </c:pt>
                      <c:pt idx="235">
                        <c:v>1175</c:v>
                      </c:pt>
                      <c:pt idx="236">
                        <c:v>1180</c:v>
                      </c:pt>
                      <c:pt idx="237">
                        <c:v>1185</c:v>
                      </c:pt>
                      <c:pt idx="238">
                        <c:v>1190</c:v>
                      </c:pt>
                      <c:pt idx="239">
                        <c:v>1195</c:v>
                      </c:pt>
                      <c:pt idx="240">
                        <c:v>1200</c:v>
                      </c:pt>
                      <c:pt idx="241">
                        <c:v>1205</c:v>
                      </c:pt>
                      <c:pt idx="242">
                        <c:v>1210</c:v>
                      </c:pt>
                      <c:pt idx="243">
                        <c:v>1215</c:v>
                      </c:pt>
                      <c:pt idx="244">
                        <c:v>1220</c:v>
                      </c:pt>
                      <c:pt idx="245">
                        <c:v>1225</c:v>
                      </c:pt>
                      <c:pt idx="246">
                        <c:v>1230</c:v>
                      </c:pt>
                      <c:pt idx="247">
                        <c:v>1235</c:v>
                      </c:pt>
                      <c:pt idx="248">
                        <c:v>1240</c:v>
                      </c:pt>
                      <c:pt idx="249">
                        <c:v>1245</c:v>
                      </c:pt>
                      <c:pt idx="250">
                        <c:v>1250</c:v>
                      </c:pt>
                      <c:pt idx="251">
                        <c:v>1255</c:v>
                      </c:pt>
                      <c:pt idx="252">
                        <c:v>1260</c:v>
                      </c:pt>
                      <c:pt idx="253">
                        <c:v>1265</c:v>
                      </c:pt>
                      <c:pt idx="254">
                        <c:v>1270</c:v>
                      </c:pt>
                      <c:pt idx="255">
                        <c:v>1275</c:v>
                      </c:pt>
                      <c:pt idx="256">
                        <c:v>1280</c:v>
                      </c:pt>
                      <c:pt idx="257">
                        <c:v>1285</c:v>
                      </c:pt>
                      <c:pt idx="258">
                        <c:v>1290</c:v>
                      </c:pt>
                      <c:pt idx="259">
                        <c:v>1295</c:v>
                      </c:pt>
                      <c:pt idx="260">
                        <c:v>1300</c:v>
                      </c:pt>
                      <c:pt idx="261">
                        <c:v>1305</c:v>
                      </c:pt>
                      <c:pt idx="262">
                        <c:v>1310</c:v>
                      </c:pt>
                      <c:pt idx="263">
                        <c:v>1315</c:v>
                      </c:pt>
                      <c:pt idx="264">
                        <c:v>1320</c:v>
                      </c:pt>
                      <c:pt idx="265">
                        <c:v>1325</c:v>
                      </c:pt>
                      <c:pt idx="266">
                        <c:v>1330</c:v>
                      </c:pt>
                      <c:pt idx="267">
                        <c:v>1335</c:v>
                      </c:pt>
                      <c:pt idx="268">
                        <c:v>1340</c:v>
                      </c:pt>
                      <c:pt idx="269">
                        <c:v>1345</c:v>
                      </c:pt>
                      <c:pt idx="270">
                        <c:v>1350</c:v>
                      </c:pt>
                      <c:pt idx="271">
                        <c:v>1355</c:v>
                      </c:pt>
                      <c:pt idx="272">
                        <c:v>1360</c:v>
                      </c:pt>
                      <c:pt idx="273">
                        <c:v>1365</c:v>
                      </c:pt>
                      <c:pt idx="274">
                        <c:v>1370</c:v>
                      </c:pt>
                      <c:pt idx="275">
                        <c:v>1375</c:v>
                      </c:pt>
                      <c:pt idx="276">
                        <c:v>1380</c:v>
                      </c:pt>
                      <c:pt idx="277">
                        <c:v>1385</c:v>
                      </c:pt>
                      <c:pt idx="278">
                        <c:v>1390</c:v>
                      </c:pt>
                      <c:pt idx="279">
                        <c:v>1395</c:v>
                      </c:pt>
                      <c:pt idx="280">
                        <c:v>1400</c:v>
                      </c:pt>
                      <c:pt idx="281">
                        <c:v>1405</c:v>
                      </c:pt>
                      <c:pt idx="282">
                        <c:v>1410</c:v>
                      </c:pt>
                      <c:pt idx="283">
                        <c:v>1415</c:v>
                      </c:pt>
                      <c:pt idx="284">
                        <c:v>1420</c:v>
                      </c:pt>
                      <c:pt idx="285">
                        <c:v>1425</c:v>
                      </c:pt>
                      <c:pt idx="286">
                        <c:v>1430</c:v>
                      </c:pt>
                      <c:pt idx="287">
                        <c:v>1435</c:v>
                      </c:pt>
                      <c:pt idx="288">
                        <c:v>1440</c:v>
                      </c:pt>
                      <c:pt idx="289">
                        <c:v>1445</c:v>
                      </c:pt>
                      <c:pt idx="290">
                        <c:v>1450</c:v>
                      </c:pt>
                      <c:pt idx="291">
                        <c:v>1455</c:v>
                      </c:pt>
                      <c:pt idx="292">
                        <c:v>1460</c:v>
                      </c:pt>
                      <c:pt idx="293">
                        <c:v>1465</c:v>
                      </c:pt>
                      <c:pt idx="294">
                        <c:v>1470</c:v>
                      </c:pt>
                      <c:pt idx="295">
                        <c:v>1475</c:v>
                      </c:pt>
                      <c:pt idx="296">
                        <c:v>1480</c:v>
                      </c:pt>
                      <c:pt idx="297">
                        <c:v>1485</c:v>
                      </c:pt>
                      <c:pt idx="298">
                        <c:v>1490</c:v>
                      </c:pt>
                      <c:pt idx="299">
                        <c:v>1495</c:v>
                      </c:pt>
                      <c:pt idx="300">
                        <c:v>1500</c:v>
                      </c:pt>
                      <c:pt idx="301">
                        <c:v>1505</c:v>
                      </c:pt>
                      <c:pt idx="302">
                        <c:v>1510</c:v>
                      </c:pt>
                      <c:pt idx="303">
                        <c:v>1515</c:v>
                      </c:pt>
                      <c:pt idx="304">
                        <c:v>1520</c:v>
                      </c:pt>
                      <c:pt idx="305">
                        <c:v>1525</c:v>
                      </c:pt>
                      <c:pt idx="306">
                        <c:v>1530</c:v>
                      </c:pt>
                      <c:pt idx="307">
                        <c:v>1535</c:v>
                      </c:pt>
                      <c:pt idx="308">
                        <c:v>1540</c:v>
                      </c:pt>
                      <c:pt idx="309">
                        <c:v>1545</c:v>
                      </c:pt>
                      <c:pt idx="310">
                        <c:v>1550</c:v>
                      </c:pt>
                      <c:pt idx="311">
                        <c:v>1555</c:v>
                      </c:pt>
                      <c:pt idx="312">
                        <c:v>1560</c:v>
                      </c:pt>
                      <c:pt idx="313">
                        <c:v>1565</c:v>
                      </c:pt>
                      <c:pt idx="314">
                        <c:v>1570</c:v>
                      </c:pt>
                      <c:pt idx="315">
                        <c:v>1575</c:v>
                      </c:pt>
                      <c:pt idx="316">
                        <c:v>1580</c:v>
                      </c:pt>
                      <c:pt idx="317">
                        <c:v>1585</c:v>
                      </c:pt>
                      <c:pt idx="318">
                        <c:v>1590</c:v>
                      </c:pt>
                      <c:pt idx="319">
                        <c:v>1595</c:v>
                      </c:pt>
                      <c:pt idx="320">
                        <c:v>1600</c:v>
                      </c:pt>
                      <c:pt idx="321">
                        <c:v>1605</c:v>
                      </c:pt>
                      <c:pt idx="322">
                        <c:v>1610</c:v>
                      </c:pt>
                      <c:pt idx="323">
                        <c:v>1615</c:v>
                      </c:pt>
                      <c:pt idx="324">
                        <c:v>1620</c:v>
                      </c:pt>
                      <c:pt idx="325">
                        <c:v>1625</c:v>
                      </c:pt>
                      <c:pt idx="326">
                        <c:v>1630</c:v>
                      </c:pt>
                      <c:pt idx="327">
                        <c:v>1635</c:v>
                      </c:pt>
                      <c:pt idx="328">
                        <c:v>1640</c:v>
                      </c:pt>
                      <c:pt idx="329">
                        <c:v>1645</c:v>
                      </c:pt>
                      <c:pt idx="330">
                        <c:v>1650</c:v>
                      </c:pt>
                      <c:pt idx="331">
                        <c:v>1655</c:v>
                      </c:pt>
                      <c:pt idx="332">
                        <c:v>1660</c:v>
                      </c:pt>
                      <c:pt idx="333">
                        <c:v>1665</c:v>
                      </c:pt>
                      <c:pt idx="334">
                        <c:v>1670</c:v>
                      </c:pt>
                      <c:pt idx="335">
                        <c:v>1675</c:v>
                      </c:pt>
                      <c:pt idx="336">
                        <c:v>1680</c:v>
                      </c:pt>
                      <c:pt idx="337">
                        <c:v>1685</c:v>
                      </c:pt>
                      <c:pt idx="338">
                        <c:v>1690</c:v>
                      </c:pt>
                      <c:pt idx="339">
                        <c:v>1695</c:v>
                      </c:pt>
                      <c:pt idx="340">
                        <c:v>1700</c:v>
                      </c:pt>
                      <c:pt idx="341">
                        <c:v>1705</c:v>
                      </c:pt>
                      <c:pt idx="342">
                        <c:v>1710</c:v>
                      </c:pt>
                      <c:pt idx="343">
                        <c:v>1715</c:v>
                      </c:pt>
                      <c:pt idx="344">
                        <c:v>1720</c:v>
                      </c:pt>
                      <c:pt idx="345">
                        <c:v>1725</c:v>
                      </c:pt>
                      <c:pt idx="346">
                        <c:v>1730</c:v>
                      </c:pt>
                      <c:pt idx="347">
                        <c:v>1735</c:v>
                      </c:pt>
                      <c:pt idx="348">
                        <c:v>1740</c:v>
                      </c:pt>
                      <c:pt idx="349">
                        <c:v>1745</c:v>
                      </c:pt>
                      <c:pt idx="350">
                        <c:v>1750</c:v>
                      </c:pt>
                      <c:pt idx="351">
                        <c:v>1755</c:v>
                      </c:pt>
                      <c:pt idx="352">
                        <c:v>1760</c:v>
                      </c:pt>
                      <c:pt idx="353">
                        <c:v>1765</c:v>
                      </c:pt>
                      <c:pt idx="354">
                        <c:v>1770</c:v>
                      </c:pt>
                      <c:pt idx="355">
                        <c:v>1775</c:v>
                      </c:pt>
                      <c:pt idx="356">
                        <c:v>1780</c:v>
                      </c:pt>
                      <c:pt idx="357">
                        <c:v>1785</c:v>
                      </c:pt>
                      <c:pt idx="358">
                        <c:v>1790</c:v>
                      </c:pt>
                      <c:pt idx="359">
                        <c:v>1795</c:v>
                      </c:pt>
                      <c:pt idx="360">
                        <c:v>1800</c:v>
                      </c:pt>
                      <c:pt idx="361">
                        <c:v>1805</c:v>
                      </c:pt>
                      <c:pt idx="362">
                        <c:v>1810</c:v>
                      </c:pt>
                      <c:pt idx="363">
                        <c:v>1815</c:v>
                      </c:pt>
                      <c:pt idx="364">
                        <c:v>1820</c:v>
                      </c:pt>
                      <c:pt idx="365">
                        <c:v>1825</c:v>
                      </c:pt>
                      <c:pt idx="366">
                        <c:v>1830</c:v>
                      </c:pt>
                      <c:pt idx="367">
                        <c:v>1835</c:v>
                      </c:pt>
                      <c:pt idx="368">
                        <c:v>1840</c:v>
                      </c:pt>
                      <c:pt idx="369">
                        <c:v>1845</c:v>
                      </c:pt>
                      <c:pt idx="370">
                        <c:v>1850</c:v>
                      </c:pt>
                      <c:pt idx="371">
                        <c:v>1855</c:v>
                      </c:pt>
                      <c:pt idx="372">
                        <c:v>1860</c:v>
                      </c:pt>
                      <c:pt idx="373">
                        <c:v>1865</c:v>
                      </c:pt>
                      <c:pt idx="374">
                        <c:v>1870</c:v>
                      </c:pt>
                      <c:pt idx="375">
                        <c:v>1875</c:v>
                      </c:pt>
                      <c:pt idx="376">
                        <c:v>1880</c:v>
                      </c:pt>
                      <c:pt idx="377">
                        <c:v>1885</c:v>
                      </c:pt>
                      <c:pt idx="378">
                        <c:v>1890</c:v>
                      </c:pt>
                      <c:pt idx="379">
                        <c:v>1895</c:v>
                      </c:pt>
                      <c:pt idx="380">
                        <c:v>1900</c:v>
                      </c:pt>
                      <c:pt idx="381">
                        <c:v>1905</c:v>
                      </c:pt>
                      <c:pt idx="382">
                        <c:v>1910</c:v>
                      </c:pt>
                      <c:pt idx="383">
                        <c:v>1915</c:v>
                      </c:pt>
                      <c:pt idx="384">
                        <c:v>1920</c:v>
                      </c:pt>
                      <c:pt idx="385">
                        <c:v>1925</c:v>
                      </c:pt>
                      <c:pt idx="386">
                        <c:v>1930</c:v>
                      </c:pt>
                      <c:pt idx="387">
                        <c:v>1935</c:v>
                      </c:pt>
                      <c:pt idx="388">
                        <c:v>1940</c:v>
                      </c:pt>
                      <c:pt idx="389">
                        <c:v>1945</c:v>
                      </c:pt>
                      <c:pt idx="390">
                        <c:v>1950</c:v>
                      </c:pt>
                      <c:pt idx="391">
                        <c:v>1955</c:v>
                      </c:pt>
                      <c:pt idx="392">
                        <c:v>1960</c:v>
                      </c:pt>
                      <c:pt idx="393">
                        <c:v>1965</c:v>
                      </c:pt>
                      <c:pt idx="394">
                        <c:v>1970</c:v>
                      </c:pt>
                      <c:pt idx="395">
                        <c:v>1975</c:v>
                      </c:pt>
                      <c:pt idx="396">
                        <c:v>1980</c:v>
                      </c:pt>
                      <c:pt idx="397">
                        <c:v>1985</c:v>
                      </c:pt>
                      <c:pt idx="398">
                        <c:v>1990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h2d_max_3_1D_overlay!$O$3:$O$1000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0.50180554389953602</c:v>
                      </c:pt>
                      <c:pt idx="1">
                        <c:v>0.55609373251597105</c:v>
                      </c:pt>
                      <c:pt idx="2">
                        <c:v>0.55494793256123898</c:v>
                      </c:pt>
                      <c:pt idx="3">
                        <c:v>0.413611094156901</c:v>
                      </c:pt>
                      <c:pt idx="4">
                        <c:v>0.46328123410542799</c:v>
                      </c:pt>
                      <c:pt idx="5">
                        <c:v>0.40734374523162797</c:v>
                      </c:pt>
                      <c:pt idx="6">
                        <c:v>0.44213541348775198</c:v>
                      </c:pt>
                      <c:pt idx="7">
                        <c:v>0.66454859574635805</c:v>
                      </c:pt>
                      <c:pt idx="8">
                        <c:v>0.63263889153798403</c:v>
                      </c:pt>
                      <c:pt idx="9">
                        <c:v>0.33902776241302501</c:v>
                      </c:pt>
                      <c:pt idx="10">
                        <c:v>0.73857641220092796</c:v>
                      </c:pt>
                      <c:pt idx="11">
                        <c:v>0.68258682886759403</c:v>
                      </c:pt>
                      <c:pt idx="12">
                        <c:v>0.49260417620341002</c:v>
                      </c:pt>
                      <c:pt idx="13">
                        <c:v>0.52312501271565803</c:v>
                      </c:pt>
                      <c:pt idx="14">
                        <c:v>0.45465278625488298</c:v>
                      </c:pt>
                      <c:pt idx="15">
                        <c:v>0.48520835240681998</c:v>
                      </c:pt>
                      <c:pt idx="16">
                        <c:v>0.48305555184682197</c:v>
                      </c:pt>
                      <c:pt idx="17">
                        <c:v>0.45505209763844801</c:v>
                      </c:pt>
                      <c:pt idx="18">
                        <c:v>0.553993066151937</c:v>
                      </c:pt>
                      <c:pt idx="19">
                        <c:v>0.54362845420837402</c:v>
                      </c:pt>
                      <c:pt idx="20">
                        <c:v>0.62548609574635805</c:v>
                      </c:pt>
                      <c:pt idx="21">
                        <c:v>0.61178819338480595</c:v>
                      </c:pt>
                      <c:pt idx="22">
                        <c:v>0.345329880714416</c:v>
                      </c:pt>
                      <c:pt idx="23">
                        <c:v>0.35157986481984399</c:v>
                      </c:pt>
                      <c:pt idx="24">
                        <c:v>0.582499980926514</c:v>
                      </c:pt>
                      <c:pt idx="25">
                        <c:v>0.46026043097178099</c:v>
                      </c:pt>
                      <c:pt idx="26">
                        <c:v>0.34828126430511502</c:v>
                      </c:pt>
                      <c:pt idx="27">
                        <c:v>0.45906249682108602</c:v>
                      </c:pt>
                      <c:pt idx="28">
                        <c:v>0.51736112435658799</c:v>
                      </c:pt>
                      <c:pt idx="29">
                        <c:v>0.39012153943379702</c:v>
                      </c:pt>
                      <c:pt idx="30">
                        <c:v>0.40840276082356802</c:v>
                      </c:pt>
                      <c:pt idx="31">
                        <c:v>0.39732638994852698</c:v>
                      </c:pt>
                      <c:pt idx="32">
                        <c:v>0.44526040554046598</c:v>
                      </c:pt>
                      <c:pt idx="33">
                        <c:v>0.61624999841054295</c:v>
                      </c:pt>
                      <c:pt idx="34">
                        <c:v>0.44840276241302501</c:v>
                      </c:pt>
                      <c:pt idx="35">
                        <c:v>0.52161459128061904</c:v>
                      </c:pt>
                      <c:pt idx="36">
                        <c:v>0.41737846533457401</c:v>
                      </c:pt>
                      <c:pt idx="37">
                        <c:v>0.50260416666666696</c:v>
                      </c:pt>
                      <c:pt idx="38">
                        <c:v>0.56506943702697798</c:v>
                      </c:pt>
                      <c:pt idx="39">
                        <c:v>0.43045139312744102</c:v>
                      </c:pt>
                      <c:pt idx="40">
                        <c:v>0.50251734256744396</c:v>
                      </c:pt>
                      <c:pt idx="41">
                        <c:v>0.59993056456247995</c:v>
                      </c:pt>
                      <c:pt idx="42">
                        <c:v>0.58406249682108602</c:v>
                      </c:pt>
                      <c:pt idx="43">
                        <c:v>0.630052089691162</c:v>
                      </c:pt>
                      <c:pt idx="44">
                        <c:v>0.59246528148651101</c:v>
                      </c:pt>
                      <c:pt idx="45">
                        <c:v>0.65515625476837203</c:v>
                      </c:pt>
                      <c:pt idx="46">
                        <c:v>0.39104167620341002</c:v>
                      </c:pt>
                      <c:pt idx="47">
                        <c:v>0.65881943702697798</c:v>
                      </c:pt>
                      <c:pt idx="48">
                        <c:v>0.723576386769613</c:v>
                      </c:pt>
                      <c:pt idx="49">
                        <c:v>0.56897568702697798</c:v>
                      </c:pt>
                      <c:pt idx="50">
                        <c:v>0.629357655843099</c:v>
                      </c:pt>
                      <c:pt idx="51">
                        <c:v>0.62666666507721003</c:v>
                      </c:pt>
                      <c:pt idx="52">
                        <c:v>0.63267362117767301</c:v>
                      </c:pt>
                      <c:pt idx="53">
                        <c:v>0.61751735210418701</c:v>
                      </c:pt>
                      <c:pt idx="54">
                        <c:v>0.55154514312744096</c:v>
                      </c:pt>
                      <c:pt idx="55">
                        <c:v>0.582256952921549</c:v>
                      </c:pt>
                      <c:pt idx="56">
                        <c:v>0.59229167302449504</c:v>
                      </c:pt>
                      <c:pt idx="57">
                        <c:v>0.71951389312744096</c:v>
                      </c:pt>
                      <c:pt idx="58">
                        <c:v>0.55291668574015296</c:v>
                      </c:pt>
                      <c:pt idx="59">
                        <c:v>0.59682289759317997</c:v>
                      </c:pt>
                      <c:pt idx="60">
                        <c:v>0.787447929382324</c:v>
                      </c:pt>
                      <c:pt idx="61">
                        <c:v>0.71991316477457701</c:v>
                      </c:pt>
                      <c:pt idx="62">
                        <c:v>0.60383681456247995</c:v>
                      </c:pt>
                      <c:pt idx="63">
                        <c:v>0.82487845420837402</c:v>
                      </c:pt>
                      <c:pt idx="64">
                        <c:v>0.79449653625488303</c:v>
                      </c:pt>
                      <c:pt idx="65">
                        <c:v>0.68465280532836903</c:v>
                      </c:pt>
                      <c:pt idx="66">
                        <c:v>0.47618055343627902</c:v>
                      </c:pt>
                      <c:pt idx="67">
                        <c:v>0.52100694179534901</c:v>
                      </c:pt>
                      <c:pt idx="68">
                        <c:v>0.50269099076588897</c:v>
                      </c:pt>
                      <c:pt idx="69">
                        <c:v>0.624305566151937</c:v>
                      </c:pt>
                      <c:pt idx="70">
                        <c:v>0.68706599871317497</c:v>
                      </c:pt>
                      <c:pt idx="71">
                        <c:v>0.58484375476837203</c:v>
                      </c:pt>
                      <c:pt idx="72">
                        <c:v>0.64652776718139704</c:v>
                      </c:pt>
                      <c:pt idx="73">
                        <c:v>0.59411458174387599</c:v>
                      </c:pt>
                      <c:pt idx="74">
                        <c:v>0.475295146306356</c:v>
                      </c:pt>
                      <c:pt idx="75">
                        <c:v>0.44661458333333298</c:v>
                      </c:pt>
                      <c:pt idx="76">
                        <c:v>0.43824652830759703</c:v>
                      </c:pt>
                      <c:pt idx="77">
                        <c:v>0.41305553913116499</c:v>
                      </c:pt>
                      <c:pt idx="78">
                        <c:v>0.469236095746358</c:v>
                      </c:pt>
                      <c:pt idx="79">
                        <c:v>0.40836807092030802</c:v>
                      </c:pt>
                      <c:pt idx="80">
                        <c:v>0.53694442907969198</c:v>
                      </c:pt>
                      <c:pt idx="81">
                        <c:v>0.47868057092030802</c:v>
                      </c:pt>
                      <c:pt idx="82">
                        <c:v>0.40309027830759703</c:v>
                      </c:pt>
                      <c:pt idx="83">
                        <c:v>0.45578126112619999</c:v>
                      </c:pt>
                      <c:pt idx="84">
                        <c:v>0.48883680502573701</c:v>
                      </c:pt>
                      <c:pt idx="85">
                        <c:v>0.49281251430511502</c:v>
                      </c:pt>
                      <c:pt idx="86">
                        <c:v>0.51869789759317997</c:v>
                      </c:pt>
                      <c:pt idx="87">
                        <c:v>0.44223960240681998</c:v>
                      </c:pt>
                      <c:pt idx="88">
                        <c:v>0.486788193384806</c:v>
                      </c:pt>
                      <c:pt idx="89">
                        <c:v>0.486788193384806</c:v>
                      </c:pt>
                      <c:pt idx="90">
                        <c:v>0.62786459922790505</c:v>
                      </c:pt>
                      <c:pt idx="91">
                        <c:v>0.37715276082356802</c:v>
                      </c:pt>
                      <c:pt idx="92">
                        <c:v>0.605381925900777</c:v>
                      </c:pt>
                      <c:pt idx="93">
                        <c:v>0.56576387087504099</c:v>
                      </c:pt>
                      <c:pt idx="94">
                        <c:v>0.35373262564341201</c:v>
                      </c:pt>
                      <c:pt idx="95">
                        <c:v>0.34510417779286701</c:v>
                      </c:pt>
                      <c:pt idx="96">
                        <c:v>0.34510417779286701</c:v>
                      </c:pt>
                      <c:pt idx="97">
                        <c:v>0.439114570617676</c:v>
                      </c:pt>
                      <c:pt idx="98">
                        <c:v>0.42913194497426399</c:v>
                      </c:pt>
                      <c:pt idx="99">
                        <c:v>0.47418403625488298</c:v>
                      </c:pt>
                      <c:pt idx="100">
                        <c:v>0.535069425900777</c:v>
                      </c:pt>
                      <c:pt idx="101">
                        <c:v>0.535069425900777</c:v>
                      </c:pt>
                      <c:pt idx="102">
                        <c:v>0.58164930343627896</c:v>
                      </c:pt>
                      <c:pt idx="103">
                        <c:v>0.55954861640930198</c:v>
                      </c:pt>
                      <c:pt idx="104">
                        <c:v>0.81453124682108602</c:v>
                      </c:pt>
                      <c:pt idx="105">
                        <c:v>0.55043403307596805</c:v>
                      </c:pt>
                      <c:pt idx="106">
                        <c:v>0.78835066159566203</c:v>
                      </c:pt>
                      <c:pt idx="107">
                        <c:v>0.84500002861023005</c:v>
                      </c:pt>
                      <c:pt idx="108">
                        <c:v>0.69965275128682503</c:v>
                      </c:pt>
                      <c:pt idx="109">
                        <c:v>0.81343746185302701</c:v>
                      </c:pt>
                      <c:pt idx="110">
                        <c:v>0.70717016855875603</c:v>
                      </c:pt>
                      <c:pt idx="111">
                        <c:v>1.05829858779907</c:v>
                      </c:pt>
                      <c:pt idx="112">
                        <c:v>1.06857641537984</c:v>
                      </c:pt>
                      <c:pt idx="113">
                        <c:v>0.94517358144124397</c:v>
                      </c:pt>
                      <c:pt idx="114">
                        <c:v>0.96930559476216605</c:v>
                      </c:pt>
                      <c:pt idx="115">
                        <c:v>0.96769094467163097</c:v>
                      </c:pt>
                      <c:pt idx="116">
                        <c:v>1.20730900764465</c:v>
                      </c:pt>
                      <c:pt idx="117">
                        <c:v>1.3071354230245</c:v>
                      </c:pt>
                      <c:pt idx="118">
                        <c:v>1.0338888963063599</c:v>
                      </c:pt>
                      <c:pt idx="119">
                        <c:v>1.2044270833333299</c:v>
                      </c:pt>
                      <c:pt idx="120">
                        <c:v>1.1545312404632599</c:v>
                      </c:pt>
                      <c:pt idx="121">
                        <c:v>1.3627777099609399</c:v>
                      </c:pt>
                      <c:pt idx="122">
                        <c:v>1.03838539123535</c:v>
                      </c:pt>
                      <c:pt idx="123">
                        <c:v>1.2859027385711701</c:v>
                      </c:pt>
                      <c:pt idx="124">
                        <c:v>1.4644096692403199</c:v>
                      </c:pt>
                      <c:pt idx="125">
                        <c:v>1.6351563135782901</c:v>
                      </c:pt>
                      <c:pt idx="126">
                        <c:v>1.22612849871318</c:v>
                      </c:pt>
                      <c:pt idx="127">
                        <c:v>1.2357465426127101</c:v>
                      </c:pt>
                      <c:pt idx="128">
                        <c:v>1.22505211830139</c:v>
                      </c:pt>
                      <c:pt idx="129">
                        <c:v>1.30815974871318</c:v>
                      </c:pt>
                      <c:pt idx="130">
                        <c:v>1.4064583778381401</c:v>
                      </c:pt>
                      <c:pt idx="131">
                        <c:v>1.2950173219045</c:v>
                      </c:pt>
                      <c:pt idx="132">
                        <c:v>1.2309548854827901</c:v>
                      </c:pt>
                      <c:pt idx="133">
                        <c:v>1.17961804072062</c:v>
                      </c:pt>
                      <c:pt idx="134">
                        <c:v>1.1683159669240299</c:v>
                      </c:pt>
                      <c:pt idx="135">
                        <c:v>1.03347222010295</c:v>
                      </c:pt>
                      <c:pt idx="136">
                        <c:v>0.515850702921549</c:v>
                      </c:pt>
                      <c:pt idx="137">
                        <c:v>0.41892361640930198</c:v>
                      </c:pt>
                      <c:pt idx="138">
                        <c:v>0.56861110528310099</c:v>
                      </c:pt>
                      <c:pt idx="139">
                        <c:v>0.56861110528310099</c:v>
                      </c:pt>
                      <c:pt idx="140">
                        <c:v>0.45835069815317803</c:v>
                      </c:pt>
                      <c:pt idx="141">
                        <c:v>0.45100692907969198</c:v>
                      </c:pt>
                      <c:pt idx="142">
                        <c:v>0.47739585240681998</c:v>
                      </c:pt>
                      <c:pt idx="143">
                        <c:v>0.555138905843099</c:v>
                      </c:pt>
                      <c:pt idx="144">
                        <c:v>0.36425348122914603</c:v>
                      </c:pt>
                      <c:pt idx="145">
                        <c:v>0.49157985051473002</c:v>
                      </c:pt>
                      <c:pt idx="146">
                        <c:v>0.40321179231007898</c:v>
                      </c:pt>
                      <c:pt idx="147">
                        <c:v>0.45210071404774999</c:v>
                      </c:pt>
                      <c:pt idx="148">
                        <c:v>0.337517380714416</c:v>
                      </c:pt>
                      <c:pt idx="149">
                        <c:v>0.583645820617676</c:v>
                      </c:pt>
                      <c:pt idx="150">
                        <c:v>0.46328123410542799</c:v>
                      </c:pt>
                      <c:pt idx="151">
                        <c:v>0.43529514471689901</c:v>
                      </c:pt>
                      <c:pt idx="152">
                        <c:v>0.43529514471689901</c:v>
                      </c:pt>
                      <c:pt idx="153">
                        <c:v>0.387291669845581</c:v>
                      </c:pt>
                      <c:pt idx="154">
                        <c:v>0.80664928754170695</c:v>
                      </c:pt>
                      <c:pt idx="155">
                        <c:v>2.4957291285196899</c:v>
                      </c:pt>
                      <c:pt idx="156">
                        <c:v>3.9817186991373701</c:v>
                      </c:pt>
                      <c:pt idx="157">
                        <c:v>3.9446353912353498</c:v>
                      </c:pt>
                      <c:pt idx="158">
                        <c:v>4.47171878814697</c:v>
                      </c:pt>
                      <c:pt idx="159">
                        <c:v>4.4874998728434301</c:v>
                      </c:pt>
                      <c:pt idx="160">
                        <c:v>5.3753128051757804</c:v>
                      </c:pt>
                      <c:pt idx="161">
                        <c:v>5.7900867462158203</c:v>
                      </c:pt>
                      <c:pt idx="162">
                        <c:v>6.5095138549804696</c:v>
                      </c:pt>
                      <c:pt idx="163">
                        <c:v>6.7902259826660201</c:v>
                      </c:pt>
                      <c:pt idx="164">
                        <c:v>7.05265617370606</c:v>
                      </c:pt>
                      <c:pt idx="165">
                        <c:v>7.3452084859212201</c:v>
                      </c:pt>
                      <c:pt idx="166">
                        <c:v>7.6542015075683603</c:v>
                      </c:pt>
                      <c:pt idx="167">
                        <c:v>7.8294792175293004</c:v>
                      </c:pt>
                      <c:pt idx="168">
                        <c:v>8.2814928690592406</c:v>
                      </c:pt>
                      <c:pt idx="169">
                        <c:v>8.5285243988037092</c:v>
                      </c:pt>
                      <c:pt idx="170">
                        <c:v>7.9092706044514998</c:v>
                      </c:pt>
                      <c:pt idx="171">
                        <c:v>7.8563365936279297</c:v>
                      </c:pt>
                      <c:pt idx="172">
                        <c:v>8.0550867716471402</c:v>
                      </c:pt>
                      <c:pt idx="173">
                        <c:v>7.9162502288818404</c:v>
                      </c:pt>
                      <c:pt idx="174">
                        <c:v>8.1671873728434203</c:v>
                      </c:pt>
                      <c:pt idx="175">
                        <c:v>6.9948959350585902</c:v>
                      </c:pt>
                      <c:pt idx="176">
                        <c:v>4.40625</c:v>
                      </c:pt>
                      <c:pt idx="177">
                        <c:v>1.5570486386617</c:v>
                      </c:pt>
                      <c:pt idx="178">
                        <c:v>1.0212500095367401</c:v>
                      </c:pt>
                      <c:pt idx="179">
                        <c:v>0.72383681933085098</c:v>
                      </c:pt>
                      <c:pt idx="180">
                        <c:v>0.61326388518015496</c:v>
                      </c:pt>
                      <c:pt idx="181">
                        <c:v>0.54979165395100904</c:v>
                      </c:pt>
                      <c:pt idx="182">
                        <c:v>0.50940970579783096</c:v>
                      </c:pt>
                      <c:pt idx="183">
                        <c:v>0.39378472169240297</c:v>
                      </c:pt>
                      <c:pt idx="184">
                        <c:v>0.51649304231007898</c:v>
                      </c:pt>
                      <c:pt idx="185">
                        <c:v>0.61423611640930198</c:v>
                      </c:pt>
                      <c:pt idx="186">
                        <c:v>0.52244790395100904</c:v>
                      </c:pt>
                      <c:pt idx="187">
                        <c:v>0.49559028943379702</c:v>
                      </c:pt>
                      <c:pt idx="188">
                        <c:v>0.669583320617676</c:v>
                      </c:pt>
                      <c:pt idx="189">
                        <c:v>1.078125</c:v>
                      </c:pt>
                      <c:pt idx="190">
                        <c:v>0.76109377543131496</c:v>
                      </c:pt>
                      <c:pt idx="191">
                        <c:v>0.66322914759317997</c:v>
                      </c:pt>
                      <c:pt idx="192">
                        <c:v>1.06953128178914</c:v>
                      </c:pt>
                      <c:pt idx="193">
                        <c:v>1.3373436927795399</c:v>
                      </c:pt>
                      <c:pt idx="194">
                        <c:v>2.1597048441569</c:v>
                      </c:pt>
                      <c:pt idx="195">
                        <c:v>5.3415800730387399</c:v>
                      </c:pt>
                      <c:pt idx="196">
                        <c:v>13.408906300862601</c:v>
                      </c:pt>
                      <c:pt idx="197">
                        <c:v>16.811406453450498</c:v>
                      </c:pt>
                      <c:pt idx="198">
                        <c:v>18.786145528157601</c:v>
                      </c:pt>
                      <c:pt idx="199">
                        <c:v>20.022412618001301</c:v>
                      </c:pt>
                      <c:pt idx="200">
                        <c:v>20.9497566223144</c:v>
                      </c:pt>
                      <c:pt idx="201">
                        <c:v>23.700884501139299</c:v>
                      </c:pt>
                      <c:pt idx="202">
                        <c:v>26.344098409016901</c:v>
                      </c:pt>
                      <c:pt idx="203">
                        <c:v>28.544044494628899</c:v>
                      </c:pt>
                      <c:pt idx="204">
                        <c:v>30.246457417805999</c:v>
                      </c:pt>
                      <c:pt idx="205">
                        <c:v>31.6481424967448</c:v>
                      </c:pt>
                      <c:pt idx="206">
                        <c:v>32.869705200195298</c:v>
                      </c:pt>
                      <c:pt idx="207">
                        <c:v>34.729860941569001</c:v>
                      </c:pt>
                      <c:pt idx="208">
                        <c:v>35.557655334472699</c:v>
                      </c:pt>
                      <c:pt idx="209">
                        <c:v>36.050432840983099</c:v>
                      </c:pt>
                      <c:pt idx="210">
                        <c:v>35.707534790039098</c:v>
                      </c:pt>
                      <c:pt idx="211">
                        <c:v>34.998158772786503</c:v>
                      </c:pt>
                      <c:pt idx="212">
                        <c:v>33.360346476236998</c:v>
                      </c:pt>
                      <c:pt idx="213">
                        <c:v>33.778505961100301</c:v>
                      </c:pt>
                      <c:pt idx="214">
                        <c:v>34.439374287923201</c:v>
                      </c:pt>
                      <c:pt idx="215">
                        <c:v>34.383298238118499</c:v>
                      </c:pt>
                      <c:pt idx="216">
                        <c:v>25.7156066894531</c:v>
                      </c:pt>
                      <c:pt idx="217">
                        <c:v>10.750017801920601</c:v>
                      </c:pt>
                      <c:pt idx="218">
                        <c:v>5.1110763549804696</c:v>
                      </c:pt>
                      <c:pt idx="219">
                        <c:v>2.99651050567627</c:v>
                      </c:pt>
                      <c:pt idx="220">
                        <c:v>1.7559895515441899</c:v>
                      </c:pt>
                      <c:pt idx="221">
                        <c:v>1.3639062245686899</c:v>
                      </c:pt>
                      <c:pt idx="222">
                        <c:v>1.23444445927938</c:v>
                      </c:pt>
                      <c:pt idx="223">
                        <c:v>0.98642357190450003</c:v>
                      </c:pt>
                      <c:pt idx="224">
                        <c:v>0.73496524492899595</c:v>
                      </c:pt>
                      <c:pt idx="225">
                        <c:v>0.72869793574015296</c:v>
                      </c:pt>
                      <c:pt idx="226">
                        <c:v>0.65045138200124097</c:v>
                      </c:pt>
                      <c:pt idx="227">
                        <c:v>1.0338888963063599</c:v>
                      </c:pt>
                      <c:pt idx="228">
                        <c:v>0.727482636769613</c:v>
                      </c:pt>
                      <c:pt idx="229">
                        <c:v>0.75553822517394997</c:v>
                      </c:pt>
                      <c:pt idx="230">
                        <c:v>1.22973958651225</c:v>
                      </c:pt>
                      <c:pt idx="231">
                        <c:v>1.01970489819845</c:v>
                      </c:pt>
                      <c:pt idx="232">
                        <c:v>1.31779511769613</c:v>
                      </c:pt>
                      <c:pt idx="233">
                        <c:v>1.9325173695882201</c:v>
                      </c:pt>
                      <c:pt idx="234">
                        <c:v>2.7054341634114598</c:v>
                      </c:pt>
                      <c:pt idx="235">
                        <c:v>4.1264756520589199</c:v>
                      </c:pt>
                      <c:pt idx="236">
                        <c:v>14.771736145019499</c:v>
                      </c:pt>
                      <c:pt idx="237">
                        <c:v>29.084131876627598</c:v>
                      </c:pt>
                      <c:pt idx="238">
                        <c:v>33.554773966471402</c:v>
                      </c:pt>
                      <c:pt idx="239">
                        <c:v>35.579653422037801</c:v>
                      </c:pt>
                      <c:pt idx="240">
                        <c:v>34.419792175292997</c:v>
                      </c:pt>
                      <c:pt idx="241">
                        <c:v>34.319201151530002</c:v>
                      </c:pt>
                      <c:pt idx="242">
                        <c:v>36.402898152669302</c:v>
                      </c:pt>
                      <c:pt idx="243">
                        <c:v>37.494252522786503</c:v>
                      </c:pt>
                      <c:pt idx="244">
                        <c:v>37.1561279296875</c:v>
                      </c:pt>
                      <c:pt idx="245">
                        <c:v>35.8405558268229</c:v>
                      </c:pt>
                      <c:pt idx="246">
                        <c:v>34.630035400390597</c:v>
                      </c:pt>
                      <c:pt idx="247">
                        <c:v>33.041440327962199</c:v>
                      </c:pt>
                      <c:pt idx="248">
                        <c:v>31.9317016601562</c:v>
                      </c:pt>
                      <c:pt idx="249">
                        <c:v>31.4217529296875</c:v>
                      </c:pt>
                      <c:pt idx="250">
                        <c:v>29.895278930664102</c:v>
                      </c:pt>
                      <c:pt idx="251">
                        <c:v>27.436233520507798</c:v>
                      </c:pt>
                      <c:pt idx="252">
                        <c:v>24.937413533528598</c:v>
                      </c:pt>
                      <c:pt idx="253">
                        <c:v>21.783663431803401</c:v>
                      </c:pt>
                      <c:pt idx="254">
                        <c:v>20.481840769449899</c:v>
                      </c:pt>
                      <c:pt idx="255">
                        <c:v>19.4489758809408</c:v>
                      </c:pt>
                      <c:pt idx="256">
                        <c:v>18.348611195882199</c:v>
                      </c:pt>
                      <c:pt idx="257">
                        <c:v>11.8739407857259</c:v>
                      </c:pt>
                      <c:pt idx="258">
                        <c:v>4.5764582951863604</c:v>
                      </c:pt>
                      <c:pt idx="259">
                        <c:v>2.6455208460489898</c:v>
                      </c:pt>
                      <c:pt idx="260">
                        <c:v>1.6699825922648099</c:v>
                      </c:pt>
                      <c:pt idx="261">
                        <c:v>0.96694445610046398</c:v>
                      </c:pt>
                      <c:pt idx="262">
                        <c:v>0.76074655850728401</c:v>
                      </c:pt>
                      <c:pt idx="263">
                        <c:v>0.73196180661519405</c:v>
                      </c:pt>
                      <c:pt idx="264">
                        <c:v>0.52782984574635805</c:v>
                      </c:pt>
                      <c:pt idx="265">
                        <c:v>0.52782984574635805</c:v>
                      </c:pt>
                      <c:pt idx="266">
                        <c:v>0.68739581108093295</c:v>
                      </c:pt>
                      <c:pt idx="267">
                        <c:v>0.52510416507721003</c:v>
                      </c:pt>
                      <c:pt idx="268">
                        <c:v>0.50982638200124097</c:v>
                      </c:pt>
                      <c:pt idx="269">
                        <c:v>0.55203123887380001</c:v>
                      </c:pt>
                      <c:pt idx="270">
                        <c:v>0.38034721215565997</c:v>
                      </c:pt>
                      <c:pt idx="271">
                        <c:v>0.366840283075968</c:v>
                      </c:pt>
                      <c:pt idx="272">
                        <c:v>0.53097220261891698</c:v>
                      </c:pt>
                      <c:pt idx="273">
                        <c:v>0.42605904738108302</c:v>
                      </c:pt>
                      <c:pt idx="274">
                        <c:v>0.705416679382324</c:v>
                      </c:pt>
                      <c:pt idx="275">
                        <c:v>0.96411458651224802</c:v>
                      </c:pt>
                      <c:pt idx="276">
                        <c:v>2.3427604039510102</c:v>
                      </c:pt>
                      <c:pt idx="277">
                        <c:v>5.6806424458821603</c:v>
                      </c:pt>
                      <c:pt idx="278">
                        <c:v>7.3447742462158203</c:v>
                      </c:pt>
                      <c:pt idx="279">
                        <c:v>8.5852603912353498</c:v>
                      </c:pt>
                      <c:pt idx="280">
                        <c:v>8.6611283620198591</c:v>
                      </c:pt>
                      <c:pt idx="281">
                        <c:v>8.6957810719808002</c:v>
                      </c:pt>
                      <c:pt idx="282">
                        <c:v>8.9497744242350308</c:v>
                      </c:pt>
                      <c:pt idx="283">
                        <c:v>8.7912324269612601</c:v>
                      </c:pt>
                      <c:pt idx="284">
                        <c:v>8.7417011260986293</c:v>
                      </c:pt>
                      <c:pt idx="285">
                        <c:v>8.6159203847249408</c:v>
                      </c:pt>
                      <c:pt idx="286">
                        <c:v>8.1511802673339808</c:v>
                      </c:pt>
                      <c:pt idx="287">
                        <c:v>8.2849998474121094</c:v>
                      </c:pt>
                      <c:pt idx="288">
                        <c:v>7.6202952067057304</c:v>
                      </c:pt>
                      <c:pt idx="289">
                        <c:v>7.1360244750976598</c:v>
                      </c:pt>
                      <c:pt idx="290">
                        <c:v>6.6196702321370404</c:v>
                      </c:pt>
                      <c:pt idx="291">
                        <c:v>6.5435415903727199</c:v>
                      </c:pt>
                      <c:pt idx="292">
                        <c:v>5.8575172424316397</c:v>
                      </c:pt>
                      <c:pt idx="293">
                        <c:v>4.9519271850585902</c:v>
                      </c:pt>
                      <c:pt idx="294">
                        <c:v>4.4621874491373701</c:v>
                      </c:pt>
                      <c:pt idx="295">
                        <c:v>4.2424132029215498</c:v>
                      </c:pt>
                      <c:pt idx="296">
                        <c:v>4.5118230183919303</c:v>
                      </c:pt>
                      <c:pt idx="297">
                        <c:v>3.9432465235392198</c:v>
                      </c:pt>
                      <c:pt idx="298">
                        <c:v>1.9418576558431</c:v>
                      </c:pt>
                      <c:pt idx="299">
                        <c:v>0.98567708333333304</c:v>
                      </c:pt>
                      <c:pt idx="300">
                        <c:v>0.52135415871938096</c:v>
                      </c:pt>
                      <c:pt idx="301">
                        <c:v>0.42774303754170701</c:v>
                      </c:pt>
                      <c:pt idx="302">
                        <c:v>0.41736110051473002</c:v>
                      </c:pt>
                      <c:pt idx="303">
                        <c:v>0.48559025923410998</c:v>
                      </c:pt>
                      <c:pt idx="304">
                        <c:v>0.43484373887380001</c:v>
                      </c:pt>
                      <c:pt idx="305">
                        <c:v>0.45619789759318002</c:v>
                      </c:pt>
                      <c:pt idx="306">
                        <c:v>0.57560765743255604</c:v>
                      </c:pt>
                      <c:pt idx="307">
                        <c:v>0.49503473440806101</c:v>
                      </c:pt>
                      <c:pt idx="308">
                        <c:v>0.44177083174387599</c:v>
                      </c:pt>
                      <c:pt idx="309">
                        <c:v>0.50473960240682003</c:v>
                      </c:pt>
                      <c:pt idx="310">
                        <c:v>0.64923612276713105</c:v>
                      </c:pt>
                      <c:pt idx="311">
                        <c:v>0.52265624205271399</c:v>
                      </c:pt>
                      <c:pt idx="312">
                        <c:v>0.59640626112619999</c:v>
                      </c:pt>
                      <c:pt idx="313">
                        <c:v>0.444392363230387</c:v>
                      </c:pt>
                      <c:pt idx="314">
                        <c:v>0.53428820768992102</c:v>
                      </c:pt>
                      <c:pt idx="315">
                        <c:v>0.43765624364217098</c:v>
                      </c:pt>
                      <c:pt idx="316">
                        <c:v>0.60331598917643203</c:v>
                      </c:pt>
                      <c:pt idx="317">
                        <c:v>0.56222220261891698</c:v>
                      </c:pt>
                      <c:pt idx="318">
                        <c:v>1.1062673727671299</c:v>
                      </c:pt>
                      <c:pt idx="319">
                        <c:v>1.1250867843627901</c:v>
                      </c:pt>
                      <c:pt idx="320">
                        <c:v>1.1463367938995399</c:v>
                      </c:pt>
                      <c:pt idx="321">
                        <c:v>1.0231250127156599</c:v>
                      </c:pt>
                      <c:pt idx="322">
                        <c:v>1.0741840203603099</c:v>
                      </c:pt>
                      <c:pt idx="323">
                        <c:v>1.0911111036936401</c:v>
                      </c:pt>
                      <c:pt idx="324">
                        <c:v>1.2972396214803099</c:v>
                      </c:pt>
                      <c:pt idx="325">
                        <c:v>1.2252083619435601</c:v>
                      </c:pt>
                      <c:pt idx="326">
                        <c:v>1.0472222169240299</c:v>
                      </c:pt>
                      <c:pt idx="327">
                        <c:v>1.4304860432942701</c:v>
                      </c:pt>
                      <c:pt idx="328">
                        <c:v>1.38829867045085</c:v>
                      </c:pt>
                      <c:pt idx="329">
                        <c:v>1.04819440841675</c:v>
                      </c:pt>
                      <c:pt idx="330">
                        <c:v>1.1051215330759701</c:v>
                      </c:pt>
                      <c:pt idx="331">
                        <c:v>1.2059028148651101</c:v>
                      </c:pt>
                      <c:pt idx="332">
                        <c:v>0.88222225507100405</c:v>
                      </c:pt>
                      <c:pt idx="333">
                        <c:v>0.83703128496805801</c:v>
                      </c:pt>
                      <c:pt idx="334">
                        <c:v>0.88953121503194199</c:v>
                      </c:pt>
                      <c:pt idx="335">
                        <c:v>0.76270834604899096</c:v>
                      </c:pt>
                      <c:pt idx="336">
                        <c:v>0.75782982508341501</c:v>
                      </c:pt>
                      <c:pt idx="337">
                        <c:v>0.97041670481363895</c:v>
                      </c:pt>
                      <c:pt idx="338">
                        <c:v>0.81149307886759403</c:v>
                      </c:pt>
                      <c:pt idx="339">
                        <c:v>0.67706600824991903</c:v>
                      </c:pt>
                      <c:pt idx="340">
                        <c:v>0.475763877232869</c:v>
                      </c:pt>
                      <c:pt idx="341">
                        <c:v>0.50128471851348899</c:v>
                      </c:pt>
                      <c:pt idx="342">
                        <c:v>0.48593751589457201</c:v>
                      </c:pt>
                      <c:pt idx="343">
                        <c:v>0.47949651877085397</c:v>
                      </c:pt>
                      <c:pt idx="344">
                        <c:v>0.47451388835906999</c:v>
                      </c:pt>
                      <c:pt idx="345">
                        <c:v>0.52333335081736199</c:v>
                      </c:pt>
                      <c:pt idx="346">
                        <c:v>0.52815973758697499</c:v>
                      </c:pt>
                      <c:pt idx="347">
                        <c:v>0.57072917620341002</c:v>
                      </c:pt>
                      <c:pt idx="348">
                        <c:v>0.52046875158945705</c:v>
                      </c:pt>
                      <c:pt idx="349">
                        <c:v>0.68322912851969397</c:v>
                      </c:pt>
                      <c:pt idx="350">
                        <c:v>0.39989582697550502</c:v>
                      </c:pt>
                      <c:pt idx="351">
                        <c:v>0.723576386769613</c:v>
                      </c:pt>
                      <c:pt idx="352">
                        <c:v>0.61027777194976796</c:v>
                      </c:pt>
                      <c:pt idx="353">
                        <c:v>0.47135416666666702</c:v>
                      </c:pt>
                      <c:pt idx="354">
                        <c:v>0.45215276877085397</c:v>
                      </c:pt>
                      <c:pt idx="355">
                        <c:v>0.48776042461395303</c:v>
                      </c:pt>
                      <c:pt idx="356">
                        <c:v>0.43949651718139698</c:v>
                      </c:pt>
                      <c:pt idx="357">
                        <c:v>0.50055555502573601</c:v>
                      </c:pt>
                      <c:pt idx="358">
                        <c:v>0.67770830790201797</c:v>
                      </c:pt>
                      <c:pt idx="359">
                        <c:v>0.61934026082356797</c:v>
                      </c:pt>
                      <c:pt idx="360">
                        <c:v>0.62199652194976796</c:v>
                      </c:pt>
                      <c:pt idx="361">
                        <c:v>0.66064234574635805</c:v>
                      </c:pt>
                      <c:pt idx="362">
                        <c:v>0.79050350189208995</c:v>
                      </c:pt>
                      <c:pt idx="363">
                        <c:v>0.46741318702697698</c:v>
                      </c:pt>
                      <c:pt idx="364">
                        <c:v>0.66968750953674305</c:v>
                      </c:pt>
                      <c:pt idx="365">
                        <c:v>0.651649316151937</c:v>
                      </c:pt>
                      <c:pt idx="366">
                        <c:v>0.61171873410542799</c:v>
                      </c:pt>
                      <c:pt idx="367">
                        <c:v>0.53307290871938096</c:v>
                      </c:pt>
                      <c:pt idx="368">
                        <c:v>0.83125003178914403</c:v>
                      </c:pt>
                      <c:pt idx="369">
                        <c:v>0.86866323153177905</c:v>
                      </c:pt>
                      <c:pt idx="370">
                        <c:v>0.56946182250976596</c:v>
                      </c:pt>
                      <c:pt idx="371">
                        <c:v>0.54151042302449504</c:v>
                      </c:pt>
                      <c:pt idx="372">
                        <c:v>0.77204863230387399</c:v>
                      </c:pt>
                      <c:pt idx="373">
                        <c:v>0.48982640107472702</c:v>
                      </c:pt>
                      <c:pt idx="374">
                        <c:v>0.581579844156901</c:v>
                      </c:pt>
                      <c:pt idx="375">
                        <c:v>0.49006942907969198</c:v>
                      </c:pt>
                      <c:pt idx="376">
                        <c:v>0.61838543415069602</c:v>
                      </c:pt>
                      <c:pt idx="377">
                        <c:v>0.59291664759317997</c:v>
                      </c:pt>
                      <c:pt idx="378">
                        <c:v>0.68755205472310399</c:v>
                      </c:pt>
                      <c:pt idx="379">
                        <c:v>0.57925347487131795</c:v>
                      </c:pt>
                      <c:pt idx="380">
                        <c:v>0.49803821245829299</c:v>
                      </c:pt>
                      <c:pt idx="381">
                        <c:v>0.53086805343627896</c:v>
                      </c:pt>
                      <c:pt idx="382">
                        <c:v>0.70493054389953602</c:v>
                      </c:pt>
                      <c:pt idx="383">
                        <c:v>0.444513877232869</c:v>
                      </c:pt>
                      <c:pt idx="384">
                        <c:v>0.47737848758697499</c:v>
                      </c:pt>
                      <c:pt idx="385">
                        <c:v>0.41583331425984699</c:v>
                      </c:pt>
                      <c:pt idx="386">
                        <c:v>0</c:v>
                      </c:pt>
                      <c:pt idx="387">
                        <c:v>0</c:v>
                      </c:pt>
                      <c:pt idx="388">
                        <c:v>0.630052089691162</c:v>
                      </c:pt>
                      <c:pt idx="389">
                        <c:v>0.75817712148030603</c:v>
                      </c:pt>
                      <c:pt idx="390">
                        <c:v>0.45090277989705402</c:v>
                      </c:pt>
                      <c:pt idx="391">
                        <c:v>0.65008680025736498</c:v>
                      </c:pt>
                      <c:pt idx="392">
                        <c:v>0.52652776241302501</c:v>
                      </c:pt>
                      <c:pt idx="393">
                        <c:v>0.41680554548899301</c:v>
                      </c:pt>
                      <c:pt idx="394">
                        <c:v>0.534236113230387</c:v>
                      </c:pt>
                      <c:pt idx="395">
                        <c:v>0.467482646306356</c:v>
                      </c:pt>
                      <c:pt idx="396">
                        <c:v>0.39286458492279003</c:v>
                      </c:pt>
                      <c:pt idx="397">
                        <c:v>0.576753457387288</c:v>
                      </c:pt>
                      <c:pt idx="398">
                        <c:v>0.52723960081736199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5989-492F-A431-372A8822B9F7}"/>
                  </c:ext>
                </c:extLst>
              </c15:ser>
            </c15:filteredScatterSeries>
            <c15:filteredScatterSeries>
              <c15:ser>
                <c:idx val="0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h2d_max_3_1D_overlay!$A$1</c15:sqref>
                        </c15:formulaRef>
                      </c:ext>
                    </c:extLst>
                    <c:strCache>
                      <c:ptCount val="1"/>
                      <c:pt idx="0">
                        <c:v>Pitch 300 - Metal width 150</c:v>
                      </c:pt>
                    </c:strCache>
                  </c:strRef>
                </c:tx>
                <c:spPr>
                  <a:ln w="28800">
                    <a:solidFill>
                      <a:srgbClr val="311CF8"/>
                    </a:solidFill>
                    <a:round/>
                  </a:ln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dLblPos val="r"/>
                  <c:showLegendKey val="0"/>
                  <c:showVal val="0"/>
                  <c:showCatName val="0"/>
                  <c:showSerName val="0"/>
                  <c:showPercent val="0"/>
                  <c:showBubbleSize val="1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h2d_max_3_1D_overlay!$B$3:$B$1000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2300</c:v>
                      </c:pt>
                      <c:pt idx="1">
                        <c:v>2310</c:v>
                      </c:pt>
                      <c:pt idx="2">
                        <c:v>2320</c:v>
                      </c:pt>
                      <c:pt idx="3">
                        <c:v>2330</c:v>
                      </c:pt>
                      <c:pt idx="4">
                        <c:v>2340</c:v>
                      </c:pt>
                      <c:pt idx="5">
                        <c:v>2350</c:v>
                      </c:pt>
                      <c:pt idx="6">
                        <c:v>2360</c:v>
                      </c:pt>
                      <c:pt idx="7">
                        <c:v>2370</c:v>
                      </c:pt>
                      <c:pt idx="8">
                        <c:v>2380</c:v>
                      </c:pt>
                      <c:pt idx="9">
                        <c:v>2390</c:v>
                      </c:pt>
                      <c:pt idx="10">
                        <c:v>2400</c:v>
                      </c:pt>
                      <c:pt idx="11">
                        <c:v>2410</c:v>
                      </c:pt>
                      <c:pt idx="12">
                        <c:v>2420</c:v>
                      </c:pt>
                      <c:pt idx="13">
                        <c:v>2430</c:v>
                      </c:pt>
                      <c:pt idx="14">
                        <c:v>2440</c:v>
                      </c:pt>
                      <c:pt idx="15">
                        <c:v>2450</c:v>
                      </c:pt>
                      <c:pt idx="16">
                        <c:v>2460</c:v>
                      </c:pt>
                      <c:pt idx="17">
                        <c:v>2470</c:v>
                      </c:pt>
                      <c:pt idx="18">
                        <c:v>2480</c:v>
                      </c:pt>
                      <c:pt idx="19">
                        <c:v>2490</c:v>
                      </c:pt>
                      <c:pt idx="20">
                        <c:v>2500</c:v>
                      </c:pt>
                      <c:pt idx="21">
                        <c:v>2510</c:v>
                      </c:pt>
                      <c:pt idx="22">
                        <c:v>2520</c:v>
                      </c:pt>
                      <c:pt idx="23">
                        <c:v>2530</c:v>
                      </c:pt>
                      <c:pt idx="24">
                        <c:v>2540</c:v>
                      </c:pt>
                      <c:pt idx="25">
                        <c:v>2550</c:v>
                      </c:pt>
                      <c:pt idx="26">
                        <c:v>2560</c:v>
                      </c:pt>
                      <c:pt idx="27">
                        <c:v>2570</c:v>
                      </c:pt>
                      <c:pt idx="28">
                        <c:v>2580</c:v>
                      </c:pt>
                      <c:pt idx="29">
                        <c:v>2590</c:v>
                      </c:pt>
                      <c:pt idx="30">
                        <c:v>2600</c:v>
                      </c:pt>
                      <c:pt idx="31">
                        <c:v>2610</c:v>
                      </c:pt>
                      <c:pt idx="32">
                        <c:v>2620</c:v>
                      </c:pt>
                      <c:pt idx="33">
                        <c:v>2630</c:v>
                      </c:pt>
                      <c:pt idx="34">
                        <c:v>2640</c:v>
                      </c:pt>
                      <c:pt idx="35">
                        <c:v>2650</c:v>
                      </c:pt>
                      <c:pt idx="36">
                        <c:v>2660</c:v>
                      </c:pt>
                      <c:pt idx="37">
                        <c:v>2670</c:v>
                      </c:pt>
                      <c:pt idx="38">
                        <c:v>2680</c:v>
                      </c:pt>
                      <c:pt idx="39">
                        <c:v>2690</c:v>
                      </c:pt>
                      <c:pt idx="40">
                        <c:v>2700</c:v>
                      </c:pt>
                      <c:pt idx="41">
                        <c:v>2710</c:v>
                      </c:pt>
                      <c:pt idx="42">
                        <c:v>2720</c:v>
                      </c:pt>
                      <c:pt idx="43">
                        <c:v>2730</c:v>
                      </c:pt>
                      <c:pt idx="44">
                        <c:v>2740</c:v>
                      </c:pt>
                      <c:pt idx="45">
                        <c:v>2750</c:v>
                      </c:pt>
                      <c:pt idx="46">
                        <c:v>2760</c:v>
                      </c:pt>
                      <c:pt idx="47">
                        <c:v>2770</c:v>
                      </c:pt>
                      <c:pt idx="48">
                        <c:v>2780</c:v>
                      </c:pt>
                      <c:pt idx="49">
                        <c:v>2790</c:v>
                      </c:pt>
                      <c:pt idx="50">
                        <c:v>2800</c:v>
                      </c:pt>
                      <c:pt idx="51">
                        <c:v>2810</c:v>
                      </c:pt>
                      <c:pt idx="52">
                        <c:v>2820</c:v>
                      </c:pt>
                      <c:pt idx="53">
                        <c:v>2830</c:v>
                      </c:pt>
                      <c:pt idx="54">
                        <c:v>2840</c:v>
                      </c:pt>
                      <c:pt idx="55">
                        <c:v>2850</c:v>
                      </c:pt>
                      <c:pt idx="56">
                        <c:v>2860</c:v>
                      </c:pt>
                      <c:pt idx="57">
                        <c:v>2870</c:v>
                      </c:pt>
                      <c:pt idx="58">
                        <c:v>2880</c:v>
                      </c:pt>
                      <c:pt idx="59">
                        <c:v>2890</c:v>
                      </c:pt>
                      <c:pt idx="60">
                        <c:v>2900</c:v>
                      </c:pt>
                      <c:pt idx="61">
                        <c:v>2910</c:v>
                      </c:pt>
                      <c:pt idx="62">
                        <c:v>2920</c:v>
                      </c:pt>
                      <c:pt idx="63">
                        <c:v>2930</c:v>
                      </c:pt>
                      <c:pt idx="64">
                        <c:v>2940</c:v>
                      </c:pt>
                      <c:pt idx="65">
                        <c:v>2950</c:v>
                      </c:pt>
                      <c:pt idx="66">
                        <c:v>2960</c:v>
                      </c:pt>
                      <c:pt idx="67">
                        <c:v>2970</c:v>
                      </c:pt>
                      <c:pt idx="68">
                        <c:v>2980</c:v>
                      </c:pt>
                      <c:pt idx="69">
                        <c:v>2990</c:v>
                      </c:pt>
                      <c:pt idx="70">
                        <c:v>3000</c:v>
                      </c:pt>
                      <c:pt idx="71">
                        <c:v>3010</c:v>
                      </c:pt>
                      <c:pt idx="72">
                        <c:v>3020</c:v>
                      </c:pt>
                      <c:pt idx="73">
                        <c:v>3030</c:v>
                      </c:pt>
                      <c:pt idx="74">
                        <c:v>3040</c:v>
                      </c:pt>
                      <c:pt idx="75">
                        <c:v>3050</c:v>
                      </c:pt>
                      <c:pt idx="76">
                        <c:v>3060</c:v>
                      </c:pt>
                      <c:pt idx="77">
                        <c:v>3070</c:v>
                      </c:pt>
                      <c:pt idx="78">
                        <c:v>3080</c:v>
                      </c:pt>
                      <c:pt idx="79">
                        <c:v>3090</c:v>
                      </c:pt>
                      <c:pt idx="80">
                        <c:v>3100</c:v>
                      </c:pt>
                      <c:pt idx="81">
                        <c:v>3110</c:v>
                      </c:pt>
                      <c:pt idx="82">
                        <c:v>3120</c:v>
                      </c:pt>
                      <c:pt idx="83">
                        <c:v>3130</c:v>
                      </c:pt>
                      <c:pt idx="84">
                        <c:v>3140</c:v>
                      </c:pt>
                      <c:pt idx="85">
                        <c:v>3150</c:v>
                      </c:pt>
                      <c:pt idx="86">
                        <c:v>3160</c:v>
                      </c:pt>
                      <c:pt idx="87">
                        <c:v>3170</c:v>
                      </c:pt>
                      <c:pt idx="88">
                        <c:v>3180</c:v>
                      </c:pt>
                      <c:pt idx="89">
                        <c:v>3190</c:v>
                      </c:pt>
                      <c:pt idx="90">
                        <c:v>3200</c:v>
                      </c:pt>
                      <c:pt idx="91">
                        <c:v>3210</c:v>
                      </c:pt>
                      <c:pt idx="92">
                        <c:v>3220</c:v>
                      </c:pt>
                      <c:pt idx="93">
                        <c:v>3230</c:v>
                      </c:pt>
                      <c:pt idx="94">
                        <c:v>3240</c:v>
                      </c:pt>
                      <c:pt idx="95">
                        <c:v>3250</c:v>
                      </c:pt>
                      <c:pt idx="96">
                        <c:v>3260</c:v>
                      </c:pt>
                      <c:pt idx="97">
                        <c:v>3270</c:v>
                      </c:pt>
                      <c:pt idx="98">
                        <c:v>3280</c:v>
                      </c:pt>
                      <c:pt idx="99">
                        <c:v>3290</c:v>
                      </c:pt>
                      <c:pt idx="100">
                        <c:v>3300</c:v>
                      </c:pt>
                      <c:pt idx="101">
                        <c:v>3310</c:v>
                      </c:pt>
                      <c:pt idx="102">
                        <c:v>3320</c:v>
                      </c:pt>
                      <c:pt idx="103">
                        <c:v>3330</c:v>
                      </c:pt>
                      <c:pt idx="104">
                        <c:v>3340</c:v>
                      </c:pt>
                      <c:pt idx="105">
                        <c:v>3350</c:v>
                      </c:pt>
                      <c:pt idx="106">
                        <c:v>3360</c:v>
                      </c:pt>
                      <c:pt idx="107">
                        <c:v>3370</c:v>
                      </c:pt>
                      <c:pt idx="108">
                        <c:v>3380</c:v>
                      </c:pt>
                      <c:pt idx="109">
                        <c:v>3390</c:v>
                      </c:pt>
                      <c:pt idx="110">
                        <c:v>3400</c:v>
                      </c:pt>
                      <c:pt idx="111">
                        <c:v>3410</c:v>
                      </c:pt>
                      <c:pt idx="112">
                        <c:v>3420</c:v>
                      </c:pt>
                      <c:pt idx="113">
                        <c:v>3430</c:v>
                      </c:pt>
                      <c:pt idx="114">
                        <c:v>3440</c:v>
                      </c:pt>
                      <c:pt idx="115">
                        <c:v>3450</c:v>
                      </c:pt>
                      <c:pt idx="116">
                        <c:v>3460</c:v>
                      </c:pt>
                      <c:pt idx="117">
                        <c:v>3470</c:v>
                      </c:pt>
                      <c:pt idx="118">
                        <c:v>3480</c:v>
                      </c:pt>
                      <c:pt idx="119">
                        <c:v>3490</c:v>
                      </c:pt>
                      <c:pt idx="120">
                        <c:v>3500</c:v>
                      </c:pt>
                      <c:pt idx="121">
                        <c:v>3510</c:v>
                      </c:pt>
                      <c:pt idx="122">
                        <c:v>3520</c:v>
                      </c:pt>
                      <c:pt idx="123">
                        <c:v>3530</c:v>
                      </c:pt>
                      <c:pt idx="124">
                        <c:v>3540</c:v>
                      </c:pt>
                      <c:pt idx="125">
                        <c:v>3550</c:v>
                      </c:pt>
                      <c:pt idx="126">
                        <c:v>3560</c:v>
                      </c:pt>
                      <c:pt idx="127">
                        <c:v>3570</c:v>
                      </c:pt>
                      <c:pt idx="128">
                        <c:v>3580</c:v>
                      </c:pt>
                      <c:pt idx="129">
                        <c:v>3590</c:v>
                      </c:pt>
                      <c:pt idx="130">
                        <c:v>3600</c:v>
                      </c:pt>
                      <c:pt idx="131">
                        <c:v>3610</c:v>
                      </c:pt>
                      <c:pt idx="132">
                        <c:v>3620</c:v>
                      </c:pt>
                      <c:pt idx="133">
                        <c:v>3630</c:v>
                      </c:pt>
                      <c:pt idx="134">
                        <c:v>3640</c:v>
                      </c:pt>
                      <c:pt idx="135">
                        <c:v>3650</c:v>
                      </c:pt>
                      <c:pt idx="136">
                        <c:v>3660</c:v>
                      </c:pt>
                      <c:pt idx="137">
                        <c:v>3670</c:v>
                      </c:pt>
                      <c:pt idx="138">
                        <c:v>3680</c:v>
                      </c:pt>
                      <c:pt idx="139">
                        <c:v>3690</c:v>
                      </c:pt>
                      <c:pt idx="140">
                        <c:v>3700</c:v>
                      </c:pt>
                      <c:pt idx="141">
                        <c:v>3710</c:v>
                      </c:pt>
                      <c:pt idx="142">
                        <c:v>3720</c:v>
                      </c:pt>
                      <c:pt idx="143">
                        <c:v>3730</c:v>
                      </c:pt>
                      <c:pt idx="144">
                        <c:v>3740</c:v>
                      </c:pt>
                      <c:pt idx="145">
                        <c:v>3750</c:v>
                      </c:pt>
                      <c:pt idx="146">
                        <c:v>3760</c:v>
                      </c:pt>
                      <c:pt idx="147">
                        <c:v>3770</c:v>
                      </c:pt>
                      <c:pt idx="148">
                        <c:v>3780</c:v>
                      </c:pt>
                      <c:pt idx="149">
                        <c:v>3790</c:v>
                      </c:pt>
                      <c:pt idx="150">
                        <c:v>3800</c:v>
                      </c:pt>
                      <c:pt idx="151">
                        <c:v>3810</c:v>
                      </c:pt>
                      <c:pt idx="152">
                        <c:v>3820</c:v>
                      </c:pt>
                      <c:pt idx="153">
                        <c:v>3830</c:v>
                      </c:pt>
                      <c:pt idx="154">
                        <c:v>3840</c:v>
                      </c:pt>
                      <c:pt idx="155">
                        <c:v>3850</c:v>
                      </c:pt>
                      <c:pt idx="156">
                        <c:v>3860</c:v>
                      </c:pt>
                      <c:pt idx="157">
                        <c:v>3870</c:v>
                      </c:pt>
                      <c:pt idx="158">
                        <c:v>3880</c:v>
                      </c:pt>
                      <c:pt idx="159">
                        <c:v>3890</c:v>
                      </c:pt>
                      <c:pt idx="160">
                        <c:v>3900</c:v>
                      </c:pt>
                      <c:pt idx="161">
                        <c:v>3910</c:v>
                      </c:pt>
                      <c:pt idx="162">
                        <c:v>3920</c:v>
                      </c:pt>
                      <c:pt idx="163">
                        <c:v>3930</c:v>
                      </c:pt>
                      <c:pt idx="164">
                        <c:v>3940</c:v>
                      </c:pt>
                      <c:pt idx="165">
                        <c:v>3950</c:v>
                      </c:pt>
                      <c:pt idx="166">
                        <c:v>3960</c:v>
                      </c:pt>
                      <c:pt idx="167">
                        <c:v>3970</c:v>
                      </c:pt>
                      <c:pt idx="168">
                        <c:v>3980</c:v>
                      </c:pt>
                      <c:pt idx="169">
                        <c:v>3990</c:v>
                      </c:pt>
                      <c:pt idx="170">
                        <c:v>4000</c:v>
                      </c:pt>
                      <c:pt idx="171">
                        <c:v>4010</c:v>
                      </c:pt>
                      <c:pt idx="172">
                        <c:v>4020</c:v>
                      </c:pt>
                      <c:pt idx="173">
                        <c:v>4030</c:v>
                      </c:pt>
                      <c:pt idx="174">
                        <c:v>4040</c:v>
                      </c:pt>
                      <c:pt idx="175">
                        <c:v>4050</c:v>
                      </c:pt>
                      <c:pt idx="176">
                        <c:v>4060</c:v>
                      </c:pt>
                      <c:pt idx="177">
                        <c:v>4070</c:v>
                      </c:pt>
                      <c:pt idx="178">
                        <c:v>4080</c:v>
                      </c:pt>
                      <c:pt idx="179">
                        <c:v>4090</c:v>
                      </c:pt>
                      <c:pt idx="180">
                        <c:v>4100</c:v>
                      </c:pt>
                      <c:pt idx="181">
                        <c:v>4110</c:v>
                      </c:pt>
                      <c:pt idx="182">
                        <c:v>4120</c:v>
                      </c:pt>
                      <c:pt idx="183">
                        <c:v>4130</c:v>
                      </c:pt>
                      <c:pt idx="184">
                        <c:v>4140</c:v>
                      </c:pt>
                      <c:pt idx="185">
                        <c:v>4150</c:v>
                      </c:pt>
                      <c:pt idx="186">
                        <c:v>4160</c:v>
                      </c:pt>
                      <c:pt idx="187">
                        <c:v>4170</c:v>
                      </c:pt>
                      <c:pt idx="188">
                        <c:v>4180</c:v>
                      </c:pt>
                      <c:pt idx="189">
                        <c:v>4190</c:v>
                      </c:pt>
                      <c:pt idx="190">
                        <c:v>4200</c:v>
                      </c:pt>
                      <c:pt idx="191">
                        <c:v>4210</c:v>
                      </c:pt>
                      <c:pt idx="192">
                        <c:v>4220</c:v>
                      </c:pt>
                      <c:pt idx="193">
                        <c:v>4230</c:v>
                      </c:pt>
                      <c:pt idx="194">
                        <c:v>4240</c:v>
                      </c:pt>
                      <c:pt idx="195">
                        <c:v>4250</c:v>
                      </c:pt>
                      <c:pt idx="196">
                        <c:v>4260</c:v>
                      </c:pt>
                      <c:pt idx="197">
                        <c:v>4270</c:v>
                      </c:pt>
                      <c:pt idx="198">
                        <c:v>4280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h2d_max_3_1D_overlay!$C$3:$C$1000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7.1400190221852302</c:v>
                      </c:pt>
                      <c:pt idx="1">
                        <c:v>7.8806572947008897</c:v>
                      </c:pt>
                      <c:pt idx="2">
                        <c:v>7.2691045958420304</c:v>
                      </c:pt>
                      <c:pt idx="3">
                        <c:v>6.73529526283001</c:v>
                      </c:pt>
                      <c:pt idx="4">
                        <c:v>6.4225932647441999</c:v>
                      </c:pt>
                      <c:pt idx="5">
                        <c:v>2.3922862677738599</c:v>
                      </c:pt>
                      <c:pt idx="6">
                        <c:v>0.58885596949478702</c:v>
                      </c:pt>
                      <c:pt idx="7">
                        <c:v>0.67432204197193002</c:v>
                      </c:pt>
                      <c:pt idx="8">
                        <c:v>0.51169631810023897</c:v>
                      </c:pt>
                      <c:pt idx="9">
                        <c:v>0.51169631810023897</c:v>
                      </c:pt>
                      <c:pt idx="10">
                        <c:v>0.484509714718523</c:v>
                      </c:pt>
                      <c:pt idx="11">
                        <c:v>0.64664154217160996</c:v>
                      </c:pt>
                      <c:pt idx="12">
                        <c:v>0.61128324475781703</c:v>
                      </c:pt>
                      <c:pt idx="13">
                        <c:v>0.69897179973536505</c:v>
                      </c:pt>
                      <c:pt idx="14">
                        <c:v>0.49088540776022499</c:v>
                      </c:pt>
                      <c:pt idx="15">
                        <c:v>0.76769035438011402</c:v>
                      </c:pt>
                      <c:pt idx="16">
                        <c:v>0.56658582440738003</c:v>
                      </c:pt>
                      <c:pt idx="17">
                        <c:v>0.68790409071692105</c:v>
                      </c:pt>
                      <c:pt idx="18">
                        <c:v>0.65595815921651901</c:v>
                      </c:pt>
                      <c:pt idx="19">
                        <c:v>1.8417294683127601</c:v>
                      </c:pt>
                      <c:pt idx="20">
                        <c:v>10.989157084761001</c:v>
                      </c:pt>
                      <c:pt idx="21">
                        <c:v>13.500583582911</c:v>
                      </c:pt>
                      <c:pt idx="22">
                        <c:v>16.501324752281501</c:v>
                      </c:pt>
                      <c:pt idx="23">
                        <c:v>19.7044717854467</c:v>
                      </c:pt>
                      <c:pt idx="24">
                        <c:v>21.4510144858525</c:v>
                      </c:pt>
                      <c:pt idx="25">
                        <c:v>22.954135105527701</c:v>
                      </c:pt>
                      <c:pt idx="26">
                        <c:v>24.551207443763499</c:v>
                      </c:pt>
                      <c:pt idx="27">
                        <c:v>26.3717223858011</c:v>
                      </c:pt>
                      <c:pt idx="28">
                        <c:v>28.616132407352801</c:v>
                      </c:pt>
                      <c:pt idx="29">
                        <c:v>30.993356375858699</c:v>
                      </c:pt>
                      <c:pt idx="30">
                        <c:v>32.083534372263898</c:v>
                      </c:pt>
                      <c:pt idx="31">
                        <c:v>33.599024805529403</c:v>
                      </c:pt>
                      <c:pt idx="32">
                        <c:v>32.602214813232401</c:v>
                      </c:pt>
                      <c:pt idx="33">
                        <c:v>29.708556471199799</c:v>
                      </c:pt>
                      <c:pt idx="34">
                        <c:v>29.506420267039299</c:v>
                      </c:pt>
                      <c:pt idx="35">
                        <c:v>28.684648974188399</c:v>
                      </c:pt>
                      <c:pt idx="36">
                        <c:v>6.53549309434562</c:v>
                      </c:pt>
                      <c:pt idx="37">
                        <c:v>2.42867716427507</c:v>
                      </c:pt>
                      <c:pt idx="38">
                        <c:v>1.0574712835509199</c:v>
                      </c:pt>
                      <c:pt idx="39">
                        <c:v>0.83315372467041005</c:v>
                      </c:pt>
                      <c:pt idx="40">
                        <c:v>0.70963543036888399</c:v>
                      </c:pt>
                      <c:pt idx="41">
                        <c:v>0.79891794714434405</c:v>
                      </c:pt>
                      <c:pt idx="42">
                        <c:v>0.96832349382597804</c:v>
                      </c:pt>
                      <c:pt idx="43">
                        <c:v>0.70164332102085003</c:v>
                      </c:pt>
                      <c:pt idx="44">
                        <c:v>0.83028016419246298</c:v>
                      </c:pt>
                      <c:pt idx="45">
                        <c:v>0.53666038759823498</c:v>
                      </c:pt>
                      <c:pt idx="46">
                        <c:v>0.79770566060625303</c:v>
                      </c:pt>
                      <c:pt idx="47">
                        <c:v>0.83135777506334996</c:v>
                      </c:pt>
                      <c:pt idx="48">
                        <c:v>1.07134518952205</c:v>
                      </c:pt>
                      <c:pt idx="49">
                        <c:v>2.0070043103448301</c:v>
                      </c:pt>
                      <c:pt idx="50">
                        <c:v>10.094962448909399</c:v>
                      </c:pt>
                      <c:pt idx="51">
                        <c:v>29.462666347109</c:v>
                      </c:pt>
                      <c:pt idx="52">
                        <c:v>30.435838370487598</c:v>
                      </c:pt>
                      <c:pt idx="53">
                        <c:v>34.857513164651799</c:v>
                      </c:pt>
                      <c:pt idx="54">
                        <c:v>35.214999626422802</c:v>
                      </c:pt>
                      <c:pt idx="55">
                        <c:v>33.261246516786798</c:v>
                      </c:pt>
                      <c:pt idx="56">
                        <c:v>31.211297265414501</c:v>
                      </c:pt>
                      <c:pt idx="57">
                        <c:v>29.0972512343834</c:v>
                      </c:pt>
                      <c:pt idx="58">
                        <c:v>28.753412180933498</c:v>
                      </c:pt>
                      <c:pt idx="59">
                        <c:v>26.525032109227698</c:v>
                      </c:pt>
                      <c:pt idx="60">
                        <c:v>24.907439330528501</c:v>
                      </c:pt>
                      <c:pt idx="61">
                        <c:v>23.1023262287008</c:v>
                      </c:pt>
                      <c:pt idx="62">
                        <c:v>20.718525195943901</c:v>
                      </c:pt>
                      <c:pt idx="63">
                        <c:v>17.588631860141099</c:v>
                      </c:pt>
                      <c:pt idx="64">
                        <c:v>13.943920464351301</c:v>
                      </c:pt>
                      <c:pt idx="65">
                        <c:v>13.2868396824804</c:v>
                      </c:pt>
                      <c:pt idx="66">
                        <c:v>9.5167028492894694</c:v>
                      </c:pt>
                      <c:pt idx="67">
                        <c:v>1.6969962366696101</c:v>
                      </c:pt>
                      <c:pt idx="68">
                        <c:v>0.90483570921010004</c:v>
                      </c:pt>
                      <c:pt idx="69">
                        <c:v>0.73823635948115396</c:v>
                      </c:pt>
                      <c:pt idx="70">
                        <c:v>0.67928340928307895</c:v>
                      </c:pt>
                      <c:pt idx="71">
                        <c:v>0.80203845583159294</c:v>
                      </c:pt>
                      <c:pt idx="72">
                        <c:v>0.52918462917722497</c:v>
                      </c:pt>
                      <c:pt idx="73">
                        <c:v>0.64985181750922405</c:v>
                      </c:pt>
                      <c:pt idx="74">
                        <c:v>0.62136316093905197</c:v>
                      </c:pt>
                      <c:pt idx="75">
                        <c:v>0.59700520901844401</c:v>
                      </c:pt>
                      <c:pt idx="76">
                        <c:v>0.69573906988933198</c:v>
                      </c:pt>
                      <c:pt idx="77">
                        <c:v>0.58315375755573096</c:v>
                      </c:pt>
                      <c:pt idx="78">
                        <c:v>0.69515535543704898</c:v>
                      </c:pt>
                      <c:pt idx="79">
                        <c:v>0.70355154317000801</c:v>
                      </c:pt>
                      <c:pt idx="80">
                        <c:v>0.63532688494386302</c:v>
                      </c:pt>
                      <c:pt idx="81">
                        <c:v>4.7347340090521497</c:v>
                      </c:pt>
                      <c:pt idx="82">
                        <c:v>6.0313175464498601</c:v>
                      </c:pt>
                      <c:pt idx="83">
                        <c:v>5.9627783709558999</c:v>
                      </c:pt>
                      <c:pt idx="84">
                        <c:v>6.5140761178115296</c:v>
                      </c:pt>
                      <c:pt idx="85">
                        <c:v>6.2399650442189198</c:v>
                      </c:pt>
                      <c:pt idx="86">
                        <c:v>5.4205055894522802</c:v>
                      </c:pt>
                      <c:pt idx="87">
                        <c:v>5.3059894463111599</c:v>
                      </c:pt>
                      <c:pt idx="88">
                        <c:v>4.9265446334049603</c:v>
                      </c:pt>
                      <c:pt idx="89">
                        <c:v>4.4551680827963001</c:v>
                      </c:pt>
                      <c:pt idx="90">
                        <c:v>4.1691360802485997</c:v>
                      </c:pt>
                      <c:pt idx="91">
                        <c:v>4.2314788390850202</c:v>
                      </c:pt>
                      <c:pt idx="92">
                        <c:v>4.0509832316431504</c:v>
                      </c:pt>
                      <c:pt idx="93">
                        <c:v>3.9355245129815501</c:v>
                      </c:pt>
                      <c:pt idx="94">
                        <c:v>3.1359555392429801</c:v>
                      </c:pt>
                      <c:pt idx="95">
                        <c:v>2.9963407023199702</c:v>
                      </c:pt>
                      <c:pt idx="96">
                        <c:v>2.77586209362951</c:v>
                      </c:pt>
                      <c:pt idx="97">
                        <c:v>1.08140265119487</c:v>
                      </c:pt>
                      <c:pt idx="98">
                        <c:v>0.65355604064875605</c:v>
                      </c:pt>
                      <c:pt idx="99">
                        <c:v>0.731478991179631</c:v>
                      </c:pt>
                      <c:pt idx="100">
                        <c:v>0.70754757215236797</c:v>
                      </c:pt>
                      <c:pt idx="101">
                        <c:v>0.532394955898153</c:v>
                      </c:pt>
                      <c:pt idx="102">
                        <c:v>0.678475201129913</c:v>
                      </c:pt>
                      <c:pt idx="103">
                        <c:v>0.80762839522855001</c:v>
                      </c:pt>
                      <c:pt idx="104">
                        <c:v>0.48475666292782499</c:v>
                      </c:pt>
                      <c:pt idx="105">
                        <c:v>0.63097163521010302</c:v>
                      </c:pt>
                      <c:pt idx="106">
                        <c:v>0.781901026594228</c:v>
                      </c:pt>
                      <c:pt idx="107">
                        <c:v>0.66738503760304901</c:v>
                      </c:pt>
                      <c:pt idx="108">
                        <c:v>0.77321298163512697</c:v>
                      </c:pt>
                      <c:pt idx="109">
                        <c:v>0.638829017507619</c:v>
                      </c:pt>
                      <c:pt idx="110">
                        <c:v>0.65445401545228599</c:v>
                      </c:pt>
                      <c:pt idx="111">
                        <c:v>0.58789063116599805</c:v>
                      </c:pt>
                      <c:pt idx="112">
                        <c:v>1.70029638142421</c:v>
                      </c:pt>
                      <c:pt idx="113">
                        <c:v>1.3606995344162001</c:v>
                      </c:pt>
                      <c:pt idx="114">
                        <c:v>2.0813802192951099</c:v>
                      </c:pt>
                      <c:pt idx="115">
                        <c:v>1.5626122211587801</c:v>
                      </c:pt>
                      <c:pt idx="116">
                        <c:v>2.1402208969510799</c:v>
                      </c:pt>
                      <c:pt idx="117">
                        <c:v>1.64289238124058</c:v>
                      </c:pt>
                      <c:pt idx="118">
                        <c:v>1.5109554446976801</c:v>
                      </c:pt>
                      <c:pt idx="119">
                        <c:v>1.86020567499358</c:v>
                      </c:pt>
                      <c:pt idx="120">
                        <c:v>1.64105152261668</c:v>
                      </c:pt>
                      <c:pt idx="121">
                        <c:v>1.30607937944347</c:v>
                      </c:pt>
                      <c:pt idx="122">
                        <c:v>1.49115478170329</c:v>
                      </c:pt>
                      <c:pt idx="123">
                        <c:v>1.4710174552325599</c:v>
                      </c:pt>
                      <c:pt idx="124">
                        <c:v>1.2047189063039301</c:v>
                      </c:pt>
                      <c:pt idx="125">
                        <c:v>1.3843166417088999</c:v>
                      </c:pt>
                      <c:pt idx="126">
                        <c:v>1.2147314589599101</c:v>
                      </c:pt>
                      <c:pt idx="127">
                        <c:v>0.59615214323175403</c:v>
                      </c:pt>
                      <c:pt idx="128">
                        <c:v>0.643363851925422</c:v>
                      </c:pt>
                      <c:pt idx="129">
                        <c:v>0.59379488229751598</c:v>
                      </c:pt>
                      <c:pt idx="130">
                        <c:v>0.49710397062630501</c:v>
                      </c:pt>
                      <c:pt idx="131">
                        <c:v>0.66716054390216695</c:v>
                      </c:pt>
                      <c:pt idx="132">
                        <c:v>0.876010286396947</c:v>
                      </c:pt>
                      <c:pt idx="133">
                        <c:v>0.58427622606014396</c:v>
                      </c:pt>
                      <c:pt idx="134">
                        <c:v>0.734015785414597</c:v>
                      </c:pt>
                      <c:pt idx="135">
                        <c:v>0.61945493878989399</c:v>
                      </c:pt>
                      <c:pt idx="136">
                        <c:v>0.66738503760304901</c:v>
                      </c:pt>
                      <c:pt idx="137">
                        <c:v>0.45195761425741798</c:v>
                      </c:pt>
                      <c:pt idx="138">
                        <c:v>0.76335755915477399</c:v>
                      </c:pt>
                      <c:pt idx="139">
                        <c:v>0.45745778700401002</c:v>
                      </c:pt>
                      <c:pt idx="140">
                        <c:v>0.67755477181796397</c:v>
                      </c:pt>
                      <c:pt idx="141">
                        <c:v>0.45456177201764297</c:v>
                      </c:pt>
                      <c:pt idx="142">
                        <c:v>0.62154274562309497</c:v>
                      </c:pt>
                      <c:pt idx="143">
                        <c:v>0.498765244566161</c:v>
                      </c:pt>
                      <c:pt idx="144">
                        <c:v>0.84042744389895696</c:v>
                      </c:pt>
                      <c:pt idx="145">
                        <c:v>0.55969378043865303</c:v>
                      </c:pt>
                      <c:pt idx="146">
                        <c:v>0.67993443587730695</c:v>
                      </c:pt>
                      <c:pt idx="147">
                        <c:v>0.67562409516038602</c:v>
                      </c:pt>
                      <c:pt idx="148">
                        <c:v>0.61170977765116197</c:v>
                      </c:pt>
                      <c:pt idx="149">
                        <c:v>0.79247483919406803</c:v>
                      </c:pt>
                      <c:pt idx="150">
                        <c:v>0.71358655033440399</c:v>
                      </c:pt>
                      <c:pt idx="151">
                        <c:v>0.82947200742261196</c:v>
                      </c:pt>
                      <c:pt idx="152">
                        <c:v>0.45884965822614499</c:v>
                      </c:pt>
                      <c:pt idx="153">
                        <c:v>0.52323546902886797</c:v>
                      </c:pt>
                      <c:pt idx="154">
                        <c:v>0.74542026067602196</c:v>
                      </c:pt>
                      <c:pt idx="155">
                        <c:v>0.82444322520288904</c:v>
                      </c:pt>
                      <c:pt idx="156">
                        <c:v>0.72752781983079595</c:v>
                      </c:pt>
                      <c:pt idx="157">
                        <c:v>0.56505927751804197</c:v>
                      </c:pt>
                      <c:pt idx="158">
                        <c:v>0.626459255300719</c:v>
                      </c:pt>
                      <c:pt idx="159">
                        <c:v>0.626459255300719</c:v>
                      </c:pt>
                      <c:pt idx="160">
                        <c:v>0.87740215761908202</c:v>
                      </c:pt>
                      <c:pt idx="161">
                        <c:v>0.61572826114194101</c:v>
                      </c:pt>
                      <c:pt idx="162">
                        <c:v>0.88310436955813698</c:v>
                      </c:pt>
                      <c:pt idx="163">
                        <c:v>0.58104344483079595</c:v>
                      </c:pt>
                      <c:pt idx="164">
                        <c:v>0.52700700431034497</c:v>
                      </c:pt>
                      <c:pt idx="165">
                        <c:v>1.07437588017562</c:v>
                      </c:pt>
                      <c:pt idx="166">
                        <c:v>0.776243723672012</c:v>
                      </c:pt>
                      <c:pt idx="167">
                        <c:v>0.76317797447072999</c:v>
                      </c:pt>
                      <c:pt idx="168">
                        <c:v>0.44989226193263598</c:v>
                      </c:pt>
                      <c:pt idx="169">
                        <c:v>0.44641253249398599</c:v>
                      </c:pt>
                      <c:pt idx="170">
                        <c:v>0.63409214389735302</c:v>
                      </c:pt>
                      <c:pt idx="171">
                        <c:v>0.69728807128709003</c:v>
                      </c:pt>
                      <c:pt idx="172">
                        <c:v>0.54442800324538698</c:v>
                      </c:pt>
                      <c:pt idx="173">
                        <c:v>0.87210402406495202</c:v>
                      </c:pt>
                      <c:pt idx="174">
                        <c:v>0.78735634170729496</c:v>
                      </c:pt>
                      <c:pt idx="175">
                        <c:v>0.86714255398717399</c:v>
                      </c:pt>
                      <c:pt idx="176">
                        <c:v>0.76436780650040204</c:v>
                      </c:pt>
                      <c:pt idx="177">
                        <c:v>0.89872931611949003</c:v>
                      </c:pt>
                      <c:pt idx="178">
                        <c:v>0.81530619284202299</c:v>
                      </c:pt>
                      <c:pt idx="179">
                        <c:v>0.89776402917401499</c:v>
                      </c:pt>
                      <c:pt idx="180">
                        <c:v>0.83829472804891703</c:v>
                      </c:pt>
                      <c:pt idx="181">
                        <c:v>0.64641704847072701</c:v>
                      </c:pt>
                      <c:pt idx="182">
                        <c:v>1.1774649907802699</c:v>
                      </c:pt>
                      <c:pt idx="183">
                        <c:v>0.70570671352846903</c:v>
                      </c:pt>
                      <c:pt idx="184">
                        <c:v>0.74690194993183501</c:v>
                      </c:pt>
                      <c:pt idx="185">
                        <c:v>0.70090247639294301</c:v>
                      </c:pt>
                      <c:pt idx="186">
                        <c:v>0.91015624588933497</c:v>
                      </c:pt>
                      <c:pt idx="187">
                        <c:v>0.91716051101684604</c:v>
                      </c:pt>
                      <c:pt idx="188">
                        <c:v>0.53295616445870198</c:v>
                      </c:pt>
                      <c:pt idx="189">
                        <c:v>0.56043462506656005</c:v>
                      </c:pt>
                      <c:pt idx="190">
                        <c:v>0.56698995417562004</c:v>
                      </c:pt>
                      <c:pt idx="191">
                        <c:v>0.58436604409382298</c:v>
                      </c:pt>
                      <c:pt idx="192">
                        <c:v>0.70070043720048103</c:v>
                      </c:pt>
                      <c:pt idx="193">
                        <c:v>0.49330998083640798</c:v>
                      </c:pt>
                      <c:pt idx="194">
                        <c:v>0.53212555318043198</c:v>
                      </c:pt>
                      <c:pt idx="195">
                        <c:v>0.70285560755894105</c:v>
                      </c:pt>
                      <c:pt idx="196">
                        <c:v>0.70285560755894105</c:v>
                      </c:pt>
                      <c:pt idx="197">
                        <c:v>0.64603537321090698</c:v>
                      </c:pt>
                      <c:pt idx="198">
                        <c:v>0.70543731081074701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5989-492F-A431-372A8822B9F7}"/>
                  </c:ext>
                </c:extLst>
              </c15:ser>
            </c15:filteredScatterSeries>
            <c15:filteredScatterSeries>
              <c15:ser>
                <c:idx val="1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'pitch1, ch3'</c15:sqref>
                        </c15:formulaRef>
                      </c:ext>
                    </c:extLst>
                    <c:strCache>
                      <c:ptCount val="1"/>
                      <c:pt idx="0">
                        <c:v>'pitch1, ch3'</c:v>
                      </c:pt>
                    </c:strCache>
                  </c:strRef>
                </c:tx>
                <c:spPr>
                  <a:ln w="28800">
                    <a:solidFill>
                      <a:srgbClr val="FF420E"/>
                    </a:solidFill>
                    <a:round/>
                  </a:ln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dLblPos val="r"/>
                  <c:showLegendKey val="0"/>
                  <c:showVal val="0"/>
                  <c:showCatName val="0"/>
                  <c:showSerName val="0"/>
                  <c:showPercent val="0"/>
                  <c:showBubbleSize val="1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h2d_max_3_1D_overlay!$A$3:$A$1000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110</c:v>
                      </c:pt>
                      <c:pt idx="12">
                        <c:v>120</c:v>
                      </c:pt>
                      <c:pt idx="13">
                        <c:v>130</c:v>
                      </c:pt>
                      <c:pt idx="14">
                        <c:v>140</c:v>
                      </c:pt>
                      <c:pt idx="15">
                        <c:v>150</c:v>
                      </c:pt>
                      <c:pt idx="16">
                        <c:v>160</c:v>
                      </c:pt>
                      <c:pt idx="17">
                        <c:v>170</c:v>
                      </c:pt>
                      <c:pt idx="18">
                        <c:v>180</c:v>
                      </c:pt>
                      <c:pt idx="19">
                        <c:v>190</c:v>
                      </c:pt>
                      <c:pt idx="20">
                        <c:v>200</c:v>
                      </c:pt>
                      <c:pt idx="21">
                        <c:v>210</c:v>
                      </c:pt>
                      <c:pt idx="22">
                        <c:v>220</c:v>
                      </c:pt>
                      <c:pt idx="23">
                        <c:v>230</c:v>
                      </c:pt>
                      <c:pt idx="24">
                        <c:v>240</c:v>
                      </c:pt>
                      <c:pt idx="25">
                        <c:v>250</c:v>
                      </c:pt>
                      <c:pt idx="26">
                        <c:v>260</c:v>
                      </c:pt>
                      <c:pt idx="27">
                        <c:v>270</c:v>
                      </c:pt>
                      <c:pt idx="28">
                        <c:v>280</c:v>
                      </c:pt>
                      <c:pt idx="29">
                        <c:v>290</c:v>
                      </c:pt>
                      <c:pt idx="30">
                        <c:v>300</c:v>
                      </c:pt>
                      <c:pt idx="31">
                        <c:v>310</c:v>
                      </c:pt>
                      <c:pt idx="32">
                        <c:v>320</c:v>
                      </c:pt>
                      <c:pt idx="33">
                        <c:v>330</c:v>
                      </c:pt>
                      <c:pt idx="34">
                        <c:v>340</c:v>
                      </c:pt>
                      <c:pt idx="35">
                        <c:v>350</c:v>
                      </c:pt>
                      <c:pt idx="36">
                        <c:v>360</c:v>
                      </c:pt>
                      <c:pt idx="37">
                        <c:v>370</c:v>
                      </c:pt>
                      <c:pt idx="38">
                        <c:v>380</c:v>
                      </c:pt>
                      <c:pt idx="39">
                        <c:v>390</c:v>
                      </c:pt>
                      <c:pt idx="40">
                        <c:v>400</c:v>
                      </c:pt>
                      <c:pt idx="41">
                        <c:v>410</c:v>
                      </c:pt>
                      <c:pt idx="42">
                        <c:v>420</c:v>
                      </c:pt>
                      <c:pt idx="43">
                        <c:v>430</c:v>
                      </c:pt>
                      <c:pt idx="44">
                        <c:v>440</c:v>
                      </c:pt>
                      <c:pt idx="45">
                        <c:v>450</c:v>
                      </c:pt>
                      <c:pt idx="46">
                        <c:v>460</c:v>
                      </c:pt>
                      <c:pt idx="47">
                        <c:v>470</c:v>
                      </c:pt>
                      <c:pt idx="48">
                        <c:v>480</c:v>
                      </c:pt>
                      <c:pt idx="49">
                        <c:v>490</c:v>
                      </c:pt>
                      <c:pt idx="50">
                        <c:v>500</c:v>
                      </c:pt>
                      <c:pt idx="51">
                        <c:v>510</c:v>
                      </c:pt>
                      <c:pt idx="52">
                        <c:v>520</c:v>
                      </c:pt>
                      <c:pt idx="53">
                        <c:v>530</c:v>
                      </c:pt>
                      <c:pt idx="54">
                        <c:v>540</c:v>
                      </c:pt>
                      <c:pt idx="55">
                        <c:v>550</c:v>
                      </c:pt>
                      <c:pt idx="56">
                        <c:v>560</c:v>
                      </c:pt>
                      <c:pt idx="57">
                        <c:v>570</c:v>
                      </c:pt>
                      <c:pt idx="58">
                        <c:v>580</c:v>
                      </c:pt>
                      <c:pt idx="59">
                        <c:v>590</c:v>
                      </c:pt>
                      <c:pt idx="60">
                        <c:v>600</c:v>
                      </c:pt>
                      <c:pt idx="61">
                        <c:v>610</c:v>
                      </c:pt>
                      <c:pt idx="62">
                        <c:v>620</c:v>
                      </c:pt>
                      <c:pt idx="63">
                        <c:v>630</c:v>
                      </c:pt>
                      <c:pt idx="64">
                        <c:v>640</c:v>
                      </c:pt>
                      <c:pt idx="65">
                        <c:v>650</c:v>
                      </c:pt>
                      <c:pt idx="66">
                        <c:v>660</c:v>
                      </c:pt>
                      <c:pt idx="67">
                        <c:v>670</c:v>
                      </c:pt>
                      <c:pt idx="68">
                        <c:v>680</c:v>
                      </c:pt>
                      <c:pt idx="69">
                        <c:v>690</c:v>
                      </c:pt>
                      <c:pt idx="70">
                        <c:v>700</c:v>
                      </c:pt>
                      <c:pt idx="71">
                        <c:v>710</c:v>
                      </c:pt>
                      <c:pt idx="72">
                        <c:v>720</c:v>
                      </c:pt>
                      <c:pt idx="73">
                        <c:v>730</c:v>
                      </c:pt>
                      <c:pt idx="74">
                        <c:v>740</c:v>
                      </c:pt>
                      <c:pt idx="75">
                        <c:v>750</c:v>
                      </c:pt>
                      <c:pt idx="76">
                        <c:v>760</c:v>
                      </c:pt>
                      <c:pt idx="77">
                        <c:v>770</c:v>
                      </c:pt>
                      <c:pt idx="78">
                        <c:v>780</c:v>
                      </c:pt>
                      <c:pt idx="79">
                        <c:v>790</c:v>
                      </c:pt>
                      <c:pt idx="80">
                        <c:v>800</c:v>
                      </c:pt>
                      <c:pt idx="81">
                        <c:v>810</c:v>
                      </c:pt>
                      <c:pt idx="82">
                        <c:v>820</c:v>
                      </c:pt>
                      <c:pt idx="83">
                        <c:v>830</c:v>
                      </c:pt>
                      <c:pt idx="84">
                        <c:v>840</c:v>
                      </c:pt>
                      <c:pt idx="85">
                        <c:v>850</c:v>
                      </c:pt>
                      <c:pt idx="86">
                        <c:v>860</c:v>
                      </c:pt>
                      <c:pt idx="87">
                        <c:v>870</c:v>
                      </c:pt>
                      <c:pt idx="88">
                        <c:v>880</c:v>
                      </c:pt>
                      <c:pt idx="89">
                        <c:v>890</c:v>
                      </c:pt>
                      <c:pt idx="90">
                        <c:v>900</c:v>
                      </c:pt>
                      <c:pt idx="91">
                        <c:v>910</c:v>
                      </c:pt>
                      <c:pt idx="92">
                        <c:v>920</c:v>
                      </c:pt>
                      <c:pt idx="93">
                        <c:v>930</c:v>
                      </c:pt>
                      <c:pt idx="94">
                        <c:v>940</c:v>
                      </c:pt>
                      <c:pt idx="95">
                        <c:v>950</c:v>
                      </c:pt>
                      <c:pt idx="96">
                        <c:v>960</c:v>
                      </c:pt>
                      <c:pt idx="97">
                        <c:v>970</c:v>
                      </c:pt>
                      <c:pt idx="98">
                        <c:v>980</c:v>
                      </c:pt>
                      <c:pt idx="99">
                        <c:v>990</c:v>
                      </c:pt>
                      <c:pt idx="100">
                        <c:v>1000</c:v>
                      </c:pt>
                      <c:pt idx="101">
                        <c:v>1010</c:v>
                      </c:pt>
                      <c:pt idx="102">
                        <c:v>1020</c:v>
                      </c:pt>
                      <c:pt idx="103">
                        <c:v>1030</c:v>
                      </c:pt>
                      <c:pt idx="104">
                        <c:v>1040</c:v>
                      </c:pt>
                      <c:pt idx="105">
                        <c:v>1050</c:v>
                      </c:pt>
                      <c:pt idx="106">
                        <c:v>1060</c:v>
                      </c:pt>
                      <c:pt idx="107">
                        <c:v>1070</c:v>
                      </c:pt>
                      <c:pt idx="108">
                        <c:v>1080</c:v>
                      </c:pt>
                      <c:pt idx="109">
                        <c:v>1090</c:v>
                      </c:pt>
                      <c:pt idx="110">
                        <c:v>1100</c:v>
                      </c:pt>
                      <c:pt idx="111">
                        <c:v>1110</c:v>
                      </c:pt>
                      <c:pt idx="112">
                        <c:v>1120</c:v>
                      </c:pt>
                      <c:pt idx="113">
                        <c:v>1130</c:v>
                      </c:pt>
                      <c:pt idx="114">
                        <c:v>1140</c:v>
                      </c:pt>
                      <c:pt idx="115">
                        <c:v>1150</c:v>
                      </c:pt>
                      <c:pt idx="116">
                        <c:v>1160</c:v>
                      </c:pt>
                      <c:pt idx="117">
                        <c:v>1170</c:v>
                      </c:pt>
                      <c:pt idx="118">
                        <c:v>1180</c:v>
                      </c:pt>
                      <c:pt idx="119">
                        <c:v>1190</c:v>
                      </c:pt>
                      <c:pt idx="120">
                        <c:v>1200</c:v>
                      </c:pt>
                      <c:pt idx="121">
                        <c:v>1210</c:v>
                      </c:pt>
                      <c:pt idx="122">
                        <c:v>1220</c:v>
                      </c:pt>
                      <c:pt idx="123">
                        <c:v>1230</c:v>
                      </c:pt>
                      <c:pt idx="124">
                        <c:v>1240</c:v>
                      </c:pt>
                      <c:pt idx="125">
                        <c:v>1250</c:v>
                      </c:pt>
                      <c:pt idx="126">
                        <c:v>1260</c:v>
                      </c:pt>
                      <c:pt idx="127">
                        <c:v>1270</c:v>
                      </c:pt>
                      <c:pt idx="128">
                        <c:v>1280</c:v>
                      </c:pt>
                      <c:pt idx="129">
                        <c:v>1290</c:v>
                      </c:pt>
                      <c:pt idx="130">
                        <c:v>1300</c:v>
                      </c:pt>
                      <c:pt idx="131">
                        <c:v>1310</c:v>
                      </c:pt>
                      <c:pt idx="132">
                        <c:v>1320</c:v>
                      </c:pt>
                      <c:pt idx="133">
                        <c:v>1330</c:v>
                      </c:pt>
                      <c:pt idx="134">
                        <c:v>1340</c:v>
                      </c:pt>
                      <c:pt idx="135">
                        <c:v>1350</c:v>
                      </c:pt>
                      <c:pt idx="136">
                        <c:v>1360</c:v>
                      </c:pt>
                      <c:pt idx="137">
                        <c:v>1370</c:v>
                      </c:pt>
                      <c:pt idx="138">
                        <c:v>1380</c:v>
                      </c:pt>
                      <c:pt idx="139">
                        <c:v>1390</c:v>
                      </c:pt>
                      <c:pt idx="140">
                        <c:v>1400</c:v>
                      </c:pt>
                      <c:pt idx="141">
                        <c:v>1410</c:v>
                      </c:pt>
                      <c:pt idx="142">
                        <c:v>1420</c:v>
                      </c:pt>
                      <c:pt idx="143">
                        <c:v>1430</c:v>
                      </c:pt>
                      <c:pt idx="144">
                        <c:v>1440</c:v>
                      </c:pt>
                      <c:pt idx="145">
                        <c:v>1450</c:v>
                      </c:pt>
                      <c:pt idx="146">
                        <c:v>1460</c:v>
                      </c:pt>
                      <c:pt idx="147">
                        <c:v>1470</c:v>
                      </c:pt>
                      <c:pt idx="148">
                        <c:v>1480</c:v>
                      </c:pt>
                      <c:pt idx="149">
                        <c:v>1490</c:v>
                      </c:pt>
                      <c:pt idx="150">
                        <c:v>1500</c:v>
                      </c:pt>
                      <c:pt idx="151">
                        <c:v>1510</c:v>
                      </c:pt>
                      <c:pt idx="152">
                        <c:v>1520</c:v>
                      </c:pt>
                      <c:pt idx="153">
                        <c:v>1530</c:v>
                      </c:pt>
                      <c:pt idx="154">
                        <c:v>1540</c:v>
                      </c:pt>
                      <c:pt idx="155">
                        <c:v>1550</c:v>
                      </c:pt>
                      <c:pt idx="156">
                        <c:v>1560</c:v>
                      </c:pt>
                      <c:pt idx="157">
                        <c:v>1570</c:v>
                      </c:pt>
                      <c:pt idx="158">
                        <c:v>1580</c:v>
                      </c:pt>
                      <c:pt idx="159">
                        <c:v>1590</c:v>
                      </c:pt>
                      <c:pt idx="160">
                        <c:v>1600</c:v>
                      </c:pt>
                      <c:pt idx="161">
                        <c:v>1610</c:v>
                      </c:pt>
                      <c:pt idx="162">
                        <c:v>1620</c:v>
                      </c:pt>
                      <c:pt idx="163">
                        <c:v>1630</c:v>
                      </c:pt>
                      <c:pt idx="164">
                        <c:v>1640</c:v>
                      </c:pt>
                      <c:pt idx="165">
                        <c:v>1650</c:v>
                      </c:pt>
                      <c:pt idx="166">
                        <c:v>1660</c:v>
                      </c:pt>
                      <c:pt idx="167">
                        <c:v>1670</c:v>
                      </c:pt>
                      <c:pt idx="168">
                        <c:v>1680</c:v>
                      </c:pt>
                      <c:pt idx="169">
                        <c:v>1690</c:v>
                      </c:pt>
                      <c:pt idx="170">
                        <c:v>1700</c:v>
                      </c:pt>
                      <c:pt idx="171">
                        <c:v>1710</c:v>
                      </c:pt>
                      <c:pt idx="172">
                        <c:v>1720</c:v>
                      </c:pt>
                      <c:pt idx="173">
                        <c:v>1730</c:v>
                      </c:pt>
                      <c:pt idx="174">
                        <c:v>1740</c:v>
                      </c:pt>
                      <c:pt idx="175">
                        <c:v>1750</c:v>
                      </c:pt>
                      <c:pt idx="176">
                        <c:v>1760</c:v>
                      </c:pt>
                      <c:pt idx="177">
                        <c:v>1770</c:v>
                      </c:pt>
                      <c:pt idx="178">
                        <c:v>1780</c:v>
                      </c:pt>
                      <c:pt idx="179">
                        <c:v>1790</c:v>
                      </c:pt>
                      <c:pt idx="180">
                        <c:v>1800</c:v>
                      </c:pt>
                      <c:pt idx="181">
                        <c:v>1810</c:v>
                      </c:pt>
                      <c:pt idx="182">
                        <c:v>1820</c:v>
                      </c:pt>
                      <c:pt idx="183">
                        <c:v>1830</c:v>
                      </c:pt>
                      <c:pt idx="184">
                        <c:v>1840</c:v>
                      </c:pt>
                      <c:pt idx="185">
                        <c:v>1850</c:v>
                      </c:pt>
                      <c:pt idx="186">
                        <c:v>1860</c:v>
                      </c:pt>
                      <c:pt idx="187">
                        <c:v>1870</c:v>
                      </c:pt>
                      <c:pt idx="188">
                        <c:v>1880</c:v>
                      </c:pt>
                      <c:pt idx="189">
                        <c:v>1890</c:v>
                      </c:pt>
                      <c:pt idx="190">
                        <c:v>1900</c:v>
                      </c:pt>
                      <c:pt idx="191">
                        <c:v>1910</c:v>
                      </c:pt>
                      <c:pt idx="192">
                        <c:v>1920</c:v>
                      </c:pt>
                      <c:pt idx="193">
                        <c:v>1930</c:v>
                      </c:pt>
                      <c:pt idx="194">
                        <c:v>1940</c:v>
                      </c:pt>
                      <c:pt idx="195">
                        <c:v>1950</c:v>
                      </c:pt>
                      <c:pt idx="196">
                        <c:v>1960</c:v>
                      </c:pt>
                      <c:pt idx="197">
                        <c:v>1970</c:v>
                      </c:pt>
                      <c:pt idx="198">
                        <c:v>1980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h2d_max_3_1D_overlay!$F$3:$F$1000</c15:sqref>
                        </c15:formulaRef>
                      </c:ext>
                    </c:extLst>
                    <c:numCache>
                      <c:formatCode>General</c:formatCode>
                      <c:ptCount val="998"/>
                      <c:pt idx="0">
                        <c:v>1.1631420974073701</c:v>
                      </c:pt>
                      <c:pt idx="1">
                        <c:v>1.06263469005453</c:v>
                      </c:pt>
                      <c:pt idx="2">
                        <c:v>0.94546963428628905</c:v>
                      </c:pt>
                      <c:pt idx="3">
                        <c:v>1.2092761952301601</c:v>
                      </c:pt>
                      <c:pt idx="4">
                        <c:v>1.0141433312975101</c:v>
                      </c:pt>
                      <c:pt idx="5">
                        <c:v>0.44201237374338598</c:v>
                      </c:pt>
                      <c:pt idx="6">
                        <c:v>0.57576776578508604</c:v>
                      </c:pt>
                      <c:pt idx="7">
                        <c:v>0.57614944104490595</c:v>
                      </c:pt>
                      <c:pt idx="8">
                        <c:v>0.45770473521331301</c:v>
                      </c:pt>
                      <c:pt idx="9">
                        <c:v>0.50716148368243497</c:v>
                      </c:pt>
                      <c:pt idx="10">
                        <c:v>0.60872394463111601</c:v>
                      </c:pt>
                      <c:pt idx="11">
                        <c:v>0.97081537904410498</c:v>
                      </c:pt>
                      <c:pt idx="12">
                        <c:v>0.818359389387328</c:v>
                      </c:pt>
                      <c:pt idx="13">
                        <c:v>0.82455549774498804</c:v>
                      </c:pt>
                      <c:pt idx="14">
                        <c:v>0.52056394774338299</c:v>
                      </c:pt>
                      <c:pt idx="15">
                        <c:v>0.81728177851644102</c:v>
                      </c:pt>
                      <c:pt idx="16">
                        <c:v>0.55486708879470803</c:v>
                      </c:pt>
                      <c:pt idx="17">
                        <c:v>0.65710308222935099</c:v>
                      </c:pt>
                      <c:pt idx="18">
                        <c:v>0.69113687194626905</c:v>
                      </c:pt>
                      <c:pt idx="19">
                        <c:v>0.45081269124458601</c:v>
                      </c:pt>
                      <c:pt idx="20">
                        <c:v>1.7196030452333699</c:v>
                      </c:pt>
                      <c:pt idx="21">
                        <c:v>2.1137527350721701</c:v>
                      </c:pt>
                      <c:pt idx="22">
                        <c:v>2.8071794016607901</c:v>
                      </c:pt>
                      <c:pt idx="23">
                        <c:v>3.1758711255829901</c:v>
                      </c:pt>
                      <c:pt idx="24">
                        <c:v>3.5642960975910101</c:v>
                      </c:pt>
                      <c:pt idx="25">
                        <c:v>3.8570626028652799</c:v>
                      </c:pt>
                      <c:pt idx="26">
                        <c:v>4.1800244101162596</c:v>
                      </c:pt>
                      <c:pt idx="27">
                        <c:v>4.6375044460954298</c:v>
                      </c:pt>
                      <c:pt idx="28">
                        <c:v>5.0050061324547102</c:v>
                      </c:pt>
                      <c:pt idx="29">
                        <c:v>5.35634427235044</c:v>
                      </c:pt>
                      <c:pt idx="30">
                        <c:v>6.1550152712854898</c:v>
                      </c:pt>
                      <c:pt idx="31">
                        <c:v>6.3309311866760298</c:v>
                      </c:pt>
                      <c:pt idx="32">
                        <c:v>6.40025591028148</c:v>
                      </c:pt>
                      <c:pt idx="33">
                        <c:v>6.1923939606239102</c:v>
                      </c:pt>
                      <c:pt idx="34">
                        <c:v>6.1900817114731401</c:v>
                      </c:pt>
                      <c:pt idx="35">
                        <c:v>5.7440959174057502</c:v>
                      </c:pt>
                      <c:pt idx="36">
                        <c:v>1.6219467952333699</c:v>
                      </c:pt>
                      <c:pt idx="37">
                        <c:v>0.80504669197674505</c:v>
                      </c:pt>
                      <c:pt idx="38">
                        <c:v>0.82504939416359202</c:v>
                      </c:pt>
                      <c:pt idx="39">
                        <c:v>0.64967223282518105</c:v>
                      </c:pt>
                      <c:pt idx="40">
                        <c:v>0.86346083673937601</c:v>
                      </c:pt>
                      <c:pt idx="41">
                        <c:v>0.74270383037369803</c:v>
                      </c:pt>
                      <c:pt idx="42">
                        <c:v>0.60773615179390705</c:v>
                      </c:pt>
                      <c:pt idx="43">
                        <c:v>0.51739853003929404</c:v>
                      </c:pt>
                      <c:pt idx="44">
                        <c:v>0.70914153395028001</c:v>
                      </c:pt>
                      <c:pt idx="45">
                        <c:v>0.57637393474578902</c:v>
                      </c:pt>
                      <c:pt idx="46">
                        <c:v>0.56714708435124395</c:v>
                      </c:pt>
                      <c:pt idx="47">
                        <c:v>0.56714708435124395</c:v>
                      </c:pt>
                      <c:pt idx="48">
                        <c:v>0.64953755715797701</c:v>
                      </c:pt>
                      <c:pt idx="49">
                        <c:v>1.2105783511852399</c:v>
                      </c:pt>
                      <c:pt idx="50">
                        <c:v>5.5916621767241397</c:v>
                      </c:pt>
                      <c:pt idx="51">
                        <c:v>12.3916354672662</c:v>
                      </c:pt>
                      <c:pt idx="52">
                        <c:v>15.0390625</c:v>
                      </c:pt>
                      <c:pt idx="53">
                        <c:v>18.3570631619158</c:v>
                      </c:pt>
                      <c:pt idx="54">
                        <c:v>20.792092948124299</c:v>
                      </c:pt>
                      <c:pt idx="55">
                        <c:v>22.430271937929401</c:v>
                      </c:pt>
                      <c:pt idx="56">
                        <c:v>23.897539336105901</c:v>
                      </c:pt>
                      <c:pt idx="57">
                        <c:v>25.407215644573299</c:v>
                      </c:pt>
                      <c:pt idx="58">
                        <c:v>27.489022550911699</c:v>
                      </c:pt>
                      <c:pt idx="59">
                        <c:v>29.788254047262299</c:v>
                      </c:pt>
                      <c:pt idx="60">
                        <c:v>31.296111797464299</c:v>
                      </c:pt>
                      <c:pt idx="61">
                        <c:v>33.055427156645699</c:v>
                      </c:pt>
                      <c:pt idx="62">
                        <c:v>33.697825464709098</c:v>
                      </c:pt>
                      <c:pt idx="63">
                        <c:v>32.342739762930997</c:v>
                      </c:pt>
                      <c:pt idx="64">
                        <c:v>29.297818808719999</c:v>
                      </c:pt>
                      <c:pt idx="65">
                        <c:v>30.7876915767275</c:v>
                      </c:pt>
                      <c:pt idx="66">
                        <c:v>20.192708640263</c:v>
                      </c:pt>
                      <c:pt idx="67">
                        <c:v>5.2166396173937599</c:v>
                      </c:pt>
                      <c:pt idx="68">
                        <c:v>2.1101382271996898</c:v>
                      </c:pt>
                      <c:pt idx="69">
                        <c:v>1.06546334151564</c:v>
                      </c:pt>
                      <c:pt idx="70">
                        <c:v>0.72478898640336697</c:v>
                      </c:pt>
                      <c:pt idx="71">
                        <c:v>0.51515354164715499</c:v>
                      </c:pt>
                      <c:pt idx="72">
                        <c:v>0.58191901650921996</c:v>
                      </c:pt>
                      <c:pt idx="73">
                        <c:v>0.58683547480353004</c:v>
                      </c:pt>
                      <c:pt idx="74">
                        <c:v>0.91877692732317695</c:v>
                      </c:pt>
                      <c:pt idx="75">
                        <c:v>0.56470005676664203</c:v>
                      </c:pt>
                      <c:pt idx="76">
                        <c:v>0.95126166425902303</c:v>
                      </c:pt>
                      <c:pt idx="77">
                        <c:v>0.54132989768324202</c:v>
                      </c:pt>
                      <c:pt idx="78">
                        <c:v>0.84455819993183501</c:v>
                      </c:pt>
                      <c:pt idx="79">
                        <c:v>1.13862701531114</c:v>
                      </c:pt>
                      <c:pt idx="80">
                        <c:v>3.7137438511026302</c:v>
                      </c:pt>
                      <c:pt idx="81">
                        <c:v>24.597163035951802</c:v>
                      </c:pt>
                      <c:pt idx="82">
                        <c:v>29.0402511070515</c:v>
                      </c:pt>
                      <c:pt idx="83">
                        <c:v>31.296447227741101</c:v>
                      </c:pt>
                      <c:pt idx="84">
                        <c:v>33.655038373223697</c:v>
                      </c:pt>
                      <c:pt idx="85">
                        <c:v>32.457884426774598</c:v>
                      </c:pt>
                      <c:pt idx="86">
                        <c:v>31.5244247173441</c:v>
                      </c:pt>
                      <c:pt idx="87">
                        <c:v>30.085465003704201</c:v>
                      </c:pt>
                      <c:pt idx="88">
                        <c:v>28.675802822770699</c:v>
                      </c:pt>
                      <c:pt idx="89">
                        <c:v>26.806640625</c:v>
                      </c:pt>
                      <c:pt idx="90">
                        <c:v>25.4468835633377</c:v>
                      </c:pt>
                      <c:pt idx="91">
                        <c:v>24.1883310778388</c:v>
                      </c:pt>
                      <c:pt idx="92">
                        <c:v>22.268117707351202</c:v>
                      </c:pt>
                      <c:pt idx="93">
                        <c:v>20.2933278577081</c:v>
                      </c:pt>
                      <c:pt idx="94">
                        <c:v>17.3163381116144</c:v>
                      </c:pt>
                      <c:pt idx="95">
                        <c:v>14.4431130639438</c:v>
                      </c:pt>
                      <c:pt idx="96">
                        <c:v>13.3073814984026</c:v>
                      </c:pt>
                      <c:pt idx="97">
                        <c:v>4.8186063766479501</c:v>
                      </c:pt>
                      <c:pt idx="98">
                        <c:v>1.75610636842662</c:v>
                      </c:pt>
                      <c:pt idx="99">
                        <c:v>0.91857488813071397</c:v>
                      </c:pt>
                      <c:pt idx="100">
                        <c:v>0.67241376843945699</c:v>
                      </c:pt>
                      <c:pt idx="101">
                        <c:v>0.66356859330473295</c:v>
                      </c:pt>
                      <c:pt idx="102">
                        <c:v>0.81169178773616901</c:v>
                      </c:pt>
                      <c:pt idx="103">
                        <c:v>0.69053070298556596</c:v>
                      </c:pt>
                      <c:pt idx="104">
                        <c:v>0.44800644290858299</c:v>
                      </c:pt>
                      <c:pt idx="105">
                        <c:v>0.57381463461908799</c:v>
                      </c:pt>
                      <c:pt idx="106">
                        <c:v>0.49503861830152301</c:v>
                      </c:pt>
                      <c:pt idx="107">
                        <c:v>0.68402028289334504</c:v>
                      </c:pt>
                      <c:pt idx="108">
                        <c:v>0.90108657705372797</c:v>
                      </c:pt>
                      <c:pt idx="109">
                        <c:v>0.77451508620689702</c:v>
                      </c:pt>
                      <c:pt idx="110">
                        <c:v>0.726001272941458</c:v>
                      </c:pt>
                      <c:pt idx="111">
                        <c:v>2.2675781414426601</c:v>
                      </c:pt>
                      <c:pt idx="112">
                        <c:v>5.7560164352943204</c:v>
                      </c:pt>
                      <c:pt idx="113">
                        <c:v>5.9154543383368097</c:v>
                      </c:pt>
                      <c:pt idx="114">
                        <c:v>6.7173805730096197</c:v>
                      </c:pt>
                      <c:pt idx="115">
                        <c:v>6.3568156341026603</c:v>
                      </c:pt>
                      <c:pt idx="116">
                        <c:v>6.1631420563007202</c:v>
                      </c:pt>
                      <c:pt idx="117">
                        <c:v>5.9063623691427303</c:v>
                      </c:pt>
                      <c:pt idx="118">
                        <c:v>5.60854426745711</c:v>
                      </c:pt>
                      <c:pt idx="119">
                        <c:v>4.8385640670513297</c:v>
                      </c:pt>
                      <c:pt idx="120">
                        <c:v>4.57266980204089</c:v>
                      </c:pt>
                      <c:pt idx="121">
                        <c:v>4.3577810813640703</c:v>
                      </c:pt>
                      <c:pt idx="122">
                        <c:v>3.7589348595717902</c:v>
                      </c:pt>
                      <c:pt idx="123">
                        <c:v>3.7297503701571801</c:v>
                      </c:pt>
                      <c:pt idx="124">
                        <c:v>3.54604433322775</c:v>
                      </c:pt>
                      <c:pt idx="125">
                        <c:v>2.7019576779727301</c:v>
                      </c:pt>
                      <c:pt idx="126">
                        <c:v>2.28347243933842</c:v>
                      </c:pt>
                      <c:pt idx="127">
                        <c:v>1.38820039814916</c:v>
                      </c:pt>
                      <c:pt idx="128">
                        <c:v>0.50361439071852598</c:v>
                      </c:pt>
                      <c:pt idx="129">
                        <c:v>0.80563040642902795</c:v>
                      </c:pt>
                      <c:pt idx="130">
                        <c:v>0.56919003355092002</c:v>
                      </c:pt>
                      <c:pt idx="131">
                        <c:v>0.55084860530392898</c:v>
                      </c:pt>
                      <c:pt idx="132">
                        <c:v>0.64066987613151805</c:v>
                      </c:pt>
                      <c:pt idx="133">
                        <c:v>0.63546156061106696</c:v>
                      </c:pt>
                      <c:pt idx="134">
                        <c:v>0.70202494489735601</c:v>
                      </c:pt>
                      <c:pt idx="135">
                        <c:v>0.73435255165757796</c:v>
                      </c:pt>
                      <c:pt idx="136">
                        <c:v>0.58463539542822995</c:v>
                      </c:pt>
                      <c:pt idx="137">
                        <c:v>0.54391165231836303</c:v>
                      </c:pt>
                      <c:pt idx="138">
                        <c:v>0.46044362002405598</c:v>
                      </c:pt>
                      <c:pt idx="139">
                        <c:v>0.692012392241379</c:v>
                      </c:pt>
                      <c:pt idx="140">
                        <c:v>0.594647999467521</c:v>
                      </c:pt>
                      <c:pt idx="141">
                        <c:v>0.60627691704651399</c:v>
                      </c:pt>
                      <c:pt idx="142">
                        <c:v>0.61186690782678499</c:v>
                      </c:pt>
                      <c:pt idx="143">
                        <c:v>0.67551187400160195</c:v>
                      </c:pt>
                      <c:pt idx="144">
                        <c:v>0.82594736896712195</c:v>
                      </c:pt>
                      <c:pt idx="145">
                        <c:v>1.1123158808412199</c:v>
                      </c:pt>
                      <c:pt idx="146">
                        <c:v>0.80908762997594397</c:v>
                      </c:pt>
                      <c:pt idx="147">
                        <c:v>1.1844243468909399</c:v>
                      </c:pt>
                      <c:pt idx="148">
                        <c:v>1.0085084315004</c:v>
                      </c:pt>
                      <c:pt idx="149">
                        <c:v>1.0947153486054499</c:v>
                      </c:pt>
                      <c:pt idx="150">
                        <c:v>0.973509303454695</c:v>
                      </c:pt>
                      <c:pt idx="151">
                        <c:v>0.71333960212510195</c:v>
                      </c:pt>
                      <c:pt idx="152">
                        <c:v>0.66065012380994603</c:v>
                      </c:pt>
                      <c:pt idx="153">
                        <c:v>0.86929777572894895</c:v>
                      </c:pt>
                      <c:pt idx="154">
                        <c:v>0.59309894668644902</c:v>
                      </c:pt>
                      <c:pt idx="155">
                        <c:v>0.51528826869767297</c:v>
                      </c:pt>
                      <c:pt idx="156">
                        <c:v>0.86720996889574797</c:v>
                      </c:pt>
                      <c:pt idx="157">
                        <c:v>0.77543551551884604</c:v>
                      </c:pt>
                      <c:pt idx="158">
                        <c:v>0.78338271585004104</c:v>
                      </c:pt>
                      <c:pt idx="159">
                        <c:v>0.544764718105053</c:v>
                      </c:pt>
                      <c:pt idx="160">
                        <c:v>0.56620420053087395</c:v>
                      </c:pt>
                      <c:pt idx="161">
                        <c:v>0.723711375532479</c:v>
                      </c:pt>
                      <c:pt idx="162">
                        <c:v>0.72178069887490104</c:v>
                      </c:pt>
                      <c:pt idx="163">
                        <c:v>0.70218212645629396</c:v>
                      </c:pt>
                      <c:pt idx="164">
                        <c:v>0.84047235291579703</c:v>
                      </c:pt>
                      <c:pt idx="165">
                        <c:v>0.65211926040978296</c:v>
                      </c:pt>
                      <c:pt idx="166">
                        <c:v>0.55132004721411298</c:v>
                      </c:pt>
                      <c:pt idx="167">
                        <c:v>0.51075343427986897</c:v>
                      </c:pt>
                      <c:pt idx="168">
                        <c:v>0.629647076129913</c:v>
                      </c:pt>
                      <c:pt idx="169">
                        <c:v>0.64390265736086605</c:v>
                      </c:pt>
                      <c:pt idx="170">
                        <c:v>0.66677892002566097</c:v>
                      </c:pt>
                      <c:pt idx="171">
                        <c:v>0.54963631876583796</c:v>
                      </c:pt>
                      <c:pt idx="172">
                        <c:v>0.59967673030392898</c:v>
                      </c:pt>
                      <c:pt idx="173">
                        <c:v>0.69073274217802905</c:v>
                      </c:pt>
                      <c:pt idx="174">
                        <c:v>0.886673865647152</c:v>
                      </c:pt>
                      <c:pt idx="175">
                        <c:v>0.84330100437690503</c:v>
                      </c:pt>
                      <c:pt idx="176">
                        <c:v>0.732242290315957</c:v>
                      </c:pt>
                      <c:pt idx="177">
                        <c:v>0.60847699642181396</c:v>
                      </c:pt>
                      <c:pt idx="178">
                        <c:v>1.43148344138573</c:v>
                      </c:pt>
                      <c:pt idx="179">
                        <c:v>0.81925736419085804</c:v>
                      </c:pt>
                      <c:pt idx="180">
                        <c:v>1.19041841605614</c:v>
                      </c:pt>
                      <c:pt idx="181">
                        <c:v>1.0092492761283101</c:v>
                      </c:pt>
                      <c:pt idx="182">
                        <c:v>1.12248566643945</c:v>
                      </c:pt>
                      <c:pt idx="183">
                        <c:v>0.83075160610264698</c:v>
                      </c:pt>
                      <c:pt idx="184">
                        <c:v>1.0951419328821099</c:v>
                      </c:pt>
                      <c:pt idx="185">
                        <c:v>1.0312948761315199</c:v>
                      </c:pt>
                      <c:pt idx="186">
                        <c:v>0.57567799913472195</c:v>
                      </c:pt>
                      <c:pt idx="187">
                        <c:v>1.0236170785180501</c:v>
                      </c:pt>
                      <c:pt idx="188">
                        <c:v>0.639008602191662</c:v>
                      </c:pt>
                      <c:pt idx="189">
                        <c:v>0.52947648640336697</c:v>
                      </c:pt>
                      <c:pt idx="190">
                        <c:v>0.52947648640336697</c:v>
                      </c:pt>
                      <c:pt idx="191">
                        <c:v>0.53791758315316596</c:v>
                      </c:pt>
                      <c:pt idx="192">
                        <c:v>0.75323273395669899</c:v>
                      </c:pt>
                      <c:pt idx="193">
                        <c:v>0.74813669097834601</c:v>
                      </c:pt>
                      <c:pt idx="194">
                        <c:v>0.62396731869927802</c:v>
                      </c:pt>
                      <c:pt idx="195">
                        <c:v>0.626930697210904</c:v>
                      </c:pt>
                      <c:pt idx="196">
                        <c:v>0.482399401993587</c:v>
                      </c:pt>
                      <c:pt idx="197">
                        <c:v>0.70602102526303001</c:v>
                      </c:pt>
                      <c:pt idx="198">
                        <c:v>0.50823904317000801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5989-492F-A431-372A8822B9F7}"/>
                  </c:ext>
                </c:extLst>
              </c15:ser>
            </c15:filteredScatterSeries>
          </c:ext>
        </c:extLst>
      </c:scatterChart>
      <c:valAx>
        <c:axId val="89721944"/>
        <c:scaling>
          <c:orientation val="minMax"/>
          <c:max val="5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Position [µm]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crossAx val="93740139"/>
        <c:crossesAt val="0"/>
        <c:crossBetween val="midCat"/>
      </c:valAx>
      <c:valAx>
        <c:axId val="93740139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Signal amplitude</a:t>
                </a:r>
                <a:r>
                  <a:rPr lang="en-US" baseline="0"/>
                  <a:t> [a.u.]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1.0851681397416451E-2"/>
              <c:y val="0.20553639422457773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crossAx val="89721944"/>
        <c:crosses val="autoZero"/>
        <c:crossBetween val="midCat"/>
      </c:valAx>
      <c:spPr>
        <a:noFill/>
        <a:ln>
          <a:solidFill>
            <a:srgbClr val="B3B3B3"/>
          </a:solidFill>
        </a:ln>
      </c:spPr>
    </c:plotArea>
    <c:legend>
      <c:legendPos val="t"/>
      <c:layout>
        <c:manualLayout>
          <c:xMode val="edge"/>
          <c:yMode val="edge"/>
          <c:x val="0.21898257221454326"/>
          <c:y val="9.6492571021761352E-3"/>
          <c:w val="0.54333612258773079"/>
          <c:h val="8.7243340208112446E-2"/>
        </c:manualLayout>
      </c:layout>
      <c:overlay val="0"/>
      <c:spPr>
        <a:noFill/>
        <a:ln>
          <a:noFill/>
        </a:ln>
      </c:spPr>
    </c:legend>
    <c:plotVisOnly val="1"/>
    <c:dispBlanksAs val="span"/>
    <c:showDLblsOverMax val="1"/>
  </c:chart>
  <c:spPr>
    <a:solidFill>
      <a:srgbClr val="FFFFFF"/>
    </a:solidFill>
    <a:ln>
      <a:noFill/>
    </a:ln>
  </c:spPr>
  <c:txPr>
    <a:bodyPr/>
    <a:lstStyle/>
    <a:p>
      <a:pPr>
        <a:defRPr>
          <a:latin typeface="+mn-lt"/>
          <a:cs typeface="Arial" panose="020B0604020202020204" pitchFamily="34" charset="0"/>
        </a:defRPr>
      </a:pPr>
      <a:endParaRPr lang="en-FI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</cdr:x>
      <cdr:y>0.13088</cdr:y>
    </cdr:from>
    <cdr:to>
      <cdr:x>0.5</cdr:x>
      <cdr:y>0.85523</cdr:y>
    </cdr:to>
    <cdr:cxnSp macro="">
      <cdr:nvCxnSpPr>
        <cdr:cNvPr id="8" name="Straight Connector 7">
          <a:extLst xmlns:a="http://schemas.openxmlformats.org/drawingml/2006/main">
            <a:ext uri="{FF2B5EF4-FFF2-40B4-BE49-F238E27FC236}">
              <a16:creationId xmlns:a16="http://schemas.microsoft.com/office/drawing/2014/main" id="{4F0D4115-CC57-4BA6-8D22-FEFE0C76FA54}"/>
            </a:ext>
          </a:extLst>
        </cdr:cNvPr>
        <cdr:cNvCxnSpPr/>
      </cdr:nvCxnSpPr>
      <cdr:spPr>
        <a:xfrm xmlns:a="http://schemas.openxmlformats.org/drawingml/2006/main">
          <a:off x="1969843" y="318893"/>
          <a:ext cx="0" cy="176483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0.64666</cdr:x>
      <cdr:y>0.13088</cdr:y>
    </cdr:from>
    <cdr:to>
      <cdr:x>0.64666</cdr:x>
      <cdr:y>0.84717</cdr:y>
    </cdr:to>
    <cdr:cxnSp macro="">
      <cdr:nvCxnSpPr>
        <cdr:cNvPr id="10" name="Straight Connector 9">
          <a:extLst xmlns:a="http://schemas.openxmlformats.org/drawingml/2006/main">
            <a:ext uri="{FF2B5EF4-FFF2-40B4-BE49-F238E27FC236}">
              <a16:creationId xmlns:a16="http://schemas.microsoft.com/office/drawing/2014/main" id="{BCA18B66-7ED1-4643-9063-7AC41EEDD969}"/>
            </a:ext>
          </a:extLst>
        </cdr:cNvPr>
        <cdr:cNvCxnSpPr/>
      </cdr:nvCxnSpPr>
      <cdr:spPr>
        <a:xfrm xmlns:a="http://schemas.openxmlformats.org/drawingml/2006/main">
          <a:off x="2547642" y="318893"/>
          <a:ext cx="1" cy="174519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0.58275</cdr:x>
      <cdr:y>0.13029</cdr:y>
    </cdr:from>
    <cdr:to>
      <cdr:x>0.69341</cdr:x>
      <cdr:y>0.84844</cdr:y>
    </cdr:to>
    <cdr:sp macro="" textlink="">
      <cdr:nvSpPr>
        <cdr:cNvPr id="4" name="Rectangle 3">
          <a:extLst xmlns:a="http://schemas.openxmlformats.org/drawingml/2006/main">
            <a:ext uri="{FF2B5EF4-FFF2-40B4-BE49-F238E27FC236}">
              <a16:creationId xmlns:a16="http://schemas.microsoft.com/office/drawing/2014/main" id="{3956B5E5-0638-46ED-A8D9-8735FA03970C}"/>
            </a:ext>
          </a:extLst>
        </cdr:cNvPr>
        <cdr:cNvSpPr/>
      </cdr:nvSpPr>
      <cdr:spPr>
        <a:xfrm xmlns:a="http://schemas.openxmlformats.org/drawingml/2006/main">
          <a:off x="2237160" y="317452"/>
          <a:ext cx="424821" cy="174974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20000"/>
            <a:lumOff val="80000"/>
            <a:alpha val="30000"/>
          </a:schemeClr>
        </a:solidFill>
        <a:ln xmlns:a="http://schemas.openxmlformats.org/drawingml/2006/main" w="9525">
          <a:solidFill>
            <a:schemeClr val="accent2">
              <a:lumMod val="60000"/>
              <a:lumOff val="40000"/>
            </a:schemeClr>
          </a:solidFill>
          <a:prstDash val="dashDot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0.43497</cdr:x>
      <cdr:y>0.13029</cdr:y>
    </cdr:from>
    <cdr:to>
      <cdr:x>0.54563</cdr:x>
      <cdr:y>0.84844</cdr:y>
    </cdr:to>
    <cdr:sp macro="" textlink="">
      <cdr:nvSpPr>
        <cdr:cNvPr id="6" name="Rectangle 5">
          <a:extLst xmlns:a="http://schemas.openxmlformats.org/drawingml/2006/main">
            <a:ext uri="{FF2B5EF4-FFF2-40B4-BE49-F238E27FC236}">
              <a16:creationId xmlns:a16="http://schemas.microsoft.com/office/drawing/2014/main" id="{1E61D0AF-3AD2-4435-8A2E-079565AB722D}"/>
            </a:ext>
          </a:extLst>
        </cdr:cNvPr>
        <cdr:cNvSpPr/>
      </cdr:nvSpPr>
      <cdr:spPr>
        <a:xfrm xmlns:a="http://schemas.openxmlformats.org/drawingml/2006/main">
          <a:off x="1669838" y="317451"/>
          <a:ext cx="424820" cy="174974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20000"/>
            <a:lumOff val="80000"/>
            <a:alpha val="40000"/>
          </a:schemeClr>
        </a:solidFill>
        <a:ln xmlns:a="http://schemas.openxmlformats.org/drawingml/2006/main" w="9525">
          <a:solidFill>
            <a:srgbClr val="F94B1B"/>
          </a:solidFill>
          <a:prstDash val="dashDot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>
              <a:solidFill>
                <a:schemeClr val="lt1"/>
              </a:solidFill>
              <a:effectLst/>
              <a:latin typeface="+mn-lt"/>
              <a:ea typeface="+mn-ea"/>
              <a:cs typeface="+mn-cs"/>
            </a:rPr>
            <a:t>eν</a:t>
          </a:r>
          <a:endParaRPr lang="en-US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0.38051</cdr:x>
      <cdr:y>0.11884</cdr:y>
    </cdr:from>
    <cdr:to>
      <cdr:x>0.38471</cdr:x>
      <cdr:y>0.7199</cdr:y>
    </cdr:to>
    <cdr:cxnSp macro="">
      <cdr:nvCxnSpPr>
        <cdr:cNvPr id="2" name="Straight Connector 1">
          <a:extLst xmlns:a="http://schemas.openxmlformats.org/drawingml/2006/main">
            <a:ext uri="{FF2B5EF4-FFF2-40B4-BE49-F238E27FC236}">
              <a16:creationId xmlns:a16="http://schemas.microsoft.com/office/drawing/2014/main" id="{AA40339D-5349-41F3-B7F4-193F1D191CC8}"/>
            </a:ext>
          </a:extLst>
        </cdr:cNvPr>
        <cdr:cNvCxnSpPr/>
      </cdr:nvCxnSpPr>
      <cdr:spPr>
        <a:xfrm xmlns:a="http://schemas.openxmlformats.org/drawingml/2006/main">
          <a:off x="1383455" y="313671"/>
          <a:ext cx="15270" cy="1586498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C0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0.77872</cdr:x>
      <cdr:y>0.13196</cdr:y>
    </cdr:from>
    <cdr:to>
      <cdr:x>0.78292</cdr:x>
      <cdr:y>0.73302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C2B70226-50FC-40EE-BB62-A1ABCCC90649}"/>
            </a:ext>
          </a:extLst>
        </cdr:cNvPr>
        <cdr:cNvCxnSpPr/>
      </cdr:nvCxnSpPr>
      <cdr:spPr>
        <a:xfrm xmlns:a="http://schemas.openxmlformats.org/drawingml/2006/main">
          <a:off x="2831255" y="348319"/>
          <a:ext cx="15271" cy="158649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2">
              <a:lumMod val="60000"/>
              <a:lumOff val="4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020D-F09F-4303-82FB-0C2CCEDA9BA3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557E2-CFCC-48FA-B4CA-D5481036D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9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9557E2-CFCC-48FA-B4CA-D5481036D0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55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1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3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91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ST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55815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>
                <a:solidFill>
                  <a:srgbClr val="4F81BD"/>
                </a:solidFill>
              </a:rPr>
              <a:pPr algn="l"/>
              <a:t>‹#›</a:t>
            </a:fld>
            <a:endParaRPr dirty="0">
              <a:solidFill>
                <a:srgbClr val="4F81BD"/>
              </a:solidFill>
            </a:endParaRPr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34340" y="914400"/>
            <a:ext cx="48431" cy="4883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691972" y="3402003"/>
            <a:ext cx="5638800" cy="27071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64" y="641762"/>
            <a:ext cx="536657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83183" y="76200"/>
            <a:ext cx="8860817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2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3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4176DA-B400-4809-8B93-02B25442B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7848600" cy="4983163"/>
          </a:xfrm>
        </p:spPr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2132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76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89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8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052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562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3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86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J. Ott et al, Sensors for the ATAR, Rare Pion Decay Workshop Oct.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9B233-BA0B-4911-8B41-9D07786D0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2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21;p1">
            <a:extLst>
              <a:ext uri="{FF2B5EF4-FFF2-40B4-BE49-F238E27FC236}">
                <a16:creationId xmlns:a16="http://schemas.microsoft.com/office/drawing/2014/main" id="{62AAAF4D-ECA7-44CC-892D-2D5B30058367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31C180-0E8F-4C13-8DF1-326D8517A1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3590" y="1958975"/>
            <a:ext cx="8839200" cy="147002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800" b="1" i="0" u="none" strike="noStrike" dirty="0">
                <a:solidFill>
                  <a:srgbClr val="000000"/>
                </a:solidFill>
                <a:effectLst/>
              </a:rPr>
              <a:t>High granularity fast silicon sensors for the PIONEER Active </a:t>
            </a:r>
            <a:r>
              <a:rPr lang="en-GB" sz="2800" b="1" i="0" u="none" strike="noStrike" dirty="0" err="1">
                <a:solidFill>
                  <a:srgbClr val="000000"/>
                </a:solidFill>
                <a:effectLst/>
              </a:rPr>
              <a:t>TARget</a:t>
            </a:r>
            <a:r>
              <a:rPr lang="en-GB" sz="2800" b="1" i="0" u="none" strike="noStrike" dirty="0">
                <a:solidFill>
                  <a:srgbClr val="000000"/>
                </a:solidFill>
                <a:effectLst/>
              </a:rPr>
              <a:t> detector</a:t>
            </a:r>
            <a:endParaRPr lang="en-GB" sz="54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604BC2-EC53-4741-9631-DB9CC3CF1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10000"/>
            <a:ext cx="8077200" cy="2667000"/>
          </a:xfrm>
        </p:spPr>
        <p:txBody>
          <a:bodyPr>
            <a:normAutofit/>
          </a:bodyPr>
          <a:lstStyle/>
          <a:p>
            <a:r>
              <a:rPr lang="en-GB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Jennifer Ott on behalf of the SCIPP PIONEER team </a:t>
            </a:r>
          </a:p>
          <a:p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100" dirty="0">
                <a:solidFill>
                  <a:schemeClr val="tx1"/>
                </a:solidFill>
              </a:rPr>
              <a:t>Rare Pion Decay Workshop, UC Santa Cruz, Oct 6-8 2022</a:t>
            </a:r>
          </a:p>
          <a:p>
            <a:endParaRPr lang="en-GB" sz="2100" dirty="0">
              <a:solidFill>
                <a:schemeClr val="tx1"/>
              </a:solidFill>
            </a:endParaRPr>
          </a:p>
          <a:p>
            <a:r>
              <a:rPr lang="en-GB" sz="2100" dirty="0">
                <a:solidFill>
                  <a:schemeClr val="tx1"/>
                </a:solidFill>
              </a:rPr>
              <a:t>*jeott@ucsc.edu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B7399BD-420D-47EC-8C7F-69F12CD23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6" y="86142"/>
            <a:ext cx="1981200" cy="929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2AEA76C-AA6E-478B-AD2F-E102376738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50791"/>
            <a:ext cx="1205844" cy="11686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B70D60-E6B4-55FE-88C0-96B0FC5B1B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7348" y="41139"/>
            <a:ext cx="1205844" cy="118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268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000C42-14A1-DDFD-8839-AEBD32F9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10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95D5E5-672A-B2BB-92BA-1532A29C22B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624EE5-41FD-CD42-EEF4-1947988247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Charge sharing in long strips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CDC35B-3E3F-456A-BD63-CD739BD15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Charge sharing over wide distances is observed, in particular for wide and long strips </a:t>
            </a:r>
          </a:p>
          <a:p>
            <a:r>
              <a:rPr lang="en-GB" sz="2400" dirty="0"/>
              <a:t>Sharing is increased with strip length, with a difference visible already between 0.5 and 1.0 cm</a:t>
            </a:r>
          </a:p>
          <a:p>
            <a:endParaRPr lang="en-GB" sz="1800" dirty="0"/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n-GB" sz="2000" dirty="0"/>
              <a:t>Adjustment of (inter)strip capacitance, (inter)strip resistance through the metal size and n</a:t>
            </a:r>
            <a:r>
              <a:rPr lang="en-GB" sz="2000" baseline="30000" dirty="0"/>
              <a:t>+</a:t>
            </a:r>
            <a:r>
              <a:rPr lang="en-GB" sz="2000" dirty="0"/>
              <a:t> resistivity is going to be of central importance</a:t>
            </a:r>
            <a:endParaRPr lang="en-FI" sz="20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6373E3F-CFFB-49DF-9685-D0D8785016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2377786"/>
              </p:ext>
            </p:extLst>
          </p:nvPr>
        </p:nvGraphicFramePr>
        <p:xfrm>
          <a:off x="4343400" y="4151025"/>
          <a:ext cx="4408170" cy="247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EAB94530-BEF7-7DF7-E357-D43BFCA9F121}"/>
              </a:ext>
            </a:extLst>
          </p:cNvPr>
          <p:cNvGrpSpPr/>
          <p:nvPr/>
        </p:nvGrpSpPr>
        <p:grpSpPr>
          <a:xfrm>
            <a:off x="519200" y="4103702"/>
            <a:ext cx="3824200" cy="2632327"/>
            <a:chOff x="533400" y="4038600"/>
            <a:chExt cx="3824200" cy="2632327"/>
          </a:xfrm>
        </p:grpSpPr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4B40A765-9C7A-4AF9-A855-F3FD15EFC2DA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33400" y="4038600"/>
            <a:ext cx="3824200" cy="26323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DA7A495-8ECA-6ACB-F08A-7E60BB1ECFF1}"/>
                </a:ext>
              </a:extLst>
            </p:cNvPr>
            <p:cNvGrpSpPr/>
            <p:nvPr/>
          </p:nvGrpSpPr>
          <p:grpSpPr>
            <a:xfrm>
              <a:off x="1151683" y="4288219"/>
              <a:ext cx="2269536" cy="1848241"/>
              <a:chOff x="1151683" y="4288219"/>
              <a:chExt cx="2269536" cy="1848241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E2AFE4A-FFA1-1015-DA99-B1F6311EB178}"/>
                  </a:ext>
                </a:extLst>
              </p:cNvPr>
              <p:cNvSpPr/>
              <p:nvPr/>
            </p:nvSpPr>
            <p:spPr>
              <a:xfrm>
                <a:off x="2971800" y="4288219"/>
                <a:ext cx="152400" cy="1837944"/>
              </a:xfrm>
              <a:prstGeom prst="rect">
                <a:avLst/>
              </a:prstGeom>
              <a:solidFill>
                <a:schemeClr val="bg1">
                  <a:lumMod val="85000"/>
                  <a:alpha val="4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AA8B90F-222D-1AA2-8DC3-6A05497AFD66}"/>
                  </a:ext>
                </a:extLst>
              </p:cNvPr>
              <p:cNvSpPr/>
              <p:nvPr/>
            </p:nvSpPr>
            <p:spPr>
              <a:xfrm>
                <a:off x="3268819" y="4288219"/>
                <a:ext cx="152400" cy="1837944"/>
              </a:xfrm>
              <a:prstGeom prst="rect">
                <a:avLst/>
              </a:prstGeom>
              <a:solidFill>
                <a:schemeClr val="bg1">
                  <a:lumMod val="85000"/>
                  <a:alpha val="4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8C06F91-0FD2-9E5C-8DC6-BBD38646D3E2}"/>
                  </a:ext>
                </a:extLst>
              </p:cNvPr>
              <p:cNvSpPr/>
              <p:nvPr/>
            </p:nvSpPr>
            <p:spPr>
              <a:xfrm>
                <a:off x="2654415" y="4298516"/>
                <a:ext cx="152400" cy="1837944"/>
              </a:xfrm>
              <a:prstGeom prst="rect">
                <a:avLst/>
              </a:prstGeom>
              <a:solidFill>
                <a:schemeClr val="bg1">
                  <a:lumMod val="85000"/>
                  <a:alpha val="4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3DCDE4D-6824-93B7-0AB8-DD60D5E0D390}"/>
                  </a:ext>
                </a:extLst>
              </p:cNvPr>
              <p:cNvSpPr/>
              <p:nvPr/>
            </p:nvSpPr>
            <p:spPr>
              <a:xfrm>
                <a:off x="2353892" y="4298516"/>
                <a:ext cx="152400" cy="1837944"/>
              </a:xfrm>
              <a:prstGeom prst="rect">
                <a:avLst/>
              </a:prstGeom>
              <a:solidFill>
                <a:schemeClr val="bg1">
                  <a:lumMod val="85000"/>
                  <a:alpha val="4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CC6CA3F-3AAF-800B-28A7-E96F8B426F86}"/>
                  </a:ext>
                </a:extLst>
              </p:cNvPr>
              <p:cNvSpPr/>
              <p:nvPr/>
            </p:nvSpPr>
            <p:spPr>
              <a:xfrm>
                <a:off x="2053369" y="4288219"/>
                <a:ext cx="152400" cy="1837944"/>
              </a:xfrm>
              <a:prstGeom prst="rect">
                <a:avLst/>
              </a:prstGeom>
              <a:solidFill>
                <a:schemeClr val="bg1">
                  <a:lumMod val="85000"/>
                  <a:alpha val="4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FAAB5F7-04F3-F974-2AAA-F84BB21D2E9D}"/>
                  </a:ext>
                </a:extLst>
              </p:cNvPr>
              <p:cNvSpPr/>
              <p:nvPr/>
            </p:nvSpPr>
            <p:spPr>
              <a:xfrm>
                <a:off x="1750585" y="4288219"/>
                <a:ext cx="152400" cy="1837944"/>
              </a:xfrm>
              <a:prstGeom prst="rect">
                <a:avLst/>
              </a:prstGeom>
              <a:solidFill>
                <a:schemeClr val="bg1">
                  <a:lumMod val="85000"/>
                  <a:alpha val="4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100AD55-DFB5-699B-F099-F2AD5086C247}"/>
                  </a:ext>
                </a:extLst>
              </p:cNvPr>
              <p:cNvSpPr/>
              <p:nvPr/>
            </p:nvSpPr>
            <p:spPr>
              <a:xfrm>
                <a:off x="1455475" y="4288219"/>
                <a:ext cx="152400" cy="1837944"/>
              </a:xfrm>
              <a:prstGeom prst="rect">
                <a:avLst/>
              </a:prstGeom>
              <a:solidFill>
                <a:schemeClr val="bg1">
                  <a:lumMod val="85000"/>
                  <a:alpha val="4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C579287-60F7-4B11-C622-A56B6F1FE54F}"/>
                  </a:ext>
                </a:extLst>
              </p:cNvPr>
              <p:cNvSpPr/>
              <p:nvPr/>
            </p:nvSpPr>
            <p:spPr>
              <a:xfrm>
                <a:off x="1151683" y="4288219"/>
                <a:ext cx="152400" cy="1837944"/>
              </a:xfrm>
              <a:prstGeom prst="rect">
                <a:avLst/>
              </a:prstGeom>
              <a:solidFill>
                <a:schemeClr val="bg1">
                  <a:lumMod val="85000"/>
                  <a:alpha val="4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F1C0F72-0403-3A2A-47C9-C92B51164153}"/>
              </a:ext>
            </a:extLst>
          </p:cNvPr>
          <p:cNvSpPr txBox="1"/>
          <p:nvPr/>
        </p:nvSpPr>
        <p:spPr>
          <a:xfrm>
            <a:off x="612011" y="6428252"/>
            <a:ext cx="1447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2.5 cm sensor</a:t>
            </a:r>
            <a:endParaRPr lang="en-FI" sz="1400" dirty="0"/>
          </a:p>
        </p:txBody>
      </p:sp>
    </p:spTree>
    <p:extLst>
      <p:ext uri="{BB962C8B-B14F-4D97-AF65-F5344CB8AC3E}">
        <p14:creationId xmlns:p14="http://schemas.microsoft.com/office/powerpoint/2010/main" val="8160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B89C09-C354-2207-3F9B-825453332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11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94CE9E-F228-887B-399F-0DEFD17EE21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6C8C1D-5513-C1C0-9008-F6386E9759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Trench-insulated LGADs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CD7BDD-85B4-82B5-C6FC-F42E08370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Rely on direct readout from metal pads and segmented gain layer in the same way as standard LGADs</a:t>
            </a:r>
          </a:p>
          <a:p>
            <a:r>
              <a:rPr lang="en-GB" sz="2000" dirty="0"/>
              <a:t>Gain layer is not terminated electrically by an implant, but with etched trenches (fabricated e.g. by Reactive Ion Etching)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Very high fill factor, 99-100%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No charge sharing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000" dirty="0"/>
          </a:p>
          <a:p>
            <a:r>
              <a:rPr lang="en-GB" sz="2000" dirty="0"/>
              <a:t>Relatively early stage of prototyping: focused on small pad arrays, no long strip sensor prototypes yet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7BB384E4-B13A-3AC6-55DE-7F358407F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743" y="4339447"/>
            <a:ext cx="6934200" cy="251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80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690A0E-84C0-5476-0101-16FB7F3A0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12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9DCBF7-36C7-FF30-2CAB-471BDE7472D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648719-84E1-FA1E-084F-4D16E01494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Trench-insulated LGADs</a:t>
            </a:r>
            <a:endParaRPr lang="en-FI" dirty="0"/>
          </a:p>
          <a:p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3006BEA-DA41-6295-535A-558E386F4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FI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C6841-7F05-2E45-F397-9A8BB86AA8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9446" t="15794" r="43261" b="2669"/>
          <a:stretch/>
        </p:blipFill>
        <p:spPr>
          <a:xfrm rot="16200000">
            <a:off x="342901" y="1204032"/>
            <a:ext cx="3290569" cy="30619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8A047C-71E3-B643-3B88-CA78757ABD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7" t="6031" r="9615"/>
          <a:stretch/>
        </p:blipFill>
        <p:spPr>
          <a:xfrm>
            <a:off x="3429000" y="892031"/>
            <a:ext cx="5715000" cy="32905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604C02-09A8-560C-CE77-F7BA660B8F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87" r="1656" b="3076"/>
          <a:stretch/>
        </p:blipFill>
        <p:spPr>
          <a:xfrm>
            <a:off x="381000" y="4380302"/>
            <a:ext cx="4434844" cy="24014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638208-BEA4-CD8F-88D2-FDF040EF28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60" r="532"/>
          <a:stretch/>
        </p:blipFill>
        <p:spPr>
          <a:xfrm>
            <a:off x="4632956" y="4403934"/>
            <a:ext cx="4511044" cy="247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96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516BA5-3F23-5029-AE77-D3C430BD9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13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402D1-C253-ABBA-094C-C1437109D20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1CA8EC-8F2B-932D-7D12-154830F3B3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Combined AC-LGAD and DC readout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035BBF-C0C7-06F2-2FEC-F9A7B0495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7848600" cy="5398558"/>
          </a:xfrm>
        </p:spPr>
        <p:txBody>
          <a:bodyPr>
            <a:normAutofit lnSpcReduction="10000"/>
          </a:bodyPr>
          <a:lstStyle/>
          <a:p>
            <a:r>
              <a:rPr lang="en-GB" sz="2800" dirty="0"/>
              <a:t>More recently suggested by BNL: adaptation of AC-LGAD strips to also include strip pattern and readout on the (DC) back side of the sensor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AC side for position resolution (charge sharing)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DC side for timing resolution (no sharing – faster rise time)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Even a combined reconstruction?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/>
          </a:p>
          <a:p>
            <a:r>
              <a:rPr lang="en-GB" sz="2800" dirty="0"/>
              <a:t>Structure still requires simulation effort: no prototypes fabricated yet</a:t>
            </a:r>
          </a:p>
          <a:p>
            <a:r>
              <a:rPr lang="en-GB" sz="2800" dirty="0"/>
              <a:t>Adds complexity to the readout, since strips on both sides would need to be read out</a:t>
            </a:r>
            <a:endParaRPr lang="en-FI" sz="28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B029DAF-1EC9-3C78-1543-56135ABDF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429000"/>
            <a:ext cx="3453323" cy="125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1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BF8A7A-3F83-5528-A07B-08ACBC668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14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F7A91E-BD0D-B381-62BC-D58EFE6B9B4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173CC7-FB6E-5AC1-98E1-515647F04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Studies of gain suppression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36881A-9325-67D0-4E26-57F353562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Gain can be suppressed if a very large amount of charge carriers is present around the gain layer: absorption of high-mass particles in the surface layers of the Si sensor</a:t>
            </a: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032DBA8E-D650-4F2A-F19A-49E7F1664C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493" y="3048000"/>
            <a:ext cx="4400711" cy="32874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3C56A6-3E0D-027C-5AD4-22FD881150BC}"/>
              </a:ext>
            </a:extLst>
          </p:cNvPr>
          <p:cNvSpPr txBox="1"/>
          <p:nvPr/>
        </p:nvSpPr>
        <p:spPr>
          <a:xfrm>
            <a:off x="914400" y="3024326"/>
            <a:ext cx="38862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400" dirty="0"/>
              <a:t>Development of an alpha particle testing station at SCIPP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400" dirty="0"/>
              <a:t>Comparison of alphas vs minimum-ionizing beta particles, in resemblance of charged pion and e/µ events</a:t>
            </a:r>
            <a:endParaRPr lang="en-FI" sz="24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E990F96-336B-8A96-E3BD-38996A8A55D9}"/>
              </a:ext>
            </a:extLst>
          </p:cNvPr>
          <p:cNvSpPr/>
          <p:nvPr/>
        </p:nvSpPr>
        <p:spPr>
          <a:xfrm>
            <a:off x="5931426" y="4658390"/>
            <a:ext cx="2802722" cy="1013596"/>
          </a:xfrm>
          <a:custGeom>
            <a:avLst/>
            <a:gdLst>
              <a:gd name="connsiteX0" fmla="*/ 0 w 1704513"/>
              <a:gd name="connsiteY0" fmla="*/ 951052 h 951052"/>
              <a:gd name="connsiteX1" fmla="*/ 62144 w 1704513"/>
              <a:gd name="connsiteY1" fmla="*/ 942174 h 951052"/>
              <a:gd name="connsiteX2" fmla="*/ 133165 w 1704513"/>
              <a:gd name="connsiteY2" fmla="*/ 915541 h 951052"/>
              <a:gd name="connsiteX3" fmla="*/ 266330 w 1704513"/>
              <a:gd name="connsiteY3" fmla="*/ 897786 h 951052"/>
              <a:gd name="connsiteX4" fmla="*/ 328474 w 1704513"/>
              <a:gd name="connsiteY4" fmla="*/ 880031 h 951052"/>
              <a:gd name="connsiteX5" fmla="*/ 461639 w 1704513"/>
              <a:gd name="connsiteY5" fmla="*/ 817887 h 951052"/>
              <a:gd name="connsiteX6" fmla="*/ 506027 w 1704513"/>
              <a:gd name="connsiteY6" fmla="*/ 791254 h 951052"/>
              <a:gd name="connsiteX7" fmla="*/ 541538 w 1704513"/>
              <a:gd name="connsiteY7" fmla="*/ 773499 h 951052"/>
              <a:gd name="connsiteX8" fmla="*/ 568171 w 1704513"/>
              <a:gd name="connsiteY8" fmla="*/ 764621 h 951052"/>
              <a:gd name="connsiteX9" fmla="*/ 612559 w 1704513"/>
              <a:gd name="connsiteY9" fmla="*/ 737988 h 951052"/>
              <a:gd name="connsiteX10" fmla="*/ 648070 w 1704513"/>
              <a:gd name="connsiteY10" fmla="*/ 720233 h 951052"/>
              <a:gd name="connsiteX11" fmla="*/ 692459 w 1704513"/>
              <a:gd name="connsiteY11" fmla="*/ 684722 h 951052"/>
              <a:gd name="connsiteX12" fmla="*/ 719092 w 1704513"/>
              <a:gd name="connsiteY12" fmla="*/ 658089 h 951052"/>
              <a:gd name="connsiteX13" fmla="*/ 763480 w 1704513"/>
              <a:gd name="connsiteY13" fmla="*/ 622578 h 951052"/>
              <a:gd name="connsiteX14" fmla="*/ 781235 w 1704513"/>
              <a:gd name="connsiteY14" fmla="*/ 595945 h 951052"/>
              <a:gd name="connsiteX15" fmla="*/ 834501 w 1704513"/>
              <a:gd name="connsiteY15" fmla="*/ 551557 h 951052"/>
              <a:gd name="connsiteX16" fmla="*/ 852257 w 1704513"/>
              <a:gd name="connsiteY16" fmla="*/ 516046 h 951052"/>
              <a:gd name="connsiteX17" fmla="*/ 923278 w 1704513"/>
              <a:gd name="connsiteY17" fmla="*/ 427270 h 951052"/>
              <a:gd name="connsiteX18" fmla="*/ 958789 w 1704513"/>
              <a:gd name="connsiteY18" fmla="*/ 382881 h 951052"/>
              <a:gd name="connsiteX19" fmla="*/ 976544 w 1704513"/>
              <a:gd name="connsiteY19" fmla="*/ 347370 h 951052"/>
              <a:gd name="connsiteX20" fmla="*/ 1020932 w 1704513"/>
              <a:gd name="connsiteY20" fmla="*/ 311860 h 951052"/>
              <a:gd name="connsiteX21" fmla="*/ 1065321 w 1704513"/>
              <a:gd name="connsiteY21" fmla="*/ 276349 h 951052"/>
              <a:gd name="connsiteX22" fmla="*/ 1083076 w 1704513"/>
              <a:gd name="connsiteY22" fmla="*/ 249716 h 951052"/>
              <a:gd name="connsiteX23" fmla="*/ 1145220 w 1704513"/>
              <a:gd name="connsiteY23" fmla="*/ 205328 h 951052"/>
              <a:gd name="connsiteX24" fmla="*/ 1171853 w 1704513"/>
              <a:gd name="connsiteY24" fmla="*/ 196450 h 951052"/>
              <a:gd name="connsiteX25" fmla="*/ 1207363 w 1704513"/>
              <a:gd name="connsiteY25" fmla="*/ 160939 h 951052"/>
              <a:gd name="connsiteX26" fmla="*/ 1278385 w 1704513"/>
              <a:gd name="connsiteY26" fmla="*/ 125429 h 951052"/>
              <a:gd name="connsiteX27" fmla="*/ 1313895 w 1704513"/>
              <a:gd name="connsiteY27" fmla="*/ 107673 h 951052"/>
              <a:gd name="connsiteX28" fmla="*/ 1340528 w 1704513"/>
              <a:gd name="connsiteY28" fmla="*/ 98796 h 951052"/>
              <a:gd name="connsiteX29" fmla="*/ 1411550 w 1704513"/>
              <a:gd name="connsiteY29" fmla="*/ 72163 h 951052"/>
              <a:gd name="connsiteX30" fmla="*/ 1473693 w 1704513"/>
              <a:gd name="connsiteY30" fmla="*/ 63285 h 951052"/>
              <a:gd name="connsiteX31" fmla="*/ 1491449 w 1704513"/>
              <a:gd name="connsiteY31" fmla="*/ 45530 h 951052"/>
              <a:gd name="connsiteX32" fmla="*/ 1589103 w 1704513"/>
              <a:gd name="connsiteY32" fmla="*/ 27774 h 951052"/>
              <a:gd name="connsiteX33" fmla="*/ 1624614 w 1704513"/>
              <a:gd name="connsiteY33" fmla="*/ 18897 h 951052"/>
              <a:gd name="connsiteX34" fmla="*/ 1669002 w 1704513"/>
              <a:gd name="connsiteY34" fmla="*/ 1141 h 951052"/>
              <a:gd name="connsiteX35" fmla="*/ 1704513 w 1704513"/>
              <a:gd name="connsiteY35" fmla="*/ 1141 h 951052"/>
              <a:gd name="connsiteX0" fmla="*/ 364722 w 2069235"/>
              <a:gd name="connsiteY0" fmla="*/ 951052 h 951052"/>
              <a:gd name="connsiteX1" fmla="*/ 738 w 2069235"/>
              <a:gd name="connsiteY1" fmla="*/ 942174 h 951052"/>
              <a:gd name="connsiteX2" fmla="*/ 497887 w 2069235"/>
              <a:gd name="connsiteY2" fmla="*/ 915541 h 951052"/>
              <a:gd name="connsiteX3" fmla="*/ 631052 w 2069235"/>
              <a:gd name="connsiteY3" fmla="*/ 897786 h 951052"/>
              <a:gd name="connsiteX4" fmla="*/ 693196 w 2069235"/>
              <a:gd name="connsiteY4" fmla="*/ 880031 h 951052"/>
              <a:gd name="connsiteX5" fmla="*/ 826361 w 2069235"/>
              <a:gd name="connsiteY5" fmla="*/ 817887 h 951052"/>
              <a:gd name="connsiteX6" fmla="*/ 870749 w 2069235"/>
              <a:gd name="connsiteY6" fmla="*/ 791254 h 951052"/>
              <a:gd name="connsiteX7" fmla="*/ 906260 w 2069235"/>
              <a:gd name="connsiteY7" fmla="*/ 773499 h 951052"/>
              <a:gd name="connsiteX8" fmla="*/ 932893 w 2069235"/>
              <a:gd name="connsiteY8" fmla="*/ 764621 h 951052"/>
              <a:gd name="connsiteX9" fmla="*/ 977281 w 2069235"/>
              <a:gd name="connsiteY9" fmla="*/ 737988 h 951052"/>
              <a:gd name="connsiteX10" fmla="*/ 1012792 w 2069235"/>
              <a:gd name="connsiteY10" fmla="*/ 720233 h 951052"/>
              <a:gd name="connsiteX11" fmla="*/ 1057181 w 2069235"/>
              <a:gd name="connsiteY11" fmla="*/ 684722 h 951052"/>
              <a:gd name="connsiteX12" fmla="*/ 1083814 w 2069235"/>
              <a:gd name="connsiteY12" fmla="*/ 658089 h 951052"/>
              <a:gd name="connsiteX13" fmla="*/ 1128202 w 2069235"/>
              <a:gd name="connsiteY13" fmla="*/ 622578 h 951052"/>
              <a:gd name="connsiteX14" fmla="*/ 1145957 w 2069235"/>
              <a:gd name="connsiteY14" fmla="*/ 595945 h 951052"/>
              <a:gd name="connsiteX15" fmla="*/ 1199223 w 2069235"/>
              <a:gd name="connsiteY15" fmla="*/ 551557 h 951052"/>
              <a:gd name="connsiteX16" fmla="*/ 1216979 w 2069235"/>
              <a:gd name="connsiteY16" fmla="*/ 516046 h 951052"/>
              <a:gd name="connsiteX17" fmla="*/ 1288000 w 2069235"/>
              <a:gd name="connsiteY17" fmla="*/ 427270 h 951052"/>
              <a:gd name="connsiteX18" fmla="*/ 1323511 w 2069235"/>
              <a:gd name="connsiteY18" fmla="*/ 382881 h 951052"/>
              <a:gd name="connsiteX19" fmla="*/ 1341266 w 2069235"/>
              <a:gd name="connsiteY19" fmla="*/ 347370 h 951052"/>
              <a:gd name="connsiteX20" fmla="*/ 1385654 w 2069235"/>
              <a:gd name="connsiteY20" fmla="*/ 311860 h 951052"/>
              <a:gd name="connsiteX21" fmla="*/ 1430043 w 2069235"/>
              <a:gd name="connsiteY21" fmla="*/ 276349 h 951052"/>
              <a:gd name="connsiteX22" fmla="*/ 1447798 w 2069235"/>
              <a:gd name="connsiteY22" fmla="*/ 249716 h 951052"/>
              <a:gd name="connsiteX23" fmla="*/ 1509942 w 2069235"/>
              <a:gd name="connsiteY23" fmla="*/ 205328 h 951052"/>
              <a:gd name="connsiteX24" fmla="*/ 1536575 w 2069235"/>
              <a:gd name="connsiteY24" fmla="*/ 196450 h 951052"/>
              <a:gd name="connsiteX25" fmla="*/ 1572085 w 2069235"/>
              <a:gd name="connsiteY25" fmla="*/ 160939 h 951052"/>
              <a:gd name="connsiteX26" fmla="*/ 1643107 w 2069235"/>
              <a:gd name="connsiteY26" fmla="*/ 125429 h 951052"/>
              <a:gd name="connsiteX27" fmla="*/ 1678617 w 2069235"/>
              <a:gd name="connsiteY27" fmla="*/ 107673 h 951052"/>
              <a:gd name="connsiteX28" fmla="*/ 1705250 w 2069235"/>
              <a:gd name="connsiteY28" fmla="*/ 98796 h 951052"/>
              <a:gd name="connsiteX29" fmla="*/ 1776272 w 2069235"/>
              <a:gd name="connsiteY29" fmla="*/ 72163 h 951052"/>
              <a:gd name="connsiteX30" fmla="*/ 1838415 w 2069235"/>
              <a:gd name="connsiteY30" fmla="*/ 63285 h 951052"/>
              <a:gd name="connsiteX31" fmla="*/ 1856171 w 2069235"/>
              <a:gd name="connsiteY31" fmla="*/ 45530 h 951052"/>
              <a:gd name="connsiteX32" fmla="*/ 1953825 w 2069235"/>
              <a:gd name="connsiteY32" fmla="*/ 27774 h 951052"/>
              <a:gd name="connsiteX33" fmla="*/ 1989336 w 2069235"/>
              <a:gd name="connsiteY33" fmla="*/ 18897 h 951052"/>
              <a:gd name="connsiteX34" fmla="*/ 2033724 w 2069235"/>
              <a:gd name="connsiteY34" fmla="*/ 1141 h 951052"/>
              <a:gd name="connsiteX35" fmla="*/ 2069235 w 2069235"/>
              <a:gd name="connsiteY35" fmla="*/ 1141 h 951052"/>
              <a:gd name="connsiteX0" fmla="*/ 365224 w 2069737"/>
              <a:gd name="connsiteY0" fmla="*/ 951052 h 951052"/>
              <a:gd name="connsiteX1" fmla="*/ 1240 w 2069737"/>
              <a:gd name="connsiteY1" fmla="*/ 942174 h 951052"/>
              <a:gd name="connsiteX2" fmla="*/ 525022 w 2069737"/>
              <a:gd name="connsiteY2" fmla="*/ 924419 h 951052"/>
              <a:gd name="connsiteX3" fmla="*/ 631554 w 2069737"/>
              <a:gd name="connsiteY3" fmla="*/ 897786 h 951052"/>
              <a:gd name="connsiteX4" fmla="*/ 693698 w 2069737"/>
              <a:gd name="connsiteY4" fmla="*/ 880031 h 951052"/>
              <a:gd name="connsiteX5" fmla="*/ 826863 w 2069737"/>
              <a:gd name="connsiteY5" fmla="*/ 817887 h 951052"/>
              <a:gd name="connsiteX6" fmla="*/ 871251 w 2069737"/>
              <a:gd name="connsiteY6" fmla="*/ 791254 h 951052"/>
              <a:gd name="connsiteX7" fmla="*/ 906762 w 2069737"/>
              <a:gd name="connsiteY7" fmla="*/ 773499 h 951052"/>
              <a:gd name="connsiteX8" fmla="*/ 933395 w 2069737"/>
              <a:gd name="connsiteY8" fmla="*/ 764621 h 951052"/>
              <a:gd name="connsiteX9" fmla="*/ 977783 w 2069737"/>
              <a:gd name="connsiteY9" fmla="*/ 737988 h 951052"/>
              <a:gd name="connsiteX10" fmla="*/ 1013294 w 2069737"/>
              <a:gd name="connsiteY10" fmla="*/ 720233 h 951052"/>
              <a:gd name="connsiteX11" fmla="*/ 1057683 w 2069737"/>
              <a:gd name="connsiteY11" fmla="*/ 684722 h 951052"/>
              <a:gd name="connsiteX12" fmla="*/ 1084316 w 2069737"/>
              <a:gd name="connsiteY12" fmla="*/ 658089 h 951052"/>
              <a:gd name="connsiteX13" fmla="*/ 1128704 w 2069737"/>
              <a:gd name="connsiteY13" fmla="*/ 622578 h 951052"/>
              <a:gd name="connsiteX14" fmla="*/ 1146459 w 2069737"/>
              <a:gd name="connsiteY14" fmla="*/ 595945 h 951052"/>
              <a:gd name="connsiteX15" fmla="*/ 1199725 w 2069737"/>
              <a:gd name="connsiteY15" fmla="*/ 551557 h 951052"/>
              <a:gd name="connsiteX16" fmla="*/ 1217481 w 2069737"/>
              <a:gd name="connsiteY16" fmla="*/ 516046 h 951052"/>
              <a:gd name="connsiteX17" fmla="*/ 1288502 w 2069737"/>
              <a:gd name="connsiteY17" fmla="*/ 427270 h 951052"/>
              <a:gd name="connsiteX18" fmla="*/ 1324013 w 2069737"/>
              <a:gd name="connsiteY18" fmla="*/ 382881 h 951052"/>
              <a:gd name="connsiteX19" fmla="*/ 1341768 w 2069737"/>
              <a:gd name="connsiteY19" fmla="*/ 347370 h 951052"/>
              <a:gd name="connsiteX20" fmla="*/ 1386156 w 2069737"/>
              <a:gd name="connsiteY20" fmla="*/ 311860 h 951052"/>
              <a:gd name="connsiteX21" fmla="*/ 1430545 w 2069737"/>
              <a:gd name="connsiteY21" fmla="*/ 276349 h 951052"/>
              <a:gd name="connsiteX22" fmla="*/ 1448300 w 2069737"/>
              <a:gd name="connsiteY22" fmla="*/ 249716 h 951052"/>
              <a:gd name="connsiteX23" fmla="*/ 1510444 w 2069737"/>
              <a:gd name="connsiteY23" fmla="*/ 205328 h 951052"/>
              <a:gd name="connsiteX24" fmla="*/ 1537077 w 2069737"/>
              <a:gd name="connsiteY24" fmla="*/ 196450 h 951052"/>
              <a:gd name="connsiteX25" fmla="*/ 1572587 w 2069737"/>
              <a:gd name="connsiteY25" fmla="*/ 160939 h 951052"/>
              <a:gd name="connsiteX26" fmla="*/ 1643609 w 2069737"/>
              <a:gd name="connsiteY26" fmla="*/ 125429 h 951052"/>
              <a:gd name="connsiteX27" fmla="*/ 1679119 w 2069737"/>
              <a:gd name="connsiteY27" fmla="*/ 107673 h 951052"/>
              <a:gd name="connsiteX28" fmla="*/ 1705752 w 2069737"/>
              <a:gd name="connsiteY28" fmla="*/ 98796 h 951052"/>
              <a:gd name="connsiteX29" fmla="*/ 1776774 w 2069737"/>
              <a:gd name="connsiteY29" fmla="*/ 72163 h 951052"/>
              <a:gd name="connsiteX30" fmla="*/ 1838917 w 2069737"/>
              <a:gd name="connsiteY30" fmla="*/ 63285 h 951052"/>
              <a:gd name="connsiteX31" fmla="*/ 1856673 w 2069737"/>
              <a:gd name="connsiteY31" fmla="*/ 45530 h 951052"/>
              <a:gd name="connsiteX32" fmla="*/ 1954327 w 2069737"/>
              <a:gd name="connsiteY32" fmla="*/ 27774 h 951052"/>
              <a:gd name="connsiteX33" fmla="*/ 1989838 w 2069737"/>
              <a:gd name="connsiteY33" fmla="*/ 18897 h 951052"/>
              <a:gd name="connsiteX34" fmla="*/ 2034226 w 2069737"/>
              <a:gd name="connsiteY34" fmla="*/ 1141 h 951052"/>
              <a:gd name="connsiteX35" fmla="*/ 2069737 w 2069737"/>
              <a:gd name="connsiteY35" fmla="*/ 1141 h 951052"/>
              <a:gd name="connsiteX0" fmla="*/ 1092411 w 2796924"/>
              <a:gd name="connsiteY0" fmla="*/ 951052 h 1013399"/>
              <a:gd name="connsiteX1" fmla="*/ 459 w 2796924"/>
              <a:gd name="connsiteY1" fmla="*/ 1013196 h 1013399"/>
              <a:gd name="connsiteX2" fmla="*/ 1252209 w 2796924"/>
              <a:gd name="connsiteY2" fmla="*/ 924419 h 1013399"/>
              <a:gd name="connsiteX3" fmla="*/ 1358741 w 2796924"/>
              <a:gd name="connsiteY3" fmla="*/ 897786 h 1013399"/>
              <a:gd name="connsiteX4" fmla="*/ 1420885 w 2796924"/>
              <a:gd name="connsiteY4" fmla="*/ 880031 h 1013399"/>
              <a:gd name="connsiteX5" fmla="*/ 1554050 w 2796924"/>
              <a:gd name="connsiteY5" fmla="*/ 817887 h 1013399"/>
              <a:gd name="connsiteX6" fmla="*/ 1598438 w 2796924"/>
              <a:gd name="connsiteY6" fmla="*/ 791254 h 1013399"/>
              <a:gd name="connsiteX7" fmla="*/ 1633949 w 2796924"/>
              <a:gd name="connsiteY7" fmla="*/ 773499 h 1013399"/>
              <a:gd name="connsiteX8" fmla="*/ 1660582 w 2796924"/>
              <a:gd name="connsiteY8" fmla="*/ 764621 h 1013399"/>
              <a:gd name="connsiteX9" fmla="*/ 1704970 w 2796924"/>
              <a:gd name="connsiteY9" fmla="*/ 737988 h 1013399"/>
              <a:gd name="connsiteX10" fmla="*/ 1740481 w 2796924"/>
              <a:gd name="connsiteY10" fmla="*/ 720233 h 1013399"/>
              <a:gd name="connsiteX11" fmla="*/ 1784870 w 2796924"/>
              <a:gd name="connsiteY11" fmla="*/ 684722 h 1013399"/>
              <a:gd name="connsiteX12" fmla="*/ 1811503 w 2796924"/>
              <a:gd name="connsiteY12" fmla="*/ 658089 h 1013399"/>
              <a:gd name="connsiteX13" fmla="*/ 1855891 w 2796924"/>
              <a:gd name="connsiteY13" fmla="*/ 622578 h 1013399"/>
              <a:gd name="connsiteX14" fmla="*/ 1873646 w 2796924"/>
              <a:gd name="connsiteY14" fmla="*/ 595945 h 1013399"/>
              <a:gd name="connsiteX15" fmla="*/ 1926912 w 2796924"/>
              <a:gd name="connsiteY15" fmla="*/ 551557 h 1013399"/>
              <a:gd name="connsiteX16" fmla="*/ 1944668 w 2796924"/>
              <a:gd name="connsiteY16" fmla="*/ 516046 h 1013399"/>
              <a:gd name="connsiteX17" fmla="*/ 2015689 w 2796924"/>
              <a:gd name="connsiteY17" fmla="*/ 427270 h 1013399"/>
              <a:gd name="connsiteX18" fmla="*/ 2051200 w 2796924"/>
              <a:gd name="connsiteY18" fmla="*/ 382881 h 1013399"/>
              <a:gd name="connsiteX19" fmla="*/ 2068955 w 2796924"/>
              <a:gd name="connsiteY19" fmla="*/ 347370 h 1013399"/>
              <a:gd name="connsiteX20" fmla="*/ 2113343 w 2796924"/>
              <a:gd name="connsiteY20" fmla="*/ 311860 h 1013399"/>
              <a:gd name="connsiteX21" fmla="*/ 2157732 w 2796924"/>
              <a:gd name="connsiteY21" fmla="*/ 276349 h 1013399"/>
              <a:gd name="connsiteX22" fmla="*/ 2175487 w 2796924"/>
              <a:gd name="connsiteY22" fmla="*/ 249716 h 1013399"/>
              <a:gd name="connsiteX23" fmla="*/ 2237631 w 2796924"/>
              <a:gd name="connsiteY23" fmla="*/ 205328 h 1013399"/>
              <a:gd name="connsiteX24" fmla="*/ 2264264 w 2796924"/>
              <a:gd name="connsiteY24" fmla="*/ 196450 h 1013399"/>
              <a:gd name="connsiteX25" fmla="*/ 2299774 w 2796924"/>
              <a:gd name="connsiteY25" fmla="*/ 160939 h 1013399"/>
              <a:gd name="connsiteX26" fmla="*/ 2370796 w 2796924"/>
              <a:gd name="connsiteY26" fmla="*/ 125429 h 1013399"/>
              <a:gd name="connsiteX27" fmla="*/ 2406306 w 2796924"/>
              <a:gd name="connsiteY27" fmla="*/ 107673 h 1013399"/>
              <a:gd name="connsiteX28" fmla="*/ 2432939 w 2796924"/>
              <a:gd name="connsiteY28" fmla="*/ 98796 h 1013399"/>
              <a:gd name="connsiteX29" fmla="*/ 2503961 w 2796924"/>
              <a:gd name="connsiteY29" fmla="*/ 72163 h 1013399"/>
              <a:gd name="connsiteX30" fmla="*/ 2566104 w 2796924"/>
              <a:gd name="connsiteY30" fmla="*/ 63285 h 1013399"/>
              <a:gd name="connsiteX31" fmla="*/ 2583860 w 2796924"/>
              <a:gd name="connsiteY31" fmla="*/ 45530 h 1013399"/>
              <a:gd name="connsiteX32" fmla="*/ 2681514 w 2796924"/>
              <a:gd name="connsiteY32" fmla="*/ 27774 h 1013399"/>
              <a:gd name="connsiteX33" fmla="*/ 2717025 w 2796924"/>
              <a:gd name="connsiteY33" fmla="*/ 18897 h 1013399"/>
              <a:gd name="connsiteX34" fmla="*/ 2761413 w 2796924"/>
              <a:gd name="connsiteY34" fmla="*/ 1141 h 1013399"/>
              <a:gd name="connsiteX35" fmla="*/ 2796924 w 2796924"/>
              <a:gd name="connsiteY35" fmla="*/ 1141 h 1013399"/>
              <a:gd name="connsiteX0" fmla="*/ 597593 w 2808133"/>
              <a:gd name="connsiteY0" fmla="*/ 986563 h 1014915"/>
              <a:gd name="connsiteX1" fmla="*/ 11668 w 2808133"/>
              <a:gd name="connsiteY1" fmla="*/ 1013196 h 1014915"/>
              <a:gd name="connsiteX2" fmla="*/ 1263418 w 2808133"/>
              <a:gd name="connsiteY2" fmla="*/ 924419 h 1014915"/>
              <a:gd name="connsiteX3" fmla="*/ 1369950 w 2808133"/>
              <a:gd name="connsiteY3" fmla="*/ 897786 h 1014915"/>
              <a:gd name="connsiteX4" fmla="*/ 1432094 w 2808133"/>
              <a:gd name="connsiteY4" fmla="*/ 880031 h 1014915"/>
              <a:gd name="connsiteX5" fmla="*/ 1565259 w 2808133"/>
              <a:gd name="connsiteY5" fmla="*/ 817887 h 1014915"/>
              <a:gd name="connsiteX6" fmla="*/ 1609647 w 2808133"/>
              <a:gd name="connsiteY6" fmla="*/ 791254 h 1014915"/>
              <a:gd name="connsiteX7" fmla="*/ 1645158 w 2808133"/>
              <a:gd name="connsiteY7" fmla="*/ 773499 h 1014915"/>
              <a:gd name="connsiteX8" fmla="*/ 1671791 w 2808133"/>
              <a:gd name="connsiteY8" fmla="*/ 764621 h 1014915"/>
              <a:gd name="connsiteX9" fmla="*/ 1716179 w 2808133"/>
              <a:gd name="connsiteY9" fmla="*/ 737988 h 1014915"/>
              <a:gd name="connsiteX10" fmla="*/ 1751690 w 2808133"/>
              <a:gd name="connsiteY10" fmla="*/ 720233 h 1014915"/>
              <a:gd name="connsiteX11" fmla="*/ 1796079 w 2808133"/>
              <a:gd name="connsiteY11" fmla="*/ 684722 h 1014915"/>
              <a:gd name="connsiteX12" fmla="*/ 1822712 w 2808133"/>
              <a:gd name="connsiteY12" fmla="*/ 658089 h 1014915"/>
              <a:gd name="connsiteX13" fmla="*/ 1867100 w 2808133"/>
              <a:gd name="connsiteY13" fmla="*/ 622578 h 1014915"/>
              <a:gd name="connsiteX14" fmla="*/ 1884855 w 2808133"/>
              <a:gd name="connsiteY14" fmla="*/ 595945 h 1014915"/>
              <a:gd name="connsiteX15" fmla="*/ 1938121 w 2808133"/>
              <a:gd name="connsiteY15" fmla="*/ 551557 h 1014915"/>
              <a:gd name="connsiteX16" fmla="*/ 1955877 w 2808133"/>
              <a:gd name="connsiteY16" fmla="*/ 516046 h 1014915"/>
              <a:gd name="connsiteX17" fmla="*/ 2026898 w 2808133"/>
              <a:gd name="connsiteY17" fmla="*/ 427270 h 1014915"/>
              <a:gd name="connsiteX18" fmla="*/ 2062409 w 2808133"/>
              <a:gd name="connsiteY18" fmla="*/ 382881 h 1014915"/>
              <a:gd name="connsiteX19" fmla="*/ 2080164 w 2808133"/>
              <a:gd name="connsiteY19" fmla="*/ 347370 h 1014915"/>
              <a:gd name="connsiteX20" fmla="*/ 2124552 w 2808133"/>
              <a:gd name="connsiteY20" fmla="*/ 311860 h 1014915"/>
              <a:gd name="connsiteX21" fmla="*/ 2168941 w 2808133"/>
              <a:gd name="connsiteY21" fmla="*/ 276349 h 1014915"/>
              <a:gd name="connsiteX22" fmla="*/ 2186696 w 2808133"/>
              <a:gd name="connsiteY22" fmla="*/ 249716 h 1014915"/>
              <a:gd name="connsiteX23" fmla="*/ 2248840 w 2808133"/>
              <a:gd name="connsiteY23" fmla="*/ 205328 h 1014915"/>
              <a:gd name="connsiteX24" fmla="*/ 2275473 w 2808133"/>
              <a:gd name="connsiteY24" fmla="*/ 196450 h 1014915"/>
              <a:gd name="connsiteX25" fmla="*/ 2310983 w 2808133"/>
              <a:gd name="connsiteY25" fmla="*/ 160939 h 1014915"/>
              <a:gd name="connsiteX26" fmla="*/ 2382005 w 2808133"/>
              <a:gd name="connsiteY26" fmla="*/ 125429 h 1014915"/>
              <a:gd name="connsiteX27" fmla="*/ 2417515 w 2808133"/>
              <a:gd name="connsiteY27" fmla="*/ 107673 h 1014915"/>
              <a:gd name="connsiteX28" fmla="*/ 2444148 w 2808133"/>
              <a:gd name="connsiteY28" fmla="*/ 98796 h 1014915"/>
              <a:gd name="connsiteX29" fmla="*/ 2515170 w 2808133"/>
              <a:gd name="connsiteY29" fmla="*/ 72163 h 1014915"/>
              <a:gd name="connsiteX30" fmla="*/ 2577313 w 2808133"/>
              <a:gd name="connsiteY30" fmla="*/ 63285 h 1014915"/>
              <a:gd name="connsiteX31" fmla="*/ 2595069 w 2808133"/>
              <a:gd name="connsiteY31" fmla="*/ 45530 h 1014915"/>
              <a:gd name="connsiteX32" fmla="*/ 2692723 w 2808133"/>
              <a:gd name="connsiteY32" fmla="*/ 27774 h 1014915"/>
              <a:gd name="connsiteX33" fmla="*/ 2728234 w 2808133"/>
              <a:gd name="connsiteY33" fmla="*/ 18897 h 1014915"/>
              <a:gd name="connsiteX34" fmla="*/ 2772622 w 2808133"/>
              <a:gd name="connsiteY34" fmla="*/ 1141 h 1014915"/>
              <a:gd name="connsiteX35" fmla="*/ 2808133 w 2808133"/>
              <a:gd name="connsiteY35" fmla="*/ 1141 h 1014915"/>
              <a:gd name="connsiteX0" fmla="*/ 592182 w 2802722"/>
              <a:gd name="connsiteY0" fmla="*/ 986563 h 1013596"/>
              <a:gd name="connsiteX1" fmla="*/ 6257 w 2802722"/>
              <a:gd name="connsiteY1" fmla="*/ 1013196 h 1013596"/>
              <a:gd name="connsiteX2" fmla="*/ 1062698 w 2802722"/>
              <a:gd name="connsiteY2" fmla="*/ 959930 h 1013596"/>
              <a:gd name="connsiteX3" fmla="*/ 1364539 w 2802722"/>
              <a:gd name="connsiteY3" fmla="*/ 897786 h 1013596"/>
              <a:gd name="connsiteX4" fmla="*/ 1426683 w 2802722"/>
              <a:gd name="connsiteY4" fmla="*/ 880031 h 1013596"/>
              <a:gd name="connsiteX5" fmla="*/ 1559848 w 2802722"/>
              <a:gd name="connsiteY5" fmla="*/ 817887 h 1013596"/>
              <a:gd name="connsiteX6" fmla="*/ 1604236 w 2802722"/>
              <a:gd name="connsiteY6" fmla="*/ 791254 h 1013596"/>
              <a:gd name="connsiteX7" fmla="*/ 1639747 w 2802722"/>
              <a:gd name="connsiteY7" fmla="*/ 773499 h 1013596"/>
              <a:gd name="connsiteX8" fmla="*/ 1666380 w 2802722"/>
              <a:gd name="connsiteY8" fmla="*/ 764621 h 1013596"/>
              <a:gd name="connsiteX9" fmla="*/ 1710768 w 2802722"/>
              <a:gd name="connsiteY9" fmla="*/ 737988 h 1013596"/>
              <a:gd name="connsiteX10" fmla="*/ 1746279 w 2802722"/>
              <a:gd name="connsiteY10" fmla="*/ 720233 h 1013596"/>
              <a:gd name="connsiteX11" fmla="*/ 1790668 w 2802722"/>
              <a:gd name="connsiteY11" fmla="*/ 684722 h 1013596"/>
              <a:gd name="connsiteX12" fmla="*/ 1817301 w 2802722"/>
              <a:gd name="connsiteY12" fmla="*/ 658089 h 1013596"/>
              <a:gd name="connsiteX13" fmla="*/ 1861689 w 2802722"/>
              <a:gd name="connsiteY13" fmla="*/ 622578 h 1013596"/>
              <a:gd name="connsiteX14" fmla="*/ 1879444 w 2802722"/>
              <a:gd name="connsiteY14" fmla="*/ 595945 h 1013596"/>
              <a:gd name="connsiteX15" fmla="*/ 1932710 w 2802722"/>
              <a:gd name="connsiteY15" fmla="*/ 551557 h 1013596"/>
              <a:gd name="connsiteX16" fmla="*/ 1950466 w 2802722"/>
              <a:gd name="connsiteY16" fmla="*/ 516046 h 1013596"/>
              <a:gd name="connsiteX17" fmla="*/ 2021487 w 2802722"/>
              <a:gd name="connsiteY17" fmla="*/ 427270 h 1013596"/>
              <a:gd name="connsiteX18" fmla="*/ 2056998 w 2802722"/>
              <a:gd name="connsiteY18" fmla="*/ 382881 h 1013596"/>
              <a:gd name="connsiteX19" fmla="*/ 2074753 w 2802722"/>
              <a:gd name="connsiteY19" fmla="*/ 347370 h 1013596"/>
              <a:gd name="connsiteX20" fmla="*/ 2119141 w 2802722"/>
              <a:gd name="connsiteY20" fmla="*/ 311860 h 1013596"/>
              <a:gd name="connsiteX21" fmla="*/ 2163530 w 2802722"/>
              <a:gd name="connsiteY21" fmla="*/ 276349 h 1013596"/>
              <a:gd name="connsiteX22" fmla="*/ 2181285 w 2802722"/>
              <a:gd name="connsiteY22" fmla="*/ 249716 h 1013596"/>
              <a:gd name="connsiteX23" fmla="*/ 2243429 w 2802722"/>
              <a:gd name="connsiteY23" fmla="*/ 205328 h 1013596"/>
              <a:gd name="connsiteX24" fmla="*/ 2270062 w 2802722"/>
              <a:gd name="connsiteY24" fmla="*/ 196450 h 1013596"/>
              <a:gd name="connsiteX25" fmla="*/ 2305572 w 2802722"/>
              <a:gd name="connsiteY25" fmla="*/ 160939 h 1013596"/>
              <a:gd name="connsiteX26" fmla="*/ 2376594 w 2802722"/>
              <a:gd name="connsiteY26" fmla="*/ 125429 h 1013596"/>
              <a:gd name="connsiteX27" fmla="*/ 2412104 w 2802722"/>
              <a:gd name="connsiteY27" fmla="*/ 107673 h 1013596"/>
              <a:gd name="connsiteX28" fmla="*/ 2438737 w 2802722"/>
              <a:gd name="connsiteY28" fmla="*/ 98796 h 1013596"/>
              <a:gd name="connsiteX29" fmla="*/ 2509759 w 2802722"/>
              <a:gd name="connsiteY29" fmla="*/ 72163 h 1013596"/>
              <a:gd name="connsiteX30" fmla="*/ 2571902 w 2802722"/>
              <a:gd name="connsiteY30" fmla="*/ 63285 h 1013596"/>
              <a:gd name="connsiteX31" fmla="*/ 2589658 w 2802722"/>
              <a:gd name="connsiteY31" fmla="*/ 45530 h 1013596"/>
              <a:gd name="connsiteX32" fmla="*/ 2687312 w 2802722"/>
              <a:gd name="connsiteY32" fmla="*/ 27774 h 1013596"/>
              <a:gd name="connsiteX33" fmla="*/ 2722823 w 2802722"/>
              <a:gd name="connsiteY33" fmla="*/ 18897 h 1013596"/>
              <a:gd name="connsiteX34" fmla="*/ 2767211 w 2802722"/>
              <a:gd name="connsiteY34" fmla="*/ 1141 h 1013596"/>
              <a:gd name="connsiteX35" fmla="*/ 2802722 w 2802722"/>
              <a:gd name="connsiteY35" fmla="*/ 1141 h 1013596"/>
              <a:gd name="connsiteX0" fmla="*/ 592182 w 2802722"/>
              <a:gd name="connsiteY0" fmla="*/ 986563 h 1013596"/>
              <a:gd name="connsiteX1" fmla="*/ 6257 w 2802722"/>
              <a:gd name="connsiteY1" fmla="*/ 1013196 h 1013596"/>
              <a:gd name="connsiteX2" fmla="*/ 1062698 w 2802722"/>
              <a:gd name="connsiteY2" fmla="*/ 959930 h 1013596"/>
              <a:gd name="connsiteX3" fmla="*/ 1302395 w 2802722"/>
              <a:gd name="connsiteY3" fmla="*/ 915541 h 1013596"/>
              <a:gd name="connsiteX4" fmla="*/ 1426683 w 2802722"/>
              <a:gd name="connsiteY4" fmla="*/ 880031 h 1013596"/>
              <a:gd name="connsiteX5" fmla="*/ 1559848 w 2802722"/>
              <a:gd name="connsiteY5" fmla="*/ 817887 h 1013596"/>
              <a:gd name="connsiteX6" fmla="*/ 1604236 w 2802722"/>
              <a:gd name="connsiteY6" fmla="*/ 791254 h 1013596"/>
              <a:gd name="connsiteX7" fmla="*/ 1639747 w 2802722"/>
              <a:gd name="connsiteY7" fmla="*/ 773499 h 1013596"/>
              <a:gd name="connsiteX8" fmla="*/ 1666380 w 2802722"/>
              <a:gd name="connsiteY8" fmla="*/ 764621 h 1013596"/>
              <a:gd name="connsiteX9" fmla="*/ 1710768 w 2802722"/>
              <a:gd name="connsiteY9" fmla="*/ 737988 h 1013596"/>
              <a:gd name="connsiteX10" fmla="*/ 1746279 w 2802722"/>
              <a:gd name="connsiteY10" fmla="*/ 720233 h 1013596"/>
              <a:gd name="connsiteX11" fmla="*/ 1790668 w 2802722"/>
              <a:gd name="connsiteY11" fmla="*/ 684722 h 1013596"/>
              <a:gd name="connsiteX12" fmla="*/ 1817301 w 2802722"/>
              <a:gd name="connsiteY12" fmla="*/ 658089 h 1013596"/>
              <a:gd name="connsiteX13" fmla="*/ 1861689 w 2802722"/>
              <a:gd name="connsiteY13" fmla="*/ 622578 h 1013596"/>
              <a:gd name="connsiteX14" fmla="*/ 1879444 w 2802722"/>
              <a:gd name="connsiteY14" fmla="*/ 595945 h 1013596"/>
              <a:gd name="connsiteX15" fmla="*/ 1932710 w 2802722"/>
              <a:gd name="connsiteY15" fmla="*/ 551557 h 1013596"/>
              <a:gd name="connsiteX16" fmla="*/ 1950466 w 2802722"/>
              <a:gd name="connsiteY16" fmla="*/ 516046 h 1013596"/>
              <a:gd name="connsiteX17" fmla="*/ 2021487 w 2802722"/>
              <a:gd name="connsiteY17" fmla="*/ 427270 h 1013596"/>
              <a:gd name="connsiteX18" fmla="*/ 2056998 w 2802722"/>
              <a:gd name="connsiteY18" fmla="*/ 382881 h 1013596"/>
              <a:gd name="connsiteX19" fmla="*/ 2074753 w 2802722"/>
              <a:gd name="connsiteY19" fmla="*/ 347370 h 1013596"/>
              <a:gd name="connsiteX20" fmla="*/ 2119141 w 2802722"/>
              <a:gd name="connsiteY20" fmla="*/ 311860 h 1013596"/>
              <a:gd name="connsiteX21" fmla="*/ 2163530 w 2802722"/>
              <a:gd name="connsiteY21" fmla="*/ 276349 h 1013596"/>
              <a:gd name="connsiteX22" fmla="*/ 2181285 w 2802722"/>
              <a:gd name="connsiteY22" fmla="*/ 249716 h 1013596"/>
              <a:gd name="connsiteX23" fmla="*/ 2243429 w 2802722"/>
              <a:gd name="connsiteY23" fmla="*/ 205328 h 1013596"/>
              <a:gd name="connsiteX24" fmla="*/ 2270062 w 2802722"/>
              <a:gd name="connsiteY24" fmla="*/ 196450 h 1013596"/>
              <a:gd name="connsiteX25" fmla="*/ 2305572 w 2802722"/>
              <a:gd name="connsiteY25" fmla="*/ 160939 h 1013596"/>
              <a:gd name="connsiteX26" fmla="*/ 2376594 w 2802722"/>
              <a:gd name="connsiteY26" fmla="*/ 125429 h 1013596"/>
              <a:gd name="connsiteX27" fmla="*/ 2412104 w 2802722"/>
              <a:gd name="connsiteY27" fmla="*/ 107673 h 1013596"/>
              <a:gd name="connsiteX28" fmla="*/ 2438737 w 2802722"/>
              <a:gd name="connsiteY28" fmla="*/ 98796 h 1013596"/>
              <a:gd name="connsiteX29" fmla="*/ 2509759 w 2802722"/>
              <a:gd name="connsiteY29" fmla="*/ 72163 h 1013596"/>
              <a:gd name="connsiteX30" fmla="*/ 2571902 w 2802722"/>
              <a:gd name="connsiteY30" fmla="*/ 63285 h 1013596"/>
              <a:gd name="connsiteX31" fmla="*/ 2589658 w 2802722"/>
              <a:gd name="connsiteY31" fmla="*/ 45530 h 1013596"/>
              <a:gd name="connsiteX32" fmla="*/ 2687312 w 2802722"/>
              <a:gd name="connsiteY32" fmla="*/ 27774 h 1013596"/>
              <a:gd name="connsiteX33" fmla="*/ 2722823 w 2802722"/>
              <a:gd name="connsiteY33" fmla="*/ 18897 h 1013596"/>
              <a:gd name="connsiteX34" fmla="*/ 2767211 w 2802722"/>
              <a:gd name="connsiteY34" fmla="*/ 1141 h 1013596"/>
              <a:gd name="connsiteX35" fmla="*/ 2802722 w 2802722"/>
              <a:gd name="connsiteY35" fmla="*/ 1141 h 101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802722" h="1013596">
                <a:moveTo>
                  <a:pt x="592182" y="986563"/>
                </a:moveTo>
                <a:cubicBezTo>
                  <a:pt x="612897" y="983604"/>
                  <a:pt x="-72162" y="1017635"/>
                  <a:pt x="6257" y="1013196"/>
                </a:cubicBezTo>
                <a:lnTo>
                  <a:pt x="1062698" y="959930"/>
                </a:lnTo>
                <a:cubicBezTo>
                  <a:pt x="1278721" y="943654"/>
                  <a:pt x="1241731" y="928857"/>
                  <a:pt x="1302395" y="915541"/>
                </a:cubicBezTo>
                <a:cubicBezTo>
                  <a:pt x="1363059" y="902225"/>
                  <a:pt x="1383774" y="896307"/>
                  <a:pt x="1426683" y="880031"/>
                </a:cubicBezTo>
                <a:cubicBezTo>
                  <a:pt x="1469592" y="863755"/>
                  <a:pt x="1519950" y="841826"/>
                  <a:pt x="1559848" y="817887"/>
                </a:cubicBezTo>
                <a:cubicBezTo>
                  <a:pt x="1574644" y="809009"/>
                  <a:pt x="1589152" y="799634"/>
                  <a:pt x="1604236" y="791254"/>
                </a:cubicBezTo>
                <a:cubicBezTo>
                  <a:pt x="1615805" y="784827"/>
                  <a:pt x="1627583" y="778712"/>
                  <a:pt x="1639747" y="773499"/>
                </a:cubicBezTo>
                <a:cubicBezTo>
                  <a:pt x="1648348" y="769813"/>
                  <a:pt x="1658010" y="768806"/>
                  <a:pt x="1666380" y="764621"/>
                </a:cubicBezTo>
                <a:cubicBezTo>
                  <a:pt x="1681813" y="756904"/>
                  <a:pt x="1695684" y="746368"/>
                  <a:pt x="1710768" y="737988"/>
                </a:cubicBezTo>
                <a:cubicBezTo>
                  <a:pt x="1722337" y="731561"/>
                  <a:pt x="1734442" y="726151"/>
                  <a:pt x="1746279" y="720233"/>
                </a:cubicBezTo>
                <a:cubicBezTo>
                  <a:pt x="1797937" y="668575"/>
                  <a:pt x="1723473" y="740717"/>
                  <a:pt x="1790668" y="684722"/>
                </a:cubicBezTo>
                <a:cubicBezTo>
                  <a:pt x="1800313" y="676685"/>
                  <a:pt x="1807853" y="666357"/>
                  <a:pt x="1817301" y="658089"/>
                </a:cubicBezTo>
                <a:cubicBezTo>
                  <a:pt x="1831561" y="645611"/>
                  <a:pt x="1848291" y="635977"/>
                  <a:pt x="1861689" y="622578"/>
                </a:cubicBezTo>
                <a:cubicBezTo>
                  <a:pt x="1869233" y="615033"/>
                  <a:pt x="1871899" y="603490"/>
                  <a:pt x="1879444" y="595945"/>
                </a:cubicBezTo>
                <a:cubicBezTo>
                  <a:pt x="1918380" y="557009"/>
                  <a:pt x="1896348" y="602463"/>
                  <a:pt x="1932710" y="551557"/>
                </a:cubicBezTo>
                <a:cubicBezTo>
                  <a:pt x="1940402" y="540788"/>
                  <a:pt x="1943657" y="527394"/>
                  <a:pt x="1950466" y="516046"/>
                </a:cubicBezTo>
                <a:cubicBezTo>
                  <a:pt x="1984065" y="460048"/>
                  <a:pt x="1979670" y="469086"/>
                  <a:pt x="2021487" y="427270"/>
                </a:cubicBezTo>
                <a:cubicBezTo>
                  <a:pt x="2042684" y="363678"/>
                  <a:pt x="2012380" y="436424"/>
                  <a:pt x="2056998" y="382881"/>
                </a:cubicBezTo>
                <a:cubicBezTo>
                  <a:pt x="2065470" y="372714"/>
                  <a:pt x="2066038" y="357330"/>
                  <a:pt x="2074753" y="347370"/>
                </a:cubicBezTo>
                <a:cubicBezTo>
                  <a:pt x="2087230" y="333110"/>
                  <a:pt x="2104755" y="324191"/>
                  <a:pt x="2119141" y="311860"/>
                </a:cubicBezTo>
                <a:cubicBezTo>
                  <a:pt x="2163417" y="273910"/>
                  <a:pt x="2105745" y="314872"/>
                  <a:pt x="2163530" y="276349"/>
                </a:cubicBezTo>
                <a:cubicBezTo>
                  <a:pt x="2169448" y="267471"/>
                  <a:pt x="2173740" y="257261"/>
                  <a:pt x="2181285" y="249716"/>
                </a:cubicBezTo>
                <a:cubicBezTo>
                  <a:pt x="2185307" y="245694"/>
                  <a:pt x="2233347" y="210369"/>
                  <a:pt x="2243429" y="205328"/>
                </a:cubicBezTo>
                <a:cubicBezTo>
                  <a:pt x="2251799" y="201143"/>
                  <a:pt x="2261184" y="199409"/>
                  <a:pt x="2270062" y="196450"/>
                </a:cubicBezTo>
                <a:cubicBezTo>
                  <a:pt x="2281899" y="184613"/>
                  <a:pt x="2292358" y="171216"/>
                  <a:pt x="2305572" y="160939"/>
                </a:cubicBezTo>
                <a:cubicBezTo>
                  <a:pt x="2352933" y="124103"/>
                  <a:pt x="2336331" y="142685"/>
                  <a:pt x="2376594" y="125429"/>
                </a:cubicBezTo>
                <a:cubicBezTo>
                  <a:pt x="2388758" y="120216"/>
                  <a:pt x="2399940" y="112886"/>
                  <a:pt x="2412104" y="107673"/>
                </a:cubicBezTo>
                <a:cubicBezTo>
                  <a:pt x="2420705" y="103987"/>
                  <a:pt x="2429975" y="102082"/>
                  <a:pt x="2438737" y="98796"/>
                </a:cubicBezTo>
                <a:cubicBezTo>
                  <a:pt x="2445237" y="96359"/>
                  <a:pt x="2495358" y="75043"/>
                  <a:pt x="2509759" y="72163"/>
                </a:cubicBezTo>
                <a:cubicBezTo>
                  <a:pt x="2530277" y="68059"/>
                  <a:pt x="2551188" y="66244"/>
                  <a:pt x="2571902" y="63285"/>
                </a:cubicBezTo>
                <a:cubicBezTo>
                  <a:pt x="2577821" y="57367"/>
                  <a:pt x="2581965" y="48827"/>
                  <a:pt x="2589658" y="45530"/>
                </a:cubicBezTo>
                <a:cubicBezTo>
                  <a:pt x="2597990" y="41959"/>
                  <a:pt x="2683231" y="28590"/>
                  <a:pt x="2687312" y="27774"/>
                </a:cubicBezTo>
                <a:cubicBezTo>
                  <a:pt x="2699276" y="25381"/>
                  <a:pt x="2711248" y="22755"/>
                  <a:pt x="2722823" y="18897"/>
                </a:cubicBezTo>
                <a:cubicBezTo>
                  <a:pt x="2737941" y="13858"/>
                  <a:pt x="2751655" y="4598"/>
                  <a:pt x="2767211" y="1141"/>
                </a:cubicBezTo>
                <a:cubicBezTo>
                  <a:pt x="2778766" y="-1427"/>
                  <a:pt x="2790885" y="1141"/>
                  <a:pt x="2802722" y="1141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23241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7ECA57-1070-8B4D-52BE-76C70DA96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15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56D091-C6BE-F39C-2382-B7C1A77B2AE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2C9A2D-B756-BDAC-005A-92CDDF71DE8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Gain suppression in the alpha station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1F9E1-6355-1126-5E23-AFDE7BFF9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FI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3C0A061-DC7D-DF55-FA3F-A6E5099D727F}"/>
              </a:ext>
            </a:extLst>
          </p:cNvPr>
          <p:cNvGrpSpPr/>
          <p:nvPr/>
        </p:nvGrpSpPr>
        <p:grpSpPr>
          <a:xfrm>
            <a:off x="1295400" y="4393956"/>
            <a:ext cx="2121775" cy="1962807"/>
            <a:chOff x="1059402" y="1066038"/>
            <a:chExt cx="2437653" cy="2270584"/>
          </a:xfrm>
        </p:grpSpPr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00C6C6DB-BA04-A39E-715D-1A34A4D41A43}"/>
                </a:ext>
              </a:extLst>
            </p:cNvPr>
            <p:cNvSpPr/>
            <p:nvPr/>
          </p:nvSpPr>
          <p:spPr>
            <a:xfrm>
              <a:off x="1496621" y="3074732"/>
              <a:ext cx="470517" cy="261890"/>
            </a:xfrm>
            <a:prstGeom prst="parallelogra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lowchart: Magnetic Disk 12">
              <a:extLst>
                <a:ext uri="{FF2B5EF4-FFF2-40B4-BE49-F238E27FC236}">
                  <a16:creationId xmlns:a16="http://schemas.microsoft.com/office/drawing/2014/main" id="{5AD5F35F-8B95-A577-EBE6-CF65B63C0AFD}"/>
                </a:ext>
              </a:extLst>
            </p:cNvPr>
            <p:cNvSpPr/>
            <p:nvPr/>
          </p:nvSpPr>
          <p:spPr>
            <a:xfrm>
              <a:off x="1066800" y="1295400"/>
              <a:ext cx="1344954" cy="896645"/>
            </a:xfrm>
            <a:prstGeom prst="flowChartMagneticDisk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227CD6-5A4B-A061-287D-86DD1B1C9262}"/>
                </a:ext>
              </a:extLst>
            </p:cNvPr>
            <p:cNvSpPr txBox="1"/>
            <p:nvPr/>
          </p:nvSpPr>
          <p:spPr>
            <a:xfrm>
              <a:off x="2742455" y="2358584"/>
              <a:ext cx="754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5mm</a:t>
              </a:r>
              <a:endParaRPr lang="en-US" sz="1400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D5DE02C-D912-5B04-27BF-E83DC62BEF12}"/>
                </a:ext>
              </a:extLst>
            </p:cNvPr>
            <p:cNvCxnSpPr>
              <a:cxnSpLocks/>
            </p:cNvCxnSpPr>
            <p:nvPr/>
          </p:nvCxnSpPr>
          <p:spPr>
            <a:xfrm>
              <a:off x="2609289" y="2115115"/>
              <a:ext cx="0" cy="10728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A369BB2-C131-66D0-7906-3B466A4261A0}"/>
                </a:ext>
              </a:extLst>
            </p:cNvPr>
            <p:cNvCxnSpPr/>
            <p:nvPr/>
          </p:nvCxnSpPr>
          <p:spPr>
            <a:xfrm>
              <a:off x="1059402" y="1452231"/>
              <a:ext cx="134495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E5B5407-4991-B7AE-038A-991F5E248609}"/>
                </a:ext>
              </a:extLst>
            </p:cNvPr>
            <p:cNvSpPr txBox="1"/>
            <p:nvPr/>
          </p:nvSpPr>
          <p:spPr>
            <a:xfrm>
              <a:off x="1378622" y="1066038"/>
              <a:ext cx="754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5mm</a:t>
              </a:r>
              <a:endParaRPr lang="en-US" sz="14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D4D0BC6-EE2C-125F-AEFD-6A610998E77C}"/>
              </a:ext>
            </a:extLst>
          </p:cNvPr>
          <p:cNvGrpSpPr/>
          <p:nvPr/>
        </p:nvGrpSpPr>
        <p:grpSpPr>
          <a:xfrm>
            <a:off x="4158447" y="4317670"/>
            <a:ext cx="4236804" cy="2279880"/>
            <a:chOff x="3863453" y="569772"/>
            <a:chExt cx="5601806" cy="3720506"/>
          </a:xfrm>
        </p:grpSpPr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6A23EE26-74EE-9BA1-AEA3-6D389E400F9C}"/>
                </a:ext>
              </a:extLst>
            </p:cNvPr>
            <p:cNvSpPr/>
            <p:nvPr/>
          </p:nvSpPr>
          <p:spPr>
            <a:xfrm>
              <a:off x="7109717" y="3721073"/>
              <a:ext cx="560774" cy="319597"/>
            </a:xfrm>
            <a:prstGeom prst="parallelogra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Magnetic Disk 18">
              <a:extLst>
                <a:ext uri="{FF2B5EF4-FFF2-40B4-BE49-F238E27FC236}">
                  <a16:creationId xmlns:a16="http://schemas.microsoft.com/office/drawing/2014/main" id="{15FBDD92-102F-9025-3EFE-A3E366354441}"/>
                </a:ext>
              </a:extLst>
            </p:cNvPr>
            <p:cNvSpPr/>
            <p:nvPr/>
          </p:nvSpPr>
          <p:spPr>
            <a:xfrm>
              <a:off x="6668793" y="953009"/>
              <a:ext cx="1491444" cy="841611"/>
            </a:xfrm>
            <a:prstGeom prst="flowChartMagneticDisk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Magnetic Disk 19">
              <a:extLst>
                <a:ext uri="{FF2B5EF4-FFF2-40B4-BE49-F238E27FC236}">
                  <a16:creationId xmlns:a16="http://schemas.microsoft.com/office/drawing/2014/main" id="{577295B0-4E25-C770-42DA-9773DDEE295B}"/>
                </a:ext>
              </a:extLst>
            </p:cNvPr>
            <p:cNvSpPr/>
            <p:nvPr/>
          </p:nvSpPr>
          <p:spPr>
            <a:xfrm>
              <a:off x="7109717" y="1870080"/>
              <a:ext cx="630315" cy="1704512"/>
            </a:xfrm>
            <a:prstGeom prst="flowChartMagneticDisk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FFFF"/>
                </a:highlight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BF7BC3-6F79-622B-BF0C-D1C1773A973E}"/>
                </a:ext>
              </a:extLst>
            </p:cNvPr>
            <p:cNvSpPr txBox="1"/>
            <p:nvPr/>
          </p:nvSpPr>
          <p:spPr>
            <a:xfrm>
              <a:off x="8621881" y="2584732"/>
              <a:ext cx="8433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10 mm</a:t>
              </a:r>
              <a:endParaRPr lang="en-US" sz="14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4DDF2AE-38DC-110B-E792-6B4BE5BEF1DB}"/>
                </a:ext>
              </a:extLst>
            </p:cNvPr>
            <p:cNvSpPr txBox="1"/>
            <p:nvPr/>
          </p:nvSpPr>
          <p:spPr>
            <a:xfrm>
              <a:off x="3863453" y="2517636"/>
              <a:ext cx="1651246" cy="602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Collimator</a:t>
              </a:r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B9438A8-FE39-A291-B41E-BCEF5F8340B3}"/>
                </a:ext>
              </a:extLst>
            </p:cNvPr>
            <p:cNvSpPr txBox="1"/>
            <p:nvPr/>
          </p:nvSpPr>
          <p:spPr>
            <a:xfrm>
              <a:off x="4236312" y="1075528"/>
              <a:ext cx="16512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Alpha Source</a:t>
              </a:r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9FF20C9-D283-D0B5-5E6A-E680F774E8BA}"/>
                </a:ext>
              </a:extLst>
            </p:cNvPr>
            <p:cNvSpPr txBox="1"/>
            <p:nvPr/>
          </p:nvSpPr>
          <p:spPr>
            <a:xfrm>
              <a:off x="4236312" y="3687570"/>
              <a:ext cx="1171850" cy="602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Sensor</a:t>
              </a:r>
              <a:endParaRPr lang="en-US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E465011-04C1-970D-82F5-C438F64CB6FC}"/>
                </a:ext>
              </a:extLst>
            </p:cNvPr>
            <p:cNvCxnSpPr>
              <a:cxnSpLocks/>
            </p:cNvCxnSpPr>
            <p:nvPr/>
          </p:nvCxnSpPr>
          <p:spPr>
            <a:xfrm>
              <a:off x="5638983" y="1260194"/>
              <a:ext cx="9587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F92F54-7478-CF23-3E87-99437FF88D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9185" y="2584732"/>
              <a:ext cx="1491449" cy="283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0B99AF4-4988-3541-0194-E81CEF316B30}"/>
                </a:ext>
              </a:extLst>
            </p:cNvPr>
            <p:cNvCxnSpPr>
              <a:cxnSpLocks/>
              <a:stCxn id="24" idx="3"/>
            </p:cNvCxnSpPr>
            <p:nvPr/>
          </p:nvCxnSpPr>
          <p:spPr>
            <a:xfrm flipV="1">
              <a:off x="5408162" y="3880872"/>
              <a:ext cx="1562472" cy="1080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62CD3C4-985E-7C32-AEE5-59D923A4BA06}"/>
                </a:ext>
              </a:extLst>
            </p:cNvPr>
            <p:cNvCxnSpPr/>
            <p:nvPr/>
          </p:nvCxnSpPr>
          <p:spPr>
            <a:xfrm>
              <a:off x="8293407" y="1679210"/>
              <a:ext cx="0" cy="221053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347A7B3-BD28-7CB7-A547-40900BB58254}"/>
                </a:ext>
              </a:extLst>
            </p:cNvPr>
            <p:cNvSpPr txBox="1"/>
            <p:nvPr/>
          </p:nvSpPr>
          <p:spPr>
            <a:xfrm>
              <a:off x="7127473" y="569772"/>
              <a:ext cx="754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5mm</a:t>
              </a:r>
              <a:endParaRPr lang="en-US" sz="1400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985166B-FFC4-3646-DE50-91B9F5793236}"/>
                </a:ext>
              </a:extLst>
            </p:cNvPr>
            <p:cNvCxnSpPr/>
            <p:nvPr/>
          </p:nvCxnSpPr>
          <p:spPr>
            <a:xfrm>
              <a:off x="6668793" y="1075528"/>
              <a:ext cx="149144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1834DEAB-5D7D-2A07-46CC-65D4BF5854CA}"/>
                </a:ext>
              </a:extLst>
            </p:cNvPr>
            <p:cNvCxnSpPr/>
            <p:nvPr/>
          </p:nvCxnSpPr>
          <p:spPr>
            <a:xfrm>
              <a:off x="7127473" y="2149726"/>
              <a:ext cx="61255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9372E6E-3001-FDEC-E35D-26C58DE35212}"/>
                </a:ext>
              </a:extLst>
            </p:cNvPr>
            <p:cNvSpPr txBox="1"/>
            <p:nvPr/>
          </p:nvSpPr>
          <p:spPr>
            <a:xfrm>
              <a:off x="7186657" y="1870079"/>
              <a:ext cx="973579" cy="502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1mm</a:t>
              </a:r>
              <a:endParaRPr lang="en-US" sz="1400" dirty="0"/>
            </a:p>
          </p:txBody>
        </p:sp>
      </p:grpSp>
      <p:pic>
        <p:nvPicPr>
          <p:cNvPr id="35" name="Picture 34" descr="Chart, line chart&#10;&#10;Description automatically generated">
            <a:extLst>
              <a:ext uri="{FF2B5EF4-FFF2-40B4-BE49-F238E27FC236}">
                <a16:creationId xmlns:a16="http://schemas.microsoft.com/office/drawing/2014/main" id="{A1E29356-A5BB-8CC7-FE16-577FF36A77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67" r="7759" b="47768"/>
          <a:stretch/>
        </p:blipFill>
        <p:spPr>
          <a:xfrm>
            <a:off x="615818" y="957107"/>
            <a:ext cx="4117748" cy="2215095"/>
          </a:xfrm>
          <a:prstGeom prst="rect">
            <a:avLst/>
          </a:prstGeom>
        </p:spPr>
      </p:pic>
      <p:pic>
        <p:nvPicPr>
          <p:cNvPr id="36" name="Picture 35" descr="Chart, line chart&#10;&#10;Description automatically generated">
            <a:extLst>
              <a:ext uri="{FF2B5EF4-FFF2-40B4-BE49-F238E27FC236}">
                <a16:creationId xmlns:a16="http://schemas.microsoft.com/office/drawing/2014/main" id="{C301AF5F-71E8-0612-D104-27C095164B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" t="52204" r="7682" b="4423"/>
          <a:stretch/>
        </p:blipFill>
        <p:spPr>
          <a:xfrm>
            <a:off x="4728379" y="994380"/>
            <a:ext cx="3954799" cy="225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004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D3A37D-EBB4-F2C4-2034-732214330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16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4A98FB-FBAC-85B6-C657-DC5BBD42471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9EF0EF-D28C-E2CD-6477-E5B8F233FD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Flex readout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E53D2F-5E25-8B93-D2C1-9F492FBC0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1"/>
            <a:ext cx="3733800" cy="227727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Transfer of raw signals from the ATAR sensors by flex cable: readout chips do not need to be positioned in the beam or path of the decay products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124D1B-6276-66B3-294C-A6C6C2C44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010" y="727605"/>
            <a:ext cx="4583990" cy="24189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B33CBC-A1D5-0903-8730-170BDA2204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032" t="13333" b="21112"/>
          <a:stretch/>
        </p:blipFill>
        <p:spPr>
          <a:xfrm>
            <a:off x="5850077" y="3156185"/>
            <a:ext cx="3115876" cy="3429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E5DC47-B53B-53D5-B33A-E911765FEB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23"/>
          <a:stretch/>
        </p:blipFill>
        <p:spPr>
          <a:xfrm rot="5400000">
            <a:off x="2488057" y="3382294"/>
            <a:ext cx="1186961" cy="51145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13EEF9-BD13-79CA-DC0E-6EF1AF3B386D}"/>
              </a:ext>
            </a:extLst>
          </p:cNvPr>
          <p:cNvSpPr txBox="1"/>
          <p:nvPr/>
        </p:nvSpPr>
        <p:spPr>
          <a:xfrm>
            <a:off x="838200" y="3703177"/>
            <a:ext cx="45897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Prototypes: 3 – 7 cm flexes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100 and 300 µm trace pitch</a:t>
            </a:r>
          </a:p>
        </p:txBody>
      </p:sp>
    </p:spTree>
    <p:extLst>
      <p:ext uri="{BB962C8B-B14F-4D97-AF65-F5344CB8AC3E}">
        <p14:creationId xmlns:p14="http://schemas.microsoft.com/office/powerpoint/2010/main" val="269984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508770-7148-F71E-EEE7-6DBC1BB52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17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135082-4D41-5911-970F-C8224559526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A8F043-B345-01CB-1ECD-98B9119CB4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Flex readout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6FAF15-7595-DED3-97BB-164D830DF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F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F615A5-8AE6-5D09-486A-87C23FB144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50" t="15556" r="12266"/>
          <a:stretch/>
        </p:blipFill>
        <p:spPr>
          <a:xfrm>
            <a:off x="914400" y="1066800"/>
            <a:ext cx="7086600" cy="5791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C9228A-2FE1-3609-DF0A-1C11EBFF0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487" y="673591"/>
            <a:ext cx="4080484" cy="3078887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487675-8645-A705-D5BF-F1911261BD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87" y="4119435"/>
            <a:ext cx="4080484" cy="2738565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39D955-1C59-31B5-B0B6-9FF169F62162}"/>
              </a:ext>
            </a:extLst>
          </p:cNvPr>
          <p:cNvCxnSpPr/>
          <p:nvPr/>
        </p:nvCxnSpPr>
        <p:spPr>
          <a:xfrm>
            <a:off x="4453971" y="651405"/>
            <a:ext cx="880029" cy="1177395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3381E6-3F38-AE7A-8379-F0C6AE7DBD05}"/>
              </a:ext>
            </a:extLst>
          </p:cNvPr>
          <p:cNvCxnSpPr>
            <a:cxnSpLocks/>
          </p:cNvCxnSpPr>
          <p:nvPr/>
        </p:nvCxnSpPr>
        <p:spPr>
          <a:xfrm flipV="1">
            <a:off x="4530171" y="2404005"/>
            <a:ext cx="803829" cy="1348473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D216543-DE03-B111-2D61-D87A4B29FC1F}"/>
              </a:ext>
            </a:extLst>
          </p:cNvPr>
          <p:cNvCxnSpPr>
            <a:cxnSpLocks/>
          </p:cNvCxnSpPr>
          <p:nvPr/>
        </p:nvCxnSpPr>
        <p:spPr>
          <a:xfrm flipV="1">
            <a:off x="4488470" y="3896392"/>
            <a:ext cx="845530" cy="17107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DB7ABA1-B5F5-969D-C0B4-5CED82EE5342}"/>
              </a:ext>
            </a:extLst>
          </p:cNvPr>
          <p:cNvCxnSpPr>
            <a:cxnSpLocks/>
          </p:cNvCxnSpPr>
          <p:nvPr/>
        </p:nvCxnSpPr>
        <p:spPr>
          <a:xfrm flipV="1">
            <a:off x="4360585" y="4648200"/>
            <a:ext cx="1049615" cy="2491473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97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ECAC3957-A529-993E-13A4-A20BB61D14E5}"/>
              </a:ext>
            </a:extLst>
          </p:cNvPr>
          <p:cNvSpPr txBox="1">
            <a:spLocks/>
          </p:cNvSpPr>
          <p:nvPr/>
        </p:nvSpPr>
        <p:spPr>
          <a:xfrm>
            <a:off x="838200" y="1143000"/>
            <a:ext cx="44958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Bonding of a sensor to the flex cable is mechanically challenging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Charge sharing with </a:t>
            </a:r>
            <a:r>
              <a:rPr lang="en-GB" dirty="0" err="1"/>
              <a:t>neighboring</a:t>
            </a:r>
            <a:r>
              <a:rPr lang="en-GB" dirty="0"/>
              <a:t> strip, and baseline noise of channels are increased when connected to the flex</a:t>
            </a:r>
          </a:p>
          <a:p>
            <a:r>
              <a:rPr lang="en-GB" dirty="0"/>
              <a:t>Strong long-range pick-up from wide strip traces is observed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Attempts to reduce this by spacing connections further apart, grounding traces in between: slight improvement, but not solved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Very recently, started to study the flex separately from the sensor with a dedicated probe and pulse generator</a:t>
            </a:r>
          </a:p>
          <a:p>
            <a:endParaRPr lang="en-GB" dirty="0"/>
          </a:p>
          <a:p>
            <a:endParaRPr lang="en-FI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A71EDC-13B5-4228-8626-3E1AE663C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18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24BFFC-243A-08C6-21C5-0321F0EACEC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BBCD7C-04C9-B418-C6A8-9DE914C592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Flex readout</a:t>
            </a:r>
            <a:endParaRPr lang="en-FI" dirty="0"/>
          </a:p>
        </p:txBody>
      </p:sp>
      <p:pic>
        <p:nvPicPr>
          <p:cNvPr id="11" name="Content Placeholder 10" descr="Chart, histogram&#10;&#10;Description automatically generated">
            <a:extLst>
              <a:ext uri="{FF2B5EF4-FFF2-40B4-BE49-F238E27FC236}">
                <a16:creationId xmlns:a16="http://schemas.microsoft.com/office/drawing/2014/main" id="{525908FE-806F-DFA1-1380-F8E5ABB01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001" y="3836265"/>
            <a:ext cx="3886200" cy="3021735"/>
          </a:xfrm>
        </p:spPr>
      </p:pic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9C6C6AD6-5DC4-A18D-0D47-69C03C37D0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001" y="717962"/>
            <a:ext cx="3886200" cy="302173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D214F4-8DF4-C554-873D-4886778C39D1}"/>
              </a:ext>
            </a:extLst>
          </p:cNvPr>
          <p:cNvCxnSpPr/>
          <p:nvPr/>
        </p:nvCxnSpPr>
        <p:spPr>
          <a:xfrm flipV="1">
            <a:off x="4953000" y="3124200"/>
            <a:ext cx="16002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82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848050-D0FA-C52D-1091-2B294E4C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19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F926C1-B727-0E51-2BDE-3E0131933C6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38810-DF62-6CFA-78E3-1F9B42B36C5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Summary and Outlook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1C9E74-8A1C-9E7A-467B-A9C511183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ATAR: extensive lists of requirements and aspects to consider in terms of temporal and spatial resolution, electrical performance, readout, mechanical considerations, …</a:t>
            </a:r>
          </a:p>
          <a:p>
            <a:r>
              <a:rPr lang="en-GB" dirty="0"/>
              <a:t>However, for many of these requirements the precise target or range is not yet known:</a:t>
            </a:r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n-GB" b="1" i="1" dirty="0"/>
              <a:t>Input from sensor simulation needed!</a:t>
            </a:r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n-GB" b="1" i="1" dirty="0"/>
              <a:t>Input from detector simulation needed! </a:t>
            </a:r>
          </a:p>
          <a:p>
            <a:pPr lvl="1"/>
            <a:endParaRPr lang="en-GB" dirty="0"/>
          </a:p>
          <a:p>
            <a:r>
              <a:rPr lang="en-GB" dirty="0"/>
              <a:t>AC-LGADs are the baseline technology, but other types of silicon sensor are still worth considering and investigating</a:t>
            </a:r>
          </a:p>
          <a:p>
            <a:pPr lvl="1"/>
            <a:r>
              <a:rPr lang="en-GB" dirty="0"/>
              <a:t>Continued investigation of charge sharing and gain suppression at higher particle energies</a:t>
            </a:r>
          </a:p>
          <a:p>
            <a:pPr lvl="1"/>
            <a:r>
              <a:rPr lang="en-GB" dirty="0"/>
              <a:t>Analysis of PSI beam test data!</a:t>
            </a:r>
          </a:p>
          <a:p>
            <a:endParaRPr lang="en-GB" dirty="0"/>
          </a:p>
          <a:p>
            <a:r>
              <a:rPr lang="en-GB" dirty="0"/>
              <a:t>Detector performance is significantly influenced by readout electronics</a:t>
            </a:r>
          </a:p>
          <a:p>
            <a:pPr lvl="1"/>
            <a:r>
              <a:rPr lang="en-GB" dirty="0"/>
              <a:t>Routing of signals via flex is nontrivial</a:t>
            </a:r>
          </a:p>
          <a:p>
            <a:pPr lvl="1"/>
            <a:r>
              <a:rPr lang="en-GB" dirty="0"/>
              <a:t>Different types of particles require a large dynamic range of the front-end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857745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D14C52-3360-8B4A-C8C3-663825CA1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2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07FB84-6330-5617-186B-DA08D32202B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8C0E5B-41E0-8105-E999-BFE611DC67F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Overview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0DC19-998D-8AA8-B22F-EB9BF11E6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Criteria for ATAR sensors</a:t>
            </a:r>
          </a:p>
          <a:p>
            <a:r>
              <a:rPr lang="en-GB" dirty="0"/>
              <a:t>Silicon sensor candidates for the ATAR</a:t>
            </a:r>
          </a:p>
          <a:p>
            <a:pPr lvl="1"/>
            <a:r>
              <a:rPr lang="en-GB" dirty="0"/>
              <a:t>Standard LGAD</a:t>
            </a:r>
          </a:p>
          <a:p>
            <a:pPr lvl="1"/>
            <a:r>
              <a:rPr lang="en-GB" dirty="0"/>
              <a:t>AC-LGAD</a:t>
            </a:r>
          </a:p>
          <a:p>
            <a:pPr lvl="1"/>
            <a:r>
              <a:rPr lang="en-GB" dirty="0"/>
              <a:t>TI-LGAD</a:t>
            </a:r>
          </a:p>
          <a:p>
            <a:pPr lvl="1"/>
            <a:r>
              <a:rPr lang="en-GB" dirty="0"/>
              <a:t>AC/DC –readout LGAD</a:t>
            </a:r>
          </a:p>
          <a:p>
            <a:pPr lvl="1"/>
            <a:r>
              <a:rPr lang="en-GB" i="1" dirty="0"/>
              <a:t>Planar silicon – in presentation by Xin Qian</a:t>
            </a:r>
          </a:p>
          <a:p>
            <a:r>
              <a:rPr lang="en-GB" dirty="0"/>
              <a:t>Signal readout with flexes</a:t>
            </a:r>
          </a:p>
          <a:p>
            <a:r>
              <a:rPr lang="en-GB" dirty="0"/>
              <a:t>Investigation of gain suppression with beta and alpha particles</a:t>
            </a:r>
          </a:p>
          <a:p>
            <a:r>
              <a:rPr lang="en-GB" dirty="0"/>
              <a:t>Summary, Outlook</a:t>
            </a:r>
          </a:p>
        </p:txBody>
      </p:sp>
    </p:spTree>
    <p:extLst>
      <p:ext uri="{BB962C8B-B14F-4D97-AF65-F5344CB8AC3E}">
        <p14:creationId xmlns:p14="http://schemas.microsoft.com/office/powerpoint/2010/main" val="3253253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F2752-C2CD-19D4-AB75-175BD6230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20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E5A83C-A276-0D3F-2D87-29DC2D9000F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0C2EAC-68F2-11C7-F450-3D7F70DD3E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10066" y="3886200"/>
            <a:ext cx="8860817" cy="641762"/>
          </a:xfrm>
        </p:spPr>
        <p:txBody>
          <a:bodyPr/>
          <a:lstStyle/>
          <a:p>
            <a:r>
              <a:rPr lang="en-GB" dirty="0"/>
              <a:t>Thank you!</a:t>
            </a:r>
            <a:endParaRPr lang="en-FI" dirty="0"/>
          </a:p>
        </p:txBody>
      </p:sp>
      <p:pic>
        <p:nvPicPr>
          <p:cNvPr id="8" name="Content Placeholder 7" descr="A group of fish in a tank&#10;&#10;Description automatically generated with low confidence">
            <a:extLst>
              <a:ext uri="{FF2B5EF4-FFF2-40B4-BE49-F238E27FC236}">
                <a16:creationId xmlns:a16="http://schemas.microsoft.com/office/drawing/2014/main" id="{96ECA5BD-9B17-EFBE-7D6D-68EC7D353D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5"/>
          <a:stretch/>
        </p:blipFill>
        <p:spPr>
          <a:xfrm>
            <a:off x="-609600" y="0"/>
            <a:ext cx="9753600" cy="6844313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BDA63E-3F87-227B-5AB0-B37C6278F6D5}"/>
              </a:ext>
            </a:extLst>
          </p:cNvPr>
          <p:cNvSpPr txBox="1"/>
          <p:nvPr/>
        </p:nvSpPr>
        <p:spPr>
          <a:xfrm>
            <a:off x="1996331" y="1524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/>
              <a:t>Thank you!</a:t>
            </a:r>
            <a:endParaRPr lang="en-FI" sz="4800" dirty="0"/>
          </a:p>
        </p:txBody>
      </p:sp>
    </p:spTree>
    <p:extLst>
      <p:ext uri="{BB962C8B-B14F-4D97-AF65-F5344CB8AC3E}">
        <p14:creationId xmlns:p14="http://schemas.microsoft.com/office/powerpoint/2010/main" val="188191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5CD15F2-5A86-4B5C-A78C-34BE6EB30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BackuP</a:t>
            </a:r>
            <a:endParaRPr lang="en-FI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398233-B29E-4D35-87C8-7194B7E3FB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122A1F-EBF2-43C4-B681-91BBCE026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9C6BB8-4F07-4890-964D-C9110CC45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21</a:t>
            </a:fld>
            <a:endParaRPr lang="en-FI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3520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B89243-2F8E-3702-0A1E-4EE22CB60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22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6A56C1-89A7-91F2-0C70-0036242974E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E7E47-5420-B0B5-B207-1F740587E3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Comparison of sensor technologies</a:t>
            </a:r>
            <a:endParaRPr lang="en-FI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070D01D-A4A9-538C-5553-F9DFC3B1B9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8246999"/>
              </p:ext>
            </p:extLst>
          </p:nvPr>
        </p:nvGraphicFramePr>
        <p:xfrm>
          <a:off x="838200" y="1143000"/>
          <a:ext cx="7772401" cy="439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0186">
                  <a:extLst>
                    <a:ext uri="{9D8B030D-6E8A-4147-A177-3AD203B41FA5}">
                      <a16:colId xmlns:a16="http://schemas.microsoft.com/office/drawing/2014/main" val="3433960849"/>
                    </a:ext>
                  </a:extLst>
                </a:gridCol>
                <a:gridCol w="816214">
                  <a:extLst>
                    <a:ext uri="{9D8B030D-6E8A-4147-A177-3AD203B41FA5}">
                      <a16:colId xmlns:a16="http://schemas.microsoft.com/office/drawing/2014/main" val="283862979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91196014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65695142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46583682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529195859"/>
                    </a:ext>
                  </a:extLst>
                </a:gridCol>
                <a:gridCol w="1371601">
                  <a:extLst>
                    <a:ext uri="{9D8B030D-6E8A-4147-A177-3AD203B41FA5}">
                      <a16:colId xmlns:a16="http://schemas.microsoft.com/office/drawing/2014/main" val="3313742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Sensor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Fill factor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Spatial resolution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Timing resolution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Charge sharing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Production-ready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No. of channels to reach 20 µm pos.res.</a:t>
                      </a:r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555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LGAD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--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N/A*</a:t>
                      </a:r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559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AC-LGAD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+++/--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</a:t>
                      </a:r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200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TI-LGAD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</a:t>
                      </a:r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215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DC/AC-LGAD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 ?</a:t>
                      </a:r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274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Planar Si</a:t>
                      </a:r>
                      <a:endParaRPr lang="en-FI" dirty="0"/>
                    </a:p>
                    <a:p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--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+++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</a:t>
                      </a:r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28647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E318DD-2B29-72F8-FC84-C7EBDFD41C56}"/>
                  </a:ext>
                </a:extLst>
              </p:cNvPr>
              <p:cNvSpPr txBox="1"/>
              <p:nvPr/>
            </p:nvSpPr>
            <p:spPr>
              <a:xfrm>
                <a:off x="914400" y="5867400"/>
                <a:ext cx="6019800" cy="3963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* Position resolution limited to ca. 1 mm/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</m:rad>
                  </m:oMath>
                </a14:m>
                <a:endParaRPr lang="en-FI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E318DD-2B29-72F8-FC84-C7EBDFD41C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5867400"/>
                <a:ext cx="6019800" cy="396327"/>
              </a:xfrm>
              <a:prstGeom prst="rect">
                <a:avLst/>
              </a:prstGeom>
              <a:blipFill>
                <a:blip r:embed="rId2"/>
                <a:stretch>
                  <a:fillRect l="-810" t="-1538" b="-2307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2250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2A0EB5-F7A0-1F72-FDBA-75FDDF95B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3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0126BE-6380-5CD9-D497-6EB56FC2CEE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BF0EA1-C9F4-96A5-3E74-64948E5AD0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ATAR sensor criteria and motivation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A998E1-33A8-F7CC-EC0A-3038E884E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2400" dirty="0"/>
              <a:t>Spatial resolution</a:t>
            </a:r>
          </a:p>
          <a:p>
            <a:pPr lvl="1"/>
            <a:r>
              <a:rPr lang="en-GB" sz="2000" dirty="0"/>
              <a:t>Separation of tracks – </a:t>
            </a:r>
            <a:r>
              <a:rPr lang="el-GR" sz="2000" dirty="0"/>
              <a:t>π</a:t>
            </a:r>
            <a:r>
              <a:rPr lang="en-GB" sz="2000" dirty="0"/>
              <a:t> , e and µ</a:t>
            </a:r>
          </a:p>
          <a:p>
            <a:pPr lvl="1"/>
            <a:r>
              <a:rPr lang="en-GB" sz="2000" dirty="0"/>
              <a:t>(Location of decay vertex)</a:t>
            </a:r>
          </a:p>
          <a:p>
            <a:pPr lvl="1"/>
            <a:r>
              <a:rPr lang="en-GB" sz="2000" dirty="0"/>
              <a:t>Position resolution of &lt; 200 µm</a:t>
            </a:r>
          </a:p>
          <a:p>
            <a:r>
              <a:rPr lang="en-GB" sz="2400" dirty="0"/>
              <a:t>Area</a:t>
            </a:r>
          </a:p>
          <a:p>
            <a:pPr lvl="1"/>
            <a:r>
              <a:rPr lang="en-GB" sz="2000" dirty="0"/>
              <a:t>2x2 cm</a:t>
            </a:r>
            <a:r>
              <a:rPr lang="en-GB" sz="2000" baseline="30000" dirty="0"/>
              <a:t>2</a:t>
            </a:r>
            <a:r>
              <a:rPr lang="en-GB" sz="2000" dirty="0"/>
              <a:t> for each plane, as little inactive material as possible: not convenient to divide this into multiple sensors or have bump-bonded pixels</a:t>
            </a:r>
          </a:p>
          <a:p>
            <a:pPr marL="457200" lvl="1" indent="0" algn="ctr">
              <a:buNone/>
            </a:pPr>
            <a:r>
              <a:rPr lang="en-GB" sz="2000" b="1" dirty="0"/>
              <a:t>→ Strip sensors, every other plane rotated 90°</a:t>
            </a:r>
          </a:p>
          <a:p>
            <a:r>
              <a:rPr lang="en-GB" sz="2400" dirty="0"/>
              <a:t>Granularity in z:</a:t>
            </a:r>
          </a:p>
          <a:p>
            <a:pPr lvl="1"/>
            <a:r>
              <a:rPr lang="en-GB" sz="2000" dirty="0"/>
              <a:t>Thin sensor to provide granularity in z as well as fast rise time</a:t>
            </a:r>
          </a:p>
          <a:p>
            <a:pPr lvl="1"/>
            <a:r>
              <a:rPr lang="en-GB" sz="2000" dirty="0"/>
              <a:t>Sufficiently thick to not require inactive support material</a:t>
            </a:r>
          </a:p>
          <a:p>
            <a:r>
              <a:rPr lang="en-GB" sz="2400" dirty="0"/>
              <a:t>Timing resolution</a:t>
            </a:r>
          </a:p>
          <a:p>
            <a:pPr lvl="1"/>
            <a:r>
              <a:rPr lang="en-GB" sz="2000" dirty="0"/>
              <a:t>Rise time: precision timing of hits within &lt; 100 </a:t>
            </a:r>
            <a:r>
              <a:rPr lang="en-GB" sz="2000" dirty="0" err="1"/>
              <a:t>ps</a:t>
            </a:r>
            <a:endParaRPr lang="en-GB" sz="2000" dirty="0"/>
          </a:p>
          <a:p>
            <a:pPr lvl="1"/>
            <a:r>
              <a:rPr lang="en-GB" sz="2000" b="1" dirty="0"/>
              <a:t>Fall time</a:t>
            </a:r>
            <a:r>
              <a:rPr lang="en-GB" sz="2000" dirty="0"/>
              <a:t>: recovery of baseline to register subsequent hits with 1-2 ns temporal separation</a:t>
            </a:r>
          </a:p>
          <a:p>
            <a:pPr marL="457200" lvl="1" indent="0">
              <a:buNone/>
            </a:pPr>
            <a:endParaRPr lang="en-GB" sz="2000" dirty="0"/>
          </a:p>
          <a:p>
            <a:pPr marL="457200" lvl="1" indent="0" algn="ctr">
              <a:buNone/>
            </a:pPr>
            <a:r>
              <a:rPr lang="en-GB" sz="2000" b="1" dirty="0"/>
              <a:t>→ Signal multiplication needed: LGAD</a:t>
            </a:r>
          </a:p>
          <a:p>
            <a:pPr lvl="1"/>
            <a:endParaRPr lang="en-GB" sz="2000" dirty="0"/>
          </a:p>
          <a:p>
            <a:r>
              <a:rPr lang="en-GB" sz="2400" dirty="0"/>
              <a:t>Efficiency</a:t>
            </a:r>
          </a:p>
          <a:p>
            <a:pPr lvl="1"/>
            <a:r>
              <a:rPr lang="en-GB" sz="2000" dirty="0"/>
              <a:t>Fill-factor (fraction of active vs inactive area) should be as high as possible</a:t>
            </a:r>
          </a:p>
          <a:p>
            <a:pPr lvl="1"/>
            <a:endParaRPr lang="en-GB" sz="2000" dirty="0"/>
          </a:p>
          <a:p>
            <a:pPr marL="457200" lvl="1" indent="0" algn="ctr">
              <a:buNone/>
            </a:pPr>
            <a:r>
              <a:rPr lang="en-GB" sz="2000" b="1" dirty="0"/>
              <a:t>→ Conventional LGAD likely not feasible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High-energy event deposits in addition to MIPs: cross-talk over adjacent segments cannot be too large</a:t>
            </a:r>
          </a:p>
          <a:p>
            <a:pPr marL="457200" lvl="1" indent="0" algn="ctr">
              <a:buNone/>
            </a:pPr>
            <a:r>
              <a:rPr lang="en-GB" sz="2000" b="1" dirty="0"/>
              <a:t>→ Challenge!</a:t>
            </a:r>
          </a:p>
          <a:p>
            <a:pPr marL="457200" lvl="1" indent="0" algn="ctr">
              <a:buNone/>
            </a:pPr>
            <a:endParaRPr lang="en-FI" sz="2000" dirty="0"/>
          </a:p>
        </p:txBody>
      </p:sp>
    </p:spTree>
    <p:extLst>
      <p:ext uri="{BB962C8B-B14F-4D97-AF65-F5344CB8AC3E}">
        <p14:creationId xmlns:p14="http://schemas.microsoft.com/office/powerpoint/2010/main" val="161967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0B4D35-4570-881A-4999-6D77E8C81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4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CFC642-5A58-91B1-0554-7F61A74EBFA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E8B96-BB00-965C-E5C0-00C13626A02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Recap: Low Gain Avalanche Diodes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1D80F5-DF6D-70D8-DF84-65A5AE897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Developed in the past 5-7 years for high-energy physics, primarily in the scope of the CMS and ATLAS endcap timing detector upgrades </a:t>
            </a:r>
          </a:p>
          <a:p>
            <a:pPr lvl="1"/>
            <a:r>
              <a:rPr lang="en-GB" sz="1600" dirty="0"/>
              <a:t>Ultrafast timing and 4D tracking essential in future HEP experiments to mitigate effects of higher luminosity and pile-up</a:t>
            </a:r>
          </a:p>
          <a:p>
            <a:r>
              <a:rPr lang="en-GB" sz="2000" dirty="0"/>
              <a:t>LGAD key characteristics</a:t>
            </a:r>
          </a:p>
          <a:p>
            <a:pPr lvl="1"/>
            <a:r>
              <a:rPr lang="en-GB" sz="1600" dirty="0"/>
              <a:t>Thin sensors, typical thickness 50 µm (on top of mechanical support wafer)</a:t>
            </a:r>
          </a:p>
          <a:p>
            <a:pPr lvl="1"/>
            <a:r>
              <a:rPr lang="en-GB" sz="1600" dirty="0"/>
              <a:t>Low to moderate gain (5-50) provided by p</a:t>
            </a:r>
            <a:r>
              <a:rPr lang="en-GB" sz="1600" baseline="30000" dirty="0"/>
              <a:t>+</a:t>
            </a:r>
            <a:r>
              <a:rPr lang="en-GB" sz="1600" dirty="0"/>
              <a:t> multiplication layer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/>
              <a:t>Timing resolution down to ca. 20 </a:t>
            </a:r>
            <a:r>
              <a:rPr lang="en-GB" sz="1600" dirty="0" err="1"/>
              <a:t>ps</a:t>
            </a:r>
            <a:endParaRPr lang="en-GB" sz="1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/>
              <a:t>Good radiation hardness up to 10</a:t>
            </a:r>
            <a:r>
              <a:rPr lang="en-GB" sz="1600" baseline="30000" dirty="0"/>
              <a:t>15</a:t>
            </a:r>
            <a:r>
              <a:rPr lang="en-GB" sz="1600" dirty="0"/>
              <a:t> </a:t>
            </a:r>
            <a:r>
              <a:rPr lang="en-GB" sz="1600" dirty="0" err="1"/>
              <a:t>n</a:t>
            </a:r>
            <a:r>
              <a:rPr lang="en-GB" sz="1600" baseline="-25000" dirty="0" err="1"/>
              <a:t>eq</a:t>
            </a:r>
            <a:r>
              <a:rPr lang="en-GB" sz="1600" dirty="0"/>
              <a:t>/cm</a:t>
            </a:r>
            <a:r>
              <a:rPr lang="en-GB" sz="1600" baseline="30000" dirty="0"/>
              <a:t>2</a:t>
            </a:r>
          </a:p>
          <a:p>
            <a:pPr lvl="1" algn="ctr">
              <a:buFont typeface="Wingdings" panose="05000000000000000000" pitchFamily="2" charset="2"/>
              <a:buChar char="Ø"/>
            </a:pPr>
            <a:r>
              <a:rPr lang="en-GB" sz="1600" b="1" dirty="0"/>
              <a:t>High-field region of the gain layer needs to be terminated between neighbouring pads: limited downscaling of this technology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C6ABB7FB-BB06-E3FE-33F4-397875AFA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094" y="4533900"/>
            <a:ext cx="6656010" cy="2362200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A1C9C7A4-E4E9-097A-6986-8E1EC8C5766F}"/>
              </a:ext>
            </a:extLst>
          </p:cNvPr>
          <p:cNvSpPr txBox="1"/>
          <p:nvPr/>
        </p:nvSpPr>
        <p:spPr>
          <a:xfrm>
            <a:off x="4923319" y="6291332"/>
            <a:ext cx="3763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Usually include 300-500 µm support wafer in addition to the depicted active region!</a:t>
            </a:r>
            <a:endParaRPr lang="en-FI" sz="1600" i="1" dirty="0"/>
          </a:p>
        </p:txBody>
      </p:sp>
    </p:spTree>
    <p:extLst>
      <p:ext uri="{BB962C8B-B14F-4D97-AF65-F5344CB8AC3E}">
        <p14:creationId xmlns:p14="http://schemas.microsoft.com/office/powerpoint/2010/main" val="350455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AD6F9-5ECD-4D89-9E59-08CFF7063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5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020EF4-C54C-4061-A340-B19C4C812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AC-coupled low gain avalanche diodes</a:t>
            </a:r>
            <a:endParaRPr lang="en-FI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8B6ED8-1908-4531-B311-AD2551277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7848600" cy="5398558"/>
          </a:xfrm>
        </p:spPr>
        <p:txBody>
          <a:bodyPr>
            <a:normAutofit/>
          </a:bodyPr>
          <a:lstStyle/>
          <a:p>
            <a:r>
              <a:rPr lang="en-GB" sz="1800" dirty="0"/>
              <a:t>In AC-coupled LGADs, also referred to as Resistive Silicon Detectors (RSD), the multiplication layer and n</a:t>
            </a:r>
            <a:r>
              <a:rPr lang="en-GB" sz="1800" baseline="30000" dirty="0"/>
              <a:t>+</a:t>
            </a:r>
            <a:r>
              <a:rPr lang="en-GB" sz="1800" dirty="0"/>
              <a:t> contact are continuous, only the metal is patterned: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/>
              <a:t>Signal is read out from metal pads on top of a continuous layer of dielectric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/>
              <a:t>The underlying resistive n</a:t>
            </a:r>
            <a:r>
              <a:rPr lang="en-GB" sz="1600" baseline="30000" dirty="0"/>
              <a:t>+</a:t>
            </a:r>
            <a:r>
              <a:rPr lang="en-GB" sz="1600" dirty="0"/>
              <a:t> implant is contacted only by a separate grounding contact </a:t>
            </a:r>
            <a:endParaRPr lang="en-GB" sz="2400" dirty="0"/>
          </a:p>
          <a:p>
            <a:r>
              <a:rPr lang="en-GB" sz="1800" dirty="0"/>
              <a:t>The continuous n</a:t>
            </a:r>
            <a:r>
              <a:rPr lang="en-GB" sz="1800" baseline="30000" dirty="0"/>
              <a:t>+</a:t>
            </a:r>
            <a:r>
              <a:rPr lang="en-GB" sz="1800" dirty="0"/>
              <a:t> layer is resistive, i.e. extraction of charges is not direct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/>
              <a:t>Mirroring of charge at the n</a:t>
            </a:r>
            <a:r>
              <a:rPr lang="en-GB" sz="1600" baseline="30000" dirty="0"/>
              <a:t>+</a:t>
            </a:r>
            <a:r>
              <a:rPr lang="en-GB" sz="1600" dirty="0"/>
              <a:t> layer on the metal pads: AC-coupling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/>
              <a:t>Strong sharing of charge between metal pads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b="1" dirty="0"/>
              <a:t>Impact on signal sharing by segment pitch, metal width, distance; electrode shape and geometry; n</a:t>
            </a:r>
            <a:r>
              <a:rPr lang="en-GB" sz="1600" b="1" baseline="30000" dirty="0"/>
              <a:t>+</a:t>
            </a:r>
            <a:r>
              <a:rPr lang="en-GB" sz="1600" b="1" dirty="0"/>
              <a:t> layer resistivity?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600" dirty="0"/>
          </a:p>
          <a:p>
            <a:pPr marL="457200" lvl="1" indent="0">
              <a:buNone/>
            </a:pPr>
            <a:endParaRPr lang="en-GB" sz="1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1902F-7FA7-4E5C-9380-9D655E416DF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E753108-289B-4140-B7CE-1609099757B3}"/>
              </a:ext>
            </a:extLst>
          </p:cNvPr>
          <p:cNvSpPr txBox="1"/>
          <p:nvPr/>
        </p:nvSpPr>
        <p:spPr>
          <a:xfrm>
            <a:off x="203200" y="6212826"/>
            <a:ext cx="855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>
                <a:effectLst/>
              </a:rPr>
              <a:t>G. </a:t>
            </a:r>
            <a:r>
              <a:rPr lang="da-DK" sz="1200" dirty="0" err="1">
                <a:effectLst/>
              </a:rPr>
              <a:t>Giacomini</a:t>
            </a:r>
            <a:r>
              <a:rPr lang="da-DK" sz="1200" dirty="0">
                <a:effectLst/>
              </a:rPr>
              <a:t> </a:t>
            </a:r>
            <a:r>
              <a:rPr lang="da-DK" sz="1200" i="1" dirty="0">
                <a:effectLst/>
              </a:rPr>
              <a:t>et al.,</a:t>
            </a:r>
            <a:r>
              <a:rPr lang="da-DK" sz="1200" dirty="0">
                <a:effectLst/>
              </a:rPr>
              <a:t> </a:t>
            </a:r>
            <a:r>
              <a:rPr lang="en-GB" sz="1200" dirty="0"/>
              <a:t>Fabrication and performance of AC-coupled LGADs, </a:t>
            </a:r>
            <a:r>
              <a:rPr lang="da-DK" sz="1200" i="1" dirty="0">
                <a:effectLst/>
              </a:rPr>
              <a:t>JINST</a:t>
            </a:r>
            <a:r>
              <a:rPr lang="da-DK" sz="1200" dirty="0"/>
              <a:t> </a:t>
            </a:r>
            <a:r>
              <a:rPr lang="da-DK" sz="1200" b="1" dirty="0"/>
              <a:t>2019</a:t>
            </a:r>
            <a:r>
              <a:rPr lang="da-DK" sz="1200" dirty="0"/>
              <a:t>, </a:t>
            </a:r>
            <a:r>
              <a:rPr lang="da-DK" sz="1200" dirty="0">
                <a:effectLst/>
              </a:rPr>
              <a:t>14, P09004</a:t>
            </a:r>
          </a:p>
          <a:p>
            <a:r>
              <a:rPr lang="da-DK" sz="1200" dirty="0">
                <a:effectLst/>
              </a:rPr>
              <a:t>A. </a:t>
            </a:r>
            <a:r>
              <a:rPr lang="da-DK" sz="1200" dirty="0" err="1">
                <a:effectLst/>
              </a:rPr>
              <a:t>Apresyan</a:t>
            </a:r>
            <a:r>
              <a:rPr lang="da-DK" sz="1200" dirty="0">
                <a:effectLst/>
              </a:rPr>
              <a:t> </a:t>
            </a:r>
            <a:r>
              <a:rPr lang="da-DK" sz="1200" i="1" dirty="0">
                <a:effectLst/>
              </a:rPr>
              <a:t>et al.,</a:t>
            </a:r>
            <a:r>
              <a:rPr lang="da-DK" sz="1200" dirty="0">
                <a:effectLst/>
              </a:rPr>
              <a:t> </a:t>
            </a:r>
            <a:r>
              <a:rPr lang="en-GB" sz="1200" dirty="0"/>
              <a:t>Measurements of an AC-LGAD strip sensor with a 120 GeV proton beam</a:t>
            </a:r>
            <a:r>
              <a:rPr lang="en-GB" sz="1200" b="1" dirty="0"/>
              <a:t>, </a:t>
            </a:r>
            <a:r>
              <a:rPr lang="da-DK" sz="1200" i="1" dirty="0">
                <a:effectLst/>
              </a:rPr>
              <a:t>JINST </a:t>
            </a:r>
            <a:r>
              <a:rPr lang="da-DK" sz="1200" b="1" dirty="0"/>
              <a:t>2020</a:t>
            </a:r>
            <a:r>
              <a:rPr lang="da-DK" sz="1200" dirty="0"/>
              <a:t>, </a:t>
            </a:r>
            <a:r>
              <a:rPr lang="da-DK" sz="1200" dirty="0">
                <a:effectLst/>
              </a:rPr>
              <a:t>15, P09038</a:t>
            </a:r>
            <a:endParaRPr lang="en-FI" sz="1200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57064999-1185-4BE6-A1C2-634C6C242505}"/>
              </a:ext>
            </a:extLst>
          </p:cNvPr>
          <p:cNvSpPr txBox="1"/>
          <p:nvPr/>
        </p:nvSpPr>
        <p:spPr>
          <a:xfrm>
            <a:off x="203200" y="6586933"/>
            <a:ext cx="95197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S. M. Mazza, An LGAD-Based Full Active Target for the PIONEER Experiment, </a:t>
            </a:r>
            <a:r>
              <a:rPr lang="fr-FR" sz="1200" i="1" dirty="0">
                <a:effectLst/>
              </a:rPr>
              <a:t>Instruments</a:t>
            </a:r>
            <a:r>
              <a:rPr lang="fr-FR" sz="1200" dirty="0">
                <a:effectLst/>
              </a:rPr>
              <a:t> </a:t>
            </a:r>
            <a:r>
              <a:rPr lang="fr-FR" sz="1200" b="1" dirty="0">
                <a:effectLst/>
              </a:rPr>
              <a:t>2021</a:t>
            </a:r>
            <a:r>
              <a:rPr lang="fr-FR" sz="1200" dirty="0">
                <a:effectLst/>
              </a:rPr>
              <a:t>, </a:t>
            </a:r>
            <a:r>
              <a:rPr lang="fr-FR" sz="1200" i="1" dirty="0">
                <a:effectLst/>
              </a:rPr>
              <a:t>5</a:t>
            </a:r>
            <a:r>
              <a:rPr lang="fr-FR" sz="1200" dirty="0">
                <a:effectLst/>
              </a:rPr>
              <a:t>(4), 40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6EC7AD-929B-8E0F-8C4A-E73AFD85F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110" y="3862688"/>
            <a:ext cx="5205147" cy="20601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CB5902-303A-ADE8-5DE0-5266E3C80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1044" y="4229028"/>
            <a:ext cx="5783458" cy="206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22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D8AFEF-7F90-462A-BEA6-7AD1220F4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6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08CFE0-028E-46B4-9C1F-3BBDD5D703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Signal pulse shapes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774A67-3A36-4568-8BA6-58D63FA28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3926489" cy="4983163"/>
          </a:xfrm>
        </p:spPr>
        <p:txBody>
          <a:bodyPr>
            <a:normAutofit/>
          </a:bodyPr>
          <a:lstStyle/>
          <a:p>
            <a:r>
              <a:rPr lang="en-GB" sz="2200" dirty="0"/>
              <a:t>Signal in first and second </a:t>
            </a:r>
            <a:r>
              <a:rPr lang="en-GB" sz="2200" dirty="0" err="1"/>
              <a:t>neighbors</a:t>
            </a:r>
            <a:r>
              <a:rPr lang="en-GB" sz="2200" dirty="0"/>
              <a:t> is observed, but with lower amplitude and wider spread in maximum amplitude and peak time, respectively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 dirty="0"/>
              <a:t>Slower rise time: impact on jitter → timing resolution</a:t>
            </a:r>
            <a:endParaRPr lang="en-GB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56B54-E87C-4817-A023-DA39E489E4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3AF38C91-94D1-4239-8A7A-8C8FA80450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6"/>
          <a:stretch/>
        </p:blipFill>
        <p:spPr>
          <a:xfrm>
            <a:off x="556898" y="4064206"/>
            <a:ext cx="4193945" cy="2688742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A10F9BBF-0E1F-4104-A294-CB7DFF7769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23"/>
          <a:stretch/>
        </p:blipFill>
        <p:spPr>
          <a:xfrm>
            <a:off x="4764689" y="965913"/>
            <a:ext cx="4171953" cy="2633616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5D364814-45FB-872B-F2B6-2BE0E12A7AF8}"/>
              </a:ext>
            </a:extLst>
          </p:cNvPr>
          <p:cNvGrpSpPr/>
          <p:nvPr/>
        </p:nvGrpSpPr>
        <p:grpSpPr>
          <a:xfrm>
            <a:off x="5089041" y="3599531"/>
            <a:ext cx="3347343" cy="3091373"/>
            <a:chOff x="751193" y="775218"/>
            <a:chExt cx="3439810" cy="326338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0AA4C54-CE97-ED8C-F7E3-D0C2889D479A}"/>
                </a:ext>
              </a:extLst>
            </p:cNvPr>
            <p:cNvGrpSpPr/>
            <p:nvPr/>
          </p:nvGrpSpPr>
          <p:grpSpPr>
            <a:xfrm>
              <a:off x="751193" y="775218"/>
              <a:ext cx="3439810" cy="3263385"/>
              <a:chOff x="5090327" y="3900602"/>
              <a:chExt cx="2577949" cy="251460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3F4CEDE-DE56-2B1E-62AD-86CCFC1B4E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66000"/>
                        </a14:imgEffect>
                        <a14:imgEffect>
                          <a14:brightnessContrast bright="40000"/>
                        </a14:imgEffect>
                      </a14:imgLayer>
                    </a14:imgProps>
                  </a:ext>
                </a:extLst>
              </a:blip>
              <a:srcRect l="13993" t="16054" r="49223" b="17104"/>
              <a:stretch/>
            </p:blipFill>
            <p:spPr>
              <a:xfrm>
                <a:off x="5090327" y="3900602"/>
                <a:ext cx="2577949" cy="2514601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8A449B7-3E5E-0366-CCCE-7887C479481D}"/>
                  </a:ext>
                </a:extLst>
              </p:cNvPr>
              <p:cNvSpPr/>
              <p:nvPr/>
            </p:nvSpPr>
            <p:spPr>
              <a:xfrm>
                <a:off x="5965566" y="4427888"/>
                <a:ext cx="533400" cy="1457324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F7A753E-FAB4-9BF1-51E2-A81E8D5A03F6}"/>
                  </a:ext>
                </a:extLst>
              </p:cNvPr>
              <p:cNvSpPr/>
              <p:nvPr/>
            </p:nvSpPr>
            <p:spPr>
              <a:xfrm>
                <a:off x="6770237" y="4427887"/>
                <a:ext cx="307119" cy="1457325"/>
              </a:xfrm>
              <a:prstGeom prst="rect">
                <a:avLst/>
              </a:prstGeom>
              <a:noFill/>
              <a:ln w="1587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A17336E-863C-C25A-082E-0EA5F6B8ACF3}"/>
                  </a:ext>
                </a:extLst>
              </p:cNvPr>
              <p:cNvSpPr/>
              <p:nvPr/>
            </p:nvSpPr>
            <p:spPr>
              <a:xfrm>
                <a:off x="6363439" y="4427887"/>
                <a:ext cx="440327" cy="1464322"/>
              </a:xfrm>
              <a:prstGeom prst="rect">
                <a:avLst/>
              </a:prstGeom>
              <a:noFill/>
              <a:ln w="1587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2FCBEB2-B33E-F2E2-C29B-B9A8B3058E63}"/>
                </a:ext>
              </a:extLst>
            </p:cNvPr>
            <p:cNvGrpSpPr/>
            <p:nvPr/>
          </p:nvGrpSpPr>
          <p:grpSpPr>
            <a:xfrm>
              <a:off x="1941974" y="1628488"/>
              <a:ext cx="87011" cy="1520399"/>
              <a:chOff x="3530588" y="3986414"/>
              <a:chExt cx="265176" cy="2297741"/>
            </a:xfrm>
            <a:solidFill>
              <a:srgbClr val="180EE2">
                <a:alpha val="29804"/>
              </a:srgbClr>
            </a:solidFill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3902212-E590-B547-64F3-450ADBEDAD5B}"/>
                  </a:ext>
                </a:extLst>
              </p:cNvPr>
              <p:cNvSpPr/>
              <p:nvPr/>
            </p:nvSpPr>
            <p:spPr>
              <a:xfrm>
                <a:off x="3530588" y="3986418"/>
                <a:ext cx="265176" cy="2297737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 dirty="0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466DBD4-1BCD-BD43-F1AA-4210E553D77B}"/>
                  </a:ext>
                </a:extLst>
              </p:cNvPr>
              <p:cNvCxnSpPr/>
              <p:nvPr/>
            </p:nvCxnSpPr>
            <p:spPr>
              <a:xfrm>
                <a:off x="3663176" y="3986414"/>
                <a:ext cx="0" cy="229773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CB69264-4127-236A-EBFD-EBF5C65FED81}"/>
                </a:ext>
              </a:extLst>
            </p:cNvPr>
            <p:cNvGrpSpPr/>
            <p:nvPr/>
          </p:nvGrpSpPr>
          <p:grpSpPr>
            <a:xfrm>
              <a:off x="2077302" y="1628488"/>
              <a:ext cx="87011" cy="1520399"/>
              <a:chOff x="3530588" y="3986414"/>
              <a:chExt cx="265176" cy="2297741"/>
            </a:xfrm>
            <a:solidFill>
              <a:srgbClr val="06CFEA">
                <a:alpha val="29804"/>
              </a:srgbClr>
            </a:solidFill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4ED5E35-FC69-3918-2018-428641E4C63B}"/>
                  </a:ext>
                </a:extLst>
              </p:cNvPr>
              <p:cNvSpPr/>
              <p:nvPr/>
            </p:nvSpPr>
            <p:spPr>
              <a:xfrm>
                <a:off x="3530588" y="3986418"/>
                <a:ext cx="265176" cy="2297737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 dirty="0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A7C3E54-3B99-0AC9-3257-EC1622F67EE2}"/>
                  </a:ext>
                </a:extLst>
              </p:cNvPr>
              <p:cNvCxnSpPr/>
              <p:nvPr/>
            </p:nvCxnSpPr>
            <p:spPr>
              <a:xfrm>
                <a:off x="3663176" y="3986414"/>
                <a:ext cx="0" cy="229773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FBEAA16-AF4E-01E2-DEF4-C8E12D65963D}"/>
                </a:ext>
              </a:extLst>
            </p:cNvPr>
            <p:cNvGrpSpPr/>
            <p:nvPr/>
          </p:nvGrpSpPr>
          <p:grpSpPr>
            <a:xfrm>
              <a:off x="2212630" y="1628488"/>
              <a:ext cx="87011" cy="1520399"/>
              <a:chOff x="3530588" y="3986414"/>
              <a:chExt cx="265176" cy="2297741"/>
            </a:xfrm>
            <a:solidFill>
              <a:srgbClr val="05EB20">
                <a:alpha val="30000"/>
              </a:srgbClr>
            </a:solidFill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0AE533B-A2AD-97A2-C561-EE9FEE83C89D}"/>
                  </a:ext>
                </a:extLst>
              </p:cNvPr>
              <p:cNvSpPr/>
              <p:nvPr/>
            </p:nvSpPr>
            <p:spPr>
              <a:xfrm>
                <a:off x="3530588" y="3986418"/>
                <a:ext cx="265176" cy="2297737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 dirty="0"/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FCABECAB-E33D-0364-162D-0AFB3F0CCF81}"/>
                  </a:ext>
                </a:extLst>
              </p:cNvPr>
              <p:cNvCxnSpPr/>
              <p:nvPr/>
            </p:nvCxnSpPr>
            <p:spPr>
              <a:xfrm>
                <a:off x="3663176" y="3986414"/>
                <a:ext cx="0" cy="229773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52272BA-3199-4F7E-7DC9-D6DCDB3CC094}"/>
                </a:ext>
              </a:extLst>
            </p:cNvPr>
            <p:cNvGrpSpPr/>
            <p:nvPr/>
          </p:nvGrpSpPr>
          <p:grpSpPr>
            <a:xfrm>
              <a:off x="2347958" y="1628488"/>
              <a:ext cx="87011" cy="1520399"/>
              <a:chOff x="3530588" y="3986414"/>
              <a:chExt cx="265176" cy="2297741"/>
            </a:xfrm>
            <a:solidFill>
              <a:srgbClr val="FFFF00">
                <a:alpha val="30000"/>
              </a:srgbClr>
            </a:solidFill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7644866-8A05-17CA-181A-1AE93D1B5EA3}"/>
                  </a:ext>
                </a:extLst>
              </p:cNvPr>
              <p:cNvSpPr/>
              <p:nvPr/>
            </p:nvSpPr>
            <p:spPr>
              <a:xfrm>
                <a:off x="3530588" y="3986418"/>
                <a:ext cx="265176" cy="2297737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 dirty="0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72057D4-5BBE-A6DC-E5E3-DA42DEC91B75}"/>
                  </a:ext>
                </a:extLst>
              </p:cNvPr>
              <p:cNvCxnSpPr/>
              <p:nvPr/>
            </p:nvCxnSpPr>
            <p:spPr>
              <a:xfrm>
                <a:off x="3663176" y="3986414"/>
                <a:ext cx="0" cy="229773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FC80218-EF7F-1831-BBE6-AF56B277522A}"/>
                </a:ext>
              </a:extLst>
            </p:cNvPr>
            <p:cNvGrpSpPr/>
            <p:nvPr/>
          </p:nvGrpSpPr>
          <p:grpSpPr>
            <a:xfrm>
              <a:off x="2483288" y="1628488"/>
              <a:ext cx="87011" cy="1520399"/>
              <a:chOff x="3530588" y="3986414"/>
              <a:chExt cx="265176" cy="2297741"/>
            </a:xfrm>
            <a:solidFill>
              <a:srgbClr val="F94B1B">
                <a:alpha val="30000"/>
              </a:srgbClr>
            </a:solidFill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733D4FB-53A8-3973-3A37-45A6410EFBCD}"/>
                  </a:ext>
                </a:extLst>
              </p:cNvPr>
              <p:cNvSpPr/>
              <p:nvPr/>
            </p:nvSpPr>
            <p:spPr>
              <a:xfrm>
                <a:off x="3530588" y="3986418"/>
                <a:ext cx="265176" cy="2297737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 dirty="0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39CD372-8894-A6BB-E44B-EF4DD1842B17}"/>
                  </a:ext>
                </a:extLst>
              </p:cNvPr>
              <p:cNvCxnSpPr/>
              <p:nvPr/>
            </p:nvCxnSpPr>
            <p:spPr>
              <a:xfrm>
                <a:off x="3663176" y="3986414"/>
                <a:ext cx="0" cy="2297737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79941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54D128-E825-4E92-B346-DA691E2F2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7</a:t>
            </a:fld>
            <a:endParaRPr lang="en-FI" dirty="0">
              <a:solidFill>
                <a:srgbClr val="4F81BD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0FD075CC-B505-484C-881A-956FEB1452C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990600"/>
                <a:ext cx="4519435" cy="5867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1600" b="1" dirty="0"/>
                  <a:t>Case of two adjacent strips </a:t>
                </a:r>
                <a:endParaRPr lang="en-GB" sz="1600" dirty="0"/>
              </a:p>
              <a:p>
                <a:r>
                  <a:rPr lang="en-GB" sz="1600" dirty="0"/>
                  <a:t>The </a:t>
                </a:r>
                <a:r>
                  <a:rPr lang="en-GB" sz="1600" dirty="0" err="1"/>
                  <a:t>pmax</a:t>
                </a:r>
                <a:r>
                  <a:rPr lang="en-GB" sz="1600" dirty="0"/>
                  <a:t> sum </a:t>
                </a:r>
                <a:r>
                  <a:rPr lang="en-GB" sz="1600" dirty="0" err="1"/>
                  <a:t>ist</a:t>
                </a:r>
                <a:r>
                  <a:rPr lang="en-GB" sz="1600" dirty="0"/>
                  <a:t> not constant under the strip metal, but fairly constant between strip </a:t>
                </a:r>
                <a:r>
                  <a:rPr lang="en-GB" sz="1600" dirty="0" err="1"/>
                  <a:t>centers</a:t>
                </a:r>
                <a:endParaRPr lang="en-GB" sz="1600" dirty="0"/>
              </a:p>
              <a:p>
                <a:endParaRPr lang="en-GB" sz="1600" dirty="0"/>
              </a:p>
              <a:p>
                <a:endParaRPr lang="en-GB" sz="1600" dirty="0"/>
              </a:p>
              <a:p>
                <a:endParaRPr lang="en-GB" sz="1600" dirty="0"/>
              </a:p>
              <a:p>
                <a:endParaRPr lang="en-GB" sz="1600" dirty="0"/>
              </a:p>
              <a:p>
                <a:endParaRPr lang="en-GB" sz="1600" dirty="0"/>
              </a:p>
              <a:p>
                <a:endParaRPr lang="en-GB" sz="1600" dirty="0"/>
              </a:p>
              <a:p>
                <a:endParaRPr lang="en-GB" sz="1600" dirty="0"/>
              </a:p>
              <a:p>
                <a:endParaRPr lang="en-GB" sz="1600" dirty="0"/>
              </a:p>
              <a:p>
                <a:r>
                  <a:rPr lang="en-GB" sz="1600" dirty="0"/>
                  <a:t>The </a:t>
                </a:r>
                <a:r>
                  <a:rPr lang="en-GB" sz="1600" dirty="0" err="1"/>
                  <a:t>pmax</a:t>
                </a:r>
                <a:r>
                  <a:rPr lang="en-GB" sz="1600" dirty="0"/>
                  <a:t> fraction of an individual strip is defined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0" i="1" smtClean="0">
                          <a:latin typeface="Cambria Math" panose="02040503050406030204" pitchFamily="18" charset="0"/>
                        </a:rPr>
                        <m:t>𝑝𝑚𝑎𝑥</m:t>
                      </m:r>
                      <m:r>
                        <a:rPr lang="en-GB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100" b="0" i="1" smtClean="0">
                          <a:latin typeface="Cambria Math" panose="02040503050406030204" pitchFamily="18" charset="0"/>
                        </a:rPr>
                        <m:t>𝑓𝑟𝑎𝑐𝑡𝑖𝑜𝑛</m:t>
                      </m:r>
                      <m:r>
                        <a:rPr lang="en-GB" sz="11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GB" sz="1100" b="0" i="1" smtClean="0">
                          <a:latin typeface="Cambria Math" panose="02040503050406030204" pitchFamily="18" charset="0"/>
                        </a:rPr>
                        <m:t>𝑐h𝑎𝑛𝑛𝑒𝑙</m:t>
                      </m:r>
                      <m:r>
                        <a:rPr lang="en-GB" sz="1100" b="0" i="1" smtClean="0">
                          <a:latin typeface="Cambria Math" panose="02040503050406030204" pitchFamily="18" charset="0"/>
                        </a:rPr>
                        <m:t>)= </m:t>
                      </m:r>
                      <m:f>
                        <m:fPr>
                          <m:ctrlPr>
                            <a:rPr lang="en-GB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𝑝𝑚𝑎𝑥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𝑐h𝑎𝑛𝑛𝑒𝑙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𝑝𝑚𝑎𝑥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sz="1600" dirty="0"/>
              </a:p>
              <a:p>
                <a:pPr marL="0" indent="0">
                  <a:buNone/>
                </a:pPr>
                <a:endParaRPr lang="en-GB" sz="1200" dirty="0"/>
              </a:p>
              <a:p>
                <a:r>
                  <a:rPr lang="en-GB" sz="1600" dirty="0"/>
                  <a:t>The position resolution can be calculated from the fraction of </a:t>
                </a:r>
                <a:r>
                  <a:rPr lang="en-GB" sz="1600" dirty="0" err="1"/>
                  <a:t>pmax</a:t>
                </a:r>
                <a:r>
                  <a:rPr lang="en-GB" sz="1600" dirty="0"/>
                  <a:t> at a given position (fitted with an error function):</a:t>
                </a:r>
              </a:p>
              <a:p>
                <a:pPr marL="0" indent="0">
                  <a:buNone/>
                </a:pPr>
                <a:endParaRPr lang="en-GB" sz="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FI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𝑝𝑜𝑠𝑖𝑡𝑖𝑜𝑛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𝑟𝑒𝑠𝑜𝑙𝑢𝑡𝑖𝑜𝑛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FI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𝑝𝑜𝑠</m:t>
                          </m:r>
                        </m:sub>
                      </m:sSub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𝑝𝑜𝑠𝑖𝑡𝑖𝑜𝑛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𝑓𝑟𝑎𝑐𝑡𝑖𝑜𝑛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FI" sz="1400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0FD075CC-B505-484C-881A-956FEB145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990600"/>
                <a:ext cx="4519435" cy="5867400"/>
              </a:xfrm>
              <a:blipFill>
                <a:blip r:embed="rId2"/>
                <a:stretch>
                  <a:fillRect l="-674" t="-31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A0BC080-A75C-41F0-916A-BB5A67986884}"/>
              </a:ext>
            </a:extLst>
          </p:cNvPr>
          <p:cNvGraphicFramePr>
            <a:graphicFrameLocks/>
          </p:cNvGraphicFramePr>
          <p:nvPr/>
        </p:nvGraphicFramePr>
        <p:xfrm>
          <a:off x="907858" y="1752600"/>
          <a:ext cx="3939686" cy="2436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AD7B2549-9009-49B3-9E1A-1E2D8C13EE34}"/>
              </a:ext>
            </a:extLst>
          </p:cNvPr>
          <p:cNvGrpSpPr/>
          <p:nvPr/>
        </p:nvGrpSpPr>
        <p:grpSpPr>
          <a:xfrm>
            <a:off x="5343494" y="913399"/>
            <a:ext cx="3838971" cy="2436462"/>
            <a:chOff x="5289947" y="622046"/>
            <a:chExt cx="3838971" cy="2436462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8452BED9-C9A0-4261-A17A-09B9639C22AB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289947" y="622046"/>
            <a:ext cx="3838971" cy="24364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13A7AC0-D2A6-4DAB-81AF-8061AC0801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68076" y="948333"/>
              <a:ext cx="18149" cy="1724577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31C36F0-6276-4575-A60F-83B73FEB87C5}"/>
                </a:ext>
              </a:extLst>
            </p:cNvPr>
            <p:cNvCxnSpPr>
              <a:cxnSpLocks/>
            </p:cNvCxnSpPr>
            <p:nvPr/>
          </p:nvCxnSpPr>
          <p:spPr>
            <a:xfrm>
              <a:off x="7744148" y="948334"/>
              <a:ext cx="0" cy="1724577"/>
            </a:xfrm>
            <a:prstGeom prst="line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6F038269-0858-47C2-B7AF-F185AE097D3C}"/>
              </a:ext>
            </a:extLst>
          </p:cNvPr>
          <p:cNvSpPr/>
          <p:nvPr/>
        </p:nvSpPr>
        <p:spPr>
          <a:xfrm>
            <a:off x="4382851" y="6096000"/>
            <a:ext cx="420616" cy="445558"/>
          </a:xfrm>
          <a:prstGeom prst="ellipse">
            <a:avLst/>
          </a:prstGeom>
          <a:noFill/>
          <a:ln w="190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924A2E8C-D094-4F24-9B0B-BEA2FFF28FB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5DCCAB7-A337-491E-AA87-0041C9FA0FC6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4803467" y="6324600"/>
            <a:ext cx="833666" cy="113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2F36BEC-0D53-45FC-974B-E1FFC6ADDD3A}"/>
              </a:ext>
            </a:extLst>
          </p:cNvPr>
          <p:cNvSpPr/>
          <p:nvPr/>
        </p:nvSpPr>
        <p:spPr>
          <a:xfrm>
            <a:off x="2665291" y="2070051"/>
            <a:ext cx="424820" cy="1749749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 w="9525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ν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D8B87D-73C9-4901-8767-6D848EBB3F86}"/>
              </a:ext>
            </a:extLst>
          </p:cNvPr>
          <p:cNvSpPr txBox="1"/>
          <p:nvPr/>
        </p:nvSpPr>
        <p:spPr>
          <a:xfrm>
            <a:off x="5637133" y="6176559"/>
            <a:ext cx="3048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Signal-to-noise ratio is favourable in (AC-)LGADs due to their internal gain </a:t>
            </a:r>
            <a:endParaRPr lang="en-FI" sz="1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2F36BEC-0D53-45FC-974B-E1FFC6ADDD3A}"/>
              </a:ext>
            </a:extLst>
          </p:cNvPr>
          <p:cNvSpPr/>
          <p:nvPr/>
        </p:nvSpPr>
        <p:spPr>
          <a:xfrm>
            <a:off x="3244794" y="2067694"/>
            <a:ext cx="424820" cy="1749749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 w="9525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E7886D7-79C5-4C3F-AFB8-35DC3BF943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Pulse fraction and position resolution</a:t>
            </a:r>
            <a:endParaRPr lang="en-FI" dirty="0"/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E9C6158B-1523-4760-8365-A94117931840}"/>
              </a:ext>
            </a:extLst>
          </p:cNvPr>
          <p:cNvGraphicFramePr>
            <a:graphicFrameLocks/>
          </p:cNvGraphicFramePr>
          <p:nvPr/>
        </p:nvGraphicFramePr>
        <p:xfrm>
          <a:off x="5328830" y="3606955"/>
          <a:ext cx="3635803" cy="2639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35A502C-417B-46F0-82C9-EC4B3C370230}"/>
              </a:ext>
            </a:extLst>
          </p:cNvPr>
          <p:cNvCxnSpPr>
            <a:cxnSpLocks/>
          </p:cNvCxnSpPr>
          <p:nvPr/>
        </p:nvCxnSpPr>
        <p:spPr>
          <a:xfrm flipH="1">
            <a:off x="5937276" y="2996290"/>
            <a:ext cx="887307" cy="7375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18EE3AD-4539-4A86-82AA-CCCA8B5AB985}"/>
              </a:ext>
            </a:extLst>
          </p:cNvPr>
          <p:cNvCxnSpPr>
            <a:cxnSpLocks/>
          </p:cNvCxnSpPr>
          <p:nvPr/>
        </p:nvCxnSpPr>
        <p:spPr>
          <a:xfrm>
            <a:off x="7936722" y="2996291"/>
            <a:ext cx="817829" cy="7375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561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39F4D4-7C8C-408C-BB4A-EEC035CC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8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790FE3-09ED-4BB6-A0D6-23969CF0D9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Position resolution in BNL 2021 strips</a:t>
            </a:r>
            <a:endParaRPr lang="en-FI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2B1DEB5-C777-4EC9-A1FC-E06CA1601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Strip pitch is expected to - and appears to - have a large impact on charge sharing as seen in the </a:t>
            </a:r>
            <a:r>
              <a:rPr lang="en-GB" sz="1800" dirty="0" err="1"/>
              <a:t>pmax</a:t>
            </a:r>
            <a:r>
              <a:rPr lang="en-GB" sz="1800" dirty="0"/>
              <a:t> fraction profile …</a:t>
            </a:r>
          </a:p>
          <a:p>
            <a:r>
              <a:rPr lang="en-GB" sz="1800" dirty="0"/>
              <a:t>… position resolution of ca. 15 µm at the respective strip metal </a:t>
            </a:r>
            <a:r>
              <a:rPr lang="en-GB" sz="1800" dirty="0" err="1"/>
              <a:t>centers</a:t>
            </a:r>
            <a:r>
              <a:rPr lang="en-GB" sz="1800" dirty="0"/>
              <a:t> (end of the data points in the plot): </a:t>
            </a:r>
            <a:r>
              <a:rPr lang="en-GB" sz="1800" b="1" dirty="0"/>
              <a:t>in fact very similar for all three pitches</a:t>
            </a:r>
          </a:p>
          <a:p>
            <a:r>
              <a:rPr lang="en-GB" sz="1800" dirty="0"/>
              <a:t>Between strips, a position resolution of ~6 µm or less is reached; slightly better for smaller pitch</a:t>
            </a:r>
          </a:p>
          <a:p>
            <a:pPr lvl="1"/>
            <a:r>
              <a:rPr lang="en-GB" sz="1600" b="1" dirty="0"/>
              <a:t>At best, &lt; 1/20 of the pitch</a:t>
            </a:r>
          </a:p>
          <a:p>
            <a:endParaRPr lang="en-FI" sz="18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48CB21D-7E3F-4A58-A001-5FF9767E911F}"/>
              </a:ext>
            </a:extLst>
          </p:cNvPr>
          <p:cNvGraphicFramePr>
            <a:graphicFrameLocks/>
          </p:cNvGraphicFramePr>
          <p:nvPr/>
        </p:nvGraphicFramePr>
        <p:xfrm>
          <a:off x="381000" y="3388479"/>
          <a:ext cx="4512014" cy="3374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C712E200-DDB4-4B87-A383-B325C0C6498F}"/>
              </a:ext>
            </a:extLst>
          </p:cNvPr>
          <p:cNvGrpSpPr/>
          <p:nvPr/>
        </p:nvGrpSpPr>
        <p:grpSpPr>
          <a:xfrm>
            <a:off x="4918414" y="3486149"/>
            <a:ext cx="3877014" cy="3145671"/>
            <a:chOff x="6194854" y="1479902"/>
            <a:chExt cx="5840627" cy="469706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D5DAF17-80E6-4EA3-8357-62D475216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194854" y="1479902"/>
              <a:ext cx="5840627" cy="4697061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22ACB6F-C10B-4672-8E3D-F142606EC46B}"/>
                </a:ext>
              </a:extLst>
            </p:cNvPr>
            <p:cNvSpPr/>
            <p:nvPr/>
          </p:nvSpPr>
          <p:spPr>
            <a:xfrm>
              <a:off x="7003052" y="2627986"/>
              <a:ext cx="559293" cy="8855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56F066F-CA78-43FA-BECD-89510722921A}"/>
                </a:ext>
              </a:extLst>
            </p:cNvPr>
            <p:cNvSpPr/>
            <p:nvPr/>
          </p:nvSpPr>
          <p:spPr>
            <a:xfrm>
              <a:off x="10520318" y="2475636"/>
              <a:ext cx="559293" cy="1190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</p:grp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01AFC3C3-3554-4EB8-8E22-332852BC215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601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000C42-14A1-DDFD-8839-AEBD32F9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FI" smtClean="0">
                <a:solidFill>
                  <a:srgbClr val="4F81BD"/>
                </a:solidFill>
              </a:rPr>
              <a:pPr algn="l"/>
              <a:t>9</a:t>
            </a:fld>
            <a:endParaRPr lang="en-FI" dirty="0">
              <a:solidFill>
                <a:srgbClr val="4F81B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95D5E5-672A-B2BB-92BA-1532A29C22B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lumMod val="50000"/>
                  </a:prstClr>
                </a:solidFill>
              </a:rPr>
              <a:t>J. Ott et al, Sensors for the ATAR, Rare Pion Decay Workshop Oct. 2022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624EE5-41FD-CD42-EEF4-1947988247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Charge sharing in long strips</a:t>
            </a:r>
            <a:endParaRPr lang="en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CDC35B-3E3F-456A-BD63-CD739BD15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Charge sharing over wide distances is observed, in particular for wide and long strips </a:t>
            </a:r>
          </a:p>
          <a:p>
            <a:r>
              <a:rPr lang="en-GB" sz="2400" dirty="0"/>
              <a:t>Sharing is increased with strip length, with a difference visible already between 0.5 and 1.0 cm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EA16C5-0856-B595-2F00-E220957EC9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61"/>
          <a:stretch/>
        </p:blipFill>
        <p:spPr>
          <a:xfrm>
            <a:off x="842639" y="3219114"/>
            <a:ext cx="5615900" cy="287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1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75240</TotalTime>
  <Words>1917</Words>
  <Application>Microsoft Office PowerPoint</Application>
  <PresentationFormat>On-screen Show (4:3)</PresentationFormat>
  <Paragraphs>261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Wingdings</vt:lpstr>
      <vt:lpstr>Office Theme</vt:lpstr>
      <vt:lpstr>High granularity fast silicon sensors for the PIONEER Active TARget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RD50_2021_JOtt</dc:title>
  <dc:creator>Hartmut</dc:creator>
  <cp:lastModifiedBy>Jennifer Ott</cp:lastModifiedBy>
  <cp:revision>301</cp:revision>
  <dcterms:created xsi:type="dcterms:W3CDTF">2021-07-09T19:00:34Z</dcterms:created>
  <dcterms:modified xsi:type="dcterms:W3CDTF">2022-10-07T16:25:16Z</dcterms:modified>
</cp:coreProperties>
</file>