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73" r:id="rId4"/>
    <p:sldId id="274" r:id="rId5"/>
    <p:sldId id="259" r:id="rId6"/>
    <p:sldId id="260" r:id="rId7"/>
    <p:sldId id="267" r:id="rId8"/>
    <p:sldId id="268" r:id="rId9"/>
    <p:sldId id="261" r:id="rId10"/>
    <p:sldId id="263" r:id="rId11"/>
    <p:sldId id="266" r:id="rId12"/>
    <p:sldId id="264" r:id="rId13"/>
    <p:sldId id="265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7" autoAdjust="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33839C-3EEB-413D-BB0E-9233BAA1F7B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E80943-BF01-42F5-81FA-242DCCB420D0}">
      <dgm:prSet phldrT="[Text]"/>
      <dgm:spPr/>
      <dgm:t>
        <a:bodyPr/>
        <a:lstStyle/>
        <a:p>
          <a:r>
            <a:rPr lang="en-GB" dirty="0" smtClean="0"/>
            <a:t>CERN</a:t>
          </a:r>
          <a:endParaRPr lang="en-GB" dirty="0"/>
        </a:p>
      </dgm:t>
    </dgm:pt>
    <dgm:pt modelId="{6601229D-DD6A-4D5C-825E-880532766FE3}" type="parTrans" cxnId="{0521E309-81A6-4191-B17A-F2EB7CBF27B4}">
      <dgm:prSet/>
      <dgm:spPr/>
      <dgm:t>
        <a:bodyPr/>
        <a:lstStyle/>
        <a:p>
          <a:endParaRPr lang="en-GB"/>
        </a:p>
      </dgm:t>
    </dgm:pt>
    <dgm:pt modelId="{0559D68E-D522-4D3B-A0D1-73873C7A8687}" type="sibTrans" cxnId="{0521E309-81A6-4191-B17A-F2EB7CBF27B4}">
      <dgm:prSet/>
      <dgm:spPr/>
      <dgm:t>
        <a:bodyPr/>
        <a:lstStyle/>
        <a:p>
          <a:endParaRPr lang="en-GB"/>
        </a:p>
      </dgm:t>
    </dgm:pt>
    <dgm:pt modelId="{955FA3A2-91A9-42FA-A2DC-E756C3586A44}">
      <dgm:prSet phldrT="[Text]"/>
      <dgm:spPr/>
      <dgm:t>
        <a:bodyPr/>
        <a:lstStyle/>
        <a:p>
          <a:r>
            <a:rPr lang="en-GB" dirty="0" smtClean="0"/>
            <a:t>RC</a:t>
          </a:r>
          <a:endParaRPr lang="en-GB" dirty="0"/>
        </a:p>
      </dgm:t>
    </dgm:pt>
    <dgm:pt modelId="{F675B9ED-377A-44FC-A71E-B577DEF7E4B5}" type="parTrans" cxnId="{46F09E7B-6888-486B-89E2-38F99C2ABF14}">
      <dgm:prSet/>
      <dgm:spPr/>
      <dgm:t>
        <a:bodyPr/>
        <a:lstStyle/>
        <a:p>
          <a:endParaRPr lang="en-GB"/>
        </a:p>
      </dgm:t>
    </dgm:pt>
    <dgm:pt modelId="{CA27C98A-808F-4EBD-B36A-2688A5382130}" type="sibTrans" cxnId="{46F09E7B-6888-486B-89E2-38F99C2ABF14}">
      <dgm:prSet/>
      <dgm:spPr/>
      <dgm:t>
        <a:bodyPr/>
        <a:lstStyle/>
        <a:p>
          <a:endParaRPr lang="en-GB"/>
        </a:p>
      </dgm:t>
    </dgm:pt>
    <dgm:pt modelId="{E7858602-E983-4BE8-A1A1-6A364FCFB1E7}">
      <dgm:prSet phldrT="[Text]"/>
      <dgm:spPr/>
      <dgm:t>
        <a:bodyPr/>
        <a:lstStyle/>
        <a:p>
          <a:r>
            <a:rPr lang="en-GB" dirty="0" smtClean="0"/>
            <a:t>BE</a:t>
          </a:r>
          <a:endParaRPr lang="en-GB" dirty="0"/>
        </a:p>
      </dgm:t>
    </dgm:pt>
    <dgm:pt modelId="{75E75804-9246-4524-ACBE-2D0B16F24F0B}" type="parTrans" cxnId="{86722985-63EB-4FC7-AAFE-04069DEFFB74}">
      <dgm:prSet/>
      <dgm:spPr/>
      <dgm:t>
        <a:bodyPr/>
        <a:lstStyle/>
        <a:p>
          <a:endParaRPr lang="en-GB"/>
        </a:p>
      </dgm:t>
    </dgm:pt>
    <dgm:pt modelId="{16BD6B50-1B19-40A9-9138-8B0C001B707B}" type="sibTrans" cxnId="{86722985-63EB-4FC7-AAFE-04069DEFFB74}">
      <dgm:prSet/>
      <dgm:spPr/>
      <dgm:t>
        <a:bodyPr/>
        <a:lstStyle/>
        <a:p>
          <a:endParaRPr lang="en-GB"/>
        </a:p>
      </dgm:t>
    </dgm:pt>
    <dgm:pt modelId="{8983E7A8-93D4-41F2-B7BB-5113B79277B0}">
      <dgm:prSet phldrT="[Text]"/>
      <dgm:spPr/>
      <dgm:t>
        <a:bodyPr/>
        <a:lstStyle/>
        <a:p>
          <a:r>
            <a:rPr lang="en-GB" dirty="0" smtClean="0"/>
            <a:t>TE</a:t>
          </a:r>
          <a:endParaRPr lang="en-GB" dirty="0"/>
        </a:p>
      </dgm:t>
    </dgm:pt>
    <dgm:pt modelId="{8FEC59C4-CA22-431F-BD7A-25C610C2BC00}" type="parTrans" cxnId="{D5D93B3B-E048-4B5B-98EA-2DF109E90657}">
      <dgm:prSet/>
      <dgm:spPr/>
      <dgm:t>
        <a:bodyPr/>
        <a:lstStyle/>
        <a:p>
          <a:endParaRPr lang="en-GB"/>
        </a:p>
      </dgm:t>
    </dgm:pt>
    <dgm:pt modelId="{AA23824A-F430-4C0D-8A1A-723357232121}" type="sibTrans" cxnId="{D5D93B3B-E048-4B5B-98EA-2DF109E90657}">
      <dgm:prSet/>
      <dgm:spPr/>
      <dgm:t>
        <a:bodyPr/>
        <a:lstStyle/>
        <a:p>
          <a:endParaRPr lang="en-GB"/>
        </a:p>
      </dgm:t>
    </dgm:pt>
    <dgm:pt modelId="{B97E02E1-6A56-40ED-888B-7FAE1A1448EA}">
      <dgm:prSet phldrT="[Text]"/>
      <dgm:spPr/>
      <dgm:t>
        <a:bodyPr/>
        <a:lstStyle/>
        <a:p>
          <a:r>
            <a:rPr lang="en-GB" dirty="0" smtClean="0"/>
            <a:t>AI</a:t>
          </a:r>
          <a:endParaRPr lang="en-GB" dirty="0"/>
        </a:p>
      </dgm:t>
    </dgm:pt>
    <dgm:pt modelId="{36BF8ED8-6990-44B4-AD76-6EE35C8FE7A2}" type="parTrans" cxnId="{2DE7E978-7270-40E8-8CCA-45DF5BD9C563}">
      <dgm:prSet/>
      <dgm:spPr/>
      <dgm:t>
        <a:bodyPr/>
        <a:lstStyle/>
        <a:p>
          <a:endParaRPr lang="en-GB"/>
        </a:p>
      </dgm:t>
    </dgm:pt>
    <dgm:pt modelId="{F499084B-5852-4EBB-B13D-172219E250BE}" type="sibTrans" cxnId="{2DE7E978-7270-40E8-8CCA-45DF5BD9C563}">
      <dgm:prSet/>
      <dgm:spPr/>
      <dgm:t>
        <a:bodyPr/>
        <a:lstStyle/>
        <a:p>
          <a:endParaRPr lang="en-GB"/>
        </a:p>
      </dgm:t>
    </dgm:pt>
    <dgm:pt modelId="{3F653CB1-9CB0-48C2-ADDD-26B2D4284C34}">
      <dgm:prSet phldrT="[Text]"/>
      <dgm:spPr/>
      <dgm:t>
        <a:bodyPr/>
        <a:lstStyle/>
        <a:p>
          <a:r>
            <a:rPr lang="en-GB" dirty="0" smtClean="0"/>
            <a:t>FP</a:t>
          </a:r>
          <a:endParaRPr lang="en-GB" dirty="0"/>
        </a:p>
      </dgm:t>
    </dgm:pt>
    <dgm:pt modelId="{AFE1D0CA-0B9B-4BCD-ADD0-8D2E529302D8}" type="parTrans" cxnId="{DF5F3587-CB38-4DF4-882B-E1BB2C7A00AE}">
      <dgm:prSet/>
      <dgm:spPr/>
      <dgm:t>
        <a:bodyPr/>
        <a:lstStyle/>
        <a:p>
          <a:endParaRPr lang="en-GB"/>
        </a:p>
      </dgm:t>
    </dgm:pt>
    <dgm:pt modelId="{2EA0B0CF-CF73-4A57-81FE-7045B8C12EA7}" type="sibTrans" cxnId="{DF5F3587-CB38-4DF4-882B-E1BB2C7A00AE}">
      <dgm:prSet/>
      <dgm:spPr/>
      <dgm:t>
        <a:bodyPr/>
        <a:lstStyle/>
        <a:p>
          <a:endParaRPr lang="en-GB"/>
        </a:p>
      </dgm:t>
    </dgm:pt>
    <dgm:pt modelId="{16B4F478-E980-41FE-83EC-8DBC12EB5031}">
      <dgm:prSet phldrT="[Text]"/>
      <dgm:spPr/>
      <dgm:t>
        <a:bodyPr/>
        <a:lstStyle/>
        <a:p>
          <a:r>
            <a:rPr lang="en-GB" dirty="0" smtClean="0"/>
            <a:t>AT</a:t>
          </a:r>
          <a:endParaRPr lang="en-GB" dirty="0"/>
        </a:p>
      </dgm:t>
    </dgm:pt>
    <dgm:pt modelId="{B84BB208-E72A-4C05-A5BB-7D72BD975B79}" type="parTrans" cxnId="{2C18358C-DBFE-48C2-8779-362F8C2CF794}">
      <dgm:prSet/>
      <dgm:spPr/>
      <dgm:t>
        <a:bodyPr/>
        <a:lstStyle/>
        <a:p>
          <a:endParaRPr lang="en-GB"/>
        </a:p>
      </dgm:t>
    </dgm:pt>
    <dgm:pt modelId="{08D0F12B-5860-4DDA-8EFD-F0C116426D73}" type="sibTrans" cxnId="{2C18358C-DBFE-48C2-8779-362F8C2CF794}">
      <dgm:prSet/>
      <dgm:spPr/>
      <dgm:t>
        <a:bodyPr/>
        <a:lstStyle/>
        <a:p>
          <a:endParaRPr lang="en-GB"/>
        </a:p>
      </dgm:t>
    </dgm:pt>
    <dgm:pt modelId="{A792CA69-3C96-4F7C-9864-743F1CB50D92}">
      <dgm:prSet phldrT="[Text]"/>
      <dgm:spPr/>
      <dgm:t>
        <a:bodyPr/>
        <a:lstStyle/>
        <a:p>
          <a:r>
            <a:rPr lang="en-GB" dirty="0" smtClean="0"/>
            <a:t>EN</a:t>
          </a:r>
          <a:endParaRPr lang="en-GB" dirty="0"/>
        </a:p>
      </dgm:t>
    </dgm:pt>
    <dgm:pt modelId="{9D540247-79BD-405D-ACF5-E2724205F6F5}" type="parTrans" cxnId="{0A93CE9C-CF8D-4A4C-9FBD-DD34B524F963}">
      <dgm:prSet/>
      <dgm:spPr/>
      <dgm:t>
        <a:bodyPr/>
        <a:lstStyle/>
        <a:p>
          <a:endParaRPr lang="en-GB"/>
        </a:p>
      </dgm:t>
    </dgm:pt>
    <dgm:pt modelId="{23444E94-BBC9-43EC-95DA-27F3A9966B9B}" type="sibTrans" cxnId="{0A93CE9C-CF8D-4A4C-9FBD-DD34B524F963}">
      <dgm:prSet/>
      <dgm:spPr/>
      <dgm:t>
        <a:bodyPr/>
        <a:lstStyle/>
        <a:p>
          <a:endParaRPr lang="en-GB"/>
        </a:p>
      </dgm:t>
    </dgm:pt>
    <dgm:pt modelId="{6BEEEA74-4BE6-4718-86BA-476E100F085A}">
      <dgm:prSet phldrT="[Text]"/>
      <dgm:spPr/>
      <dgm:t>
        <a:bodyPr/>
        <a:lstStyle/>
        <a:p>
          <a:r>
            <a:rPr lang="en-GB" dirty="0" smtClean="0"/>
            <a:t>GS</a:t>
          </a:r>
          <a:endParaRPr lang="en-GB" dirty="0"/>
        </a:p>
      </dgm:t>
    </dgm:pt>
    <dgm:pt modelId="{7C50C1A3-50FC-432E-8762-DCFA3E36F837}" type="parTrans" cxnId="{A2961CB7-4A59-474C-BFA0-CE4924B99D36}">
      <dgm:prSet/>
      <dgm:spPr/>
      <dgm:t>
        <a:bodyPr/>
        <a:lstStyle/>
        <a:p>
          <a:endParaRPr lang="en-GB"/>
        </a:p>
      </dgm:t>
    </dgm:pt>
    <dgm:pt modelId="{2C8C890C-7C7A-435E-BCA9-0426A324D741}" type="sibTrans" cxnId="{A2961CB7-4A59-474C-BFA0-CE4924B99D36}">
      <dgm:prSet/>
      <dgm:spPr/>
      <dgm:t>
        <a:bodyPr/>
        <a:lstStyle/>
        <a:p>
          <a:endParaRPr lang="en-GB"/>
        </a:p>
      </dgm:t>
    </dgm:pt>
    <dgm:pt modelId="{0AEC3460-9495-40AC-B738-70B26DD622E8}">
      <dgm:prSet phldrT="[Text]"/>
      <dgm:spPr/>
      <dgm:t>
        <a:bodyPr/>
        <a:lstStyle/>
        <a:p>
          <a:r>
            <a:rPr lang="en-GB" dirty="0" smtClean="0"/>
            <a:t>HR</a:t>
          </a:r>
          <a:endParaRPr lang="en-GB" dirty="0"/>
        </a:p>
      </dgm:t>
    </dgm:pt>
    <dgm:pt modelId="{EEB0F7E5-FF1C-4DCA-8D7E-5C99D611FCF2}" type="parTrans" cxnId="{B88E0D68-5D1E-45C4-9669-6A136830C65E}">
      <dgm:prSet/>
      <dgm:spPr/>
      <dgm:t>
        <a:bodyPr/>
        <a:lstStyle/>
        <a:p>
          <a:endParaRPr lang="en-GB"/>
        </a:p>
      </dgm:t>
    </dgm:pt>
    <dgm:pt modelId="{4AD11EC0-5D4C-445D-86A9-EC5FA3C98203}" type="sibTrans" cxnId="{B88E0D68-5D1E-45C4-9669-6A136830C65E}">
      <dgm:prSet/>
      <dgm:spPr/>
      <dgm:t>
        <a:bodyPr/>
        <a:lstStyle/>
        <a:p>
          <a:endParaRPr lang="en-GB"/>
        </a:p>
      </dgm:t>
    </dgm:pt>
    <dgm:pt modelId="{1004B237-30CD-4897-9B43-BCBD2C024BB4}">
      <dgm:prSet phldrT="[Text]"/>
      <dgm:spPr/>
      <dgm:t>
        <a:bodyPr/>
        <a:lstStyle/>
        <a:p>
          <a:r>
            <a:rPr lang="en-GB" dirty="0" smtClean="0"/>
            <a:t>IT</a:t>
          </a:r>
          <a:endParaRPr lang="en-GB" dirty="0"/>
        </a:p>
      </dgm:t>
    </dgm:pt>
    <dgm:pt modelId="{5991D6FF-92DD-419A-AE29-817F313D10D7}" type="parTrans" cxnId="{AAF08F95-BD91-4D4D-9144-47833441B91E}">
      <dgm:prSet/>
      <dgm:spPr/>
      <dgm:t>
        <a:bodyPr/>
        <a:lstStyle/>
        <a:p>
          <a:endParaRPr lang="en-GB"/>
        </a:p>
      </dgm:t>
    </dgm:pt>
    <dgm:pt modelId="{269B0258-C650-4F92-9B29-A7DB4ECA992A}" type="sibTrans" cxnId="{AAF08F95-BD91-4D4D-9144-47833441B91E}">
      <dgm:prSet/>
      <dgm:spPr/>
      <dgm:t>
        <a:bodyPr/>
        <a:lstStyle/>
        <a:p>
          <a:endParaRPr lang="en-GB"/>
        </a:p>
      </dgm:t>
    </dgm:pt>
    <dgm:pt modelId="{E23C0ABA-E0C1-4E8A-8640-9C755F83F968}">
      <dgm:prSet phldrT="[Text]"/>
      <dgm:spPr/>
      <dgm:t>
        <a:bodyPr/>
        <a:lstStyle/>
        <a:p>
          <a:r>
            <a:rPr lang="en-GB" dirty="0" smtClean="0"/>
            <a:t>PH</a:t>
          </a:r>
          <a:endParaRPr lang="en-GB" dirty="0"/>
        </a:p>
      </dgm:t>
    </dgm:pt>
    <dgm:pt modelId="{372159E9-44FE-42BB-A4FE-F5D3FC9F24E9}" type="parTrans" cxnId="{883BBFDC-A4C9-4D60-A845-2A73905F14BA}">
      <dgm:prSet/>
      <dgm:spPr/>
      <dgm:t>
        <a:bodyPr/>
        <a:lstStyle/>
        <a:p>
          <a:endParaRPr lang="en-GB"/>
        </a:p>
      </dgm:t>
    </dgm:pt>
    <dgm:pt modelId="{1A7619A7-4A6C-4DFE-B1B7-FB10D352DB32}" type="sibTrans" cxnId="{883BBFDC-A4C9-4D60-A845-2A73905F14BA}">
      <dgm:prSet/>
      <dgm:spPr/>
      <dgm:t>
        <a:bodyPr/>
        <a:lstStyle/>
        <a:p>
          <a:endParaRPr lang="en-GB"/>
        </a:p>
      </dgm:t>
    </dgm:pt>
    <dgm:pt modelId="{80DA8EC0-0FA2-43C8-B860-95CD4E5B549B}">
      <dgm:prSet phldrT="[Text]"/>
      <dgm:spPr/>
      <dgm:t>
        <a:bodyPr/>
        <a:lstStyle/>
        <a:p>
          <a:r>
            <a:rPr lang="en-GB" dirty="0" smtClean="0"/>
            <a:t>PS</a:t>
          </a:r>
          <a:endParaRPr lang="en-GB" dirty="0"/>
        </a:p>
      </dgm:t>
    </dgm:pt>
    <dgm:pt modelId="{35BE6F88-1861-4AEB-B20C-2ADF5C50136E}" type="parTrans" cxnId="{6B151C3E-65EB-41A2-98FC-7E3E3B4EFB06}">
      <dgm:prSet/>
      <dgm:spPr/>
      <dgm:t>
        <a:bodyPr/>
        <a:lstStyle/>
        <a:p>
          <a:endParaRPr lang="en-GB"/>
        </a:p>
      </dgm:t>
    </dgm:pt>
    <dgm:pt modelId="{307B0FB0-2307-489C-B118-8D5B9FDE07DE}" type="sibTrans" cxnId="{6B151C3E-65EB-41A2-98FC-7E3E3B4EFB06}">
      <dgm:prSet/>
      <dgm:spPr/>
      <dgm:t>
        <a:bodyPr/>
        <a:lstStyle/>
        <a:p>
          <a:endParaRPr lang="en-GB"/>
        </a:p>
      </dgm:t>
    </dgm:pt>
    <dgm:pt modelId="{57F66DA4-F3DD-4412-93A7-3F897EE8D8B7}">
      <dgm:prSet phldrT="[Text]"/>
      <dgm:spPr/>
      <dgm:t>
        <a:bodyPr/>
        <a:lstStyle/>
        <a:p>
          <a:r>
            <a:rPr lang="en-GB" dirty="0" smtClean="0"/>
            <a:t>AGS</a:t>
          </a:r>
          <a:endParaRPr lang="en-GB" dirty="0"/>
        </a:p>
      </dgm:t>
    </dgm:pt>
    <dgm:pt modelId="{33DB26CE-2F85-43AB-93AA-61F40D0B8A46}" type="parTrans" cxnId="{798195D9-2266-45CF-8535-9758E425F82F}">
      <dgm:prSet/>
      <dgm:spPr/>
      <dgm:t>
        <a:bodyPr/>
        <a:lstStyle/>
        <a:p>
          <a:endParaRPr lang="en-GB"/>
        </a:p>
      </dgm:t>
    </dgm:pt>
    <dgm:pt modelId="{2B537FE7-4D8A-4B02-B595-02344CE3180B}" type="sibTrans" cxnId="{798195D9-2266-45CF-8535-9758E425F82F}">
      <dgm:prSet/>
      <dgm:spPr/>
      <dgm:t>
        <a:bodyPr/>
        <a:lstStyle/>
        <a:p>
          <a:endParaRPr lang="en-GB"/>
        </a:p>
      </dgm:t>
    </dgm:pt>
    <dgm:pt modelId="{BB0E3E73-3867-4C59-A5D3-1C30B7421CB1}" type="pres">
      <dgm:prSet presAssocID="{3333839C-3EEB-413D-BB0E-9233BAA1F7B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AC2F28B-FC28-40BE-B1BD-DC96175AF9FA}" type="pres">
      <dgm:prSet presAssocID="{7AE80943-BF01-42F5-81FA-242DCCB420D0}" presName="hierRoot1" presStyleCnt="0"/>
      <dgm:spPr/>
    </dgm:pt>
    <dgm:pt modelId="{4A0E7349-A854-4285-B225-F1E9A770BA12}" type="pres">
      <dgm:prSet presAssocID="{7AE80943-BF01-42F5-81FA-242DCCB420D0}" presName="composite" presStyleCnt="0"/>
      <dgm:spPr/>
    </dgm:pt>
    <dgm:pt modelId="{D2CFA0F0-5BC5-486C-AE7B-F31F197D84FE}" type="pres">
      <dgm:prSet presAssocID="{7AE80943-BF01-42F5-81FA-242DCCB420D0}" presName="background" presStyleLbl="node0" presStyleIdx="0" presStyleCnt="1"/>
      <dgm:spPr/>
    </dgm:pt>
    <dgm:pt modelId="{9A78A9C1-1C28-4937-89B8-1AB1732B775C}" type="pres">
      <dgm:prSet presAssocID="{7AE80943-BF01-42F5-81FA-242DCCB420D0}" presName="text" presStyleLbl="fgAcc0" presStyleIdx="0" presStyleCnt="1" custScaleX="34135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70AE35A-DBDE-4228-8A18-C288BDC6B6A0}" type="pres">
      <dgm:prSet presAssocID="{7AE80943-BF01-42F5-81FA-242DCCB420D0}" presName="hierChild2" presStyleCnt="0"/>
      <dgm:spPr/>
    </dgm:pt>
    <dgm:pt modelId="{C0712BCF-2349-45F0-ABF7-92524BAAB4A9}" type="pres">
      <dgm:prSet presAssocID="{F675B9ED-377A-44FC-A71E-B577DEF7E4B5}" presName="Name10" presStyleLbl="parChTrans1D2" presStyleIdx="0" presStyleCnt="3"/>
      <dgm:spPr/>
      <dgm:t>
        <a:bodyPr/>
        <a:lstStyle/>
        <a:p>
          <a:endParaRPr lang="en-GB"/>
        </a:p>
      </dgm:t>
    </dgm:pt>
    <dgm:pt modelId="{A0724128-2501-4C36-8398-62BF6755C767}" type="pres">
      <dgm:prSet presAssocID="{955FA3A2-91A9-42FA-A2DC-E756C3586A44}" presName="hierRoot2" presStyleCnt="0"/>
      <dgm:spPr/>
    </dgm:pt>
    <dgm:pt modelId="{EE728A50-ABB2-4903-8820-07BE229A5AE7}" type="pres">
      <dgm:prSet presAssocID="{955FA3A2-91A9-42FA-A2DC-E756C3586A44}" presName="composite2" presStyleCnt="0"/>
      <dgm:spPr/>
    </dgm:pt>
    <dgm:pt modelId="{35154D21-532E-497A-B2DC-08862EA9E855}" type="pres">
      <dgm:prSet presAssocID="{955FA3A2-91A9-42FA-A2DC-E756C3586A44}" presName="background2" presStyleLbl="node2" presStyleIdx="0" presStyleCnt="3"/>
      <dgm:spPr/>
    </dgm:pt>
    <dgm:pt modelId="{8D4C6B5C-1A94-4915-905E-F7207942BF4E}" type="pres">
      <dgm:prSet presAssocID="{955FA3A2-91A9-42FA-A2DC-E756C3586A44}" presName="text2" presStyleLbl="fgAcc2" presStyleIdx="0" presStyleCnt="3" custScaleX="19747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93791E-8835-4424-812D-F2EB7222A255}" type="pres">
      <dgm:prSet presAssocID="{955FA3A2-91A9-42FA-A2DC-E756C3586A44}" presName="hierChild3" presStyleCnt="0"/>
      <dgm:spPr/>
    </dgm:pt>
    <dgm:pt modelId="{B4482254-ABFC-4102-8D8F-1A9A78FC8408}" type="pres">
      <dgm:prSet presAssocID="{372159E9-44FE-42BB-A4FE-F5D3FC9F24E9}" presName="Name17" presStyleLbl="parChTrans1D3" presStyleIdx="0" presStyleCnt="8"/>
      <dgm:spPr/>
      <dgm:t>
        <a:bodyPr/>
        <a:lstStyle/>
        <a:p>
          <a:endParaRPr lang="en-GB"/>
        </a:p>
      </dgm:t>
    </dgm:pt>
    <dgm:pt modelId="{7E84CAC1-D93A-4E05-B44F-C0EE673B61B4}" type="pres">
      <dgm:prSet presAssocID="{E23C0ABA-E0C1-4E8A-8640-9C755F83F968}" presName="hierRoot3" presStyleCnt="0"/>
      <dgm:spPr/>
    </dgm:pt>
    <dgm:pt modelId="{3294DFC4-82A9-4AC5-8291-AF539BCE4936}" type="pres">
      <dgm:prSet presAssocID="{E23C0ABA-E0C1-4E8A-8640-9C755F83F968}" presName="composite3" presStyleCnt="0"/>
      <dgm:spPr/>
    </dgm:pt>
    <dgm:pt modelId="{A4920D21-C621-4E9E-9D58-109AAA742A45}" type="pres">
      <dgm:prSet presAssocID="{E23C0ABA-E0C1-4E8A-8640-9C755F83F968}" presName="background3" presStyleLbl="node3" presStyleIdx="0" presStyleCnt="8"/>
      <dgm:spPr/>
    </dgm:pt>
    <dgm:pt modelId="{FB30318E-4E31-413B-AF27-34A6151F391D}" type="pres">
      <dgm:prSet presAssocID="{E23C0ABA-E0C1-4E8A-8640-9C755F83F968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AE29D4-258F-4155-9D5A-B235E688AACB}" type="pres">
      <dgm:prSet presAssocID="{E23C0ABA-E0C1-4E8A-8640-9C755F83F968}" presName="hierChild4" presStyleCnt="0"/>
      <dgm:spPr/>
    </dgm:pt>
    <dgm:pt modelId="{73925129-E9C1-43CC-A266-E9BFEFA7C9C2}" type="pres">
      <dgm:prSet presAssocID="{33DB26CE-2F85-43AB-93AA-61F40D0B8A46}" presName="Name23" presStyleLbl="parChTrans1D4" presStyleIdx="0" presStyleCnt="2"/>
      <dgm:spPr/>
      <dgm:t>
        <a:bodyPr/>
        <a:lstStyle/>
        <a:p>
          <a:endParaRPr lang="en-GB"/>
        </a:p>
      </dgm:t>
    </dgm:pt>
    <dgm:pt modelId="{67498CD7-2E33-4DAE-8358-3DB4C4B319CC}" type="pres">
      <dgm:prSet presAssocID="{57F66DA4-F3DD-4412-93A7-3F897EE8D8B7}" presName="hierRoot4" presStyleCnt="0"/>
      <dgm:spPr/>
    </dgm:pt>
    <dgm:pt modelId="{C7DAED71-B3D4-4A42-A62F-9F78755BB053}" type="pres">
      <dgm:prSet presAssocID="{57F66DA4-F3DD-4412-93A7-3F897EE8D8B7}" presName="composite4" presStyleCnt="0"/>
      <dgm:spPr/>
    </dgm:pt>
    <dgm:pt modelId="{474AFFE7-2F8F-4EB0-94A7-1269AD3FEBE2}" type="pres">
      <dgm:prSet presAssocID="{57F66DA4-F3DD-4412-93A7-3F897EE8D8B7}" presName="background4" presStyleLbl="node4" presStyleIdx="0" presStyleCnt="2"/>
      <dgm:spPr/>
    </dgm:pt>
    <dgm:pt modelId="{A8339127-8CC3-4139-AF0D-7B4787F5336B}" type="pres">
      <dgm:prSet presAssocID="{57F66DA4-F3DD-4412-93A7-3F897EE8D8B7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68FC736-E61C-4E05-9507-4FA19CEC86E1}" type="pres">
      <dgm:prSet presAssocID="{57F66DA4-F3DD-4412-93A7-3F897EE8D8B7}" presName="hierChild5" presStyleCnt="0"/>
      <dgm:spPr/>
    </dgm:pt>
    <dgm:pt modelId="{AB80DE76-D037-44BD-877B-E3252E26BB6D}" type="pres">
      <dgm:prSet presAssocID="{35BE6F88-1861-4AEB-B20C-2ADF5C50136E}" presName="Name23" presStyleLbl="parChTrans1D4" presStyleIdx="1" presStyleCnt="2"/>
      <dgm:spPr/>
      <dgm:t>
        <a:bodyPr/>
        <a:lstStyle/>
        <a:p>
          <a:endParaRPr lang="en-GB"/>
        </a:p>
      </dgm:t>
    </dgm:pt>
    <dgm:pt modelId="{34638519-5AC9-43B0-9C3C-3BCF7821EE84}" type="pres">
      <dgm:prSet presAssocID="{80DA8EC0-0FA2-43C8-B860-95CD4E5B549B}" presName="hierRoot4" presStyleCnt="0"/>
      <dgm:spPr/>
    </dgm:pt>
    <dgm:pt modelId="{0C8632C4-BF01-4BE3-8E28-3389B7520D38}" type="pres">
      <dgm:prSet presAssocID="{80DA8EC0-0FA2-43C8-B860-95CD4E5B549B}" presName="composite4" presStyleCnt="0"/>
      <dgm:spPr/>
    </dgm:pt>
    <dgm:pt modelId="{F296B06D-69B5-4FBD-8747-0EC96E081496}" type="pres">
      <dgm:prSet presAssocID="{80DA8EC0-0FA2-43C8-B860-95CD4E5B549B}" presName="background4" presStyleLbl="node4" presStyleIdx="1" presStyleCnt="2"/>
      <dgm:spPr/>
    </dgm:pt>
    <dgm:pt modelId="{DD02E5C3-1B3A-4F0F-9070-931191A3A1C8}" type="pres">
      <dgm:prSet presAssocID="{80DA8EC0-0FA2-43C8-B860-95CD4E5B549B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492776-EACB-4C9F-9A93-AF91B5ADEEA1}" type="pres">
      <dgm:prSet presAssocID="{80DA8EC0-0FA2-43C8-B860-95CD4E5B549B}" presName="hierChild5" presStyleCnt="0"/>
      <dgm:spPr/>
    </dgm:pt>
    <dgm:pt modelId="{9C97007E-9F4C-41D3-8E2E-C9F2AB3F822F}" type="pres">
      <dgm:prSet presAssocID="{5991D6FF-92DD-419A-AE29-817F313D10D7}" presName="Name17" presStyleLbl="parChTrans1D3" presStyleIdx="1" presStyleCnt="8"/>
      <dgm:spPr/>
      <dgm:t>
        <a:bodyPr/>
        <a:lstStyle/>
        <a:p>
          <a:endParaRPr lang="en-GB"/>
        </a:p>
      </dgm:t>
    </dgm:pt>
    <dgm:pt modelId="{2B34DE95-CB14-4BA0-AEF1-454BDE647656}" type="pres">
      <dgm:prSet presAssocID="{1004B237-30CD-4897-9B43-BCBD2C024BB4}" presName="hierRoot3" presStyleCnt="0"/>
      <dgm:spPr/>
    </dgm:pt>
    <dgm:pt modelId="{F6B7CD99-EAEE-4EB4-B1B1-AC8D69237578}" type="pres">
      <dgm:prSet presAssocID="{1004B237-30CD-4897-9B43-BCBD2C024BB4}" presName="composite3" presStyleCnt="0"/>
      <dgm:spPr/>
    </dgm:pt>
    <dgm:pt modelId="{59D697F7-4DB7-4071-8C36-6C7D7E111883}" type="pres">
      <dgm:prSet presAssocID="{1004B237-30CD-4897-9B43-BCBD2C024BB4}" presName="background3" presStyleLbl="node3" presStyleIdx="1" presStyleCnt="8"/>
      <dgm:spPr/>
    </dgm:pt>
    <dgm:pt modelId="{85771A71-6314-4742-9B1B-7B8211C81C8F}" type="pres">
      <dgm:prSet presAssocID="{1004B237-30CD-4897-9B43-BCBD2C024BB4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8CDADB-EDC3-437E-B586-F8D313517CB4}" type="pres">
      <dgm:prSet presAssocID="{1004B237-30CD-4897-9B43-BCBD2C024BB4}" presName="hierChild4" presStyleCnt="0"/>
      <dgm:spPr/>
    </dgm:pt>
    <dgm:pt modelId="{508D0D44-CE6C-4FE4-938B-8B88EAE37EF0}" type="pres">
      <dgm:prSet presAssocID="{B84BB208-E72A-4C05-A5BB-7D72BD975B79}" presName="Name10" presStyleLbl="parChTrans1D2" presStyleIdx="1" presStyleCnt="3"/>
      <dgm:spPr/>
      <dgm:t>
        <a:bodyPr/>
        <a:lstStyle/>
        <a:p>
          <a:endParaRPr lang="en-GB"/>
        </a:p>
      </dgm:t>
    </dgm:pt>
    <dgm:pt modelId="{BE239496-C1FE-4195-9EF5-9152DF1EF2C0}" type="pres">
      <dgm:prSet presAssocID="{16B4F478-E980-41FE-83EC-8DBC12EB5031}" presName="hierRoot2" presStyleCnt="0"/>
      <dgm:spPr/>
    </dgm:pt>
    <dgm:pt modelId="{FD0B0C97-4328-4600-AE95-048A5205A779}" type="pres">
      <dgm:prSet presAssocID="{16B4F478-E980-41FE-83EC-8DBC12EB5031}" presName="composite2" presStyleCnt="0"/>
      <dgm:spPr/>
    </dgm:pt>
    <dgm:pt modelId="{E4A77C5F-7358-4652-8DAA-2E7FD94D8A6C}" type="pres">
      <dgm:prSet presAssocID="{16B4F478-E980-41FE-83EC-8DBC12EB5031}" presName="background2" presStyleLbl="node2" presStyleIdx="1" presStyleCnt="3"/>
      <dgm:spPr/>
    </dgm:pt>
    <dgm:pt modelId="{91EEC65F-0EA9-42A3-93E3-E8B0180B8C81}" type="pres">
      <dgm:prSet presAssocID="{16B4F478-E980-41FE-83EC-8DBC12EB5031}" presName="text2" presStyleLbl="fgAcc2" presStyleIdx="1" presStyleCnt="3" custScaleX="21267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78C7DBB-681E-496D-84C0-7A4F04A4CF75}" type="pres">
      <dgm:prSet presAssocID="{16B4F478-E980-41FE-83EC-8DBC12EB5031}" presName="hierChild3" presStyleCnt="0"/>
      <dgm:spPr/>
    </dgm:pt>
    <dgm:pt modelId="{13A9D3B0-4976-4539-B150-6900465C47AB}" type="pres">
      <dgm:prSet presAssocID="{75E75804-9246-4524-ACBE-2D0B16F24F0B}" presName="Name17" presStyleLbl="parChTrans1D3" presStyleIdx="2" presStyleCnt="8"/>
      <dgm:spPr/>
      <dgm:t>
        <a:bodyPr/>
        <a:lstStyle/>
        <a:p>
          <a:endParaRPr lang="en-GB"/>
        </a:p>
      </dgm:t>
    </dgm:pt>
    <dgm:pt modelId="{B2A41671-65F2-41AE-84D6-623ECC764AD4}" type="pres">
      <dgm:prSet presAssocID="{E7858602-E983-4BE8-A1A1-6A364FCFB1E7}" presName="hierRoot3" presStyleCnt="0"/>
      <dgm:spPr/>
    </dgm:pt>
    <dgm:pt modelId="{E5598910-6A28-4D67-92AB-4B712EE9FA39}" type="pres">
      <dgm:prSet presAssocID="{E7858602-E983-4BE8-A1A1-6A364FCFB1E7}" presName="composite3" presStyleCnt="0"/>
      <dgm:spPr/>
    </dgm:pt>
    <dgm:pt modelId="{792AF13C-B147-46CC-ADD0-F387642AA618}" type="pres">
      <dgm:prSet presAssocID="{E7858602-E983-4BE8-A1A1-6A364FCFB1E7}" presName="background3" presStyleLbl="node3" presStyleIdx="2" presStyleCnt="8"/>
      <dgm:spPr/>
    </dgm:pt>
    <dgm:pt modelId="{EB636B41-756F-45E2-A701-1A157C66A281}" type="pres">
      <dgm:prSet presAssocID="{E7858602-E983-4BE8-A1A1-6A364FCFB1E7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4AD1E8-1072-430C-BEDE-7FA3DEF273C2}" type="pres">
      <dgm:prSet presAssocID="{E7858602-E983-4BE8-A1A1-6A364FCFB1E7}" presName="hierChild4" presStyleCnt="0"/>
      <dgm:spPr/>
    </dgm:pt>
    <dgm:pt modelId="{F222861B-305F-4A22-BDAF-817BDE54AAC3}" type="pres">
      <dgm:prSet presAssocID="{8FEC59C4-CA22-431F-BD7A-25C610C2BC00}" presName="Name17" presStyleLbl="parChTrans1D3" presStyleIdx="3" presStyleCnt="8"/>
      <dgm:spPr/>
      <dgm:t>
        <a:bodyPr/>
        <a:lstStyle/>
        <a:p>
          <a:endParaRPr lang="en-GB"/>
        </a:p>
      </dgm:t>
    </dgm:pt>
    <dgm:pt modelId="{5F7F5EBD-CA92-46C8-B6DB-44E5D92108EF}" type="pres">
      <dgm:prSet presAssocID="{8983E7A8-93D4-41F2-B7BB-5113B79277B0}" presName="hierRoot3" presStyleCnt="0"/>
      <dgm:spPr/>
    </dgm:pt>
    <dgm:pt modelId="{79710C9F-590A-47D0-BEAD-7DB237924A0F}" type="pres">
      <dgm:prSet presAssocID="{8983E7A8-93D4-41F2-B7BB-5113B79277B0}" presName="composite3" presStyleCnt="0"/>
      <dgm:spPr/>
    </dgm:pt>
    <dgm:pt modelId="{3FB893E8-5402-4938-9DA0-C14E9329BCB6}" type="pres">
      <dgm:prSet presAssocID="{8983E7A8-93D4-41F2-B7BB-5113B79277B0}" presName="background3" presStyleLbl="node3" presStyleIdx="3" presStyleCnt="8"/>
      <dgm:spPr/>
    </dgm:pt>
    <dgm:pt modelId="{B6B92CAA-BEE4-44C9-BC3F-ACCEE0C0E277}" type="pres">
      <dgm:prSet presAssocID="{8983E7A8-93D4-41F2-B7BB-5113B79277B0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ECCD9C2-FE62-43B2-8B72-516B4EAC484D}" type="pres">
      <dgm:prSet presAssocID="{8983E7A8-93D4-41F2-B7BB-5113B79277B0}" presName="hierChild4" presStyleCnt="0"/>
      <dgm:spPr/>
    </dgm:pt>
    <dgm:pt modelId="{6EAE15C6-955C-4F3B-A613-623B8DCC9912}" type="pres">
      <dgm:prSet presAssocID="{9D540247-79BD-405D-ACF5-E2724205F6F5}" presName="Name17" presStyleLbl="parChTrans1D3" presStyleIdx="4" presStyleCnt="8"/>
      <dgm:spPr/>
      <dgm:t>
        <a:bodyPr/>
        <a:lstStyle/>
        <a:p>
          <a:endParaRPr lang="en-GB"/>
        </a:p>
      </dgm:t>
    </dgm:pt>
    <dgm:pt modelId="{1F247335-5665-46D8-B2F8-0195C3791725}" type="pres">
      <dgm:prSet presAssocID="{A792CA69-3C96-4F7C-9864-743F1CB50D92}" presName="hierRoot3" presStyleCnt="0"/>
      <dgm:spPr/>
    </dgm:pt>
    <dgm:pt modelId="{F3EB36C9-27C3-479E-B03C-63AE537F17E8}" type="pres">
      <dgm:prSet presAssocID="{A792CA69-3C96-4F7C-9864-743F1CB50D92}" presName="composite3" presStyleCnt="0"/>
      <dgm:spPr/>
    </dgm:pt>
    <dgm:pt modelId="{1DD28A5D-789D-4485-ABD7-661B0D798A19}" type="pres">
      <dgm:prSet presAssocID="{A792CA69-3C96-4F7C-9864-743F1CB50D92}" presName="background3" presStyleLbl="node3" presStyleIdx="4" presStyleCnt="8"/>
      <dgm:spPr/>
    </dgm:pt>
    <dgm:pt modelId="{44F24C93-7F23-441B-895E-80E0F9AA6419}" type="pres">
      <dgm:prSet presAssocID="{A792CA69-3C96-4F7C-9864-743F1CB50D92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FD71C2F-C523-4B57-AB36-7D928DF3E313}" type="pres">
      <dgm:prSet presAssocID="{A792CA69-3C96-4F7C-9864-743F1CB50D92}" presName="hierChild4" presStyleCnt="0"/>
      <dgm:spPr/>
    </dgm:pt>
    <dgm:pt modelId="{8645ABB5-E70F-4D41-BFD5-145B63EC06E7}" type="pres">
      <dgm:prSet presAssocID="{36BF8ED8-6990-44B4-AD76-6EE35C8FE7A2}" presName="Name10" presStyleLbl="parChTrans1D2" presStyleIdx="2" presStyleCnt="3"/>
      <dgm:spPr/>
      <dgm:t>
        <a:bodyPr/>
        <a:lstStyle/>
        <a:p>
          <a:endParaRPr lang="en-GB"/>
        </a:p>
      </dgm:t>
    </dgm:pt>
    <dgm:pt modelId="{4BD6696F-76BA-4BBA-98A9-7FD570979D9F}" type="pres">
      <dgm:prSet presAssocID="{B97E02E1-6A56-40ED-888B-7FAE1A1448EA}" presName="hierRoot2" presStyleCnt="0"/>
      <dgm:spPr/>
    </dgm:pt>
    <dgm:pt modelId="{8B46FE6B-E5BE-4C9E-85BF-8819642D6B6F}" type="pres">
      <dgm:prSet presAssocID="{B97E02E1-6A56-40ED-888B-7FAE1A1448EA}" presName="composite2" presStyleCnt="0"/>
      <dgm:spPr/>
    </dgm:pt>
    <dgm:pt modelId="{F552F122-1866-4BE0-ACBF-04BF0F8DEE2C}" type="pres">
      <dgm:prSet presAssocID="{B97E02E1-6A56-40ED-888B-7FAE1A1448EA}" presName="background2" presStyleLbl="node2" presStyleIdx="2" presStyleCnt="3"/>
      <dgm:spPr/>
    </dgm:pt>
    <dgm:pt modelId="{C9A54823-72B5-4C39-84C1-6239A94E1B9D}" type="pres">
      <dgm:prSet presAssocID="{B97E02E1-6A56-40ED-888B-7FAE1A1448EA}" presName="text2" presStyleLbl="fgAcc2" presStyleIdx="2" presStyleCnt="3" custScaleX="19029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0593B9E-7546-4059-8C2C-94E211F4194C}" type="pres">
      <dgm:prSet presAssocID="{B97E02E1-6A56-40ED-888B-7FAE1A1448EA}" presName="hierChild3" presStyleCnt="0"/>
      <dgm:spPr/>
    </dgm:pt>
    <dgm:pt modelId="{8BE1E357-CC7C-4FAF-AF8F-CCDAD4EA86F6}" type="pres">
      <dgm:prSet presAssocID="{AFE1D0CA-0B9B-4BCD-ADD0-8D2E529302D8}" presName="Name17" presStyleLbl="parChTrans1D3" presStyleIdx="5" presStyleCnt="8"/>
      <dgm:spPr/>
      <dgm:t>
        <a:bodyPr/>
        <a:lstStyle/>
        <a:p>
          <a:endParaRPr lang="en-GB"/>
        </a:p>
      </dgm:t>
    </dgm:pt>
    <dgm:pt modelId="{906314F5-1073-4F5A-A0B8-6174D0962999}" type="pres">
      <dgm:prSet presAssocID="{3F653CB1-9CB0-48C2-ADDD-26B2D4284C34}" presName="hierRoot3" presStyleCnt="0"/>
      <dgm:spPr/>
    </dgm:pt>
    <dgm:pt modelId="{E1EB85C9-A92E-440D-8CC2-2EB39E3B8771}" type="pres">
      <dgm:prSet presAssocID="{3F653CB1-9CB0-48C2-ADDD-26B2D4284C34}" presName="composite3" presStyleCnt="0"/>
      <dgm:spPr/>
    </dgm:pt>
    <dgm:pt modelId="{911CF961-7E6F-46AE-837E-62853ACC9DDE}" type="pres">
      <dgm:prSet presAssocID="{3F653CB1-9CB0-48C2-ADDD-26B2D4284C34}" presName="background3" presStyleLbl="node3" presStyleIdx="5" presStyleCnt="8"/>
      <dgm:spPr/>
    </dgm:pt>
    <dgm:pt modelId="{34AF7994-4432-4862-B8BB-78947D3361C1}" type="pres">
      <dgm:prSet presAssocID="{3F653CB1-9CB0-48C2-ADDD-26B2D4284C34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BC5BB0-5CE0-40D5-98B7-044FAB5CD285}" type="pres">
      <dgm:prSet presAssocID="{3F653CB1-9CB0-48C2-ADDD-26B2D4284C34}" presName="hierChild4" presStyleCnt="0"/>
      <dgm:spPr/>
    </dgm:pt>
    <dgm:pt modelId="{7B0DA775-E614-48AA-93F5-F336ADF3B205}" type="pres">
      <dgm:prSet presAssocID="{EEB0F7E5-FF1C-4DCA-8D7E-5C99D611FCF2}" presName="Name17" presStyleLbl="parChTrans1D3" presStyleIdx="6" presStyleCnt="8"/>
      <dgm:spPr/>
      <dgm:t>
        <a:bodyPr/>
        <a:lstStyle/>
        <a:p>
          <a:endParaRPr lang="en-GB"/>
        </a:p>
      </dgm:t>
    </dgm:pt>
    <dgm:pt modelId="{A3126A77-B690-4044-9EDB-EAEA3AC5E184}" type="pres">
      <dgm:prSet presAssocID="{0AEC3460-9495-40AC-B738-70B26DD622E8}" presName="hierRoot3" presStyleCnt="0"/>
      <dgm:spPr/>
    </dgm:pt>
    <dgm:pt modelId="{BE60A322-4BF4-478E-B2EF-628F4190DC31}" type="pres">
      <dgm:prSet presAssocID="{0AEC3460-9495-40AC-B738-70B26DD622E8}" presName="composite3" presStyleCnt="0"/>
      <dgm:spPr/>
    </dgm:pt>
    <dgm:pt modelId="{CD4EB842-9447-4E71-AAF1-BB4D4ED731B5}" type="pres">
      <dgm:prSet presAssocID="{0AEC3460-9495-40AC-B738-70B26DD622E8}" presName="background3" presStyleLbl="node3" presStyleIdx="6" presStyleCnt="8"/>
      <dgm:spPr/>
    </dgm:pt>
    <dgm:pt modelId="{3F9D416D-7EEB-40AE-8A2A-ACCFFCA53508}" type="pres">
      <dgm:prSet presAssocID="{0AEC3460-9495-40AC-B738-70B26DD622E8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2641BCA-7507-4FA9-B120-E7EB527F76C0}" type="pres">
      <dgm:prSet presAssocID="{0AEC3460-9495-40AC-B738-70B26DD622E8}" presName="hierChild4" presStyleCnt="0"/>
      <dgm:spPr/>
    </dgm:pt>
    <dgm:pt modelId="{AFCD5E0E-0054-4A6F-A8AA-8C2983F44EC3}" type="pres">
      <dgm:prSet presAssocID="{7C50C1A3-50FC-432E-8762-DCFA3E36F837}" presName="Name17" presStyleLbl="parChTrans1D3" presStyleIdx="7" presStyleCnt="8"/>
      <dgm:spPr/>
      <dgm:t>
        <a:bodyPr/>
        <a:lstStyle/>
        <a:p>
          <a:endParaRPr lang="en-GB"/>
        </a:p>
      </dgm:t>
    </dgm:pt>
    <dgm:pt modelId="{4892C974-65FA-4A0D-BC65-692AC342E0CA}" type="pres">
      <dgm:prSet presAssocID="{6BEEEA74-4BE6-4718-86BA-476E100F085A}" presName="hierRoot3" presStyleCnt="0"/>
      <dgm:spPr/>
    </dgm:pt>
    <dgm:pt modelId="{D872DF00-0739-481B-BABC-26CBD48B0FC8}" type="pres">
      <dgm:prSet presAssocID="{6BEEEA74-4BE6-4718-86BA-476E100F085A}" presName="composite3" presStyleCnt="0"/>
      <dgm:spPr/>
    </dgm:pt>
    <dgm:pt modelId="{9891B24B-4A14-45B9-A60F-1F386B573DE4}" type="pres">
      <dgm:prSet presAssocID="{6BEEEA74-4BE6-4718-86BA-476E100F085A}" presName="background3" presStyleLbl="node3" presStyleIdx="7" presStyleCnt="8"/>
      <dgm:spPr/>
    </dgm:pt>
    <dgm:pt modelId="{5888FE5F-8FA7-4510-907C-A396FC45ECA6}" type="pres">
      <dgm:prSet presAssocID="{6BEEEA74-4BE6-4718-86BA-476E100F085A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B834C79-C614-400C-AF17-E97FF43ECB37}" type="pres">
      <dgm:prSet presAssocID="{6BEEEA74-4BE6-4718-86BA-476E100F085A}" presName="hierChild4" presStyleCnt="0"/>
      <dgm:spPr/>
    </dgm:pt>
  </dgm:ptLst>
  <dgm:cxnLst>
    <dgm:cxn modelId="{AAF08F95-BD91-4D4D-9144-47833441B91E}" srcId="{955FA3A2-91A9-42FA-A2DC-E756C3586A44}" destId="{1004B237-30CD-4897-9B43-BCBD2C024BB4}" srcOrd="1" destOrd="0" parTransId="{5991D6FF-92DD-419A-AE29-817F313D10D7}" sibTransId="{269B0258-C650-4F92-9B29-A7DB4ECA992A}"/>
    <dgm:cxn modelId="{798195D9-2266-45CF-8535-9758E425F82F}" srcId="{E23C0ABA-E0C1-4E8A-8640-9C755F83F968}" destId="{57F66DA4-F3DD-4412-93A7-3F897EE8D8B7}" srcOrd="0" destOrd="0" parTransId="{33DB26CE-2F85-43AB-93AA-61F40D0B8A46}" sibTransId="{2B537FE7-4D8A-4B02-B595-02344CE3180B}"/>
    <dgm:cxn modelId="{F84ECDF2-AFA0-49B0-8F29-8EE107F416B3}" type="presOf" srcId="{3F653CB1-9CB0-48C2-ADDD-26B2D4284C34}" destId="{34AF7994-4432-4862-B8BB-78947D3361C1}" srcOrd="0" destOrd="0" presId="urn:microsoft.com/office/officeart/2005/8/layout/hierarchy1"/>
    <dgm:cxn modelId="{0A93CE9C-CF8D-4A4C-9FBD-DD34B524F963}" srcId="{16B4F478-E980-41FE-83EC-8DBC12EB5031}" destId="{A792CA69-3C96-4F7C-9864-743F1CB50D92}" srcOrd="2" destOrd="0" parTransId="{9D540247-79BD-405D-ACF5-E2724205F6F5}" sibTransId="{23444E94-BBC9-43EC-95DA-27F3A9966B9B}"/>
    <dgm:cxn modelId="{DF5F3587-CB38-4DF4-882B-E1BB2C7A00AE}" srcId="{B97E02E1-6A56-40ED-888B-7FAE1A1448EA}" destId="{3F653CB1-9CB0-48C2-ADDD-26B2D4284C34}" srcOrd="0" destOrd="0" parTransId="{AFE1D0CA-0B9B-4BCD-ADD0-8D2E529302D8}" sibTransId="{2EA0B0CF-CF73-4A57-81FE-7045B8C12EA7}"/>
    <dgm:cxn modelId="{883BBFDC-A4C9-4D60-A845-2A73905F14BA}" srcId="{955FA3A2-91A9-42FA-A2DC-E756C3586A44}" destId="{E23C0ABA-E0C1-4E8A-8640-9C755F83F968}" srcOrd="0" destOrd="0" parTransId="{372159E9-44FE-42BB-A4FE-F5D3FC9F24E9}" sibTransId="{1A7619A7-4A6C-4DFE-B1B7-FB10D352DB32}"/>
    <dgm:cxn modelId="{501C7A71-E20F-42BD-82F8-2FE142BFD502}" type="presOf" srcId="{0AEC3460-9495-40AC-B738-70B26DD622E8}" destId="{3F9D416D-7EEB-40AE-8A2A-ACCFFCA53508}" srcOrd="0" destOrd="0" presId="urn:microsoft.com/office/officeart/2005/8/layout/hierarchy1"/>
    <dgm:cxn modelId="{46F09E7B-6888-486B-89E2-38F99C2ABF14}" srcId="{7AE80943-BF01-42F5-81FA-242DCCB420D0}" destId="{955FA3A2-91A9-42FA-A2DC-E756C3586A44}" srcOrd="0" destOrd="0" parTransId="{F675B9ED-377A-44FC-A71E-B577DEF7E4B5}" sibTransId="{CA27C98A-808F-4EBD-B36A-2688A5382130}"/>
    <dgm:cxn modelId="{86722985-63EB-4FC7-AAFE-04069DEFFB74}" srcId="{16B4F478-E980-41FE-83EC-8DBC12EB5031}" destId="{E7858602-E983-4BE8-A1A1-6A364FCFB1E7}" srcOrd="0" destOrd="0" parTransId="{75E75804-9246-4524-ACBE-2D0B16F24F0B}" sibTransId="{16BD6B50-1B19-40A9-9138-8B0C001B707B}"/>
    <dgm:cxn modelId="{2C18358C-DBFE-48C2-8779-362F8C2CF794}" srcId="{7AE80943-BF01-42F5-81FA-242DCCB420D0}" destId="{16B4F478-E980-41FE-83EC-8DBC12EB5031}" srcOrd="1" destOrd="0" parTransId="{B84BB208-E72A-4C05-A5BB-7D72BD975B79}" sibTransId="{08D0F12B-5860-4DDA-8EFD-F0C116426D73}"/>
    <dgm:cxn modelId="{0521E309-81A6-4191-B17A-F2EB7CBF27B4}" srcId="{3333839C-3EEB-413D-BB0E-9233BAA1F7B3}" destId="{7AE80943-BF01-42F5-81FA-242DCCB420D0}" srcOrd="0" destOrd="0" parTransId="{6601229D-DD6A-4D5C-825E-880532766FE3}" sibTransId="{0559D68E-D522-4D3B-A0D1-73873C7A8687}"/>
    <dgm:cxn modelId="{DE9202BC-C83F-4553-B0E4-0848D4E92BFF}" type="presOf" srcId="{B84BB208-E72A-4C05-A5BB-7D72BD975B79}" destId="{508D0D44-CE6C-4FE4-938B-8B88EAE37EF0}" srcOrd="0" destOrd="0" presId="urn:microsoft.com/office/officeart/2005/8/layout/hierarchy1"/>
    <dgm:cxn modelId="{8CA23984-F680-4C50-9EBF-70D713CB90AD}" type="presOf" srcId="{5991D6FF-92DD-419A-AE29-817F313D10D7}" destId="{9C97007E-9F4C-41D3-8E2E-C9F2AB3F822F}" srcOrd="0" destOrd="0" presId="urn:microsoft.com/office/officeart/2005/8/layout/hierarchy1"/>
    <dgm:cxn modelId="{F1A4B22E-24D4-4949-924F-E1FB4E1973A1}" type="presOf" srcId="{372159E9-44FE-42BB-A4FE-F5D3FC9F24E9}" destId="{B4482254-ABFC-4102-8D8F-1A9A78FC8408}" srcOrd="0" destOrd="0" presId="urn:microsoft.com/office/officeart/2005/8/layout/hierarchy1"/>
    <dgm:cxn modelId="{2DE7E978-7270-40E8-8CCA-45DF5BD9C563}" srcId="{7AE80943-BF01-42F5-81FA-242DCCB420D0}" destId="{B97E02E1-6A56-40ED-888B-7FAE1A1448EA}" srcOrd="2" destOrd="0" parTransId="{36BF8ED8-6990-44B4-AD76-6EE35C8FE7A2}" sibTransId="{F499084B-5852-4EBB-B13D-172219E250BE}"/>
    <dgm:cxn modelId="{E2F42DFD-C478-4B5E-BEC1-17AA2D9E0C6E}" type="presOf" srcId="{75E75804-9246-4524-ACBE-2D0B16F24F0B}" destId="{13A9D3B0-4976-4539-B150-6900465C47AB}" srcOrd="0" destOrd="0" presId="urn:microsoft.com/office/officeart/2005/8/layout/hierarchy1"/>
    <dgm:cxn modelId="{B88E0D68-5D1E-45C4-9669-6A136830C65E}" srcId="{B97E02E1-6A56-40ED-888B-7FAE1A1448EA}" destId="{0AEC3460-9495-40AC-B738-70B26DD622E8}" srcOrd="1" destOrd="0" parTransId="{EEB0F7E5-FF1C-4DCA-8D7E-5C99D611FCF2}" sibTransId="{4AD11EC0-5D4C-445D-86A9-EC5FA3C98203}"/>
    <dgm:cxn modelId="{D5D93B3B-E048-4B5B-98EA-2DF109E90657}" srcId="{16B4F478-E980-41FE-83EC-8DBC12EB5031}" destId="{8983E7A8-93D4-41F2-B7BB-5113B79277B0}" srcOrd="1" destOrd="0" parTransId="{8FEC59C4-CA22-431F-BD7A-25C610C2BC00}" sibTransId="{AA23824A-F430-4C0D-8A1A-723357232121}"/>
    <dgm:cxn modelId="{EB87F132-374A-4F15-AD6B-C60C168F5848}" type="presOf" srcId="{A792CA69-3C96-4F7C-9864-743F1CB50D92}" destId="{44F24C93-7F23-441B-895E-80E0F9AA6419}" srcOrd="0" destOrd="0" presId="urn:microsoft.com/office/officeart/2005/8/layout/hierarchy1"/>
    <dgm:cxn modelId="{F930640B-DEAE-4258-B3D5-E0D1DA2AC124}" type="presOf" srcId="{1004B237-30CD-4897-9B43-BCBD2C024BB4}" destId="{85771A71-6314-4742-9B1B-7B8211C81C8F}" srcOrd="0" destOrd="0" presId="urn:microsoft.com/office/officeart/2005/8/layout/hierarchy1"/>
    <dgm:cxn modelId="{E0A0C298-FB58-4061-B1AC-8214F61A35C5}" type="presOf" srcId="{EEB0F7E5-FF1C-4DCA-8D7E-5C99D611FCF2}" destId="{7B0DA775-E614-48AA-93F5-F336ADF3B205}" srcOrd="0" destOrd="0" presId="urn:microsoft.com/office/officeart/2005/8/layout/hierarchy1"/>
    <dgm:cxn modelId="{27B7B6CB-FAD8-42C5-816B-A6490733DE3B}" type="presOf" srcId="{7AE80943-BF01-42F5-81FA-242DCCB420D0}" destId="{9A78A9C1-1C28-4937-89B8-1AB1732B775C}" srcOrd="0" destOrd="0" presId="urn:microsoft.com/office/officeart/2005/8/layout/hierarchy1"/>
    <dgm:cxn modelId="{3E6611B8-0BAB-4D90-8CCC-487AD82EAEE7}" type="presOf" srcId="{AFE1D0CA-0B9B-4BCD-ADD0-8D2E529302D8}" destId="{8BE1E357-CC7C-4FAF-AF8F-CCDAD4EA86F6}" srcOrd="0" destOrd="0" presId="urn:microsoft.com/office/officeart/2005/8/layout/hierarchy1"/>
    <dgm:cxn modelId="{F911F44B-DD98-47D6-AEB6-651B5276F184}" type="presOf" srcId="{B97E02E1-6A56-40ED-888B-7FAE1A1448EA}" destId="{C9A54823-72B5-4C39-84C1-6239A94E1B9D}" srcOrd="0" destOrd="0" presId="urn:microsoft.com/office/officeart/2005/8/layout/hierarchy1"/>
    <dgm:cxn modelId="{9CD0C0DD-A048-4750-A31B-197B3FAD0EA1}" type="presOf" srcId="{9D540247-79BD-405D-ACF5-E2724205F6F5}" destId="{6EAE15C6-955C-4F3B-A613-623B8DCC9912}" srcOrd="0" destOrd="0" presId="urn:microsoft.com/office/officeart/2005/8/layout/hierarchy1"/>
    <dgm:cxn modelId="{E23729AD-2A70-4AF5-BE17-F2CB3AF0A9C8}" type="presOf" srcId="{36BF8ED8-6990-44B4-AD76-6EE35C8FE7A2}" destId="{8645ABB5-E70F-4D41-BFD5-145B63EC06E7}" srcOrd="0" destOrd="0" presId="urn:microsoft.com/office/officeart/2005/8/layout/hierarchy1"/>
    <dgm:cxn modelId="{E1015859-F80E-46C1-AD53-EFB9EC14F0A6}" type="presOf" srcId="{16B4F478-E980-41FE-83EC-8DBC12EB5031}" destId="{91EEC65F-0EA9-42A3-93E3-E8B0180B8C81}" srcOrd="0" destOrd="0" presId="urn:microsoft.com/office/officeart/2005/8/layout/hierarchy1"/>
    <dgm:cxn modelId="{8A1E24D5-70B5-44F7-81AC-426DE177D52C}" type="presOf" srcId="{8983E7A8-93D4-41F2-B7BB-5113B79277B0}" destId="{B6B92CAA-BEE4-44C9-BC3F-ACCEE0C0E277}" srcOrd="0" destOrd="0" presId="urn:microsoft.com/office/officeart/2005/8/layout/hierarchy1"/>
    <dgm:cxn modelId="{4E0B8ED5-EE62-4A1C-BA07-70B9F4240A9A}" type="presOf" srcId="{33DB26CE-2F85-43AB-93AA-61F40D0B8A46}" destId="{73925129-E9C1-43CC-A266-E9BFEFA7C9C2}" srcOrd="0" destOrd="0" presId="urn:microsoft.com/office/officeart/2005/8/layout/hierarchy1"/>
    <dgm:cxn modelId="{1772703E-C0C7-4C42-8FA4-4F766ABC7359}" type="presOf" srcId="{8FEC59C4-CA22-431F-BD7A-25C610C2BC00}" destId="{F222861B-305F-4A22-BDAF-817BDE54AAC3}" srcOrd="0" destOrd="0" presId="urn:microsoft.com/office/officeart/2005/8/layout/hierarchy1"/>
    <dgm:cxn modelId="{E9738D1D-5C0F-4F71-BC12-4BA1868827B1}" type="presOf" srcId="{3333839C-3EEB-413D-BB0E-9233BAA1F7B3}" destId="{BB0E3E73-3867-4C59-A5D3-1C30B7421CB1}" srcOrd="0" destOrd="0" presId="urn:microsoft.com/office/officeart/2005/8/layout/hierarchy1"/>
    <dgm:cxn modelId="{3D02BFAA-6BF0-4351-8E3A-6A4FB3006E30}" type="presOf" srcId="{6BEEEA74-4BE6-4718-86BA-476E100F085A}" destId="{5888FE5F-8FA7-4510-907C-A396FC45ECA6}" srcOrd="0" destOrd="0" presId="urn:microsoft.com/office/officeart/2005/8/layout/hierarchy1"/>
    <dgm:cxn modelId="{6AA70736-317E-4D24-864E-26D6570E7089}" type="presOf" srcId="{E7858602-E983-4BE8-A1A1-6A364FCFB1E7}" destId="{EB636B41-756F-45E2-A701-1A157C66A281}" srcOrd="0" destOrd="0" presId="urn:microsoft.com/office/officeart/2005/8/layout/hierarchy1"/>
    <dgm:cxn modelId="{B6B0D1A4-63BE-4A9F-BBB0-6D455DC21F6B}" type="presOf" srcId="{35BE6F88-1861-4AEB-B20C-2ADF5C50136E}" destId="{AB80DE76-D037-44BD-877B-E3252E26BB6D}" srcOrd="0" destOrd="0" presId="urn:microsoft.com/office/officeart/2005/8/layout/hierarchy1"/>
    <dgm:cxn modelId="{8B635646-7431-424B-A891-10C8F5F3C03E}" type="presOf" srcId="{F675B9ED-377A-44FC-A71E-B577DEF7E4B5}" destId="{C0712BCF-2349-45F0-ABF7-92524BAAB4A9}" srcOrd="0" destOrd="0" presId="urn:microsoft.com/office/officeart/2005/8/layout/hierarchy1"/>
    <dgm:cxn modelId="{4A28F513-9D24-45FC-9747-3298B6805AFF}" type="presOf" srcId="{80DA8EC0-0FA2-43C8-B860-95CD4E5B549B}" destId="{DD02E5C3-1B3A-4F0F-9070-931191A3A1C8}" srcOrd="0" destOrd="0" presId="urn:microsoft.com/office/officeart/2005/8/layout/hierarchy1"/>
    <dgm:cxn modelId="{06DEB902-6103-41C5-81A7-041403620B58}" type="presOf" srcId="{57F66DA4-F3DD-4412-93A7-3F897EE8D8B7}" destId="{A8339127-8CC3-4139-AF0D-7B4787F5336B}" srcOrd="0" destOrd="0" presId="urn:microsoft.com/office/officeart/2005/8/layout/hierarchy1"/>
    <dgm:cxn modelId="{D5B693A5-5B98-4B27-AA7D-52CE4B95A257}" type="presOf" srcId="{955FA3A2-91A9-42FA-A2DC-E756C3586A44}" destId="{8D4C6B5C-1A94-4915-905E-F7207942BF4E}" srcOrd="0" destOrd="0" presId="urn:microsoft.com/office/officeart/2005/8/layout/hierarchy1"/>
    <dgm:cxn modelId="{A2961CB7-4A59-474C-BFA0-CE4924B99D36}" srcId="{B97E02E1-6A56-40ED-888B-7FAE1A1448EA}" destId="{6BEEEA74-4BE6-4718-86BA-476E100F085A}" srcOrd="2" destOrd="0" parTransId="{7C50C1A3-50FC-432E-8762-DCFA3E36F837}" sibTransId="{2C8C890C-7C7A-435E-BCA9-0426A324D741}"/>
    <dgm:cxn modelId="{6B151C3E-65EB-41A2-98FC-7E3E3B4EFB06}" srcId="{57F66DA4-F3DD-4412-93A7-3F897EE8D8B7}" destId="{80DA8EC0-0FA2-43C8-B860-95CD4E5B549B}" srcOrd="0" destOrd="0" parTransId="{35BE6F88-1861-4AEB-B20C-2ADF5C50136E}" sibTransId="{307B0FB0-2307-489C-B118-8D5B9FDE07DE}"/>
    <dgm:cxn modelId="{F649B9BE-1E4E-45E3-B0B3-EFD30BA949BB}" type="presOf" srcId="{E23C0ABA-E0C1-4E8A-8640-9C755F83F968}" destId="{FB30318E-4E31-413B-AF27-34A6151F391D}" srcOrd="0" destOrd="0" presId="urn:microsoft.com/office/officeart/2005/8/layout/hierarchy1"/>
    <dgm:cxn modelId="{4984D689-2C63-49A8-B81E-28BF6CC91160}" type="presOf" srcId="{7C50C1A3-50FC-432E-8762-DCFA3E36F837}" destId="{AFCD5E0E-0054-4A6F-A8AA-8C2983F44EC3}" srcOrd="0" destOrd="0" presId="urn:microsoft.com/office/officeart/2005/8/layout/hierarchy1"/>
    <dgm:cxn modelId="{0F03DE14-CDEE-4DEF-B08D-E7A274206E6F}" type="presParOf" srcId="{BB0E3E73-3867-4C59-A5D3-1C30B7421CB1}" destId="{1AC2F28B-FC28-40BE-B1BD-DC96175AF9FA}" srcOrd="0" destOrd="0" presId="urn:microsoft.com/office/officeart/2005/8/layout/hierarchy1"/>
    <dgm:cxn modelId="{35E3B59D-BBAA-45F7-A702-7C24205D14CD}" type="presParOf" srcId="{1AC2F28B-FC28-40BE-B1BD-DC96175AF9FA}" destId="{4A0E7349-A854-4285-B225-F1E9A770BA12}" srcOrd="0" destOrd="0" presId="urn:microsoft.com/office/officeart/2005/8/layout/hierarchy1"/>
    <dgm:cxn modelId="{466B56D7-D7B6-4A5E-B1EF-A770FC2E32EE}" type="presParOf" srcId="{4A0E7349-A854-4285-B225-F1E9A770BA12}" destId="{D2CFA0F0-5BC5-486C-AE7B-F31F197D84FE}" srcOrd="0" destOrd="0" presId="urn:microsoft.com/office/officeart/2005/8/layout/hierarchy1"/>
    <dgm:cxn modelId="{002CC5B9-4E7B-4CA4-A010-BBC3BC4D9EDE}" type="presParOf" srcId="{4A0E7349-A854-4285-B225-F1E9A770BA12}" destId="{9A78A9C1-1C28-4937-89B8-1AB1732B775C}" srcOrd="1" destOrd="0" presId="urn:microsoft.com/office/officeart/2005/8/layout/hierarchy1"/>
    <dgm:cxn modelId="{FD3A2AC0-5928-4B05-A090-9366527564A5}" type="presParOf" srcId="{1AC2F28B-FC28-40BE-B1BD-DC96175AF9FA}" destId="{270AE35A-DBDE-4228-8A18-C288BDC6B6A0}" srcOrd="1" destOrd="0" presId="urn:microsoft.com/office/officeart/2005/8/layout/hierarchy1"/>
    <dgm:cxn modelId="{3A43ABF0-C8F0-4D97-B2EB-FCE192255BA6}" type="presParOf" srcId="{270AE35A-DBDE-4228-8A18-C288BDC6B6A0}" destId="{C0712BCF-2349-45F0-ABF7-92524BAAB4A9}" srcOrd="0" destOrd="0" presId="urn:microsoft.com/office/officeart/2005/8/layout/hierarchy1"/>
    <dgm:cxn modelId="{71F32328-CBB1-4AB0-AC19-6BC1B3B75C49}" type="presParOf" srcId="{270AE35A-DBDE-4228-8A18-C288BDC6B6A0}" destId="{A0724128-2501-4C36-8398-62BF6755C767}" srcOrd="1" destOrd="0" presId="urn:microsoft.com/office/officeart/2005/8/layout/hierarchy1"/>
    <dgm:cxn modelId="{306A6742-A01B-4323-B70B-2F04823ECE34}" type="presParOf" srcId="{A0724128-2501-4C36-8398-62BF6755C767}" destId="{EE728A50-ABB2-4903-8820-07BE229A5AE7}" srcOrd="0" destOrd="0" presId="urn:microsoft.com/office/officeart/2005/8/layout/hierarchy1"/>
    <dgm:cxn modelId="{685FECD2-0482-4F35-96A2-A7726565CC47}" type="presParOf" srcId="{EE728A50-ABB2-4903-8820-07BE229A5AE7}" destId="{35154D21-532E-497A-B2DC-08862EA9E855}" srcOrd="0" destOrd="0" presId="urn:microsoft.com/office/officeart/2005/8/layout/hierarchy1"/>
    <dgm:cxn modelId="{B2976ED5-587D-4146-A128-803C301EC885}" type="presParOf" srcId="{EE728A50-ABB2-4903-8820-07BE229A5AE7}" destId="{8D4C6B5C-1A94-4915-905E-F7207942BF4E}" srcOrd="1" destOrd="0" presId="urn:microsoft.com/office/officeart/2005/8/layout/hierarchy1"/>
    <dgm:cxn modelId="{0EC8B5E2-D55B-4D27-AC0D-910C5286F55C}" type="presParOf" srcId="{A0724128-2501-4C36-8398-62BF6755C767}" destId="{0F93791E-8835-4424-812D-F2EB7222A255}" srcOrd="1" destOrd="0" presId="urn:microsoft.com/office/officeart/2005/8/layout/hierarchy1"/>
    <dgm:cxn modelId="{D5E0FD2F-7069-4A66-B3C7-2AC895DC0403}" type="presParOf" srcId="{0F93791E-8835-4424-812D-F2EB7222A255}" destId="{B4482254-ABFC-4102-8D8F-1A9A78FC8408}" srcOrd="0" destOrd="0" presId="urn:microsoft.com/office/officeart/2005/8/layout/hierarchy1"/>
    <dgm:cxn modelId="{D46D0BA7-6B9D-437F-866A-D65BA87491A3}" type="presParOf" srcId="{0F93791E-8835-4424-812D-F2EB7222A255}" destId="{7E84CAC1-D93A-4E05-B44F-C0EE673B61B4}" srcOrd="1" destOrd="0" presId="urn:microsoft.com/office/officeart/2005/8/layout/hierarchy1"/>
    <dgm:cxn modelId="{76F1F936-6204-4D83-9158-761BA460C4E9}" type="presParOf" srcId="{7E84CAC1-D93A-4E05-B44F-C0EE673B61B4}" destId="{3294DFC4-82A9-4AC5-8291-AF539BCE4936}" srcOrd="0" destOrd="0" presId="urn:microsoft.com/office/officeart/2005/8/layout/hierarchy1"/>
    <dgm:cxn modelId="{9B6C5BC1-DA06-43F7-8B87-9369E945DC75}" type="presParOf" srcId="{3294DFC4-82A9-4AC5-8291-AF539BCE4936}" destId="{A4920D21-C621-4E9E-9D58-109AAA742A45}" srcOrd="0" destOrd="0" presId="urn:microsoft.com/office/officeart/2005/8/layout/hierarchy1"/>
    <dgm:cxn modelId="{F9A159DD-6B83-454D-8E9E-7137939E2FC9}" type="presParOf" srcId="{3294DFC4-82A9-4AC5-8291-AF539BCE4936}" destId="{FB30318E-4E31-413B-AF27-34A6151F391D}" srcOrd="1" destOrd="0" presId="urn:microsoft.com/office/officeart/2005/8/layout/hierarchy1"/>
    <dgm:cxn modelId="{460604D2-6CCF-45B2-BACC-72AC83267C37}" type="presParOf" srcId="{7E84CAC1-D93A-4E05-B44F-C0EE673B61B4}" destId="{39AE29D4-258F-4155-9D5A-B235E688AACB}" srcOrd="1" destOrd="0" presId="urn:microsoft.com/office/officeart/2005/8/layout/hierarchy1"/>
    <dgm:cxn modelId="{97B76795-F2AD-4515-9FF5-8FEB6CF93B44}" type="presParOf" srcId="{39AE29D4-258F-4155-9D5A-B235E688AACB}" destId="{73925129-E9C1-43CC-A266-E9BFEFA7C9C2}" srcOrd="0" destOrd="0" presId="urn:microsoft.com/office/officeart/2005/8/layout/hierarchy1"/>
    <dgm:cxn modelId="{E2F2202A-17C0-4081-A4A3-87723F084C95}" type="presParOf" srcId="{39AE29D4-258F-4155-9D5A-B235E688AACB}" destId="{67498CD7-2E33-4DAE-8358-3DB4C4B319CC}" srcOrd="1" destOrd="0" presId="urn:microsoft.com/office/officeart/2005/8/layout/hierarchy1"/>
    <dgm:cxn modelId="{3CD06CC8-A3FE-41CF-807B-13E119DD14CA}" type="presParOf" srcId="{67498CD7-2E33-4DAE-8358-3DB4C4B319CC}" destId="{C7DAED71-B3D4-4A42-A62F-9F78755BB053}" srcOrd="0" destOrd="0" presId="urn:microsoft.com/office/officeart/2005/8/layout/hierarchy1"/>
    <dgm:cxn modelId="{69C89EC3-1ACC-42E8-BAB6-1AE04603CBE3}" type="presParOf" srcId="{C7DAED71-B3D4-4A42-A62F-9F78755BB053}" destId="{474AFFE7-2F8F-4EB0-94A7-1269AD3FEBE2}" srcOrd="0" destOrd="0" presId="urn:microsoft.com/office/officeart/2005/8/layout/hierarchy1"/>
    <dgm:cxn modelId="{F3510290-E7A4-4346-855E-B8170BA8C36E}" type="presParOf" srcId="{C7DAED71-B3D4-4A42-A62F-9F78755BB053}" destId="{A8339127-8CC3-4139-AF0D-7B4787F5336B}" srcOrd="1" destOrd="0" presId="urn:microsoft.com/office/officeart/2005/8/layout/hierarchy1"/>
    <dgm:cxn modelId="{0DF7F27C-F4D5-48A8-ADEB-163E1CBFB617}" type="presParOf" srcId="{67498CD7-2E33-4DAE-8358-3DB4C4B319CC}" destId="{B68FC736-E61C-4E05-9507-4FA19CEC86E1}" srcOrd="1" destOrd="0" presId="urn:microsoft.com/office/officeart/2005/8/layout/hierarchy1"/>
    <dgm:cxn modelId="{4FA0D745-9184-4578-AEAC-85E3E54D4C9C}" type="presParOf" srcId="{B68FC736-E61C-4E05-9507-4FA19CEC86E1}" destId="{AB80DE76-D037-44BD-877B-E3252E26BB6D}" srcOrd="0" destOrd="0" presId="urn:microsoft.com/office/officeart/2005/8/layout/hierarchy1"/>
    <dgm:cxn modelId="{687AC7FD-C79F-49E6-B377-89D31ED01F18}" type="presParOf" srcId="{B68FC736-E61C-4E05-9507-4FA19CEC86E1}" destId="{34638519-5AC9-43B0-9C3C-3BCF7821EE84}" srcOrd="1" destOrd="0" presId="urn:microsoft.com/office/officeart/2005/8/layout/hierarchy1"/>
    <dgm:cxn modelId="{5D84AC32-BD33-40AF-A37A-3850E12BDA42}" type="presParOf" srcId="{34638519-5AC9-43B0-9C3C-3BCF7821EE84}" destId="{0C8632C4-BF01-4BE3-8E28-3389B7520D38}" srcOrd="0" destOrd="0" presId="urn:microsoft.com/office/officeart/2005/8/layout/hierarchy1"/>
    <dgm:cxn modelId="{395E9D6B-2FC3-462F-B44E-81425F55C3AD}" type="presParOf" srcId="{0C8632C4-BF01-4BE3-8E28-3389B7520D38}" destId="{F296B06D-69B5-4FBD-8747-0EC96E081496}" srcOrd="0" destOrd="0" presId="urn:microsoft.com/office/officeart/2005/8/layout/hierarchy1"/>
    <dgm:cxn modelId="{53955803-22C3-4D74-BAEB-A6FC4C41BC47}" type="presParOf" srcId="{0C8632C4-BF01-4BE3-8E28-3389B7520D38}" destId="{DD02E5C3-1B3A-4F0F-9070-931191A3A1C8}" srcOrd="1" destOrd="0" presId="urn:microsoft.com/office/officeart/2005/8/layout/hierarchy1"/>
    <dgm:cxn modelId="{D7F93066-FF3C-49A2-9282-D3FB29D9D1E4}" type="presParOf" srcId="{34638519-5AC9-43B0-9C3C-3BCF7821EE84}" destId="{2E492776-EACB-4C9F-9A93-AF91B5ADEEA1}" srcOrd="1" destOrd="0" presId="urn:microsoft.com/office/officeart/2005/8/layout/hierarchy1"/>
    <dgm:cxn modelId="{D1D4F4DD-3589-4EA5-97C2-6D7FAD6605DA}" type="presParOf" srcId="{0F93791E-8835-4424-812D-F2EB7222A255}" destId="{9C97007E-9F4C-41D3-8E2E-C9F2AB3F822F}" srcOrd="2" destOrd="0" presId="urn:microsoft.com/office/officeart/2005/8/layout/hierarchy1"/>
    <dgm:cxn modelId="{2CF400D0-D7F4-4FE1-A693-A906F3717264}" type="presParOf" srcId="{0F93791E-8835-4424-812D-F2EB7222A255}" destId="{2B34DE95-CB14-4BA0-AEF1-454BDE647656}" srcOrd="3" destOrd="0" presId="urn:microsoft.com/office/officeart/2005/8/layout/hierarchy1"/>
    <dgm:cxn modelId="{BE8FB710-0A8F-4484-B739-485D40E2BEC5}" type="presParOf" srcId="{2B34DE95-CB14-4BA0-AEF1-454BDE647656}" destId="{F6B7CD99-EAEE-4EB4-B1B1-AC8D69237578}" srcOrd="0" destOrd="0" presId="urn:microsoft.com/office/officeart/2005/8/layout/hierarchy1"/>
    <dgm:cxn modelId="{A80272B3-65A9-4636-8EA7-E83BE8ADDA23}" type="presParOf" srcId="{F6B7CD99-EAEE-4EB4-B1B1-AC8D69237578}" destId="{59D697F7-4DB7-4071-8C36-6C7D7E111883}" srcOrd="0" destOrd="0" presId="urn:microsoft.com/office/officeart/2005/8/layout/hierarchy1"/>
    <dgm:cxn modelId="{93DDF35A-02A0-4E3F-BD04-28F98E6D8716}" type="presParOf" srcId="{F6B7CD99-EAEE-4EB4-B1B1-AC8D69237578}" destId="{85771A71-6314-4742-9B1B-7B8211C81C8F}" srcOrd="1" destOrd="0" presId="urn:microsoft.com/office/officeart/2005/8/layout/hierarchy1"/>
    <dgm:cxn modelId="{3FC90903-F8E0-4EE6-82FE-2D17741EF8D6}" type="presParOf" srcId="{2B34DE95-CB14-4BA0-AEF1-454BDE647656}" destId="{B58CDADB-EDC3-437E-B586-F8D313517CB4}" srcOrd="1" destOrd="0" presId="urn:microsoft.com/office/officeart/2005/8/layout/hierarchy1"/>
    <dgm:cxn modelId="{A4B1F1D9-234A-41FB-9D9C-0483D42560F2}" type="presParOf" srcId="{270AE35A-DBDE-4228-8A18-C288BDC6B6A0}" destId="{508D0D44-CE6C-4FE4-938B-8B88EAE37EF0}" srcOrd="2" destOrd="0" presId="urn:microsoft.com/office/officeart/2005/8/layout/hierarchy1"/>
    <dgm:cxn modelId="{99C5A3D1-6745-46AD-A0BA-A9014B83B7DD}" type="presParOf" srcId="{270AE35A-DBDE-4228-8A18-C288BDC6B6A0}" destId="{BE239496-C1FE-4195-9EF5-9152DF1EF2C0}" srcOrd="3" destOrd="0" presId="urn:microsoft.com/office/officeart/2005/8/layout/hierarchy1"/>
    <dgm:cxn modelId="{34F1E452-8B17-47FA-8FD6-24EB7559A583}" type="presParOf" srcId="{BE239496-C1FE-4195-9EF5-9152DF1EF2C0}" destId="{FD0B0C97-4328-4600-AE95-048A5205A779}" srcOrd="0" destOrd="0" presId="urn:microsoft.com/office/officeart/2005/8/layout/hierarchy1"/>
    <dgm:cxn modelId="{79E1C0BC-7AE9-4957-804C-BC24208B09BE}" type="presParOf" srcId="{FD0B0C97-4328-4600-AE95-048A5205A779}" destId="{E4A77C5F-7358-4652-8DAA-2E7FD94D8A6C}" srcOrd="0" destOrd="0" presId="urn:microsoft.com/office/officeart/2005/8/layout/hierarchy1"/>
    <dgm:cxn modelId="{9DAFA972-8239-407B-8809-526B505068FD}" type="presParOf" srcId="{FD0B0C97-4328-4600-AE95-048A5205A779}" destId="{91EEC65F-0EA9-42A3-93E3-E8B0180B8C81}" srcOrd="1" destOrd="0" presId="urn:microsoft.com/office/officeart/2005/8/layout/hierarchy1"/>
    <dgm:cxn modelId="{300011DF-D23A-4960-87FA-DE80F9EB453B}" type="presParOf" srcId="{BE239496-C1FE-4195-9EF5-9152DF1EF2C0}" destId="{C78C7DBB-681E-496D-84C0-7A4F04A4CF75}" srcOrd="1" destOrd="0" presId="urn:microsoft.com/office/officeart/2005/8/layout/hierarchy1"/>
    <dgm:cxn modelId="{BE100C07-964E-4636-A812-4A1C2209B397}" type="presParOf" srcId="{C78C7DBB-681E-496D-84C0-7A4F04A4CF75}" destId="{13A9D3B0-4976-4539-B150-6900465C47AB}" srcOrd="0" destOrd="0" presId="urn:microsoft.com/office/officeart/2005/8/layout/hierarchy1"/>
    <dgm:cxn modelId="{73388536-EA1B-4FA2-BA38-A31A1F24951E}" type="presParOf" srcId="{C78C7DBB-681E-496D-84C0-7A4F04A4CF75}" destId="{B2A41671-65F2-41AE-84D6-623ECC764AD4}" srcOrd="1" destOrd="0" presId="urn:microsoft.com/office/officeart/2005/8/layout/hierarchy1"/>
    <dgm:cxn modelId="{3A287AC1-C87E-45FA-AD97-8BCA774A5AED}" type="presParOf" srcId="{B2A41671-65F2-41AE-84D6-623ECC764AD4}" destId="{E5598910-6A28-4D67-92AB-4B712EE9FA39}" srcOrd="0" destOrd="0" presId="urn:microsoft.com/office/officeart/2005/8/layout/hierarchy1"/>
    <dgm:cxn modelId="{71940809-4EE4-4807-A53B-13D8138C2480}" type="presParOf" srcId="{E5598910-6A28-4D67-92AB-4B712EE9FA39}" destId="{792AF13C-B147-46CC-ADD0-F387642AA618}" srcOrd="0" destOrd="0" presId="urn:microsoft.com/office/officeart/2005/8/layout/hierarchy1"/>
    <dgm:cxn modelId="{91C2A687-60B5-449D-ABDE-D371F9E4C02D}" type="presParOf" srcId="{E5598910-6A28-4D67-92AB-4B712EE9FA39}" destId="{EB636B41-756F-45E2-A701-1A157C66A281}" srcOrd="1" destOrd="0" presId="urn:microsoft.com/office/officeart/2005/8/layout/hierarchy1"/>
    <dgm:cxn modelId="{80691084-7FB5-4D09-BA92-074D2C2BBFEA}" type="presParOf" srcId="{B2A41671-65F2-41AE-84D6-623ECC764AD4}" destId="{EF4AD1E8-1072-430C-BEDE-7FA3DEF273C2}" srcOrd="1" destOrd="0" presId="urn:microsoft.com/office/officeart/2005/8/layout/hierarchy1"/>
    <dgm:cxn modelId="{EFDE0819-6353-4FAD-A2D7-226B55C36D46}" type="presParOf" srcId="{C78C7DBB-681E-496D-84C0-7A4F04A4CF75}" destId="{F222861B-305F-4A22-BDAF-817BDE54AAC3}" srcOrd="2" destOrd="0" presId="urn:microsoft.com/office/officeart/2005/8/layout/hierarchy1"/>
    <dgm:cxn modelId="{1060D6DA-D7B3-4A53-9F6F-C828667CD785}" type="presParOf" srcId="{C78C7DBB-681E-496D-84C0-7A4F04A4CF75}" destId="{5F7F5EBD-CA92-46C8-B6DB-44E5D92108EF}" srcOrd="3" destOrd="0" presId="urn:microsoft.com/office/officeart/2005/8/layout/hierarchy1"/>
    <dgm:cxn modelId="{A2154498-4F9F-4CFB-B971-9F7127A65126}" type="presParOf" srcId="{5F7F5EBD-CA92-46C8-B6DB-44E5D92108EF}" destId="{79710C9F-590A-47D0-BEAD-7DB237924A0F}" srcOrd="0" destOrd="0" presId="urn:microsoft.com/office/officeart/2005/8/layout/hierarchy1"/>
    <dgm:cxn modelId="{19639FDB-AE1A-46FA-8249-5C8CD8E7E690}" type="presParOf" srcId="{79710C9F-590A-47D0-BEAD-7DB237924A0F}" destId="{3FB893E8-5402-4938-9DA0-C14E9329BCB6}" srcOrd="0" destOrd="0" presId="urn:microsoft.com/office/officeart/2005/8/layout/hierarchy1"/>
    <dgm:cxn modelId="{2FA8DD52-98D4-4590-9355-8497C8B34B6C}" type="presParOf" srcId="{79710C9F-590A-47D0-BEAD-7DB237924A0F}" destId="{B6B92CAA-BEE4-44C9-BC3F-ACCEE0C0E277}" srcOrd="1" destOrd="0" presId="urn:microsoft.com/office/officeart/2005/8/layout/hierarchy1"/>
    <dgm:cxn modelId="{71639036-B3B5-4C27-9CC7-F39ABC2A2DDA}" type="presParOf" srcId="{5F7F5EBD-CA92-46C8-B6DB-44E5D92108EF}" destId="{BECCD9C2-FE62-43B2-8B72-516B4EAC484D}" srcOrd="1" destOrd="0" presId="urn:microsoft.com/office/officeart/2005/8/layout/hierarchy1"/>
    <dgm:cxn modelId="{2189CA77-5341-4272-AB8C-2CB8A4B65EA1}" type="presParOf" srcId="{C78C7DBB-681E-496D-84C0-7A4F04A4CF75}" destId="{6EAE15C6-955C-4F3B-A613-623B8DCC9912}" srcOrd="4" destOrd="0" presId="urn:microsoft.com/office/officeart/2005/8/layout/hierarchy1"/>
    <dgm:cxn modelId="{F339ED14-A397-44FF-A5AE-B39E6326FE8D}" type="presParOf" srcId="{C78C7DBB-681E-496D-84C0-7A4F04A4CF75}" destId="{1F247335-5665-46D8-B2F8-0195C3791725}" srcOrd="5" destOrd="0" presId="urn:microsoft.com/office/officeart/2005/8/layout/hierarchy1"/>
    <dgm:cxn modelId="{CC2FD79F-8585-48BD-91E0-6C532FD75BA4}" type="presParOf" srcId="{1F247335-5665-46D8-B2F8-0195C3791725}" destId="{F3EB36C9-27C3-479E-B03C-63AE537F17E8}" srcOrd="0" destOrd="0" presId="urn:microsoft.com/office/officeart/2005/8/layout/hierarchy1"/>
    <dgm:cxn modelId="{6D9DD3D3-9D78-4B0A-89A8-52A360FEE197}" type="presParOf" srcId="{F3EB36C9-27C3-479E-B03C-63AE537F17E8}" destId="{1DD28A5D-789D-4485-ABD7-661B0D798A19}" srcOrd="0" destOrd="0" presId="urn:microsoft.com/office/officeart/2005/8/layout/hierarchy1"/>
    <dgm:cxn modelId="{06B71E90-AFD0-43A9-8DBE-FAA83F5DF509}" type="presParOf" srcId="{F3EB36C9-27C3-479E-B03C-63AE537F17E8}" destId="{44F24C93-7F23-441B-895E-80E0F9AA6419}" srcOrd="1" destOrd="0" presId="urn:microsoft.com/office/officeart/2005/8/layout/hierarchy1"/>
    <dgm:cxn modelId="{60C5CEFF-C579-4128-9F7B-214591EE0F86}" type="presParOf" srcId="{1F247335-5665-46D8-B2F8-0195C3791725}" destId="{9FD71C2F-C523-4B57-AB36-7D928DF3E313}" srcOrd="1" destOrd="0" presId="urn:microsoft.com/office/officeart/2005/8/layout/hierarchy1"/>
    <dgm:cxn modelId="{7AF052A0-BD9A-4EF1-94E2-DDDA9DE64DA3}" type="presParOf" srcId="{270AE35A-DBDE-4228-8A18-C288BDC6B6A0}" destId="{8645ABB5-E70F-4D41-BFD5-145B63EC06E7}" srcOrd="4" destOrd="0" presId="urn:microsoft.com/office/officeart/2005/8/layout/hierarchy1"/>
    <dgm:cxn modelId="{0FFA735F-66A8-48B1-B8E5-083C4F26036B}" type="presParOf" srcId="{270AE35A-DBDE-4228-8A18-C288BDC6B6A0}" destId="{4BD6696F-76BA-4BBA-98A9-7FD570979D9F}" srcOrd="5" destOrd="0" presId="urn:microsoft.com/office/officeart/2005/8/layout/hierarchy1"/>
    <dgm:cxn modelId="{87D4C012-DD03-4919-9E49-200009A3DCA7}" type="presParOf" srcId="{4BD6696F-76BA-4BBA-98A9-7FD570979D9F}" destId="{8B46FE6B-E5BE-4C9E-85BF-8819642D6B6F}" srcOrd="0" destOrd="0" presId="urn:microsoft.com/office/officeart/2005/8/layout/hierarchy1"/>
    <dgm:cxn modelId="{39E0314D-2464-422E-9BED-02442C0A079C}" type="presParOf" srcId="{8B46FE6B-E5BE-4C9E-85BF-8819642D6B6F}" destId="{F552F122-1866-4BE0-ACBF-04BF0F8DEE2C}" srcOrd="0" destOrd="0" presId="urn:microsoft.com/office/officeart/2005/8/layout/hierarchy1"/>
    <dgm:cxn modelId="{35CF3B07-097F-4E78-B6D4-C168A92420CA}" type="presParOf" srcId="{8B46FE6B-E5BE-4C9E-85BF-8819642D6B6F}" destId="{C9A54823-72B5-4C39-84C1-6239A94E1B9D}" srcOrd="1" destOrd="0" presId="urn:microsoft.com/office/officeart/2005/8/layout/hierarchy1"/>
    <dgm:cxn modelId="{9FEEC248-CCCC-4A38-92DE-99BC8471484A}" type="presParOf" srcId="{4BD6696F-76BA-4BBA-98A9-7FD570979D9F}" destId="{D0593B9E-7546-4059-8C2C-94E211F4194C}" srcOrd="1" destOrd="0" presId="urn:microsoft.com/office/officeart/2005/8/layout/hierarchy1"/>
    <dgm:cxn modelId="{5ACEE82A-2C99-4474-B03E-1572390647A4}" type="presParOf" srcId="{D0593B9E-7546-4059-8C2C-94E211F4194C}" destId="{8BE1E357-CC7C-4FAF-AF8F-CCDAD4EA86F6}" srcOrd="0" destOrd="0" presId="urn:microsoft.com/office/officeart/2005/8/layout/hierarchy1"/>
    <dgm:cxn modelId="{4F25BBE2-3F67-4798-B992-EEEF8F958F47}" type="presParOf" srcId="{D0593B9E-7546-4059-8C2C-94E211F4194C}" destId="{906314F5-1073-4F5A-A0B8-6174D0962999}" srcOrd="1" destOrd="0" presId="urn:microsoft.com/office/officeart/2005/8/layout/hierarchy1"/>
    <dgm:cxn modelId="{03996C7F-5A74-44F4-805D-E5836BDB6F06}" type="presParOf" srcId="{906314F5-1073-4F5A-A0B8-6174D0962999}" destId="{E1EB85C9-A92E-440D-8CC2-2EB39E3B8771}" srcOrd="0" destOrd="0" presId="urn:microsoft.com/office/officeart/2005/8/layout/hierarchy1"/>
    <dgm:cxn modelId="{8A74CB5F-8F2D-4FB1-A6A3-42991F64F632}" type="presParOf" srcId="{E1EB85C9-A92E-440D-8CC2-2EB39E3B8771}" destId="{911CF961-7E6F-46AE-837E-62853ACC9DDE}" srcOrd="0" destOrd="0" presId="urn:microsoft.com/office/officeart/2005/8/layout/hierarchy1"/>
    <dgm:cxn modelId="{6BB244A7-248E-471F-9A23-70C869DBE7E7}" type="presParOf" srcId="{E1EB85C9-A92E-440D-8CC2-2EB39E3B8771}" destId="{34AF7994-4432-4862-B8BB-78947D3361C1}" srcOrd="1" destOrd="0" presId="urn:microsoft.com/office/officeart/2005/8/layout/hierarchy1"/>
    <dgm:cxn modelId="{555D9877-71AB-4A77-9E08-4398849EE706}" type="presParOf" srcId="{906314F5-1073-4F5A-A0B8-6174D0962999}" destId="{2CBC5BB0-5CE0-40D5-98B7-044FAB5CD285}" srcOrd="1" destOrd="0" presId="urn:microsoft.com/office/officeart/2005/8/layout/hierarchy1"/>
    <dgm:cxn modelId="{6962329E-A250-433F-A982-328944276954}" type="presParOf" srcId="{D0593B9E-7546-4059-8C2C-94E211F4194C}" destId="{7B0DA775-E614-48AA-93F5-F336ADF3B205}" srcOrd="2" destOrd="0" presId="urn:microsoft.com/office/officeart/2005/8/layout/hierarchy1"/>
    <dgm:cxn modelId="{401F6573-B87C-4515-B92C-F18CBB7DA87C}" type="presParOf" srcId="{D0593B9E-7546-4059-8C2C-94E211F4194C}" destId="{A3126A77-B690-4044-9EDB-EAEA3AC5E184}" srcOrd="3" destOrd="0" presId="urn:microsoft.com/office/officeart/2005/8/layout/hierarchy1"/>
    <dgm:cxn modelId="{69037A3A-A694-4D2D-84F7-993A56CF4ABF}" type="presParOf" srcId="{A3126A77-B690-4044-9EDB-EAEA3AC5E184}" destId="{BE60A322-4BF4-478E-B2EF-628F4190DC31}" srcOrd="0" destOrd="0" presId="urn:microsoft.com/office/officeart/2005/8/layout/hierarchy1"/>
    <dgm:cxn modelId="{A4F9EBC1-ED97-4E20-8322-F0CDEB4548D5}" type="presParOf" srcId="{BE60A322-4BF4-478E-B2EF-628F4190DC31}" destId="{CD4EB842-9447-4E71-AAF1-BB4D4ED731B5}" srcOrd="0" destOrd="0" presId="urn:microsoft.com/office/officeart/2005/8/layout/hierarchy1"/>
    <dgm:cxn modelId="{4287F536-0E64-408A-880F-9197EC9B03B8}" type="presParOf" srcId="{BE60A322-4BF4-478E-B2EF-628F4190DC31}" destId="{3F9D416D-7EEB-40AE-8A2A-ACCFFCA53508}" srcOrd="1" destOrd="0" presId="urn:microsoft.com/office/officeart/2005/8/layout/hierarchy1"/>
    <dgm:cxn modelId="{5A0AF3E0-4AF4-45BC-B699-62FA9C962654}" type="presParOf" srcId="{A3126A77-B690-4044-9EDB-EAEA3AC5E184}" destId="{62641BCA-7507-4FA9-B120-E7EB527F76C0}" srcOrd="1" destOrd="0" presId="urn:microsoft.com/office/officeart/2005/8/layout/hierarchy1"/>
    <dgm:cxn modelId="{CEA38DD7-FFDD-417E-B9F7-3D538196A40C}" type="presParOf" srcId="{D0593B9E-7546-4059-8C2C-94E211F4194C}" destId="{AFCD5E0E-0054-4A6F-A8AA-8C2983F44EC3}" srcOrd="4" destOrd="0" presId="urn:microsoft.com/office/officeart/2005/8/layout/hierarchy1"/>
    <dgm:cxn modelId="{EFF6814A-EAC6-45AC-AB30-6F35640618C8}" type="presParOf" srcId="{D0593B9E-7546-4059-8C2C-94E211F4194C}" destId="{4892C974-65FA-4A0D-BC65-692AC342E0CA}" srcOrd="5" destOrd="0" presId="urn:microsoft.com/office/officeart/2005/8/layout/hierarchy1"/>
    <dgm:cxn modelId="{307D472E-720C-4E11-803D-4D269B0BE65D}" type="presParOf" srcId="{4892C974-65FA-4A0D-BC65-692AC342E0CA}" destId="{D872DF00-0739-481B-BABC-26CBD48B0FC8}" srcOrd="0" destOrd="0" presId="urn:microsoft.com/office/officeart/2005/8/layout/hierarchy1"/>
    <dgm:cxn modelId="{B157D670-90AF-4C39-B32D-7AFE5495D022}" type="presParOf" srcId="{D872DF00-0739-481B-BABC-26CBD48B0FC8}" destId="{9891B24B-4A14-45B9-A60F-1F386B573DE4}" srcOrd="0" destOrd="0" presId="urn:microsoft.com/office/officeart/2005/8/layout/hierarchy1"/>
    <dgm:cxn modelId="{50103BDE-DE1E-4733-8227-E5F5793F588D}" type="presParOf" srcId="{D872DF00-0739-481B-BABC-26CBD48B0FC8}" destId="{5888FE5F-8FA7-4510-907C-A396FC45ECA6}" srcOrd="1" destOrd="0" presId="urn:microsoft.com/office/officeart/2005/8/layout/hierarchy1"/>
    <dgm:cxn modelId="{B7EE6F93-BE04-48C3-B9CC-EB90EAA8852A}" type="presParOf" srcId="{4892C974-65FA-4A0D-BC65-692AC342E0CA}" destId="{6B834C79-C614-400C-AF17-E97FF43ECB3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D5E0E-0054-4A6F-A8AA-8C2983F44EC3}">
      <dsp:nvSpPr>
        <dsp:cNvPr id="0" name=""/>
        <dsp:cNvSpPr/>
      </dsp:nvSpPr>
      <dsp:spPr>
        <a:xfrm>
          <a:off x="6667161" y="1700516"/>
          <a:ext cx="1039850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1039850" y="168621"/>
              </a:lnTo>
              <a:lnTo>
                <a:pt x="103985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DA775-E614-48AA-93F5-F336ADF3B205}">
      <dsp:nvSpPr>
        <dsp:cNvPr id="0" name=""/>
        <dsp:cNvSpPr/>
      </dsp:nvSpPr>
      <dsp:spPr>
        <a:xfrm>
          <a:off x="6621441" y="1700516"/>
          <a:ext cx="91440" cy="247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E1E357-CC7C-4FAF-AF8F-CCDAD4EA86F6}">
      <dsp:nvSpPr>
        <dsp:cNvPr id="0" name=""/>
        <dsp:cNvSpPr/>
      </dsp:nvSpPr>
      <dsp:spPr>
        <a:xfrm>
          <a:off x="5627310" y="1700516"/>
          <a:ext cx="1039850" cy="247437"/>
        </a:xfrm>
        <a:custGeom>
          <a:avLst/>
          <a:gdLst/>
          <a:ahLst/>
          <a:cxnLst/>
          <a:rect l="0" t="0" r="0" b="0"/>
          <a:pathLst>
            <a:path>
              <a:moveTo>
                <a:pt x="1039850" y="0"/>
              </a:moveTo>
              <a:lnTo>
                <a:pt x="1039850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5ABB5-E70F-4D41-BFD5-145B63EC06E7}">
      <dsp:nvSpPr>
        <dsp:cNvPr id="0" name=""/>
        <dsp:cNvSpPr/>
      </dsp:nvSpPr>
      <dsp:spPr>
        <a:xfrm>
          <a:off x="3792295" y="912829"/>
          <a:ext cx="2874865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2874865" y="168621"/>
              </a:lnTo>
              <a:lnTo>
                <a:pt x="2874865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E15C6-955C-4F3B-A613-623B8DCC9912}">
      <dsp:nvSpPr>
        <dsp:cNvPr id="0" name=""/>
        <dsp:cNvSpPr/>
      </dsp:nvSpPr>
      <dsp:spPr>
        <a:xfrm>
          <a:off x="3547608" y="1700516"/>
          <a:ext cx="1039850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1039850" y="168621"/>
              </a:lnTo>
              <a:lnTo>
                <a:pt x="103985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2861B-305F-4A22-BDAF-817BDE54AAC3}">
      <dsp:nvSpPr>
        <dsp:cNvPr id="0" name=""/>
        <dsp:cNvSpPr/>
      </dsp:nvSpPr>
      <dsp:spPr>
        <a:xfrm>
          <a:off x="3501888" y="1700516"/>
          <a:ext cx="91440" cy="247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9D3B0-4976-4539-B150-6900465C47AB}">
      <dsp:nvSpPr>
        <dsp:cNvPr id="0" name=""/>
        <dsp:cNvSpPr/>
      </dsp:nvSpPr>
      <dsp:spPr>
        <a:xfrm>
          <a:off x="2507757" y="1700516"/>
          <a:ext cx="1039850" cy="247437"/>
        </a:xfrm>
        <a:custGeom>
          <a:avLst/>
          <a:gdLst/>
          <a:ahLst/>
          <a:cxnLst/>
          <a:rect l="0" t="0" r="0" b="0"/>
          <a:pathLst>
            <a:path>
              <a:moveTo>
                <a:pt x="1039850" y="0"/>
              </a:moveTo>
              <a:lnTo>
                <a:pt x="1039850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D0D44-CE6C-4FE4-938B-8B88EAE37EF0}">
      <dsp:nvSpPr>
        <dsp:cNvPr id="0" name=""/>
        <dsp:cNvSpPr/>
      </dsp:nvSpPr>
      <dsp:spPr>
        <a:xfrm>
          <a:off x="3547608" y="912829"/>
          <a:ext cx="244686" cy="247437"/>
        </a:xfrm>
        <a:custGeom>
          <a:avLst/>
          <a:gdLst/>
          <a:ahLst/>
          <a:cxnLst/>
          <a:rect l="0" t="0" r="0" b="0"/>
          <a:pathLst>
            <a:path>
              <a:moveTo>
                <a:pt x="244686" y="0"/>
              </a:moveTo>
              <a:lnTo>
                <a:pt x="244686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7007E-9F4C-41D3-8E2E-C9F2AB3F822F}">
      <dsp:nvSpPr>
        <dsp:cNvPr id="0" name=""/>
        <dsp:cNvSpPr/>
      </dsp:nvSpPr>
      <dsp:spPr>
        <a:xfrm>
          <a:off x="947981" y="1700516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519925" y="168621"/>
              </a:lnTo>
              <a:lnTo>
                <a:pt x="519925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0DE76-D037-44BD-877B-E3252E26BB6D}">
      <dsp:nvSpPr>
        <dsp:cNvPr id="0" name=""/>
        <dsp:cNvSpPr/>
      </dsp:nvSpPr>
      <dsp:spPr>
        <a:xfrm>
          <a:off x="382335" y="3275890"/>
          <a:ext cx="91440" cy="247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925129-E9C1-43CC-A266-E9BFEFA7C9C2}">
      <dsp:nvSpPr>
        <dsp:cNvPr id="0" name=""/>
        <dsp:cNvSpPr/>
      </dsp:nvSpPr>
      <dsp:spPr>
        <a:xfrm>
          <a:off x="382335" y="2488203"/>
          <a:ext cx="91440" cy="247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482254-ABFC-4102-8D8F-1A9A78FC8408}">
      <dsp:nvSpPr>
        <dsp:cNvPr id="0" name=""/>
        <dsp:cNvSpPr/>
      </dsp:nvSpPr>
      <dsp:spPr>
        <a:xfrm>
          <a:off x="428055" y="1700516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519925" y="0"/>
              </a:moveTo>
              <a:lnTo>
                <a:pt x="519925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12BCF-2349-45F0-ABF7-92524BAAB4A9}">
      <dsp:nvSpPr>
        <dsp:cNvPr id="0" name=""/>
        <dsp:cNvSpPr/>
      </dsp:nvSpPr>
      <dsp:spPr>
        <a:xfrm>
          <a:off x="947981" y="912829"/>
          <a:ext cx="2844314" cy="247437"/>
        </a:xfrm>
        <a:custGeom>
          <a:avLst/>
          <a:gdLst/>
          <a:ahLst/>
          <a:cxnLst/>
          <a:rect l="0" t="0" r="0" b="0"/>
          <a:pathLst>
            <a:path>
              <a:moveTo>
                <a:pt x="2844314" y="0"/>
              </a:moveTo>
              <a:lnTo>
                <a:pt x="2844314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FA0F0-5BC5-486C-AE7B-F31F197D84FE}">
      <dsp:nvSpPr>
        <dsp:cNvPr id="0" name=""/>
        <dsp:cNvSpPr/>
      </dsp:nvSpPr>
      <dsp:spPr>
        <a:xfrm>
          <a:off x="2340184" y="372579"/>
          <a:ext cx="2904221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8A9C1-1C28-4937-89B8-1AB1732B775C}">
      <dsp:nvSpPr>
        <dsp:cNvPr id="0" name=""/>
        <dsp:cNvSpPr/>
      </dsp:nvSpPr>
      <dsp:spPr>
        <a:xfrm>
          <a:off x="2434716" y="462385"/>
          <a:ext cx="2904221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CERN</a:t>
          </a:r>
          <a:endParaRPr lang="en-GB" sz="2300" kern="1200" dirty="0"/>
        </a:p>
      </dsp:txBody>
      <dsp:txXfrm>
        <a:off x="2450539" y="478208"/>
        <a:ext cx="2872575" cy="508603"/>
      </dsp:txXfrm>
    </dsp:sp>
    <dsp:sp modelId="{35154D21-532E-497A-B2DC-08862EA9E855}">
      <dsp:nvSpPr>
        <dsp:cNvPr id="0" name=""/>
        <dsp:cNvSpPr/>
      </dsp:nvSpPr>
      <dsp:spPr>
        <a:xfrm>
          <a:off x="107939" y="1160266"/>
          <a:ext cx="1680083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C6B5C-1A94-4915-905E-F7207942BF4E}">
      <dsp:nvSpPr>
        <dsp:cNvPr id="0" name=""/>
        <dsp:cNvSpPr/>
      </dsp:nvSpPr>
      <dsp:spPr>
        <a:xfrm>
          <a:off x="202471" y="1250072"/>
          <a:ext cx="1680083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RC</a:t>
          </a:r>
          <a:endParaRPr lang="en-GB" sz="2300" kern="1200" dirty="0"/>
        </a:p>
      </dsp:txBody>
      <dsp:txXfrm>
        <a:off x="218294" y="1265895"/>
        <a:ext cx="1648437" cy="508603"/>
      </dsp:txXfrm>
    </dsp:sp>
    <dsp:sp modelId="{A4920D21-C621-4E9E-9D58-109AAA742A45}">
      <dsp:nvSpPr>
        <dsp:cNvPr id="0" name=""/>
        <dsp:cNvSpPr/>
      </dsp:nvSpPr>
      <dsp:spPr>
        <a:xfrm>
          <a:off x="2662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0318E-4E31-413B-AF27-34A6151F391D}">
      <dsp:nvSpPr>
        <dsp:cNvPr id="0" name=""/>
        <dsp:cNvSpPr/>
      </dsp:nvSpPr>
      <dsp:spPr>
        <a:xfrm>
          <a:off x="97194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PH</a:t>
          </a:r>
          <a:endParaRPr lang="en-GB" sz="2300" kern="1200" dirty="0"/>
        </a:p>
      </dsp:txBody>
      <dsp:txXfrm>
        <a:off x="113017" y="2053582"/>
        <a:ext cx="819141" cy="508603"/>
      </dsp:txXfrm>
    </dsp:sp>
    <dsp:sp modelId="{474AFFE7-2F8F-4EB0-94A7-1269AD3FEBE2}">
      <dsp:nvSpPr>
        <dsp:cNvPr id="0" name=""/>
        <dsp:cNvSpPr/>
      </dsp:nvSpPr>
      <dsp:spPr>
        <a:xfrm>
          <a:off x="2662" y="2735641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39127-8CC3-4139-AF0D-7B4787F5336B}">
      <dsp:nvSpPr>
        <dsp:cNvPr id="0" name=""/>
        <dsp:cNvSpPr/>
      </dsp:nvSpPr>
      <dsp:spPr>
        <a:xfrm>
          <a:off x="97194" y="2825446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AGS</a:t>
          </a:r>
          <a:endParaRPr lang="en-GB" sz="2300" kern="1200" dirty="0"/>
        </a:p>
      </dsp:txBody>
      <dsp:txXfrm>
        <a:off x="113017" y="2841269"/>
        <a:ext cx="819141" cy="508603"/>
      </dsp:txXfrm>
    </dsp:sp>
    <dsp:sp modelId="{F296B06D-69B5-4FBD-8747-0EC96E081496}">
      <dsp:nvSpPr>
        <dsp:cNvPr id="0" name=""/>
        <dsp:cNvSpPr/>
      </dsp:nvSpPr>
      <dsp:spPr>
        <a:xfrm>
          <a:off x="2662" y="3523328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2E5C3-1B3A-4F0F-9070-931191A3A1C8}">
      <dsp:nvSpPr>
        <dsp:cNvPr id="0" name=""/>
        <dsp:cNvSpPr/>
      </dsp:nvSpPr>
      <dsp:spPr>
        <a:xfrm>
          <a:off x="97194" y="3613133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PS</a:t>
          </a:r>
          <a:endParaRPr lang="en-GB" sz="2300" kern="1200" dirty="0"/>
        </a:p>
      </dsp:txBody>
      <dsp:txXfrm>
        <a:off x="113017" y="3628956"/>
        <a:ext cx="819141" cy="508603"/>
      </dsp:txXfrm>
    </dsp:sp>
    <dsp:sp modelId="{59D697F7-4DB7-4071-8C36-6C7D7E111883}">
      <dsp:nvSpPr>
        <dsp:cNvPr id="0" name=""/>
        <dsp:cNvSpPr/>
      </dsp:nvSpPr>
      <dsp:spPr>
        <a:xfrm>
          <a:off x="1042513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71A71-6314-4742-9B1B-7B8211C81C8F}">
      <dsp:nvSpPr>
        <dsp:cNvPr id="0" name=""/>
        <dsp:cNvSpPr/>
      </dsp:nvSpPr>
      <dsp:spPr>
        <a:xfrm>
          <a:off x="1137045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IT</a:t>
          </a:r>
          <a:endParaRPr lang="en-GB" sz="2300" kern="1200" dirty="0"/>
        </a:p>
      </dsp:txBody>
      <dsp:txXfrm>
        <a:off x="1152868" y="2053582"/>
        <a:ext cx="819141" cy="508603"/>
      </dsp:txXfrm>
    </dsp:sp>
    <dsp:sp modelId="{E4A77C5F-7358-4652-8DAA-2E7FD94D8A6C}">
      <dsp:nvSpPr>
        <dsp:cNvPr id="0" name=""/>
        <dsp:cNvSpPr/>
      </dsp:nvSpPr>
      <dsp:spPr>
        <a:xfrm>
          <a:off x="2642898" y="1160266"/>
          <a:ext cx="1809420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EC65F-0EA9-42A3-93E3-E8B0180B8C81}">
      <dsp:nvSpPr>
        <dsp:cNvPr id="0" name=""/>
        <dsp:cNvSpPr/>
      </dsp:nvSpPr>
      <dsp:spPr>
        <a:xfrm>
          <a:off x="2737430" y="1250072"/>
          <a:ext cx="1809420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AT</a:t>
          </a:r>
          <a:endParaRPr lang="en-GB" sz="2300" kern="1200" dirty="0"/>
        </a:p>
      </dsp:txBody>
      <dsp:txXfrm>
        <a:off x="2753253" y="1265895"/>
        <a:ext cx="1777774" cy="508603"/>
      </dsp:txXfrm>
    </dsp:sp>
    <dsp:sp modelId="{792AF13C-B147-46CC-ADD0-F387642AA618}">
      <dsp:nvSpPr>
        <dsp:cNvPr id="0" name=""/>
        <dsp:cNvSpPr/>
      </dsp:nvSpPr>
      <dsp:spPr>
        <a:xfrm>
          <a:off x="2082364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36B41-756F-45E2-A701-1A157C66A281}">
      <dsp:nvSpPr>
        <dsp:cNvPr id="0" name=""/>
        <dsp:cNvSpPr/>
      </dsp:nvSpPr>
      <dsp:spPr>
        <a:xfrm>
          <a:off x="2176895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BE</a:t>
          </a:r>
          <a:endParaRPr lang="en-GB" sz="2300" kern="1200" dirty="0"/>
        </a:p>
      </dsp:txBody>
      <dsp:txXfrm>
        <a:off x="2192718" y="2053582"/>
        <a:ext cx="819141" cy="508603"/>
      </dsp:txXfrm>
    </dsp:sp>
    <dsp:sp modelId="{3FB893E8-5402-4938-9DA0-C14E9329BCB6}">
      <dsp:nvSpPr>
        <dsp:cNvPr id="0" name=""/>
        <dsp:cNvSpPr/>
      </dsp:nvSpPr>
      <dsp:spPr>
        <a:xfrm>
          <a:off x="3122215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92CAA-BEE4-44C9-BC3F-ACCEE0C0E277}">
      <dsp:nvSpPr>
        <dsp:cNvPr id="0" name=""/>
        <dsp:cNvSpPr/>
      </dsp:nvSpPr>
      <dsp:spPr>
        <a:xfrm>
          <a:off x="3216746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TE</a:t>
          </a:r>
          <a:endParaRPr lang="en-GB" sz="2300" kern="1200" dirty="0"/>
        </a:p>
      </dsp:txBody>
      <dsp:txXfrm>
        <a:off x="3232569" y="2053582"/>
        <a:ext cx="819141" cy="508603"/>
      </dsp:txXfrm>
    </dsp:sp>
    <dsp:sp modelId="{1DD28A5D-789D-4485-ABD7-661B0D798A19}">
      <dsp:nvSpPr>
        <dsp:cNvPr id="0" name=""/>
        <dsp:cNvSpPr/>
      </dsp:nvSpPr>
      <dsp:spPr>
        <a:xfrm>
          <a:off x="4162065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24C93-7F23-441B-895E-80E0F9AA6419}">
      <dsp:nvSpPr>
        <dsp:cNvPr id="0" name=""/>
        <dsp:cNvSpPr/>
      </dsp:nvSpPr>
      <dsp:spPr>
        <a:xfrm>
          <a:off x="4256597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EN</a:t>
          </a:r>
          <a:endParaRPr lang="en-GB" sz="2300" kern="1200" dirty="0"/>
        </a:p>
      </dsp:txBody>
      <dsp:txXfrm>
        <a:off x="4272420" y="2053582"/>
        <a:ext cx="819141" cy="508603"/>
      </dsp:txXfrm>
    </dsp:sp>
    <dsp:sp modelId="{F552F122-1866-4BE0-ACBF-04BF0F8DEE2C}">
      <dsp:nvSpPr>
        <dsp:cNvPr id="0" name=""/>
        <dsp:cNvSpPr/>
      </dsp:nvSpPr>
      <dsp:spPr>
        <a:xfrm>
          <a:off x="5857671" y="1160266"/>
          <a:ext cx="1618979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A54823-72B5-4C39-84C1-6239A94E1B9D}">
      <dsp:nvSpPr>
        <dsp:cNvPr id="0" name=""/>
        <dsp:cNvSpPr/>
      </dsp:nvSpPr>
      <dsp:spPr>
        <a:xfrm>
          <a:off x="5952203" y="1250072"/>
          <a:ext cx="1618979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AI</a:t>
          </a:r>
          <a:endParaRPr lang="en-GB" sz="2300" kern="1200" dirty="0"/>
        </a:p>
      </dsp:txBody>
      <dsp:txXfrm>
        <a:off x="5968026" y="1265895"/>
        <a:ext cx="1587333" cy="508603"/>
      </dsp:txXfrm>
    </dsp:sp>
    <dsp:sp modelId="{911CF961-7E6F-46AE-837E-62853ACC9DDE}">
      <dsp:nvSpPr>
        <dsp:cNvPr id="0" name=""/>
        <dsp:cNvSpPr/>
      </dsp:nvSpPr>
      <dsp:spPr>
        <a:xfrm>
          <a:off x="5201916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F7994-4432-4862-B8BB-78947D3361C1}">
      <dsp:nvSpPr>
        <dsp:cNvPr id="0" name=""/>
        <dsp:cNvSpPr/>
      </dsp:nvSpPr>
      <dsp:spPr>
        <a:xfrm>
          <a:off x="5296448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FP</a:t>
          </a:r>
          <a:endParaRPr lang="en-GB" sz="2300" kern="1200" dirty="0"/>
        </a:p>
      </dsp:txBody>
      <dsp:txXfrm>
        <a:off x="5312271" y="2053582"/>
        <a:ext cx="819141" cy="508603"/>
      </dsp:txXfrm>
    </dsp:sp>
    <dsp:sp modelId="{CD4EB842-9447-4E71-AAF1-BB4D4ED731B5}">
      <dsp:nvSpPr>
        <dsp:cNvPr id="0" name=""/>
        <dsp:cNvSpPr/>
      </dsp:nvSpPr>
      <dsp:spPr>
        <a:xfrm>
          <a:off x="6241767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D416D-7EEB-40AE-8A2A-ACCFFCA53508}">
      <dsp:nvSpPr>
        <dsp:cNvPr id="0" name=""/>
        <dsp:cNvSpPr/>
      </dsp:nvSpPr>
      <dsp:spPr>
        <a:xfrm>
          <a:off x="6336299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HR</a:t>
          </a:r>
          <a:endParaRPr lang="en-GB" sz="2300" kern="1200" dirty="0"/>
        </a:p>
      </dsp:txBody>
      <dsp:txXfrm>
        <a:off x="6352122" y="2053582"/>
        <a:ext cx="819141" cy="508603"/>
      </dsp:txXfrm>
    </dsp:sp>
    <dsp:sp modelId="{9891B24B-4A14-45B9-A60F-1F386B573DE4}">
      <dsp:nvSpPr>
        <dsp:cNvPr id="0" name=""/>
        <dsp:cNvSpPr/>
      </dsp:nvSpPr>
      <dsp:spPr>
        <a:xfrm>
          <a:off x="7281618" y="1947953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88FE5F-8FA7-4510-907C-A396FC45ECA6}">
      <dsp:nvSpPr>
        <dsp:cNvPr id="0" name=""/>
        <dsp:cNvSpPr/>
      </dsp:nvSpPr>
      <dsp:spPr>
        <a:xfrm>
          <a:off x="7376150" y="2037759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GS</a:t>
          </a:r>
          <a:endParaRPr lang="en-GB" sz="2300" kern="1200" dirty="0"/>
        </a:p>
      </dsp:txBody>
      <dsp:txXfrm>
        <a:off x="7391973" y="2053582"/>
        <a:ext cx="819141" cy="508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FC1A9-9638-44D0-BBC1-A757F431A8AF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A1FF6-12F8-495E-AC8C-C4BF6DF69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fp-dep/" TargetMode="External"/><Relationship Id="rId3" Type="http://schemas.openxmlformats.org/officeDocument/2006/relationships/hyperlink" Target="http://cern.ch/it-div" TargetMode="External"/><Relationship Id="rId7" Type="http://schemas.openxmlformats.org/officeDocument/2006/relationships/hyperlink" Target="https://cern.ch/hr-dept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cern.ch/en-dep/" TargetMode="External"/><Relationship Id="rId5" Type="http://schemas.openxmlformats.org/officeDocument/2006/relationships/hyperlink" Target="http://www.cern.ch/te-dep/" TargetMode="External"/><Relationship Id="rId4" Type="http://schemas.openxmlformats.org/officeDocument/2006/relationships/hyperlink" Target="http://cern.ch/be-dep" TargetMode="External"/><Relationship Id="rId9" Type="http://schemas.openxmlformats.org/officeDocument/2006/relationships/hyperlink" Target="http://cern.ch/gs-dep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u="sng" dirty="0" smtClean="0">
                <a:solidFill>
                  <a:srgbClr val="0070C0"/>
                </a:solidFill>
              </a:rPr>
              <a:t>RC</a:t>
            </a:r>
            <a:r>
              <a:rPr lang="en-GB" dirty="0" smtClean="0"/>
              <a:t> Research and Computing </a:t>
            </a:r>
            <a:br>
              <a:rPr lang="en-GB" dirty="0" smtClean="0"/>
            </a:br>
            <a:r>
              <a:rPr lang="en-GB" u="sng" dirty="0" smtClean="0">
                <a:solidFill>
                  <a:srgbClr val="0070C0"/>
                </a:solidFill>
              </a:rPr>
              <a:t>AT</a:t>
            </a:r>
            <a:r>
              <a:rPr lang="en-GB" dirty="0" smtClean="0"/>
              <a:t> Accelerators and Technology </a:t>
            </a:r>
          </a:p>
          <a:p>
            <a:r>
              <a:rPr lang="en-GB" u="sng" dirty="0" smtClean="0">
                <a:solidFill>
                  <a:srgbClr val="0070C0"/>
                </a:solidFill>
              </a:rPr>
              <a:t>AI</a:t>
            </a:r>
            <a:r>
              <a:rPr lang="en-GB" dirty="0" smtClean="0"/>
              <a:t> Administration and General Infrastructure </a:t>
            </a:r>
            <a:endParaRPr lang="en-GB" dirty="0" smtClean="0">
              <a:hlinkClick r:id=""/>
            </a:endParaRPr>
          </a:p>
          <a:p>
            <a:r>
              <a:rPr lang="en-GB" dirty="0" smtClean="0">
                <a:hlinkClick r:id=""/>
              </a:rPr>
              <a:t>PH</a:t>
            </a:r>
            <a:r>
              <a:rPr lang="en-GB" dirty="0" smtClean="0"/>
              <a:t> Physics</a:t>
            </a:r>
          </a:p>
          <a:p>
            <a:r>
              <a:rPr lang="en-GB" dirty="0" smtClean="0">
                <a:hlinkClick r:id="rId3"/>
              </a:rPr>
              <a:t>IT</a:t>
            </a:r>
            <a:r>
              <a:rPr lang="en-GB" dirty="0" smtClean="0"/>
              <a:t> Information Technology</a:t>
            </a:r>
          </a:p>
          <a:p>
            <a:r>
              <a:rPr lang="en-GB" dirty="0" smtClean="0">
                <a:hlinkClick r:id="rId4"/>
              </a:rPr>
              <a:t>BE</a:t>
            </a:r>
            <a:r>
              <a:rPr lang="en-GB" dirty="0" smtClean="0"/>
              <a:t> Beams</a:t>
            </a:r>
          </a:p>
          <a:p>
            <a:r>
              <a:rPr lang="en-GB" dirty="0" smtClean="0">
                <a:hlinkClick r:id="rId5"/>
              </a:rPr>
              <a:t>TE</a:t>
            </a:r>
            <a:r>
              <a:rPr lang="en-GB" dirty="0" smtClean="0"/>
              <a:t> Technology</a:t>
            </a:r>
          </a:p>
          <a:p>
            <a:r>
              <a:rPr lang="en-GB" dirty="0" smtClean="0">
                <a:hlinkClick r:id="rId6"/>
              </a:rPr>
              <a:t>EN</a:t>
            </a:r>
            <a:r>
              <a:rPr lang="en-GB" dirty="0" smtClean="0"/>
              <a:t> Engineering</a:t>
            </a:r>
          </a:p>
          <a:p>
            <a:r>
              <a:rPr lang="en-GB" dirty="0" smtClean="0">
                <a:hlinkClick r:id="rId7"/>
              </a:rPr>
              <a:t>HR</a:t>
            </a:r>
            <a:r>
              <a:rPr lang="en-GB" dirty="0" smtClean="0"/>
              <a:t> Human resources</a:t>
            </a:r>
          </a:p>
          <a:p>
            <a:r>
              <a:rPr lang="en-GB" dirty="0" smtClean="0">
                <a:hlinkClick r:id="rId8"/>
              </a:rPr>
              <a:t>FP</a:t>
            </a:r>
            <a:r>
              <a:rPr lang="en-GB" dirty="0" smtClean="0"/>
              <a:t> Finance and Procurement</a:t>
            </a:r>
          </a:p>
          <a:p>
            <a:r>
              <a:rPr lang="en-GB" dirty="0" smtClean="0">
                <a:hlinkClick r:id="rId9"/>
              </a:rPr>
              <a:t>GS</a:t>
            </a:r>
            <a:r>
              <a:rPr lang="en-GB" dirty="0" smtClean="0"/>
              <a:t> General Infrastructure Services</a:t>
            </a:r>
          </a:p>
          <a:p>
            <a:r>
              <a:rPr lang="en-GB" u="sng" dirty="0" smtClean="0"/>
              <a:t>AGS</a:t>
            </a:r>
            <a:r>
              <a:rPr lang="en-GB" dirty="0" smtClean="0"/>
              <a:t> Administration and General</a:t>
            </a:r>
            <a:r>
              <a:rPr lang="en-GB" baseline="0" dirty="0" smtClean="0"/>
              <a:t> Services</a:t>
            </a:r>
            <a:endParaRPr lang="en-GB" dirty="0" smtClean="0"/>
          </a:p>
          <a:p>
            <a:r>
              <a:rPr lang="en-GB" u="sng" dirty="0" smtClean="0"/>
              <a:t>PS</a:t>
            </a:r>
            <a:r>
              <a:rPr lang="en-GB" dirty="0" smtClean="0"/>
              <a:t> Planning &amp; Support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B310F-BB42-4F9E-BA27-D551EB8776DD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A1FF6-12F8-495E-AC8C-C4BF6DF693A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83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A1FF6-12F8-495E-AC8C-C4BF6DF693A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777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A1FF6-12F8-495E-AC8C-C4BF6DF693A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97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A1FF6-12F8-495E-AC8C-C4BF6DF693A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0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87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20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8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68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81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03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84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9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799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49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6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AF417-8812-40C3-8A98-0AE22588FFEA}" type="datetimeFigureOut">
              <a:rPr lang="en-GB" smtClean="0"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BBA23-6A6C-4C5B-8A0B-36CDDF494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en-GB" dirty="0" smtClean="0"/>
              <a:t>Management </a:t>
            </a:r>
            <a:r>
              <a:rPr lang="en-GB" dirty="0" err="1" smtClean="0"/>
              <a:t>eines</a:t>
            </a:r>
            <a:r>
              <a:rPr lang="en-GB" dirty="0" smtClean="0"/>
              <a:t> Departments am </a:t>
            </a:r>
            <a:r>
              <a:rPr lang="en-GB" dirty="0" err="1" smtClean="0"/>
              <a:t>Beispiel</a:t>
            </a:r>
            <a:r>
              <a:rPr lang="en-GB" dirty="0" smtClean="0"/>
              <a:t> von PH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Daniel Merten</a:t>
            </a:r>
          </a:p>
          <a:p>
            <a:r>
              <a:rPr lang="en-GB" dirty="0" smtClean="0"/>
              <a:t>Laura </a:t>
            </a:r>
            <a:r>
              <a:rPr lang="en-GB" dirty="0" err="1" smtClean="0"/>
              <a:t>Doerr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42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LHCb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46079"/>
            <a:ext cx="7776864" cy="51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3240360" cy="221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67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Delphi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26038" cy="5206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0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19" y="1556792"/>
            <a:ext cx="916921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85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5" y="476672"/>
            <a:ext cx="898921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5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221088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err="1" smtClean="0"/>
              <a:t>Vielen</a:t>
            </a:r>
            <a:r>
              <a:rPr lang="en-GB" sz="4400" dirty="0" smtClean="0"/>
              <a:t> Dank Herr Schmeling </a:t>
            </a:r>
            <a:r>
              <a:rPr lang="en-GB" sz="4400" dirty="0" err="1" smtClean="0"/>
              <a:t>fuer</a:t>
            </a:r>
            <a:r>
              <a:rPr lang="en-GB" sz="4400" dirty="0" smtClean="0"/>
              <a:t> </a:t>
            </a:r>
            <a:r>
              <a:rPr lang="en-GB" sz="4400" dirty="0" err="1" smtClean="0"/>
              <a:t>Ihre</a:t>
            </a:r>
            <a:r>
              <a:rPr lang="en-GB" sz="4400" dirty="0" smtClean="0"/>
              <a:t> </a:t>
            </a:r>
            <a:r>
              <a:rPr lang="en-GB" sz="4400" dirty="0" err="1" smtClean="0"/>
              <a:t>Muehe</a:t>
            </a:r>
            <a:r>
              <a:rPr lang="en-GB" sz="4400" dirty="0" smtClean="0"/>
              <a:t> und </a:t>
            </a:r>
            <a:r>
              <a:rPr lang="en-GB" sz="4400" dirty="0" err="1" smtClean="0"/>
              <a:t>Ihr</a:t>
            </a:r>
            <a:r>
              <a:rPr lang="en-GB" sz="4400" dirty="0" smtClean="0"/>
              <a:t> Engagement!</a:t>
            </a:r>
            <a:endParaRPr lang="en-GB" sz="4400" dirty="0"/>
          </a:p>
        </p:txBody>
      </p:sp>
      <p:pic>
        <p:nvPicPr>
          <p:cNvPr id="1026" name="Picture 2" descr="E:\DCIM\106CANON\IMG_37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772503" cy="357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2924944"/>
            <a:ext cx="8229600" cy="1143000"/>
          </a:xfrm>
        </p:spPr>
        <p:txBody>
          <a:bodyPr/>
          <a:lstStyle/>
          <a:p>
            <a:r>
              <a:rPr lang="en-GB" dirty="0" err="1" smtClean="0"/>
              <a:t>Danke</a:t>
            </a:r>
            <a:r>
              <a:rPr lang="en-GB" dirty="0" smtClean="0"/>
              <a:t> </a:t>
            </a:r>
            <a:r>
              <a:rPr lang="en-GB" dirty="0" err="1" smtClean="0"/>
              <a:t>fuer</a:t>
            </a:r>
            <a:r>
              <a:rPr lang="en-GB" dirty="0" smtClean="0"/>
              <a:t> </a:t>
            </a:r>
            <a:r>
              <a:rPr lang="en-GB" dirty="0" err="1" smtClean="0"/>
              <a:t>eure</a:t>
            </a:r>
            <a:r>
              <a:rPr lang="en-GB" dirty="0" smtClean="0"/>
              <a:t> </a:t>
            </a:r>
            <a:r>
              <a:rPr lang="en-GB" dirty="0" err="1" smtClean="0"/>
              <a:t>Aufmerksamkeit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07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</a:t>
            </a:r>
            <a:r>
              <a:rPr lang="en-GB" dirty="0" err="1" smtClean="0"/>
              <a:t>rganisationsstruktur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46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498178"/>
          </a:xfrm>
        </p:spPr>
        <p:txBody>
          <a:bodyPr>
            <a:normAutofit/>
          </a:bodyPr>
          <a:lstStyle/>
          <a:p>
            <a:r>
              <a:rPr lang="en-GB" dirty="0" smtClean="0"/>
              <a:t>AIS</a:t>
            </a:r>
            <a:br>
              <a:rPr lang="en-GB" dirty="0" smtClean="0"/>
            </a:br>
            <a:r>
              <a:rPr lang="en-GB" dirty="0" smtClean="0"/>
              <a:t>Administrative Information Services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n-GB" dirty="0" smtClean="0"/>
              <a:t>SIR – Safety Information Registration</a:t>
            </a:r>
          </a:p>
          <a:p>
            <a:r>
              <a:rPr lang="en-GB" dirty="0" smtClean="0"/>
              <a:t>HRT – Human Resources Toolkit</a:t>
            </a:r>
          </a:p>
          <a:p>
            <a:r>
              <a:rPr lang="en-GB" dirty="0" smtClean="0"/>
              <a:t>EDH – Electronic Documents Handling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78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Level Agreement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204864"/>
            <a:ext cx="4038600" cy="356125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Cooling and Ventilation</a:t>
            </a:r>
          </a:p>
          <a:p>
            <a:r>
              <a:rPr lang="en-GB" dirty="0" smtClean="0"/>
              <a:t>ATLAS</a:t>
            </a:r>
          </a:p>
          <a:p>
            <a:r>
              <a:rPr lang="en-GB" dirty="0" smtClean="0"/>
              <a:t>CMS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04864"/>
            <a:ext cx="4038600" cy="356125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Power Distribution</a:t>
            </a:r>
          </a:p>
          <a:p>
            <a:r>
              <a:rPr lang="en-GB" dirty="0" smtClean="0"/>
              <a:t>ATLAS</a:t>
            </a:r>
          </a:p>
          <a:p>
            <a:r>
              <a:rPr lang="en-GB" dirty="0" smtClean="0"/>
              <a:t>ALICE</a:t>
            </a:r>
          </a:p>
          <a:p>
            <a:r>
              <a:rPr lang="en-GB" dirty="0" smtClean="0"/>
              <a:t>CMS</a:t>
            </a:r>
          </a:p>
          <a:p>
            <a:r>
              <a:rPr lang="en-GB" dirty="0" smtClean="0"/>
              <a:t>LHCB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Vergleich</a:t>
            </a:r>
            <a:r>
              <a:rPr lang="en-GB" dirty="0"/>
              <a:t> </a:t>
            </a:r>
            <a:r>
              <a:rPr lang="en-GB" dirty="0" smtClean="0"/>
              <a:t>Budget requests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448485"/>
              </p:ext>
            </p:extLst>
          </p:nvPr>
        </p:nvGraphicFramePr>
        <p:xfrm>
          <a:off x="683568" y="1259944"/>
          <a:ext cx="7704854" cy="5335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5796"/>
                <a:gridCol w="1925796"/>
                <a:gridCol w="1926631"/>
                <a:gridCol w="1926631"/>
              </a:tblGrid>
              <a:tr h="5986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Category A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2012 Estimates (15/07/2010)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2012 preliminary budget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Difference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1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Detector related costs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Secretariat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Communications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Off-line computing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On-line computing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8968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Test beams &amp; calibration facilities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1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Laboratory operations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General services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1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Total without power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Power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902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Grand Total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9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RRB Scrutiny Group Spring Meeting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Montag</a:t>
            </a:r>
            <a:r>
              <a:rPr lang="en-GB" dirty="0" smtClean="0"/>
              <a:t>, 16/05/2011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14:00 Introduction</a:t>
            </a:r>
          </a:p>
          <a:p>
            <a:r>
              <a:rPr lang="en-GB" dirty="0" smtClean="0"/>
              <a:t>15:00 Coffee</a:t>
            </a:r>
          </a:p>
          <a:p>
            <a:r>
              <a:rPr lang="en-GB" dirty="0" smtClean="0"/>
              <a:t>15:30 Preparation of experiments scrutiny</a:t>
            </a:r>
          </a:p>
          <a:p>
            <a:r>
              <a:rPr lang="en-GB" dirty="0" smtClean="0"/>
              <a:t>17:00 Discussion with RRB Chairman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0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RRB Scrutiny Group Spring Meeting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208912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Dienstag</a:t>
            </a:r>
            <a:r>
              <a:rPr lang="en-GB" dirty="0" smtClean="0"/>
              <a:t>, 17/05/2011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Closed pre-discussion, ATLAS</a:t>
            </a:r>
          </a:p>
          <a:p>
            <a:r>
              <a:rPr lang="en-GB" dirty="0" smtClean="0"/>
              <a:t>Closed pre-discussion, TOTEM</a:t>
            </a:r>
          </a:p>
          <a:p>
            <a:r>
              <a:rPr lang="en-GB" dirty="0" smtClean="0"/>
              <a:t>Closed pre-discussion, CMS</a:t>
            </a:r>
          </a:p>
          <a:p>
            <a:r>
              <a:rPr lang="en-GB" dirty="0" smtClean="0"/>
              <a:t>Closed pre-discussion, </a:t>
            </a:r>
            <a:r>
              <a:rPr lang="en-GB" dirty="0" err="1" smtClean="0"/>
              <a:t>LHCb</a:t>
            </a:r>
            <a:endParaRPr lang="en-GB" dirty="0" smtClean="0"/>
          </a:p>
          <a:p>
            <a:r>
              <a:rPr lang="en-GB" dirty="0" smtClean="0"/>
              <a:t>SG Dinner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0974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RRB Scrutiny Group Spring Meeting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Mittwoch</a:t>
            </a:r>
            <a:r>
              <a:rPr lang="en-GB" dirty="0" smtClean="0"/>
              <a:t>, 18/05/2011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Closed pre-discussion, ALICE</a:t>
            </a:r>
          </a:p>
          <a:p>
            <a:r>
              <a:rPr lang="en-GB" dirty="0" smtClean="0"/>
              <a:t>Closed session, final discussion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5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Diverse </a:t>
            </a:r>
            <a:r>
              <a:rPr lang="en-GB" dirty="0" err="1" smtClean="0"/>
              <a:t>kleinere</a:t>
            </a:r>
            <a:r>
              <a:rPr lang="en-GB" dirty="0" smtClean="0"/>
              <a:t> </a:t>
            </a:r>
            <a:r>
              <a:rPr lang="en-GB" dirty="0" err="1" smtClean="0"/>
              <a:t>Aufgaben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2876" y="1888753"/>
            <a:ext cx="3240360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Praktikumszeugnis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2924944"/>
            <a:ext cx="3744416" cy="95410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Tender </a:t>
            </a:r>
            <a:r>
              <a:rPr lang="en-GB" sz="2800" dirty="0" err="1" smtClean="0"/>
              <a:t>fuer</a:t>
            </a:r>
            <a:r>
              <a:rPr lang="en-GB" sz="2800" dirty="0" smtClean="0"/>
              <a:t> das </a:t>
            </a:r>
            <a:r>
              <a:rPr lang="en-GB" sz="2800" dirty="0" err="1" smtClean="0"/>
              <a:t>Feuerwehrfunksystem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365104"/>
            <a:ext cx="3312368" cy="138499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Erstellung</a:t>
            </a:r>
            <a:r>
              <a:rPr lang="en-GB" sz="2800" dirty="0" smtClean="0"/>
              <a:t> </a:t>
            </a:r>
            <a:r>
              <a:rPr lang="en-GB" sz="2800" dirty="0" err="1" smtClean="0"/>
              <a:t>eines</a:t>
            </a:r>
            <a:r>
              <a:rPr lang="en-GB" sz="2800" dirty="0" smtClean="0"/>
              <a:t> </a:t>
            </a:r>
            <a:r>
              <a:rPr lang="en-GB" sz="2800" dirty="0" err="1" smtClean="0"/>
              <a:t>Programms</a:t>
            </a:r>
            <a:r>
              <a:rPr lang="en-GB" sz="2800" dirty="0" smtClean="0"/>
              <a:t> </a:t>
            </a:r>
            <a:r>
              <a:rPr lang="en-GB" sz="2800" dirty="0" err="1" smtClean="0"/>
              <a:t>fuer</a:t>
            </a:r>
            <a:r>
              <a:rPr lang="en-GB" sz="2800" dirty="0" smtClean="0"/>
              <a:t> Herr Schroeder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902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207</Words>
  <Application>Microsoft Office PowerPoint</Application>
  <PresentationFormat>On-screen Show (4:3)</PresentationFormat>
  <Paragraphs>96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Management eines Departments am Beispiel von PH</vt:lpstr>
      <vt:lpstr>Organisationsstruktur</vt:lpstr>
      <vt:lpstr>AIS Administrative Information Services </vt:lpstr>
      <vt:lpstr>Service Level Agreement</vt:lpstr>
      <vt:lpstr>Vergleich Budget requests</vt:lpstr>
      <vt:lpstr>LHC RRB Scrutiny Group Spring Meeting 2011</vt:lpstr>
      <vt:lpstr>LHC RRB Scrutiny Group Spring Meeting 2011</vt:lpstr>
      <vt:lpstr>LHC RRB Scrutiny Group Spring Meeting 2011</vt:lpstr>
      <vt:lpstr>Diverse kleinere Aufgaben</vt:lpstr>
      <vt:lpstr>LHCb</vt:lpstr>
      <vt:lpstr>Delphi</vt:lpstr>
      <vt:lpstr>CAST</vt:lpstr>
      <vt:lpstr>PowerPoint Presentation</vt:lpstr>
      <vt:lpstr>PowerPoint Presentation</vt:lpstr>
      <vt:lpstr>Danke fuer eure Aufmerksamkeit!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Mangement eines Departments</dc:title>
  <dc:creator>ldorr</dc:creator>
  <cp:lastModifiedBy>ldorr</cp:lastModifiedBy>
  <cp:revision>14</cp:revision>
  <dcterms:created xsi:type="dcterms:W3CDTF">2011-05-19T06:48:28Z</dcterms:created>
  <dcterms:modified xsi:type="dcterms:W3CDTF">2011-05-19T16:14:32Z</dcterms:modified>
</cp:coreProperties>
</file>